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00" r:id="rId3"/>
  </p:sldMasterIdLst>
  <p:notesMasterIdLst>
    <p:notesMasterId r:id="rId15"/>
  </p:notesMasterIdLst>
  <p:sldIdLst>
    <p:sldId id="390" r:id="rId4"/>
    <p:sldId id="346" r:id="rId5"/>
    <p:sldId id="347" r:id="rId6"/>
    <p:sldId id="414" r:id="rId7"/>
    <p:sldId id="415" r:id="rId8"/>
    <p:sldId id="412" r:id="rId9"/>
    <p:sldId id="413" r:id="rId10"/>
    <p:sldId id="416" r:id="rId11"/>
    <p:sldId id="417" r:id="rId12"/>
    <p:sldId id="41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BAE97F3-4FE6-4382-B859-CC45DDF6E79A}">
          <p14:sldIdLst>
            <p14:sldId id="390"/>
            <p14:sldId id="346"/>
            <p14:sldId id="347"/>
            <p14:sldId id="414"/>
            <p14:sldId id="415"/>
            <p14:sldId id="412"/>
            <p14:sldId id="413"/>
            <p14:sldId id="416"/>
            <p14:sldId id="417"/>
            <p14:sldId id="418"/>
          </p14:sldIdLst>
        </p14:section>
        <p14:section name="Section sans titre" id="{493758A0-F82A-406F-86A7-6CCB8B8956F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F0B"/>
    <a:srgbClr val="D2A59D"/>
    <a:srgbClr val="DB6D25"/>
    <a:srgbClr val="DA8249"/>
    <a:srgbClr val="E6BDA4"/>
    <a:srgbClr val="D3A795"/>
    <a:srgbClr val="CFAA95"/>
    <a:srgbClr val="E9D2C9"/>
    <a:srgbClr val="E3BBA5"/>
    <a:srgbClr val="DF8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6196" autoAdjust="0"/>
  </p:normalViewPr>
  <p:slideViewPr>
    <p:cSldViewPr snapToGrid="0" showGuides="1">
      <p:cViewPr varScale="1">
        <p:scale>
          <a:sx n="69" d="100"/>
          <a:sy n="69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56E1-9AF1-4DEA-9140-61D9F5400C61}" type="datetimeFigureOut">
              <a:rPr lang="fr-FR" smtClean="0"/>
              <a:t>20/04/2025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E1199-2731-41F1-BFD1-F7BA2F36C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7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=""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=""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=""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=""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=""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=""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=""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27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5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745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3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8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94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63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137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38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=""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20/04/2025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4"/>
            <a:ext cx="12192000" cy="68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923925"/>
            <a:ext cx="64389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8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13443" y="4060371"/>
            <a:ext cx="463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نشكركم على حسن </a:t>
            </a:r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الاصغاء والمتابعة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4148EE3-16FD-487A-B328-193989B20404}"/>
              </a:ext>
            </a:extLst>
          </p:cNvPr>
          <p:cNvSpPr txBox="1"/>
          <p:nvPr/>
        </p:nvSpPr>
        <p:spPr>
          <a:xfrm>
            <a:off x="1184856" y="4958648"/>
            <a:ext cx="1001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3200" dirty="0"/>
              <a:t>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85952" y="393534"/>
            <a:ext cx="6238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استراتيجيات الاعلان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306946" y="4940751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تعتمد على المستهلك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8124184" y="4886612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تعتمد على المنتج</a:t>
            </a:r>
            <a:endParaRPr lang="fr-FR" sz="40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637941" y="3896560"/>
            <a:ext cx="2211150" cy="104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786068" y="3879025"/>
            <a:ext cx="1949634" cy="119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46" y="1783627"/>
            <a:ext cx="90582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52" y="333952"/>
            <a:ext cx="4324350" cy="666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660" y="1593993"/>
            <a:ext cx="2124075" cy="600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874" y="2999868"/>
            <a:ext cx="2133600" cy="7143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960" y="4520044"/>
            <a:ext cx="2771775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122" y="5673724"/>
            <a:ext cx="1581150" cy="647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309" y="1314876"/>
            <a:ext cx="7970982" cy="9480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966" y="2685543"/>
            <a:ext cx="7934325" cy="10287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03852" y="4136877"/>
            <a:ext cx="8021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استراتيجية تعتمد على تقديم وعد خاص بفائدة فريدة للمنتج لا يستطيع ان يقدمها المنافسون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52" y="5209254"/>
            <a:ext cx="81724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45" y="489528"/>
            <a:ext cx="4950691" cy="831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17" y="1607127"/>
            <a:ext cx="4202545" cy="44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‫عطور مثيرة للرجال: جاذبية تفوق العبير - متجر عطور نوتا إكس Nota X Perfumes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1163782"/>
            <a:ext cx="3280351" cy="45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32" y="955964"/>
            <a:ext cx="4232413" cy="5019963"/>
          </a:xfrm>
          <a:prstGeom prst="rect">
            <a:avLst/>
          </a:prstGeom>
        </p:spPr>
      </p:pic>
      <p:pic>
        <p:nvPicPr>
          <p:cNvPr id="1028" name="Picture 4" descr="‫التأمين الصحي الشامل - خليك مطمن على مستقبلك ومستقبل عيلتك مع منظومة التأمين  الصحي الشامل، لأنها بتوفر الرعاية الصحية الكاملة لكل الأفراد. كلمنا على  15344 أو زور أقرب وحدة عشان تسجل ليك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1256145"/>
            <a:ext cx="3232727" cy="47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3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65" y="487577"/>
            <a:ext cx="3186544" cy="962532"/>
          </a:xfrm>
          <a:prstGeom prst="rect">
            <a:avLst/>
          </a:prstGeom>
        </p:spPr>
      </p:pic>
      <p:sp>
        <p:nvSpPr>
          <p:cNvPr id="5" name="AutoShape 2" descr="‫شاحنة فولفو FM-FH تحقق انجازا عالميا في Euro NCAP في الأمان والسلامة. تصنيف  Euro NCAP هو مقياس عالمي لسلامة المركبات وتفوق شاحنة فولفو FM-FH في هذا  التصنيف يعكس تقنياتها المتقدمة التي توفر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9" y="1764145"/>
            <a:ext cx="3315854" cy="44981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91" y="1764145"/>
            <a:ext cx="3722254" cy="42949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853" y="1764145"/>
            <a:ext cx="3500583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345" y="544945"/>
            <a:ext cx="4802910" cy="712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6" y="2043400"/>
            <a:ext cx="3011199" cy="3951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345" y="2752436"/>
            <a:ext cx="3255097" cy="30110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184" y="2752436"/>
            <a:ext cx="3247016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16" y="307396"/>
            <a:ext cx="3574473" cy="8563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76" y="1370950"/>
            <a:ext cx="8515349" cy="1181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776" y="2581275"/>
            <a:ext cx="85153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7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78" y="416214"/>
            <a:ext cx="8124825" cy="3162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03" y="3992129"/>
            <a:ext cx="3865852" cy="24456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037" y="3833091"/>
            <a:ext cx="4618182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8512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29</Words>
  <Application>Microsoft Office PowerPoint</Application>
  <PresentationFormat>Grand écran</PresentationFormat>
  <Paragraphs>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 Unicode MS</vt:lpstr>
      <vt:lpstr>Arial</vt:lpstr>
      <vt:lpstr>Calibri</vt:lpstr>
      <vt:lpstr>Franklin Gothic Book</vt:lpstr>
      <vt:lpstr>Franklin Gothic Medium</vt:lpstr>
      <vt:lpstr>Sakkal Majalla</vt:lpstr>
      <vt:lpstr>Wingdings 2</vt:lpstr>
      <vt:lpstr>Contents Slide Master</vt:lpstr>
      <vt:lpstr>Section Break Slide Master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</cp:lastModifiedBy>
  <cp:revision>280</cp:revision>
  <dcterms:created xsi:type="dcterms:W3CDTF">2020-01-20T05:08:25Z</dcterms:created>
  <dcterms:modified xsi:type="dcterms:W3CDTF">2025-04-20T10:51:43Z</dcterms:modified>
</cp:coreProperties>
</file>