
<file path=[Content_Types].xml><?xml version="1.0" encoding="utf-8"?>
<Types xmlns="http://schemas.openxmlformats.org/package/2006/content-types">
  <Default Extension="png" ContentType="image/png"/>
  <Default Extension="jpeg" ContentType="image/jpeg"/>
  <Default Extension="JPG" ContentType="image/.jp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8" r:id="rId5"/>
    <p:sldId id="257" r:id="rId6"/>
    <p:sldId id="260" r:id="rId7"/>
    <p:sldId id="259" r:id="rId8"/>
    <p:sldId id="296" r:id="rId9"/>
    <p:sldId id="262" r:id="rId10"/>
    <p:sldId id="297" r:id="rId11"/>
    <p:sldId id="261" r:id="rId12"/>
    <p:sldId id="298" r:id="rId13"/>
    <p:sldId id="269" r:id="rId14"/>
    <p:sldId id="299" r:id="rId15"/>
    <p:sldId id="263" r:id="rId16"/>
    <p:sldId id="301" r:id="rId17"/>
    <p:sldId id="302" r:id="rId18"/>
    <p:sldId id="303" r:id="rId19"/>
    <p:sldId id="304" r:id="rId20"/>
    <p:sldId id="265" r:id="rId21"/>
    <p:sldId id="305" r:id="rId22"/>
    <p:sldId id="306" r:id="rId23"/>
    <p:sldId id="307" r:id="rId24"/>
    <p:sldId id="309" r:id="rId25"/>
    <p:sldId id="308" r:id="rId26"/>
    <p:sldId id="264" r:id="rId27"/>
    <p:sldId id="268" r:id="rId28"/>
  </p:sldIdLst>
  <p:sldSz cx="9144000" cy="5143500" type="screen16x9"/>
  <p:notesSz cx="6858000" cy="9144000"/>
  <p:embeddedFontLst>
    <p:embeddedFont>
      <p:font typeface="Bevan"/>
      <p:regular r:id="rId32"/>
    </p:embeddedFont>
    <p:embeddedFont>
      <p:font typeface="Pontano Sans"/>
      <p:regular r:id="rId33"/>
    </p:embeddedFont>
    <p:embeddedFont>
      <p:font typeface="Nunito Light"/>
      <p:regular r:id="rId34"/>
    </p:embeddedFont>
    <p:embeddedFont>
      <p:font typeface="Arial Unicode MS" panose="020B0604020202020204" charset="-122"/>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7" autoAdjust="0"/>
    <p:restoredTop sz="94660"/>
  </p:normalViewPr>
  <p:slideViewPr>
    <p:cSldViewPr snapToGrid="0">
      <p:cViewPr varScale="1">
        <p:scale>
          <a:sx n="100" d="100"/>
          <a:sy n="100" d="100"/>
        </p:scale>
        <p:origin x="12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2"/>
        <p:cNvGrpSpPr/>
        <p:nvPr/>
      </p:nvGrpSpPr>
      <p:grpSpPr>
        <a:xfrm>
          <a:off x="0" y="0"/>
          <a:ext cx="0" cy="0"/>
          <a:chOff x="0" y="0"/>
          <a:chExt cx="0" cy="0"/>
        </a:xfrm>
      </p:grpSpPr>
      <p:sp>
        <p:nvSpPr>
          <p:cNvPr id="653" name="Google Shape;6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2"/>
        <p:cNvGrpSpPr/>
        <p:nvPr/>
      </p:nvGrpSpPr>
      <p:grpSpPr>
        <a:xfrm>
          <a:off x="0" y="0"/>
          <a:ext cx="0" cy="0"/>
          <a:chOff x="0" y="0"/>
          <a:chExt cx="0" cy="0"/>
        </a:xfrm>
      </p:grpSpPr>
      <p:sp>
        <p:nvSpPr>
          <p:cNvPr id="693" name="Google Shape;693;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8"/>
        <p:cNvGrpSpPr/>
        <p:nvPr/>
      </p:nvGrpSpPr>
      <p:grpSpPr>
        <a:xfrm>
          <a:off x="0" y="0"/>
          <a:ext cx="0" cy="0"/>
          <a:chOff x="0" y="0"/>
          <a:chExt cx="0" cy="0"/>
        </a:xfrm>
      </p:grpSpPr>
      <p:sp>
        <p:nvSpPr>
          <p:cNvPr id="779" name="Google Shape;779;g1ff18b49f31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ff18b49f31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8"/>
        <p:cNvGrpSpPr/>
        <p:nvPr/>
      </p:nvGrpSpPr>
      <p:grpSpPr>
        <a:xfrm>
          <a:off x="0" y="0"/>
          <a:ext cx="0" cy="0"/>
          <a:chOff x="0" y="0"/>
          <a:chExt cx="0" cy="0"/>
        </a:xfrm>
      </p:grpSpPr>
      <p:sp>
        <p:nvSpPr>
          <p:cNvPr id="779" name="Google Shape;779;g1ff18b49f31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ff18b49f31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8"/>
        <p:cNvGrpSpPr/>
        <p:nvPr/>
      </p:nvGrpSpPr>
      <p:grpSpPr>
        <a:xfrm>
          <a:off x="0" y="0"/>
          <a:ext cx="0" cy="0"/>
          <a:chOff x="0" y="0"/>
          <a:chExt cx="0" cy="0"/>
        </a:xfrm>
      </p:grpSpPr>
      <p:sp>
        <p:nvSpPr>
          <p:cNvPr id="719" name="Google Shape;71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8"/>
        <p:cNvGrpSpPr/>
        <p:nvPr/>
      </p:nvGrpSpPr>
      <p:grpSpPr>
        <a:xfrm>
          <a:off x="0" y="0"/>
          <a:ext cx="0" cy="0"/>
          <a:chOff x="0" y="0"/>
          <a:chExt cx="0" cy="0"/>
        </a:xfrm>
      </p:grpSpPr>
      <p:sp>
        <p:nvSpPr>
          <p:cNvPr id="719" name="Google Shape;71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8"/>
        <p:cNvGrpSpPr/>
        <p:nvPr/>
      </p:nvGrpSpPr>
      <p:grpSpPr>
        <a:xfrm>
          <a:off x="0" y="0"/>
          <a:ext cx="0" cy="0"/>
          <a:chOff x="0" y="0"/>
          <a:chExt cx="0" cy="0"/>
        </a:xfrm>
      </p:grpSpPr>
      <p:sp>
        <p:nvSpPr>
          <p:cNvPr id="719" name="Google Shape;71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8"/>
        <p:cNvGrpSpPr/>
        <p:nvPr/>
      </p:nvGrpSpPr>
      <p:grpSpPr>
        <a:xfrm>
          <a:off x="0" y="0"/>
          <a:ext cx="0" cy="0"/>
          <a:chOff x="0" y="0"/>
          <a:chExt cx="0" cy="0"/>
        </a:xfrm>
      </p:grpSpPr>
      <p:sp>
        <p:nvSpPr>
          <p:cNvPr id="719" name="Google Shape;71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8"/>
        <p:cNvGrpSpPr/>
        <p:nvPr/>
      </p:nvGrpSpPr>
      <p:grpSpPr>
        <a:xfrm>
          <a:off x="0" y="0"/>
          <a:ext cx="0" cy="0"/>
          <a:chOff x="0" y="0"/>
          <a:chExt cx="0" cy="0"/>
        </a:xfrm>
      </p:grpSpPr>
      <p:sp>
        <p:nvSpPr>
          <p:cNvPr id="719" name="Google Shape;71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8"/>
        <p:cNvGrpSpPr/>
        <p:nvPr/>
      </p:nvGrpSpPr>
      <p:grpSpPr>
        <a:xfrm>
          <a:off x="0" y="0"/>
          <a:ext cx="0" cy="0"/>
          <a:chOff x="0" y="0"/>
          <a:chExt cx="0" cy="0"/>
        </a:xfrm>
      </p:grpSpPr>
      <p:sp>
        <p:nvSpPr>
          <p:cNvPr id="749" name="Google Shape;749;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8"/>
        <p:cNvGrpSpPr/>
        <p:nvPr/>
      </p:nvGrpSpPr>
      <p:grpSpPr>
        <a:xfrm>
          <a:off x="0" y="0"/>
          <a:ext cx="0" cy="0"/>
          <a:chOff x="0" y="0"/>
          <a:chExt cx="0" cy="0"/>
        </a:xfrm>
      </p:grpSpPr>
      <p:sp>
        <p:nvSpPr>
          <p:cNvPr id="779" name="Google Shape;779;g1ff18b49f31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ff18b49f31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7"/>
        <p:cNvGrpSpPr/>
        <p:nvPr/>
      </p:nvGrpSpPr>
      <p:grpSpPr>
        <a:xfrm>
          <a:off x="0" y="0"/>
          <a:ext cx="0" cy="0"/>
          <a:chOff x="0" y="0"/>
          <a:chExt cx="0" cy="0"/>
        </a:xfrm>
      </p:grpSpPr>
      <p:sp>
        <p:nvSpPr>
          <p:cNvPr id="668" name="Google Shape;668;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7"/>
        <p:cNvGrpSpPr/>
        <p:nvPr/>
      </p:nvGrpSpPr>
      <p:grpSpPr>
        <a:xfrm>
          <a:off x="0" y="0"/>
          <a:ext cx="0" cy="0"/>
          <a:chOff x="0" y="0"/>
          <a:chExt cx="0" cy="0"/>
        </a:xfrm>
      </p:grpSpPr>
      <p:sp>
        <p:nvSpPr>
          <p:cNvPr id="708" name="Google Shape;708;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7"/>
        <p:cNvGrpSpPr/>
        <p:nvPr/>
      </p:nvGrpSpPr>
      <p:grpSpPr>
        <a:xfrm>
          <a:off x="0" y="0"/>
          <a:ext cx="0" cy="0"/>
          <a:chOff x="0" y="0"/>
          <a:chExt cx="0" cy="0"/>
        </a:xfrm>
      </p:grpSpPr>
      <p:sp>
        <p:nvSpPr>
          <p:cNvPr id="708" name="Google Shape;708;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8"/>
        <p:cNvGrpSpPr/>
        <p:nvPr/>
      </p:nvGrpSpPr>
      <p:grpSpPr>
        <a:xfrm>
          <a:off x="0" y="0"/>
          <a:ext cx="0" cy="0"/>
          <a:chOff x="0" y="0"/>
          <a:chExt cx="0" cy="0"/>
        </a:xfrm>
      </p:grpSpPr>
      <p:sp>
        <p:nvSpPr>
          <p:cNvPr id="779" name="Google Shape;779;g1ff18b49f31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ff18b49f31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7"/>
        <p:cNvGrpSpPr/>
        <p:nvPr/>
      </p:nvGrpSpPr>
      <p:grpSpPr>
        <a:xfrm>
          <a:off x="0" y="0"/>
          <a:ext cx="0" cy="0"/>
          <a:chOff x="0" y="0"/>
          <a:chExt cx="0" cy="0"/>
        </a:xfrm>
      </p:grpSpPr>
      <p:sp>
        <p:nvSpPr>
          <p:cNvPr id="708" name="Google Shape;708;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31"/>
        <p:cNvGrpSpPr/>
        <p:nvPr/>
      </p:nvGrpSpPr>
      <p:grpSpPr>
        <a:xfrm>
          <a:off x="0" y="0"/>
          <a:ext cx="0" cy="0"/>
          <a:chOff x="0" y="0"/>
          <a:chExt cx="0" cy="0"/>
        </a:xfrm>
      </p:grpSpPr>
      <p:sp>
        <p:nvSpPr>
          <p:cNvPr id="732" name="Google Shape;732;g1125d80b41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125d80b4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9"/>
        <p:cNvGrpSpPr/>
        <p:nvPr/>
      </p:nvGrpSpPr>
      <p:grpSpPr>
        <a:xfrm>
          <a:off x="0" y="0"/>
          <a:ext cx="0" cy="0"/>
          <a:chOff x="0" y="0"/>
          <a:chExt cx="0" cy="0"/>
        </a:xfrm>
      </p:grpSpPr>
      <p:sp>
        <p:nvSpPr>
          <p:cNvPr id="770" name="Google Shape;770;g1e3e3d52f1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1e3e3d52f1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8"/>
        <p:cNvGrpSpPr/>
        <p:nvPr/>
      </p:nvGrpSpPr>
      <p:grpSpPr>
        <a:xfrm>
          <a:off x="0" y="0"/>
          <a:ext cx="0" cy="0"/>
          <a:chOff x="0" y="0"/>
          <a:chExt cx="0" cy="0"/>
        </a:xfrm>
      </p:grpSpPr>
      <p:sp>
        <p:nvSpPr>
          <p:cNvPr id="659" name="Google Shape;659;g10fb8bc67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10fb8bc67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2"/>
        <p:cNvGrpSpPr/>
        <p:nvPr/>
      </p:nvGrpSpPr>
      <p:grpSpPr>
        <a:xfrm>
          <a:off x="0" y="0"/>
          <a:ext cx="0" cy="0"/>
          <a:chOff x="0" y="0"/>
          <a:chExt cx="0" cy="0"/>
        </a:xfrm>
      </p:grpSpPr>
      <p:sp>
        <p:nvSpPr>
          <p:cNvPr id="693" name="Google Shape;693;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4"/>
        <p:cNvGrpSpPr/>
        <p:nvPr/>
      </p:nvGrpSpPr>
      <p:grpSpPr>
        <a:xfrm>
          <a:off x="0" y="0"/>
          <a:ext cx="0" cy="0"/>
          <a:chOff x="0" y="0"/>
          <a:chExt cx="0" cy="0"/>
        </a:xfrm>
      </p:grpSpPr>
      <p:sp>
        <p:nvSpPr>
          <p:cNvPr id="685" name="Google Shape;685;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4"/>
        <p:cNvGrpSpPr/>
        <p:nvPr/>
      </p:nvGrpSpPr>
      <p:grpSpPr>
        <a:xfrm>
          <a:off x="0" y="0"/>
          <a:ext cx="0" cy="0"/>
          <a:chOff x="0" y="0"/>
          <a:chExt cx="0" cy="0"/>
        </a:xfrm>
      </p:grpSpPr>
      <p:sp>
        <p:nvSpPr>
          <p:cNvPr id="685" name="Google Shape;685;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7"/>
        <p:cNvGrpSpPr/>
        <p:nvPr/>
      </p:nvGrpSpPr>
      <p:grpSpPr>
        <a:xfrm>
          <a:off x="0" y="0"/>
          <a:ext cx="0" cy="0"/>
          <a:chOff x="0" y="0"/>
          <a:chExt cx="0" cy="0"/>
        </a:xfrm>
      </p:grpSpPr>
      <p:sp>
        <p:nvSpPr>
          <p:cNvPr id="708" name="Google Shape;708;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25"/>
        <p:cNvGrpSpPr/>
        <p:nvPr/>
      </p:nvGrpSpPr>
      <p:grpSpPr>
        <a:xfrm>
          <a:off x="0" y="0"/>
          <a:ext cx="0" cy="0"/>
          <a:chOff x="0" y="0"/>
          <a:chExt cx="0" cy="0"/>
        </a:xfrm>
      </p:grpSpPr>
      <p:sp>
        <p:nvSpPr>
          <p:cNvPr id="826" name="Google Shape;826;g1125d80b419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125d80b419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8"/>
        <p:cNvGrpSpPr/>
        <p:nvPr/>
      </p:nvGrpSpPr>
      <p:grpSpPr>
        <a:xfrm>
          <a:off x="0" y="0"/>
          <a:ext cx="0" cy="0"/>
          <a:chOff x="0" y="0"/>
          <a:chExt cx="0" cy="0"/>
        </a:xfrm>
      </p:grpSpPr>
      <p:sp>
        <p:nvSpPr>
          <p:cNvPr id="699" name="Google Shape;699;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grpSp>
        <p:nvGrpSpPr>
          <p:cNvPr id="9" name="Google Shape;9;p2"/>
          <p:cNvGrpSpPr/>
          <p:nvPr/>
        </p:nvGrpSpPr>
        <p:grpSpPr>
          <a:xfrm>
            <a:off x="-2212056" y="2340209"/>
            <a:ext cx="13567661" cy="4507561"/>
            <a:chOff x="-2212056" y="2340209"/>
            <a:chExt cx="13567661" cy="4507561"/>
          </a:xfrm>
        </p:grpSpPr>
        <p:sp>
          <p:nvSpPr>
            <p:cNvPr id="10" name="Google Shape;10;p2"/>
            <p:cNvSpPr/>
            <p:nvPr/>
          </p:nvSpPr>
          <p:spPr>
            <a:xfrm>
              <a:off x="7367279" y="2522412"/>
              <a:ext cx="3987679" cy="2096774"/>
            </a:xfrm>
            <a:custGeom>
              <a:avLst/>
              <a:gdLst/>
              <a:ahLst/>
              <a:cxnLst/>
              <a:rect l="l" t="t" r="r" b="b"/>
              <a:pathLst>
                <a:path w="2745390" h="1443562" extrusionOk="0">
                  <a:moveTo>
                    <a:pt x="2745391" y="415053"/>
                  </a:moveTo>
                  <a:lnTo>
                    <a:pt x="2745391" y="1443563"/>
                  </a:lnTo>
                  <a:lnTo>
                    <a:pt x="0" y="1443563"/>
                  </a:lnTo>
                  <a:lnTo>
                    <a:pt x="0" y="678515"/>
                  </a:lnTo>
                  <a:lnTo>
                    <a:pt x="1479518" y="34530"/>
                  </a:lnTo>
                  <a:cubicBezTo>
                    <a:pt x="1523619" y="15289"/>
                    <a:pt x="1570197" y="4145"/>
                    <a:pt x="1617250" y="1002"/>
                  </a:cubicBezTo>
                  <a:cubicBezTo>
                    <a:pt x="1680020" y="-3380"/>
                    <a:pt x="1743551" y="6621"/>
                    <a:pt x="1802892" y="30815"/>
                  </a:cubicBezTo>
                  <a:lnTo>
                    <a:pt x="2745391" y="41505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 name="Google Shape;11;p2"/>
            <p:cNvSpPr/>
            <p:nvPr/>
          </p:nvSpPr>
          <p:spPr>
            <a:xfrm>
              <a:off x="9716980" y="2522412"/>
              <a:ext cx="1638625" cy="1379704"/>
            </a:xfrm>
            <a:custGeom>
              <a:avLst/>
              <a:gdLst/>
              <a:ahLst/>
              <a:cxnLst/>
              <a:rect l="l" t="t" r="r" b="b"/>
              <a:pathLst>
                <a:path w="1128141" h="949882" extrusionOk="0">
                  <a:moveTo>
                    <a:pt x="1128141" y="415053"/>
                  </a:moveTo>
                  <a:lnTo>
                    <a:pt x="1128141" y="949882"/>
                  </a:lnTo>
                  <a:lnTo>
                    <a:pt x="665131" y="539355"/>
                  </a:lnTo>
                  <a:cubicBezTo>
                    <a:pt x="644747" y="521257"/>
                    <a:pt x="621316" y="507160"/>
                    <a:pt x="596170" y="497635"/>
                  </a:cubicBezTo>
                  <a:cubicBezTo>
                    <a:pt x="571024" y="488110"/>
                    <a:pt x="544163" y="483062"/>
                    <a:pt x="516827" y="483062"/>
                  </a:cubicBezTo>
                  <a:cubicBezTo>
                    <a:pt x="451676" y="483062"/>
                    <a:pt x="389763" y="454582"/>
                    <a:pt x="347282" y="405147"/>
                  </a:cubicBezTo>
                  <a:lnTo>
                    <a:pt x="0" y="1002"/>
                  </a:lnTo>
                  <a:cubicBezTo>
                    <a:pt x="62770" y="-3380"/>
                    <a:pt x="126302" y="6621"/>
                    <a:pt x="185643" y="30815"/>
                  </a:cubicBezTo>
                  <a:lnTo>
                    <a:pt x="1128141" y="415053"/>
                  </a:lnTo>
                  <a:close/>
                </a:path>
              </a:pathLst>
            </a:custGeom>
            <a:solidFill>
              <a:srgbClr val="000000">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12;p2"/>
            <p:cNvSpPr/>
            <p:nvPr/>
          </p:nvSpPr>
          <p:spPr>
            <a:xfrm>
              <a:off x="1982850" y="2680205"/>
              <a:ext cx="8876852" cy="3188002"/>
            </a:xfrm>
            <a:custGeom>
              <a:avLst/>
              <a:gdLst/>
              <a:ahLst/>
              <a:cxnLst/>
              <a:rect l="l" t="t" r="r" b="b"/>
              <a:pathLst>
                <a:path w="6111430" h="2194838" extrusionOk="0">
                  <a:moveTo>
                    <a:pt x="6111430" y="1188047"/>
                  </a:moveTo>
                  <a:lnTo>
                    <a:pt x="6111430" y="2194839"/>
                  </a:lnTo>
                  <a:lnTo>
                    <a:pt x="0" y="2194839"/>
                  </a:lnTo>
                  <a:lnTo>
                    <a:pt x="0" y="1514849"/>
                  </a:lnTo>
                  <a:cubicBezTo>
                    <a:pt x="21431" y="1507706"/>
                    <a:pt x="2542889" y="398138"/>
                    <a:pt x="3339846" y="47428"/>
                  </a:cubicBezTo>
                  <a:cubicBezTo>
                    <a:pt x="3397187" y="22282"/>
                    <a:pt x="3457575" y="7042"/>
                    <a:pt x="3518630" y="1994"/>
                  </a:cubicBezTo>
                  <a:cubicBezTo>
                    <a:pt x="3618643" y="-6484"/>
                    <a:pt x="3720274" y="12090"/>
                    <a:pt x="3812476" y="57429"/>
                  </a:cubicBezTo>
                  <a:lnTo>
                    <a:pt x="6111430" y="118804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13;p2"/>
            <p:cNvSpPr/>
            <p:nvPr/>
          </p:nvSpPr>
          <p:spPr>
            <a:xfrm>
              <a:off x="7095068" y="2680205"/>
              <a:ext cx="3766041" cy="3188002"/>
            </a:xfrm>
            <a:custGeom>
              <a:avLst/>
              <a:gdLst/>
              <a:ahLst/>
              <a:cxnLst/>
              <a:rect l="l" t="t" r="r" b="b"/>
              <a:pathLst>
                <a:path w="2592799" h="2194838" extrusionOk="0">
                  <a:moveTo>
                    <a:pt x="293846" y="57429"/>
                  </a:moveTo>
                  <a:lnTo>
                    <a:pt x="2592800" y="1188047"/>
                  </a:lnTo>
                  <a:lnTo>
                    <a:pt x="2592800" y="2194839"/>
                  </a:lnTo>
                  <a:lnTo>
                    <a:pt x="2073687" y="2194839"/>
                  </a:lnTo>
                  <a:lnTo>
                    <a:pt x="539496" y="812000"/>
                  </a:lnTo>
                  <a:cubicBezTo>
                    <a:pt x="508540" y="784091"/>
                    <a:pt x="484346" y="750278"/>
                    <a:pt x="467773" y="713035"/>
                  </a:cubicBezTo>
                  <a:cubicBezTo>
                    <a:pt x="451199" y="675792"/>
                    <a:pt x="442341" y="635216"/>
                    <a:pt x="442341" y="593496"/>
                  </a:cubicBezTo>
                  <a:cubicBezTo>
                    <a:pt x="442341" y="519201"/>
                    <a:pt x="414147" y="447573"/>
                    <a:pt x="363569" y="393185"/>
                  </a:cubicBezTo>
                  <a:lnTo>
                    <a:pt x="0" y="1994"/>
                  </a:lnTo>
                  <a:cubicBezTo>
                    <a:pt x="100013" y="-6484"/>
                    <a:pt x="201644" y="12090"/>
                    <a:pt x="293846" y="57429"/>
                  </a:cubicBezTo>
                  <a:close/>
                </a:path>
              </a:pathLst>
            </a:custGeom>
            <a:solidFill>
              <a:srgbClr val="000000">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a:off x="-2212056" y="2340209"/>
              <a:ext cx="7306849" cy="2982388"/>
            </a:xfrm>
            <a:custGeom>
              <a:avLst/>
              <a:gdLst/>
              <a:ahLst/>
              <a:cxnLst/>
              <a:rect l="l" t="t" r="r" b="b"/>
              <a:pathLst>
                <a:path w="5030533" h="2053279" extrusionOk="0">
                  <a:moveTo>
                    <a:pt x="5030534" y="2053280"/>
                  </a:moveTo>
                  <a:lnTo>
                    <a:pt x="0" y="2053280"/>
                  </a:lnTo>
                  <a:lnTo>
                    <a:pt x="0" y="1538263"/>
                  </a:lnTo>
                  <a:lnTo>
                    <a:pt x="1551908" y="63317"/>
                  </a:lnTo>
                  <a:cubicBezTo>
                    <a:pt x="1588389" y="28646"/>
                    <a:pt x="1634109" y="7881"/>
                    <a:pt x="1681734" y="1880"/>
                  </a:cubicBezTo>
                  <a:cubicBezTo>
                    <a:pt x="1729073" y="-4216"/>
                    <a:pt x="1778413" y="4452"/>
                    <a:pt x="1822323" y="28741"/>
                  </a:cubicBezTo>
                  <a:lnTo>
                    <a:pt x="2662999" y="494418"/>
                  </a:lnTo>
                  <a:cubicBezTo>
                    <a:pt x="2740343" y="537185"/>
                    <a:pt x="2822543" y="570713"/>
                    <a:pt x="2907792" y="594145"/>
                  </a:cubicBezTo>
                  <a:lnTo>
                    <a:pt x="2921318" y="597860"/>
                  </a:lnTo>
                  <a:cubicBezTo>
                    <a:pt x="3052286" y="633959"/>
                    <a:pt x="3175635" y="693586"/>
                    <a:pt x="3285268" y="773881"/>
                  </a:cubicBezTo>
                  <a:lnTo>
                    <a:pt x="5030534" y="20532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15;p2"/>
            <p:cNvSpPr/>
            <p:nvPr/>
          </p:nvSpPr>
          <p:spPr>
            <a:xfrm>
              <a:off x="231334" y="2340209"/>
              <a:ext cx="4864131" cy="2982388"/>
            </a:xfrm>
            <a:custGeom>
              <a:avLst/>
              <a:gdLst/>
              <a:ahLst/>
              <a:cxnLst/>
              <a:rect l="l" t="t" r="r" b="b"/>
              <a:pathLst>
                <a:path w="3348799" h="2053279" extrusionOk="0">
                  <a:moveTo>
                    <a:pt x="3348800" y="2053280"/>
                  </a:moveTo>
                  <a:lnTo>
                    <a:pt x="1573911" y="2053280"/>
                  </a:lnTo>
                  <a:lnTo>
                    <a:pt x="753428" y="690252"/>
                  </a:lnTo>
                  <a:cubicBezTo>
                    <a:pt x="733616" y="657391"/>
                    <a:pt x="705993" y="630911"/>
                    <a:pt x="673703" y="612719"/>
                  </a:cubicBezTo>
                  <a:cubicBezTo>
                    <a:pt x="641413" y="594431"/>
                    <a:pt x="604457" y="584429"/>
                    <a:pt x="566166" y="584429"/>
                  </a:cubicBezTo>
                  <a:cubicBezTo>
                    <a:pt x="499300" y="584429"/>
                    <a:pt x="436055" y="553759"/>
                    <a:pt x="394621" y="501276"/>
                  </a:cubicBezTo>
                  <a:lnTo>
                    <a:pt x="0" y="1880"/>
                  </a:lnTo>
                  <a:cubicBezTo>
                    <a:pt x="47339" y="-4216"/>
                    <a:pt x="96679" y="4452"/>
                    <a:pt x="140589" y="28741"/>
                  </a:cubicBezTo>
                  <a:lnTo>
                    <a:pt x="981265" y="494418"/>
                  </a:lnTo>
                  <a:cubicBezTo>
                    <a:pt x="1058609" y="537185"/>
                    <a:pt x="1140809" y="570713"/>
                    <a:pt x="1226058" y="594145"/>
                  </a:cubicBezTo>
                  <a:lnTo>
                    <a:pt x="1239584" y="597860"/>
                  </a:lnTo>
                  <a:cubicBezTo>
                    <a:pt x="1370552" y="633959"/>
                    <a:pt x="1493901" y="693586"/>
                    <a:pt x="1603534" y="773881"/>
                  </a:cubicBezTo>
                  <a:lnTo>
                    <a:pt x="3348800" y="2053280"/>
                  </a:lnTo>
                  <a:close/>
                </a:path>
              </a:pathLst>
            </a:custGeom>
            <a:solidFill>
              <a:srgbClr val="000000">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a:off x="4593991" y="3811864"/>
              <a:ext cx="2014445" cy="503031"/>
            </a:xfrm>
            <a:custGeom>
              <a:avLst/>
              <a:gdLst/>
              <a:ahLst/>
              <a:cxnLst/>
              <a:rect l="l" t="t" r="r" b="b"/>
              <a:pathLst>
                <a:path w="1386881" h="346321" extrusionOk="0">
                  <a:moveTo>
                    <a:pt x="63588" y="346227"/>
                  </a:moveTo>
                  <a:cubicBezTo>
                    <a:pt x="39394" y="309936"/>
                    <a:pt x="15010" y="272599"/>
                    <a:pt x="4819" y="230212"/>
                  </a:cubicBezTo>
                  <a:cubicBezTo>
                    <a:pt x="-10707" y="164966"/>
                    <a:pt x="12058" y="92004"/>
                    <a:pt x="61969" y="47332"/>
                  </a:cubicBezTo>
                  <a:cubicBezTo>
                    <a:pt x="111880" y="2565"/>
                    <a:pt x="186937" y="-12104"/>
                    <a:pt x="250087" y="10470"/>
                  </a:cubicBezTo>
                  <a:cubicBezTo>
                    <a:pt x="313238" y="33045"/>
                    <a:pt x="361816" y="92004"/>
                    <a:pt x="372007" y="158299"/>
                  </a:cubicBezTo>
                  <a:cubicBezTo>
                    <a:pt x="425728" y="127818"/>
                    <a:pt x="500500" y="141630"/>
                    <a:pt x="543839" y="185540"/>
                  </a:cubicBezTo>
                  <a:cubicBezTo>
                    <a:pt x="528789" y="140868"/>
                    <a:pt x="554125" y="85051"/>
                    <a:pt x="591654" y="56571"/>
                  </a:cubicBezTo>
                  <a:cubicBezTo>
                    <a:pt x="629182" y="28092"/>
                    <a:pt x="683856" y="25329"/>
                    <a:pt x="725004" y="48285"/>
                  </a:cubicBezTo>
                  <a:cubicBezTo>
                    <a:pt x="766152" y="71240"/>
                    <a:pt x="792250" y="118198"/>
                    <a:pt x="791774" y="165347"/>
                  </a:cubicBezTo>
                  <a:cubicBezTo>
                    <a:pt x="810634" y="153250"/>
                    <a:pt x="843685" y="153631"/>
                    <a:pt x="865117" y="160489"/>
                  </a:cubicBezTo>
                  <a:cubicBezTo>
                    <a:pt x="886453" y="167347"/>
                    <a:pt x="904455" y="184016"/>
                    <a:pt x="912837" y="204876"/>
                  </a:cubicBezTo>
                  <a:cubicBezTo>
                    <a:pt x="916552" y="168776"/>
                    <a:pt x="948175" y="125628"/>
                    <a:pt x="984370" y="126294"/>
                  </a:cubicBezTo>
                  <a:cubicBezTo>
                    <a:pt x="1020660" y="126961"/>
                    <a:pt x="1053712" y="158489"/>
                    <a:pt x="1056188" y="194684"/>
                  </a:cubicBezTo>
                  <a:cubicBezTo>
                    <a:pt x="1065809" y="173253"/>
                    <a:pt x="1097908" y="146868"/>
                    <a:pt x="1121149" y="149726"/>
                  </a:cubicBezTo>
                  <a:cubicBezTo>
                    <a:pt x="1144485" y="152583"/>
                    <a:pt x="1164869" y="171729"/>
                    <a:pt x="1169060" y="194779"/>
                  </a:cubicBezTo>
                  <a:cubicBezTo>
                    <a:pt x="1170012" y="176777"/>
                    <a:pt x="1183061" y="156775"/>
                    <a:pt x="1197063" y="145344"/>
                  </a:cubicBezTo>
                  <a:cubicBezTo>
                    <a:pt x="1211065" y="134010"/>
                    <a:pt x="1228876" y="127818"/>
                    <a:pt x="1246784" y="125723"/>
                  </a:cubicBezTo>
                  <a:cubicBezTo>
                    <a:pt x="1288979" y="120865"/>
                    <a:pt x="1333080" y="138963"/>
                    <a:pt x="1359560" y="172110"/>
                  </a:cubicBezTo>
                  <a:cubicBezTo>
                    <a:pt x="1386039" y="205257"/>
                    <a:pt x="1394135" y="252310"/>
                    <a:pt x="1380038" y="292315"/>
                  </a:cubicBezTo>
                  <a:lnTo>
                    <a:pt x="63398" y="34632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7" name="Google Shape;17;p2"/>
            <p:cNvGrpSpPr/>
            <p:nvPr/>
          </p:nvGrpSpPr>
          <p:grpSpPr>
            <a:xfrm>
              <a:off x="6919281" y="3304797"/>
              <a:ext cx="311651" cy="1013835"/>
              <a:chOff x="7365872" y="2971228"/>
              <a:chExt cx="214503" cy="697801"/>
            </a:xfrm>
          </p:grpSpPr>
          <p:sp>
            <p:nvSpPr>
              <p:cNvPr id="18" name="Google Shape;18;p2"/>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 name="Google Shape;19;p2"/>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0" name="Google Shape;20;p2"/>
            <p:cNvGrpSpPr/>
            <p:nvPr/>
          </p:nvGrpSpPr>
          <p:grpSpPr>
            <a:xfrm>
              <a:off x="6737437" y="3511135"/>
              <a:ext cx="257679" cy="807497"/>
              <a:chOff x="7240713" y="3113246"/>
              <a:chExt cx="177355" cy="555783"/>
            </a:xfrm>
          </p:grpSpPr>
          <p:sp>
            <p:nvSpPr>
              <p:cNvPr id="21" name="Google Shape;21;p2"/>
              <p:cNvSpPr/>
              <p:nvPr/>
            </p:nvSpPr>
            <p:spPr>
              <a:xfrm>
                <a:off x="7316342" y="3465766"/>
                <a:ext cx="26098" cy="203263"/>
              </a:xfrm>
              <a:custGeom>
                <a:avLst/>
                <a:gdLst/>
                <a:ahLst/>
                <a:cxnLst/>
                <a:rect l="l" t="t" r="r" b="b"/>
                <a:pathLst>
                  <a:path w="26098" h="203263" extrusionOk="0">
                    <a:moveTo>
                      <a:pt x="13049" y="203264"/>
                    </a:moveTo>
                    <a:cubicBezTo>
                      <a:pt x="5810" y="203264"/>
                      <a:pt x="0" y="197453"/>
                      <a:pt x="0" y="190214"/>
                    </a:cubicBezTo>
                    <a:lnTo>
                      <a:pt x="0" y="13049"/>
                    </a:lnTo>
                    <a:cubicBezTo>
                      <a:pt x="0" y="5810"/>
                      <a:pt x="5810" y="0"/>
                      <a:pt x="13049" y="0"/>
                    </a:cubicBezTo>
                    <a:cubicBezTo>
                      <a:pt x="20288" y="0"/>
                      <a:pt x="26098" y="5810"/>
                      <a:pt x="26098" y="13049"/>
                    </a:cubicBezTo>
                    <a:lnTo>
                      <a:pt x="26098" y="190214"/>
                    </a:lnTo>
                    <a:cubicBezTo>
                      <a:pt x="26098" y="197453"/>
                      <a:pt x="20288" y="203264"/>
                      <a:pt x="13049" y="2032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22;p2"/>
              <p:cNvSpPr/>
              <p:nvPr/>
            </p:nvSpPr>
            <p:spPr>
              <a:xfrm>
                <a:off x="7240713" y="3113246"/>
                <a:ext cx="177355" cy="413956"/>
              </a:xfrm>
              <a:custGeom>
                <a:avLst/>
                <a:gdLst/>
                <a:ahLst/>
                <a:cxnLst/>
                <a:rect l="l" t="t" r="r" b="b"/>
                <a:pathLst>
                  <a:path w="177355" h="413956" extrusionOk="0">
                    <a:moveTo>
                      <a:pt x="177355" y="336328"/>
                    </a:moveTo>
                    <a:cubicBezTo>
                      <a:pt x="177355" y="379190"/>
                      <a:pt x="137636" y="413956"/>
                      <a:pt x="88678" y="413956"/>
                    </a:cubicBezTo>
                    <a:cubicBezTo>
                      <a:pt x="39719" y="413956"/>
                      <a:pt x="0" y="379190"/>
                      <a:pt x="0" y="336328"/>
                    </a:cubicBezTo>
                    <a:cubicBezTo>
                      <a:pt x="0" y="293465"/>
                      <a:pt x="39719" y="0"/>
                      <a:pt x="88678" y="0"/>
                    </a:cubicBezTo>
                    <a:cubicBezTo>
                      <a:pt x="137636" y="0"/>
                      <a:pt x="177355" y="293465"/>
                      <a:pt x="177355" y="3363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3" name="Google Shape;23;p2"/>
            <p:cNvGrpSpPr/>
            <p:nvPr/>
          </p:nvGrpSpPr>
          <p:grpSpPr>
            <a:xfrm>
              <a:off x="9112050" y="3075488"/>
              <a:ext cx="334346" cy="1087456"/>
              <a:chOff x="8875108" y="2813399"/>
              <a:chExt cx="230123" cy="748473"/>
            </a:xfrm>
          </p:grpSpPr>
          <p:sp>
            <p:nvSpPr>
              <p:cNvPr id="24" name="Google Shape;24;p2"/>
              <p:cNvSpPr/>
              <p:nvPr/>
            </p:nvSpPr>
            <p:spPr>
              <a:xfrm>
                <a:off x="8973216" y="3270789"/>
                <a:ext cx="33908" cy="291083"/>
              </a:xfrm>
              <a:custGeom>
                <a:avLst/>
                <a:gdLst/>
                <a:ahLst/>
                <a:cxnLst/>
                <a:rect l="l" t="t" r="r" b="b"/>
                <a:pathLst>
                  <a:path w="33908" h="291083" extrusionOk="0">
                    <a:moveTo>
                      <a:pt x="16954" y="291084"/>
                    </a:moveTo>
                    <a:cubicBezTo>
                      <a:pt x="7620" y="291084"/>
                      <a:pt x="0" y="283464"/>
                      <a:pt x="0" y="274130"/>
                    </a:cubicBezTo>
                    <a:lnTo>
                      <a:pt x="0" y="16954"/>
                    </a:lnTo>
                    <a:cubicBezTo>
                      <a:pt x="0" y="7620"/>
                      <a:pt x="7620" y="0"/>
                      <a:pt x="16954" y="0"/>
                    </a:cubicBezTo>
                    <a:cubicBezTo>
                      <a:pt x="26289" y="0"/>
                      <a:pt x="33909" y="7620"/>
                      <a:pt x="33909" y="16954"/>
                    </a:cubicBezTo>
                    <a:lnTo>
                      <a:pt x="33909" y="274130"/>
                    </a:lnTo>
                    <a:cubicBezTo>
                      <a:pt x="33909" y="283464"/>
                      <a:pt x="26289" y="291084"/>
                      <a:pt x="16954" y="29108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 name="Google Shape;25;p2"/>
              <p:cNvSpPr/>
              <p:nvPr/>
            </p:nvSpPr>
            <p:spPr>
              <a:xfrm>
                <a:off x="8875108" y="2813399"/>
                <a:ext cx="230123" cy="537114"/>
              </a:xfrm>
              <a:custGeom>
                <a:avLst/>
                <a:gdLst/>
                <a:ahLst/>
                <a:cxnLst/>
                <a:rect l="l" t="t" r="r" b="b"/>
                <a:pathLst>
                  <a:path w="230123" h="537114" extrusionOk="0">
                    <a:moveTo>
                      <a:pt x="230124" y="436436"/>
                    </a:moveTo>
                    <a:cubicBezTo>
                      <a:pt x="230124" y="492062"/>
                      <a:pt x="178594" y="537115"/>
                      <a:pt x="115062" y="537115"/>
                    </a:cubicBezTo>
                    <a:cubicBezTo>
                      <a:pt x="51530" y="537115"/>
                      <a:pt x="0" y="492062"/>
                      <a:pt x="0" y="436436"/>
                    </a:cubicBezTo>
                    <a:cubicBezTo>
                      <a:pt x="0" y="380810"/>
                      <a:pt x="51530" y="0"/>
                      <a:pt x="115062" y="0"/>
                    </a:cubicBezTo>
                    <a:cubicBezTo>
                      <a:pt x="178594" y="0"/>
                      <a:pt x="230124" y="380810"/>
                      <a:pt x="230124" y="4364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6" name="Google Shape;26;p2"/>
            <p:cNvSpPr/>
            <p:nvPr/>
          </p:nvSpPr>
          <p:spPr>
            <a:xfrm>
              <a:off x="3262912" y="3889398"/>
              <a:ext cx="7270325" cy="1219513"/>
            </a:xfrm>
            <a:custGeom>
              <a:avLst/>
              <a:gdLst/>
              <a:ahLst/>
              <a:cxnLst/>
              <a:rect l="l" t="t" r="r" b="b"/>
              <a:pathLst>
                <a:path w="5005387" h="839596" extrusionOk="0">
                  <a:moveTo>
                    <a:pt x="0" y="287052"/>
                  </a:moveTo>
                  <a:cubicBezTo>
                    <a:pt x="0" y="287052"/>
                    <a:pt x="1155954" y="176562"/>
                    <a:pt x="2099501" y="202089"/>
                  </a:cubicBezTo>
                  <a:cubicBezTo>
                    <a:pt x="3043048" y="227616"/>
                    <a:pt x="3824954" y="49117"/>
                    <a:pt x="4215956" y="15113"/>
                  </a:cubicBezTo>
                  <a:cubicBezTo>
                    <a:pt x="4606957" y="-18891"/>
                    <a:pt x="5005388" y="15113"/>
                    <a:pt x="5005388" y="15113"/>
                  </a:cubicBezTo>
                  <a:lnTo>
                    <a:pt x="5005388" y="839597"/>
                  </a:lnTo>
                  <a:lnTo>
                    <a:pt x="0" y="839597"/>
                  </a:lnTo>
                  <a:lnTo>
                    <a:pt x="0" y="28714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 name="Google Shape;27;p2"/>
            <p:cNvSpPr/>
            <p:nvPr/>
          </p:nvSpPr>
          <p:spPr>
            <a:xfrm>
              <a:off x="3262912" y="4267476"/>
              <a:ext cx="7270325" cy="1219515"/>
            </a:xfrm>
            <a:custGeom>
              <a:avLst/>
              <a:gdLst/>
              <a:ahLst/>
              <a:cxnLst/>
              <a:rect l="l" t="t" r="r" b="b"/>
              <a:pathLst>
                <a:path w="5005387" h="839597" extrusionOk="0">
                  <a:moveTo>
                    <a:pt x="0" y="287052"/>
                  </a:moveTo>
                  <a:cubicBezTo>
                    <a:pt x="0" y="287052"/>
                    <a:pt x="1155954" y="176562"/>
                    <a:pt x="2099501" y="202089"/>
                  </a:cubicBezTo>
                  <a:cubicBezTo>
                    <a:pt x="3042952" y="227616"/>
                    <a:pt x="3824954" y="49117"/>
                    <a:pt x="4215956" y="15113"/>
                  </a:cubicBezTo>
                  <a:cubicBezTo>
                    <a:pt x="4606957" y="-18891"/>
                    <a:pt x="5005388" y="15113"/>
                    <a:pt x="5005388" y="15113"/>
                  </a:cubicBezTo>
                  <a:lnTo>
                    <a:pt x="5005388" y="839597"/>
                  </a:lnTo>
                  <a:lnTo>
                    <a:pt x="0" y="839597"/>
                  </a:lnTo>
                  <a:lnTo>
                    <a:pt x="0" y="287147"/>
                  </a:lnTo>
                  <a:close/>
                </a:path>
              </a:pathLst>
            </a:custGeom>
            <a:solidFill>
              <a:srgbClr val="000000">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28;p2"/>
            <p:cNvSpPr/>
            <p:nvPr/>
          </p:nvSpPr>
          <p:spPr>
            <a:xfrm>
              <a:off x="-129826" y="3356695"/>
              <a:ext cx="1628851" cy="643052"/>
            </a:xfrm>
            <a:custGeom>
              <a:avLst/>
              <a:gdLst/>
              <a:ahLst/>
              <a:cxnLst/>
              <a:rect l="l" t="t" r="r" b="b"/>
              <a:pathLst>
                <a:path w="1121412" h="442721" extrusionOk="0">
                  <a:moveTo>
                    <a:pt x="17717" y="55530"/>
                  </a:moveTo>
                  <a:cubicBezTo>
                    <a:pt x="50387" y="14287"/>
                    <a:pt x="106490" y="-7049"/>
                    <a:pt x="158306" y="2095"/>
                  </a:cubicBezTo>
                  <a:cubicBezTo>
                    <a:pt x="210121" y="11238"/>
                    <a:pt x="255461" y="50577"/>
                    <a:pt x="271939" y="100488"/>
                  </a:cubicBezTo>
                  <a:cubicBezTo>
                    <a:pt x="264795" y="63245"/>
                    <a:pt x="295275" y="26002"/>
                    <a:pt x="333184" y="24859"/>
                  </a:cubicBezTo>
                  <a:cubicBezTo>
                    <a:pt x="371094" y="23716"/>
                    <a:pt x="405289" y="61435"/>
                    <a:pt x="400431" y="99154"/>
                  </a:cubicBezTo>
                  <a:cubicBezTo>
                    <a:pt x="425006" y="87915"/>
                    <a:pt x="457295" y="91344"/>
                    <a:pt x="479012" y="107346"/>
                  </a:cubicBezTo>
                  <a:cubicBezTo>
                    <a:pt x="500729" y="123348"/>
                    <a:pt x="512731" y="151637"/>
                    <a:pt x="509207" y="178402"/>
                  </a:cubicBezTo>
                  <a:cubicBezTo>
                    <a:pt x="503111" y="140683"/>
                    <a:pt x="527590" y="110394"/>
                    <a:pt x="556260" y="85057"/>
                  </a:cubicBezTo>
                  <a:cubicBezTo>
                    <a:pt x="584930" y="59721"/>
                    <a:pt x="629126" y="52482"/>
                    <a:pt x="663035" y="70103"/>
                  </a:cubicBezTo>
                  <a:cubicBezTo>
                    <a:pt x="696944" y="87724"/>
                    <a:pt x="716661" y="130396"/>
                    <a:pt x="705136" y="166877"/>
                  </a:cubicBezTo>
                  <a:cubicBezTo>
                    <a:pt x="730187" y="155828"/>
                    <a:pt x="769334" y="157066"/>
                    <a:pt x="792480" y="171639"/>
                  </a:cubicBezTo>
                  <a:cubicBezTo>
                    <a:pt x="815626" y="186213"/>
                    <a:pt x="830771" y="212788"/>
                    <a:pt x="831533" y="240220"/>
                  </a:cubicBezTo>
                  <a:cubicBezTo>
                    <a:pt x="851726" y="208692"/>
                    <a:pt x="881063" y="187546"/>
                    <a:pt x="917543" y="195833"/>
                  </a:cubicBezTo>
                  <a:cubicBezTo>
                    <a:pt x="954119" y="204120"/>
                    <a:pt x="983742" y="236981"/>
                    <a:pt x="988314" y="274224"/>
                  </a:cubicBezTo>
                  <a:cubicBezTo>
                    <a:pt x="997077" y="253745"/>
                    <a:pt x="1019651" y="241267"/>
                    <a:pt x="1041845" y="243839"/>
                  </a:cubicBezTo>
                  <a:cubicBezTo>
                    <a:pt x="1064038" y="246411"/>
                    <a:pt x="1083564" y="260984"/>
                    <a:pt x="1096042" y="279558"/>
                  </a:cubicBezTo>
                  <a:cubicBezTo>
                    <a:pt x="1108520" y="298036"/>
                    <a:pt x="1114711" y="320134"/>
                    <a:pt x="1118044" y="342232"/>
                  </a:cubicBezTo>
                  <a:cubicBezTo>
                    <a:pt x="1123188" y="375570"/>
                    <a:pt x="1122426" y="409764"/>
                    <a:pt x="1115854" y="442721"/>
                  </a:cubicBezTo>
                  <a:lnTo>
                    <a:pt x="0" y="442721"/>
                  </a:lnTo>
                  <a:lnTo>
                    <a:pt x="17621" y="5543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9" name="Google Shape;29;p2"/>
            <p:cNvGrpSpPr/>
            <p:nvPr/>
          </p:nvGrpSpPr>
          <p:grpSpPr>
            <a:xfrm>
              <a:off x="3188321" y="3597350"/>
              <a:ext cx="223636" cy="727649"/>
              <a:chOff x="4797932" y="3172586"/>
              <a:chExt cx="153924" cy="500825"/>
            </a:xfrm>
          </p:grpSpPr>
          <p:sp>
            <p:nvSpPr>
              <p:cNvPr id="30" name="Google Shape;30;p2"/>
              <p:cNvSpPr/>
              <p:nvPr/>
            </p:nvSpPr>
            <p:spPr>
              <a:xfrm>
                <a:off x="4863559" y="3478720"/>
                <a:ext cx="22669" cy="194691"/>
              </a:xfrm>
              <a:custGeom>
                <a:avLst/>
                <a:gdLst/>
                <a:ahLst/>
                <a:cxnLst/>
                <a:rect l="l" t="t" r="r" b="b"/>
                <a:pathLst>
                  <a:path w="22669" h="194691" extrusionOk="0">
                    <a:moveTo>
                      <a:pt x="11335" y="194691"/>
                    </a:moveTo>
                    <a:cubicBezTo>
                      <a:pt x="5049" y="194691"/>
                      <a:pt x="0" y="189643"/>
                      <a:pt x="0" y="183356"/>
                    </a:cubicBezTo>
                    <a:lnTo>
                      <a:pt x="0" y="11335"/>
                    </a:lnTo>
                    <a:cubicBezTo>
                      <a:pt x="0" y="5048"/>
                      <a:pt x="5049" y="0"/>
                      <a:pt x="11335" y="0"/>
                    </a:cubicBezTo>
                    <a:cubicBezTo>
                      <a:pt x="17621" y="0"/>
                      <a:pt x="22670" y="5048"/>
                      <a:pt x="22670" y="11335"/>
                    </a:cubicBezTo>
                    <a:lnTo>
                      <a:pt x="22670" y="183356"/>
                    </a:lnTo>
                    <a:cubicBezTo>
                      <a:pt x="22670" y="189643"/>
                      <a:pt x="17621" y="194691"/>
                      <a:pt x="11335" y="1946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31;p2"/>
              <p:cNvSpPr/>
              <p:nvPr/>
            </p:nvSpPr>
            <p:spPr>
              <a:xfrm>
                <a:off x="4797932" y="3172586"/>
                <a:ext cx="153924" cy="359378"/>
              </a:xfrm>
              <a:custGeom>
                <a:avLst/>
                <a:gdLst/>
                <a:ahLst/>
                <a:cxnLst/>
                <a:rect l="l" t="t" r="r" b="b"/>
                <a:pathLst>
                  <a:path w="153924" h="359378" extrusionOk="0">
                    <a:moveTo>
                      <a:pt x="153924" y="292037"/>
                    </a:moveTo>
                    <a:cubicBezTo>
                      <a:pt x="153924" y="329279"/>
                      <a:pt x="119444" y="359378"/>
                      <a:pt x="76962" y="359378"/>
                    </a:cubicBezTo>
                    <a:cubicBezTo>
                      <a:pt x="34480" y="359378"/>
                      <a:pt x="0" y="329184"/>
                      <a:pt x="0" y="292037"/>
                    </a:cubicBezTo>
                    <a:cubicBezTo>
                      <a:pt x="0" y="254889"/>
                      <a:pt x="34480" y="0"/>
                      <a:pt x="76962" y="0"/>
                    </a:cubicBezTo>
                    <a:cubicBezTo>
                      <a:pt x="119444" y="0"/>
                      <a:pt x="153924" y="254794"/>
                      <a:pt x="153924" y="29203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 name="Google Shape;32;p2"/>
            <p:cNvGrpSpPr/>
            <p:nvPr/>
          </p:nvGrpSpPr>
          <p:grpSpPr>
            <a:xfrm>
              <a:off x="3338610" y="3548084"/>
              <a:ext cx="384445" cy="789923"/>
              <a:chOff x="4901373" y="3138677"/>
              <a:chExt cx="264605" cy="543687"/>
            </a:xfrm>
          </p:grpSpPr>
          <p:grpSp>
            <p:nvGrpSpPr>
              <p:cNvPr id="33" name="Google Shape;33;p2"/>
              <p:cNvGrpSpPr/>
              <p:nvPr/>
            </p:nvGrpSpPr>
            <p:grpSpPr>
              <a:xfrm>
                <a:off x="4998910" y="3138677"/>
                <a:ext cx="167068" cy="543687"/>
                <a:chOff x="4998910" y="3138677"/>
                <a:chExt cx="167068" cy="543687"/>
              </a:xfrm>
            </p:grpSpPr>
            <p:sp>
              <p:nvSpPr>
                <p:cNvPr id="34" name="Google Shape;34;p2"/>
                <p:cNvSpPr/>
                <p:nvPr/>
              </p:nvSpPr>
              <p:spPr>
                <a:xfrm>
                  <a:off x="5070061" y="3471005"/>
                  <a:ext cx="24574" cy="211359"/>
                </a:xfrm>
                <a:custGeom>
                  <a:avLst/>
                  <a:gdLst/>
                  <a:ahLst/>
                  <a:cxnLst/>
                  <a:rect l="l" t="t" r="r" b="b"/>
                  <a:pathLst>
                    <a:path w="24574" h="211359" extrusionOk="0">
                      <a:moveTo>
                        <a:pt x="12287" y="211360"/>
                      </a:moveTo>
                      <a:cubicBezTo>
                        <a:pt x="5524" y="211360"/>
                        <a:pt x="0" y="205835"/>
                        <a:pt x="0" y="199072"/>
                      </a:cubicBezTo>
                      <a:lnTo>
                        <a:pt x="0" y="12287"/>
                      </a:lnTo>
                      <a:cubicBezTo>
                        <a:pt x="0" y="5524"/>
                        <a:pt x="5524" y="0"/>
                        <a:pt x="12287" y="0"/>
                      </a:cubicBezTo>
                      <a:cubicBezTo>
                        <a:pt x="19050" y="0"/>
                        <a:pt x="24574" y="5524"/>
                        <a:pt x="24574" y="12287"/>
                      </a:cubicBezTo>
                      <a:lnTo>
                        <a:pt x="24574" y="199072"/>
                      </a:lnTo>
                      <a:cubicBezTo>
                        <a:pt x="24574" y="205835"/>
                        <a:pt x="19050" y="211360"/>
                        <a:pt x="12287" y="21136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 name="Google Shape;35;p2"/>
                <p:cNvSpPr/>
                <p:nvPr/>
              </p:nvSpPr>
              <p:spPr>
                <a:xfrm>
                  <a:off x="4998910" y="3138677"/>
                  <a:ext cx="167068" cy="390144"/>
                </a:xfrm>
                <a:custGeom>
                  <a:avLst/>
                  <a:gdLst/>
                  <a:ahLst/>
                  <a:cxnLst/>
                  <a:rect l="l" t="t" r="r" b="b"/>
                  <a:pathLst>
                    <a:path w="167068" h="390144" extrusionOk="0">
                      <a:moveTo>
                        <a:pt x="167068" y="316992"/>
                      </a:moveTo>
                      <a:cubicBezTo>
                        <a:pt x="167068" y="357378"/>
                        <a:pt x="129635" y="390144"/>
                        <a:pt x="83534" y="390144"/>
                      </a:cubicBezTo>
                      <a:cubicBezTo>
                        <a:pt x="37433" y="390144"/>
                        <a:pt x="0" y="357378"/>
                        <a:pt x="0" y="316992"/>
                      </a:cubicBezTo>
                      <a:cubicBezTo>
                        <a:pt x="0" y="276606"/>
                        <a:pt x="37433" y="0"/>
                        <a:pt x="83534" y="0"/>
                      </a:cubicBezTo>
                      <a:cubicBezTo>
                        <a:pt x="129635" y="0"/>
                        <a:pt x="167068" y="276606"/>
                        <a:pt x="167068" y="3169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6" name="Google Shape;36;p2"/>
              <p:cNvGrpSpPr/>
              <p:nvPr/>
            </p:nvGrpSpPr>
            <p:grpSpPr>
              <a:xfrm>
                <a:off x="4901373" y="3249263"/>
                <a:ext cx="138112" cy="433101"/>
                <a:chOff x="4901373" y="3249263"/>
                <a:chExt cx="138112" cy="433101"/>
              </a:xfrm>
            </p:grpSpPr>
            <p:sp>
              <p:nvSpPr>
                <p:cNvPr id="37" name="Google Shape;37;p2"/>
                <p:cNvSpPr/>
                <p:nvPr/>
              </p:nvSpPr>
              <p:spPr>
                <a:xfrm>
                  <a:off x="4960238" y="3523964"/>
                  <a:ext cx="20383" cy="158400"/>
                </a:xfrm>
                <a:custGeom>
                  <a:avLst/>
                  <a:gdLst/>
                  <a:ahLst/>
                  <a:cxnLst/>
                  <a:rect l="l" t="t" r="r" b="b"/>
                  <a:pathLst>
                    <a:path w="20383" h="158400" extrusionOk="0">
                      <a:moveTo>
                        <a:pt x="10192" y="158401"/>
                      </a:moveTo>
                      <a:cubicBezTo>
                        <a:pt x="4572" y="158401"/>
                        <a:pt x="0" y="153829"/>
                        <a:pt x="0" y="148209"/>
                      </a:cubicBezTo>
                      <a:lnTo>
                        <a:pt x="0" y="10192"/>
                      </a:lnTo>
                      <a:cubicBezTo>
                        <a:pt x="0" y="4572"/>
                        <a:pt x="4572" y="0"/>
                        <a:pt x="10192" y="0"/>
                      </a:cubicBezTo>
                      <a:cubicBezTo>
                        <a:pt x="15812" y="0"/>
                        <a:pt x="20383" y="4572"/>
                        <a:pt x="20383" y="10192"/>
                      </a:cubicBezTo>
                      <a:lnTo>
                        <a:pt x="20383" y="148209"/>
                      </a:lnTo>
                      <a:cubicBezTo>
                        <a:pt x="20383" y="153829"/>
                        <a:pt x="15812" y="158401"/>
                        <a:pt x="10192" y="1584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 name="Google Shape;38;p2"/>
                <p:cNvSpPr/>
                <p:nvPr/>
              </p:nvSpPr>
              <p:spPr>
                <a:xfrm>
                  <a:off x="4901373" y="3249263"/>
                  <a:ext cx="138112" cy="322611"/>
                </a:xfrm>
                <a:custGeom>
                  <a:avLst/>
                  <a:gdLst/>
                  <a:ahLst/>
                  <a:cxnLst/>
                  <a:rect l="l" t="t" r="r" b="b"/>
                  <a:pathLst>
                    <a:path w="138112" h="322611" extrusionOk="0">
                      <a:moveTo>
                        <a:pt x="138113" y="262128"/>
                      </a:moveTo>
                      <a:cubicBezTo>
                        <a:pt x="138113" y="295561"/>
                        <a:pt x="107156" y="322612"/>
                        <a:pt x="69056" y="322612"/>
                      </a:cubicBezTo>
                      <a:cubicBezTo>
                        <a:pt x="30956" y="322612"/>
                        <a:pt x="0" y="295561"/>
                        <a:pt x="0" y="262128"/>
                      </a:cubicBezTo>
                      <a:cubicBezTo>
                        <a:pt x="0" y="228695"/>
                        <a:pt x="30956" y="0"/>
                        <a:pt x="69056" y="0"/>
                      </a:cubicBezTo>
                      <a:cubicBezTo>
                        <a:pt x="107156" y="0"/>
                        <a:pt x="138113" y="228695"/>
                        <a:pt x="138113" y="2621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39" name="Google Shape;39;p2"/>
            <p:cNvSpPr/>
            <p:nvPr/>
          </p:nvSpPr>
          <p:spPr>
            <a:xfrm>
              <a:off x="-208708" y="3720594"/>
              <a:ext cx="5531119" cy="1610462"/>
            </a:xfrm>
            <a:custGeom>
              <a:avLst/>
              <a:gdLst/>
              <a:ahLst/>
              <a:cxnLst/>
              <a:rect l="l" t="t" r="r" b="b"/>
              <a:pathLst>
                <a:path w="3807999" h="1108752" extrusionOk="0">
                  <a:moveTo>
                    <a:pt x="0" y="37761"/>
                  </a:moveTo>
                  <a:cubicBezTo>
                    <a:pt x="0" y="37761"/>
                    <a:pt x="315563" y="-47202"/>
                    <a:pt x="800005" y="37761"/>
                  </a:cubicBezTo>
                  <a:cubicBezTo>
                    <a:pt x="1284541" y="122724"/>
                    <a:pt x="1692497" y="267219"/>
                    <a:pt x="2075021" y="275791"/>
                  </a:cubicBezTo>
                  <a:cubicBezTo>
                    <a:pt x="2457545" y="284268"/>
                    <a:pt x="3808000" y="709274"/>
                    <a:pt x="3808000" y="709274"/>
                  </a:cubicBezTo>
                  <a:lnTo>
                    <a:pt x="3808000" y="1108752"/>
                  </a:lnTo>
                  <a:lnTo>
                    <a:pt x="0" y="1108752"/>
                  </a:lnTo>
                  <a:lnTo>
                    <a:pt x="0" y="3776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 name="Google Shape;40;p2"/>
            <p:cNvSpPr/>
            <p:nvPr/>
          </p:nvSpPr>
          <p:spPr>
            <a:xfrm>
              <a:off x="-208708" y="4471215"/>
              <a:ext cx="5531119" cy="1610462"/>
            </a:xfrm>
            <a:custGeom>
              <a:avLst/>
              <a:gdLst/>
              <a:ahLst/>
              <a:cxnLst/>
              <a:rect l="l" t="t" r="r" b="b"/>
              <a:pathLst>
                <a:path w="3807999" h="1108752" extrusionOk="0">
                  <a:moveTo>
                    <a:pt x="0" y="37761"/>
                  </a:moveTo>
                  <a:cubicBezTo>
                    <a:pt x="0" y="37761"/>
                    <a:pt x="315563" y="-47202"/>
                    <a:pt x="800005" y="37761"/>
                  </a:cubicBezTo>
                  <a:cubicBezTo>
                    <a:pt x="1284541" y="122724"/>
                    <a:pt x="1692497" y="267219"/>
                    <a:pt x="2075021" y="275791"/>
                  </a:cubicBezTo>
                  <a:cubicBezTo>
                    <a:pt x="2457545" y="284268"/>
                    <a:pt x="3808000" y="709274"/>
                    <a:pt x="3808000" y="709274"/>
                  </a:cubicBezTo>
                  <a:lnTo>
                    <a:pt x="3808000" y="1108752"/>
                  </a:lnTo>
                  <a:lnTo>
                    <a:pt x="0" y="1108752"/>
                  </a:lnTo>
                  <a:lnTo>
                    <a:pt x="0" y="37761"/>
                  </a:lnTo>
                  <a:close/>
                </a:path>
              </a:pathLst>
            </a:custGeom>
            <a:solidFill>
              <a:srgbClr val="000000">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 name="Google Shape;41;p2"/>
            <p:cNvSpPr/>
            <p:nvPr/>
          </p:nvSpPr>
          <p:spPr>
            <a:xfrm>
              <a:off x="-235555" y="4800360"/>
              <a:ext cx="1082513" cy="382957"/>
            </a:xfrm>
            <a:custGeom>
              <a:avLst/>
              <a:gdLst/>
              <a:ahLst/>
              <a:cxnLst/>
              <a:rect l="l" t="t" r="r" b="b"/>
              <a:pathLst>
                <a:path w="745276" h="263654" extrusionOk="0">
                  <a:moveTo>
                    <a:pt x="5715" y="78203"/>
                  </a:moveTo>
                  <a:cubicBezTo>
                    <a:pt x="21336" y="43532"/>
                    <a:pt x="59246" y="20386"/>
                    <a:pt x="97250" y="22196"/>
                  </a:cubicBezTo>
                  <a:cubicBezTo>
                    <a:pt x="135160" y="24101"/>
                    <a:pt x="170688" y="50866"/>
                    <a:pt x="182785" y="86870"/>
                  </a:cubicBezTo>
                  <a:cubicBezTo>
                    <a:pt x="195644" y="60391"/>
                    <a:pt x="234791" y="53533"/>
                    <a:pt x="262414" y="63725"/>
                  </a:cubicBezTo>
                  <a:cubicBezTo>
                    <a:pt x="290036" y="73916"/>
                    <a:pt x="307181" y="106492"/>
                    <a:pt x="299847" y="134972"/>
                  </a:cubicBezTo>
                  <a:cubicBezTo>
                    <a:pt x="300323" y="94776"/>
                    <a:pt x="320135" y="51533"/>
                    <a:pt x="350234" y="24958"/>
                  </a:cubicBezTo>
                  <a:cubicBezTo>
                    <a:pt x="380333" y="-1617"/>
                    <a:pt x="428434" y="-9332"/>
                    <a:pt x="461486" y="13433"/>
                  </a:cubicBezTo>
                  <a:cubicBezTo>
                    <a:pt x="484918" y="29625"/>
                    <a:pt x="497681" y="57914"/>
                    <a:pt x="501301" y="86108"/>
                  </a:cubicBezTo>
                  <a:cubicBezTo>
                    <a:pt x="505016" y="114303"/>
                    <a:pt x="500825" y="142878"/>
                    <a:pt x="496538" y="171071"/>
                  </a:cubicBezTo>
                  <a:cubicBezTo>
                    <a:pt x="508445" y="155165"/>
                    <a:pt x="533305" y="144973"/>
                    <a:pt x="552736" y="148973"/>
                  </a:cubicBezTo>
                  <a:cubicBezTo>
                    <a:pt x="572167" y="152974"/>
                    <a:pt x="588550" y="168976"/>
                    <a:pt x="593122" y="188216"/>
                  </a:cubicBezTo>
                  <a:cubicBezTo>
                    <a:pt x="599599" y="160308"/>
                    <a:pt x="637413" y="135353"/>
                    <a:pt x="666083" y="135734"/>
                  </a:cubicBezTo>
                  <a:cubicBezTo>
                    <a:pt x="694658" y="136020"/>
                    <a:pt x="721519" y="154784"/>
                    <a:pt x="734663" y="180215"/>
                  </a:cubicBezTo>
                  <a:cubicBezTo>
                    <a:pt x="747808" y="205647"/>
                    <a:pt x="748189" y="236508"/>
                    <a:pt x="738854" y="263654"/>
                  </a:cubicBezTo>
                  <a:lnTo>
                    <a:pt x="0" y="263654"/>
                  </a:lnTo>
                  <a:lnTo>
                    <a:pt x="5715" y="7829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2" name="Google Shape;42;p2"/>
            <p:cNvGrpSpPr/>
            <p:nvPr/>
          </p:nvGrpSpPr>
          <p:grpSpPr>
            <a:xfrm>
              <a:off x="2439499" y="4332749"/>
              <a:ext cx="164682" cy="535702"/>
              <a:chOff x="4282534" y="3678745"/>
              <a:chExt cx="113347" cy="368712"/>
            </a:xfrm>
          </p:grpSpPr>
          <p:sp>
            <p:nvSpPr>
              <p:cNvPr id="43" name="Google Shape;43;p2"/>
              <p:cNvSpPr/>
              <p:nvPr/>
            </p:nvSpPr>
            <p:spPr>
              <a:xfrm>
                <a:off x="4330921" y="3904202"/>
                <a:ext cx="16573" cy="143255"/>
              </a:xfrm>
              <a:custGeom>
                <a:avLst/>
                <a:gdLst/>
                <a:ahLst/>
                <a:cxnLst/>
                <a:rect l="l" t="t" r="r" b="b"/>
                <a:pathLst>
                  <a:path w="16573" h="143255" extrusionOk="0">
                    <a:moveTo>
                      <a:pt x="8287" y="143256"/>
                    </a:moveTo>
                    <a:cubicBezTo>
                      <a:pt x="3715" y="143256"/>
                      <a:pt x="0" y="139541"/>
                      <a:pt x="0" y="134969"/>
                    </a:cubicBezTo>
                    <a:lnTo>
                      <a:pt x="0" y="8287"/>
                    </a:lnTo>
                    <a:cubicBezTo>
                      <a:pt x="0" y="3715"/>
                      <a:pt x="3715" y="0"/>
                      <a:pt x="8287" y="0"/>
                    </a:cubicBezTo>
                    <a:cubicBezTo>
                      <a:pt x="12859" y="0"/>
                      <a:pt x="16573" y="3715"/>
                      <a:pt x="16573" y="8287"/>
                    </a:cubicBezTo>
                    <a:lnTo>
                      <a:pt x="16573" y="134969"/>
                    </a:lnTo>
                    <a:cubicBezTo>
                      <a:pt x="16573" y="139541"/>
                      <a:pt x="12859" y="143256"/>
                      <a:pt x="8287" y="1432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 name="Google Shape;44;p2"/>
              <p:cNvSpPr/>
              <p:nvPr/>
            </p:nvSpPr>
            <p:spPr>
              <a:xfrm>
                <a:off x="4282534" y="3678745"/>
                <a:ext cx="113347" cy="264604"/>
              </a:xfrm>
              <a:custGeom>
                <a:avLst/>
                <a:gdLst/>
                <a:ahLst/>
                <a:cxnLst/>
                <a:rect l="l" t="t" r="r" b="b"/>
                <a:pathLst>
                  <a:path w="113347" h="264604" extrusionOk="0">
                    <a:moveTo>
                      <a:pt x="113348" y="214979"/>
                    </a:moveTo>
                    <a:cubicBezTo>
                      <a:pt x="113348" y="242411"/>
                      <a:pt x="88011" y="264605"/>
                      <a:pt x="56674" y="264605"/>
                    </a:cubicBezTo>
                    <a:cubicBezTo>
                      <a:pt x="25337" y="264605"/>
                      <a:pt x="0" y="242411"/>
                      <a:pt x="0" y="214979"/>
                    </a:cubicBezTo>
                    <a:cubicBezTo>
                      <a:pt x="0" y="187547"/>
                      <a:pt x="25337" y="0"/>
                      <a:pt x="56674" y="0"/>
                    </a:cubicBezTo>
                    <a:cubicBezTo>
                      <a:pt x="88011" y="0"/>
                      <a:pt x="113348" y="187547"/>
                      <a:pt x="113348" y="21497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5" name="Google Shape;45;p2"/>
            <p:cNvGrpSpPr/>
            <p:nvPr/>
          </p:nvGrpSpPr>
          <p:grpSpPr>
            <a:xfrm>
              <a:off x="2278414" y="4211244"/>
              <a:ext cx="209797" cy="657206"/>
              <a:chOff x="4171663" y="3595116"/>
              <a:chExt cx="144399" cy="452341"/>
            </a:xfrm>
          </p:grpSpPr>
          <p:sp>
            <p:nvSpPr>
              <p:cNvPr id="46" name="Google Shape;46;p2"/>
              <p:cNvSpPr/>
              <p:nvPr/>
            </p:nvSpPr>
            <p:spPr>
              <a:xfrm>
                <a:off x="4233290" y="3882199"/>
                <a:ext cx="21145" cy="165258"/>
              </a:xfrm>
              <a:custGeom>
                <a:avLst/>
                <a:gdLst/>
                <a:ahLst/>
                <a:cxnLst/>
                <a:rect l="l" t="t" r="r" b="b"/>
                <a:pathLst>
                  <a:path w="21145" h="165258" extrusionOk="0">
                    <a:moveTo>
                      <a:pt x="10573" y="165259"/>
                    </a:moveTo>
                    <a:cubicBezTo>
                      <a:pt x="4667" y="165259"/>
                      <a:pt x="0" y="160496"/>
                      <a:pt x="0" y="154686"/>
                    </a:cubicBezTo>
                    <a:lnTo>
                      <a:pt x="0" y="10573"/>
                    </a:lnTo>
                    <a:cubicBezTo>
                      <a:pt x="0" y="4667"/>
                      <a:pt x="4763" y="0"/>
                      <a:pt x="10573" y="0"/>
                    </a:cubicBezTo>
                    <a:cubicBezTo>
                      <a:pt x="16383" y="0"/>
                      <a:pt x="21146" y="4763"/>
                      <a:pt x="21146" y="10573"/>
                    </a:cubicBezTo>
                    <a:lnTo>
                      <a:pt x="21146" y="154686"/>
                    </a:lnTo>
                    <a:cubicBezTo>
                      <a:pt x="21146" y="160592"/>
                      <a:pt x="16383" y="165259"/>
                      <a:pt x="10573" y="1652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 name="Google Shape;47;p2"/>
              <p:cNvSpPr/>
              <p:nvPr/>
            </p:nvSpPr>
            <p:spPr>
              <a:xfrm>
                <a:off x="4171663" y="3595116"/>
                <a:ext cx="144399" cy="336899"/>
              </a:xfrm>
              <a:custGeom>
                <a:avLst/>
                <a:gdLst/>
                <a:ahLst/>
                <a:cxnLst/>
                <a:rect l="l" t="t" r="r" b="b"/>
                <a:pathLst>
                  <a:path w="144399" h="336899" extrusionOk="0">
                    <a:moveTo>
                      <a:pt x="144399" y="273748"/>
                    </a:moveTo>
                    <a:cubicBezTo>
                      <a:pt x="144399" y="308610"/>
                      <a:pt x="112109" y="336899"/>
                      <a:pt x="72199" y="336899"/>
                    </a:cubicBezTo>
                    <a:cubicBezTo>
                      <a:pt x="32290" y="336899"/>
                      <a:pt x="0" y="308610"/>
                      <a:pt x="0" y="273748"/>
                    </a:cubicBezTo>
                    <a:cubicBezTo>
                      <a:pt x="0" y="238887"/>
                      <a:pt x="32290" y="0"/>
                      <a:pt x="72199" y="0"/>
                    </a:cubicBezTo>
                    <a:cubicBezTo>
                      <a:pt x="112109" y="0"/>
                      <a:pt x="144399" y="238887"/>
                      <a:pt x="144399" y="2737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 name="Google Shape;48;p2"/>
            <p:cNvGrpSpPr/>
            <p:nvPr/>
          </p:nvGrpSpPr>
          <p:grpSpPr>
            <a:xfrm>
              <a:off x="2595186" y="4211244"/>
              <a:ext cx="328812" cy="657206"/>
              <a:chOff x="4389690" y="3595116"/>
              <a:chExt cx="226314" cy="452341"/>
            </a:xfrm>
          </p:grpSpPr>
          <p:grpSp>
            <p:nvGrpSpPr>
              <p:cNvPr id="49" name="Google Shape;49;p2"/>
              <p:cNvGrpSpPr/>
              <p:nvPr/>
            </p:nvGrpSpPr>
            <p:grpSpPr>
              <a:xfrm>
                <a:off x="4476939" y="3595116"/>
                <a:ext cx="139065" cy="452341"/>
                <a:chOff x="4476939" y="3595116"/>
                <a:chExt cx="139065" cy="452341"/>
              </a:xfrm>
            </p:grpSpPr>
            <p:sp>
              <p:nvSpPr>
                <p:cNvPr id="50" name="Google Shape;50;p2"/>
                <p:cNvSpPr/>
                <p:nvPr/>
              </p:nvSpPr>
              <p:spPr>
                <a:xfrm>
                  <a:off x="4536185" y="3871626"/>
                  <a:ext cx="20383" cy="175831"/>
                </a:xfrm>
                <a:custGeom>
                  <a:avLst/>
                  <a:gdLst/>
                  <a:ahLst/>
                  <a:cxnLst/>
                  <a:rect l="l" t="t" r="r" b="b"/>
                  <a:pathLst>
                    <a:path w="20383" h="175831" extrusionOk="0">
                      <a:moveTo>
                        <a:pt x="10192" y="175831"/>
                      </a:moveTo>
                      <a:cubicBezTo>
                        <a:pt x="4572" y="175831"/>
                        <a:pt x="0" y="171260"/>
                        <a:pt x="0" y="165640"/>
                      </a:cubicBezTo>
                      <a:lnTo>
                        <a:pt x="0" y="10192"/>
                      </a:lnTo>
                      <a:cubicBezTo>
                        <a:pt x="0" y="4572"/>
                        <a:pt x="4572" y="0"/>
                        <a:pt x="10192" y="0"/>
                      </a:cubicBezTo>
                      <a:cubicBezTo>
                        <a:pt x="15812" y="0"/>
                        <a:pt x="20384" y="4572"/>
                        <a:pt x="20384" y="10192"/>
                      </a:cubicBezTo>
                      <a:lnTo>
                        <a:pt x="20384" y="165640"/>
                      </a:lnTo>
                      <a:cubicBezTo>
                        <a:pt x="20384" y="171260"/>
                        <a:pt x="15812" y="175831"/>
                        <a:pt x="10192" y="1758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 name="Google Shape;51;p2"/>
                <p:cNvSpPr/>
                <p:nvPr/>
              </p:nvSpPr>
              <p:spPr>
                <a:xfrm>
                  <a:off x="4476939" y="3595116"/>
                  <a:ext cx="139065" cy="324611"/>
                </a:xfrm>
                <a:custGeom>
                  <a:avLst/>
                  <a:gdLst/>
                  <a:ahLst/>
                  <a:cxnLst/>
                  <a:rect l="l" t="t" r="r" b="b"/>
                  <a:pathLst>
                    <a:path w="139065" h="324611" extrusionOk="0">
                      <a:moveTo>
                        <a:pt x="139065" y="263747"/>
                      </a:moveTo>
                      <a:cubicBezTo>
                        <a:pt x="139065" y="297371"/>
                        <a:pt x="107918" y="324612"/>
                        <a:pt x="69533" y="324612"/>
                      </a:cubicBezTo>
                      <a:cubicBezTo>
                        <a:pt x="31147" y="324612"/>
                        <a:pt x="0" y="297371"/>
                        <a:pt x="0" y="263747"/>
                      </a:cubicBezTo>
                      <a:cubicBezTo>
                        <a:pt x="0" y="230124"/>
                        <a:pt x="31147" y="0"/>
                        <a:pt x="69533" y="0"/>
                      </a:cubicBezTo>
                      <a:cubicBezTo>
                        <a:pt x="107918" y="0"/>
                        <a:pt x="139065" y="230124"/>
                        <a:pt x="139065" y="2637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2" name="Google Shape;52;p2"/>
              <p:cNvGrpSpPr/>
              <p:nvPr/>
            </p:nvGrpSpPr>
            <p:grpSpPr>
              <a:xfrm>
                <a:off x="4389690" y="3662362"/>
                <a:ext cx="122872" cy="385095"/>
                <a:chOff x="4389690" y="3662362"/>
                <a:chExt cx="122872" cy="385095"/>
              </a:xfrm>
            </p:grpSpPr>
            <p:sp>
              <p:nvSpPr>
                <p:cNvPr id="53" name="Google Shape;53;p2"/>
                <p:cNvSpPr/>
                <p:nvPr/>
              </p:nvSpPr>
              <p:spPr>
                <a:xfrm>
                  <a:off x="4442078" y="3906678"/>
                  <a:ext cx="18097" cy="140779"/>
                </a:xfrm>
                <a:custGeom>
                  <a:avLst/>
                  <a:gdLst/>
                  <a:ahLst/>
                  <a:cxnLst/>
                  <a:rect l="l" t="t" r="r" b="b"/>
                  <a:pathLst>
                    <a:path w="18097" h="140779" extrusionOk="0">
                      <a:moveTo>
                        <a:pt x="9049" y="140779"/>
                      </a:moveTo>
                      <a:cubicBezTo>
                        <a:pt x="4096" y="140779"/>
                        <a:pt x="0" y="136779"/>
                        <a:pt x="0" y="131731"/>
                      </a:cubicBezTo>
                      <a:lnTo>
                        <a:pt x="0" y="9049"/>
                      </a:lnTo>
                      <a:cubicBezTo>
                        <a:pt x="0" y="4096"/>
                        <a:pt x="4001" y="0"/>
                        <a:pt x="9049" y="0"/>
                      </a:cubicBezTo>
                      <a:cubicBezTo>
                        <a:pt x="14097" y="0"/>
                        <a:pt x="18098" y="4001"/>
                        <a:pt x="18098" y="9049"/>
                      </a:cubicBezTo>
                      <a:lnTo>
                        <a:pt x="18098" y="131731"/>
                      </a:lnTo>
                      <a:cubicBezTo>
                        <a:pt x="18098" y="136684"/>
                        <a:pt x="14097" y="140779"/>
                        <a:pt x="9049" y="14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 name="Google Shape;54;p2"/>
                <p:cNvSpPr/>
                <p:nvPr/>
              </p:nvSpPr>
              <p:spPr>
                <a:xfrm>
                  <a:off x="4389690" y="3662362"/>
                  <a:ext cx="122872" cy="286892"/>
                </a:xfrm>
                <a:custGeom>
                  <a:avLst/>
                  <a:gdLst/>
                  <a:ahLst/>
                  <a:cxnLst/>
                  <a:rect l="l" t="t" r="r" b="b"/>
                  <a:pathLst>
                    <a:path w="122872" h="286892" extrusionOk="0">
                      <a:moveTo>
                        <a:pt x="122873" y="233077"/>
                      </a:moveTo>
                      <a:cubicBezTo>
                        <a:pt x="122873" y="262795"/>
                        <a:pt x="95345" y="286893"/>
                        <a:pt x="61436" y="286893"/>
                      </a:cubicBezTo>
                      <a:cubicBezTo>
                        <a:pt x="27527" y="286893"/>
                        <a:pt x="0" y="262795"/>
                        <a:pt x="0" y="233077"/>
                      </a:cubicBezTo>
                      <a:cubicBezTo>
                        <a:pt x="0" y="203359"/>
                        <a:pt x="27527" y="0"/>
                        <a:pt x="61436" y="0"/>
                      </a:cubicBezTo>
                      <a:cubicBezTo>
                        <a:pt x="95345" y="0"/>
                        <a:pt x="122873" y="203359"/>
                        <a:pt x="122873" y="2330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55" name="Google Shape;55;p2"/>
            <p:cNvGrpSpPr/>
            <p:nvPr/>
          </p:nvGrpSpPr>
          <p:grpSpPr>
            <a:xfrm>
              <a:off x="2896182" y="4224944"/>
              <a:ext cx="326735" cy="643507"/>
              <a:chOff x="4596859" y="3604545"/>
              <a:chExt cx="224885" cy="442912"/>
            </a:xfrm>
          </p:grpSpPr>
          <p:grpSp>
            <p:nvGrpSpPr>
              <p:cNvPr id="56" name="Google Shape;56;p2"/>
              <p:cNvGrpSpPr/>
              <p:nvPr/>
            </p:nvGrpSpPr>
            <p:grpSpPr>
              <a:xfrm>
                <a:off x="4685537" y="3604545"/>
                <a:ext cx="136207" cy="442912"/>
                <a:chOff x="4685537" y="3604545"/>
                <a:chExt cx="136207" cy="442912"/>
              </a:xfrm>
            </p:grpSpPr>
            <p:sp>
              <p:nvSpPr>
                <p:cNvPr id="57" name="Google Shape;57;p2"/>
                <p:cNvSpPr/>
                <p:nvPr/>
              </p:nvSpPr>
              <p:spPr>
                <a:xfrm>
                  <a:off x="4743639" y="3875341"/>
                  <a:ext cx="20002" cy="172116"/>
                </a:xfrm>
                <a:custGeom>
                  <a:avLst/>
                  <a:gdLst/>
                  <a:ahLst/>
                  <a:cxnLst/>
                  <a:rect l="l" t="t" r="r" b="b"/>
                  <a:pathLst>
                    <a:path w="20002" h="172116" extrusionOk="0">
                      <a:moveTo>
                        <a:pt x="10001" y="172117"/>
                      </a:moveTo>
                      <a:cubicBezTo>
                        <a:pt x="4477" y="172117"/>
                        <a:pt x="0" y="167640"/>
                        <a:pt x="0" y="162116"/>
                      </a:cubicBezTo>
                      <a:lnTo>
                        <a:pt x="0" y="10001"/>
                      </a:lnTo>
                      <a:cubicBezTo>
                        <a:pt x="0" y="4477"/>
                        <a:pt x="4477" y="0"/>
                        <a:pt x="10001" y="0"/>
                      </a:cubicBezTo>
                      <a:cubicBezTo>
                        <a:pt x="15526" y="0"/>
                        <a:pt x="20003" y="4477"/>
                        <a:pt x="20003" y="10001"/>
                      </a:cubicBezTo>
                      <a:lnTo>
                        <a:pt x="20003" y="162116"/>
                      </a:lnTo>
                      <a:cubicBezTo>
                        <a:pt x="20003" y="167640"/>
                        <a:pt x="15526" y="172117"/>
                        <a:pt x="10001" y="1721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 name="Google Shape;58;p2"/>
                <p:cNvSpPr/>
                <p:nvPr/>
              </p:nvSpPr>
              <p:spPr>
                <a:xfrm>
                  <a:off x="4685537" y="3604545"/>
                  <a:ext cx="136207" cy="317849"/>
                </a:xfrm>
                <a:custGeom>
                  <a:avLst/>
                  <a:gdLst/>
                  <a:ahLst/>
                  <a:cxnLst/>
                  <a:rect l="l" t="t" r="r" b="b"/>
                  <a:pathLst>
                    <a:path w="136207" h="317849" extrusionOk="0">
                      <a:moveTo>
                        <a:pt x="136207" y="258223"/>
                      </a:moveTo>
                      <a:cubicBezTo>
                        <a:pt x="136207" y="291084"/>
                        <a:pt x="105727" y="317849"/>
                        <a:pt x="68104" y="317849"/>
                      </a:cubicBezTo>
                      <a:cubicBezTo>
                        <a:pt x="30480" y="317849"/>
                        <a:pt x="0" y="291179"/>
                        <a:pt x="0" y="258223"/>
                      </a:cubicBezTo>
                      <a:cubicBezTo>
                        <a:pt x="0" y="225266"/>
                        <a:pt x="30480" y="0"/>
                        <a:pt x="68104" y="0"/>
                      </a:cubicBezTo>
                      <a:cubicBezTo>
                        <a:pt x="105727" y="0"/>
                        <a:pt x="136207" y="225362"/>
                        <a:pt x="136207" y="25822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9" name="Google Shape;59;p2"/>
              <p:cNvGrpSpPr/>
              <p:nvPr/>
            </p:nvGrpSpPr>
            <p:grpSpPr>
              <a:xfrm>
                <a:off x="4596859" y="3662362"/>
                <a:ext cx="122872" cy="385095"/>
                <a:chOff x="4596859" y="3662362"/>
                <a:chExt cx="122872" cy="385095"/>
              </a:xfrm>
            </p:grpSpPr>
            <p:sp>
              <p:nvSpPr>
                <p:cNvPr id="60" name="Google Shape;60;p2"/>
                <p:cNvSpPr/>
                <p:nvPr/>
              </p:nvSpPr>
              <p:spPr>
                <a:xfrm>
                  <a:off x="4649247" y="3906678"/>
                  <a:ext cx="18097" cy="140779"/>
                </a:xfrm>
                <a:custGeom>
                  <a:avLst/>
                  <a:gdLst/>
                  <a:ahLst/>
                  <a:cxnLst/>
                  <a:rect l="l" t="t" r="r" b="b"/>
                  <a:pathLst>
                    <a:path w="18097" h="140779" extrusionOk="0">
                      <a:moveTo>
                        <a:pt x="9049" y="140779"/>
                      </a:moveTo>
                      <a:cubicBezTo>
                        <a:pt x="4096" y="140779"/>
                        <a:pt x="0" y="136779"/>
                        <a:pt x="0" y="131731"/>
                      </a:cubicBezTo>
                      <a:lnTo>
                        <a:pt x="0" y="9049"/>
                      </a:lnTo>
                      <a:cubicBezTo>
                        <a:pt x="0" y="4096"/>
                        <a:pt x="4001" y="0"/>
                        <a:pt x="9049" y="0"/>
                      </a:cubicBezTo>
                      <a:cubicBezTo>
                        <a:pt x="14097" y="0"/>
                        <a:pt x="18098" y="4001"/>
                        <a:pt x="18098" y="9049"/>
                      </a:cubicBezTo>
                      <a:lnTo>
                        <a:pt x="18098" y="131731"/>
                      </a:lnTo>
                      <a:cubicBezTo>
                        <a:pt x="18098" y="136684"/>
                        <a:pt x="14097" y="140779"/>
                        <a:pt x="9049" y="14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 name="Google Shape;61;p2"/>
                <p:cNvSpPr/>
                <p:nvPr/>
              </p:nvSpPr>
              <p:spPr>
                <a:xfrm>
                  <a:off x="4596859" y="3662362"/>
                  <a:ext cx="122872" cy="286892"/>
                </a:xfrm>
                <a:custGeom>
                  <a:avLst/>
                  <a:gdLst/>
                  <a:ahLst/>
                  <a:cxnLst/>
                  <a:rect l="l" t="t" r="r" b="b"/>
                  <a:pathLst>
                    <a:path w="122872" h="286892" extrusionOk="0">
                      <a:moveTo>
                        <a:pt x="122873" y="233077"/>
                      </a:moveTo>
                      <a:cubicBezTo>
                        <a:pt x="122873" y="262795"/>
                        <a:pt x="95345" y="286893"/>
                        <a:pt x="61436" y="286893"/>
                      </a:cubicBezTo>
                      <a:cubicBezTo>
                        <a:pt x="27527" y="286893"/>
                        <a:pt x="0" y="262795"/>
                        <a:pt x="0" y="233077"/>
                      </a:cubicBezTo>
                      <a:cubicBezTo>
                        <a:pt x="0" y="203359"/>
                        <a:pt x="27527" y="0"/>
                        <a:pt x="61436" y="0"/>
                      </a:cubicBezTo>
                      <a:cubicBezTo>
                        <a:pt x="95345" y="0"/>
                        <a:pt x="122873" y="203359"/>
                        <a:pt x="122873" y="2330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62" name="Google Shape;62;p2"/>
            <p:cNvGrpSpPr/>
            <p:nvPr/>
          </p:nvGrpSpPr>
          <p:grpSpPr>
            <a:xfrm>
              <a:off x="3194134" y="4288742"/>
              <a:ext cx="313173" cy="579709"/>
              <a:chOff x="4801933" y="3648456"/>
              <a:chExt cx="215550" cy="399001"/>
            </a:xfrm>
          </p:grpSpPr>
          <p:grpSp>
            <p:nvGrpSpPr>
              <p:cNvPr id="63" name="Google Shape;63;p2"/>
              <p:cNvGrpSpPr/>
              <p:nvPr/>
            </p:nvGrpSpPr>
            <p:grpSpPr>
              <a:xfrm>
                <a:off x="4904136" y="3678745"/>
                <a:ext cx="113347" cy="368712"/>
                <a:chOff x="4904136" y="3678745"/>
                <a:chExt cx="113347" cy="368712"/>
              </a:xfrm>
            </p:grpSpPr>
            <p:sp>
              <p:nvSpPr>
                <p:cNvPr id="64" name="Google Shape;64;p2"/>
                <p:cNvSpPr/>
                <p:nvPr/>
              </p:nvSpPr>
              <p:spPr>
                <a:xfrm>
                  <a:off x="4952523" y="3904202"/>
                  <a:ext cx="16573" cy="143255"/>
                </a:xfrm>
                <a:custGeom>
                  <a:avLst/>
                  <a:gdLst/>
                  <a:ahLst/>
                  <a:cxnLst/>
                  <a:rect l="l" t="t" r="r" b="b"/>
                  <a:pathLst>
                    <a:path w="16573" h="143255" extrusionOk="0">
                      <a:moveTo>
                        <a:pt x="8287" y="143256"/>
                      </a:moveTo>
                      <a:cubicBezTo>
                        <a:pt x="3715" y="143256"/>
                        <a:pt x="0" y="139541"/>
                        <a:pt x="0" y="134969"/>
                      </a:cubicBezTo>
                      <a:lnTo>
                        <a:pt x="0" y="8287"/>
                      </a:lnTo>
                      <a:cubicBezTo>
                        <a:pt x="0" y="3715"/>
                        <a:pt x="3715" y="0"/>
                        <a:pt x="8287" y="0"/>
                      </a:cubicBezTo>
                      <a:cubicBezTo>
                        <a:pt x="12859" y="0"/>
                        <a:pt x="16573" y="3715"/>
                        <a:pt x="16573" y="8287"/>
                      </a:cubicBezTo>
                      <a:lnTo>
                        <a:pt x="16573" y="134969"/>
                      </a:lnTo>
                      <a:cubicBezTo>
                        <a:pt x="16573" y="139541"/>
                        <a:pt x="12859" y="143256"/>
                        <a:pt x="8287" y="1432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 name="Google Shape;65;p2"/>
                <p:cNvSpPr/>
                <p:nvPr/>
              </p:nvSpPr>
              <p:spPr>
                <a:xfrm>
                  <a:off x="4904136" y="3678745"/>
                  <a:ext cx="113347" cy="264604"/>
                </a:xfrm>
                <a:custGeom>
                  <a:avLst/>
                  <a:gdLst/>
                  <a:ahLst/>
                  <a:cxnLst/>
                  <a:rect l="l" t="t" r="r" b="b"/>
                  <a:pathLst>
                    <a:path w="113347" h="264604" extrusionOk="0">
                      <a:moveTo>
                        <a:pt x="113347" y="214979"/>
                      </a:moveTo>
                      <a:cubicBezTo>
                        <a:pt x="113347" y="242411"/>
                        <a:pt x="88011" y="264605"/>
                        <a:pt x="56674" y="264605"/>
                      </a:cubicBezTo>
                      <a:cubicBezTo>
                        <a:pt x="25337" y="264605"/>
                        <a:pt x="0" y="242411"/>
                        <a:pt x="0" y="214979"/>
                      </a:cubicBezTo>
                      <a:cubicBezTo>
                        <a:pt x="0" y="187547"/>
                        <a:pt x="25337" y="0"/>
                        <a:pt x="56674" y="0"/>
                      </a:cubicBezTo>
                      <a:cubicBezTo>
                        <a:pt x="88011" y="0"/>
                        <a:pt x="113347" y="187547"/>
                        <a:pt x="113347" y="21497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6" name="Google Shape;66;p2"/>
              <p:cNvGrpSpPr/>
              <p:nvPr/>
            </p:nvGrpSpPr>
            <p:grpSpPr>
              <a:xfrm>
                <a:off x="4801933" y="3648456"/>
                <a:ext cx="127253" cy="399001"/>
                <a:chOff x="4801933" y="3648456"/>
                <a:chExt cx="127253" cy="399001"/>
              </a:xfrm>
            </p:grpSpPr>
            <p:sp>
              <p:nvSpPr>
                <p:cNvPr id="67" name="Google Shape;67;p2"/>
                <p:cNvSpPr/>
                <p:nvPr/>
              </p:nvSpPr>
              <p:spPr>
                <a:xfrm>
                  <a:off x="4856225" y="3901630"/>
                  <a:ext cx="18668" cy="145827"/>
                </a:xfrm>
                <a:custGeom>
                  <a:avLst/>
                  <a:gdLst/>
                  <a:ahLst/>
                  <a:cxnLst/>
                  <a:rect l="l" t="t" r="r" b="b"/>
                  <a:pathLst>
                    <a:path w="18668" h="145827" extrusionOk="0">
                      <a:moveTo>
                        <a:pt x="9335" y="145828"/>
                      </a:moveTo>
                      <a:cubicBezTo>
                        <a:pt x="4191" y="145828"/>
                        <a:pt x="0" y="141637"/>
                        <a:pt x="0" y="136493"/>
                      </a:cubicBezTo>
                      <a:lnTo>
                        <a:pt x="0" y="9335"/>
                      </a:lnTo>
                      <a:cubicBezTo>
                        <a:pt x="0" y="4191"/>
                        <a:pt x="4191" y="0"/>
                        <a:pt x="9335" y="0"/>
                      </a:cubicBezTo>
                      <a:cubicBezTo>
                        <a:pt x="14478" y="0"/>
                        <a:pt x="18669" y="4191"/>
                        <a:pt x="18669" y="9335"/>
                      </a:cubicBezTo>
                      <a:lnTo>
                        <a:pt x="18669" y="136493"/>
                      </a:lnTo>
                      <a:cubicBezTo>
                        <a:pt x="18669" y="141637"/>
                        <a:pt x="14478" y="145828"/>
                        <a:pt x="9335" y="1458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 name="Google Shape;68;p2"/>
                <p:cNvSpPr/>
                <p:nvPr/>
              </p:nvSpPr>
              <p:spPr>
                <a:xfrm>
                  <a:off x="4801933" y="3648456"/>
                  <a:ext cx="127253" cy="297179"/>
                </a:xfrm>
                <a:custGeom>
                  <a:avLst/>
                  <a:gdLst/>
                  <a:ahLst/>
                  <a:cxnLst/>
                  <a:rect l="l" t="t" r="r" b="b"/>
                  <a:pathLst>
                    <a:path w="127253" h="297179" extrusionOk="0">
                      <a:moveTo>
                        <a:pt x="127254" y="241459"/>
                      </a:moveTo>
                      <a:cubicBezTo>
                        <a:pt x="127254" y="272224"/>
                        <a:pt x="98774" y="297180"/>
                        <a:pt x="63627" y="297180"/>
                      </a:cubicBezTo>
                      <a:cubicBezTo>
                        <a:pt x="28480" y="297180"/>
                        <a:pt x="0" y="272224"/>
                        <a:pt x="0" y="241459"/>
                      </a:cubicBezTo>
                      <a:cubicBezTo>
                        <a:pt x="0" y="210693"/>
                        <a:pt x="28480" y="0"/>
                        <a:pt x="63627" y="0"/>
                      </a:cubicBezTo>
                      <a:cubicBezTo>
                        <a:pt x="98774" y="0"/>
                        <a:pt x="127254" y="210693"/>
                        <a:pt x="127254" y="2414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69" name="Google Shape;69;p2"/>
            <p:cNvGrpSpPr/>
            <p:nvPr/>
          </p:nvGrpSpPr>
          <p:grpSpPr>
            <a:xfrm>
              <a:off x="3502048" y="4196021"/>
              <a:ext cx="327427" cy="672431"/>
              <a:chOff x="5013864" y="3584638"/>
              <a:chExt cx="225361" cy="462820"/>
            </a:xfrm>
          </p:grpSpPr>
          <p:grpSp>
            <p:nvGrpSpPr>
              <p:cNvPr id="70" name="Google Shape;70;p2"/>
              <p:cNvGrpSpPr/>
              <p:nvPr/>
            </p:nvGrpSpPr>
            <p:grpSpPr>
              <a:xfrm>
                <a:off x="5096922" y="3584638"/>
                <a:ext cx="142303" cy="462820"/>
                <a:chOff x="5096922" y="3584638"/>
                <a:chExt cx="142303" cy="462820"/>
              </a:xfrm>
            </p:grpSpPr>
            <p:sp>
              <p:nvSpPr>
                <p:cNvPr id="71" name="Google Shape;71;p2"/>
                <p:cNvSpPr/>
                <p:nvPr/>
              </p:nvSpPr>
              <p:spPr>
                <a:xfrm>
                  <a:off x="5157596" y="3867531"/>
                  <a:ext cx="20954" cy="179927"/>
                </a:xfrm>
                <a:custGeom>
                  <a:avLst/>
                  <a:gdLst/>
                  <a:ahLst/>
                  <a:cxnLst/>
                  <a:rect l="l" t="t" r="r" b="b"/>
                  <a:pathLst>
                    <a:path w="20954" h="179927" extrusionOk="0">
                      <a:moveTo>
                        <a:pt x="10477" y="179927"/>
                      </a:moveTo>
                      <a:cubicBezTo>
                        <a:pt x="4667" y="179927"/>
                        <a:pt x="0" y="175260"/>
                        <a:pt x="0" y="169450"/>
                      </a:cubicBezTo>
                      <a:lnTo>
                        <a:pt x="0" y="10478"/>
                      </a:lnTo>
                      <a:cubicBezTo>
                        <a:pt x="0" y="4667"/>
                        <a:pt x="4667" y="0"/>
                        <a:pt x="10477" y="0"/>
                      </a:cubicBezTo>
                      <a:cubicBezTo>
                        <a:pt x="16288" y="0"/>
                        <a:pt x="20955" y="4667"/>
                        <a:pt x="20955" y="10478"/>
                      </a:cubicBezTo>
                      <a:lnTo>
                        <a:pt x="20955" y="169450"/>
                      </a:lnTo>
                      <a:cubicBezTo>
                        <a:pt x="20955" y="175260"/>
                        <a:pt x="16288" y="179927"/>
                        <a:pt x="10477" y="1799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 name="Google Shape;72;p2"/>
                <p:cNvSpPr/>
                <p:nvPr/>
              </p:nvSpPr>
              <p:spPr>
                <a:xfrm>
                  <a:off x="5096922" y="3584638"/>
                  <a:ext cx="142303" cy="332136"/>
                </a:xfrm>
                <a:custGeom>
                  <a:avLst/>
                  <a:gdLst/>
                  <a:ahLst/>
                  <a:cxnLst/>
                  <a:rect l="l" t="t" r="r" b="b"/>
                  <a:pathLst>
                    <a:path w="142303" h="332136" extrusionOk="0">
                      <a:moveTo>
                        <a:pt x="142304" y="269843"/>
                      </a:moveTo>
                      <a:cubicBezTo>
                        <a:pt x="142304" y="304229"/>
                        <a:pt x="110490" y="332137"/>
                        <a:pt x="71152" y="332137"/>
                      </a:cubicBezTo>
                      <a:cubicBezTo>
                        <a:pt x="31814" y="332137"/>
                        <a:pt x="0" y="304229"/>
                        <a:pt x="0" y="269843"/>
                      </a:cubicBezTo>
                      <a:cubicBezTo>
                        <a:pt x="0" y="235458"/>
                        <a:pt x="31814" y="0"/>
                        <a:pt x="71152" y="0"/>
                      </a:cubicBezTo>
                      <a:cubicBezTo>
                        <a:pt x="110490" y="0"/>
                        <a:pt x="142304" y="235458"/>
                        <a:pt x="142304" y="2698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3" name="Google Shape;73;p2"/>
              <p:cNvGrpSpPr/>
              <p:nvPr/>
            </p:nvGrpSpPr>
            <p:grpSpPr>
              <a:xfrm>
                <a:off x="5013864" y="3678840"/>
                <a:ext cx="117728" cy="368617"/>
                <a:chOff x="5013864" y="3678840"/>
                <a:chExt cx="117728" cy="368617"/>
              </a:xfrm>
            </p:grpSpPr>
            <p:sp>
              <p:nvSpPr>
                <p:cNvPr id="74" name="Google Shape;74;p2"/>
                <p:cNvSpPr/>
                <p:nvPr/>
              </p:nvSpPr>
              <p:spPr>
                <a:xfrm>
                  <a:off x="5064061" y="3912679"/>
                  <a:ext cx="17335" cy="134778"/>
                </a:xfrm>
                <a:custGeom>
                  <a:avLst/>
                  <a:gdLst/>
                  <a:ahLst/>
                  <a:cxnLst/>
                  <a:rect l="l" t="t" r="r" b="b"/>
                  <a:pathLst>
                    <a:path w="17335" h="134778" extrusionOk="0">
                      <a:moveTo>
                        <a:pt x="8668" y="134779"/>
                      </a:moveTo>
                      <a:cubicBezTo>
                        <a:pt x="3905" y="134779"/>
                        <a:pt x="0" y="130873"/>
                        <a:pt x="0" y="126111"/>
                      </a:cubicBezTo>
                      <a:lnTo>
                        <a:pt x="0" y="8668"/>
                      </a:lnTo>
                      <a:cubicBezTo>
                        <a:pt x="0" y="3905"/>
                        <a:pt x="3905" y="0"/>
                        <a:pt x="8668" y="0"/>
                      </a:cubicBezTo>
                      <a:cubicBezTo>
                        <a:pt x="13430" y="0"/>
                        <a:pt x="17336" y="3905"/>
                        <a:pt x="17336" y="8668"/>
                      </a:cubicBezTo>
                      <a:lnTo>
                        <a:pt x="17336" y="126111"/>
                      </a:lnTo>
                      <a:cubicBezTo>
                        <a:pt x="17336" y="130873"/>
                        <a:pt x="13430" y="134779"/>
                        <a:pt x="8668" y="134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 name="Google Shape;75;p2"/>
                <p:cNvSpPr/>
                <p:nvPr/>
              </p:nvSpPr>
              <p:spPr>
                <a:xfrm>
                  <a:off x="5013864" y="3678840"/>
                  <a:ext cx="117728" cy="274510"/>
                </a:xfrm>
                <a:custGeom>
                  <a:avLst/>
                  <a:gdLst/>
                  <a:ahLst/>
                  <a:cxnLst/>
                  <a:rect l="l" t="t" r="r" b="b"/>
                  <a:pathLst>
                    <a:path w="117728" h="274510" extrusionOk="0">
                      <a:moveTo>
                        <a:pt x="117729" y="223075"/>
                      </a:moveTo>
                      <a:cubicBezTo>
                        <a:pt x="117729" y="251460"/>
                        <a:pt x="91440" y="274510"/>
                        <a:pt x="58864" y="274510"/>
                      </a:cubicBezTo>
                      <a:cubicBezTo>
                        <a:pt x="26289" y="274510"/>
                        <a:pt x="0" y="251460"/>
                        <a:pt x="0" y="223075"/>
                      </a:cubicBezTo>
                      <a:cubicBezTo>
                        <a:pt x="0" y="194691"/>
                        <a:pt x="26289" y="0"/>
                        <a:pt x="58864" y="0"/>
                      </a:cubicBezTo>
                      <a:cubicBezTo>
                        <a:pt x="91440" y="0"/>
                        <a:pt x="117729" y="194691"/>
                        <a:pt x="117729" y="223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76" name="Google Shape;76;p2"/>
            <p:cNvSpPr/>
            <p:nvPr/>
          </p:nvSpPr>
          <p:spPr>
            <a:xfrm>
              <a:off x="2062503" y="4672575"/>
              <a:ext cx="2429190" cy="396431"/>
            </a:xfrm>
            <a:custGeom>
              <a:avLst/>
              <a:gdLst/>
              <a:ahLst/>
              <a:cxnLst/>
              <a:rect l="l" t="t" r="r" b="b"/>
              <a:pathLst>
                <a:path w="1672420" h="272930" extrusionOk="0">
                  <a:moveTo>
                    <a:pt x="17448" y="272930"/>
                  </a:moveTo>
                  <a:cubicBezTo>
                    <a:pt x="7351" y="254071"/>
                    <a:pt x="1351" y="233020"/>
                    <a:pt x="208" y="211589"/>
                  </a:cubicBezTo>
                  <a:cubicBezTo>
                    <a:pt x="-1983" y="173203"/>
                    <a:pt x="13162" y="132151"/>
                    <a:pt x="45356" y="111005"/>
                  </a:cubicBezTo>
                  <a:cubicBezTo>
                    <a:pt x="77551" y="89955"/>
                    <a:pt x="126985" y="95670"/>
                    <a:pt x="147750" y="128055"/>
                  </a:cubicBezTo>
                  <a:cubicBezTo>
                    <a:pt x="161656" y="105481"/>
                    <a:pt x="190898" y="96242"/>
                    <a:pt x="217378" y="98051"/>
                  </a:cubicBezTo>
                  <a:cubicBezTo>
                    <a:pt x="243857" y="99861"/>
                    <a:pt x="268622" y="117292"/>
                    <a:pt x="279290" y="141485"/>
                  </a:cubicBezTo>
                  <a:cubicBezTo>
                    <a:pt x="261478" y="106433"/>
                    <a:pt x="279957" y="64428"/>
                    <a:pt x="305960" y="34900"/>
                  </a:cubicBezTo>
                  <a:cubicBezTo>
                    <a:pt x="331963" y="5373"/>
                    <a:pt x="375493" y="-6819"/>
                    <a:pt x="413307" y="3754"/>
                  </a:cubicBezTo>
                  <a:cubicBezTo>
                    <a:pt x="451121" y="14326"/>
                    <a:pt x="481792" y="46616"/>
                    <a:pt x="491507" y="84716"/>
                  </a:cubicBezTo>
                  <a:cubicBezTo>
                    <a:pt x="508747" y="68619"/>
                    <a:pt x="545704" y="63857"/>
                    <a:pt x="567707" y="72429"/>
                  </a:cubicBezTo>
                  <a:cubicBezTo>
                    <a:pt x="589710" y="80906"/>
                    <a:pt x="605998" y="102718"/>
                    <a:pt x="607903" y="126150"/>
                  </a:cubicBezTo>
                  <a:cubicBezTo>
                    <a:pt x="609141" y="87574"/>
                    <a:pt x="645240" y="56332"/>
                    <a:pt x="680293" y="40330"/>
                  </a:cubicBezTo>
                  <a:cubicBezTo>
                    <a:pt x="715345" y="24328"/>
                    <a:pt x="759350" y="29757"/>
                    <a:pt x="789354" y="54046"/>
                  </a:cubicBezTo>
                  <a:cubicBezTo>
                    <a:pt x="808213" y="38901"/>
                    <a:pt x="842980" y="32900"/>
                    <a:pt x="865935" y="40520"/>
                  </a:cubicBezTo>
                  <a:cubicBezTo>
                    <a:pt x="888890" y="48140"/>
                    <a:pt x="907464" y="67952"/>
                    <a:pt x="913560" y="91384"/>
                  </a:cubicBezTo>
                  <a:cubicBezTo>
                    <a:pt x="939468" y="34519"/>
                    <a:pt x="1011191" y="-2342"/>
                    <a:pt x="1073675" y="134"/>
                  </a:cubicBezTo>
                  <a:cubicBezTo>
                    <a:pt x="1136159" y="2611"/>
                    <a:pt x="1195024" y="45759"/>
                    <a:pt x="1216264" y="104528"/>
                  </a:cubicBezTo>
                  <a:cubicBezTo>
                    <a:pt x="1223694" y="70810"/>
                    <a:pt x="1260937" y="36806"/>
                    <a:pt x="1295512" y="36996"/>
                  </a:cubicBezTo>
                  <a:cubicBezTo>
                    <a:pt x="1330088" y="37186"/>
                    <a:pt x="1362664" y="63857"/>
                    <a:pt x="1369807" y="97670"/>
                  </a:cubicBezTo>
                  <a:cubicBezTo>
                    <a:pt x="1385905" y="69762"/>
                    <a:pt x="1429434" y="62333"/>
                    <a:pt x="1456294" y="80144"/>
                  </a:cubicBezTo>
                  <a:cubicBezTo>
                    <a:pt x="1454294" y="59761"/>
                    <a:pt x="1464962" y="38996"/>
                    <a:pt x="1481726" y="27281"/>
                  </a:cubicBezTo>
                  <a:cubicBezTo>
                    <a:pt x="1498490" y="15565"/>
                    <a:pt x="1519636" y="11469"/>
                    <a:pt x="1540019" y="12231"/>
                  </a:cubicBezTo>
                  <a:cubicBezTo>
                    <a:pt x="1581262" y="13755"/>
                    <a:pt x="1621458" y="35091"/>
                    <a:pt x="1645842" y="68333"/>
                  </a:cubicBezTo>
                  <a:cubicBezTo>
                    <a:pt x="1670226" y="101575"/>
                    <a:pt x="1678608" y="146248"/>
                    <a:pt x="1667749" y="186158"/>
                  </a:cubicBezTo>
                  <a:lnTo>
                    <a:pt x="17543" y="27274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 name="Google Shape;77;p2"/>
            <p:cNvSpPr/>
            <p:nvPr/>
          </p:nvSpPr>
          <p:spPr>
            <a:xfrm>
              <a:off x="8779093" y="4094228"/>
              <a:ext cx="1845212" cy="848995"/>
            </a:xfrm>
            <a:custGeom>
              <a:avLst/>
              <a:gdLst/>
              <a:ahLst/>
              <a:cxnLst/>
              <a:rect l="l" t="t" r="r" b="b"/>
              <a:pathLst>
                <a:path w="1270370" h="584506" extrusionOk="0">
                  <a:moveTo>
                    <a:pt x="377" y="435822"/>
                  </a:moveTo>
                  <a:cubicBezTo>
                    <a:pt x="-4195" y="374195"/>
                    <a:pt x="33238" y="311616"/>
                    <a:pt x="89722" y="286470"/>
                  </a:cubicBezTo>
                  <a:cubicBezTo>
                    <a:pt x="146205" y="261419"/>
                    <a:pt x="217738" y="275516"/>
                    <a:pt x="260409" y="320188"/>
                  </a:cubicBezTo>
                  <a:cubicBezTo>
                    <a:pt x="239645" y="292947"/>
                    <a:pt x="227167" y="258085"/>
                    <a:pt x="214880" y="226177"/>
                  </a:cubicBezTo>
                  <a:cubicBezTo>
                    <a:pt x="202593" y="194268"/>
                    <a:pt x="200116" y="156835"/>
                    <a:pt x="216118" y="126640"/>
                  </a:cubicBezTo>
                  <a:cubicBezTo>
                    <a:pt x="232882" y="95017"/>
                    <a:pt x="268791" y="75491"/>
                    <a:pt x="304606" y="75015"/>
                  </a:cubicBezTo>
                  <a:cubicBezTo>
                    <a:pt x="340420" y="74443"/>
                    <a:pt x="375376" y="91493"/>
                    <a:pt x="400046" y="117496"/>
                  </a:cubicBezTo>
                  <a:cubicBezTo>
                    <a:pt x="424716" y="143499"/>
                    <a:pt x="439670" y="177694"/>
                    <a:pt x="446052" y="212937"/>
                  </a:cubicBezTo>
                  <a:cubicBezTo>
                    <a:pt x="459482" y="182838"/>
                    <a:pt x="494439" y="157978"/>
                    <a:pt x="527205" y="161216"/>
                  </a:cubicBezTo>
                  <a:cubicBezTo>
                    <a:pt x="559971" y="164454"/>
                    <a:pt x="589213" y="190172"/>
                    <a:pt x="596547" y="222271"/>
                  </a:cubicBezTo>
                  <a:cubicBezTo>
                    <a:pt x="588070" y="180361"/>
                    <a:pt x="620264" y="130260"/>
                    <a:pt x="656268" y="107114"/>
                  </a:cubicBezTo>
                  <a:cubicBezTo>
                    <a:pt x="692273" y="83968"/>
                    <a:pt x="740088" y="82635"/>
                    <a:pt x="779141" y="100065"/>
                  </a:cubicBezTo>
                  <a:cubicBezTo>
                    <a:pt x="818193" y="117591"/>
                    <a:pt x="848102" y="152453"/>
                    <a:pt x="863342" y="192458"/>
                  </a:cubicBezTo>
                  <a:cubicBezTo>
                    <a:pt x="860675" y="193220"/>
                    <a:pt x="862676" y="183219"/>
                    <a:pt x="865342" y="182838"/>
                  </a:cubicBezTo>
                  <a:cubicBezTo>
                    <a:pt x="876868" y="160454"/>
                    <a:pt x="902871" y="146547"/>
                    <a:pt x="927922" y="149405"/>
                  </a:cubicBezTo>
                  <a:cubicBezTo>
                    <a:pt x="952972" y="152262"/>
                    <a:pt x="975166" y="171694"/>
                    <a:pt x="981357" y="196078"/>
                  </a:cubicBezTo>
                  <a:cubicBezTo>
                    <a:pt x="974022" y="170360"/>
                    <a:pt x="976499" y="137975"/>
                    <a:pt x="975451" y="111305"/>
                  </a:cubicBezTo>
                  <a:cubicBezTo>
                    <a:pt x="974499" y="84635"/>
                    <a:pt x="980404" y="56727"/>
                    <a:pt x="997263" y="35962"/>
                  </a:cubicBezTo>
                  <a:cubicBezTo>
                    <a:pt x="1022314" y="5101"/>
                    <a:pt x="1066606" y="-3947"/>
                    <a:pt x="1105944" y="1482"/>
                  </a:cubicBezTo>
                  <a:cubicBezTo>
                    <a:pt x="1151568" y="7863"/>
                    <a:pt x="1194526" y="31295"/>
                    <a:pt x="1224530" y="66347"/>
                  </a:cubicBezTo>
                  <a:cubicBezTo>
                    <a:pt x="1254534" y="101304"/>
                    <a:pt x="1271107" y="147405"/>
                    <a:pt x="1270345" y="193506"/>
                  </a:cubicBezTo>
                  <a:lnTo>
                    <a:pt x="1270345" y="584507"/>
                  </a:lnTo>
                  <a:lnTo>
                    <a:pt x="472" y="43572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8" name="Google Shape;78;p2"/>
            <p:cNvGrpSpPr/>
            <p:nvPr/>
          </p:nvGrpSpPr>
          <p:grpSpPr>
            <a:xfrm>
              <a:off x="9845372" y="3448446"/>
              <a:ext cx="439245" cy="1429001"/>
              <a:chOff x="9379838" y="3070098"/>
              <a:chExt cx="302323" cy="983551"/>
            </a:xfrm>
          </p:grpSpPr>
          <p:sp>
            <p:nvSpPr>
              <p:cNvPr id="79" name="Google Shape;79;p2"/>
              <p:cNvSpPr/>
              <p:nvPr/>
            </p:nvSpPr>
            <p:spPr>
              <a:xfrm>
                <a:off x="9508806" y="3671411"/>
                <a:ext cx="44386" cy="382238"/>
              </a:xfrm>
              <a:custGeom>
                <a:avLst/>
                <a:gdLst/>
                <a:ahLst/>
                <a:cxnLst/>
                <a:rect l="l" t="t" r="r" b="b"/>
                <a:pathLst>
                  <a:path w="44386" h="382238" extrusionOk="0">
                    <a:moveTo>
                      <a:pt x="22193" y="382238"/>
                    </a:moveTo>
                    <a:cubicBezTo>
                      <a:pt x="9906" y="382238"/>
                      <a:pt x="0" y="372332"/>
                      <a:pt x="0" y="360045"/>
                    </a:cubicBezTo>
                    <a:lnTo>
                      <a:pt x="0" y="22193"/>
                    </a:lnTo>
                    <a:cubicBezTo>
                      <a:pt x="0" y="9906"/>
                      <a:pt x="9906" y="0"/>
                      <a:pt x="22193" y="0"/>
                    </a:cubicBezTo>
                    <a:cubicBezTo>
                      <a:pt x="34480" y="0"/>
                      <a:pt x="44387" y="9906"/>
                      <a:pt x="44387" y="22193"/>
                    </a:cubicBezTo>
                    <a:lnTo>
                      <a:pt x="44387" y="360045"/>
                    </a:lnTo>
                    <a:cubicBezTo>
                      <a:pt x="44387" y="372332"/>
                      <a:pt x="34480" y="382238"/>
                      <a:pt x="22193" y="38223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2"/>
              <p:cNvSpPr/>
              <p:nvPr/>
            </p:nvSpPr>
            <p:spPr>
              <a:xfrm>
                <a:off x="9379838" y="3070098"/>
                <a:ext cx="302323" cy="705707"/>
              </a:xfrm>
              <a:custGeom>
                <a:avLst/>
                <a:gdLst/>
                <a:ahLst/>
                <a:cxnLst/>
                <a:rect l="l" t="t" r="r" b="b"/>
                <a:pathLst>
                  <a:path w="302323" h="705707" extrusionOk="0">
                    <a:moveTo>
                      <a:pt x="302323" y="573405"/>
                    </a:moveTo>
                    <a:cubicBezTo>
                      <a:pt x="302323" y="646462"/>
                      <a:pt x="234601" y="705707"/>
                      <a:pt x="151162" y="705707"/>
                    </a:cubicBezTo>
                    <a:cubicBezTo>
                      <a:pt x="67723" y="705707"/>
                      <a:pt x="0" y="646462"/>
                      <a:pt x="0" y="573405"/>
                    </a:cubicBezTo>
                    <a:cubicBezTo>
                      <a:pt x="0" y="500348"/>
                      <a:pt x="67723" y="0"/>
                      <a:pt x="151162" y="0"/>
                    </a:cubicBezTo>
                    <a:cubicBezTo>
                      <a:pt x="234601" y="0"/>
                      <a:pt x="302323" y="500348"/>
                      <a:pt x="302323" y="57340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1" name="Google Shape;81;p2"/>
            <p:cNvGrpSpPr/>
            <p:nvPr/>
          </p:nvGrpSpPr>
          <p:grpSpPr>
            <a:xfrm>
              <a:off x="9589076" y="3739062"/>
              <a:ext cx="363131" cy="1138383"/>
              <a:chOff x="9203435" y="3270123"/>
              <a:chExt cx="249935" cy="783525"/>
            </a:xfrm>
          </p:grpSpPr>
          <p:sp>
            <p:nvSpPr>
              <p:cNvPr id="82" name="Google Shape;82;p2"/>
              <p:cNvSpPr/>
              <p:nvPr/>
            </p:nvSpPr>
            <p:spPr>
              <a:xfrm>
                <a:off x="9310020" y="3767232"/>
                <a:ext cx="36766" cy="286416"/>
              </a:xfrm>
              <a:custGeom>
                <a:avLst/>
                <a:gdLst/>
                <a:ahLst/>
                <a:cxnLst/>
                <a:rect l="l" t="t" r="r" b="b"/>
                <a:pathLst>
                  <a:path w="36766" h="286416" extrusionOk="0">
                    <a:moveTo>
                      <a:pt x="18383" y="286417"/>
                    </a:moveTo>
                    <a:cubicBezTo>
                      <a:pt x="8191" y="286417"/>
                      <a:pt x="0" y="278225"/>
                      <a:pt x="0" y="268033"/>
                    </a:cubicBezTo>
                    <a:lnTo>
                      <a:pt x="0" y="18383"/>
                    </a:lnTo>
                    <a:cubicBezTo>
                      <a:pt x="0" y="8191"/>
                      <a:pt x="8191" y="0"/>
                      <a:pt x="18383" y="0"/>
                    </a:cubicBezTo>
                    <a:cubicBezTo>
                      <a:pt x="28575" y="0"/>
                      <a:pt x="36766" y="8191"/>
                      <a:pt x="36766" y="18383"/>
                    </a:cubicBezTo>
                    <a:lnTo>
                      <a:pt x="36766" y="268033"/>
                    </a:lnTo>
                    <a:cubicBezTo>
                      <a:pt x="36766" y="278225"/>
                      <a:pt x="28575" y="286417"/>
                      <a:pt x="18383" y="2864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 name="Google Shape;83;p2"/>
              <p:cNvSpPr/>
              <p:nvPr/>
            </p:nvSpPr>
            <p:spPr>
              <a:xfrm>
                <a:off x="9203435" y="3270123"/>
                <a:ext cx="249935" cy="583596"/>
              </a:xfrm>
              <a:custGeom>
                <a:avLst/>
                <a:gdLst/>
                <a:ahLst/>
                <a:cxnLst/>
                <a:rect l="l" t="t" r="r" b="b"/>
                <a:pathLst>
                  <a:path w="249935" h="583596" extrusionOk="0">
                    <a:moveTo>
                      <a:pt x="249936" y="474155"/>
                    </a:moveTo>
                    <a:cubicBezTo>
                      <a:pt x="249936" y="534543"/>
                      <a:pt x="193929" y="583597"/>
                      <a:pt x="124968" y="583597"/>
                    </a:cubicBezTo>
                    <a:cubicBezTo>
                      <a:pt x="56007" y="583597"/>
                      <a:pt x="0" y="534638"/>
                      <a:pt x="0" y="474155"/>
                    </a:cubicBezTo>
                    <a:cubicBezTo>
                      <a:pt x="0" y="413671"/>
                      <a:pt x="56007" y="0"/>
                      <a:pt x="124968" y="0"/>
                    </a:cubicBezTo>
                    <a:cubicBezTo>
                      <a:pt x="193929" y="0"/>
                      <a:pt x="249936" y="413671"/>
                      <a:pt x="249936" y="47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4" name="Google Shape;84;p2"/>
            <p:cNvSpPr/>
            <p:nvPr/>
          </p:nvSpPr>
          <p:spPr>
            <a:xfrm>
              <a:off x="-208708" y="4637502"/>
              <a:ext cx="10741127" cy="2210268"/>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5" name="Google Shape;85;p2"/>
          <p:cNvGrpSpPr/>
          <p:nvPr/>
        </p:nvGrpSpPr>
        <p:grpSpPr>
          <a:xfrm>
            <a:off x="-1545281" y="125592"/>
            <a:ext cx="12550590" cy="758512"/>
            <a:chOff x="-1545281" y="125593"/>
            <a:chExt cx="12550590" cy="758512"/>
          </a:xfrm>
        </p:grpSpPr>
        <p:sp>
          <p:nvSpPr>
            <p:cNvPr id="86" name="Google Shape;86;p2"/>
            <p:cNvSpPr/>
            <p:nvPr/>
          </p:nvSpPr>
          <p:spPr>
            <a:xfrm>
              <a:off x="8376219" y="4443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 name="Google Shape;87;p2"/>
            <p:cNvSpPr/>
            <p:nvPr/>
          </p:nvSpPr>
          <p:spPr>
            <a:xfrm flipH="1">
              <a:off x="-1545281" y="12559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8" name="Google Shape;88;p2"/>
          <p:cNvSpPr txBox="1">
            <a:spLocks noGrp="1"/>
          </p:cNvSpPr>
          <p:nvPr>
            <p:ph type="ctrTitle"/>
          </p:nvPr>
        </p:nvSpPr>
        <p:spPr>
          <a:xfrm>
            <a:off x="715050" y="687400"/>
            <a:ext cx="7713900" cy="1416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40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89" name="Google Shape;89;p2"/>
          <p:cNvSpPr txBox="1">
            <a:spLocks noGrp="1"/>
          </p:cNvSpPr>
          <p:nvPr>
            <p:ph type="subTitle" idx="1"/>
          </p:nvPr>
        </p:nvSpPr>
        <p:spPr>
          <a:xfrm>
            <a:off x="1730725" y="2103400"/>
            <a:ext cx="56823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40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06"/>
        <p:cNvGrpSpPr/>
        <p:nvPr/>
      </p:nvGrpSpPr>
      <p:grpSpPr>
        <a:xfrm>
          <a:off x="0" y="0"/>
          <a:ext cx="0" cy="0"/>
          <a:chOff x="0" y="0"/>
          <a:chExt cx="0" cy="0"/>
        </a:xfrm>
      </p:grpSpPr>
      <p:grpSp>
        <p:nvGrpSpPr>
          <p:cNvPr id="407" name="Google Shape;407;p13"/>
          <p:cNvGrpSpPr/>
          <p:nvPr/>
        </p:nvGrpSpPr>
        <p:grpSpPr>
          <a:xfrm>
            <a:off x="-1667690" y="3774672"/>
            <a:ext cx="10952609" cy="3158159"/>
            <a:chOff x="-1667690" y="3774672"/>
            <a:chExt cx="10952609" cy="3158159"/>
          </a:xfrm>
        </p:grpSpPr>
        <p:sp>
          <p:nvSpPr>
            <p:cNvPr id="408" name="Google Shape;408;p13"/>
            <p:cNvSpPr/>
            <p:nvPr/>
          </p:nvSpPr>
          <p:spPr>
            <a:xfrm flipH="1">
              <a:off x="-1667690" y="4222702"/>
              <a:ext cx="2458884" cy="1183662"/>
            </a:xfrm>
            <a:custGeom>
              <a:avLst/>
              <a:gdLst/>
              <a:ahLst/>
              <a:cxnLst/>
              <a:rect l="l" t="t" r="r" b="b"/>
              <a:pathLst>
                <a:path w="2458884" h="1183662" extrusionOk="0">
                  <a:moveTo>
                    <a:pt x="6" y="648643"/>
                  </a:moveTo>
                  <a:cubicBezTo>
                    <a:pt x="6" y="648643"/>
                    <a:pt x="-7043" y="221543"/>
                    <a:pt x="474351" y="289456"/>
                  </a:cubicBezTo>
                  <a:cubicBezTo>
                    <a:pt x="474351" y="-48110"/>
                    <a:pt x="1031849" y="-162220"/>
                    <a:pt x="1145863" y="344605"/>
                  </a:cubicBezTo>
                  <a:cubicBezTo>
                    <a:pt x="1475238" y="154582"/>
                    <a:pt x="1551342" y="510340"/>
                    <a:pt x="1551342" y="510340"/>
                  </a:cubicBezTo>
                  <a:cubicBezTo>
                    <a:pt x="1551342" y="510340"/>
                    <a:pt x="1706600" y="-124215"/>
                    <a:pt x="2458885" y="103909"/>
                  </a:cubicBezTo>
                  <a:lnTo>
                    <a:pt x="2458885" y="1183663"/>
                  </a:lnTo>
                  <a:lnTo>
                    <a:pt x="101" y="64864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09" name="Google Shape;409;p13"/>
            <p:cNvGrpSpPr/>
            <p:nvPr/>
          </p:nvGrpSpPr>
          <p:grpSpPr>
            <a:xfrm>
              <a:off x="8628174" y="3774672"/>
              <a:ext cx="311651" cy="1013835"/>
              <a:chOff x="7365872" y="2971228"/>
              <a:chExt cx="214503" cy="697801"/>
            </a:xfrm>
          </p:grpSpPr>
          <p:sp>
            <p:nvSpPr>
              <p:cNvPr id="410" name="Google Shape;410;p13"/>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1" name="Google Shape;411;p13"/>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12" name="Google Shape;412;p13"/>
            <p:cNvSpPr/>
            <p:nvPr/>
          </p:nvSpPr>
          <p:spPr>
            <a:xfrm rot="-155540" flipH="1">
              <a:off x="-204847" y="4520789"/>
              <a:ext cx="9401174" cy="1934537"/>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3" name="Google Shape;413;p13"/>
            <p:cNvSpPr/>
            <p:nvPr/>
          </p:nvSpPr>
          <p:spPr>
            <a:xfrm rot="-155540" flipH="1">
              <a:off x="-155194" y="4786679"/>
              <a:ext cx="9401174" cy="1934537"/>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4" name="Google Shape;414;p13"/>
            <p:cNvSpPr/>
            <p:nvPr/>
          </p:nvSpPr>
          <p:spPr>
            <a:xfrm>
              <a:off x="2200955" y="4640839"/>
              <a:ext cx="1016474" cy="263608"/>
            </a:xfrm>
            <a:custGeom>
              <a:avLst/>
              <a:gdLst/>
              <a:ahLst/>
              <a:cxnLst/>
              <a:rect l="l" t="t" r="r" b="b"/>
              <a:pathLst>
                <a:path w="670940" h="173999" extrusionOk="0">
                  <a:moveTo>
                    <a:pt x="0" y="174000"/>
                  </a:moveTo>
                  <a:lnTo>
                    <a:pt x="670941" y="174000"/>
                  </a:lnTo>
                  <a:cubicBezTo>
                    <a:pt x="670941" y="174000"/>
                    <a:pt x="652272" y="109230"/>
                    <a:pt x="554927" y="139424"/>
                  </a:cubicBezTo>
                  <a:cubicBezTo>
                    <a:pt x="601885" y="-8214"/>
                    <a:pt x="372047" y="-59839"/>
                    <a:pt x="305086" y="89989"/>
                  </a:cubicBezTo>
                  <a:cubicBezTo>
                    <a:pt x="244888" y="-52029"/>
                    <a:pt x="128016" y="54366"/>
                    <a:pt x="157924" y="118564"/>
                  </a:cubicBezTo>
                  <a:cubicBezTo>
                    <a:pt x="63627" y="82560"/>
                    <a:pt x="0" y="174000"/>
                    <a:pt x="0" y="1740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15" name="Google Shape;415;p13"/>
          <p:cNvGrpSpPr/>
          <p:nvPr/>
        </p:nvGrpSpPr>
        <p:grpSpPr>
          <a:xfrm>
            <a:off x="-2002481" y="63330"/>
            <a:ext cx="11331390" cy="1492638"/>
            <a:chOff x="-2002481" y="63330"/>
            <a:chExt cx="11331390" cy="1492638"/>
          </a:xfrm>
        </p:grpSpPr>
        <p:sp>
          <p:nvSpPr>
            <p:cNvPr id="416" name="Google Shape;416;p13"/>
            <p:cNvSpPr/>
            <p:nvPr/>
          </p:nvSpPr>
          <p:spPr>
            <a:xfrm flipH="1">
              <a:off x="6699819" y="633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7" name="Google Shape;417;p13"/>
            <p:cNvSpPr/>
            <p:nvPr/>
          </p:nvSpPr>
          <p:spPr>
            <a:xfrm>
              <a:off x="-2002481" y="111619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18" name="Google Shape;41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19" name="Google Shape;419;p13"/>
          <p:cNvSpPr txBox="1">
            <a:spLocks noGrp="1"/>
          </p:cNvSpPr>
          <p:nvPr>
            <p:ph type="title" idx="2" hasCustomPrompt="1"/>
          </p:nvPr>
        </p:nvSpPr>
        <p:spPr>
          <a:xfrm>
            <a:off x="1566882" y="1403750"/>
            <a:ext cx="7968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0" name="Google Shape;420;p13"/>
          <p:cNvSpPr txBox="1">
            <a:spLocks noGrp="1"/>
          </p:cNvSpPr>
          <p:nvPr>
            <p:ph type="title" idx="3" hasCustomPrompt="1"/>
          </p:nvPr>
        </p:nvSpPr>
        <p:spPr>
          <a:xfrm>
            <a:off x="1566882" y="2913489"/>
            <a:ext cx="7968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1" name="Google Shape;421;p13"/>
          <p:cNvSpPr txBox="1">
            <a:spLocks noGrp="1"/>
          </p:cNvSpPr>
          <p:nvPr>
            <p:ph type="title" idx="4" hasCustomPrompt="1"/>
          </p:nvPr>
        </p:nvSpPr>
        <p:spPr>
          <a:xfrm>
            <a:off x="4173600" y="1403750"/>
            <a:ext cx="7968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2" name="Google Shape;422;p13"/>
          <p:cNvSpPr txBox="1">
            <a:spLocks noGrp="1"/>
          </p:cNvSpPr>
          <p:nvPr>
            <p:ph type="title" idx="5" hasCustomPrompt="1"/>
          </p:nvPr>
        </p:nvSpPr>
        <p:spPr>
          <a:xfrm>
            <a:off x="4173600" y="2913489"/>
            <a:ext cx="7968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3" name="Google Shape;423;p13"/>
          <p:cNvSpPr txBox="1">
            <a:spLocks noGrp="1"/>
          </p:cNvSpPr>
          <p:nvPr>
            <p:ph type="title" idx="6" hasCustomPrompt="1"/>
          </p:nvPr>
        </p:nvSpPr>
        <p:spPr>
          <a:xfrm>
            <a:off x="6780318" y="1403750"/>
            <a:ext cx="7968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4" name="Google Shape;424;p13"/>
          <p:cNvSpPr txBox="1">
            <a:spLocks noGrp="1"/>
          </p:cNvSpPr>
          <p:nvPr>
            <p:ph type="title" idx="7" hasCustomPrompt="1"/>
          </p:nvPr>
        </p:nvSpPr>
        <p:spPr>
          <a:xfrm>
            <a:off x="6780318" y="2913489"/>
            <a:ext cx="7968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5" name="Google Shape;425;p13"/>
          <p:cNvSpPr txBox="1">
            <a:spLocks noGrp="1"/>
          </p:cNvSpPr>
          <p:nvPr>
            <p:ph type="subTitle" idx="1"/>
          </p:nvPr>
        </p:nvSpPr>
        <p:spPr>
          <a:xfrm>
            <a:off x="715032" y="1974044"/>
            <a:ext cx="2500500" cy="7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van"/>
              <a:buNone/>
              <a:defRPr sz="1800">
                <a:solidFill>
                  <a:schemeClr val="dk1"/>
                </a:solidFill>
                <a:latin typeface="Bevan"/>
                <a:ea typeface="Bevan"/>
                <a:cs typeface="Bevan"/>
                <a:sym typeface="Bevan"/>
              </a:defRPr>
            </a:lvl1pPr>
            <a:lvl2pPr lvl="1" rtl="0">
              <a:lnSpc>
                <a:spcPct val="100000"/>
              </a:lnSpc>
              <a:spcBef>
                <a:spcPts val="0"/>
              </a:spcBef>
              <a:spcAft>
                <a:spcPts val="0"/>
              </a:spcAft>
              <a:buSzPts val="2000"/>
              <a:buFont typeface="Bevan"/>
              <a:buNone/>
              <a:defRPr sz="2000" b="1">
                <a:latin typeface="Bevan"/>
                <a:ea typeface="Bevan"/>
                <a:cs typeface="Bevan"/>
                <a:sym typeface="Bevan"/>
              </a:defRPr>
            </a:lvl2pPr>
            <a:lvl3pPr lvl="2" rtl="0">
              <a:lnSpc>
                <a:spcPct val="100000"/>
              </a:lnSpc>
              <a:spcBef>
                <a:spcPts val="0"/>
              </a:spcBef>
              <a:spcAft>
                <a:spcPts val="0"/>
              </a:spcAft>
              <a:buSzPts val="2000"/>
              <a:buFont typeface="Bevan"/>
              <a:buNone/>
              <a:defRPr sz="2000" b="1">
                <a:latin typeface="Bevan"/>
                <a:ea typeface="Bevan"/>
                <a:cs typeface="Bevan"/>
                <a:sym typeface="Bevan"/>
              </a:defRPr>
            </a:lvl3pPr>
            <a:lvl4pPr lvl="3" rtl="0">
              <a:lnSpc>
                <a:spcPct val="100000"/>
              </a:lnSpc>
              <a:spcBef>
                <a:spcPts val="0"/>
              </a:spcBef>
              <a:spcAft>
                <a:spcPts val="0"/>
              </a:spcAft>
              <a:buSzPts val="2000"/>
              <a:buFont typeface="Bevan"/>
              <a:buNone/>
              <a:defRPr sz="2000" b="1">
                <a:latin typeface="Bevan"/>
                <a:ea typeface="Bevan"/>
                <a:cs typeface="Bevan"/>
                <a:sym typeface="Bevan"/>
              </a:defRPr>
            </a:lvl4pPr>
            <a:lvl5pPr lvl="4" rtl="0">
              <a:lnSpc>
                <a:spcPct val="100000"/>
              </a:lnSpc>
              <a:spcBef>
                <a:spcPts val="0"/>
              </a:spcBef>
              <a:spcAft>
                <a:spcPts val="0"/>
              </a:spcAft>
              <a:buSzPts val="2000"/>
              <a:buFont typeface="Bevan"/>
              <a:buNone/>
              <a:defRPr sz="2000" b="1">
                <a:latin typeface="Bevan"/>
                <a:ea typeface="Bevan"/>
                <a:cs typeface="Bevan"/>
                <a:sym typeface="Bevan"/>
              </a:defRPr>
            </a:lvl5pPr>
            <a:lvl6pPr lvl="5" rtl="0">
              <a:lnSpc>
                <a:spcPct val="100000"/>
              </a:lnSpc>
              <a:spcBef>
                <a:spcPts val="0"/>
              </a:spcBef>
              <a:spcAft>
                <a:spcPts val="0"/>
              </a:spcAft>
              <a:buSzPts val="2000"/>
              <a:buFont typeface="Bevan"/>
              <a:buNone/>
              <a:defRPr sz="2000" b="1">
                <a:latin typeface="Bevan"/>
                <a:ea typeface="Bevan"/>
                <a:cs typeface="Bevan"/>
                <a:sym typeface="Bevan"/>
              </a:defRPr>
            </a:lvl6pPr>
            <a:lvl7pPr lvl="6" rtl="0">
              <a:lnSpc>
                <a:spcPct val="100000"/>
              </a:lnSpc>
              <a:spcBef>
                <a:spcPts val="0"/>
              </a:spcBef>
              <a:spcAft>
                <a:spcPts val="0"/>
              </a:spcAft>
              <a:buSzPts val="2000"/>
              <a:buFont typeface="Bevan"/>
              <a:buNone/>
              <a:defRPr sz="2000" b="1">
                <a:latin typeface="Bevan"/>
                <a:ea typeface="Bevan"/>
                <a:cs typeface="Bevan"/>
                <a:sym typeface="Bevan"/>
              </a:defRPr>
            </a:lvl7pPr>
            <a:lvl8pPr lvl="7" rtl="0">
              <a:lnSpc>
                <a:spcPct val="100000"/>
              </a:lnSpc>
              <a:spcBef>
                <a:spcPts val="0"/>
              </a:spcBef>
              <a:spcAft>
                <a:spcPts val="0"/>
              </a:spcAft>
              <a:buSzPts val="2000"/>
              <a:buFont typeface="Bevan"/>
              <a:buNone/>
              <a:defRPr sz="2000" b="1">
                <a:latin typeface="Bevan"/>
                <a:ea typeface="Bevan"/>
                <a:cs typeface="Bevan"/>
                <a:sym typeface="Bevan"/>
              </a:defRPr>
            </a:lvl8pPr>
            <a:lvl9pPr lvl="8" rtl="0">
              <a:lnSpc>
                <a:spcPct val="100000"/>
              </a:lnSpc>
              <a:spcBef>
                <a:spcPts val="0"/>
              </a:spcBef>
              <a:spcAft>
                <a:spcPts val="0"/>
              </a:spcAft>
              <a:buSzPts val="2000"/>
              <a:buFont typeface="Bevan"/>
              <a:buNone/>
              <a:defRPr sz="2000" b="1">
                <a:latin typeface="Bevan"/>
                <a:ea typeface="Bevan"/>
                <a:cs typeface="Bevan"/>
                <a:sym typeface="Bevan"/>
              </a:defRPr>
            </a:lvl9pPr>
          </a:lstStyle>
          <a:p/>
        </p:txBody>
      </p:sp>
      <p:sp>
        <p:nvSpPr>
          <p:cNvPr id="426" name="Google Shape;426;p13"/>
          <p:cNvSpPr txBox="1">
            <a:spLocks noGrp="1"/>
          </p:cNvSpPr>
          <p:nvPr>
            <p:ph type="subTitle" idx="8"/>
          </p:nvPr>
        </p:nvSpPr>
        <p:spPr>
          <a:xfrm>
            <a:off x="3321750" y="1974044"/>
            <a:ext cx="2500500" cy="7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van"/>
              <a:buNone/>
              <a:defRPr sz="1800">
                <a:solidFill>
                  <a:schemeClr val="dk1"/>
                </a:solidFill>
                <a:latin typeface="Bevan"/>
                <a:ea typeface="Bevan"/>
                <a:cs typeface="Bevan"/>
                <a:sym typeface="Bevan"/>
              </a:defRPr>
            </a:lvl1pPr>
            <a:lvl2pPr lvl="1" rtl="0">
              <a:lnSpc>
                <a:spcPct val="100000"/>
              </a:lnSpc>
              <a:spcBef>
                <a:spcPts val="0"/>
              </a:spcBef>
              <a:spcAft>
                <a:spcPts val="0"/>
              </a:spcAft>
              <a:buSzPts val="2000"/>
              <a:buFont typeface="Bevan"/>
              <a:buNone/>
              <a:defRPr sz="2000" b="1">
                <a:latin typeface="Bevan"/>
                <a:ea typeface="Bevan"/>
                <a:cs typeface="Bevan"/>
                <a:sym typeface="Bevan"/>
              </a:defRPr>
            </a:lvl2pPr>
            <a:lvl3pPr lvl="2" rtl="0">
              <a:lnSpc>
                <a:spcPct val="100000"/>
              </a:lnSpc>
              <a:spcBef>
                <a:spcPts val="0"/>
              </a:spcBef>
              <a:spcAft>
                <a:spcPts val="0"/>
              </a:spcAft>
              <a:buSzPts val="2000"/>
              <a:buFont typeface="Bevan"/>
              <a:buNone/>
              <a:defRPr sz="2000" b="1">
                <a:latin typeface="Bevan"/>
                <a:ea typeface="Bevan"/>
                <a:cs typeface="Bevan"/>
                <a:sym typeface="Bevan"/>
              </a:defRPr>
            </a:lvl3pPr>
            <a:lvl4pPr lvl="3" rtl="0">
              <a:lnSpc>
                <a:spcPct val="100000"/>
              </a:lnSpc>
              <a:spcBef>
                <a:spcPts val="0"/>
              </a:spcBef>
              <a:spcAft>
                <a:spcPts val="0"/>
              </a:spcAft>
              <a:buSzPts val="2000"/>
              <a:buFont typeface="Bevan"/>
              <a:buNone/>
              <a:defRPr sz="2000" b="1">
                <a:latin typeface="Bevan"/>
                <a:ea typeface="Bevan"/>
                <a:cs typeface="Bevan"/>
                <a:sym typeface="Bevan"/>
              </a:defRPr>
            </a:lvl4pPr>
            <a:lvl5pPr lvl="4" rtl="0">
              <a:lnSpc>
                <a:spcPct val="100000"/>
              </a:lnSpc>
              <a:spcBef>
                <a:spcPts val="0"/>
              </a:spcBef>
              <a:spcAft>
                <a:spcPts val="0"/>
              </a:spcAft>
              <a:buSzPts val="2000"/>
              <a:buFont typeface="Bevan"/>
              <a:buNone/>
              <a:defRPr sz="2000" b="1">
                <a:latin typeface="Bevan"/>
                <a:ea typeface="Bevan"/>
                <a:cs typeface="Bevan"/>
                <a:sym typeface="Bevan"/>
              </a:defRPr>
            </a:lvl5pPr>
            <a:lvl6pPr lvl="5" rtl="0">
              <a:lnSpc>
                <a:spcPct val="100000"/>
              </a:lnSpc>
              <a:spcBef>
                <a:spcPts val="0"/>
              </a:spcBef>
              <a:spcAft>
                <a:spcPts val="0"/>
              </a:spcAft>
              <a:buSzPts val="2000"/>
              <a:buFont typeface="Bevan"/>
              <a:buNone/>
              <a:defRPr sz="2000" b="1">
                <a:latin typeface="Bevan"/>
                <a:ea typeface="Bevan"/>
                <a:cs typeface="Bevan"/>
                <a:sym typeface="Bevan"/>
              </a:defRPr>
            </a:lvl6pPr>
            <a:lvl7pPr lvl="6" rtl="0">
              <a:lnSpc>
                <a:spcPct val="100000"/>
              </a:lnSpc>
              <a:spcBef>
                <a:spcPts val="0"/>
              </a:spcBef>
              <a:spcAft>
                <a:spcPts val="0"/>
              </a:spcAft>
              <a:buSzPts val="2000"/>
              <a:buFont typeface="Bevan"/>
              <a:buNone/>
              <a:defRPr sz="2000" b="1">
                <a:latin typeface="Bevan"/>
                <a:ea typeface="Bevan"/>
                <a:cs typeface="Bevan"/>
                <a:sym typeface="Bevan"/>
              </a:defRPr>
            </a:lvl7pPr>
            <a:lvl8pPr lvl="7" rtl="0">
              <a:lnSpc>
                <a:spcPct val="100000"/>
              </a:lnSpc>
              <a:spcBef>
                <a:spcPts val="0"/>
              </a:spcBef>
              <a:spcAft>
                <a:spcPts val="0"/>
              </a:spcAft>
              <a:buSzPts val="2000"/>
              <a:buFont typeface="Bevan"/>
              <a:buNone/>
              <a:defRPr sz="2000" b="1">
                <a:latin typeface="Bevan"/>
                <a:ea typeface="Bevan"/>
                <a:cs typeface="Bevan"/>
                <a:sym typeface="Bevan"/>
              </a:defRPr>
            </a:lvl8pPr>
            <a:lvl9pPr lvl="8" rtl="0">
              <a:lnSpc>
                <a:spcPct val="100000"/>
              </a:lnSpc>
              <a:spcBef>
                <a:spcPts val="0"/>
              </a:spcBef>
              <a:spcAft>
                <a:spcPts val="0"/>
              </a:spcAft>
              <a:buSzPts val="2000"/>
              <a:buFont typeface="Bevan"/>
              <a:buNone/>
              <a:defRPr sz="2000" b="1">
                <a:latin typeface="Bevan"/>
                <a:ea typeface="Bevan"/>
                <a:cs typeface="Bevan"/>
                <a:sym typeface="Bevan"/>
              </a:defRPr>
            </a:lvl9pPr>
          </a:lstStyle>
          <a:p/>
        </p:txBody>
      </p:sp>
      <p:sp>
        <p:nvSpPr>
          <p:cNvPr id="427" name="Google Shape;427;p13"/>
          <p:cNvSpPr txBox="1">
            <a:spLocks noGrp="1"/>
          </p:cNvSpPr>
          <p:nvPr>
            <p:ph type="subTitle" idx="9"/>
          </p:nvPr>
        </p:nvSpPr>
        <p:spPr>
          <a:xfrm>
            <a:off x="5928468" y="1974044"/>
            <a:ext cx="2500500" cy="7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van"/>
              <a:buNone/>
              <a:defRPr sz="1800">
                <a:solidFill>
                  <a:schemeClr val="dk1"/>
                </a:solidFill>
                <a:latin typeface="Bevan"/>
                <a:ea typeface="Bevan"/>
                <a:cs typeface="Bevan"/>
                <a:sym typeface="Bevan"/>
              </a:defRPr>
            </a:lvl1pPr>
            <a:lvl2pPr lvl="1" rtl="0">
              <a:lnSpc>
                <a:spcPct val="100000"/>
              </a:lnSpc>
              <a:spcBef>
                <a:spcPts val="0"/>
              </a:spcBef>
              <a:spcAft>
                <a:spcPts val="0"/>
              </a:spcAft>
              <a:buSzPts val="2000"/>
              <a:buFont typeface="Bevan"/>
              <a:buNone/>
              <a:defRPr sz="2000" b="1">
                <a:latin typeface="Bevan"/>
                <a:ea typeface="Bevan"/>
                <a:cs typeface="Bevan"/>
                <a:sym typeface="Bevan"/>
              </a:defRPr>
            </a:lvl2pPr>
            <a:lvl3pPr lvl="2" rtl="0">
              <a:lnSpc>
                <a:spcPct val="100000"/>
              </a:lnSpc>
              <a:spcBef>
                <a:spcPts val="0"/>
              </a:spcBef>
              <a:spcAft>
                <a:spcPts val="0"/>
              </a:spcAft>
              <a:buSzPts val="2000"/>
              <a:buFont typeface="Bevan"/>
              <a:buNone/>
              <a:defRPr sz="2000" b="1">
                <a:latin typeface="Bevan"/>
                <a:ea typeface="Bevan"/>
                <a:cs typeface="Bevan"/>
                <a:sym typeface="Bevan"/>
              </a:defRPr>
            </a:lvl3pPr>
            <a:lvl4pPr lvl="3" rtl="0">
              <a:lnSpc>
                <a:spcPct val="100000"/>
              </a:lnSpc>
              <a:spcBef>
                <a:spcPts val="0"/>
              </a:spcBef>
              <a:spcAft>
                <a:spcPts val="0"/>
              </a:spcAft>
              <a:buSzPts val="2000"/>
              <a:buFont typeface="Bevan"/>
              <a:buNone/>
              <a:defRPr sz="2000" b="1">
                <a:latin typeface="Bevan"/>
                <a:ea typeface="Bevan"/>
                <a:cs typeface="Bevan"/>
                <a:sym typeface="Bevan"/>
              </a:defRPr>
            </a:lvl4pPr>
            <a:lvl5pPr lvl="4" rtl="0">
              <a:lnSpc>
                <a:spcPct val="100000"/>
              </a:lnSpc>
              <a:spcBef>
                <a:spcPts val="0"/>
              </a:spcBef>
              <a:spcAft>
                <a:spcPts val="0"/>
              </a:spcAft>
              <a:buSzPts val="2000"/>
              <a:buFont typeface="Bevan"/>
              <a:buNone/>
              <a:defRPr sz="2000" b="1">
                <a:latin typeface="Bevan"/>
                <a:ea typeface="Bevan"/>
                <a:cs typeface="Bevan"/>
                <a:sym typeface="Bevan"/>
              </a:defRPr>
            </a:lvl5pPr>
            <a:lvl6pPr lvl="5" rtl="0">
              <a:lnSpc>
                <a:spcPct val="100000"/>
              </a:lnSpc>
              <a:spcBef>
                <a:spcPts val="0"/>
              </a:spcBef>
              <a:spcAft>
                <a:spcPts val="0"/>
              </a:spcAft>
              <a:buSzPts val="2000"/>
              <a:buFont typeface="Bevan"/>
              <a:buNone/>
              <a:defRPr sz="2000" b="1">
                <a:latin typeface="Bevan"/>
                <a:ea typeface="Bevan"/>
                <a:cs typeface="Bevan"/>
                <a:sym typeface="Bevan"/>
              </a:defRPr>
            </a:lvl6pPr>
            <a:lvl7pPr lvl="6" rtl="0">
              <a:lnSpc>
                <a:spcPct val="100000"/>
              </a:lnSpc>
              <a:spcBef>
                <a:spcPts val="0"/>
              </a:spcBef>
              <a:spcAft>
                <a:spcPts val="0"/>
              </a:spcAft>
              <a:buSzPts val="2000"/>
              <a:buFont typeface="Bevan"/>
              <a:buNone/>
              <a:defRPr sz="2000" b="1">
                <a:latin typeface="Bevan"/>
                <a:ea typeface="Bevan"/>
                <a:cs typeface="Bevan"/>
                <a:sym typeface="Bevan"/>
              </a:defRPr>
            </a:lvl7pPr>
            <a:lvl8pPr lvl="7" rtl="0">
              <a:lnSpc>
                <a:spcPct val="100000"/>
              </a:lnSpc>
              <a:spcBef>
                <a:spcPts val="0"/>
              </a:spcBef>
              <a:spcAft>
                <a:spcPts val="0"/>
              </a:spcAft>
              <a:buSzPts val="2000"/>
              <a:buFont typeface="Bevan"/>
              <a:buNone/>
              <a:defRPr sz="2000" b="1">
                <a:latin typeface="Bevan"/>
                <a:ea typeface="Bevan"/>
                <a:cs typeface="Bevan"/>
                <a:sym typeface="Bevan"/>
              </a:defRPr>
            </a:lvl8pPr>
            <a:lvl9pPr lvl="8" rtl="0">
              <a:lnSpc>
                <a:spcPct val="100000"/>
              </a:lnSpc>
              <a:spcBef>
                <a:spcPts val="0"/>
              </a:spcBef>
              <a:spcAft>
                <a:spcPts val="0"/>
              </a:spcAft>
              <a:buSzPts val="2000"/>
              <a:buFont typeface="Bevan"/>
              <a:buNone/>
              <a:defRPr sz="2000" b="1">
                <a:latin typeface="Bevan"/>
                <a:ea typeface="Bevan"/>
                <a:cs typeface="Bevan"/>
                <a:sym typeface="Bevan"/>
              </a:defRPr>
            </a:lvl9pPr>
          </a:lstStyle>
          <a:p/>
        </p:txBody>
      </p:sp>
      <p:sp>
        <p:nvSpPr>
          <p:cNvPr id="428" name="Google Shape;428;p13"/>
          <p:cNvSpPr txBox="1">
            <a:spLocks noGrp="1"/>
          </p:cNvSpPr>
          <p:nvPr>
            <p:ph type="subTitle" idx="13"/>
          </p:nvPr>
        </p:nvSpPr>
        <p:spPr>
          <a:xfrm>
            <a:off x="715032" y="3483799"/>
            <a:ext cx="2500500" cy="7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van"/>
              <a:buNone/>
              <a:defRPr sz="1800">
                <a:solidFill>
                  <a:schemeClr val="dk1"/>
                </a:solidFill>
                <a:latin typeface="Bevan"/>
                <a:ea typeface="Bevan"/>
                <a:cs typeface="Bevan"/>
                <a:sym typeface="Bevan"/>
              </a:defRPr>
            </a:lvl1pPr>
            <a:lvl2pPr lvl="1" rtl="0">
              <a:lnSpc>
                <a:spcPct val="100000"/>
              </a:lnSpc>
              <a:spcBef>
                <a:spcPts val="0"/>
              </a:spcBef>
              <a:spcAft>
                <a:spcPts val="0"/>
              </a:spcAft>
              <a:buSzPts val="2000"/>
              <a:buFont typeface="Bevan"/>
              <a:buNone/>
              <a:defRPr sz="2000" b="1">
                <a:latin typeface="Bevan"/>
                <a:ea typeface="Bevan"/>
                <a:cs typeface="Bevan"/>
                <a:sym typeface="Bevan"/>
              </a:defRPr>
            </a:lvl2pPr>
            <a:lvl3pPr lvl="2" rtl="0">
              <a:lnSpc>
                <a:spcPct val="100000"/>
              </a:lnSpc>
              <a:spcBef>
                <a:spcPts val="0"/>
              </a:spcBef>
              <a:spcAft>
                <a:spcPts val="0"/>
              </a:spcAft>
              <a:buSzPts val="2000"/>
              <a:buFont typeface="Bevan"/>
              <a:buNone/>
              <a:defRPr sz="2000" b="1">
                <a:latin typeface="Bevan"/>
                <a:ea typeface="Bevan"/>
                <a:cs typeface="Bevan"/>
                <a:sym typeface="Bevan"/>
              </a:defRPr>
            </a:lvl3pPr>
            <a:lvl4pPr lvl="3" rtl="0">
              <a:lnSpc>
                <a:spcPct val="100000"/>
              </a:lnSpc>
              <a:spcBef>
                <a:spcPts val="0"/>
              </a:spcBef>
              <a:spcAft>
                <a:spcPts val="0"/>
              </a:spcAft>
              <a:buSzPts val="2000"/>
              <a:buFont typeface="Bevan"/>
              <a:buNone/>
              <a:defRPr sz="2000" b="1">
                <a:latin typeface="Bevan"/>
                <a:ea typeface="Bevan"/>
                <a:cs typeface="Bevan"/>
                <a:sym typeface="Bevan"/>
              </a:defRPr>
            </a:lvl4pPr>
            <a:lvl5pPr lvl="4" rtl="0">
              <a:lnSpc>
                <a:spcPct val="100000"/>
              </a:lnSpc>
              <a:spcBef>
                <a:spcPts val="0"/>
              </a:spcBef>
              <a:spcAft>
                <a:spcPts val="0"/>
              </a:spcAft>
              <a:buSzPts val="2000"/>
              <a:buFont typeface="Bevan"/>
              <a:buNone/>
              <a:defRPr sz="2000" b="1">
                <a:latin typeface="Bevan"/>
                <a:ea typeface="Bevan"/>
                <a:cs typeface="Bevan"/>
                <a:sym typeface="Bevan"/>
              </a:defRPr>
            </a:lvl5pPr>
            <a:lvl6pPr lvl="5" rtl="0">
              <a:lnSpc>
                <a:spcPct val="100000"/>
              </a:lnSpc>
              <a:spcBef>
                <a:spcPts val="0"/>
              </a:spcBef>
              <a:spcAft>
                <a:spcPts val="0"/>
              </a:spcAft>
              <a:buSzPts val="2000"/>
              <a:buFont typeface="Bevan"/>
              <a:buNone/>
              <a:defRPr sz="2000" b="1">
                <a:latin typeface="Bevan"/>
                <a:ea typeface="Bevan"/>
                <a:cs typeface="Bevan"/>
                <a:sym typeface="Bevan"/>
              </a:defRPr>
            </a:lvl6pPr>
            <a:lvl7pPr lvl="6" rtl="0">
              <a:lnSpc>
                <a:spcPct val="100000"/>
              </a:lnSpc>
              <a:spcBef>
                <a:spcPts val="0"/>
              </a:spcBef>
              <a:spcAft>
                <a:spcPts val="0"/>
              </a:spcAft>
              <a:buSzPts val="2000"/>
              <a:buFont typeface="Bevan"/>
              <a:buNone/>
              <a:defRPr sz="2000" b="1">
                <a:latin typeface="Bevan"/>
                <a:ea typeface="Bevan"/>
                <a:cs typeface="Bevan"/>
                <a:sym typeface="Bevan"/>
              </a:defRPr>
            </a:lvl7pPr>
            <a:lvl8pPr lvl="7" rtl="0">
              <a:lnSpc>
                <a:spcPct val="100000"/>
              </a:lnSpc>
              <a:spcBef>
                <a:spcPts val="0"/>
              </a:spcBef>
              <a:spcAft>
                <a:spcPts val="0"/>
              </a:spcAft>
              <a:buSzPts val="2000"/>
              <a:buFont typeface="Bevan"/>
              <a:buNone/>
              <a:defRPr sz="2000" b="1">
                <a:latin typeface="Bevan"/>
                <a:ea typeface="Bevan"/>
                <a:cs typeface="Bevan"/>
                <a:sym typeface="Bevan"/>
              </a:defRPr>
            </a:lvl8pPr>
            <a:lvl9pPr lvl="8" rtl="0">
              <a:lnSpc>
                <a:spcPct val="100000"/>
              </a:lnSpc>
              <a:spcBef>
                <a:spcPts val="0"/>
              </a:spcBef>
              <a:spcAft>
                <a:spcPts val="0"/>
              </a:spcAft>
              <a:buSzPts val="2000"/>
              <a:buFont typeface="Bevan"/>
              <a:buNone/>
              <a:defRPr sz="2000" b="1">
                <a:latin typeface="Bevan"/>
                <a:ea typeface="Bevan"/>
                <a:cs typeface="Bevan"/>
                <a:sym typeface="Bevan"/>
              </a:defRPr>
            </a:lvl9pPr>
          </a:lstStyle>
          <a:p/>
        </p:txBody>
      </p:sp>
      <p:sp>
        <p:nvSpPr>
          <p:cNvPr id="429" name="Google Shape;429;p13"/>
          <p:cNvSpPr txBox="1">
            <a:spLocks noGrp="1"/>
          </p:cNvSpPr>
          <p:nvPr>
            <p:ph type="subTitle" idx="14"/>
          </p:nvPr>
        </p:nvSpPr>
        <p:spPr>
          <a:xfrm>
            <a:off x="3321750" y="3483799"/>
            <a:ext cx="2500500" cy="7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van"/>
              <a:buNone/>
              <a:defRPr sz="1800">
                <a:solidFill>
                  <a:schemeClr val="dk1"/>
                </a:solidFill>
                <a:latin typeface="Bevan"/>
                <a:ea typeface="Bevan"/>
                <a:cs typeface="Bevan"/>
                <a:sym typeface="Bevan"/>
              </a:defRPr>
            </a:lvl1pPr>
            <a:lvl2pPr lvl="1" rtl="0">
              <a:lnSpc>
                <a:spcPct val="100000"/>
              </a:lnSpc>
              <a:spcBef>
                <a:spcPts val="0"/>
              </a:spcBef>
              <a:spcAft>
                <a:spcPts val="0"/>
              </a:spcAft>
              <a:buSzPts val="2000"/>
              <a:buFont typeface="Bevan"/>
              <a:buNone/>
              <a:defRPr sz="2000" b="1">
                <a:latin typeface="Bevan"/>
                <a:ea typeface="Bevan"/>
                <a:cs typeface="Bevan"/>
                <a:sym typeface="Bevan"/>
              </a:defRPr>
            </a:lvl2pPr>
            <a:lvl3pPr lvl="2" rtl="0">
              <a:lnSpc>
                <a:spcPct val="100000"/>
              </a:lnSpc>
              <a:spcBef>
                <a:spcPts val="0"/>
              </a:spcBef>
              <a:spcAft>
                <a:spcPts val="0"/>
              </a:spcAft>
              <a:buSzPts val="2000"/>
              <a:buFont typeface="Bevan"/>
              <a:buNone/>
              <a:defRPr sz="2000" b="1">
                <a:latin typeface="Bevan"/>
                <a:ea typeface="Bevan"/>
                <a:cs typeface="Bevan"/>
                <a:sym typeface="Bevan"/>
              </a:defRPr>
            </a:lvl3pPr>
            <a:lvl4pPr lvl="3" rtl="0">
              <a:lnSpc>
                <a:spcPct val="100000"/>
              </a:lnSpc>
              <a:spcBef>
                <a:spcPts val="0"/>
              </a:spcBef>
              <a:spcAft>
                <a:spcPts val="0"/>
              </a:spcAft>
              <a:buSzPts val="2000"/>
              <a:buFont typeface="Bevan"/>
              <a:buNone/>
              <a:defRPr sz="2000" b="1">
                <a:latin typeface="Bevan"/>
                <a:ea typeface="Bevan"/>
                <a:cs typeface="Bevan"/>
                <a:sym typeface="Bevan"/>
              </a:defRPr>
            </a:lvl4pPr>
            <a:lvl5pPr lvl="4" rtl="0">
              <a:lnSpc>
                <a:spcPct val="100000"/>
              </a:lnSpc>
              <a:spcBef>
                <a:spcPts val="0"/>
              </a:spcBef>
              <a:spcAft>
                <a:spcPts val="0"/>
              </a:spcAft>
              <a:buSzPts val="2000"/>
              <a:buFont typeface="Bevan"/>
              <a:buNone/>
              <a:defRPr sz="2000" b="1">
                <a:latin typeface="Bevan"/>
                <a:ea typeface="Bevan"/>
                <a:cs typeface="Bevan"/>
                <a:sym typeface="Bevan"/>
              </a:defRPr>
            </a:lvl5pPr>
            <a:lvl6pPr lvl="5" rtl="0">
              <a:lnSpc>
                <a:spcPct val="100000"/>
              </a:lnSpc>
              <a:spcBef>
                <a:spcPts val="0"/>
              </a:spcBef>
              <a:spcAft>
                <a:spcPts val="0"/>
              </a:spcAft>
              <a:buSzPts val="2000"/>
              <a:buFont typeface="Bevan"/>
              <a:buNone/>
              <a:defRPr sz="2000" b="1">
                <a:latin typeface="Bevan"/>
                <a:ea typeface="Bevan"/>
                <a:cs typeface="Bevan"/>
                <a:sym typeface="Bevan"/>
              </a:defRPr>
            </a:lvl6pPr>
            <a:lvl7pPr lvl="6" rtl="0">
              <a:lnSpc>
                <a:spcPct val="100000"/>
              </a:lnSpc>
              <a:spcBef>
                <a:spcPts val="0"/>
              </a:spcBef>
              <a:spcAft>
                <a:spcPts val="0"/>
              </a:spcAft>
              <a:buSzPts val="2000"/>
              <a:buFont typeface="Bevan"/>
              <a:buNone/>
              <a:defRPr sz="2000" b="1">
                <a:latin typeface="Bevan"/>
                <a:ea typeface="Bevan"/>
                <a:cs typeface="Bevan"/>
                <a:sym typeface="Bevan"/>
              </a:defRPr>
            </a:lvl7pPr>
            <a:lvl8pPr lvl="7" rtl="0">
              <a:lnSpc>
                <a:spcPct val="100000"/>
              </a:lnSpc>
              <a:spcBef>
                <a:spcPts val="0"/>
              </a:spcBef>
              <a:spcAft>
                <a:spcPts val="0"/>
              </a:spcAft>
              <a:buSzPts val="2000"/>
              <a:buFont typeface="Bevan"/>
              <a:buNone/>
              <a:defRPr sz="2000" b="1">
                <a:latin typeface="Bevan"/>
                <a:ea typeface="Bevan"/>
                <a:cs typeface="Bevan"/>
                <a:sym typeface="Bevan"/>
              </a:defRPr>
            </a:lvl8pPr>
            <a:lvl9pPr lvl="8" rtl="0">
              <a:lnSpc>
                <a:spcPct val="100000"/>
              </a:lnSpc>
              <a:spcBef>
                <a:spcPts val="0"/>
              </a:spcBef>
              <a:spcAft>
                <a:spcPts val="0"/>
              </a:spcAft>
              <a:buSzPts val="2000"/>
              <a:buFont typeface="Bevan"/>
              <a:buNone/>
              <a:defRPr sz="2000" b="1">
                <a:latin typeface="Bevan"/>
                <a:ea typeface="Bevan"/>
                <a:cs typeface="Bevan"/>
                <a:sym typeface="Bevan"/>
              </a:defRPr>
            </a:lvl9pPr>
          </a:lstStyle>
          <a:p/>
        </p:txBody>
      </p:sp>
      <p:sp>
        <p:nvSpPr>
          <p:cNvPr id="430" name="Google Shape;430;p13"/>
          <p:cNvSpPr txBox="1">
            <a:spLocks noGrp="1"/>
          </p:cNvSpPr>
          <p:nvPr>
            <p:ph type="subTitle" idx="15"/>
          </p:nvPr>
        </p:nvSpPr>
        <p:spPr>
          <a:xfrm>
            <a:off x="5928468" y="3483799"/>
            <a:ext cx="2500500" cy="7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Bevan"/>
              <a:buNone/>
              <a:defRPr sz="1800">
                <a:solidFill>
                  <a:schemeClr val="dk1"/>
                </a:solidFill>
                <a:latin typeface="Bevan"/>
                <a:ea typeface="Bevan"/>
                <a:cs typeface="Bevan"/>
                <a:sym typeface="Bevan"/>
              </a:defRPr>
            </a:lvl1pPr>
            <a:lvl2pPr lvl="1" rtl="0">
              <a:lnSpc>
                <a:spcPct val="100000"/>
              </a:lnSpc>
              <a:spcBef>
                <a:spcPts val="0"/>
              </a:spcBef>
              <a:spcAft>
                <a:spcPts val="0"/>
              </a:spcAft>
              <a:buSzPts val="2000"/>
              <a:buFont typeface="Bevan"/>
              <a:buNone/>
              <a:defRPr sz="2000" b="1">
                <a:latin typeface="Bevan"/>
                <a:ea typeface="Bevan"/>
                <a:cs typeface="Bevan"/>
                <a:sym typeface="Bevan"/>
              </a:defRPr>
            </a:lvl2pPr>
            <a:lvl3pPr lvl="2" rtl="0">
              <a:lnSpc>
                <a:spcPct val="100000"/>
              </a:lnSpc>
              <a:spcBef>
                <a:spcPts val="0"/>
              </a:spcBef>
              <a:spcAft>
                <a:spcPts val="0"/>
              </a:spcAft>
              <a:buSzPts val="2000"/>
              <a:buFont typeface="Bevan"/>
              <a:buNone/>
              <a:defRPr sz="2000" b="1">
                <a:latin typeface="Bevan"/>
                <a:ea typeface="Bevan"/>
                <a:cs typeface="Bevan"/>
                <a:sym typeface="Bevan"/>
              </a:defRPr>
            </a:lvl3pPr>
            <a:lvl4pPr lvl="3" rtl="0">
              <a:lnSpc>
                <a:spcPct val="100000"/>
              </a:lnSpc>
              <a:spcBef>
                <a:spcPts val="0"/>
              </a:spcBef>
              <a:spcAft>
                <a:spcPts val="0"/>
              </a:spcAft>
              <a:buSzPts val="2000"/>
              <a:buFont typeface="Bevan"/>
              <a:buNone/>
              <a:defRPr sz="2000" b="1">
                <a:latin typeface="Bevan"/>
                <a:ea typeface="Bevan"/>
                <a:cs typeface="Bevan"/>
                <a:sym typeface="Bevan"/>
              </a:defRPr>
            </a:lvl4pPr>
            <a:lvl5pPr lvl="4" rtl="0">
              <a:lnSpc>
                <a:spcPct val="100000"/>
              </a:lnSpc>
              <a:spcBef>
                <a:spcPts val="0"/>
              </a:spcBef>
              <a:spcAft>
                <a:spcPts val="0"/>
              </a:spcAft>
              <a:buSzPts val="2000"/>
              <a:buFont typeface="Bevan"/>
              <a:buNone/>
              <a:defRPr sz="2000" b="1">
                <a:latin typeface="Bevan"/>
                <a:ea typeface="Bevan"/>
                <a:cs typeface="Bevan"/>
                <a:sym typeface="Bevan"/>
              </a:defRPr>
            </a:lvl5pPr>
            <a:lvl6pPr lvl="5" rtl="0">
              <a:lnSpc>
                <a:spcPct val="100000"/>
              </a:lnSpc>
              <a:spcBef>
                <a:spcPts val="0"/>
              </a:spcBef>
              <a:spcAft>
                <a:spcPts val="0"/>
              </a:spcAft>
              <a:buSzPts val="2000"/>
              <a:buFont typeface="Bevan"/>
              <a:buNone/>
              <a:defRPr sz="2000" b="1">
                <a:latin typeface="Bevan"/>
                <a:ea typeface="Bevan"/>
                <a:cs typeface="Bevan"/>
                <a:sym typeface="Bevan"/>
              </a:defRPr>
            </a:lvl6pPr>
            <a:lvl7pPr lvl="6" rtl="0">
              <a:lnSpc>
                <a:spcPct val="100000"/>
              </a:lnSpc>
              <a:spcBef>
                <a:spcPts val="0"/>
              </a:spcBef>
              <a:spcAft>
                <a:spcPts val="0"/>
              </a:spcAft>
              <a:buSzPts val="2000"/>
              <a:buFont typeface="Bevan"/>
              <a:buNone/>
              <a:defRPr sz="2000" b="1">
                <a:latin typeface="Bevan"/>
                <a:ea typeface="Bevan"/>
                <a:cs typeface="Bevan"/>
                <a:sym typeface="Bevan"/>
              </a:defRPr>
            </a:lvl7pPr>
            <a:lvl8pPr lvl="7" rtl="0">
              <a:lnSpc>
                <a:spcPct val="100000"/>
              </a:lnSpc>
              <a:spcBef>
                <a:spcPts val="0"/>
              </a:spcBef>
              <a:spcAft>
                <a:spcPts val="0"/>
              </a:spcAft>
              <a:buSzPts val="2000"/>
              <a:buFont typeface="Bevan"/>
              <a:buNone/>
              <a:defRPr sz="2000" b="1">
                <a:latin typeface="Bevan"/>
                <a:ea typeface="Bevan"/>
                <a:cs typeface="Bevan"/>
                <a:sym typeface="Bevan"/>
              </a:defRPr>
            </a:lvl8pPr>
            <a:lvl9pPr lvl="8" rtl="0">
              <a:lnSpc>
                <a:spcPct val="100000"/>
              </a:lnSpc>
              <a:spcBef>
                <a:spcPts val="0"/>
              </a:spcBef>
              <a:spcAft>
                <a:spcPts val="0"/>
              </a:spcAft>
              <a:buSzPts val="2000"/>
              <a:buFont typeface="Bevan"/>
              <a:buNone/>
              <a:defRPr sz="2000" b="1">
                <a:latin typeface="Bevan"/>
                <a:ea typeface="Bevan"/>
                <a:cs typeface="Bevan"/>
                <a:sym typeface="Bevan"/>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444"/>
        <p:cNvGrpSpPr/>
        <p:nvPr/>
      </p:nvGrpSpPr>
      <p:grpSpPr>
        <a:xfrm>
          <a:off x="0" y="0"/>
          <a:ext cx="0" cy="0"/>
          <a:chOff x="0" y="0"/>
          <a:chExt cx="0" cy="0"/>
        </a:xfrm>
      </p:grpSpPr>
      <p:grpSp>
        <p:nvGrpSpPr>
          <p:cNvPr id="445" name="Google Shape;445;p15"/>
          <p:cNvGrpSpPr/>
          <p:nvPr/>
        </p:nvGrpSpPr>
        <p:grpSpPr>
          <a:xfrm>
            <a:off x="-2088206" y="-122820"/>
            <a:ext cx="13150665" cy="1241663"/>
            <a:chOff x="-2088206" y="-122820"/>
            <a:chExt cx="13150665" cy="1241663"/>
          </a:xfrm>
        </p:grpSpPr>
        <p:sp>
          <p:nvSpPr>
            <p:cNvPr id="446" name="Google Shape;446;p15"/>
            <p:cNvSpPr/>
            <p:nvPr/>
          </p:nvSpPr>
          <p:spPr>
            <a:xfrm flipH="1">
              <a:off x="-2088206" y="-12282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7" name="Google Shape;447;p15"/>
            <p:cNvSpPr/>
            <p:nvPr/>
          </p:nvSpPr>
          <p:spPr>
            <a:xfrm>
              <a:off x="8433369" y="679067"/>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48" name="Google Shape;448;p15"/>
          <p:cNvGrpSpPr/>
          <p:nvPr/>
        </p:nvGrpSpPr>
        <p:grpSpPr>
          <a:xfrm>
            <a:off x="-141920" y="3698465"/>
            <a:ext cx="9427840" cy="3316874"/>
            <a:chOff x="-141920" y="3698465"/>
            <a:chExt cx="9427840" cy="3316874"/>
          </a:xfrm>
        </p:grpSpPr>
        <p:grpSp>
          <p:nvGrpSpPr>
            <p:cNvPr id="449" name="Google Shape;449;p15"/>
            <p:cNvGrpSpPr/>
            <p:nvPr/>
          </p:nvGrpSpPr>
          <p:grpSpPr>
            <a:xfrm>
              <a:off x="204199" y="3774672"/>
              <a:ext cx="311651" cy="1013835"/>
              <a:chOff x="7365872" y="2971228"/>
              <a:chExt cx="214503" cy="697801"/>
            </a:xfrm>
          </p:grpSpPr>
          <p:sp>
            <p:nvSpPr>
              <p:cNvPr id="450" name="Google Shape;450;p15"/>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1" name="Google Shape;451;p15"/>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52" name="Google Shape;452;p15"/>
            <p:cNvGrpSpPr/>
            <p:nvPr/>
          </p:nvGrpSpPr>
          <p:grpSpPr>
            <a:xfrm>
              <a:off x="8586482" y="3698465"/>
              <a:ext cx="400036" cy="1179733"/>
              <a:chOff x="8652551" y="3622265"/>
              <a:chExt cx="400036" cy="1179733"/>
            </a:xfrm>
          </p:grpSpPr>
          <p:sp>
            <p:nvSpPr>
              <p:cNvPr id="453" name="Google Shape;453;p15"/>
              <p:cNvSpPr/>
              <p:nvPr/>
            </p:nvSpPr>
            <p:spPr>
              <a:xfrm>
                <a:off x="8652551" y="3622265"/>
                <a:ext cx="400036" cy="784101"/>
              </a:xfrm>
              <a:custGeom>
                <a:avLst/>
                <a:gdLst/>
                <a:ahLst/>
                <a:cxnLst/>
                <a:rect l="l" t="t" r="r" b="b"/>
                <a:pathLst>
                  <a:path w="627507" h="1229963" extrusionOk="0">
                    <a:moveTo>
                      <a:pt x="627507" y="916210"/>
                    </a:moveTo>
                    <a:cubicBezTo>
                      <a:pt x="627507" y="742950"/>
                      <a:pt x="487013" y="0"/>
                      <a:pt x="313754" y="0"/>
                    </a:cubicBezTo>
                    <a:cubicBezTo>
                      <a:pt x="140494" y="0"/>
                      <a:pt x="0" y="742855"/>
                      <a:pt x="0" y="916210"/>
                    </a:cubicBezTo>
                    <a:cubicBezTo>
                      <a:pt x="0" y="1089565"/>
                      <a:pt x="140494" y="1229963"/>
                      <a:pt x="313754" y="1229963"/>
                    </a:cubicBezTo>
                    <a:cubicBezTo>
                      <a:pt x="487013" y="1229963"/>
                      <a:pt x="627507" y="1089470"/>
                      <a:pt x="627507" y="91621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4" name="Google Shape;454;p15"/>
              <p:cNvSpPr/>
              <p:nvPr/>
            </p:nvSpPr>
            <p:spPr>
              <a:xfrm>
                <a:off x="8828331" y="4182028"/>
                <a:ext cx="48577" cy="619970"/>
              </a:xfrm>
              <a:custGeom>
                <a:avLst/>
                <a:gdLst/>
                <a:ahLst/>
                <a:cxnLst/>
                <a:rect l="l" t="t" r="r" b="b"/>
                <a:pathLst>
                  <a:path w="76200" h="972502" extrusionOk="0">
                    <a:moveTo>
                      <a:pt x="38100" y="0"/>
                    </a:moveTo>
                    <a:lnTo>
                      <a:pt x="38100" y="0"/>
                    </a:lnTo>
                    <a:cubicBezTo>
                      <a:pt x="17050" y="0"/>
                      <a:pt x="0" y="17050"/>
                      <a:pt x="0" y="38100"/>
                    </a:cubicBezTo>
                    <a:lnTo>
                      <a:pt x="0" y="934403"/>
                    </a:lnTo>
                    <a:cubicBezTo>
                      <a:pt x="0" y="955453"/>
                      <a:pt x="17050" y="972503"/>
                      <a:pt x="38100" y="972503"/>
                    </a:cubicBezTo>
                    <a:lnTo>
                      <a:pt x="38100" y="972503"/>
                    </a:lnTo>
                    <a:cubicBezTo>
                      <a:pt x="59150" y="972503"/>
                      <a:pt x="76200" y="955453"/>
                      <a:pt x="76200" y="934403"/>
                    </a:cubicBezTo>
                    <a:lnTo>
                      <a:pt x="76200" y="38100"/>
                    </a:lnTo>
                    <a:cubicBezTo>
                      <a:pt x="76200" y="17050"/>
                      <a:pt x="59150" y="0"/>
                      <a:pt x="3810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55" name="Google Shape;455;p15"/>
            <p:cNvGrpSpPr/>
            <p:nvPr/>
          </p:nvGrpSpPr>
          <p:grpSpPr>
            <a:xfrm>
              <a:off x="-141920" y="4616880"/>
              <a:ext cx="9427840" cy="2398458"/>
              <a:chOff x="2519362" y="2519351"/>
              <a:chExt cx="7154227" cy="1820047"/>
            </a:xfrm>
          </p:grpSpPr>
          <p:sp>
            <p:nvSpPr>
              <p:cNvPr id="456" name="Google Shape;456;p15"/>
              <p:cNvSpPr/>
              <p:nvPr/>
            </p:nvSpPr>
            <p:spPr>
              <a:xfrm>
                <a:off x="2519362" y="2519351"/>
                <a:ext cx="5375243" cy="1820047"/>
              </a:xfrm>
              <a:custGeom>
                <a:avLst/>
                <a:gdLst/>
                <a:ahLst/>
                <a:cxnLst/>
                <a:rect l="l" t="t" r="r" b="b"/>
                <a:pathLst>
                  <a:path w="5375243" h="1820047" extrusionOk="0">
                    <a:moveTo>
                      <a:pt x="5375244" y="584274"/>
                    </a:moveTo>
                    <a:lnTo>
                      <a:pt x="5375244" y="1819572"/>
                    </a:lnTo>
                    <a:lnTo>
                      <a:pt x="0" y="1820048"/>
                    </a:lnTo>
                    <a:lnTo>
                      <a:pt x="3334" y="880788"/>
                    </a:lnTo>
                    <a:lnTo>
                      <a:pt x="5810" y="156792"/>
                    </a:lnTo>
                    <a:lnTo>
                      <a:pt x="6382" y="4583"/>
                    </a:lnTo>
                    <a:cubicBezTo>
                      <a:pt x="6382" y="4583"/>
                      <a:pt x="4082891" y="-90382"/>
                      <a:pt x="5375244" y="5842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7" name="Google Shape;457;p15"/>
              <p:cNvSpPr/>
              <p:nvPr/>
            </p:nvSpPr>
            <p:spPr>
              <a:xfrm>
                <a:off x="2522695" y="2647473"/>
                <a:ext cx="2289507" cy="752665"/>
              </a:xfrm>
              <a:custGeom>
                <a:avLst/>
                <a:gdLst/>
                <a:ahLst/>
                <a:cxnLst/>
                <a:rect l="l" t="t" r="r" b="b"/>
                <a:pathLst>
                  <a:path w="2289507" h="752665" extrusionOk="0">
                    <a:moveTo>
                      <a:pt x="2137982" y="614458"/>
                    </a:moveTo>
                    <a:cubicBezTo>
                      <a:pt x="2047970" y="662940"/>
                      <a:pt x="1935671" y="669036"/>
                      <a:pt x="1828800" y="673703"/>
                    </a:cubicBezTo>
                    <a:cubicBezTo>
                      <a:pt x="1239965" y="699326"/>
                      <a:pt x="651224" y="724948"/>
                      <a:pt x="62484" y="750570"/>
                    </a:cubicBezTo>
                    <a:cubicBezTo>
                      <a:pt x="41815" y="751523"/>
                      <a:pt x="20860" y="752380"/>
                      <a:pt x="0" y="752666"/>
                    </a:cubicBezTo>
                    <a:lnTo>
                      <a:pt x="2477" y="28670"/>
                    </a:lnTo>
                    <a:cubicBezTo>
                      <a:pt x="64103" y="8763"/>
                      <a:pt x="124492" y="-762"/>
                      <a:pt x="172498" y="11049"/>
                    </a:cubicBezTo>
                    <a:cubicBezTo>
                      <a:pt x="158687" y="41529"/>
                      <a:pt x="121158" y="61246"/>
                      <a:pt x="81058" y="66865"/>
                    </a:cubicBezTo>
                    <a:cubicBezTo>
                      <a:pt x="264890" y="41148"/>
                      <a:pt x="450342" y="22098"/>
                      <a:pt x="634937" y="0"/>
                    </a:cubicBezTo>
                    <a:cubicBezTo>
                      <a:pt x="596932" y="78962"/>
                      <a:pt x="534543" y="149638"/>
                      <a:pt x="455485" y="203264"/>
                    </a:cubicBezTo>
                    <a:cubicBezTo>
                      <a:pt x="676561" y="173069"/>
                      <a:pt x="897731" y="142970"/>
                      <a:pt x="1118902" y="112776"/>
                    </a:cubicBezTo>
                    <a:cubicBezTo>
                      <a:pt x="1189958" y="103061"/>
                      <a:pt x="1268444" y="94583"/>
                      <a:pt x="1329309" y="126778"/>
                    </a:cubicBezTo>
                    <a:cubicBezTo>
                      <a:pt x="1390174" y="158972"/>
                      <a:pt x="1404366" y="249936"/>
                      <a:pt x="1337977" y="273368"/>
                    </a:cubicBezTo>
                    <a:cubicBezTo>
                      <a:pt x="1568387" y="266510"/>
                      <a:pt x="1810512" y="235172"/>
                      <a:pt x="2035207" y="303657"/>
                    </a:cubicBezTo>
                    <a:cubicBezTo>
                      <a:pt x="2118836" y="329089"/>
                      <a:pt x="2198942" y="371951"/>
                      <a:pt x="2257520" y="436817"/>
                    </a:cubicBezTo>
                    <a:cubicBezTo>
                      <a:pt x="2353437" y="542830"/>
                      <a:pt x="2209895" y="575786"/>
                      <a:pt x="2137982" y="6144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8" name="Google Shape;458;p15"/>
              <p:cNvSpPr/>
              <p:nvPr/>
            </p:nvSpPr>
            <p:spPr>
              <a:xfrm>
                <a:off x="4521231" y="2519354"/>
                <a:ext cx="5152358" cy="1739455"/>
              </a:xfrm>
              <a:custGeom>
                <a:avLst/>
                <a:gdLst/>
                <a:ahLst/>
                <a:cxnLst/>
                <a:rect l="l" t="t" r="r" b="b"/>
                <a:pathLst>
                  <a:path w="5152358" h="1739455" extrusionOk="0">
                    <a:moveTo>
                      <a:pt x="5152358" y="1739456"/>
                    </a:moveTo>
                    <a:lnTo>
                      <a:pt x="4744403" y="1738694"/>
                    </a:lnTo>
                    <a:lnTo>
                      <a:pt x="0" y="1729454"/>
                    </a:lnTo>
                    <a:lnTo>
                      <a:pt x="38005" y="1035844"/>
                    </a:lnTo>
                    <a:cubicBezTo>
                      <a:pt x="38005" y="1035844"/>
                      <a:pt x="1406366" y="28575"/>
                      <a:pt x="5150263" y="0"/>
                    </a:cubicBezTo>
                    <a:lnTo>
                      <a:pt x="5150454" y="195929"/>
                    </a:lnTo>
                    <a:lnTo>
                      <a:pt x="5152358" y="17394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9" name="Google Shape;459;p15"/>
              <p:cNvSpPr/>
              <p:nvPr/>
            </p:nvSpPr>
            <p:spPr>
              <a:xfrm>
                <a:off x="8228414" y="2597766"/>
                <a:ext cx="1445174" cy="1568161"/>
              </a:xfrm>
              <a:custGeom>
                <a:avLst/>
                <a:gdLst/>
                <a:ahLst/>
                <a:cxnLst/>
                <a:rect l="l" t="t" r="r" b="b"/>
                <a:pathLst>
                  <a:path w="1445174" h="1568161" extrusionOk="0">
                    <a:moveTo>
                      <a:pt x="1445175" y="1568162"/>
                    </a:moveTo>
                    <a:lnTo>
                      <a:pt x="1037219" y="1567400"/>
                    </a:lnTo>
                    <a:cubicBezTo>
                      <a:pt x="953971" y="1503297"/>
                      <a:pt x="873675" y="1435002"/>
                      <a:pt x="780806" y="1386234"/>
                    </a:cubicBezTo>
                    <a:cubicBezTo>
                      <a:pt x="572494" y="1276887"/>
                      <a:pt x="315414" y="1273363"/>
                      <a:pt x="123676" y="1137060"/>
                    </a:cubicBezTo>
                    <a:cubicBezTo>
                      <a:pt x="78242" y="1104771"/>
                      <a:pt x="36713" y="1064194"/>
                      <a:pt x="14805" y="1012950"/>
                    </a:cubicBezTo>
                    <a:cubicBezTo>
                      <a:pt x="-7102" y="961705"/>
                      <a:pt x="-6150" y="898269"/>
                      <a:pt x="27474" y="853787"/>
                    </a:cubicBezTo>
                    <a:cubicBezTo>
                      <a:pt x="49572" y="824545"/>
                      <a:pt x="84052" y="804924"/>
                      <a:pt x="101007" y="772443"/>
                    </a:cubicBezTo>
                    <a:cubicBezTo>
                      <a:pt x="132725" y="711769"/>
                      <a:pt x="91101" y="636998"/>
                      <a:pt x="105102" y="570132"/>
                    </a:cubicBezTo>
                    <a:cubicBezTo>
                      <a:pt x="124343" y="478026"/>
                      <a:pt x="239405" y="439545"/>
                      <a:pt x="332559" y="452880"/>
                    </a:cubicBezTo>
                    <a:cubicBezTo>
                      <a:pt x="425714" y="466215"/>
                      <a:pt x="512106" y="513078"/>
                      <a:pt x="605832" y="521650"/>
                    </a:cubicBezTo>
                    <a:cubicBezTo>
                      <a:pt x="649647" y="525651"/>
                      <a:pt x="703367" y="514411"/>
                      <a:pt x="718132" y="472882"/>
                    </a:cubicBezTo>
                    <a:cubicBezTo>
                      <a:pt x="740420" y="409922"/>
                      <a:pt x="653361" y="360201"/>
                      <a:pt x="643265" y="294193"/>
                    </a:cubicBezTo>
                    <a:cubicBezTo>
                      <a:pt x="634026" y="233995"/>
                      <a:pt x="696510" y="182084"/>
                      <a:pt x="757375" y="179036"/>
                    </a:cubicBezTo>
                    <a:cubicBezTo>
                      <a:pt x="818240" y="175988"/>
                      <a:pt x="875199" y="206849"/>
                      <a:pt x="927967" y="237329"/>
                    </a:cubicBezTo>
                    <a:cubicBezTo>
                      <a:pt x="980736" y="267809"/>
                      <a:pt x="1036457" y="299813"/>
                      <a:pt x="1097417" y="299718"/>
                    </a:cubicBezTo>
                    <a:cubicBezTo>
                      <a:pt x="1158377" y="299622"/>
                      <a:pt x="1223718" y="253045"/>
                      <a:pt x="1220289" y="192180"/>
                    </a:cubicBezTo>
                    <a:cubicBezTo>
                      <a:pt x="1217527" y="143412"/>
                      <a:pt x="1173236" y="96740"/>
                      <a:pt x="1191905" y="51591"/>
                    </a:cubicBezTo>
                    <a:cubicBezTo>
                      <a:pt x="1204668" y="20921"/>
                      <a:pt x="1241149" y="8157"/>
                      <a:pt x="1274106" y="3395"/>
                    </a:cubicBezTo>
                    <a:cubicBezTo>
                      <a:pt x="1339352" y="-6225"/>
                      <a:pt x="1390977" y="5776"/>
                      <a:pt x="1443270" y="24636"/>
                    </a:cubicBezTo>
                    <a:lnTo>
                      <a:pt x="1445175" y="156816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460" name="Google Shape;46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61"/>
        <p:cNvGrpSpPr/>
        <p:nvPr/>
      </p:nvGrpSpPr>
      <p:grpSpPr>
        <a:xfrm>
          <a:off x="0" y="0"/>
          <a:ext cx="0" cy="0"/>
          <a:chOff x="0" y="0"/>
          <a:chExt cx="0" cy="0"/>
        </a:xfrm>
      </p:grpSpPr>
      <p:sp>
        <p:nvSpPr>
          <p:cNvPr id="462" name="Google Shape;462;p16"/>
          <p:cNvSpPr/>
          <p:nvPr/>
        </p:nvSpPr>
        <p:spPr>
          <a:xfrm flipH="1">
            <a:off x="8144844" y="44068"/>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63" name="Google Shape;463;p16"/>
          <p:cNvGrpSpPr/>
          <p:nvPr/>
        </p:nvGrpSpPr>
        <p:grpSpPr>
          <a:xfrm flipH="1">
            <a:off x="-141920" y="4616880"/>
            <a:ext cx="9427840" cy="2398458"/>
            <a:chOff x="2519362" y="2519351"/>
            <a:chExt cx="7154227" cy="1820047"/>
          </a:xfrm>
        </p:grpSpPr>
        <p:sp>
          <p:nvSpPr>
            <p:cNvPr id="464" name="Google Shape;464;p16"/>
            <p:cNvSpPr/>
            <p:nvPr/>
          </p:nvSpPr>
          <p:spPr>
            <a:xfrm>
              <a:off x="2519362" y="2519351"/>
              <a:ext cx="5375243" cy="1820047"/>
            </a:xfrm>
            <a:custGeom>
              <a:avLst/>
              <a:gdLst/>
              <a:ahLst/>
              <a:cxnLst/>
              <a:rect l="l" t="t" r="r" b="b"/>
              <a:pathLst>
                <a:path w="5375243" h="1820047" extrusionOk="0">
                  <a:moveTo>
                    <a:pt x="5375244" y="584274"/>
                  </a:moveTo>
                  <a:lnTo>
                    <a:pt x="5375244" y="1819572"/>
                  </a:lnTo>
                  <a:lnTo>
                    <a:pt x="0" y="1820048"/>
                  </a:lnTo>
                  <a:lnTo>
                    <a:pt x="3334" y="880788"/>
                  </a:lnTo>
                  <a:lnTo>
                    <a:pt x="5810" y="156792"/>
                  </a:lnTo>
                  <a:lnTo>
                    <a:pt x="6382" y="4583"/>
                  </a:lnTo>
                  <a:cubicBezTo>
                    <a:pt x="6382" y="4583"/>
                    <a:pt x="4082891" y="-90382"/>
                    <a:pt x="5375244" y="5842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5" name="Google Shape;465;p16"/>
            <p:cNvSpPr/>
            <p:nvPr/>
          </p:nvSpPr>
          <p:spPr>
            <a:xfrm>
              <a:off x="2522695" y="2647473"/>
              <a:ext cx="2289507" cy="752665"/>
            </a:xfrm>
            <a:custGeom>
              <a:avLst/>
              <a:gdLst/>
              <a:ahLst/>
              <a:cxnLst/>
              <a:rect l="l" t="t" r="r" b="b"/>
              <a:pathLst>
                <a:path w="2289507" h="752665" extrusionOk="0">
                  <a:moveTo>
                    <a:pt x="2137982" y="614458"/>
                  </a:moveTo>
                  <a:cubicBezTo>
                    <a:pt x="2047970" y="662940"/>
                    <a:pt x="1935671" y="669036"/>
                    <a:pt x="1828800" y="673703"/>
                  </a:cubicBezTo>
                  <a:cubicBezTo>
                    <a:pt x="1239965" y="699326"/>
                    <a:pt x="651224" y="724948"/>
                    <a:pt x="62484" y="750570"/>
                  </a:cubicBezTo>
                  <a:cubicBezTo>
                    <a:pt x="41815" y="751523"/>
                    <a:pt x="20860" y="752380"/>
                    <a:pt x="0" y="752666"/>
                  </a:cubicBezTo>
                  <a:lnTo>
                    <a:pt x="2477" y="28670"/>
                  </a:lnTo>
                  <a:cubicBezTo>
                    <a:pt x="64103" y="8763"/>
                    <a:pt x="124492" y="-762"/>
                    <a:pt x="172498" y="11049"/>
                  </a:cubicBezTo>
                  <a:cubicBezTo>
                    <a:pt x="158687" y="41529"/>
                    <a:pt x="121158" y="61246"/>
                    <a:pt x="81058" y="66865"/>
                  </a:cubicBezTo>
                  <a:cubicBezTo>
                    <a:pt x="264890" y="41148"/>
                    <a:pt x="450342" y="22098"/>
                    <a:pt x="634937" y="0"/>
                  </a:cubicBezTo>
                  <a:cubicBezTo>
                    <a:pt x="596932" y="78962"/>
                    <a:pt x="534543" y="149638"/>
                    <a:pt x="455485" y="203264"/>
                  </a:cubicBezTo>
                  <a:cubicBezTo>
                    <a:pt x="676561" y="173069"/>
                    <a:pt x="897731" y="142970"/>
                    <a:pt x="1118902" y="112776"/>
                  </a:cubicBezTo>
                  <a:cubicBezTo>
                    <a:pt x="1189958" y="103061"/>
                    <a:pt x="1268444" y="94583"/>
                    <a:pt x="1329309" y="126778"/>
                  </a:cubicBezTo>
                  <a:cubicBezTo>
                    <a:pt x="1390174" y="158972"/>
                    <a:pt x="1404366" y="249936"/>
                    <a:pt x="1337977" y="273368"/>
                  </a:cubicBezTo>
                  <a:cubicBezTo>
                    <a:pt x="1568387" y="266510"/>
                    <a:pt x="1810512" y="235172"/>
                    <a:pt x="2035207" y="303657"/>
                  </a:cubicBezTo>
                  <a:cubicBezTo>
                    <a:pt x="2118836" y="329089"/>
                    <a:pt x="2198942" y="371951"/>
                    <a:pt x="2257520" y="436817"/>
                  </a:cubicBezTo>
                  <a:cubicBezTo>
                    <a:pt x="2353437" y="542830"/>
                    <a:pt x="2209895" y="575786"/>
                    <a:pt x="2137982" y="6144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6" name="Google Shape;466;p16"/>
            <p:cNvSpPr/>
            <p:nvPr/>
          </p:nvSpPr>
          <p:spPr>
            <a:xfrm>
              <a:off x="4521231" y="2519354"/>
              <a:ext cx="5152358" cy="1739455"/>
            </a:xfrm>
            <a:custGeom>
              <a:avLst/>
              <a:gdLst/>
              <a:ahLst/>
              <a:cxnLst/>
              <a:rect l="l" t="t" r="r" b="b"/>
              <a:pathLst>
                <a:path w="5152358" h="1739455" extrusionOk="0">
                  <a:moveTo>
                    <a:pt x="5152358" y="1739456"/>
                  </a:moveTo>
                  <a:lnTo>
                    <a:pt x="4744403" y="1738694"/>
                  </a:lnTo>
                  <a:lnTo>
                    <a:pt x="0" y="1729454"/>
                  </a:lnTo>
                  <a:lnTo>
                    <a:pt x="38005" y="1035844"/>
                  </a:lnTo>
                  <a:cubicBezTo>
                    <a:pt x="38005" y="1035844"/>
                    <a:pt x="1406366" y="28575"/>
                    <a:pt x="5150263" y="0"/>
                  </a:cubicBezTo>
                  <a:lnTo>
                    <a:pt x="5150454" y="195929"/>
                  </a:lnTo>
                  <a:lnTo>
                    <a:pt x="5152358" y="17394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7" name="Google Shape;467;p16"/>
            <p:cNvSpPr/>
            <p:nvPr/>
          </p:nvSpPr>
          <p:spPr>
            <a:xfrm>
              <a:off x="8228414" y="2597766"/>
              <a:ext cx="1445174" cy="1568161"/>
            </a:xfrm>
            <a:custGeom>
              <a:avLst/>
              <a:gdLst/>
              <a:ahLst/>
              <a:cxnLst/>
              <a:rect l="l" t="t" r="r" b="b"/>
              <a:pathLst>
                <a:path w="1445174" h="1568161" extrusionOk="0">
                  <a:moveTo>
                    <a:pt x="1445175" y="1568162"/>
                  </a:moveTo>
                  <a:lnTo>
                    <a:pt x="1037219" y="1567400"/>
                  </a:lnTo>
                  <a:cubicBezTo>
                    <a:pt x="953971" y="1503297"/>
                    <a:pt x="873675" y="1435002"/>
                    <a:pt x="780806" y="1386234"/>
                  </a:cubicBezTo>
                  <a:cubicBezTo>
                    <a:pt x="572494" y="1276887"/>
                    <a:pt x="315414" y="1273363"/>
                    <a:pt x="123676" y="1137060"/>
                  </a:cubicBezTo>
                  <a:cubicBezTo>
                    <a:pt x="78242" y="1104771"/>
                    <a:pt x="36713" y="1064194"/>
                    <a:pt x="14805" y="1012950"/>
                  </a:cubicBezTo>
                  <a:cubicBezTo>
                    <a:pt x="-7102" y="961705"/>
                    <a:pt x="-6150" y="898269"/>
                    <a:pt x="27474" y="853787"/>
                  </a:cubicBezTo>
                  <a:cubicBezTo>
                    <a:pt x="49572" y="824545"/>
                    <a:pt x="84052" y="804924"/>
                    <a:pt x="101007" y="772443"/>
                  </a:cubicBezTo>
                  <a:cubicBezTo>
                    <a:pt x="132725" y="711769"/>
                    <a:pt x="91101" y="636998"/>
                    <a:pt x="105102" y="570132"/>
                  </a:cubicBezTo>
                  <a:cubicBezTo>
                    <a:pt x="124343" y="478026"/>
                    <a:pt x="239405" y="439545"/>
                    <a:pt x="332559" y="452880"/>
                  </a:cubicBezTo>
                  <a:cubicBezTo>
                    <a:pt x="425714" y="466215"/>
                    <a:pt x="512106" y="513078"/>
                    <a:pt x="605832" y="521650"/>
                  </a:cubicBezTo>
                  <a:cubicBezTo>
                    <a:pt x="649647" y="525651"/>
                    <a:pt x="703367" y="514411"/>
                    <a:pt x="718132" y="472882"/>
                  </a:cubicBezTo>
                  <a:cubicBezTo>
                    <a:pt x="740420" y="409922"/>
                    <a:pt x="653361" y="360201"/>
                    <a:pt x="643265" y="294193"/>
                  </a:cubicBezTo>
                  <a:cubicBezTo>
                    <a:pt x="634026" y="233995"/>
                    <a:pt x="696510" y="182084"/>
                    <a:pt x="757375" y="179036"/>
                  </a:cubicBezTo>
                  <a:cubicBezTo>
                    <a:pt x="818240" y="175988"/>
                    <a:pt x="875199" y="206849"/>
                    <a:pt x="927967" y="237329"/>
                  </a:cubicBezTo>
                  <a:cubicBezTo>
                    <a:pt x="980736" y="267809"/>
                    <a:pt x="1036457" y="299813"/>
                    <a:pt x="1097417" y="299718"/>
                  </a:cubicBezTo>
                  <a:cubicBezTo>
                    <a:pt x="1158377" y="299622"/>
                    <a:pt x="1223718" y="253045"/>
                    <a:pt x="1220289" y="192180"/>
                  </a:cubicBezTo>
                  <a:cubicBezTo>
                    <a:pt x="1217527" y="143412"/>
                    <a:pt x="1173236" y="96740"/>
                    <a:pt x="1191905" y="51591"/>
                  </a:cubicBezTo>
                  <a:cubicBezTo>
                    <a:pt x="1204668" y="20921"/>
                    <a:pt x="1241149" y="8157"/>
                    <a:pt x="1274106" y="3395"/>
                  </a:cubicBezTo>
                  <a:cubicBezTo>
                    <a:pt x="1339352" y="-6225"/>
                    <a:pt x="1390977" y="5776"/>
                    <a:pt x="1443270" y="24636"/>
                  </a:cubicBezTo>
                  <a:lnTo>
                    <a:pt x="1445175" y="156816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68" name="Google Shape;468;p16"/>
          <p:cNvSpPr txBox="1">
            <a:spLocks noGrp="1"/>
          </p:cNvSpPr>
          <p:nvPr>
            <p:ph type="subTitle" idx="1"/>
          </p:nvPr>
        </p:nvSpPr>
        <p:spPr>
          <a:xfrm>
            <a:off x="4601400" y="1553265"/>
            <a:ext cx="3827700" cy="92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469" name="Google Shape;469;p16"/>
          <p:cNvSpPr txBox="1">
            <a:spLocks noGrp="1"/>
          </p:cNvSpPr>
          <p:nvPr>
            <p:ph type="title"/>
          </p:nvPr>
        </p:nvSpPr>
        <p:spPr>
          <a:xfrm>
            <a:off x="4987650" y="448056"/>
            <a:ext cx="3055200" cy="1012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70" name="Google Shape;470;p16"/>
          <p:cNvSpPr>
            <a:spLocks noGrp="1"/>
          </p:cNvSpPr>
          <p:nvPr>
            <p:ph type="pic" idx="2"/>
          </p:nvPr>
        </p:nvSpPr>
        <p:spPr>
          <a:xfrm flipH="1">
            <a:off x="0" y="0"/>
            <a:ext cx="3886200" cy="5143500"/>
          </a:xfrm>
          <a:prstGeom prst="rect">
            <a:avLst/>
          </a:prstGeom>
          <a:noFill/>
          <a:ln>
            <a:noFill/>
          </a:ln>
        </p:spPr>
      </p:sp>
      <p:sp>
        <p:nvSpPr>
          <p:cNvPr id="471" name="Google Shape;471;p16"/>
          <p:cNvSpPr>
            <a:spLocks noGrp="1"/>
          </p:cNvSpPr>
          <p:nvPr>
            <p:ph type="pic" idx="3"/>
          </p:nvPr>
        </p:nvSpPr>
        <p:spPr>
          <a:xfrm>
            <a:off x="4004675" y="2572902"/>
            <a:ext cx="5139300" cy="25707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96"/>
        <p:cNvGrpSpPr/>
        <p:nvPr/>
      </p:nvGrpSpPr>
      <p:grpSpPr>
        <a:xfrm>
          <a:off x="0" y="0"/>
          <a:ext cx="0" cy="0"/>
          <a:chOff x="0" y="0"/>
          <a:chExt cx="0" cy="0"/>
        </a:xfrm>
      </p:grpSpPr>
      <p:grpSp>
        <p:nvGrpSpPr>
          <p:cNvPr id="497" name="Google Shape;497;p19"/>
          <p:cNvGrpSpPr/>
          <p:nvPr/>
        </p:nvGrpSpPr>
        <p:grpSpPr>
          <a:xfrm>
            <a:off x="-243786" y="3698465"/>
            <a:ext cx="9528705" cy="3234366"/>
            <a:chOff x="-243786" y="3698465"/>
            <a:chExt cx="9528705" cy="3234366"/>
          </a:xfrm>
        </p:grpSpPr>
        <p:grpSp>
          <p:nvGrpSpPr>
            <p:cNvPr id="498" name="Google Shape;498;p19"/>
            <p:cNvGrpSpPr/>
            <p:nvPr/>
          </p:nvGrpSpPr>
          <p:grpSpPr>
            <a:xfrm>
              <a:off x="8586482" y="3698465"/>
              <a:ext cx="400036" cy="1179733"/>
              <a:chOff x="8652551" y="3622265"/>
              <a:chExt cx="400036" cy="1179733"/>
            </a:xfrm>
          </p:grpSpPr>
          <p:sp>
            <p:nvSpPr>
              <p:cNvPr id="499" name="Google Shape;499;p19"/>
              <p:cNvSpPr/>
              <p:nvPr/>
            </p:nvSpPr>
            <p:spPr>
              <a:xfrm>
                <a:off x="8652551" y="3622265"/>
                <a:ext cx="400036" cy="784101"/>
              </a:xfrm>
              <a:custGeom>
                <a:avLst/>
                <a:gdLst/>
                <a:ahLst/>
                <a:cxnLst/>
                <a:rect l="l" t="t" r="r" b="b"/>
                <a:pathLst>
                  <a:path w="627507" h="1229963" extrusionOk="0">
                    <a:moveTo>
                      <a:pt x="627507" y="916210"/>
                    </a:moveTo>
                    <a:cubicBezTo>
                      <a:pt x="627507" y="742950"/>
                      <a:pt x="487013" y="0"/>
                      <a:pt x="313754" y="0"/>
                    </a:cubicBezTo>
                    <a:cubicBezTo>
                      <a:pt x="140494" y="0"/>
                      <a:pt x="0" y="742855"/>
                      <a:pt x="0" y="916210"/>
                    </a:cubicBezTo>
                    <a:cubicBezTo>
                      <a:pt x="0" y="1089565"/>
                      <a:pt x="140494" y="1229963"/>
                      <a:pt x="313754" y="1229963"/>
                    </a:cubicBezTo>
                    <a:cubicBezTo>
                      <a:pt x="487013" y="1229963"/>
                      <a:pt x="627507" y="1089470"/>
                      <a:pt x="627507" y="9162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0" name="Google Shape;500;p19"/>
              <p:cNvSpPr/>
              <p:nvPr/>
            </p:nvSpPr>
            <p:spPr>
              <a:xfrm>
                <a:off x="8828331" y="4182028"/>
                <a:ext cx="48577" cy="619970"/>
              </a:xfrm>
              <a:custGeom>
                <a:avLst/>
                <a:gdLst/>
                <a:ahLst/>
                <a:cxnLst/>
                <a:rect l="l" t="t" r="r" b="b"/>
                <a:pathLst>
                  <a:path w="76200" h="972502" extrusionOk="0">
                    <a:moveTo>
                      <a:pt x="38100" y="0"/>
                    </a:moveTo>
                    <a:lnTo>
                      <a:pt x="38100" y="0"/>
                    </a:lnTo>
                    <a:cubicBezTo>
                      <a:pt x="17050" y="0"/>
                      <a:pt x="0" y="17050"/>
                      <a:pt x="0" y="38100"/>
                    </a:cubicBezTo>
                    <a:lnTo>
                      <a:pt x="0" y="934403"/>
                    </a:lnTo>
                    <a:cubicBezTo>
                      <a:pt x="0" y="955453"/>
                      <a:pt x="17050" y="972503"/>
                      <a:pt x="38100" y="972503"/>
                    </a:cubicBezTo>
                    <a:lnTo>
                      <a:pt x="38100" y="972503"/>
                    </a:lnTo>
                    <a:cubicBezTo>
                      <a:pt x="59150" y="972503"/>
                      <a:pt x="76200" y="955453"/>
                      <a:pt x="76200" y="934403"/>
                    </a:cubicBezTo>
                    <a:lnTo>
                      <a:pt x="76200" y="38100"/>
                    </a:lnTo>
                    <a:cubicBezTo>
                      <a:pt x="76200" y="17050"/>
                      <a:pt x="59150" y="0"/>
                      <a:pt x="381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01" name="Google Shape;501;p19"/>
            <p:cNvGrpSpPr/>
            <p:nvPr/>
          </p:nvGrpSpPr>
          <p:grpSpPr>
            <a:xfrm>
              <a:off x="204199" y="3774672"/>
              <a:ext cx="311651" cy="1013835"/>
              <a:chOff x="7365872" y="2971228"/>
              <a:chExt cx="214503" cy="697801"/>
            </a:xfrm>
          </p:grpSpPr>
          <p:sp>
            <p:nvSpPr>
              <p:cNvPr id="502" name="Google Shape;502;p19"/>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3" name="Google Shape;503;p19"/>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04" name="Google Shape;504;p19"/>
            <p:cNvSpPr/>
            <p:nvPr/>
          </p:nvSpPr>
          <p:spPr>
            <a:xfrm rot="155540">
              <a:off x="-155194" y="4520789"/>
              <a:ext cx="9401174" cy="1934537"/>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5" name="Google Shape;505;p19"/>
            <p:cNvSpPr/>
            <p:nvPr/>
          </p:nvSpPr>
          <p:spPr>
            <a:xfrm rot="155540">
              <a:off x="-204847" y="4786679"/>
              <a:ext cx="9401174" cy="1934537"/>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6" name="Google Shape;506;p19"/>
            <p:cNvSpPr/>
            <p:nvPr/>
          </p:nvSpPr>
          <p:spPr>
            <a:xfrm flipH="1">
              <a:off x="1545705" y="4749402"/>
              <a:ext cx="1055053" cy="273613"/>
            </a:xfrm>
            <a:custGeom>
              <a:avLst/>
              <a:gdLst/>
              <a:ahLst/>
              <a:cxnLst/>
              <a:rect l="l" t="t" r="r" b="b"/>
              <a:pathLst>
                <a:path w="670940" h="173999" extrusionOk="0">
                  <a:moveTo>
                    <a:pt x="0" y="174000"/>
                  </a:moveTo>
                  <a:lnTo>
                    <a:pt x="670941" y="174000"/>
                  </a:lnTo>
                  <a:cubicBezTo>
                    <a:pt x="670941" y="174000"/>
                    <a:pt x="652272" y="109230"/>
                    <a:pt x="554927" y="139424"/>
                  </a:cubicBezTo>
                  <a:cubicBezTo>
                    <a:pt x="601885" y="-8214"/>
                    <a:pt x="372047" y="-59839"/>
                    <a:pt x="305086" y="89989"/>
                  </a:cubicBezTo>
                  <a:cubicBezTo>
                    <a:pt x="244888" y="-52029"/>
                    <a:pt x="128016" y="54366"/>
                    <a:pt x="157924" y="118564"/>
                  </a:cubicBezTo>
                  <a:cubicBezTo>
                    <a:pt x="63627" y="82560"/>
                    <a:pt x="0" y="174000"/>
                    <a:pt x="0" y="1740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7" name="Google Shape;507;p19"/>
            <p:cNvSpPr/>
            <p:nvPr/>
          </p:nvSpPr>
          <p:spPr>
            <a:xfrm>
              <a:off x="6651105" y="4825602"/>
              <a:ext cx="1055053" cy="273613"/>
            </a:xfrm>
            <a:custGeom>
              <a:avLst/>
              <a:gdLst/>
              <a:ahLst/>
              <a:cxnLst/>
              <a:rect l="l" t="t" r="r" b="b"/>
              <a:pathLst>
                <a:path w="670940" h="173999" extrusionOk="0">
                  <a:moveTo>
                    <a:pt x="0" y="174000"/>
                  </a:moveTo>
                  <a:lnTo>
                    <a:pt x="670941" y="174000"/>
                  </a:lnTo>
                  <a:cubicBezTo>
                    <a:pt x="670941" y="174000"/>
                    <a:pt x="652272" y="109230"/>
                    <a:pt x="554927" y="139424"/>
                  </a:cubicBezTo>
                  <a:cubicBezTo>
                    <a:pt x="601885" y="-8214"/>
                    <a:pt x="372047" y="-59839"/>
                    <a:pt x="305086" y="89989"/>
                  </a:cubicBezTo>
                  <a:cubicBezTo>
                    <a:pt x="244888" y="-52029"/>
                    <a:pt x="128016" y="54366"/>
                    <a:pt x="157924" y="118564"/>
                  </a:cubicBezTo>
                  <a:cubicBezTo>
                    <a:pt x="63627" y="82560"/>
                    <a:pt x="0" y="174000"/>
                    <a:pt x="0" y="1740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08" name="Google Shape;508;p19"/>
          <p:cNvGrpSpPr/>
          <p:nvPr/>
        </p:nvGrpSpPr>
        <p:grpSpPr>
          <a:xfrm>
            <a:off x="-2002481" y="76205"/>
            <a:ext cx="13175915" cy="1479763"/>
            <a:chOff x="-2002481" y="76205"/>
            <a:chExt cx="13175915" cy="1479763"/>
          </a:xfrm>
        </p:grpSpPr>
        <p:sp>
          <p:nvSpPr>
            <p:cNvPr id="509" name="Google Shape;509;p19"/>
            <p:cNvSpPr/>
            <p:nvPr/>
          </p:nvSpPr>
          <p:spPr>
            <a:xfrm flipH="1">
              <a:off x="8544344" y="76205"/>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0" name="Google Shape;510;p19"/>
            <p:cNvSpPr/>
            <p:nvPr/>
          </p:nvSpPr>
          <p:spPr>
            <a:xfrm>
              <a:off x="-2002481" y="111619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11" name="Google Shape;51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2" name="Google Shape;512;p19"/>
          <p:cNvSpPr txBox="1">
            <a:spLocks noGrp="1"/>
          </p:cNvSpPr>
          <p:nvPr>
            <p:ph type="subTitle" idx="1"/>
          </p:nvPr>
        </p:nvSpPr>
        <p:spPr>
          <a:xfrm>
            <a:off x="720053" y="1995575"/>
            <a:ext cx="2490300" cy="418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513" name="Google Shape;513;p19"/>
          <p:cNvSpPr txBox="1">
            <a:spLocks noGrp="1"/>
          </p:cNvSpPr>
          <p:nvPr>
            <p:ph type="subTitle" idx="2"/>
          </p:nvPr>
        </p:nvSpPr>
        <p:spPr>
          <a:xfrm>
            <a:off x="720053" y="2337575"/>
            <a:ext cx="2490300" cy="12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14" name="Google Shape;514;p19"/>
          <p:cNvSpPr txBox="1">
            <a:spLocks noGrp="1"/>
          </p:cNvSpPr>
          <p:nvPr>
            <p:ph type="subTitle" idx="3"/>
          </p:nvPr>
        </p:nvSpPr>
        <p:spPr>
          <a:xfrm>
            <a:off x="3326832" y="2337575"/>
            <a:ext cx="2490300" cy="12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15" name="Google Shape;515;p19"/>
          <p:cNvSpPr txBox="1">
            <a:spLocks noGrp="1"/>
          </p:cNvSpPr>
          <p:nvPr>
            <p:ph type="subTitle" idx="4"/>
          </p:nvPr>
        </p:nvSpPr>
        <p:spPr>
          <a:xfrm>
            <a:off x="5933647" y="2337575"/>
            <a:ext cx="2490300" cy="12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16" name="Google Shape;516;p19"/>
          <p:cNvSpPr txBox="1">
            <a:spLocks noGrp="1"/>
          </p:cNvSpPr>
          <p:nvPr>
            <p:ph type="subTitle" idx="5"/>
          </p:nvPr>
        </p:nvSpPr>
        <p:spPr>
          <a:xfrm>
            <a:off x="3326836" y="1995575"/>
            <a:ext cx="2490300" cy="418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517" name="Google Shape;517;p19"/>
          <p:cNvSpPr txBox="1">
            <a:spLocks noGrp="1"/>
          </p:cNvSpPr>
          <p:nvPr>
            <p:ph type="subTitle" idx="6"/>
          </p:nvPr>
        </p:nvSpPr>
        <p:spPr>
          <a:xfrm>
            <a:off x="5933647" y="1995575"/>
            <a:ext cx="2490300" cy="418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518"/>
        <p:cNvGrpSpPr/>
        <p:nvPr/>
      </p:nvGrpSpPr>
      <p:grpSpPr>
        <a:xfrm>
          <a:off x="0" y="0"/>
          <a:ext cx="0" cy="0"/>
          <a:chOff x="0" y="0"/>
          <a:chExt cx="0" cy="0"/>
        </a:xfrm>
      </p:grpSpPr>
      <p:grpSp>
        <p:nvGrpSpPr>
          <p:cNvPr id="519" name="Google Shape;519;p20"/>
          <p:cNvGrpSpPr/>
          <p:nvPr/>
        </p:nvGrpSpPr>
        <p:grpSpPr>
          <a:xfrm>
            <a:off x="-243786" y="3698465"/>
            <a:ext cx="9528705" cy="3234366"/>
            <a:chOff x="-243786" y="3698465"/>
            <a:chExt cx="9528705" cy="3234366"/>
          </a:xfrm>
        </p:grpSpPr>
        <p:grpSp>
          <p:nvGrpSpPr>
            <p:cNvPr id="520" name="Google Shape;520;p20"/>
            <p:cNvGrpSpPr/>
            <p:nvPr/>
          </p:nvGrpSpPr>
          <p:grpSpPr>
            <a:xfrm flipH="1">
              <a:off x="8628149" y="3774672"/>
              <a:ext cx="311651" cy="1013835"/>
              <a:chOff x="7365872" y="2971228"/>
              <a:chExt cx="214503" cy="697801"/>
            </a:xfrm>
          </p:grpSpPr>
          <p:sp>
            <p:nvSpPr>
              <p:cNvPr id="521" name="Google Shape;521;p20"/>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2" name="Google Shape;522;p20"/>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23" name="Google Shape;523;p20"/>
            <p:cNvGrpSpPr/>
            <p:nvPr/>
          </p:nvGrpSpPr>
          <p:grpSpPr>
            <a:xfrm flipH="1">
              <a:off x="157482" y="3698465"/>
              <a:ext cx="400036" cy="1179733"/>
              <a:chOff x="8652551" y="3622265"/>
              <a:chExt cx="400036" cy="1179733"/>
            </a:xfrm>
          </p:grpSpPr>
          <p:sp>
            <p:nvSpPr>
              <p:cNvPr id="524" name="Google Shape;524;p20"/>
              <p:cNvSpPr/>
              <p:nvPr/>
            </p:nvSpPr>
            <p:spPr>
              <a:xfrm>
                <a:off x="8652551" y="3622265"/>
                <a:ext cx="400036" cy="784101"/>
              </a:xfrm>
              <a:custGeom>
                <a:avLst/>
                <a:gdLst/>
                <a:ahLst/>
                <a:cxnLst/>
                <a:rect l="l" t="t" r="r" b="b"/>
                <a:pathLst>
                  <a:path w="627507" h="1229963" extrusionOk="0">
                    <a:moveTo>
                      <a:pt x="627507" y="916210"/>
                    </a:moveTo>
                    <a:cubicBezTo>
                      <a:pt x="627507" y="742950"/>
                      <a:pt x="487013" y="0"/>
                      <a:pt x="313754" y="0"/>
                    </a:cubicBezTo>
                    <a:cubicBezTo>
                      <a:pt x="140494" y="0"/>
                      <a:pt x="0" y="742855"/>
                      <a:pt x="0" y="916210"/>
                    </a:cubicBezTo>
                    <a:cubicBezTo>
                      <a:pt x="0" y="1089565"/>
                      <a:pt x="140494" y="1229963"/>
                      <a:pt x="313754" y="1229963"/>
                    </a:cubicBezTo>
                    <a:cubicBezTo>
                      <a:pt x="487013" y="1229963"/>
                      <a:pt x="627507" y="1089470"/>
                      <a:pt x="627507" y="9162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5" name="Google Shape;525;p20"/>
              <p:cNvSpPr/>
              <p:nvPr/>
            </p:nvSpPr>
            <p:spPr>
              <a:xfrm>
                <a:off x="8828331" y="4182028"/>
                <a:ext cx="48577" cy="619970"/>
              </a:xfrm>
              <a:custGeom>
                <a:avLst/>
                <a:gdLst/>
                <a:ahLst/>
                <a:cxnLst/>
                <a:rect l="l" t="t" r="r" b="b"/>
                <a:pathLst>
                  <a:path w="76200" h="972502" extrusionOk="0">
                    <a:moveTo>
                      <a:pt x="38100" y="0"/>
                    </a:moveTo>
                    <a:lnTo>
                      <a:pt x="38100" y="0"/>
                    </a:lnTo>
                    <a:cubicBezTo>
                      <a:pt x="17050" y="0"/>
                      <a:pt x="0" y="17050"/>
                      <a:pt x="0" y="38100"/>
                    </a:cubicBezTo>
                    <a:lnTo>
                      <a:pt x="0" y="934403"/>
                    </a:lnTo>
                    <a:cubicBezTo>
                      <a:pt x="0" y="955453"/>
                      <a:pt x="17050" y="972503"/>
                      <a:pt x="38100" y="972503"/>
                    </a:cubicBezTo>
                    <a:lnTo>
                      <a:pt x="38100" y="972503"/>
                    </a:lnTo>
                    <a:cubicBezTo>
                      <a:pt x="59150" y="972503"/>
                      <a:pt x="76200" y="955453"/>
                      <a:pt x="76200" y="934403"/>
                    </a:cubicBezTo>
                    <a:lnTo>
                      <a:pt x="76200" y="38100"/>
                    </a:lnTo>
                    <a:cubicBezTo>
                      <a:pt x="76200" y="17050"/>
                      <a:pt x="59150" y="0"/>
                      <a:pt x="381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26" name="Google Shape;526;p20"/>
            <p:cNvSpPr/>
            <p:nvPr/>
          </p:nvSpPr>
          <p:spPr>
            <a:xfrm rot="155540">
              <a:off x="-155194" y="4520789"/>
              <a:ext cx="9401174" cy="1934537"/>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7" name="Google Shape;527;p20"/>
            <p:cNvSpPr/>
            <p:nvPr/>
          </p:nvSpPr>
          <p:spPr>
            <a:xfrm rot="155540">
              <a:off x="-204847" y="4786679"/>
              <a:ext cx="9401174" cy="1934537"/>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8" name="Google Shape;528;p20"/>
            <p:cNvSpPr/>
            <p:nvPr/>
          </p:nvSpPr>
          <p:spPr>
            <a:xfrm>
              <a:off x="6651105" y="4749402"/>
              <a:ext cx="1055053" cy="273613"/>
            </a:xfrm>
            <a:custGeom>
              <a:avLst/>
              <a:gdLst/>
              <a:ahLst/>
              <a:cxnLst/>
              <a:rect l="l" t="t" r="r" b="b"/>
              <a:pathLst>
                <a:path w="670940" h="173999" extrusionOk="0">
                  <a:moveTo>
                    <a:pt x="0" y="174000"/>
                  </a:moveTo>
                  <a:lnTo>
                    <a:pt x="670941" y="174000"/>
                  </a:lnTo>
                  <a:cubicBezTo>
                    <a:pt x="670941" y="174000"/>
                    <a:pt x="652272" y="109230"/>
                    <a:pt x="554927" y="139424"/>
                  </a:cubicBezTo>
                  <a:cubicBezTo>
                    <a:pt x="601885" y="-8214"/>
                    <a:pt x="372047" y="-59839"/>
                    <a:pt x="305086" y="89989"/>
                  </a:cubicBezTo>
                  <a:cubicBezTo>
                    <a:pt x="244888" y="-52029"/>
                    <a:pt x="128016" y="54366"/>
                    <a:pt x="157924" y="118564"/>
                  </a:cubicBezTo>
                  <a:cubicBezTo>
                    <a:pt x="63627" y="82560"/>
                    <a:pt x="0" y="174000"/>
                    <a:pt x="0" y="1740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9" name="Google Shape;529;p20"/>
            <p:cNvSpPr/>
            <p:nvPr/>
          </p:nvSpPr>
          <p:spPr>
            <a:xfrm flipH="1">
              <a:off x="1545705" y="4825602"/>
              <a:ext cx="1055053" cy="273613"/>
            </a:xfrm>
            <a:custGeom>
              <a:avLst/>
              <a:gdLst/>
              <a:ahLst/>
              <a:cxnLst/>
              <a:rect l="l" t="t" r="r" b="b"/>
              <a:pathLst>
                <a:path w="670940" h="173999" extrusionOk="0">
                  <a:moveTo>
                    <a:pt x="0" y="174000"/>
                  </a:moveTo>
                  <a:lnTo>
                    <a:pt x="670941" y="174000"/>
                  </a:lnTo>
                  <a:cubicBezTo>
                    <a:pt x="670941" y="174000"/>
                    <a:pt x="652272" y="109230"/>
                    <a:pt x="554927" y="139424"/>
                  </a:cubicBezTo>
                  <a:cubicBezTo>
                    <a:pt x="601885" y="-8214"/>
                    <a:pt x="372047" y="-59839"/>
                    <a:pt x="305086" y="89989"/>
                  </a:cubicBezTo>
                  <a:cubicBezTo>
                    <a:pt x="244888" y="-52029"/>
                    <a:pt x="128016" y="54366"/>
                    <a:pt x="157924" y="118564"/>
                  </a:cubicBezTo>
                  <a:cubicBezTo>
                    <a:pt x="63627" y="82560"/>
                    <a:pt x="0" y="174000"/>
                    <a:pt x="0" y="1740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30" name="Google Shape;530;p20"/>
          <p:cNvGrpSpPr/>
          <p:nvPr/>
        </p:nvGrpSpPr>
        <p:grpSpPr>
          <a:xfrm>
            <a:off x="-1469081" y="-26807"/>
            <a:ext cx="11956715" cy="542788"/>
            <a:chOff x="-1469081" y="-26807"/>
            <a:chExt cx="11956715" cy="542788"/>
          </a:xfrm>
        </p:grpSpPr>
        <p:sp>
          <p:nvSpPr>
            <p:cNvPr id="531" name="Google Shape;531;p20"/>
            <p:cNvSpPr/>
            <p:nvPr/>
          </p:nvSpPr>
          <p:spPr>
            <a:xfrm flipH="1">
              <a:off x="-1469081" y="76205"/>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2" name="Google Shape;532;p20"/>
            <p:cNvSpPr/>
            <p:nvPr/>
          </p:nvSpPr>
          <p:spPr>
            <a:xfrm flipH="1">
              <a:off x="7858544" y="-26808"/>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33" name="Google Shape;53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34" name="Google Shape;534;p20"/>
          <p:cNvSpPr txBox="1">
            <a:spLocks noGrp="1"/>
          </p:cNvSpPr>
          <p:nvPr>
            <p:ph type="subTitle" idx="1"/>
          </p:nvPr>
        </p:nvSpPr>
        <p:spPr>
          <a:xfrm>
            <a:off x="1530450" y="1194025"/>
            <a:ext cx="6083100" cy="461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2pPr>
            <a:lvl3pPr lvl="2"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3pPr>
            <a:lvl4pPr lvl="3"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4pPr>
            <a:lvl5pPr lvl="4"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5pPr>
            <a:lvl6pPr lvl="5"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6pPr>
            <a:lvl7pPr lvl="6"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7pPr>
            <a:lvl8pPr lvl="7"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8pPr>
            <a:lvl9pPr lvl="8"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9pPr>
          </a:lstStyle>
          <a:p/>
        </p:txBody>
      </p:sp>
      <p:sp>
        <p:nvSpPr>
          <p:cNvPr id="535" name="Google Shape;535;p20"/>
          <p:cNvSpPr txBox="1">
            <a:spLocks noGrp="1"/>
          </p:cNvSpPr>
          <p:nvPr>
            <p:ph type="subTitle" idx="2"/>
          </p:nvPr>
        </p:nvSpPr>
        <p:spPr>
          <a:xfrm>
            <a:off x="1530450" y="2343271"/>
            <a:ext cx="6083100" cy="461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2pPr>
            <a:lvl3pPr lvl="2"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3pPr>
            <a:lvl4pPr lvl="3"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4pPr>
            <a:lvl5pPr lvl="4"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5pPr>
            <a:lvl6pPr lvl="5"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6pPr>
            <a:lvl7pPr lvl="6"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7pPr>
            <a:lvl8pPr lvl="7"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8pPr>
            <a:lvl9pPr lvl="8"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9pPr>
          </a:lstStyle>
          <a:p/>
        </p:txBody>
      </p:sp>
      <p:sp>
        <p:nvSpPr>
          <p:cNvPr id="536" name="Google Shape;536;p20"/>
          <p:cNvSpPr txBox="1">
            <a:spLocks noGrp="1"/>
          </p:cNvSpPr>
          <p:nvPr>
            <p:ph type="subTitle" idx="3"/>
          </p:nvPr>
        </p:nvSpPr>
        <p:spPr>
          <a:xfrm>
            <a:off x="1530450" y="3492516"/>
            <a:ext cx="6083100" cy="461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2pPr>
            <a:lvl3pPr lvl="2"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3pPr>
            <a:lvl4pPr lvl="3"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4pPr>
            <a:lvl5pPr lvl="4"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5pPr>
            <a:lvl6pPr lvl="5"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6pPr>
            <a:lvl7pPr lvl="6"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7pPr>
            <a:lvl8pPr lvl="7"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8pPr>
            <a:lvl9pPr lvl="8" rtl="0">
              <a:lnSpc>
                <a:spcPct val="100000"/>
              </a:lnSpc>
              <a:spcBef>
                <a:spcPts val="0"/>
              </a:spcBef>
              <a:spcAft>
                <a:spcPts val="0"/>
              </a:spcAft>
              <a:buClr>
                <a:schemeClr val="dk1"/>
              </a:buClr>
              <a:buSzPts val="2400"/>
              <a:buFont typeface="Bevan"/>
              <a:buNone/>
              <a:defRPr sz="2400" b="1">
                <a:solidFill>
                  <a:schemeClr val="dk1"/>
                </a:solidFill>
                <a:latin typeface="Bevan"/>
                <a:ea typeface="Bevan"/>
                <a:cs typeface="Bevan"/>
                <a:sym typeface="Bevan"/>
              </a:defRPr>
            </a:lvl9pPr>
          </a:lstStyle>
          <a:p/>
        </p:txBody>
      </p:sp>
      <p:sp>
        <p:nvSpPr>
          <p:cNvPr id="537" name="Google Shape;537;p20"/>
          <p:cNvSpPr txBox="1">
            <a:spLocks noGrp="1"/>
          </p:cNvSpPr>
          <p:nvPr>
            <p:ph type="subTitle" idx="4"/>
          </p:nvPr>
        </p:nvSpPr>
        <p:spPr>
          <a:xfrm>
            <a:off x="1530450" y="1579523"/>
            <a:ext cx="60831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38" name="Google Shape;538;p20"/>
          <p:cNvSpPr txBox="1">
            <a:spLocks noGrp="1"/>
          </p:cNvSpPr>
          <p:nvPr>
            <p:ph type="subTitle" idx="5"/>
          </p:nvPr>
        </p:nvSpPr>
        <p:spPr>
          <a:xfrm>
            <a:off x="1530450" y="2728774"/>
            <a:ext cx="60831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39" name="Google Shape;539;p20"/>
          <p:cNvSpPr txBox="1">
            <a:spLocks noGrp="1"/>
          </p:cNvSpPr>
          <p:nvPr>
            <p:ph type="subTitle" idx="6"/>
          </p:nvPr>
        </p:nvSpPr>
        <p:spPr>
          <a:xfrm>
            <a:off x="1530450" y="3878025"/>
            <a:ext cx="60831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540"/>
        <p:cNvGrpSpPr/>
        <p:nvPr/>
      </p:nvGrpSpPr>
      <p:grpSpPr>
        <a:xfrm>
          <a:off x="0" y="0"/>
          <a:ext cx="0" cy="0"/>
          <a:chOff x="0" y="0"/>
          <a:chExt cx="0" cy="0"/>
        </a:xfrm>
      </p:grpSpPr>
      <p:grpSp>
        <p:nvGrpSpPr>
          <p:cNvPr id="541" name="Google Shape;541;p21"/>
          <p:cNvGrpSpPr/>
          <p:nvPr/>
        </p:nvGrpSpPr>
        <p:grpSpPr>
          <a:xfrm>
            <a:off x="-141920" y="3698465"/>
            <a:ext cx="9427840" cy="3316874"/>
            <a:chOff x="-141920" y="3698465"/>
            <a:chExt cx="9427840" cy="3316874"/>
          </a:xfrm>
        </p:grpSpPr>
        <p:grpSp>
          <p:nvGrpSpPr>
            <p:cNvPr id="542" name="Google Shape;542;p21"/>
            <p:cNvGrpSpPr/>
            <p:nvPr/>
          </p:nvGrpSpPr>
          <p:grpSpPr>
            <a:xfrm flipH="1">
              <a:off x="8628149" y="3774672"/>
              <a:ext cx="311651" cy="1013835"/>
              <a:chOff x="7365872" y="2971228"/>
              <a:chExt cx="214503" cy="697801"/>
            </a:xfrm>
          </p:grpSpPr>
          <p:sp>
            <p:nvSpPr>
              <p:cNvPr id="543" name="Google Shape;543;p21"/>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4" name="Google Shape;544;p21"/>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45" name="Google Shape;545;p21"/>
            <p:cNvGrpSpPr/>
            <p:nvPr/>
          </p:nvGrpSpPr>
          <p:grpSpPr>
            <a:xfrm flipH="1">
              <a:off x="157482" y="3698465"/>
              <a:ext cx="400036" cy="1179733"/>
              <a:chOff x="8652551" y="3622265"/>
              <a:chExt cx="400036" cy="1179733"/>
            </a:xfrm>
          </p:grpSpPr>
          <p:sp>
            <p:nvSpPr>
              <p:cNvPr id="546" name="Google Shape;546;p21"/>
              <p:cNvSpPr/>
              <p:nvPr/>
            </p:nvSpPr>
            <p:spPr>
              <a:xfrm>
                <a:off x="8652551" y="3622265"/>
                <a:ext cx="400036" cy="784101"/>
              </a:xfrm>
              <a:custGeom>
                <a:avLst/>
                <a:gdLst/>
                <a:ahLst/>
                <a:cxnLst/>
                <a:rect l="l" t="t" r="r" b="b"/>
                <a:pathLst>
                  <a:path w="627507" h="1229963" extrusionOk="0">
                    <a:moveTo>
                      <a:pt x="627507" y="916210"/>
                    </a:moveTo>
                    <a:cubicBezTo>
                      <a:pt x="627507" y="742950"/>
                      <a:pt x="487013" y="0"/>
                      <a:pt x="313754" y="0"/>
                    </a:cubicBezTo>
                    <a:cubicBezTo>
                      <a:pt x="140494" y="0"/>
                      <a:pt x="0" y="742855"/>
                      <a:pt x="0" y="916210"/>
                    </a:cubicBezTo>
                    <a:cubicBezTo>
                      <a:pt x="0" y="1089565"/>
                      <a:pt x="140494" y="1229963"/>
                      <a:pt x="313754" y="1229963"/>
                    </a:cubicBezTo>
                    <a:cubicBezTo>
                      <a:pt x="487013" y="1229963"/>
                      <a:pt x="627507" y="1089470"/>
                      <a:pt x="627507" y="9162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7" name="Google Shape;547;p21"/>
              <p:cNvSpPr/>
              <p:nvPr/>
            </p:nvSpPr>
            <p:spPr>
              <a:xfrm>
                <a:off x="8828331" y="4182028"/>
                <a:ext cx="48577" cy="619970"/>
              </a:xfrm>
              <a:custGeom>
                <a:avLst/>
                <a:gdLst/>
                <a:ahLst/>
                <a:cxnLst/>
                <a:rect l="l" t="t" r="r" b="b"/>
                <a:pathLst>
                  <a:path w="76200" h="972502" extrusionOk="0">
                    <a:moveTo>
                      <a:pt x="38100" y="0"/>
                    </a:moveTo>
                    <a:lnTo>
                      <a:pt x="38100" y="0"/>
                    </a:lnTo>
                    <a:cubicBezTo>
                      <a:pt x="17050" y="0"/>
                      <a:pt x="0" y="17050"/>
                      <a:pt x="0" y="38100"/>
                    </a:cubicBezTo>
                    <a:lnTo>
                      <a:pt x="0" y="934403"/>
                    </a:lnTo>
                    <a:cubicBezTo>
                      <a:pt x="0" y="955453"/>
                      <a:pt x="17050" y="972503"/>
                      <a:pt x="38100" y="972503"/>
                    </a:cubicBezTo>
                    <a:lnTo>
                      <a:pt x="38100" y="972503"/>
                    </a:lnTo>
                    <a:cubicBezTo>
                      <a:pt x="59150" y="972503"/>
                      <a:pt x="76200" y="955453"/>
                      <a:pt x="76200" y="934403"/>
                    </a:cubicBezTo>
                    <a:lnTo>
                      <a:pt x="76200" y="38100"/>
                    </a:lnTo>
                    <a:cubicBezTo>
                      <a:pt x="76200" y="17050"/>
                      <a:pt x="59150" y="0"/>
                      <a:pt x="381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48" name="Google Shape;548;p21"/>
            <p:cNvGrpSpPr/>
            <p:nvPr/>
          </p:nvGrpSpPr>
          <p:grpSpPr>
            <a:xfrm>
              <a:off x="-141920" y="4616880"/>
              <a:ext cx="9427840" cy="2398458"/>
              <a:chOff x="2519362" y="2519351"/>
              <a:chExt cx="7154227" cy="1820047"/>
            </a:xfrm>
          </p:grpSpPr>
          <p:sp>
            <p:nvSpPr>
              <p:cNvPr id="549" name="Google Shape;549;p21"/>
              <p:cNvSpPr/>
              <p:nvPr/>
            </p:nvSpPr>
            <p:spPr>
              <a:xfrm>
                <a:off x="2519362" y="2519351"/>
                <a:ext cx="5375243" cy="1820047"/>
              </a:xfrm>
              <a:custGeom>
                <a:avLst/>
                <a:gdLst/>
                <a:ahLst/>
                <a:cxnLst/>
                <a:rect l="l" t="t" r="r" b="b"/>
                <a:pathLst>
                  <a:path w="5375243" h="1820047" extrusionOk="0">
                    <a:moveTo>
                      <a:pt x="5375244" y="584274"/>
                    </a:moveTo>
                    <a:lnTo>
                      <a:pt x="5375244" y="1819572"/>
                    </a:lnTo>
                    <a:lnTo>
                      <a:pt x="0" y="1820048"/>
                    </a:lnTo>
                    <a:lnTo>
                      <a:pt x="3334" y="880788"/>
                    </a:lnTo>
                    <a:lnTo>
                      <a:pt x="5810" y="156792"/>
                    </a:lnTo>
                    <a:lnTo>
                      <a:pt x="6382" y="4583"/>
                    </a:lnTo>
                    <a:cubicBezTo>
                      <a:pt x="6382" y="4583"/>
                      <a:pt x="4082891" y="-90382"/>
                      <a:pt x="5375244" y="5842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0" name="Google Shape;550;p21"/>
              <p:cNvSpPr/>
              <p:nvPr/>
            </p:nvSpPr>
            <p:spPr>
              <a:xfrm>
                <a:off x="2522695" y="2647473"/>
                <a:ext cx="2289507" cy="752665"/>
              </a:xfrm>
              <a:custGeom>
                <a:avLst/>
                <a:gdLst/>
                <a:ahLst/>
                <a:cxnLst/>
                <a:rect l="l" t="t" r="r" b="b"/>
                <a:pathLst>
                  <a:path w="2289507" h="752665" extrusionOk="0">
                    <a:moveTo>
                      <a:pt x="2137982" y="614458"/>
                    </a:moveTo>
                    <a:cubicBezTo>
                      <a:pt x="2047970" y="662940"/>
                      <a:pt x="1935671" y="669036"/>
                      <a:pt x="1828800" y="673703"/>
                    </a:cubicBezTo>
                    <a:cubicBezTo>
                      <a:pt x="1239965" y="699326"/>
                      <a:pt x="651224" y="724948"/>
                      <a:pt x="62484" y="750570"/>
                    </a:cubicBezTo>
                    <a:cubicBezTo>
                      <a:pt x="41815" y="751523"/>
                      <a:pt x="20860" y="752380"/>
                      <a:pt x="0" y="752666"/>
                    </a:cubicBezTo>
                    <a:lnTo>
                      <a:pt x="2477" y="28670"/>
                    </a:lnTo>
                    <a:cubicBezTo>
                      <a:pt x="64103" y="8763"/>
                      <a:pt x="124492" y="-762"/>
                      <a:pt x="172498" y="11049"/>
                    </a:cubicBezTo>
                    <a:cubicBezTo>
                      <a:pt x="158687" y="41529"/>
                      <a:pt x="121158" y="61246"/>
                      <a:pt x="81058" y="66865"/>
                    </a:cubicBezTo>
                    <a:cubicBezTo>
                      <a:pt x="264890" y="41148"/>
                      <a:pt x="450342" y="22098"/>
                      <a:pt x="634937" y="0"/>
                    </a:cubicBezTo>
                    <a:cubicBezTo>
                      <a:pt x="596932" y="78962"/>
                      <a:pt x="534543" y="149638"/>
                      <a:pt x="455485" y="203264"/>
                    </a:cubicBezTo>
                    <a:cubicBezTo>
                      <a:pt x="676561" y="173069"/>
                      <a:pt x="897731" y="142970"/>
                      <a:pt x="1118902" y="112776"/>
                    </a:cubicBezTo>
                    <a:cubicBezTo>
                      <a:pt x="1189958" y="103061"/>
                      <a:pt x="1268444" y="94583"/>
                      <a:pt x="1329309" y="126778"/>
                    </a:cubicBezTo>
                    <a:cubicBezTo>
                      <a:pt x="1390174" y="158972"/>
                      <a:pt x="1404366" y="249936"/>
                      <a:pt x="1337977" y="273368"/>
                    </a:cubicBezTo>
                    <a:cubicBezTo>
                      <a:pt x="1568387" y="266510"/>
                      <a:pt x="1810512" y="235172"/>
                      <a:pt x="2035207" y="303657"/>
                    </a:cubicBezTo>
                    <a:cubicBezTo>
                      <a:pt x="2118836" y="329089"/>
                      <a:pt x="2198942" y="371951"/>
                      <a:pt x="2257520" y="436817"/>
                    </a:cubicBezTo>
                    <a:cubicBezTo>
                      <a:pt x="2353437" y="542830"/>
                      <a:pt x="2209895" y="575786"/>
                      <a:pt x="2137982" y="6144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1" name="Google Shape;551;p21"/>
              <p:cNvSpPr/>
              <p:nvPr/>
            </p:nvSpPr>
            <p:spPr>
              <a:xfrm>
                <a:off x="4521231" y="2519354"/>
                <a:ext cx="5152358" cy="1739455"/>
              </a:xfrm>
              <a:custGeom>
                <a:avLst/>
                <a:gdLst/>
                <a:ahLst/>
                <a:cxnLst/>
                <a:rect l="l" t="t" r="r" b="b"/>
                <a:pathLst>
                  <a:path w="5152358" h="1739455" extrusionOk="0">
                    <a:moveTo>
                      <a:pt x="5152358" y="1739456"/>
                    </a:moveTo>
                    <a:lnTo>
                      <a:pt x="4744403" y="1738694"/>
                    </a:lnTo>
                    <a:lnTo>
                      <a:pt x="0" y="1729454"/>
                    </a:lnTo>
                    <a:lnTo>
                      <a:pt x="38005" y="1035844"/>
                    </a:lnTo>
                    <a:cubicBezTo>
                      <a:pt x="38005" y="1035844"/>
                      <a:pt x="1406366" y="28575"/>
                      <a:pt x="5150263" y="0"/>
                    </a:cubicBezTo>
                    <a:lnTo>
                      <a:pt x="5150454" y="195929"/>
                    </a:lnTo>
                    <a:lnTo>
                      <a:pt x="5152358" y="173945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2" name="Google Shape;552;p21"/>
              <p:cNvSpPr/>
              <p:nvPr/>
            </p:nvSpPr>
            <p:spPr>
              <a:xfrm>
                <a:off x="8228414" y="2597766"/>
                <a:ext cx="1445174" cy="1568161"/>
              </a:xfrm>
              <a:custGeom>
                <a:avLst/>
                <a:gdLst/>
                <a:ahLst/>
                <a:cxnLst/>
                <a:rect l="l" t="t" r="r" b="b"/>
                <a:pathLst>
                  <a:path w="1445174" h="1568161" extrusionOk="0">
                    <a:moveTo>
                      <a:pt x="1445175" y="1568162"/>
                    </a:moveTo>
                    <a:lnTo>
                      <a:pt x="1037219" y="1567400"/>
                    </a:lnTo>
                    <a:cubicBezTo>
                      <a:pt x="953971" y="1503297"/>
                      <a:pt x="873675" y="1435002"/>
                      <a:pt x="780806" y="1386234"/>
                    </a:cubicBezTo>
                    <a:cubicBezTo>
                      <a:pt x="572494" y="1276887"/>
                      <a:pt x="315414" y="1273363"/>
                      <a:pt x="123676" y="1137060"/>
                    </a:cubicBezTo>
                    <a:cubicBezTo>
                      <a:pt x="78242" y="1104771"/>
                      <a:pt x="36713" y="1064194"/>
                      <a:pt x="14805" y="1012950"/>
                    </a:cubicBezTo>
                    <a:cubicBezTo>
                      <a:pt x="-7102" y="961705"/>
                      <a:pt x="-6150" y="898269"/>
                      <a:pt x="27474" y="853787"/>
                    </a:cubicBezTo>
                    <a:cubicBezTo>
                      <a:pt x="49572" y="824545"/>
                      <a:pt x="84052" y="804924"/>
                      <a:pt x="101007" y="772443"/>
                    </a:cubicBezTo>
                    <a:cubicBezTo>
                      <a:pt x="132725" y="711769"/>
                      <a:pt x="91101" y="636998"/>
                      <a:pt x="105102" y="570132"/>
                    </a:cubicBezTo>
                    <a:cubicBezTo>
                      <a:pt x="124343" y="478026"/>
                      <a:pt x="239405" y="439545"/>
                      <a:pt x="332559" y="452880"/>
                    </a:cubicBezTo>
                    <a:cubicBezTo>
                      <a:pt x="425714" y="466215"/>
                      <a:pt x="512106" y="513078"/>
                      <a:pt x="605832" y="521650"/>
                    </a:cubicBezTo>
                    <a:cubicBezTo>
                      <a:pt x="649647" y="525651"/>
                      <a:pt x="703367" y="514411"/>
                      <a:pt x="718132" y="472882"/>
                    </a:cubicBezTo>
                    <a:cubicBezTo>
                      <a:pt x="740420" y="409922"/>
                      <a:pt x="653361" y="360201"/>
                      <a:pt x="643265" y="294193"/>
                    </a:cubicBezTo>
                    <a:cubicBezTo>
                      <a:pt x="634026" y="233995"/>
                      <a:pt x="696510" y="182084"/>
                      <a:pt x="757375" y="179036"/>
                    </a:cubicBezTo>
                    <a:cubicBezTo>
                      <a:pt x="818240" y="175988"/>
                      <a:pt x="875199" y="206849"/>
                      <a:pt x="927967" y="237329"/>
                    </a:cubicBezTo>
                    <a:cubicBezTo>
                      <a:pt x="980736" y="267809"/>
                      <a:pt x="1036457" y="299813"/>
                      <a:pt x="1097417" y="299718"/>
                    </a:cubicBezTo>
                    <a:cubicBezTo>
                      <a:pt x="1158377" y="299622"/>
                      <a:pt x="1223718" y="253045"/>
                      <a:pt x="1220289" y="192180"/>
                    </a:cubicBezTo>
                    <a:cubicBezTo>
                      <a:pt x="1217527" y="143412"/>
                      <a:pt x="1173236" y="96740"/>
                      <a:pt x="1191905" y="51591"/>
                    </a:cubicBezTo>
                    <a:cubicBezTo>
                      <a:pt x="1204668" y="20921"/>
                      <a:pt x="1241149" y="8157"/>
                      <a:pt x="1274106" y="3395"/>
                    </a:cubicBezTo>
                    <a:cubicBezTo>
                      <a:pt x="1339352" y="-6225"/>
                      <a:pt x="1390977" y="5776"/>
                      <a:pt x="1443270" y="24636"/>
                    </a:cubicBezTo>
                    <a:lnTo>
                      <a:pt x="1445175" y="156816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53" name="Google Shape;553;p21"/>
            <p:cNvSpPr/>
            <p:nvPr/>
          </p:nvSpPr>
          <p:spPr>
            <a:xfrm flipH="1">
              <a:off x="4881127" y="4757176"/>
              <a:ext cx="1102446" cy="263765"/>
            </a:xfrm>
            <a:custGeom>
              <a:avLst/>
              <a:gdLst/>
              <a:ahLst/>
              <a:cxnLst/>
              <a:rect l="l" t="t" r="r" b="b"/>
              <a:pathLst>
                <a:path w="836771" h="200201" extrusionOk="0">
                  <a:moveTo>
                    <a:pt x="836676" y="200201"/>
                  </a:moveTo>
                  <a:lnTo>
                    <a:pt x="0" y="200201"/>
                  </a:lnTo>
                  <a:cubicBezTo>
                    <a:pt x="0" y="200201"/>
                    <a:pt x="53721" y="117810"/>
                    <a:pt x="147542" y="153529"/>
                  </a:cubicBezTo>
                  <a:cubicBezTo>
                    <a:pt x="160972" y="58469"/>
                    <a:pt x="272510" y="106666"/>
                    <a:pt x="272510" y="106666"/>
                  </a:cubicBezTo>
                  <a:cubicBezTo>
                    <a:pt x="321659" y="-42877"/>
                    <a:pt x="580549" y="-42877"/>
                    <a:pt x="629698" y="155815"/>
                  </a:cubicBezTo>
                  <a:cubicBezTo>
                    <a:pt x="674370" y="108952"/>
                    <a:pt x="791623" y="112952"/>
                    <a:pt x="836771" y="20020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54" name="Google Shape;554;p21"/>
          <p:cNvGrpSpPr/>
          <p:nvPr/>
        </p:nvGrpSpPr>
        <p:grpSpPr>
          <a:xfrm>
            <a:off x="-1316681" y="76205"/>
            <a:ext cx="12413915" cy="1479763"/>
            <a:chOff x="-1316681" y="76205"/>
            <a:chExt cx="12413915" cy="1479763"/>
          </a:xfrm>
        </p:grpSpPr>
        <p:sp>
          <p:nvSpPr>
            <p:cNvPr id="555" name="Google Shape;555;p21"/>
            <p:cNvSpPr/>
            <p:nvPr/>
          </p:nvSpPr>
          <p:spPr>
            <a:xfrm flipH="1">
              <a:off x="-1316681" y="76205"/>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6" name="Google Shape;556;p21"/>
            <p:cNvSpPr/>
            <p:nvPr/>
          </p:nvSpPr>
          <p:spPr>
            <a:xfrm>
              <a:off x="8468144" y="111619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57" name="Google Shape;557;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58" name="Google Shape;558;p21"/>
          <p:cNvSpPr txBox="1">
            <a:spLocks noGrp="1"/>
          </p:cNvSpPr>
          <p:nvPr>
            <p:ph type="subTitle" idx="1"/>
          </p:nvPr>
        </p:nvSpPr>
        <p:spPr>
          <a:xfrm>
            <a:off x="1469249" y="1389013"/>
            <a:ext cx="2880900" cy="461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559" name="Google Shape;559;p21"/>
          <p:cNvSpPr txBox="1">
            <a:spLocks noGrp="1"/>
          </p:cNvSpPr>
          <p:nvPr>
            <p:ph type="subTitle" idx="2"/>
          </p:nvPr>
        </p:nvSpPr>
        <p:spPr>
          <a:xfrm>
            <a:off x="1469248" y="1774513"/>
            <a:ext cx="2880900" cy="92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60" name="Google Shape;560;p21"/>
          <p:cNvSpPr txBox="1">
            <a:spLocks noGrp="1"/>
          </p:cNvSpPr>
          <p:nvPr>
            <p:ph type="subTitle" idx="3"/>
          </p:nvPr>
        </p:nvSpPr>
        <p:spPr>
          <a:xfrm>
            <a:off x="4793852" y="1774513"/>
            <a:ext cx="2880900" cy="92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61" name="Google Shape;561;p21"/>
          <p:cNvSpPr txBox="1">
            <a:spLocks noGrp="1"/>
          </p:cNvSpPr>
          <p:nvPr>
            <p:ph type="subTitle" idx="4"/>
          </p:nvPr>
        </p:nvSpPr>
        <p:spPr>
          <a:xfrm>
            <a:off x="1471287" y="3294238"/>
            <a:ext cx="2876700" cy="92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62" name="Google Shape;562;p21"/>
          <p:cNvSpPr txBox="1">
            <a:spLocks noGrp="1"/>
          </p:cNvSpPr>
          <p:nvPr>
            <p:ph type="subTitle" idx="5"/>
          </p:nvPr>
        </p:nvSpPr>
        <p:spPr>
          <a:xfrm>
            <a:off x="4793852" y="3294238"/>
            <a:ext cx="2880900" cy="92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63" name="Google Shape;563;p21"/>
          <p:cNvSpPr txBox="1">
            <a:spLocks noGrp="1"/>
          </p:cNvSpPr>
          <p:nvPr>
            <p:ph type="subTitle" idx="6"/>
          </p:nvPr>
        </p:nvSpPr>
        <p:spPr>
          <a:xfrm>
            <a:off x="1469249" y="2908738"/>
            <a:ext cx="2880900" cy="461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564" name="Google Shape;564;p21"/>
          <p:cNvSpPr txBox="1">
            <a:spLocks noGrp="1"/>
          </p:cNvSpPr>
          <p:nvPr>
            <p:ph type="subTitle" idx="7"/>
          </p:nvPr>
        </p:nvSpPr>
        <p:spPr>
          <a:xfrm>
            <a:off x="4793852" y="1389013"/>
            <a:ext cx="2880900" cy="461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565" name="Google Shape;565;p21"/>
          <p:cNvSpPr txBox="1">
            <a:spLocks noGrp="1"/>
          </p:cNvSpPr>
          <p:nvPr>
            <p:ph type="subTitle" idx="8"/>
          </p:nvPr>
        </p:nvSpPr>
        <p:spPr>
          <a:xfrm>
            <a:off x="4793852" y="2908738"/>
            <a:ext cx="2880900" cy="461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66"/>
        <p:cNvGrpSpPr/>
        <p:nvPr/>
      </p:nvGrpSpPr>
      <p:grpSpPr>
        <a:xfrm>
          <a:off x="0" y="0"/>
          <a:ext cx="0" cy="0"/>
          <a:chOff x="0" y="0"/>
          <a:chExt cx="0" cy="0"/>
        </a:xfrm>
      </p:grpSpPr>
      <p:grpSp>
        <p:nvGrpSpPr>
          <p:cNvPr id="567" name="Google Shape;567;p22"/>
          <p:cNvGrpSpPr/>
          <p:nvPr/>
        </p:nvGrpSpPr>
        <p:grpSpPr>
          <a:xfrm>
            <a:off x="-1667690" y="3698465"/>
            <a:ext cx="10952609" cy="3234366"/>
            <a:chOff x="-1667690" y="3698465"/>
            <a:chExt cx="10952609" cy="3234366"/>
          </a:xfrm>
        </p:grpSpPr>
        <p:grpSp>
          <p:nvGrpSpPr>
            <p:cNvPr id="568" name="Google Shape;568;p22"/>
            <p:cNvGrpSpPr/>
            <p:nvPr/>
          </p:nvGrpSpPr>
          <p:grpSpPr>
            <a:xfrm>
              <a:off x="8586482" y="3698465"/>
              <a:ext cx="400036" cy="1179733"/>
              <a:chOff x="8652551" y="3622265"/>
              <a:chExt cx="400036" cy="1179733"/>
            </a:xfrm>
          </p:grpSpPr>
          <p:sp>
            <p:nvSpPr>
              <p:cNvPr id="569" name="Google Shape;569;p22"/>
              <p:cNvSpPr/>
              <p:nvPr/>
            </p:nvSpPr>
            <p:spPr>
              <a:xfrm>
                <a:off x="8652551" y="3622265"/>
                <a:ext cx="400036" cy="784101"/>
              </a:xfrm>
              <a:custGeom>
                <a:avLst/>
                <a:gdLst/>
                <a:ahLst/>
                <a:cxnLst/>
                <a:rect l="l" t="t" r="r" b="b"/>
                <a:pathLst>
                  <a:path w="627507" h="1229963" extrusionOk="0">
                    <a:moveTo>
                      <a:pt x="627507" y="916210"/>
                    </a:moveTo>
                    <a:cubicBezTo>
                      <a:pt x="627507" y="742950"/>
                      <a:pt x="487013" y="0"/>
                      <a:pt x="313754" y="0"/>
                    </a:cubicBezTo>
                    <a:cubicBezTo>
                      <a:pt x="140494" y="0"/>
                      <a:pt x="0" y="742855"/>
                      <a:pt x="0" y="916210"/>
                    </a:cubicBezTo>
                    <a:cubicBezTo>
                      <a:pt x="0" y="1089565"/>
                      <a:pt x="140494" y="1229963"/>
                      <a:pt x="313754" y="1229963"/>
                    </a:cubicBezTo>
                    <a:cubicBezTo>
                      <a:pt x="487013" y="1229963"/>
                      <a:pt x="627507" y="1089470"/>
                      <a:pt x="627507" y="9162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0" name="Google Shape;570;p22"/>
              <p:cNvSpPr/>
              <p:nvPr/>
            </p:nvSpPr>
            <p:spPr>
              <a:xfrm>
                <a:off x="8828331" y="4182028"/>
                <a:ext cx="48577" cy="619970"/>
              </a:xfrm>
              <a:custGeom>
                <a:avLst/>
                <a:gdLst/>
                <a:ahLst/>
                <a:cxnLst/>
                <a:rect l="l" t="t" r="r" b="b"/>
                <a:pathLst>
                  <a:path w="76200" h="972502" extrusionOk="0">
                    <a:moveTo>
                      <a:pt x="38100" y="0"/>
                    </a:moveTo>
                    <a:lnTo>
                      <a:pt x="38100" y="0"/>
                    </a:lnTo>
                    <a:cubicBezTo>
                      <a:pt x="17050" y="0"/>
                      <a:pt x="0" y="17050"/>
                      <a:pt x="0" y="38100"/>
                    </a:cubicBezTo>
                    <a:lnTo>
                      <a:pt x="0" y="934403"/>
                    </a:lnTo>
                    <a:cubicBezTo>
                      <a:pt x="0" y="955453"/>
                      <a:pt x="17050" y="972503"/>
                      <a:pt x="38100" y="972503"/>
                    </a:cubicBezTo>
                    <a:lnTo>
                      <a:pt x="38100" y="972503"/>
                    </a:lnTo>
                    <a:cubicBezTo>
                      <a:pt x="59150" y="972503"/>
                      <a:pt x="76200" y="955453"/>
                      <a:pt x="76200" y="934403"/>
                    </a:cubicBezTo>
                    <a:lnTo>
                      <a:pt x="76200" y="38100"/>
                    </a:lnTo>
                    <a:cubicBezTo>
                      <a:pt x="76200" y="17050"/>
                      <a:pt x="59150" y="0"/>
                      <a:pt x="381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71" name="Google Shape;571;p22"/>
            <p:cNvSpPr/>
            <p:nvPr/>
          </p:nvSpPr>
          <p:spPr>
            <a:xfrm flipH="1">
              <a:off x="-1667690" y="4222702"/>
              <a:ext cx="2458884" cy="1183662"/>
            </a:xfrm>
            <a:custGeom>
              <a:avLst/>
              <a:gdLst/>
              <a:ahLst/>
              <a:cxnLst/>
              <a:rect l="l" t="t" r="r" b="b"/>
              <a:pathLst>
                <a:path w="2458884" h="1183662" extrusionOk="0">
                  <a:moveTo>
                    <a:pt x="6" y="648643"/>
                  </a:moveTo>
                  <a:cubicBezTo>
                    <a:pt x="6" y="648643"/>
                    <a:pt x="-7043" y="221543"/>
                    <a:pt x="474351" y="289456"/>
                  </a:cubicBezTo>
                  <a:cubicBezTo>
                    <a:pt x="474351" y="-48110"/>
                    <a:pt x="1031849" y="-162220"/>
                    <a:pt x="1145863" y="344605"/>
                  </a:cubicBezTo>
                  <a:cubicBezTo>
                    <a:pt x="1475238" y="154582"/>
                    <a:pt x="1551342" y="510340"/>
                    <a:pt x="1551342" y="510340"/>
                  </a:cubicBezTo>
                  <a:cubicBezTo>
                    <a:pt x="1551342" y="510340"/>
                    <a:pt x="1706600" y="-124215"/>
                    <a:pt x="2458885" y="103909"/>
                  </a:cubicBezTo>
                  <a:lnTo>
                    <a:pt x="2458885" y="1183663"/>
                  </a:lnTo>
                  <a:lnTo>
                    <a:pt x="101" y="64864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2" name="Google Shape;572;p22"/>
            <p:cNvSpPr/>
            <p:nvPr/>
          </p:nvSpPr>
          <p:spPr>
            <a:xfrm rot="-155540" flipH="1">
              <a:off x="-204847" y="4520789"/>
              <a:ext cx="9401174" cy="1934537"/>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3" name="Google Shape;573;p22"/>
            <p:cNvSpPr/>
            <p:nvPr/>
          </p:nvSpPr>
          <p:spPr>
            <a:xfrm rot="-155540" flipH="1">
              <a:off x="-155194" y="4786679"/>
              <a:ext cx="9401174" cy="1934537"/>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4" name="Google Shape;574;p22"/>
            <p:cNvSpPr/>
            <p:nvPr/>
          </p:nvSpPr>
          <p:spPr>
            <a:xfrm flipH="1">
              <a:off x="2658155" y="4793239"/>
              <a:ext cx="1016474" cy="263608"/>
            </a:xfrm>
            <a:custGeom>
              <a:avLst/>
              <a:gdLst/>
              <a:ahLst/>
              <a:cxnLst/>
              <a:rect l="l" t="t" r="r" b="b"/>
              <a:pathLst>
                <a:path w="670940" h="173999" extrusionOk="0">
                  <a:moveTo>
                    <a:pt x="0" y="174000"/>
                  </a:moveTo>
                  <a:lnTo>
                    <a:pt x="670941" y="174000"/>
                  </a:lnTo>
                  <a:cubicBezTo>
                    <a:pt x="670941" y="174000"/>
                    <a:pt x="652272" y="109230"/>
                    <a:pt x="554927" y="139424"/>
                  </a:cubicBezTo>
                  <a:cubicBezTo>
                    <a:pt x="601885" y="-8214"/>
                    <a:pt x="372047" y="-59839"/>
                    <a:pt x="305086" y="89989"/>
                  </a:cubicBezTo>
                  <a:cubicBezTo>
                    <a:pt x="244888" y="-52029"/>
                    <a:pt x="128016" y="54366"/>
                    <a:pt x="157924" y="118564"/>
                  </a:cubicBezTo>
                  <a:cubicBezTo>
                    <a:pt x="63627" y="82560"/>
                    <a:pt x="0" y="174000"/>
                    <a:pt x="0" y="1740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75" name="Google Shape;575;p22"/>
          <p:cNvGrpSpPr/>
          <p:nvPr/>
        </p:nvGrpSpPr>
        <p:grpSpPr>
          <a:xfrm>
            <a:off x="-2082806" y="-42857"/>
            <a:ext cx="13213140" cy="1121288"/>
            <a:chOff x="-2082806" y="-42857"/>
            <a:chExt cx="13213140" cy="1121288"/>
          </a:xfrm>
        </p:grpSpPr>
        <p:sp>
          <p:nvSpPr>
            <p:cNvPr id="576" name="Google Shape;576;p22"/>
            <p:cNvSpPr/>
            <p:nvPr/>
          </p:nvSpPr>
          <p:spPr>
            <a:xfrm>
              <a:off x="-2082806" y="638655"/>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7" name="Google Shape;577;p22"/>
            <p:cNvSpPr/>
            <p:nvPr/>
          </p:nvSpPr>
          <p:spPr>
            <a:xfrm>
              <a:off x="8501244" y="-42858"/>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78" name="Google Shape;578;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79" name="Google Shape;579;p22"/>
          <p:cNvSpPr txBox="1">
            <a:spLocks noGrp="1"/>
          </p:cNvSpPr>
          <p:nvPr>
            <p:ph type="subTitle" idx="1"/>
          </p:nvPr>
        </p:nvSpPr>
        <p:spPr>
          <a:xfrm>
            <a:off x="719996" y="1741426"/>
            <a:ext cx="2416200" cy="1108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80" name="Google Shape;580;p22"/>
          <p:cNvSpPr txBox="1">
            <a:spLocks noGrp="1"/>
          </p:cNvSpPr>
          <p:nvPr>
            <p:ph type="subTitle" idx="2"/>
          </p:nvPr>
        </p:nvSpPr>
        <p:spPr>
          <a:xfrm>
            <a:off x="3365785" y="1741426"/>
            <a:ext cx="2416200" cy="1108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81" name="Google Shape;581;p22"/>
          <p:cNvSpPr txBox="1">
            <a:spLocks noGrp="1"/>
          </p:cNvSpPr>
          <p:nvPr>
            <p:ph type="subTitle" idx="3"/>
          </p:nvPr>
        </p:nvSpPr>
        <p:spPr>
          <a:xfrm>
            <a:off x="6010310" y="1741413"/>
            <a:ext cx="2411400" cy="1108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82" name="Google Shape;582;p22"/>
          <p:cNvSpPr txBox="1">
            <a:spLocks noGrp="1"/>
          </p:cNvSpPr>
          <p:nvPr>
            <p:ph type="subTitle" idx="4"/>
          </p:nvPr>
        </p:nvSpPr>
        <p:spPr>
          <a:xfrm>
            <a:off x="719996" y="3439525"/>
            <a:ext cx="2416200" cy="1108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83" name="Google Shape;583;p22"/>
          <p:cNvSpPr txBox="1">
            <a:spLocks noGrp="1"/>
          </p:cNvSpPr>
          <p:nvPr>
            <p:ph type="subTitle" idx="5"/>
          </p:nvPr>
        </p:nvSpPr>
        <p:spPr>
          <a:xfrm>
            <a:off x="3365788" y="3439525"/>
            <a:ext cx="2416200" cy="1108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84" name="Google Shape;584;p22"/>
          <p:cNvSpPr txBox="1">
            <a:spLocks noGrp="1"/>
          </p:cNvSpPr>
          <p:nvPr>
            <p:ph type="subTitle" idx="6"/>
          </p:nvPr>
        </p:nvSpPr>
        <p:spPr>
          <a:xfrm>
            <a:off x="6010317" y="3439525"/>
            <a:ext cx="2411400" cy="1108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85" name="Google Shape;585;p22"/>
          <p:cNvSpPr txBox="1">
            <a:spLocks noGrp="1"/>
          </p:cNvSpPr>
          <p:nvPr>
            <p:ph type="subTitle" idx="7"/>
          </p:nvPr>
        </p:nvSpPr>
        <p:spPr>
          <a:xfrm>
            <a:off x="719996" y="1078425"/>
            <a:ext cx="2416200" cy="7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586" name="Google Shape;586;p22"/>
          <p:cNvSpPr txBox="1">
            <a:spLocks noGrp="1"/>
          </p:cNvSpPr>
          <p:nvPr>
            <p:ph type="subTitle" idx="8"/>
          </p:nvPr>
        </p:nvSpPr>
        <p:spPr>
          <a:xfrm>
            <a:off x="3365785" y="1078425"/>
            <a:ext cx="2416200" cy="7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587" name="Google Shape;587;p22"/>
          <p:cNvSpPr txBox="1">
            <a:spLocks noGrp="1"/>
          </p:cNvSpPr>
          <p:nvPr>
            <p:ph type="subTitle" idx="9"/>
          </p:nvPr>
        </p:nvSpPr>
        <p:spPr>
          <a:xfrm>
            <a:off x="6010310" y="1078425"/>
            <a:ext cx="2411400" cy="73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588" name="Google Shape;588;p22"/>
          <p:cNvSpPr txBox="1">
            <a:spLocks noGrp="1"/>
          </p:cNvSpPr>
          <p:nvPr>
            <p:ph type="subTitle" idx="13"/>
          </p:nvPr>
        </p:nvSpPr>
        <p:spPr>
          <a:xfrm>
            <a:off x="719996" y="2775025"/>
            <a:ext cx="2416200" cy="740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589" name="Google Shape;589;p22"/>
          <p:cNvSpPr txBox="1">
            <a:spLocks noGrp="1"/>
          </p:cNvSpPr>
          <p:nvPr>
            <p:ph type="subTitle" idx="14"/>
          </p:nvPr>
        </p:nvSpPr>
        <p:spPr>
          <a:xfrm>
            <a:off x="3364535" y="2775025"/>
            <a:ext cx="2416200" cy="740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590" name="Google Shape;590;p22"/>
          <p:cNvSpPr txBox="1">
            <a:spLocks noGrp="1"/>
          </p:cNvSpPr>
          <p:nvPr>
            <p:ph type="subTitle" idx="15"/>
          </p:nvPr>
        </p:nvSpPr>
        <p:spPr>
          <a:xfrm>
            <a:off x="6007804" y="2775025"/>
            <a:ext cx="2416200" cy="740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17"/>
        <p:cNvGrpSpPr/>
        <p:nvPr/>
      </p:nvGrpSpPr>
      <p:grpSpPr>
        <a:xfrm>
          <a:off x="0" y="0"/>
          <a:ext cx="0" cy="0"/>
          <a:chOff x="0" y="0"/>
          <a:chExt cx="0" cy="0"/>
        </a:xfrm>
      </p:grpSpPr>
      <p:grpSp>
        <p:nvGrpSpPr>
          <p:cNvPr id="618" name="Google Shape;618;p24"/>
          <p:cNvGrpSpPr/>
          <p:nvPr/>
        </p:nvGrpSpPr>
        <p:grpSpPr>
          <a:xfrm>
            <a:off x="-141920" y="3698465"/>
            <a:ext cx="9427840" cy="3316874"/>
            <a:chOff x="-141920" y="3698465"/>
            <a:chExt cx="9427840" cy="3316874"/>
          </a:xfrm>
        </p:grpSpPr>
        <p:grpSp>
          <p:nvGrpSpPr>
            <p:cNvPr id="619" name="Google Shape;619;p24"/>
            <p:cNvGrpSpPr/>
            <p:nvPr/>
          </p:nvGrpSpPr>
          <p:grpSpPr>
            <a:xfrm flipH="1">
              <a:off x="8628149" y="3774672"/>
              <a:ext cx="311651" cy="1013835"/>
              <a:chOff x="7365872" y="2971228"/>
              <a:chExt cx="214503" cy="697801"/>
            </a:xfrm>
          </p:grpSpPr>
          <p:sp>
            <p:nvSpPr>
              <p:cNvPr id="620" name="Google Shape;620;p24"/>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1" name="Google Shape;621;p24"/>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22" name="Google Shape;622;p24"/>
            <p:cNvGrpSpPr/>
            <p:nvPr/>
          </p:nvGrpSpPr>
          <p:grpSpPr>
            <a:xfrm flipH="1">
              <a:off x="157482" y="3698465"/>
              <a:ext cx="400036" cy="1179733"/>
              <a:chOff x="8652551" y="3622265"/>
              <a:chExt cx="400036" cy="1179733"/>
            </a:xfrm>
          </p:grpSpPr>
          <p:sp>
            <p:nvSpPr>
              <p:cNvPr id="623" name="Google Shape;623;p24"/>
              <p:cNvSpPr/>
              <p:nvPr/>
            </p:nvSpPr>
            <p:spPr>
              <a:xfrm>
                <a:off x="8652551" y="3622265"/>
                <a:ext cx="400036" cy="784101"/>
              </a:xfrm>
              <a:custGeom>
                <a:avLst/>
                <a:gdLst/>
                <a:ahLst/>
                <a:cxnLst/>
                <a:rect l="l" t="t" r="r" b="b"/>
                <a:pathLst>
                  <a:path w="627507" h="1229963" extrusionOk="0">
                    <a:moveTo>
                      <a:pt x="627507" y="916210"/>
                    </a:moveTo>
                    <a:cubicBezTo>
                      <a:pt x="627507" y="742950"/>
                      <a:pt x="487013" y="0"/>
                      <a:pt x="313754" y="0"/>
                    </a:cubicBezTo>
                    <a:cubicBezTo>
                      <a:pt x="140494" y="0"/>
                      <a:pt x="0" y="742855"/>
                      <a:pt x="0" y="916210"/>
                    </a:cubicBezTo>
                    <a:cubicBezTo>
                      <a:pt x="0" y="1089565"/>
                      <a:pt x="140494" y="1229963"/>
                      <a:pt x="313754" y="1229963"/>
                    </a:cubicBezTo>
                    <a:cubicBezTo>
                      <a:pt x="487013" y="1229963"/>
                      <a:pt x="627507" y="1089470"/>
                      <a:pt x="627507" y="9162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4" name="Google Shape;624;p24"/>
              <p:cNvSpPr/>
              <p:nvPr/>
            </p:nvSpPr>
            <p:spPr>
              <a:xfrm>
                <a:off x="8828331" y="4182028"/>
                <a:ext cx="48577" cy="619970"/>
              </a:xfrm>
              <a:custGeom>
                <a:avLst/>
                <a:gdLst/>
                <a:ahLst/>
                <a:cxnLst/>
                <a:rect l="l" t="t" r="r" b="b"/>
                <a:pathLst>
                  <a:path w="76200" h="972502" extrusionOk="0">
                    <a:moveTo>
                      <a:pt x="38100" y="0"/>
                    </a:moveTo>
                    <a:lnTo>
                      <a:pt x="38100" y="0"/>
                    </a:lnTo>
                    <a:cubicBezTo>
                      <a:pt x="17050" y="0"/>
                      <a:pt x="0" y="17050"/>
                      <a:pt x="0" y="38100"/>
                    </a:cubicBezTo>
                    <a:lnTo>
                      <a:pt x="0" y="934403"/>
                    </a:lnTo>
                    <a:cubicBezTo>
                      <a:pt x="0" y="955453"/>
                      <a:pt x="17050" y="972503"/>
                      <a:pt x="38100" y="972503"/>
                    </a:cubicBezTo>
                    <a:lnTo>
                      <a:pt x="38100" y="972503"/>
                    </a:lnTo>
                    <a:cubicBezTo>
                      <a:pt x="59150" y="972503"/>
                      <a:pt x="76200" y="955453"/>
                      <a:pt x="76200" y="934403"/>
                    </a:cubicBezTo>
                    <a:lnTo>
                      <a:pt x="76200" y="38100"/>
                    </a:lnTo>
                    <a:cubicBezTo>
                      <a:pt x="76200" y="17050"/>
                      <a:pt x="59150" y="0"/>
                      <a:pt x="381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25" name="Google Shape;625;p24"/>
            <p:cNvGrpSpPr/>
            <p:nvPr/>
          </p:nvGrpSpPr>
          <p:grpSpPr>
            <a:xfrm>
              <a:off x="-141920" y="4616880"/>
              <a:ext cx="9427840" cy="2398458"/>
              <a:chOff x="2519362" y="2519351"/>
              <a:chExt cx="7154227" cy="1820047"/>
            </a:xfrm>
          </p:grpSpPr>
          <p:sp>
            <p:nvSpPr>
              <p:cNvPr id="626" name="Google Shape;626;p24"/>
              <p:cNvSpPr/>
              <p:nvPr/>
            </p:nvSpPr>
            <p:spPr>
              <a:xfrm>
                <a:off x="2519362" y="2519351"/>
                <a:ext cx="5375243" cy="1820047"/>
              </a:xfrm>
              <a:custGeom>
                <a:avLst/>
                <a:gdLst/>
                <a:ahLst/>
                <a:cxnLst/>
                <a:rect l="l" t="t" r="r" b="b"/>
                <a:pathLst>
                  <a:path w="5375243" h="1820047" extrusionOk="0">
                    <a:moveTo>
                      <a:pt x="5375244" y="584274"/>
                    </a:moveTo>
                    <a:lnTo>
                      <a:pt x="5375244" y="1819572"/>
                    </a:lnTo>
                    <a:lnTo>
                      <a:pt x="0" y="1820048"/>
                    </a:lnTo>
                    <a:lnTo>
                      <a:pt x="3334" y="880788"/>
                    </a:lnTo>
                    <a:lnTo>
                      <a:pt x="5810" y="156792"/>
                    </a:lnTo>
                    <a:lnTo>
                      <a:pt x="6382" y="4583"/>
                    </a:lnTo>
                    <a:cubicBezTo>
                      <a:pt x="6382" y="4583"/>
                      <a:pt x="4082891" y="-90382"/>
                      <a:pt x="5375244" y="5842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7" name="Google Shape;627;p24"/>
              <p:cNvSpPr/>
              <p:nvPr/>
            </p:nvSpPr>
            <p:spPr>
              <a:xfrm>
                <a:off x="2522695" y="2647473"/>
                <a:ext cx="2289507" cy="752665"/>
              </a:xfrm>
              <a:custGeom>
                <a:avLst/>
                <a:gdLst/>
                <a:ahLst/>
                <a:cxnLst/>
                <a:rect l="l" t="t" r="r" b="b"/>
                <a:pathLst>
                  <a:path w="2289507" h="752665" extrusionOk="0">
                    <a:moveTo>
                      <a:pt x="2137982" y="614458"/>
                    </a:moveTo>
                    <a:cubicBezTo>
                      <a:pt x="2047970" y="662940"/>
                      <a:pt x="1935671" y="669036"/>
                      <a:pt x="1828800" y="673703"/>
                    </a:cubicBezTo>
                    <a:cubicBezTo>
                      <a:pt x="1239965" y="699326"/>
                      <a:pt x="651224" y="724948"/>
                      <a:pt x="62484" y="750570"/>
                    </a:cubicBezTo>
                    <a:cubicBezTo>
                      <a:pt x="41815" y="751523"/>
                      <a:pt x="20860" y="752380"/>
                      <a:pt x="0" y="752666"/>
                    </a:cubicBezTo>
                    <a:lnTo>
                      <a:pt x="2477" y="28670"/>
                    </a:lnTo>
                    <a:cubicBezTo>
                      <a:pt x="64103" y="8763"/>
                      <a:pt x="124492" y="-762"/>
                      <a:pt x="172498" y="11049"/>
                    </a:cubicBezTo>
                    <a:cubicBezTo>
                      <a:pt x="158687" y="41529"/>
                      <a:pt x="121158" y="61246"/>
                      <a:pt x="81058" y="66865"/>
                    </a:cubicBezTo>
                    <a:cubicBezTo>
                      <a:pt x="264890" y="41148"/>
                      <a:pt x="450342" y="22098"/>
                      <a:pt x="634937" y="0"/>
                    </a:cubicBezTo>
                    <a:cubicBezTo>
                      <a:pt x="596932" y="78962"/>
                      <a:pt x="534543" y="149638"/>
                      <a:pt x="455485" y="203264"/>
                    </a:cubicBezTo>
                    <a:cubicBezTo>
                      <a:pt x="676561" y="173069"/>
                      <a:pt x="897731" y="142970"/>
                      <a:pt x="1118902" y="112776"/>
                    </a:cubicBezTo>
                    <a:cubicBezTo>
                      <a:pt x="1189958" y="103061"/>
                      <a:pt x="1268444" y="94583"/>
                      <a:pt x="1329309" y="126778"/>
                    </a:cubicBezTo>
                    <a:cubicBezTo>
                      <a:pt x="1390174" y="158972"/>
                      <a:pt x="1404366" y="249936"/>
                      <a:pt x="1337977" y="273368"/>
                    </a:cubicBezTo>
                    <a:cubicBezTo>
                      <a:pt x="1568387" y="266510"/>
                      <a:pt x="1810512" y="235172"/>
                      <a:pt x="2035207" y="303657"/>
                    </a:cubicBezTo>
                    <a:cubicBezTo>
                      <a:pt x="2118836" y="329089"/>
                      <a:pt x="2198942" y="371951"/>
                      <a:pt x="2257520" y="436817"/>
                    </a:cubicBezTo>
                    <a:cubicBezTo>
                      <a:pt x="2353437" y="542830"/>
                      <a:pt x="2209895" y="575786"/>
                      <a:pt x="2137982" y="6144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8" name="Google Shape;628;p24"/>
              <p:cNvSpPr/>
              <p:nvPr/>
            </p:nvSpPr>
            <p:spPr>
              <a:xfrm>
                <a:off x="4521231" y="2519354"/>
                <a:ext cx="5152358" cy="1739455"/>
              </a:xfrm>
              <a:custGeom>
                <a:avLst/>
                <a:gdLst/>
                <a:ahLst/>
                <a:cxnLst/>
                <a:rect l="l" t="t" r="r" b="b"/>
                <a:pathLst>
                  <a:path w="5152358" h="1739455" extrusionOk="0">
                    <a:moveTo>
                      <a:pt x="5152358" y="1739456"/>
                    </a:moveTo>
                    <a:lnTo>
                      <a:pt x="4744403" y="1738694"/>
                    </a:lnTo>
                    <a:lnTo>
                      <a:pt x="0" y="1729454"/>
                    </a:lnTo>
                    <a:lnTo>
                      <a:pt x="38005" y="1035844"/>
                    </a:lnTo>
                    <a:cubicBezTo>
                      <a:pt x="38005" y="1035844"/>
                      <a:pt x="1406366" y="28575"/>
                      <a:pt x="5150263" y="0"/>
                    </a:cubicBezTo>
                    <a:lnTo>
                      <a:pt x="5150454" y="195929"/>
                    </a:lnTo>
                    <a:lnTo>
                      <a:pt x="5152358" y="173945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9" name="Google Shape;629;p24"/>
              <p:cNvSpPr/>
              <p:nvPr/>
            </p:nvSpPr>
            <p:spPr>
              <a:xfrm>
                <a:off x="8228414" y="2597766"/>
                <a:ext cx="1445174" cy="1568161"/>
              </a:xfrm>
              <a:custGeom>
                <a:avLst/>
                <a:gdLst/>
                <a:ahLst/>
                <a:cxnLst/>
                <a:rect l="l" t="t" r="r" b="b"/>
                <a:pathLst>
                  <a:path w="1445174" h="1568161" extrusionOk="0">
                    <a:moveTo>
                      <a:pt x="1445175" y="1568162"/>
                    </a:moveTo>
                    <a:lnTo>
                      <a:pt x="1037219" y="1567400"/>
                    </a:lnTo>
                    <a:cubicBezTo>
                      <a:pt x="953971" y="1503297"/>
                      <a:pt x="873675" y="1435002"/>
                      <a:pt x="780806" y="1386234"/>
                    </a:cubicBezTo>
                    <a:cubicBezTo>
                      <a:pt x="572494" y="1276887"/>
                      <a:pt x="315414" y="1273363"/>
                      <a:pt x="123676" y="1137060"/>
                    </a:cubicBezTo>
                    <a:cubicBezTo>
                      <a:pt x="78242" y="1104771"/>
                      <a:pt x="36713" y="1064194"/>
                      <a:pt x="14805" y="1012950"/>
                    </a:cubicBezTo>
                    <a:cubicBezTo>
                      <a:pt x="-7102" y="961705"/>
                      <a:pt x="-6150" y="898269"/>
                      <a:pt x="27474" y="853787"/>
                    </a:cubicBezTo>
                    <a:cubicBezTo>
                      <a:pt x="49572" y="824545"/>
                      <a:pt x="84052" y="804924"/>
                      <a:pt x="101007" y="772443"/>
                    </a:cubicBezTo>
                    <a:cubicBezTo>
                      <a:pt x="132725" y="711769"/>
                      <a:pt x="91101" y="636998"/>
                      <a:pt x="105102" y="570132"/>
                    </a:cubicBezTo>
                    <a:cubicBezTo>
                      <a:pt x="124343" y="478026"/>
                      <a:pt x="239405" y="439545"/>
                      <a:pt x="332559" y="452880"/>
                    </a:cubicBezTo>
                    <a:cubicBezTo>
                      <a:pt x="425714" y="466215"/>
                      <a:pt x="512106" y="513078"/>
                      <a:pt x="605832" y="521650"/>
                    </a:cubicBezTo>
                    <a:cubicBezTo>
                      <a:pt x="649647" y="525651"/>
                      <a:pt x="703367" y="514411"/>
                      <a:pt x="718132" y="472882"/>
                    </a:cubicBezTo>
                    <a:cubicBezTo>
                      <a:pt x="740420" y="409922"/>
                      <a:pt x="653361" y="360201"/>
                      <a:pt x="643265" y="294193"/>
                    </a:cubicBezTo>
                    <a:cubicBezTo>
                      <a:pt x="634026" y="233995"/>
                      <a:pt x="696510" y="182084"/>
                      <a:pt x="757375" y="179036"/>
                    </a:cubicBezTo>
                    <a:cubicBezTo>
                      <a:pt x="818240" y="175988"/>
                      <a:pt x="875199" y="206849"/>
                      <a:pt x="927967" y="237329"/>
                    </a:cubicBezTo>
                    <a:cubicBezTo>
                      <a:pt x="980736" y="267809"/>
                      <a:pt x="1036457" y="299813"/>
                      <a:pt x="1097417" y="299718"/>
                    </a:cubicBezTo>
                    <a:cubicBezTo>
                      <a:pt x="1158377" y="299622"/>
                      <a:pt x="1223718" y="253045"/>
                      <a:pt x="1220289" y="192180"/>
                    </a:cubicBezTo>
                    <a:cubicBezTo>
                      <a:pt x="1217527" y="143412"/>
                      <a:pt x="1173236" y="96740"/>
                      <a:pt x="1191905" y="51591"/>
                    </a:cubicBezTo>
                    <a:cubicBezTo>
                      <a:pt x="1204668" y="20921"/>
                      <a:pt x="1241149" y="8157"/>
                      <a:pt x="1274106" y="3395"/>
                    </a:cubicBezTo>
                    <a:cubicBezTo>
                      <a:pt x="1339352" y="-6225"/>
                      <a:pt x="1390977" y="5776"/>
                      <a:pt x="1443270" y="24636"/>
                    </a:cubicBezTo>
                    <a:lnTo>
                      <a:pt x="1445175" y="156816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30" name="Google Shape;630;p24"/>
            <p:cNvSpPr/>
            <p:nvPr/>
          </p:nvSpPr>
          <p:spPr>
            <a:xfrm flipH="1">
              <a:off x="4881127" y="4757176"/>
              <a:ext cx="1102446" cy="263765"/>
            </a:xfrm>
            <a:custGeom>
              <a:avLst/>
              <a:gdLst/>
              <a:ahLst/>
              <a:cxnLst/>
              <a:rect l="l" t="t" r="r" b="b"/>
              <a:pathLst>
                <a:path w="836771" h="200201" extrusionOk="0">
                  <a:moveTo>
                    <a:pt x="836676" y="200201"/>
                  </a:moveTo>
                  <a:lnTo>
                    <a:pt x="0" y="200201"/>
                  </a:lnTo>
                  <a:cubicBezTo>
                    <a:pt x="0" y="200201"/>
                    <a:pt x="53721" y="117810"/>
                    <a:pt x="147542" y="153529"/>
                  </a:cubicBezTo>
                  <a:cubicBezTo>
                    <a:pt x="160972" y="58469"/>
                    <a:pt x="272510" y="106666"/>
                    <a:pt x="272510" y="106666"/>
                  </a:cubicBezTo>
                  <a:cubicBezTo>
                    <a:pt x="321659" y="-42877"/>
                    <a:pt x="580549" y="-42877"/>
                    <a:pt x="629698" y="155815"/>
                  </a:cubicBezTo>
                  <a:cubicBezTo>
                    <a:pt x="674370" y="108952"/>
                    <a:pt x="791623" y="112952"/>
                    <a:pt x="836771" y="2002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31" name="Google Shape;631;p24"/>
          <p:cNvGrpSpPr/>
          <p:nvPr/>
        </p:nvGrpSpPr>
        <p:grpSpPr>
          <a:xfrm>
            <a:off x="-920056" y="203343"/>
            <a:ext cx="10714115" cy="998863"/>
            <a:chOff x="-920056" y="203343"/>
            <a:chExt cx="10714115" cy="998863"/>
          </a:xfrm>
        </p:grpSpPr>
        <p:sp>
          <p:nvSpPr>
            <p:cNvPr id="632" name="Google Shape;632;p24"/>
            <p:cNvSpPr/>
            <p:nvPr/>
          </p:nvSpPr>
          <p:spPr>
            <a:xfrm flipH="1">
              <a:off x="-920056" y="7624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3" name="Google Shape;633;p24"/>
            <p:cNvSpPr/>
            <p:nvPr/>
          </p:nvSpPr>
          <p:spPr>
            <a:xfrm>
              <a:off x="7164969" y="20334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634"/>
        <p:cNvGrpSpPr/>
        <p:nvPr/>
      </p:nvGrpSpPr>
      <p:grpSpPr>
        <a:xfrm>
          <a:off x="0" y="0"/>
          <a:ext cx="0" cy="0"/>
          <a:chOff x="0" y="0"/>
          <a:chExt cx="0" cy="0"/>
        </a:xfrm>
      </p:grpSpPr>
      <p:grpSp>
        <p:nvGrpSpPr>
          <p:cNvPr id="635" name="Google Shape;635;p25"/>
          <p:cNvGrpSpPr/>
          <p:nvPr/>
        </p:nvGrpSpPr>
        <p:grpSpPr>
          <a:xfrm>
            <a:off x="-774206" y="315105"/>
            <a:ext cx="10277665" cy="1623800"/>
            <a:chOff x="-774206" y="315105"/>
            <a:chExt cx="10277665" cy="1623800"/>
          </a:xfrm>
        </p:grpSpPr>
        <p:sp>
          <p:nvSpPr>
            <p:cNvPr id="636" name="Google Shape;636;p25"/>
            <p:cNvSpPr/>
            <p:nvPr/>
          </p:nvSpPr>
          <p:spPr>
            <a:xfrm>
              <a:off x="6874369" y="14991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7" name="Google Shape;637;p25"/>
            <p:cNvSpPr/>
            <p:nvPr/>
          </p:nvSpPr>
          <p:spPr>
            <a:xfrm flipH="1">
              <a:off x="-774206" y="315105"/>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38" name="Google Shape;638;p25"/>
          <p:cNvGrpSpPr/>
          <p:nvPr/>
        </p:nvGrpSpPr>
        <p:grpSpPr>
          <a:xfrm>
            <a:off x="-143690" y="3774672"/>
            <a:ext cx="10419209" cy="3158159"/>
            <a:chOff x="-143690" y="3774672"/>
            <a:chExt cx="10419209" cy="3158159"/>
          </a:xfrm>
        </p:grpSpPr>
        <p:sp>
          <p:nvSpPr>
            <p:cNvPr id="639" name="Google Shape;639;p25"/>
            <p:cNvSpPr/>
            <p:nvPr/>
          </p:nvSpPr>
          <p:spPr>
            <a:xfrm>
              <a:off x="7816635" y="4222702"/>
              <a:ext cx="2458884" cy="1183662"/>
            </a:xfrm>
            <a:custGeom>
              <a:avLst/>
              <a:gdLst/>
              <a:ahLst/>
              <a:cxnLst/>
              <a:rect l="l" t="t" r="r" b="b"/>
              <a:pathLst>
                <a:path w="2458884" h="1183662" extrusionOk="0">
                  <a:moveTo>
                    <a:pt x="6" y="648643"/>
                  </a:moveTo>
                  <a:cubicBezTo>
                    <a:pt x="6" y="648643"/>
                    <a:pt x="-7043" y="221543"/>
                    <a:pt x="474351" y="289456"/>
                  </a:cubicBezTo>
                  <a:cubicBezTo>
                    <a:pt x="474351" y="-48110"/>
                    <a:pt x="1031849" y="-162220"/>
                    <a:pt x="1145863" y="344605"/>
                  </a:cubicBezTo>
                  <a:cubicBezTo>
                    <a:pt x="1475238" y="154582"/>
                    <a:pt x="1551342" y="510340"/>
                    <a:pt x="1551342" y="510340"/>
                  </a:cubicBezTo>
                  <a:cubicBezTo>
                    <a:pt x="1551342" y="510340"/>
                    <a:pt x="1706600" y="-124215"/>
                    <a:pt x="2458885" y="103909"/>
                  </a:cubicBezTo>
                  <a:lnTo>
                    <a:pt x="2458885" y="1183663"/>
                  </a:lnTo>
                  <a:lnTo>
                    <a:pt x="101" y="64864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40" name="Google Shape;640;p25"/>
            <p:cNvGrpSpPr/>
            <p:nvPr/>
          </p:nvGrpSpPr>
          <p:grpSpPr>
            <a:xfrm flipH="1">
              <a:off x="201403" y="3774672"/>
              <a:ext cx="311651" cy="1013835"/>
              <a:chOff x="7365872" y="2971228"/>
              <a:chExt cx="214503" cy="697801"/>
            </a:xfrm>
          </p:grpSpPr>
          <p:sp>
            <p:nvSpPr>
              <p:cNvPr id="641" name="Google Shape;641;p25"/>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2" name="Google Shape;642;p25"/>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43" name="Google Shape;643;p25"/>
            <p:cNvSpPr/>
            <p:nvPr/>
          </p:nvSpPr>
          <p:spPr>
            <a:xfrm rot="155540">
              <a:off x="-55098" y="4520789"/>
              <a:ext cx="9401174" cy="1934537"/>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4" name="Google Shape;644;p25"/>
            <p:cNvSpPr/>
            <p:nvPr/>
          </p:nvSpPr>
          <p:spPr>
            <a:xfrm rot="155540">
              <a:off x="-104752" y="4786679"/>
              <a:ext cx="9401174" cy="1934537"/>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5" name="Google Shape;645;p25"/>
            <p:cNvSpPr/>
            <p:nvPr/>
          </p:nvSpPr>
          <p:spPr>
            <a:xfrm flipH="1">
              <a:off x="6000001" y="4640839"/>
              <a:ext cx="1016474" cy="263608"/>
            </a:xfrm>
            <a:custGeom>
              <a:avLst/>
              <a:gdLst/>
              <a:ahLst/>
              <a:cxnLst/>
              <a:rect l="l" t="t" r="r" b="b"/>
              <a:pathLst>
                <a:path w="670940" h="173999" extrusionOk="0">
                  <a:moveTo>
                    <a:pt x="0" y="174000"/>
                  </a:moveTo>
                  <a:lnTo>
                    <a:pt x="670941" y="174000"/>
                  </a:lnTo>
                  <a:cubicBezTo>
                    <a:pt x="670941" y="174000"/>
                    <a:pt x="652272" y="109230"/>
                    <a:pt x="554927" y="139424"/>
                  </a:cubicBezTo>
                  <a:cubicBezTo>
                    <a:pt x="601885" y="-8214"/>
                    <a:pt x="372047" y="-59839"/>
                    <a:pt x="305086" y="89989"/>
                  </a:cubicBezTo>
                  <a:cubicBezTo>
                    <a:pt x="244888" y="-52029"/>
                    <a:pt x="128016" y="54366"/>
                    <a:pt x="157924" y="118564"/>
                  </a:cubicBezTo>
                  <a:cubicBezTo>
                    <a:pt x="63627" y="82560"/>
                    <a:pt x="0" y="174000"/>
                    <a:pt x="0" y="1740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90"/>
        <p:cNvGrpSpPr/>
        <p:nvPr/>
      </p:nvGrpSpPr>
      <p:grpSpPr>
        <a:xfrm>
          <a:off x="0" y="0"/>
          <a:ext cx="0" cy="0"/>
          <a:chOff x="0" y="0"/>
          <a:chExt cx="0" cy="0"/>
        </a:xfrm>
      </p:grpSpPr>
      <p:grpSp>
        <p:nvGrpSpPr>
          <p:cNvPr id="91" name="Google Shape;91;p3"/>
          <p:cNvGrpSpPr/>
          <p:nvPr/>
        </p:nvGrpSpPr>
        <p:grpSpPr>
          <a:xfrm>
            <a:off x="-1300033" y="2391461"/>
            <a:ext cx="11896467" cy="4322311"/>
            <a:chOff x="-1300033" y="2315261"/>
            <a:chExt cx="11896467" cy="4322311"/>
          </a:xfrm>
        </p:grpSpPr>
        <p:sp>
          <p:nvSpPr>
            <p:cNvPr id="92" name="Google Shape;92;p3"/>
            <p:cNvSpPr/>
            <p:nvPr/>
          </p:nvSpPr>
          <p:spPr>
            <a:xfrm>
              <a:off x="3068606" y="2536300"/>
              <a:ext cx="7527828" cy="2741665"/>
            </a:xfrm>
            <a:custGeom>
              <a:avLst/>
              <a:gdLst/>
              <a:ahLst/>
              <a:cxnLst/>
              <a:rect l="l" t="t" r="r" b="b"/>
              <a:pathLst>
                <a:path w="6751415" h="2458892" extrusionOk="0">
                  <a:moveTo>
                    <a:pt x="6751225" y="2458797"/>
                  </a:moveTo>
                  <a:cubicBezTo>
                    <a:pt x="6643497" y="2157045"/>
                    <a:pt x="6550914" y="1848816"/>
                    <a:pt x="6437377" y="1549255"/>
                  </a:cubicBezTo>
                  <a:cubicBezTo>
                    <a:pt x="6216015" y="965372"/>
                    <a:pt x="5789200" y="-4177"/>
                    <a:pt x="5149596" y="14"/>
                  </a:cubicBezTo>
                  <a:cubicBezTo>
                    <a:pt x="4467797" y="4490"/>
                    <a:pt x="4213098" y="669145"/>
                    <a:pt x="3625311" y="1021094"/>
                  </a:cubicBezTo>
                  <a:cubicBezTo>
                    <a:pt x="3163729" y="1297509"/>
                    <a:pt x="2625852" y="827165"/>
                    <a:pt x="2206181" y="704959"/>
                  </a:cubicBezTo>
                  <a:cubicBezTo>
                    <a:pt x="1715072" y="561893"/>
                    <a:pt x="1367885" y="749536"/>
                    <a:pt x="942499" y="1153015"/>
                  </a:cubicBezTo>
                  <a:cubicBezTo>
                    <a:pt x="571405" y="1504868"/>
                    <a:pt x="331470" y="1950924"/>
                    <a:pt x="0" y="2458892"/>
                  </a:cubicBezTo>
                  <a:lnTo>
                    <a:pt x="6751416" y="245889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3"/>
            <p:cNvSpPr/>
            <p:nvPr/>
          </p:nvSpPr>
          <p:spPr>
            <a:xfrm>
              <a:off x="-962717" y="2843493"/>
              <a:ext cx="7920108" cy="2206250"/>
            </a:xfrm>
            <a:custGeom>
              <a:avLst/>
              <a:gdLst/>
              <a:ahLst/>
              <a:cxnLst/>
              <a:rect l="l" t="t" r="r" b="b"/>
              <a:pathLst>
                <a:path w="7103236" h="1978700" extrusionOk="0">
                  <a:moveTo>
                    <a:pt x="6663563" y="1738575"/>
                  </a:moveTo>
                  <a:cubicBezTo>
                    <a:pt x="6481254" y="1592176"/>
                    <a:pt x="6306471" y="1422345"/>
                    <a:pt x="6083205" y="1353003"/>
                  </a:cubicBezTo>
                  <a:cubicBezTo>
                    <a:pt x="5688679" y="1230416"/>
                    <a:pt x="5254624" y="1453301"/>
                    <a:pt x="4853146" y="1356051"/>
                  </a:cubicBezTo>
                  <a:cubicBezTo>
                    <a:pt x="4445381" y="1257277"/>
                    <a:pt x="4155058" y="848369"/>
                    <a:pt x="3739102" y="793314"/>
                  </a:cubicBezTo>
                  <a:cubicBezTo>
                    <a:pt x="3458972" y="756262"/>
                    <a:pt x="3181889" y="890088"/>
                    <a:pt x="2899282" y="883230"/>
                  </a:cubicBezTo>
                  <a:cubicBezTo>
                    <a:pt x="2610865" y="876277"/>
                    <a:pt x="2398172" y="699302"/>
                    <a:pt x="2199004" y="503373"/>
                  </a:cubicBezTo>
                  <a:cubicBezTo>
                    <a:pt x="1941448" y="250008"/>
                    <a:pt x="1575498" y="-103274"/>
                    <a:pt x="1181068" y="28552"/>
                  </a:cubicBezTo>
                  <a:cubicBezTo>
                    <a:pt x="793591" y="157997"/>
                    <a:pt x="450500" y="457939"/>
                    <a:pt x="245427" y="807411"/>
                  </a:cubicBezTo>
                  <a:cubicBezTo>
                    <a:pt x="40258" y="1157074"/>
                    <a:pt x="-39371" y="1577793"/>
                    <a:pt x="18256" y="1978700"/>
                  </a:cubicBezTo>
                  <a:lnTo>
                    <a:pt x="7103236" y="1978700"/>
                  </a:lnTo>
                  <a:cubicBezTo>
                    <a:pt x="6943597" y="1941267"/>
                    <a:pt x="6794055" y="1843350"/>
                    <a:pt x="6663658" y="17386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94;p3"/>
            <p:cNvSpPr/>
            <p:nvPr/>
          </p:nvSpPr>
          <p:spPr>
            <a:xfrm>
              <a:off x="260099" y="2315261"/>
              <a:ext cx="317549" cy="1262124"/>
            </a:xfrm>
            <a:custGeom>
              <a:avLst/>
              <a:gdLst/>
              <a:ahLst/>
              <a:cxnLst/>
              <a:rect l="l" t="t" r="r" b="b"/>
              <a:pathLst>
                <a:path w="284797" h="1131950" extrusionOk="0">
                  <a:moveTo>
                    <a:pt x="0" y="740474"/>
                  </a:moveTo>
                  <a:lnTo>
                    <a:pt x="142399" y="0"/>
                  </a:lnTo>
                  <a:lnTo>
                    <a:pt x="284798" y="740474"/>
                  </a:lnTo>
                  <a:lnTo>
                    <a:pt x="154972" y="702373"/>
                  </a:lnTo>
                  <a:lnTo>
                    <a:pt x="154972" y="1131951"/>
                  </a:lnTo>
                  <a:lnTo>
                    <a:pt x="129826" y="1131951"/>
                  </a:lnTo>
                  <a:lnTo>
                    <a:pt x="129826" y="702373"/>
                  </a:lnTo>
                  <a:lnTo>
                    <a:pt x="0" y="7404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95;p3"/>
            <p:cNvSpPr/>
            <p:nvPr/>
          </p:nvSpPr>
          <p:spPr>
            <a:xfrm>
              <a:off x="727295" y="2684153"/>
              <a:ext cx="317443" cy="837309"/>
            </a:xfrm>
            <a:custGeom>
              <a:avLst/>
              <a:gdLst/>
              <a:ahLst/>
              <a:cxnLst/>
              <a:rect l="l" t="t" r="r" b="b"/>
              <a:pathLst>
                <a:path w="284702" h="750950" extrusionOk="0">
                  <a:moveTo>
                    <a:pt x="142304" y="0"/>
                  </a:moveTo>
                  <a:lnTo>
                    <a:pt x="284702" y="550069"/>
                  </a:lnTo>
                  <a:lnTo>
                    <a:pt x="154876" y="511969"/>
                  </a:lnTo>
                  <a:lnTo>
                    <a:pt x="154876" y="750951"/>
                  </a:lnTo>
                  <a:lnTo>
                    <a:pt x="129730" y="750951"/>
                  </a:lnTo>
                  <a:lnTo>
                    <a:pt x="129730" y="511969"/>
                  </a:lnTo>
                  <a:lnTo>
                    <a:pt x="0" y="550069"/>
                  </a:lnTo>
                  <a:lnTo>
                    <a:pt x="14230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 name="Google Shape;96;p3"/>
            <p:cNvSpPr/>
            <p:nvPr/>
          </p:nvSpPr>
          <p:spPr>
            <a:xfrm>
              <a:off x="1063877" y="2885234"/>
              <a:ext cx="266783" cy="703387"/>
            </a:xfrm>
            <a:custGeom>
              <a:avLst/>
              <a:gdLst/>
              <a:ahLst/>
              <a:cxnLst/>
              <a:rect l="l" t="t" r="r" b="b"/>
              <a:pathLst>
                <a:path w="239267" h="630840" extrusionOk="0">
                  <a:moveTo>
                    <a:pt x="119634" y="0"/>
                  </a:moveTo>
                  <a:lnTo>
                    <a:pt x="239268" y="462058"/>
                  </a:lnTo>
                  <a:lnTo>
                    <a:pt x="130207" y="430054"/>
                  </a:lnTo>
                  <a:lnTo>
                    <a:pt x="130207" y="630841"/>
                  </a:lnTo>
                  <a:lnTo>
                    <a:pt x="109061" y="630841"/>
                  </a:lnTo>
                  <a:lnTo>
                    <a:pt x="109061" y="430054"/>
                  </a:lnTo>
                  <a:lnTo>
                    <a:pt x="0" y="462058"/>
                  </a:lnTo>
                  <a:lnTo>
                    <a:pt x="11963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 name="Google Shape;97;p3"/>
            <p:cNvSpPr/>
            <p:nvPr/>
          </p:nvSpPr>
          <p:spPr>
            <a:xfrm>
              <a:off x="4977585" y="4095751"/>
              <a:ext cx="166315" cy="438408"/>
            </a:xfrm>
            <a:custGeom>
              <a:avLst/>
              <a:gdLst/>
              <a:ahLst/>
              <a:cxnLst/>
              <a:rect l="l" t="t" r="r" b="b"/>
              <a:pathLst>
                <a:path w="149161" h="393191" extrusionOk="0">
                  <a:moveTo>
                    <a:pt x="74581" y="0"/>
                  </a:moveTo>
                  <a:lnTo>
                    <a:pt x="149162" y="287941"/>
                  </a:lnTo>
                  <a:lnTo>
                    <a:pt x="81153" y="268034"/>
                  </a:lnTo>
                  <a:lnTo>
                    <a:pt x="81153" y="393192"/>
                  </a:lnTo>
                  <a:lnTo>
                    <a:pt x="68009" y="393192"/>
                  </a:lnTo>
                  <a:lnTo>
                    <a:pt x="68009" y="268034"/>
                  </a:lnTo>
                  <a:lnTo>
                    <a:pt x="0" y="287941"/>
                  </a:lnTo>
                  <a:lnTo>
                    <a:pt x="74581"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8" name="Google Shape;98;p3"/>
            <p:cNvSpPr/>
            <p:nvPr/>
          </p:nvSpPr>
          <p:spPr>
            <a:xfrm>
              <a:off x="5276760" y="4081087"/>
              <a:ext cx="166207" cy="438408"/>
            </a:xfrm>
            <a:custGeom>
              <a:avLst/>
              <a:gdLst/>
              <a:ahLst/>
              <a:cxnLst/>
              <a:rect l="l" t="t" r="r" b="b"/>
              <a:pathLst>
                <a:path w="149065" h="393191" extrusionOk="0">
                  <a:moveTo>
                    <a:pt x="74486" y="0"/>
                  </a:moveTo>
                  <a:lnTo>
                    <a:pt x="149066" y="288036"/>
                  </a:lnTo>
                  <a:lnTo>
                    <a:pt x="81153" y="268129"/>
                  </a:lnTo>
                  <a:lnTo>
                    <a:pt x="81153" y="393192"/>
                  </a:lnTo>
                  <a:lnTo>
                    <a:pt x="67913" y="393192"/>
                  </a:lnTo>
                  <a:lnTo>
                    <a:pt x="67913" y="268129"/>
                  </a:lnTo>
                  <a:lnTo>
                    <a:pt x="0" y="288036"/>
                  </a:lnTo>
                  <a:lnTo>
                    <a:pt x="74486"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 name="Google Shape;99;p3"/>
            <p:cNvSpPr/>
            <p:nvPr/>
          </p:nvSpPr>
          <p:spPr>
            <a:xfrm>
              <a:off x="4178473" y="4060677"/>
              <a:ext cx="166315" cy="438408"/>
            </a:xfrm>
            <a:custGeom>
              <a:avLst/>
              <a:gdLst/>
              <a:ahLst/>
              <a:cxnLst/>
              <a:rect l="l" t="t" r="r" b="b"/>
              <a:pathLst>
                <a:path w="149161" h="393191" extrusionOk="0">
                  <a:moveTo>
                    <a:pt x="74581" y="0"/>
                  </a:moveTo>
                  <a:lnTo>
                    <a:pt x="149162" y="288036"/>
                  </a:lnTo>
                  <a:lnTo>
                    <a:pt x="81153" y="268034"/>
                  </a:lnTo>
                  <a:lnTo>
                    <a:pt x="81153" y="393192"/>
                  </a:lnTo>
                  <a:lnTo>
                    <a:pt x="68009" y="393192"/>
                  </a:lnTo>
                  <a:lnTo>
                    <a:pt x="68009" y="268034"/>
                  </a:lnTo>
                  <a:lnTo>
                    <a:pt x="0" y="288036"/>
                  </a:lnTo>
                  <a:lnTo>
                    <a:pt x="74581"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 name="Google Shape;100;p3"/>
            <p:cNvSpPr/>
            <p:nvPr/>
          </p:nvSpPr>
          <p:spPr>
            <a:xfrm>
              <a:off x="6210099" y="4400240"/>
              <a:ext cx="166207" cy="438408"/>
            </a:xfrm>
            <a:custGeom>
              <a:avLst/>
              <a:gdLst/>
              <a:ahLst/>
              <a:cxnLst/>
              <a:rect l="l" t="t" r="r" b="b"/>
              <a:pathLst>
                <a:path w="149065" h="393191" extrusionOk="0">
                  <a:moveTo>
                    <a:pt x="74580" y="0"/>
                  </a:moveTo>
                  <a:lnTo>
                    <a:pt x="149066" y="287941"/>
                  </a:lnTo>
                  <a:lnTo>
                    <a:pt x="81153" y="268033"/>
                  </a:lnTo>
                  <a:lnTo>
                    <a:pt x="81153" y="393192"/>
                  </a:lnTo>
                  <a:lnTo>
                    <a:pt x="68008" y="393192"/>
                  </a:lnTo>
                  <a:lnTo>
                    <a:pt x="68008" y="268033"/>
                  </a:lnTo>
                  <a:lnTo>
                    <a:pt x="0" y="287941"/>
                  </a:lnTo>
                  <a:lnTo>
                    <a:pt x="7458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Google Shape;101;p3"/>
            <p:cNvSpPr/>
            <p:nvPr/>
          </p:nvSpPr>
          <p:spPr>
            <a:xfrm>
              <a:off x="2085531" y="3397818"/>
              <a:ext cx="159836" cy="586244"/>
            </a:xfrm>
            <a:custGeom>
              <a:avLst/>
              <a:gdLst/>
              <a:ahLst/>
              <a:cxnLst/>
              <a:rect l="l" t="t" r="r" b="b"/>
              <a:pathLst>
                <a:path w="143351" h="525779" extrusionOk="0">
                  <a:moveTo>
                    <a:pt x="71628" y="0"/>
                  </a:moveTo>
                  <a:lnTo>
                    <a:pt x="143351" y="296228"/>
                  </a:lnTo>
                  <a:lnTo>
                    <a:pt x="109919" y="286321"/>
                  </a:lnTo>
                  <a:lnTo>
                    <a:pt x="143351" y="424624"/>
                  </a:lnTo>
                  <a:lnTo>
                    <a:pt x="78010" y="405384"/>
                  </a:lnTo>
                  <a:lnTo>
                    <a:pt x="78010" y="525780"/>
                  </a:lnTo>
                  <a:lnTo>
                    <a:pt x="65342" y="525780"/>
                  </a:lnTo>
                  <a:lnTo>
                    <a:pt x="65342" y="405384"/>
                  </a:lnTo>
                  <a:lnTo>
                    <a:pt x="0" y="424624"/>
                  </a:lnTo>
                  <a:lnTo>
                    <a:pt x="33433" y="286321"/>
                  </a:lnTo>
                  <a:lnTo>
                    <a:pt x="0" y="296228"/>
                  </a:lnTo>
                  <a:lnTo>
                    <a:pt x="716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 name="Google Shape;102;p3"/>
            <p:cNvSpPr/>
            <p:nvPr/>
          </p:nvSpPr>
          <p:spPr>
            <a:xfrm>
              <a:off x="2325934" y="3426196"/>
              <a:ext cx="163235" cy="598457"/>
            </a:xfrm>
            <a:custGeom>
              <a:avLst/>
              <a:gdLst/>
              <a:ahLst/>
              <a:cxnLst/>
              <a:rect l="l" t="t" r="r" b="b"/>
              <a:pathLst>
                <a:path w="146399" h="536733" extrusionOk="0">
                  <a:moveTo>
                    <a:pt x="73247" y="0"/>
                  </a:moveTo>
                  <a:lnTo>
                    <a:pt x="146399" y="302419"/>
                  </a:lnTo>
                  <a:lnTo>
                    <a:pt x="112204" y="292322"/>
                  </a:lnTo>
                  <a:lnTo>
                    <a:pt x="146399" y="433483"/>
                  </a:lnTo>
                  <a:lnTo>
                    <a:pt x="79724" y="413861"/>
                  </a:lnTo>
                  <a:lnTo>
                    <a:pt x="79724" y="536734"/>
                  </a:lnTo>
                  <a:lnTo>
                    <a:pt x="66770" y="536734"/>
                  </a:lnTo>
                  <a:lnTo>
                    <a:pt x="66770" y="413861"/>
                  </a:lnTo>
                  <a:lnTo>
                    <a:pt x="0" y="433483"/>
                  </a:lnTo>
                  <a:lnTo>
                    <a:pt x="34195" y="292322"/>
                  </a:lnTo>
                  <a:lnTo>
                    <a:pt x="0" y="302419"/>
                  </a:lnTo>
                  <a:lnTo>
                    <a:pt x="7324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103;p3"/>
            <p:cNvSpPr/>
            <p:nvPr/>
          </p:nvSpPr>
          <p:spPr>
            <a:xfrm>
              <a:off x="4761627" y="3966410"/>
              <a:ext cx="163235" cy="598457"/>
            </a:xfrm>
            <a:custGeom>
              <a:avLst/>
              <a:gdLst/>
              <a:ahLst/>
              <a:cxnLst/>
              <a:rect l="l" t="t" r="r" b="b"/>
              <a:pathLst>
                <a:path w="146399" h="536733" extrusionOk="0">
                  <a:moveTo>
                    <a:pt x="73247" y="0"/>
                  </a:moveTo>
                  <a:lnTo>
                    <a:pt x="146399" y="302323"/>
                  </a:lnTo>
                  <a:lnTo>
                    <a:pt x="112300" y="292322"/>
                  </a:lnTo>
                  <a:lnTo>
                    <a:pt x="146399" y="433483"/>
                  </a:lnTo>
                  <a:lnTo>
                    <a:pt x="79724" y="413861"/>
                  </a:lnTo>
                  <a:lnTo>
                    <a:pt x="79724" y="536734"/>
                  </a:lnTo>
                  <a:lnTo>
                    <a:pt x="66770" y="536734"/>
                  </a:lnTo>
                  <a:lnTo>
                    <a:pt x="66770" y="413861"/>
                  </a:lnTo>
                  <a:lnTo>
                    <a:pt x="0" y="433483"/>
                  </a:lnTo>
                  <a:lnTo>
                    <a:pt x="34195" y="292322"/>
                  </a:lnTo>
                  <a:lnTo>
                    <a:pt x="0" y="302323"/>
                  </a:lnTo>
                  <a:lnTo>
                    <a:pt x="7324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 name="Google Shape;104;p3"/>
            <p:cNvSpPr/>
            <p:nvPr/>
          </p:nvSpPr>
          <p:spPr>
            <a:xfrm>
              <a:off x="-1300033" y="3565219"/>
              <a:ext cx="5984959" cy="1408782"/>
            </a:xfrm>
            <a:custGeom>
              <a:avLst/>
              <a:gdLst/>
              <a:ahLst/>
              <a:cxnLst/>
              <a:rect l="l" t="t" r="r" b="b"/>
              <a:pathLst>
                <a:path w="5367676" h="1263482" extrusionOk="0">
                  <a:moveTo>
                    <a:pt x="9102" y="1263483"/>
                  </a:moveTo>
                  <a:cubicBezTo>
                    <a:pt x="-50429" y="938489"/>
                    <a:pt x="189315" y="528629"/>
                    <a:pt x="516308" y="465859"/>
                  </a:cubicBezTo>
                  <a:cubicBezTo>
                    <a:pt x="656897" y="438903"/>
                    <a:pt x="807106" y="456429"/>
                    <a:pt x="940552" y="406328"/>
                  </a:cubicBezTo>
                  <a:cubicBezTo>
                    <a:pt x="1181725" y="315745"/>
                    <a:pt x="1318694" y="23709"/>
                    <a:pt x="1576917" y="1325"/>
                  </a:cubicBezTo>
                  <a:cubicBezTo>
                    <a:pt x="1772560" y="-15630"/>
                    <a:pt x="1935819" y="133246"/>
                    <a:pt x="2068502" y="271263"/>
                  </a:cubicBezTo>
                  <a:cubicBezTo>
                    <a:pt x="2201090" y="409280"/>
                    <a:pt x="2361682" y="559776"/>
                    <a:pt x="2557611" y="547107"/>
                  </a:cubicBezTo>
                  <a:cubicBezTo>
                    <a:pt x="2685055" y="538820"/>
                    <a:pt x="2798974" y="460525"/>
                    <a:pt x="2926514" y="453858"/>
                  </a:cubicBezTo>
                  <a:cubicBezTo>
                    <a:pt x="3237220" y="437570"/>
                    <a:pt x="3413718" y="825809"/>
                    <a:pt x="3718423" y="885721"/>
                  </a:cubicBezTo>
                  <a:cubicBezTo>
                    <a:pt x="3889396" y="919344"/>
                    <a:pt x="4063513" y="841334"/>
                    <a:pt x="4238012" y="847526"/>
                  </a:cubicBezTo>
                  <a:cubicBezTo>
                    <a:pt x="4443371" y="854765"/>
                    <a:pt x="4621869" y="975351"/>
                    <a:pt x="4794176" y="1081936"/>
                  </a:cubicBezTo>
                  <a:cubicBezTo>
                    <a:pt x="4966483" y="1188521"/>
                    <a:pt x="5141268" y="1251005"/>
                    <a:pt x="5367676" y="1263387"/>
                  </a:cubicBezTo>
                  <a:lnTo>
                    <a:pt x="9102" y="12633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3"/>
            <p:cNvSpPr/>
            <p:nvPr/>
          </p:nvSpPr>
          <p:spPr>
            <a:xfrm>
              <a:off x="-395119" y="4974999"/>
              <a:ext cx="9868239" cy="1118006"/>
            </a:xfrm>
            <a:custGeom>
              <a:avLst/>
              <a:gdLst/>
              <a:ahLst/>
              <a:cxnLst/>
              <a:rect l="l" t="t" r="r" b="b"/>
              <a:pathLst>
                <a:path w="8850439" h="1002696" extrusionOk="0">
                  <a:moveTo>
                    <a:pt x="0" y="0"/>
                  </a:moveTo>
                  <a:lnTo>
                    <a:pt x="8850440" y="0"/>
                  </a:lnTo>
                  <a:lnTo>
                    <a:pt x="8850440" y="1002697"/>
                  </a:lnTo>
                  <a:lnTo>
                    <a:pt x="0" y="100269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 name="Google Shape;106;p3"/>
            <p:cNvSpPr/>
            <p:nvPr/>
          </p:nvSpPr>
          <p:spPr>
            <a:xfrm>
              <a:off x="-962717" y="4975105"/>
              <a:ext cx="7920108" cy="1117879"/>
            </a:xfrm>
            <a:custGeom>
              <a:avLst/>
              <a:gdLst/>
              <a:ahLst/>
              <a:cxnLst/>
              <a:rect l="l" t="t" r="r" b="b"/>
              <a:pathLst>
                <a:path w="7103236" h="1002582" extrusionOk="0">
                  <a:moveTo>
                    <a:pt x="6663563" y="121539"/>
                  </a:moveTo>
                  <a:cubicBezTo>
                    <a:pt x="6481254" y="195739"/>
                    <a:pt x="6306471" y="281750"/>
                    <a:pt x="6083205" y="316897"/>
                  </a:cubicBezTo>
                  <a:cubicBezTo>
                    <a:pt x="5688679" y="379000"/>
                    <a:pt x="5254624" y="266033"/>
                    <a:pt x="4853146" y="315373"/>
                  </a:cubicBezTo>
                  <a:cubicBezTo>
                    <a:pt x="4445381" y="365379"/>
                    <a:pt x="4155058" y="572643"/>
                    <a:pt x="3739102" y="600551"/>
                  </a:cubicBezTo>
                  <a:cubicBezTo>
                    <a:pt x="3458972" y="619316"/>
                    <a:pt x="3181889" y="551497"/>
                    <a:pt x="2899282" y="555022"/>
                  </a:cubicBezTo>
                  <a:cubicBezTo>
                    <a:pt x="2610865" y="558546"/>
                    <a:pt x="2398172" y="648272"/>
                    <a:pt x="2199004" y="747522"/>
                  </a:cubicBezTo>
                  <a:cubicBezTo>
                    <a:pt x="1941448" y="875919"/>
                    <a:pt x="1575498" y="1054894"/>
                    <a:pt x="1181068" y="988123"/>
                  </a:cubicBezTo>
                  <a:cubicBezTo>
                    <a:pt x="793591" y="922497"/>
                    <a:pt x="450500" y="770573"/>
                    <a:pt x="245427" y="593503"/>
                  </a:cubicBezTo>
                  <a:cubicBezTo>
                    <a:pt x="40258" y="416338"/>
                    <a:pt x="-39371" y="203168"/>
                    <a:pt x="18256" y="0"/>
                  </a:cubicBezTo>
                  <a:lnTo>
                    <a:pt x="7103236" y="0"/>
                  </a:lnTo>
                  <a:cubicBezTo>
                    <a:pt x="6943597" y="18955"/>
                    <a:pt x="6794055" y="68580"/>
                    <a:pt x="6663658" y="1216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 name="Google Shape;107;p3"/>
            <p:cNvSpPr/>
            <p:nvPr/>
          </p:nvSpPr>
          <p:spPr>
            <a:xfrm>
              <a:off x="-1300033" y="4974892"/>
              <a:ext cx="5984959" cy="742189"/>
            </a:xfrm>
            <a:custGeom>
              <a:avLst/>
              <a:gdLst/>
              <a:ahLst/>
              <a:cxnLst/>
              <a:rect l="l" t="t" r="r" b="b"/>
              <a:pathLst>
                <a:path w="5367676" h="665640" extrusionOk="0">
                  <a:moveTo>
                    <a:pt x="9102" y="95"/>
                  </a:moveTo>
                  <a:cubicBezTo>
                    <a:pt x="-50429" y="171260"/>
                    <a:pt x="189315" y="387191"/>
                    <a:pt x="516308" y="420243"/>
                  </a:cubicBezTo>
                  <a:cubicBezTo>
                    <a:pt x="656897" y="434435"/>
                    <a:pt x="807106" y="425196"/>
                    <a:pt x="940552" y="451580"/>
                  </a:cubicBezTo>
                  <a:cubicBezTo>
                    <a:pt x="1181725" y="499300"/>
                    <a:pt x="1318694" y="653129"/>
                    <a:pt x="1576917" y="664940"/>
                  </a:cubicBezTo>
                  <a:cubicBezTo>
                    <a:pt x="1772560" y="673894"/>
                    <a:pt x="1935819" y="595408"/>
                    <a:pt x="2068502" y="522732"/>
                  </a:cubicBezTo>
                  <a:cubicBezTo>
                    <a:pt x="2201090" y="450056"/>
                    <a:pt x="2361682" y="370808"/>
                    <a:pt x="2557611" y="377476"/>
                  </a:cubicBezTo>
                  <a:cubicBezTo>
                    <a:pt x="2685055" y="381857"/>
                    <a:pt x="2798974" y="423100"/>
                    <a:pt x="2926514" y="426625"/>
                  </a:cubicBezTo>
                  <a:cubicBezTo>
                    <a:pt x="3237220" y="435197"/>
                    <a:pt x="3413718" y="230696"/>
                    <a:pt x="3718423" y="199072"/>
                  </a:cubicBezTo>
                  <a:cubicBezTo>
                    <a:pt x="3889396" y="181356"/>
                    <a:pt x="4063513" y="222409"/>
                    <a:pt x="4238012" y="219170"/>
                  </a:cubicBezTo>
                  <a:cubicBezTo>
                    <a:pt x="4443371" y="215360"/>
                    <a:pt x="4621869" y="151829"/>
                    <a:pt x="4794176" y="95631"/>
                  </a:cubicBezTo>
                  <a:cubicBezTo>
                    <a:pt x="4966388" y="39433"/>
                    <a:pt x="5141268" y="6572"/>
                    <a:pt x="5367676" y="0"/>
                  </a:cubicBezTo>
                  <a:lnTo>
                    <a:pt x="9102"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 name="Google Shape;108;p3"/>
            <p:cNvSpPr/>
            <p:nvPr/>
          </p:nvSpPr>
          <p:spPr>
            <a:xfrm>
              <a:off x="-490025" y="4620114"/>
              <a:ext cx="4159045" cy="1827255"/>
            </a:xfrm>
            <a:custGeom>
              <a:avLst/>
              <a:gdLst/>
              <a:ahLst/>
              <a:cxnLst/>
              <a:rect l="l" t="t" r="r" b="b"/>
              <a:pathLst>
                <a:path w="3730085" h="1638794" extrusionOk="0">
                  <a:moveTo>
                    <a:pt x="3730085" y="1638794"/>
                  </a:moveTo>
                  <a:cubicBezTo>
                    <a:pt x="3378803" y="1004620"/>
                    <a:pt x="2804065" y="497128"/>
                    <a:pt x="2131219" y="227189"/>
                  </a:cubicBezTo>
                  <a:cubicBezTo>
                    <a:pt x="1458373" y="-42749"/>
                    <a:pt x="692277" y="-73420"/>
                    <a:pt x="0" y="142036"/>
                  </a:cubicBezTo>
                  <a:lnTo>
                    <a:pt x="0" y="1638794"/>
                  </a:lnTo>
                  <a:lnTo>
                    <a:pt x="3730085" y="163879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 name="Google Shape;109;p3"/>
            <p:cNvSpPr/>
            <p:nvPr/>
          </p:nvSpPr>
          <p:spPr>
            <a:xfrm>
              <a:off x="8041387" y="3732067"/>
              <a:ext cx="317549" cy="1262124"/>
            </a:xfrm>
            <a:custGeom>
              <a:avLst/>
              <a:gdLst/>
              <a:ahLst/>
              <a:cxnLst/>
              <a:rect l="l" t="t" r="r" b="b"/>
              <a:pathLst>
                <a:path w="284797" h="1131950" extrusionOk="0">
                  <a:moveTo>
                    <a:pt x="284797" y="740569"/>
                  </a:moveTo>
                  <a:lnTo>
                    <a:pt x="142398" y="0"/>
                  </a:lnTo>
                  <a:lnTo>
                    <a:pt x="0" y="740569"/>
                  </a:lnTo>
                  <a:lnTo>
                    <a:pt x="129826" y="702469"/>
                  </a:lnTo>
                  <a:lnTo>
                    <a:pt x="129826" y="1131951"/>
                  </a:lnTo>
                  <a:lnTo>
                    <a:pt x="154971" y="1131951"/>
                  </a:lnTo>
                  <a:lnTo>
                    <a:pt x="154971" y="702469"/>
                  </a:lnTo>
                  <a:lnTo>
                    <a:pt x="284797" y="74056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 name="Google Shape;110;p3"/>
            <p:cNvSpPr/>
            <p:nvPr/>
          </p:nvSpPr>
          <p:spPr>
            <a:xfrm>
              <a:off x="7815757" y="4072372"/>
              <a:ext cx="317443" cy="837309"/>
            </a:xfrm>
            <a:custGeom>
              <a:avLst/>
              <a:gdLst/>
              <a:ahLst/>
              <a:cxnLst/>
              <a:rect l="l" t="t" r="r" b="b"/>
              <a:pathLst>
                <a:path w="284702" h="750950" extrusionOk="0">
                  <a:moveTo>
                    <a:pt x="142399" y="0"/>
                  </a:moveTo>
                  <a:lnTo>
                    <a:pt x="0" y="550069"/>
                  </a:lnTo>
                  <a:lnTo>
                    <a:pt x="129826" y="511969"/>
                  </a:lnTo>
                  <a:lnTo>
                    <a:pt x="129826" y="750951"/>
                  </a:lnTo>
                  <a:lnTo>
                    <a:pt x="154972" y="750951"/>
                  </a:lnTo>
                  <a:lnTo>
                    <a:pt x="154972" y="511969"/>
                  </a:lnTo>
                  <a:lnTo>
                    <a:pt x="284702" y="550069"/>
                  </a:lnTo>
                  <a:lnTo>
                    <a:pt x="142399"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 name="Google Shape;111;p3"/>
            <p:cNvSpPr/>
            <p:nvPr/>
          </p:nvSpPr>
          <p:spPr>
            <a:xfrm>
              <a:off x="7612871" y="4535642"/>
              <a:ext cx="166315" cy="438408"/>
            </a:xfrm>
            <a:custGeom>
              <a:avLst/>
              <a:gdLst/>
              <a:ahLst/>
              <a:cxnLst/>
              <a:rect l="l" t="t" r="r" b="b"/>
              <a:pathLst>
                <a:path w="149161" h="393191" extrusionOk="0">
                  <a:moveTo>
                    <a:pt x="74580" y="0"/>
                  </a:moveTo>
                  <a:lnTo>
                    <a:pt x="0" y="288036"/>
                  </a:lnTo>
                  <a:lnTo>
                    <a:pt x="68009" y="268034"/>
                  </a:lnTo>
                  <a:lnTo>
                    <a:pt x="68009" y="393192"/>
                  </a:lnTo>
                  <a:lnTo>
                    <a:pt x="81153" y="393192"/>
                  </a:lnTo>
                  <a:lnTo>
                    <a:pt x="81153" y="268034"/>
                  </a:lnTo>
                  <a:lnTo>
                    <a:pt x="149161" y="288036"/>
                  </a:lnTo>
                  <a:lnTo>
                    <a:pt x="7458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 name="Google Shape;112;p3"/>
            <p:cNvSpPr/>
            <p:nvPr/>
          </p:nvSpPr>
          <p:spPr>
            <a:xfrm>
              <a:off x="4593047" y="4323934"/>
              <a:ext cx="5650593" cy="1690338"/>
            </a:xfrm>
            <a:custGeom>
              <a:avLst/>
              <a:gdLst/>
              <a:ahLst/>
              <a:cxnLst/>
              <a:rect l="l" t="t" r="r" b="b"/>
              <a:pathLst>
                <a:path w="5067796" h="1515998" extrusionOk="0">
                  <a:moveTo>
                    <a:pt x="5067797" y="1515999"/>
                  </a:moveTo>
                  <a:cubicBezTo>
                    <a:pt x="5006265" y="1172908"/>
                    <a:pt x="4918159" y="830675"/>
                    <a:pt x="4724420" y="543401"/>
                  </a:cubicBezTo>
                  <a:cubicBezTo>
                    <a:pt x="4318846" y="-57912"/>
                    <a:pt x="3356249" y="-201549"/>
                    <a:pt x="2827421" y="322612"/>
                  </a:cubicBezTo>
                  <a:cubicBezTo>
                    <a:pt x="2673212" y="475488"/>
                    <a:pt x="2549005" y="683228"/>
                    <a:pt x="2339360" y="739902"/>
                  </a:cubicBezTo>
                  <a:cubicBezTo>
                    <a:pt x="2179435" y="783145"/>
                    <a:pt x="2003509" y="725710"/>
                    <a:pt x="1846156" y="777621"/>
                  </a:cubicBezTo>
                  <a:cubicBezTo>
                    <a:pt x="1683278" y="831342"/>
                    <a:pt x="1577646" y="989076"/>
                    <a:pt x="1427246" y="1071467"/>
                  </a:cubicBezTo>
                  <a:cubicBezTo>
                    <a:pt x="1262463" y="1161764"/>
                    <a:pt x="1062629" y="1152715"/>
                    <a:pt x="875844" y="1131570"/>
                  </a:cubicBezTo>
                  <a:cubicBezTo>
                    <a:pt x="689059" y="1110424"/>
                    <a:pt x="496178" y="1080040"/>
                    <a:pt x="316250" y="1134428"/>
                  </a:cubicBezTo>
                  <a:cubicBezTo>
                    <a:pt x="145943" y="1185958"/>
                    <a:pt x="-7790" y="1341882"/>
                    <a:pt x="306" y="1515999"/>
                  </a:cubicBezTo>
                  <a:lnTo>
                    <a:pt x="5067797" y="15159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 name="Google Shape;113;p3"/>
            <p:cNvSpPr/>
            <p:nvPr/>
          </p:nvSpPr>
          <p:spPr>
            <a:xfrm>
              <a:off x="7058745" y="4620089"/>
              <a:ext cx="2490214" cy="2017483"/>
            </a:xfrm>
            <a:custGeom>
              <a:avLst/>
              <a:gdLst/>
              <a:ahLst/>
              <a:cxnLst/>
              <a:rect l="l" t="t" r="r" b="b"/>
              <a:pathLst>
                <a:path w="2233376" h="1809402" extrusionOk="0">
                  <a:moveTo>
                    <a:pt x="170582" y="983687"/>
                  </a:moveTo>
                  <a:cubicBezTo>
                    <a:pt x="170582" y="983687"/>
                    <a:pt x="83143" y="643454"/>
                    <a:pt x="245545" y="602401"/>
                  </a:cubicBezTo>
                  <a:cubicBezTo>
                    <a:pt x="407946" y="561348"/>
                    <a:pt x="587016" y="730417"/>
                    <a:pt x="587016" y="730417"/>
                  </a:cubicBezTo>
                  <a:cubicBezTo>
                    <a:pt x="587016" y="730417"/>
                    <a:pt x="567108" y="471813"/>
                    <a:pt x="835713" y="571254"/>
                  </a:cubicBezTo>
                  <a:cubicBezTo>
                    <a:pt x="835713" y="571254"/>
                    <a:pt x="734367" y="203875"/>
                    <a:pt x="1093365" y="238356"/>
                  </a:cubicBezTo>
                  <a:cubicBezTo>
                    <a:pt x="1093365" y="238356"/>
                    <a:pt x="1134132" y="-49204"/>
                    <a:pt x="1323107" y="7374"/>
                  </a:cubicBezTo>
                  <a:cubicBezTo>
                    <a:pt x="1512084" y="63953"/>
                    <a:pt x="1522085" y="365038"/>
                    <a:pt x="1522085" y="365038"/>
                  </a:cubicBezTo>
                  <a:cubicBezTo>
                    <a:pt x="1522085" y="365038"/>
                    <a:pt x="1721062" y="258358"/>
                    <a:pt x="1830504" y="365038"/>
                  </a:cubicBezTo>
                  <a:cubicBezTo>
                    <a:pt x="1939947" y="471718"/>
                    <a:pt x="1760877" y="760230"/>
                    <a:pt x="1760877" y="760230"/>
                  </a:cubicBezTo>
                  <a:cubicBezTo>
                    <a:pt x="1760877" y="760230"/>
                    <a:pt x="2239603" y="670695"/>
                    <a:pt x="2025100" y="1068650"/>
                  </a:cubicBezTo>
                  <a:cubicBezTo>
                    <a:pt x="2025100" y="1068650"/>
                    <a:pt x="2555071" y="1287535"/>
                    <a:pt x="1924231" y="1476510"/>
                  </a:cubicBezTo>
                  <a:cubicBezTo>
                    <a:pt x="1924231" y="1476510"/>
                    <a:pt x="2084251" y="2096207"/>
                    <a:pt x="1271006" y="1592430"/>
                  </a:cubicBezTo>
                  <a:cubicBezTo>
                    <a:pt x="1271006" y="1592430"/>
                    <a:pt x="1173946" y="1781882"/>
                    <a:pt x="925249" y="1808266"/>
                  </a:cubicBezTo>
                  <a:cubicBezTo>
                    <a:pt x="676551" y="1834651"/>
                    <a:pt x="517388" y="1392690"/>
                    <a:pt x="517388" y="1392690"/>
                  </a:cubicBezTo>
                  <a:cubicBezTo>
                    <a:pt x="517388" y="1392690"/>
                    <a:pt x="109527" y="1494322"/>
                    <a:pt x="19992" y="1321253"/>
                  </a:cubicBezTo>
                  <a:cubicBezTo>
                    <a:pt x="-69542" y="1148279"/>
                    <a:pt x="170678" y="983687"/>
                    <a:pt x="170678" y="9836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 name="Google Shape;114;p3"/>
            <p:cNvSpPr/>
            <p:nvPr/>
          </p:nvSpPr>
          <p:spPr>
            <a:xfrm>
              <a:off x="6573563" y="5683975"/>
              <a:ext cx="439579" cy="339570"/>
            </a:xfrm>
            <a:custGeom>
              <a:avLst/>
              <a:gdLst/>
              <a:ahLst/>
              <a:cxnLst/>
              <a:rect l="l" t="t" r="r" b="b"/>
              <a:pathLst>
                <a:path w="394241" h="304547" extrusionOk="0">
                  <a:moveTo>
                    <a:pt x="238800" y="14678"/>
                  </a:moveTo>
                  <a:cubicBezTo>
                    <a:pt x="222607" y="19535"/>
                    <a:pt x="208415" y="24679"/>
                    <a:pt x="198223" y="28680"/>
                  </a:cubicBezTo>
                  <a:cubicBezTo>
                    <a:pt x="140692" y="50968"/>
                    <a:pt x="35251" y="91830"/>
                    <a:pt x="7628" y="152885"/>
                  </a:cubicBezTo>
                  <a:cubicBezTo>
                    <a:pt x="-10089" y="192224"/>
                    <a:pt x="4485" y="241468"/>
                    <a:pt x="36584" y="270233"/>
                  </a:cubicBezTo>
                  <a:cubicBezTo>
                    <a:pt x="68683" y="298999"/>
                    <a:pt x="114785" y="308810"/>
                    <a:pt x="157552" y="302904"/>
                  </a:cubicBezTo>
                  <a:cubicBezTo>
                    <a:pt x="219750" y="294427"/>
                    <a:pt x="274138" y="256041"/>
                    <a:pt x="317762" y="210893"/>
                  </a:cubicBezTo>
                  <a:cubicBezTo>
                    <a:pt x="355672" y="171555"/>
                    <a:pt x="403963" y="105546"/>
                    <a:pt x="392533" y="46396"/>
                  </a:cubicBezTo>
                  <a:cubicBezTo>
                    <a:pt x="380436" y="-16278"/>
                    <a:pt x="297093" y="-2944"/>
                    <a:pt x="238895" y="145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 name="Google Shape;115;p3"/>
            <p:cNvSpPr/>
            <p:nvPr/>
          </p:nvSpPr>
          <p:spPr>
            <a:xfrm>
              <a:off x="8327074" y="5258465"/>
              <a:ext cx="323356" cy="474174"/>
            </a:xfrm>
            <a:custGeom>
              <a:avLst/>
              <a:gdLst/>
              <a:ahLst/>
              <a:cxnLst/>
              <a:rect l="l" t="t" r="r" b="b"/>
              <a:pathLst>
                <a:path w="290005" h="425268" extrusionOk="0">
                  <a:moveTo>
                    <a:pt x="35804" y="306400"/>
                  </a:moveTo>
                  <a:cubicBezTo>
                    <a:pt x="-2296" y="243345"/>
                    <a:pt x="-10582" y="163049"/>
                    <a:pt x="13802" y="93517"/>
                  </a:cubicBezTo>
                  <a:cubicBezTo>
                    <a:pt x="22755" y="67894"/>
                    <a:pt x="36376" y="43225"/>
                    <a:pt x="56855" y="25318"/>
                  </a:cubicBezTo>
                  <a:cubicBezTo>
                    <a:pt x="181156" y="-83077"/>
                    <a:pt x="282597" y="186385"/>
                    <a:pt x="289550" y="272491"/>
                  </a:cubicBezTo>
                  <a:cubicBezTo>
                    <a:pt x="293646" y="323355"/>
                    <a:pt x="270500" y="428796"/>
                    <a:pt x="204778" y="425177"/>
                  </a:cubicBezTo>
                  <a:cubicBezTo>
                    <a:pt x="139151" y="421558"/>
                    <a:pt x="67904" y="359454"/>
                    <a:pt x="35804" y="306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 name="Google Shape;116;p3"/>
            <p:cNvSpPr/>
            <p:nvPr/>
          </p:nvSpPr>
          <p:spPr>
            <a:xfrm>
              <a:off x="8161058" y="5756997"/>
              <a:ext cx="413735" cy="285079"/>
            </a:xfrm>
            <a:custGeom>
              <a:avLst/>
              <a:gdLst/>
              <a:ahLst/>
              <a:cxnLst/>
              <a:rect l="l" t="t" r="r" b="b"/>
              <a:pathLst>
                <a:path w="371063" h="255676" extrusionOk="0">
                  <a:moveTo>
                    <a:pt x="74674" y="2288"/>
                  </a:moveTo>
                  <a:cubicBezTo>
                    <a:pt x="45432" y="6098"/>
                    <a:pt x="12476" y="17718"/>
                    <a:pt x="2760" y="45532"/>
                  </a:cubicBezTo>
                  <a:cubicBezTo>
                    <a:pt x="-6860" y="72773"/>
                    <a:pt x="10380" y="101729"/>
                    <a:pt x="28096" y="124589"/>
                  </a:cubicBezTo>
                  <a:cubicBezTo>
                    <a:pt x="62577" y="169166"/>
                    <a:pt x="102868" y="210790"/>
                    <a:pt x="153636" y="235270"/>
                  </a:cubicBezTo>
                  <a:cubicBezTo>
                    <a:pt x="204309" y="259749"/>
                    <a:pt x="266984" y="264511"/>
                    <a:pt x="316038" y="236793"/>
                  </a:cubicBezTo>
                  <a:cubicBezTo>
                    <a:pt x="378522" y="201456"/>
                    <a:pt x="394047" y="103919"/>
                    <a:pt x="329754" y="62295"/>
                  </a:cubicBezTo>
                  <a:cubicBezTo>
                    <a:pt x="260887" y="17718"/>
                    <a:pt x="154779" y="-8094"/>
                    <a:pt x="74769" y="22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 name="Google Shape;117;p3"/>
            <p:cNvSpPr/>
            <p:nvPr/>
          </p:nvSpPr>
          <p:spPr>
            <a:xfrm>
              <a:off x="7696147" y="5739451"/>
              <a:ext cx="313358" cy="298017"/>
            </a:xfrm>
            <a:custGeom>
              <a:avLst/>
              <a:gdLst/>
              <a:ahLst/>
              <a:cxnLst/>
              <a:rect l="l" t="t" r="r" b="b"/>
              <a:pathLst>
                <a:path w="281039" h="267280" extrusionOk="0">
                  <a:moveTo>
                    <a:pt x="276648" y="93166"/>
                  </a:moveTo>
                  <a:cubicBezTo>
                    <a:pt x="238453" y="-45899"/>
                    <a:pt x="7090" y="-23801"/>
                    <a:pt x="137" y="122979"/>
                  </a:cubicBezTo>
                  <a:cubicBezTo>
                    <a:pt x="-4244" y="214610"/>
                    <a:pt x="97197" y="288048"/>
                    <a:pt x="183589" y="261949"/>
                  </a:cubicBezTo>
                  <a:cubicBezTo>
                    <a:pt x="251597" y="241375"/>
                    <a:pt x="295507" y="161746"/>
                    <a:pt x="276648" y="931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 name="Google Shape;118;p3"/>
            <p:cNvSpPr/>
            <p:nvPr/>
          </p:nvSpPr>
          <p:spPr>
            <a:xfrm>
              <a:off x="7884182" y="5128925"/>
              <a:ext cx="243997" cy="294025"/>
            </a:xfrm>
            <a:custGeom>
              <a:avLst/>
              <a:gdLst/>
              <a:ahLst/>
              <a:cxnLst/>
              <a:rect l="l" t="t" r="r" b="b"/>
              <a:pathLst>
                <a:path w="218831" h="263700" extrusionOk="0">
                  <a:moveTo>
                    <a:pt x="587" y="87981"/>
                  </a:moveTo>
                  <a:cubicBezTo>
                    <a:pt x="3826" y="123033"/>
                    <a:pt x="21829" y="154560"/>
                    <a:pt x="41735" y="184088"/>
                  </a:cubicBezTo>
                  <a:cubicBezTo>
                    <a:pt x="59071" y="209901"/>
                    <a:pt x="78312" y="235618"/>
                    <a:pt x="105267" y="251144"/>
                  </a:cubicBezTo>
                  <a:cubicBezTo>
                    <a:pt x="132223" y="266669"/>
                    <a:pt x="168704" y="269432"/>
                    <a:pt x="192993" y="250096"/>
                  </a:cubicBezTo>
                  <a:cubicBezTo>
                    <a:pt x="221187" y="227617"/>
                    <a:pt x="223187" y="184945"/>
                    <a:pt x="213757" y="150084"/>
                  </a:cubicBezTo>
                  <a:cubicBezTo>
                    <a:pt x="198422" y="93315"/>
                    <a:pt x="157845" y="44546"/>
                    <a:pt x="106315" y="16734"/>
                  </a:cubicBezTo>
                  <a:cubicBezTo>
                    <a:pt x="82217" y="3684"/>
                    <a:pt x="57261" y="-8889"/>
                    <a:pt x="31354" y="8542"/>
                  </a:cubicBezTo>
                  <a:cubicBezTo>
                    <a:pt x="13827" y="20353"/>
                    <a:pt x="3731" y="41117"/>
                    <a:pt x="969" y="62073"/>
                  </a:cubicBezTo>
                  <a:cubicBezTo>
                    <a:pt x="-174" y="70931"/>
                    <a:pt x="-270" y="79599"/>
                    <a:pt x="492" y="880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 name="Google Shape;119;p3"/>
            <p:cNvSpPr/>
            <p:nvPr/>
          </p:nvSpPr>
          <p:spPr>
            <a:xfrm>
              <a:off x="8142457" y="5546247"/>
              <a:ext cx="115550" cy="115549"/>
            </a:xfrm>
            <a:custGeom>
              <a:avLst/>
              <a:gdLst/>
              <a:ahLst/>
              <a:cxnLst/>
              <a:rect l="l" t="t" r="r" b="b"/>
              <a:pathLst>
                <a:path w="103632" h="103631" extrusionOk="0">
                  <a:moveTo>
                    <a:pt x="103632" y="51816"/>
                  </a:moveTo>
                  <a:cubicBezTo>
                    <a:pt x="103632" y="80433"/>
                    <a:pt x="80433" y="103632"/>
                    <a:pt x="51816" y="103632"/>
                  </a:cubicBezTo>
                  <a:cubicBezTo>
                    <a:pt x="23198" y="103632"/>
                    <a:pt x="0" y="80433"/>
                    <a:pt x="0" y="51816"/>
                  </a:cubicBezTo>
                  <a:cubicBezTo>
                    <a:pt x="0" y="23199"/>
                    <a:pt x="23198" y="0"/>
                    <a:pt x="51816" y="0"/>
                  </a:cubicBezTo>
                  <a:cubicBezTo>
                    <a:pt x="80433" y="0"/>
                    <a:pt x="103632" y="23199"/>
                    <a:pt x="103632" y="518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 name="Google Shape;120;p3"/>
            <p:cNvSpPr/>
            <p:nvPr/>
          </p:nvSpPr>
          <p:spPr>
            <a:xfrm rot="-4851240">
              <a:off x="7368701" y="5853628"/>
              <a:ext cx="166354" cy="166354"/>
            </a:xfrm>
            <a:custGeom>
              <a:avLst/>
              <a:gdLst/>
              <a:ahLst/>
              <a:cxnLst/>
              <a:rect l="l" t="t" r="r" b="b"/>
              <a:pathLst>
                <a:path w="148970" h="148970" extrusionOk="0">
                  <a:moveTo>
                    <a:pt x="148971" y="74486"/>
                  </a:moveTo>
                  <a:cubicBezTo>
                    <a:pt x="148971" y="115623"/>
                    <a:pt x="115622" y="148971"/>
                    <a:pt x="74485" y="148971"/>
                  </a:cubicBezTo>
                  <a:cubicBezTo>
                    <a:pt x="33348" y="148971"/>
                    <a:pt x="0" y="115623"/>
                    <a:pt x="0" y="74486"/>
                  </a:cubicBezTo>
                  <a:cubicBezTo>
                    <a:pt x="0" y="33349"/>
                    <a:pt x="33348" y="0"/>
                    <a:pt x="74485" y="0"/>
                  </a:cubicBezTo>
                  <a:cubicBezTo>
                    <a:pt x="115622" y="0"/>
                    <a:pt x="148971" y="33349"/>
                    <a:pt x="148971" y="744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 name="Google Shape;121;p3"/>
            <p:cNvSpPr/>
            <p:nvPr/>
          </p:nvSpPr>
          <p:spPr>
            <a:xfrm>
              <a:off x="-555879" y="4620089"/>
              <a:ext cx="2490214" cy="2017483"/>
            </a:xfrm>
            <a:custGeom>
              <a:avLst/>
              <a:gdLst/>
              <a:ahLst/>
              <a:cxnLst/>
              <a:rect l="l" t="t" r="r" b="b"/>
              <a:pathLst>
                <a:path w="2233376" h="1809402" extrusionOk="0">
                  <a:moveTo>
                    <a:pt x="2062794" y="983687"/>
                  </a:moveTo>
                  <a:cubicBezTo>
                    <a:pt x="2062794" y="983687"/>
                    <a:pt x="2150234" y="643454"/>
                    <a:pt x="1987833" y="602401"/>
                  </a:cubicBezTo>
                  <a:cubicBezTo>
                    <a:pt x="1825431" y="561348"/>
                    <a:pt x="1646361" y="730417"/>
                    <a:pt x="1646361" y="730417"/>
                  </a:cubicBezTo>
                  <a:cubicBezTo>
                    <a:pt x="1646361" y="730417"/>
                    <a:pt x="1666269" y="471813"/>
                    <a:pt x="1397663" y="571254"/>
                  </a:cubicBezTo>
                  <a:cubicBezTo>
                    <a:pt x="1397663" y="571254"/>
                    <a:pt x="1499009" y="203875"/>
                    <a:pt x="1140012" y="238356"/>
                  </a:cubicBezTo>
                  <a:cubicBezTo>
                    <a:pt x="1140012" y="238356"/>
                    <a:pt x="1099245" y="-49204"/>
                    <a:pt x="910269" y="7374"/>
                  </a:cubicBezTo>
                  <a:cubicBezTo>
                    <a:pt x="721293" y="63953"/>
                    <a:pt x="711292" y="365038"/>
                    <a:pt x="711292" y="365038"/>
                  </a:cubicBezTo>
                  <a:cubicBezTo>
                    <a:pt x="711292" y="365038"/>
                    <a:pt x="512315" y="258358"/>
                    <a:pt x="402872" y="365038"/>
                  </a:cubicBezTo>
                  <a:cubicBezTo>
                    <a:pt x="293430" y="471718"/>
                    <a:pt x="472500" y="760230"/>
                    <a:pt x="472500" y="760230"/>
                  </a:cubicBezTo>
                  <a:cubicBezTo>
                    <a:pt x="472500" y="760230"/>
                    <a:pt x="-6226" y="670695"/>
                    <a:pt x="208277" y="1068650"/>
                  </a:cubicBezTo>
                  <a:cubicBezTo>
                    <a:pt x="208277" y="1068650"/>
                    <a:pt x="-321694" y="1287535"/>
                    <a:pt x="309146" y="1476510"/>
                  </a:cubicBezTo>
                  <a:cubicBezTo>
                    <a:pt x="309146" y="1476510"/>
                    <a:pt x="149126" y="2096207"/>
                    <a:pt x="962371" y="1592430"/>
                  </a:cubicBezTo>
                  <a:cubicBezTo>
                    <a:pt x="962371" y="1592430"/>
                    <a:pt x="1059431" y="1781882"/>
                    <a:pt x="1308129" y="1808266"/>
                  </a:cubicBezTo>
                  <a:cubicBezTo>
                    <a:pt x="1556826" y="1834651"/>
                    <a:pt x="1715989" y="1392690"/>
                    <a:pt x="1715989" y="1392690"/>
                  </a:cubicBezTo>
                  <a:cubicBezTo>
                    <a:pt x="1715989" y="1392690"/>
                    <a:pt x="2123850" y="1494322"/>
                    <a:pt x="2213385" y="1321253"/>
                  </a:cubicBezTo>
                  <a:cubicBezTo>
                    <a:pt x="2302919" y="1148279"/>
                    <a:pt x="2062699" y="983687"/>
                    <a:pt x="2062699" y="9836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 name="Google Shape;122;p3"/>
            <p:cNvSpPr/>
            <p:nvPr/>
          </p:nvSpPr>
          <p:spPr>
            <a:xfrm>
              <a:off x="1981386" y="5683975"/>
              <a:ext cx="439579" cy="339570"/>
            </a:xfrm>
            <a:custGeom>
              <a:avLst/>
              <a:gdLst/>
              <a:ahLst/>
              <a:cxnLst/>
              <a:rect l="l" t="t" r="r" b="b"/>
              <a:pathLst>
                <a:path w="394241" h="304547" extrusionOk="0">
                  <a:moveTo>
                    <a:pt x="155441" y="14678"/>
                  </a:moveTo>
                  <a:cubicBezTo>
                    <a:pt x="171634" y="19535"/>
                    <a:pt x="185826" y="24679"/>
                    <a:pt x="196018" y="28680"/>
                  </a:cubicBezTo>
                  <a:cubicBezTo>
                    <a:pt x="253549" y="50968"/>
                    <a:pt x="358991" y="91830"/>
                    <a:pt x="386613" y="152885"/>
                  </a:cubicBezTo>
                  <a:cubicBezTo>
                    <a:pt x="404330" y="192224"/>
                    <a:pt x="389756" y="241468"/>
                    <a:pt x="357657" y="270233"/>
                  </a:cubicBezTo>
                  <a:cubicBezTo>
                    <a:pt x="325558" y="298999"/>
                    <a:pt x="279457" y="308810"/>
                    <a:pt x="236690" y="302904"/>
                  </a:cubicBezTo>
                  <a:cubicBezTo>
                    <a:pt x="174491" y="294427"/>
                    <a:pt x="120104" y="256041"/>
                    <a:pt x="76479" y="210893"/>
                  </a:cubicBezTo>
                  <a:cubicBezTo>
                    <a:pt x="38570" y="171555"/>
                    <a:pt x="-9722" y="105546"/>
                    <a:pt x="1708" y="46396"/>
                  </a:cubicBezTo>
                  <a:cubicBezTo>
                    <a:pt x="13805" y="-16278"/>
                    <a:pt x="97148" y="-2944"/>
                    <a:pt x="155346" y="145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23" name="Google Shape;123;p3"/>
            <p:cNvGrpSpPr/>
            <p:nvPr/>
          </p:nvGrpSpPr>
          <p:grpSpPr>
            <a:xfrm>
              <a:off x="344317" y="5128979"/>
              <a:ext cx="1294084" cy="913362"/>
              <a:chOff x="2302403" y="4904452"/>
              <a:chExt cx="1159782" cy="818571"/>
            </a:xfrm>
          </p:grpSpPr>
          <p:sp>
            <p:nvSpPr>
              <p:cNvPr id="124" name="Google Shape;124;p3"/>
              <p:cNvSpPr/>
              <p:nvPr/>
            </p:nvSpPr>
            <p:spPr>
              <a:xfrm>
                <a:off x="2302403" y="5020550"/>
                <a:ext cx="290005" cy="425268"/>
              </a:xfrm>
              <a:custGeom>
                <a:avLst/>
                <a:gdLst/>
                <a:ahLst/>
                <a:cxnLst/>
                <a:rect l="l" t="t" r="r" b="b"/>
                <a:pathLst>
                  <a:path w="290005" h="425268" extrusionOk="0">
                    <a:moveTo>
                      <a:pt x="254202" y="306400"/>
                    </a:moveTo>
                    <a:cubicBezTo>
                      <a:pt x="292302" y="243345"/>
                      <a:pt x="300588" y="163049"/>
                      <a:pt x="276204" y="93517"/>
                    </a:cubicBezTo>
                    <a:cubicBezTo>
                      <a:pt x="267251" y="67894"/>
                      <a:pt x="253630" y="43225"/>
                      <a:pt x="233151" y="25318"/>
                    </a:cubicBezTo>
                    <a:cubicBezTo>
                      <a:pt x="108850" y="-83077"/>
                      <a:pt x="7409" y="186385"/>
                      <a:pt x="456" y="272491"/>
                    </a:cubicBezTo>
                    <a:cubicBezTo>
                      <a:pt x="-3640" y="323355"/>
                      <a:pt x="19506" y="428796"/>
                      <a:pt x="85228" y="425177"/>
                    </a:cubicBezTo>
                    <a:cubicBezTo>
                      <a:pt x="150855" y="421558"/>
                      <a:pt x="222102" y="359454"/>
                      <a:pt x="254202" y="306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 name="Google Shape;125;p3"/>
              <p:cNvSpPr/>
              <p:nvPr/>
            </p:nvSpPr>
            <p:spPr>
              <a:xfrm>
                <a:off x="2370134" y="5467347"/>
                <a:ext cx="371063" cy="255676"/>
              </a:xfrm>
              <a:custGeom>
                <a:avLst/>
                <a:gdLst/>
                <a:ahLst/>
                <a:cxnLst/>
                <a:rect l="l" t="t" r="r" b="b"/>
                <a:pathLst>
                  <a:path w="371063" h="255676" extrusionOk="0">
                    <a:moveTo>
                      <a:pt x="296294" y="2288"/>
                    </a:moveTo>
                    <a:cubicBezTo>
                      <a:pt x="325536" y="6098"/>
                      <a:pt x="358492" y="17718"/>
                      <a:pt x="368303" y="45532"/>
                    </a:cubicBezTo>
                    <a:cubicBezTo>
                      <a:pt x="377923" y="72773"/>
                      <a:pt x="360683" y="101729"/>
                      <a:pt x="342967" y="124589"/>
                    </a:cubicBezTo>
                    <a:cubicBezTo>
                      <a:pt x="308486" y="169166"/>
                      <a:pt x="268195" y="210790"/>
                      <a:pt x="217427" y="235270"/>
                    </a:cubicBezTo>
                    <a:cubicBezTo>
                      <a:pt x="166754" y="259749"/>
                      <a:pt x="104080" y="264511"/>
                      <a:pt x="55026" y="236793"/>
                    </a:cubicBezTo>
                    <a:cubicBezTo>
                      <a:pt x="-7458" y="201456"/>
                      <a:pt x="-22984" y="103919"/>
                      <a:pt x="41310" y="62295"/>
                    </a:cubicBezTo>
                    <a:cubicBezTo>
                      <a:pt x="110176" y="17718"/>
                      <a:pt x="216284" y="-8094"/>
                      <a:pt x="296294" y="22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 name="Google Shape;126;p3"/>
              <p:cNvSpPr/>
              <p:nvPr/>
            </p:nvSpPr>
            <p:spPr>
              <a:xfrm>
                <a:off x="2876730" y="5451622"/>
                <a:ext cx="281038" cy="267280"/>
              </a:xfrm>
              <a:custGeom>
                <a:avLst/>
                <a:gdLst/>
                <a:ahLst/>
                <a:cxnLst/>
                <a:rect l="l" t="t" r="r" b="b"/>
                <a:pathLst>
                  <a:path w="281038" h="267280" extrusionOk="0">
                    <a:moveTo>
                      <a:pt x="4391" y="93166"/>
                    </a:moveTo>
                    <a:cubicBezTo>
                      <a:pt x="42586" y="-45899"/>
                      <a:pt x="273949" y="-23801"/>
                      <a:pt x="280902" y="122979"/>
                    </a:cubicBezTo>
                    <a:cubicBezTo>
                      <a:pt x="285283" y="214610"/>
                      <a:pt x="183842" y="288048"/>
                      <a:pt x="97450" y="261949"/>
                    </a:cubicBezTo>
                    <a:cubicBezTo>
                      <a:pt x="29442" y="241375"/>
                      <a:pt x="-14468" y="161746"/>
                      <a:pt x="4391" y="931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 name="Google Shape;127;p3"/>
              <p:cNvSpPr/>
              <p:nvPr/>
            </p:nvSpPr>
            <p:spPr>
              <a:xfrm>
                <a:off x="2770415" y="4904452"/>
                <a:ext cx="218831" cy="263700"/>
              </a:xfrm>
              <a:custGeom>
                <a:avLst/>
                <a:gdLst/>
                <a:ahLst/>
                <a:cxnLst/>
                <a:rect l="l" t="t" r="r" b="b"/>
                <a:pathLst>
                  <a:path w="218831" h="263700" extrusionOk="0">
                    <a:moveTo>
                      <a:pt x="218244" y="87981"/>
                    </a:moveTo>
                    <a:cubicBezTo>
                      <a:pt x="215005" y="123033"/>
                      <a:pt x="197003" y="154560"/>
                      <a:pt x="177096" y="184088"/>
                    </a:cubicBezTo>
                    <a:cubicBezTo>
                      <a:pt x="159760" y="209901"/>
                      <a:pt x="140520" y="235618"/>
                      <a:pt x="113564" y="251144"/>
                    </a:cubicBezTo>
                    <a:cubicBezTo>
                      <a:pt x="86608" y="266669"/>
                      <a:pt x="50127" y="269432"/>
                      <a:pt x="25839" y="250096"/>
                    </a:cubicBezTo>
                    <a:cubicBezTo>
                      <a:pt x="-2355" y="227617"/>
                      <a:pt x="-4356" y="184945"/>
                      <a:pt x="5074" y="150084"/>
                    </a:cubicBezTo>
                    <a:cubicBezTo>
                      <a:pt x="20410" y="93315"/>
                      <a:pt x="60986" y="44546"/>
                      <a:pt x="112516" y="16734"/>
                    </a:cubicBezTo>
                    <a:cubicBezTo>
                      <a:pt x="136615" y="3684"/>
                      <a:pt x="161570" y="-8889"/>
                      <a:pt x="187478" y="8542"/>
                    </a:cubicBezTo>
                    <a:cubicBezTo>
                      <a:pt x="205004" y="20353"/>
                      <a:pt x="215101" y="41117"/>
                      <a:pt x="217863" y="62073"/>
                    </a:cubicBezTo>
                    <a:cubicBezTo>
                      <a:pt x="219006" y="70931"/>
                      <a:pt x="219101" y="79599"/>
                      <a:pt x="218339" y="880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 name="Google Shape;128;p3"/>
              <p:cNvSpPr/>
              <p:nvPr/>
            </p:nvSpPr>
            <p:spPr>
              <a:xfrm>
                <a:off x="2654141" y="5278468"/>
                <a:ext cx="103631" cy="103631"/>
              </a:xfrm>
              <a:custGeom>
                <a:avLst/>
                <a:gdLst/>
                <a:ahLst/>
                <a:cxnLst/>
                <a:rect l="l" t="t" r="r" b="b"/>
                <a:pathLst>
                  <a:path w="103631" h="103631" extrusionOk="0">
                    <a:moveTo>
                      <a:pt x="103632" y="51816"/>
                    </a:moveTo>
                    <a:cubicBezTo>
                      <a:pt x="103632" y="80433"/>
                      <a:pt x="80433" y="103632"/>
                      <a:pt x="51816" y="103632"/>
                    </a:cubicBezTo>
                    <a:cubicBezTo>
                      <a:pt x="23199" y="103632"/>
                      <a:pt x="0" y="80433"/>
                      <a:pt x="0" y="51816"/>
                    </a:cubicBezTo>
                    <a:cubicBezTo>
                      <a:pt x="0" y="23199"/>
                      <a:pt x="23199" y="0"/>
                      <a:pt x="51816" y="0"/>
                    </a:cubicBezTo>
                    <a:cubicBezTo>
                      <a:pt x="80433" y="0"/>
                      <a:pt x="103632" y="23199"/>
                      <a:pt x="103632" y="518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 name="Google Shape;129;p3"/>
              <p:cNvSpPr/>
              <p:nvPr/>
            </p:nvSpPr>
            <p:spPr>
              <a:xfrm rot="-552203">
                <a:off x="3302200" y="5554379"/>
                <a:ext cx="149026" cy="149026"/>
              </a:xfrm>
              <a:custGeom>
                <a:avLst/>
                <a:gdLst/>
                <a:ahLst/>
                <a:cxnLst/>
                <a:rect l="l" t="t" r="r" b="b"/>
                <a:pathLst>
                  <a:path w="148970" h="148970" extrusionOk="0">
                    <a:moveTo>
                      <a:pt x="148971" y="74486"/>
                    </a:moveTo>
                    <a:cubicBezTo>
                      <a:pt x="148971" y="115623"/>
                      <a:pt x="115623" y="148971"/>
                      <a:pt x="74485" y="148971"/>
                    </a:cubicBezTo>
                    <a:cubicBezTo>
                      <a:pt x="33348" y="148971"/>
                      <a:pt x="0" y="115623"/>
                      <a:pt x="0" y="74486"/>
                    </a:cubicBezTo>
                    <a:cubicBezTo>
                      <a:pt x="0" y="33349"/>
                      <a:pt x="33348" y="0"/>
                      <a:pt x="74485" y="0"/>
                    </a:cubicBezTo>
                    <a:cubicBezTo>
                      <a:pt x="115623" y="0"/>
                      <a:pt x="148971" y="33349"/>
                      <a:pt x="148971" y="744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130" name="Google Shape;130;p3"/>
          <p:cNvGrpSpPr/>
          <p:nvPr/>
        </p:nvGrpSpPr>
        <p:grpSpPr>
          <a:xfrm>
            <a:off x="-1011881" y="201793"/>
            <a:ext cx="10721790" cy="453713"/>
            <a:chOff x="-1011881" y="201793"/>
            <a:chExt cx="10721790" cy="453713"/>
          </a:xfrm>
        </p:grpSpPr>
        <p:sp>
          <p:nvSpPr>
            <p:cNvPr id="131" name="Google Shape;131;p3"/>
            <p:cNvSpPr/>
            <p:nvPr/>
          </p:nvSpPr>
          <p:spPr>
            <a:xfrm flipH="1">
              <a:off x="-1011881" y="2157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 name="Google Shape;132;p3"/>
            <p:cNvSpPr/>
            <p:nvPr/>
          </p:nvSpPr>
          <p:spPr>
            <a:xfrm>
              <a:off x="7080819" y="20179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33" name="Google Shape;133;p3"/>
          <p:cNvSpPr txBox="1">
            <a:spLocks noGrp="1"/>
          </p:cNvSpPr>
          <p:nvPr>
            <p:ph type="title"/>
          </p:nvPr>
        </p:nvSpPr>
        <p:spPr>
          <a:xfrm>
            <a:off x="715100" y="1413100"/>
            <a:ext cx="7713600" cy="9543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p:txBody>
      </p:sp>
      <p:sp>
        <p:nvSpPr>
          <p:cNvPr id="134" name="Google Shape;134;p3"/>
          <p:cNvSpPr txBox="1">
            <a:spLocks noGrp="1"/>
          </p:cNvSpPr>
          <p:nvPr>
            <p:ph type="title" idx="2" hasCustomPrompt="1"/>
          </p:nvPr>
        </p:nvSpPr>
        <p:spPr>
          <a:xfrm>
            <a:off x="4027050" y="535001"/>
            <a:ext cx="1089900" cy="954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35"/>
        <p:cNvGrpSpPr/>
        <p:nvPr/>
      </p:nvGrpSpPr>
      <p:grpSpPr>
        <a:xfrm>
          <a:off x="0" y="0"/>
          <a:ext cx="0" cy="0"/>
          <a:chOff x="0" y="0"/>
          <a:chExt cx="0" cy="0"/>
        </a:xfrm>
      </p:grpSpPr>
      <p:grpSp>
        <p:nvGrpSpPr>
          <p:cNvPr id="136" name="Google Shape;136;p4"/>
          <p:cNvGrpSpPr/>
          <p:nvPr/>
        </p:nvGrpSpPr>
        <p:grpSpPr>
          <a:xfrm>
            <a:off x="-1088081" y="95230"/>
            <a:ext cx="11255190" cy="1155938"/>
            <a:chOff x="-1088081" y="95230"/>
            <a:chExt cx="11255190" cy="1155938"/>
          </a:xfrm>
        </p:grpSpPr>
        <p:sp>
          <p:nvSpPr>
            <p:cNvPr id="137" name="Google Shape;137;p4"/>
            <p:cNvSpPr/>
            <p:nvPr/>
          </p:nvSpPr>
          <p:spPr>
            <a:xfrm>
              <a:off x="7538019" y="952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 name="Google Shape;138;p4"/>
            <p:cNvSpPr/>
            <p:nvPr/>
          </p:nvSpPr>
          <p:spPr>
            <a:xfrm flipH="1">
              <a:off x="-1088081" y="811392"/>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9" name="Google Shape;139;p4"/>
          <p:cNvGrpSpPr/>
          <p:nvPr/>
        </p:nvGrpSpPr>
        <p:grpSpPr>
          <a:xfrm>
            <a:off x="-141920" y="3698465"/>
            <a:ext cx="9427840" cy="3316874"/>
            <a:chOff x="-141920" y="3698465"/>
            <a:chExt cx="9427840" cy="3316874"/>
          </a:xfrm>
        </p:grpSpPr>
        <p:grpSp>
          <p:nvGrpSpPr>
            <p:cNvPr id="140" name="Google Shape;140;p4"/>
            <p:cNvGrpSpPr/>
            <p:nvPr/>
          </p:nvGrpSpPr>
          <p:grpSpPr>
            <a:xfrm>
              <a:off x="204199" y="3774672"/>
              <a:ext cx="311651" cy="1013835"/>
              <a:chOff x="7365872" y="2971228"/>
              <a:chExt cx="214503" cy="697801"/>
            </a:xfrm>
          </p:grpSpPr>
          <p:sp>
            <p:nvSpPr>
              <p:cNvPr id="141" name="Google Shape;141;p4"/>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 name="Google Shape;142;p4"/>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3" name="Google Shape;143;p4"/>
            <p:cNvGrpSpPr/>
            <p:nvPr/>
          </p:nvGrpSpPr>
          <p:grpSpPr>
            <a:xfrm>
              <a:off x="8586482" y="3698465"/>
              <a:ext cx="400036" cy="1179733"/>
              <a:chOff x="8652551" y="3622265"/>
              <a:chExt cx="400036" cy="1179733"/>
            </a:xfrm>
          </p:grpSpPr>
          <p:sp>
            <p:nvSpPr>
              <p:cNvPr id="144" name="Google Shape;144;p4"/>
              <p:cNvSpPr/>
              <p:nvPr/>
            </p:nvSpPr>
            <p:spPr>
              <a:xfrm>
                <a:off x="8652551" y="3622265"/>
                <a:ext cx="400036" cy="784101"/>
              </a:xfrm>
              <a:custGeom>
                <a:avLst/>
                <a:gdLst/>
                <a:ahLst/>
                <a:cxnLst/>
                <a:rect l="l" t="t" r="r" b="b"/>
                <a:pathLst>
                  <a:path w="627507" h="1229963" extrusionOk="0">
                    <a:moveTo>
                      <a:pt x="627507" y="916210"/>
                    </a:moveTo>
                    <a:cubicBezTo>
                      <a:pt x="627507" y="742950"/>
                      <a:pt x="487013" y="0"/>
                      <a:pt x="313754" y="0"/>
                    </a:cubicBezTo>
                    <a:cubicBezTo>
                      <a:pt x="140494" y="0"/>
                      <a:pt x="0" y="742855"/>
                      <a:pt x="0" y="916210"/>
                    </a:cubicBezTo>
                    <a:cubicBezTo>
                      <a:pt x="0" y="1089565"/>
                      <a:pt x="140494" y="1229963"/>
                      <a:pt x="313754" y="1229963"/>
                    </a:cubicBezTo>
                    <a:cubicBezTo>
                      <a:pt x="487013" y="1229963"/>
                      <a:pt x="627507" y="1089470"/>
                      <a:pt x="627507" y="9162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 name="Google Shape;145;p4"/>
              <p:cNvSpPr/>
              <p:nvPr/>
            </p:nvSpPr>
            <p:spPr>
              <a:xfrm>
                <a:off x="8828331" y="4182028"/>
                <a:ext cx="48577" cy="619970"/>
              </a:xfrm>
              <a:custGeom>
                <a:avLst/>
                <a:gdLst/>
                <a:ahLst/>
                <a:cxnLst/>
                <a:rect l="l" t="t" r="r" b="b"/>
                <a:pathLst>
                  <a:path w="76200" h="972502" extrusionOk="0">
                    <a:moveTo>
                      <a:pt x="38100" y="0"/>
                    </a:moveTo>
                    <a:lnTo>
                      <a:pt x="38100" y="0"/>
                    </a:lnTo>
                    <a:cubicBezTo>
                      <a:pt x="17050" y="0"/>
                      <a:pt x="0" y="17050"/>
                      <a:pt x="0" y="38100"/>
                    </a:cubicBezTo>
                    <a:lnTo>
                      <a:pt x="0" y="934403"/>
                    </a:lnTo>
                    <a:cubicBezTo>
                      <a:pt x="0" y="955453"/>
                      <a:pt x="17050" y="972503"/>
                      <a:pt x="38100" y="972503"/>
                    </a:cubicBezTo>
                    <a:lnTo>
                      <a:pt x="38100" y="972503"/>
                    </a:lnTo>
                    <a:cubicBezTo>
                      <a:pt x="59150" y="972503"/>
                      <a:pt x="76200" y="955453"/>
                      <a:pt x="76200" y="934403"/>
                    </a:cubicBezTo>
                    <a:lnTo>
                      <a:pt x="76200" y="38100"/>
                    </a:lnTo>
                    <a:cubicBezTo>
                      <a:pt x="76200" y="17050"/>
                      <a:pt x="59150" y="0"/>
                      <a:pt x="381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6" name="Google Shape;146;p4"/>
            <p:cNvGrpSpPr/>
            <p:nvPr/>
          </p:nvGrpSpPr>
          <p:grpSpPr>
            <a:xfrm>
              <a:off x="-141920" y="4616880"/>
              <a:ext cx="9427840" cy="2398458"/>
              <a:chOff x="2519362" y="2519351"/>
              <a:chExt cx="7154227" cy="1820047"/>
            </a:xfrm>
          </p:grpSpPr>
          <p:sp>
            <p:nvSpPr>
              <p:cNvPr id="147" name="Google Shape;147;p4"/>
              <p:cNvSpPr/>
              <p:nvPr/>
            </p:nvSpPr>
            <p:spPr>
              <a:xfrm>
                <a:off x="2519362" y="2519351"/>
                <a:ext cx="5375243" cy="1820047"/>
              </a:xfrm>
              <a:custGeom>
                <a:avLst/>
                <a:gdLst/>
                <a:ahLst/>
                <a:cxnLst/>
                <a:rect l="l" t="t" r="r" b="b"/>
                <a:pathLst>
                  <a:path w="5375243" h="1820047" extrusionOk="0">
                    <a:moveTo>
                      <a:pt x="5375244" y="584274"/>
                    </a:moveTo>
                    <a:lnTo>
                      <a:pt x="5375244" y="1819572"/>
                    </a:lnTo>
                    <a:lnTo>
                      <a:pt x="0" y="1820048"/>
                    </a:lnTo>
                    <a:lnTo>
                      <a:pt x="3334" y="880788"/>
                    </a:lnTo>
                    <a:lnTo>
                      <a:pt x="5810" y="156792"/>
                    </a:lnTo>
                    <a:lnTo>
                      <a:pt x="6382" y="4583"/>
                    </a:lnTo>
                    <a:cubicBezTo>
                      <a:pt x="6382" y="4583"/>
                      <a:pt x="4082891" y="-90382"/>
                      <a:pt x="5375244" y="5842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 name="Google Shape;148;p4"/>
              <p:cNvSpPr/>
              <p:nvPr/>
            </p:nvSpPr>
            <p:spPr>
              <a:xfrm>
                <a:off x="2522695" y="2647473"/>
                <a:ext cx="2289507" cy="752665"/>
              </a:xfrm>
              <a:custGeom>
                <a:avLst/>
                <a:gdLst/>
                <a:ahLst/>
                <a:cxnLst/>
                <a:rect l="l" t="t" r="r" b="b"/>
                <a:pathLst>
                  <a:path w="2289507" h="752665" extrusionOk="0">
                    <a:moveTo>
                      <a:pt x="2137982" y="614458"/>
                    </a:moveTo>
                    <a:cubicBezTo>
                      <a:pt x="2047970" y="662940"/>
                      <a:pt x="1935671" y="669036"/>
                      <a:pt x="1828800" y="673703"/>
                    </a:cubicBezTo>
                    <a:cubicBezTo>
                      <a:pt x="1239965" y="699326"/>
                      <a:pt x="651224" y="724948"/>
                      <a:pt x="62484" y="750570"/>
                    </a:cubicBezTo>
                    <a:cubicBezTo>
                      <a:pt x="41815" y="751523"/>
                      <a:pt x="20860" y="752380"/>
                      <a:pt x="0" y="752666"/>
                    </a:cubicBezTo>
                    <a:lnTo>
                      <a:pt x="2477" y="28670"/>
                    </a:lnTo>
                    <a:cubicBezTo>
                      <a:pt x="64103" y="8763"/>
                      <a:pt x="124492" y="-762"/>
                      <a:pt x="172498" y="11049"/>
                    </a:cubicBezTo>
                    <a:cubicBezTo>
                      <a:pt x="158687" y="41529"/>
                      <a:pt x="121158" y="61246"/>
                      <a:pt x="81058" y="66865"/>
                    </a:cubicBezTo>
                    <a:cubicBezTo>
                      <a:pt x="264890" y="41148"/>
                      <a:pt x="450342" y="22098"/>
                      <a:pt x="634937" y="0"/>
                    </a:cubicBezTo>
                    <a:cubicBezTo>
                      <a:pt x="596932" y="78962"/>
                      <a:pt x="534543" y="149638"/>
                      <a:pt x="455485" y="203264"/>
                    </a:cubicBezTo>
                    <a:cubicBezTo>
                      <a:pt x="676561" y="173069"/>
                      <a:pt x="897731" y="142970"/>
                      <a:pt x="1118902" y="112776"/>
                    </a:cubicBezTo>
                    <a:cubicBezTo>
                      <a:pt x="1189958" y="103061"/>
                      <a:pt x="1268444" y="94583"/>
                      <a:pt x="1329309" y="126778"/>
                    </a:cubicBezTo>
                    <a:cubicBezTo>
                      <a:pt x="1390174" y="158972"/>
                      <a:pt x="1404366" y="249936"/>
                      <a:pt x="1337977" y="273368"/>
                    </a:cubicBezTo>
                    <a:cubicBezTo>
                      <a:pt x="1568387" y="266510"/>
                      <a:pt x="1810512" y="235172"/>
                      <a:pt x="2035207" y="303657"/>
                    </a:cubicBezTo>
                    <a:cubicBezTo>
                      <a:pt x="2118836" y="329089"/>
                      <a:pt x="2198942" y="371951"/>
                      <a:pt x="2257520" y="436817"/>
                    </a:cubicBezTo>
                    <a:cubicBezTo>
                      <a:pt x="2353437" y="542830"/>
                      <a:pt x="2209895" y="575786"/>
                      <a:pt x="2137982" y="6144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 name="Google Shape;149;p4"/>
              <p:cNvSpPr/>
              <p:nvPr/>
            </p:nvSpPr>
            <p:spPr>
              <a:xfrm>
                <a:off x="4521231" y="2519354"/>
                <a:ext cx="5152358" cy="1739455"/>
              </a:xfrm>
              <a:custGeom>
                <a:avLst/>
                <a:gdLst/>
                <a:ahLst/>
                <a:cxnLst/>
                <a:rect l="l" t="t" r="r" b="b"/>
                <a:pathLst>
                  <a:path w="5152358" h="1739455" extrusionOk="0">
                    <a:moveTo>
                      <a:pt x="5152358" y="1739456"/>
                    </a:moveTo>
                    <a:lnTo>
                      <a:pt x="4744403" y="1738694"/>
                    </a:lnTo>
                    <a:lnTo>
                      <a:pt x="0" y="1729454"/>
                    </a:lnTo>
                    <a:lnTo>
                      <a:pt x="38005" y="1035844"/>
                    </a:lnTo>
                    <a:cubicBezTo>
                      <a:pt x="38005" y="1035844"/>
                      <a:pt x="1406366" y="28575"/>
                      <a:pt x="5150263" y="0"/>
                    </a:cubicBezTo>
                    <a:lnTo>
                      <a:pt x="5150454" y="195929"/>
                    </a:lnTo>
                    <a:lnTo>
                      <a:pt x="5152358" y="173945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 name="Google Shape;150;p4"/>
              <p:cNvSpPr/>
              <p:nvPr/>
            </p:nvSpPr>
            <p:spPr>
              <a:xfrm>
                <a:off x="8228414" y="2597766"/>
                <a:ext cx="1445174" cy="1568161"/>
              </a:xfrm>
              <a:custGeom>
                <a:avLst/>
                <a:gdLst/>
                <a:ahLst/>
                <a:cxnLst/>
                <a:rect l="l" t="t" r="r" b="b"/>
                <a:pathLst>
                  <a:path w="1445174" h="1568161" extrusionOk="0">
                    <a:moveTo>
                      <a:pt x="1445175" y="1568162"/>
                    </a:moveTo>
                    <a:lnTo>
                      <a:pt x="1037219" y="1567400"/>
                    </a:lnTo>
                    <a:cubicBezTo>
                      <a:pt x="953971" y="1503297"/>
                      <a:pt x="873675" y="1435002"/>
                      <a:pt x="780806" y="1386234"/>
                    </a:cubicBezTo>
                    <a:cubicBezTo>
                      <a:pt x="572494" y="1276887"/>
                      <a:pt x="315414" y="1273363"/>
                      <a:pt x="123676" y="1137060"/>
                    </a:cubicBezTo>
                    <a:cubicBezTo>
                      <a:pt x="78242" y="1104771"/>
                      <a:pt x="36713" y="1064194"/>
                      <a:pt x="14805" y="1012950"/>
                    </a:cubicBezTo>
                    <a:cubicBezTo>
                      <a:pt x="-7102" y="961705"/>
                      <a:pt x="-6150" y="898269"/>
                      <a:pt x="27474" y="853787"/>
                    </a:cubicBezTo>
                    <a:cubicBezTo>
                      <a:pt x="49572" y="824545"/>
                      <a:pt x="84052" y="804924"/>
                      <a:pt x="101007" y="772443"/>
                    </a:cubicBezTo>
                    <a:cubicBezTo>
                      <a:pt x="132725" y="711769"/>
                      <a:pt x="91101" y="636998"/>
                      <a:pt x="105102" y="570132"/>
                    </a:cubicBezTo>
                    <a:cubicBezTo>
                      <a:pt x="124343" y="478026"/>
                      <a:pt x="239405" y="439545"/>
                      <a:pt x="332559" y="452880"/>
                    </a:cubicBezTo>
                    <a:cubicBezTo>
                      <a:pt x="425714" y="466215"/>
                      <a:pt x="512106" y="513078"/>
                      <a:pt x="605832" y="521650"/>
                    </a:cubicBezTo>
                    <a:cubicBezTo>
                      <a:pt x="649647" y="525651"/>
                      <a:pt x="703367" y="514411"/>
                      <a:pt x="718132" y="472882"/>
                    </a:cubicBezTo>
                    <a:cubicBezTo>
                      <a:pt x="740420" y="409922"/>
                      <a:pt x="653361" y="360201"/>
                      <a:pt x="643265" y="294193"/>
                    </a:cubicBezTo>
                    <a:cubicBezTo>
                      <a:pt x="634026" y="233995"/>
                      <a:pt x="696510" y="182084"/>
                      <a:pt x="757375" y="179036"/>
                    </a:cubicBezTo>
                    <a:cubicBezTo>
                      <a:pt x="818240" y="175988"/>
                      <a:pt x="875199" y="206849"/>
                      <a:pt x="927967" y="237329"/>
                    </a:cubicBezTo>
                    <a:cubicBezTo>
                      <a:pt x="980736" y="267809"/>
                      <a:pt x="1036457" y="299813"/>
                      <a:pt x="1097417" y="299718"/>
                    </a:cubicBezTo>
                    <a:cubicBezTo>
                      <a:pt x="1158377" y="299622"/>
                      <a:pt x="1223718" y="253045"/>
                      <a:pt x="1220289" y="192180"/>
                    </a:cubicBezTo>
                    <a:cubicBezTo>
                      <a:pt x="1217527" y="143412"/>
                      <a:pt x="1173236" y="96740"/>
                      <a:pt x="1191905" y="51591"/>
                    </a:cubicBezTo>
                    <a:cubicBezTo>
                      <a:pt x="1204668" y="20921"/>
                      <a:pt x="1241149" y="8157"/>
                      <a:pt x="1274106" y="3395"/>
                    </a:cubicBezTo>
                    <a:cubicBezTo>
                      <a:pt x="1339352" y="-6225"/>
                      <a:pt x="1390977" y="5776"/>
                      <a:pt x="1443270" y="24636"/>
                    </a:cubicBezTo>
                    <a:lnTo>
                      <a:pt x="1445175" y="156816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51" name="Google Shape;151;p4"/>
            <p:cNvSpPr/>
            <p:nvPr/>
          </p:nvSpPr>
          <p:spPr>
            <a:xfrm>
              <a:off x="4955177" y="4700526"/>
              <a:ext cx="1102446" cy="263765"/>
            </a:xfrm>
            <a:custGeom>
              <a:avLst/>
              <a:gdLst/>
              <a:ahLst/>
              <a:cxnLst/>
              <a:rect l="l" t="t" r="r" b="b"/>
              <a:pathLst>
                <a:path w="836771" h="200201" extrusionOk="0">
                  <a:moveTo>
                    <a:pt x="836676" y="200201"/>
                  </a:moveTo>
                  <a:lnTo>
                    <a:pt x="0" y="200201"/>
                  </a:lnTo>
                  <a:cubicBezTo>
                    <a:pt x="0" y="200201"/>
                    <a:pt x="53721" y="117810"/>
                    <a:pt x="147542" y="153529"/>
                  </a:cubicBezTo>
                  <a:cubicBezTo>
                    <a:pt x="160972" y="58469"/>
                    <a:pt x="272510" y="106666"/>
                    <a:pt x="272510" y="106666"/>
                  </a:cubicBezTo>
                  <a:cubicBezTo>
                    <a:pt x="321659" y="-42877"/>
                    <a:pt x="580549" y="-42877"/>
                    <a:pt x="629698" y="155815"/>
                  </a:cubicBezTo>
                  <a:cubicBezTo>
                    <a:pt x="674370" y="108952"/>
                    <a:pt x="791623" y="112952"/>
                    <a:pt x="836771" y="20020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52" name="Google Shape;15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p:txBody>
      </p:sp>
      <p:sp>
        <p:nvSpPr>
          <p:cNvPr id="153" name="Google Shape;153;p4"/>
          <p:cNvSpPr txBox="1">
            <a:spLocks noGrp="1"/>
          </p:cNvSpPr>
          <p:nvPr>
            <p:ph type="subTitle" idx="1"/>
          </p:nvPr>
        </p:nvSpPr>
        <p:spPr>
          <a:xfrm>
            <a:off x="717739" y="1131629"/>
            <a:ext cx="7708500" cy="3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solidFill>
                  <a:srgbClr val="191919"/>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154"/>
        <p:cNvGrpSpPr/>
        <p:nvPr/>
      </p:nvGrpSpPr>
      <p:grpSpPr>
        <a:xfrm>
          <a:off x="0" y="0"/>
          <a:ext cx="0" cy="0"/>
          <a:chOff x="0" y="0"/>
          <a:chExt cx="0" cy="0"/>
        </a:xfrm>
      </p:grpSpPr>
      <p:grpSp>
        <p:nvGrpSpPr>
          <p:cNvPr id="155" name="Google Shape;155;p5"/>
          <p:cNvGrpSpPr/>
          <p:nvPr/>
        </p:nvGrpSpPr>
        <p:grpSpPr>
          <a:xfrm>
            <a:off x="-141920" y="3698465"/>
            <a:ext cx="9467154" cy="3316874"/>
            <a:chOff x="-141920" y="3698465"/>
            <a:chExt cx="9467154" cy="3316874"/>
          </a:xfrm>
        </p:grpSpPr>
        <p:grpSp>
          <p:nvGrpSpPr>
            <p:cNvPr id="156" name="Google Shape;156;p5"/>
            <p:cNvGrpSpPr/>
            <p:nvPr/>
          </p:nvGrpSpPr>
          <p:grpSpPr>
            <a:xfrm flipH="1">
              <a:off x="8628149" y="3774672"/>
              <a:ext cx="311651" cy="1013835"/>
              <a:chOff x="7365872" y="2971228"/>
              <a:chExt cx="214503" cy="697801"/>
            </a:xfrm>
          </p:grpSpPr>
          <p:sp>
            <p:nvSpPr>
              <p:cNvPr id="157" name="Google Shape;157;p5"/>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 name="Google Shape;158;p5"/>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9" name="Google Shape;159;p5"/>
            <p:cNvGrpSpPr/>
            <p:nvPr/>
          </p:nvGrpSpPr>
          <p:grpSpPr>
            <a:xfrm flipH="1">
              <a:off x="157482" y="3698465"/>
              <a:ext cx="400036" cy="1179733"/>
              <a:chOff x="8652551" y="3622265"/>
              <a:chExt cx="400036" cy="1179733"/>
            </a:xfrm>
          </p:grpSpPr>
          <p:sp>
            <p:nvSpPr>
              <p:cNvPr id="160" name="Google Shape;160;p5"/>
              <p:cNvSpPr/>
              <p:nvPr/>
            </p:nvSpPr>
            <p:spPr>
              <a:xfrm>
                <a:off x="8652551" y="3622265"/>
                <a:ext cx="400036" cy="784101"/>
              </a:xfrm>
              <a:custGeom>
                <a:avLst/>
                <a:gdLst/>
                <a:ahLst/>
                <a:cxnLst/>
                <a:rect l="l" t="t" r="r" b="b"/>
                <a:pathLst>
                  <a:path w="627507" h="1229963" extrusionOk="0">
                    <a:moveTo>
                      <a:pt x="627507" y="916210"/>
                    </a:moveTo>
                    <a:cubicBezTo>
                      <a:pt x="627507" y="742950"/>
                      <a:pt x="487013" y="0"/>
                      <a:pt x="313754" y="0"/>
                    </a:cubicBezTo>
                    <a:cubicBezTo>
                      <a:pt x="140494" y="0"/>
                      <a:pt x="0" y="742855"/>
                      <a:pt x="0" y="916210"/>
                    </a:cubicBezTo>
                    <a:cubicBezTo>
                      <a:pt x="0" y="1089565"/>
                      <a:pt x="140494" y="1229963"/>
                      <a:pt x="313754" y="1229963"/>
                    </a:cubicBezTo>
                    <a:cubicBezTo>
                      <a:pt x="487013" y="1229963"/>
                      <a:pt x="627507" y="1089470"/>
                      <a:pt x="627507" y="9162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 name="Google Shape;161;p5"/>
              <p:cNvSpPr/>
              <p:nvPr/>
            </p:nvSpPr>
            <p:spPr>
              <a:xfrm>
                <a:off x="8828331" y="4182028"/>
                <a:ext cx="48577" cy="619970"/>
              </a:xfrm>
              <a:custGeom>
                <a:avLst/>
                <a:gdLst/>
                <a:ahLst/>
                <a:cxnLst/>
                <a:rect l="l" t="t" r="r" b="b"/>
                <a:pathLst>
                  <a:path w="76200" h="972502" extrusionOk="0">
                    <a:moveTo>
                      <a:pt x="38100" y="0"/>
                    </a:moveTo>
                    <a:lnTo>
                      <a:pt x="38100" y="0"/>
                    </a:lnTo>
                    <a:cubicBezTo>
                      <a:pt x="17050" y="0"/>
                      <a:pt x="0" y="17050"/>
                      <a:pt x="0" y="38100"/>
                    </a:cubicBezTo>
                    <a:lnTo>
                      <a:pt x="0" y="934403"/>
                    </a:lnTo>
                    <a:cubicBezTo>
                      <a:pt x="0" y="955453"/>
                      <a:pt x="17050" y="972503"/>
                      <a:pt x="38100" y="972503"/>
                    </a:cubicBezTo>
                    <a:lnTo>
                      <a:pt x="38100" y="972503"/>
                    </a:lnTo>
                    <a:cubicBezTo>
                      <a:pt x="59150" y="972503"/>
                      <a:pt x="76200" y="955453"/>
                      <a:pt x="76200" y="934403"/>
                    </a:cubicBezTo>
                    <a:lnTo>
                      <a:pt x="76200" y="38100"/>
                    </a:lnTo>
                    <a:cubicBezTo>
                      <a:pt x="76200" y="17050"/>
                      <a:pt x="59150" y="0"/>
                      <a:pt x="381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2" name="Google Shape;162;p5"/>
            <p:cNvGrpSpPr/>
            <p:nvPr/>
          </p:nvGrpSpPr>
          <p:grpSpPr>
            <a:xfrm flipH="1">
              <a:off x="-141920" y="4616880"/>
              <a:ext cx="9427840" cy="2398458"/>
              <a:chOff x="2519362" y="2519351"/>
              <a:chExt cx="7154227" cy="1820047"/>
            </a:xfrm>
          </p:grpSpPr>
          <p:sp>
            <p:nvSpPr>
              <p:cNvPr id="163" name="Google Shape;163;p5"/>
              <p:cNvSpPr/>
              <p:nvPr/>
            </p:nvSpPr>
            <p:spPr>
              <a:xfrm>
                <a:off x="2519362" y="2519351"/>
                <a:ext cx="5375243" cy="1820047"/>
              </a:xfrm>
              <a:custGeom>
                <a:avLst/>
                <a:gdLst/>
                <a:ahLst/>
                <a:cxnLst/>
                <a:rect l="l" t="t" r="r" b="b"/>
                <a:pathLst>
                  <a:path w="5375243" h="1820047" extrusionOk="0">
                    <a:moveTo>
                      <a:pt x="5375244" y="584274"/>
                    </a:moveTo>
                    <a:lnTo>
                      <a:pt x="5375244" y="1819572"/>
                    </a:lnTo>
                    <a:lnTo>
                      <a:pt x="0" y="1820048"/>
                    </a:lnTo>
                    <a:lnTo>
                      <a:pt x="3334" y="880788"/>
                    </a:lnTo>
                    <a:lnTo>
                      <a:pt x="5810" y="156792"/>
                    </a:lnTo>
                    <a:lnTo>
                      <a:pt x="6382" y="4583"/>
                    </a:lnTo>
                    <a:cubicBezTo>
                      <a:pt x="6382" y="4583"/>
                      <a:pt x="4082891" y="-90382"/>
                      <a:pt x="5375244" y="5842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 name="Google Shape;164;p5"/>
              <p:cNvSpPr/>
              <p:nvPr/>
            </p:nvSpPr>
            <p:spPr>
              <a:xfrm>
                <a:off x="4521231" y="2519354"/>
                <a:ext cx="5152358" cy="1739455"/>
              </a:xfrm>
              <a:custGeom>
                <a:avLst/>
                <a:gdLst/>
                <a:ahLst/>
                <a:cxnLst/>
                <a:rect l="l" t="t" r="r" b="b"/>
                <a:pathLst>
                  <a:path w="5152358" h="1739455" extrusionOk="0">
                    <a:moveTo>
                      <a:pt x="5152358" y="1739456"/>
                    </a:moveTo>
                    <a:lnTo>
                      <a:pt x="4744403" y="1738694"/>
                    </a:lnTo>
                    <a:lnTo>
                      <a:pt x="0" y="1729454"/>
                    </a:lnTo>
                    <a:lnTo>
                      <a:pt x="38005" y="1035844"/>
                    </a:lnTo>
                    <a:cubicBezTo>
                      <a:pt x="38005" y="1035844"/>
                      <a:pt x="1406366" y="28575"/>
                      <a:pt x="5150263" y="0"/>
                    </a:cubicBezTo>
                    <a:lnTo>
                      <a:pt x="5150454" y="195929"/>
                    </a:lnTo>
                    <a:lnTo>
                      <a:pt x="5152358" y="17394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 name="Google Shape;165;p5"/>
              <p:cNvSpPr/>
              <p:nvPr/>
            </p:nvSpPr>
            <p:spPr>
              <a:xfrm>
                <a:off x="8228414" y="2597766"/>
                <a:ext cx="1445174" cy="1568161"/>
              </a:xfrm>
              <a:custGeom>
                <a:avLst/>
                <a:gdLst/>
                <a:ahLst/>
                <a:cxnLst/>
                <a:rect l="l" t="t" r="r" b="b"/>
                <a:pathLst>
                  <a:path w="1445174" h="1568161" extrusionOk="0">
                    <a:moveTo>
                      <a:pt x="1445175" y="1568162"/>
                    </a:moveTo>
                    <a:lnTo>
                      <a:pt x="1037219" y="1567400"/>
                    </a:lnTo>
                    <a:cubicBezTo>
                      <a:pt x="953971" y="1503297"/>
                      <a:pt x="873675" y="1435002"/>
                      <a:pt x="780806" y="1386234"/>
                    </a:cubicBezTo>
                    <a:cubicBezTo>
                      <a:pt x="572494" y="1276887"/>
                      <a:pt x="315414" y="1273363"/>
                      <a:pt x="123676" y="1137060"/>
                    </a:cubicBezTo>
                    <a:cubicBezTo>
                      <a:pt x="78242" y="1104771"/>
                      <a:pt x="36713" y="1064194"/>
                      <a:pt x="14805" y="1012950"/>
                    </a:cubicBezTo>
                    <a:cubicBezTo>
                      <a:pt x="-7102" y="961705"/>
                      <a:pt x="-6150" y="898269"/>
                      <a:pt x="27474" y="853787"/>
                    </a:cubicBezTo>
                    <a:cubicBezTo>
                      <a:pt x="49572" y="824545"/>
                      <a:pt x="84052" y="804924"/>
                      <a:pt x="101007" y="772443"/>
                    </a:cubicBezTo>
                    <a:cubicBezTo>
                      <a:pt x="132725" y="711769"/>
                      <a:pt x="91101" y="636998"/>
                      <a:pt x="105102" y="570132"/>
                    </a:cubicBezTo>
                    <a:cubicBezTo>
                      <a:pt x="124343" y="478026"/>
                      <a:pt x="239405" y="439545"/>
                      <a:pt x="332559" y="452880"/>
                    </a:cubicBezTo>
                    <a:cubicBezTo>
                      <a:pt x="425714" y="466215"/>
                      <a:pt x="512106" y="513078"/>
                      <a:pt x="605832" y="521650"/>
                    </a:cubicBezTo>
                    <a:cubicBezTo>
                      <a:pt x="649647" y="525651"/>
                      <a:pt x="703367" y="514411"/>
                      <a:pt x="718132" y="472882"/>
                    </a:cubicBezTo>
                    <a:cubicBezTo>
                      <a:pt x="740420" y="409922"/>
                      <a:pt x="653361" y="360201"/>
                      <a:pt x="643265" y="294193"/>
                    </a:cubicBezTo>
                    <a:cubicBezTo>
                      <a:pt x="634026" y="233995"/>
                      <a:pt x="696510" y="182084"/>
                      <a:pt x="757375" y="179036"/>
                    </a:cubicBezTo>
                    <a:cubicBezTo>
                      <a:pt x="818240" y="175988"/>
                      <a:pt x="875199" y="206849"/>
                      <a:pt x="927967" y="237329"/>
                    </a:cubicBezTo>
                    <a:cubicBezTo>
                      <a:pt x="980736" y="267809"/>
                      <a:pt x="1036457" y="299813"/>
                      <a:pt x="1097417" y="299718"/>
                    </a:cubicBezTo>
                    <a:cubicBezTo>
                      <a:pt x="1158377" y="299622"/>
                      <a:pt x="1223718" y="253045"/>
                      <a:pt x="1220289" y="192180"/>
                    </a:cubicBezTo>
                    <a:cubicBezTo>
                      <a:pt x="1217527" y="143412"/>
                      <a:pt x="1173236" y="96740"/>
                      <a:pt x="1191905" y="51591"/>
                    </a:cubicBezTo>
                    <a:cubicBezTo>
                      <a:pt x="1204668" y="20921"/>
                      <a:pt x="1241149" y="8157"/>
                      <a:pt x="1274106" y="3395"/>
                    </a:cubicBezTo>
                    <a:cubicBezTo>
                      <a:pt x="1339352" y="-6225"/>
                      <a:pt x="1390977" y="5776"/>
                      <a:pt x="1443270" y="24636"/>
                    </a:cubicBezTo>
                    <a:lnTo>
                      <a:pt x="1445175" y="156816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66" name="Google Shape;166;p5"/>
            <p:cNvSpPr/>
            <p:nvPr/>
          </p:nvSpPr>
          <p:spPr>
            <a:xfrm flipH="1">
              <a:off x="8242720" y="4800360"/>
              <a:ext cx="1082513" cy="382957"/>
            </a:xfrm>
            <a:custGeom>
              <a:avLst/>
              <a:gdLst/>
              <a:ahLst/>
              <a:cxnLst/>
              <a:rect l="l" t="t" r="r" b="b"/>
              <a:pathLst>
                <a:path w="745276" h="263654" extrusionOk="0">
                  <a:moveTo>
                    <a:pt x="5715" y="78203"/>
                  </a:moveTo>
                  <a:cubicBezTo>
                    <a:pt x="21336" y="43532"/>
                    <a:pt x="59246" y="20386"/>
                    <a:pt x="97250" y="22196"/>
                  </a:cubicBezTo>
                  <a:cubicBezTo>
                    <a:pt x="135160" y="24101"/>
                    <a:pt x="170688" y="50866"/>
                    <a:pt x="182785" y="86870"/>
                  </a:cubicBezTo>
                  <a:cubicBezTo>
                    <a:pt x="195644" y="60391"/>
                    <a:pt x="234791" y="53533"/>
                    <a:pt x="262414" y="63725"/>
                  </a:cubicBezTo>
                  <a:cubicBezTo>
                    <a:pt x="290036" y="73916"/>
                    <a:pt x="307181" y="106492"/>
                    <a:pt x="299847" y="134972"/>
                  </a:cubicBezTo>
                  <a:cubicBezTo>
                    <a:pt x="300323" y="94776"/>
                    <a:pt x="320135" y="51533"/>
                    <a:pt x="350234" y="24958"/>
                  </a:cubicBezTo>
                  <a:cubicBezTo>
                    <a:pt x="380333" y="-1617"/>
                    <a:pt x="428434" y="-9332"/>
                    <a:pt x="461486" y="13433"/>
                  </a:cubicBezTo>
                  <a:cubicBezTo>
                    <a:pt x="484918" y="29625"/>
                    <a:pt x="497681" y="57914"/>
                    <a:pt x="501301" y="86108"/>
                  </a:cubicBezTo>
                  <a:cubicBezTo>
                    <a:pt x="505016" y="114303"/>
                    <a:pt x="500825" y="142878"/>
                    <a:pt x="496538" y="171071"/>
                  </a:cubicBezTo>
                  <a:cubicBezTo>
                    <a:pt x="508445" y="155165"/>
                    <a:pt x="533305" y="144973"/>
                    <a:pt x="552736" y="148973"/>
                  </a:cubicBezTo>
                  <a:cubicBezTo>
                    <a:pt x="572167" y="152974"/>
                    <a:pt x="588550" y="168976"/>
                    <a:pt x="593122" y="188216"/>
                  </a:cubicBezTo>
                  <a:cubicBezTo>
                    <a:pt x="599599" y="160308"/>
                    <a:pt x="637413" y="135353"/>
                    <a:pt x="666083" y="135734"/>
                  </a:cubicBezTo>
                  <a:cubicBezTo>
                    <a:pt x="694658" y="136020"/>
                    <a:pt x="721519" y="154784"/>
                    <a:pt x="734663" y="180215"/>
                  </a:cubicBezTo>
                  <a:cubicBezTo>
                    <a:pt x="747808" y="205647"/>
                    <a:pt x="748189" y="236508"/>
                    <a:pt x="738854" y="263654"/>
                  </a:cubicBezTo>
                  <a:lnTo>
                    <a:pt x="0" y="263654"/>
                  </a:lnTo>
                  <a:lnTo>
                    <a:pt x="5715" y="7829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 name="Google Shape;167;p5"/>
            <p:cNvSpPr/>
            <p:nvPr/>
          </p:nvSpPr>
          <p:spPr>
            <a:xfrm>
              <a:off x="1300503" y="4977375"/>
              <a:ext cx="2429190" cy="396431"/>
            </a:xfrm>
            <a:custGeom>
              <a:avLst/>
              <a:gdLst/>
              <a:ahLst/>
              <a:cxnLst/>
              <a:rect l="l" t="t" r="r" b="b"/>
              <a:pathLst>
                <a:path w="1672420" h="272930" extrusionOk="0">
                  <a:moveTo>
                    <a:pt x="17448" y="272930"/>
                  </a:moveTo>
                  <a:cubicBezTo>
                    <a:pt x="7351" y="254071"/>
                    <a:pt x="1351" y="233020"/>
                    <a:pt x="208" y="211589"/>
                  </a:cubicBezTo>
                  <a:cubicBezTo>
                    <a:pt x="-1983" y="173203"/>
                    <a:pt x="13162" y="132151"/>
                    <a:pt x="45356" y="111005"/>
                  </a:cubicBezTo>
                  <a:cubicBezTo>
                    <a:pt x="77551" y="89955"/>
                    <a:pt x="126985" y="95670"/>
                    <a:pt x="147750" y="128055"/>
                  </a:cubicBezTo>
                  <a:cubicBezTo>
                    <a:pt x="161656" y="105481"/>
                    <a:pt x="190898" y="96242"/>
                    <a:pt x="217378" y="98051"/>
                  </a:cubicBezTo>
                  <a:cubicBezTo>
                    <a:pt x="243857" y="99861"/>
                    <a:pt x="268622" y="117292"/>
                    <a:pt x="279290" y="141485"/>
                  </a:cubicBezTo>
                  <a:cubicBezTo>
                    <a:pt x="261478" y="106433"/>
                    <a:pt x="279957" y="64428"/>
                    <a:pt x="305960" y="34900"/>
                  </a:cubicBezTo>
                  <a:cubicBezTo>
                    <a:pt x="331963" y="5373"/>
                    <a:pt x="375493" y="-6819"/>
                    <a:pt x="413307" y="3754"/>
                  </a:cubicBezTo>
                  <a:cubicBezTo>
                    <a:pt x="451121" y="14326"/>
                    <a:pt x="481792" y="46616"/>
                    <a:pt x="491507" y="84716"/>
                  </a:cubicBezTo>
                  <a:cubicBezTo>
                    <a:pt x="508747" y="68619"/>
                    <a:pt x="545704" y="63857"/>
                    <a:pt x="567707" y="72429"/>
                  </a:cubicBezTo>
                  <a:cubicBezTo>
                    <a:pt x="589710" y="80906"/>
                    <a:pt x="605998" y="102718"/>
                    <a:pt x="607903" y="126150"/>
                  </a:cubicBezTo>
                  <a:cubicBezTo>
                    <a:pt x="609141" y="87574"/>
                    <a:pt x="645240" y="56332"/>
                    <a:pt x="680293" y="40330"/>
                  </a:cubicBezTo>
                  <a:cubicBezTo>
                    <a:pt x="715345" y="24328"/>
                    <a:pt x="759350" y="29757"/>
                    <a:pt x="789354" y="54046"/>
                  </a:cubicBezTo>
                  <a:cubicBezTo>
                    <a:pt x="808213" y="38901"/>
                    <a:pt x="842980" y="32900"/>
                    <a:pt x="865935" y="40520"/>
                  </a:cubicBezTo>
                  <a:cubicBezTo>
                    <a:pt x="888890" y="48140"/>
                    <a:pt x="907464" y="67952"/>
                    <a:pt x="913560" y="91384"/>
                  </a:cubicBezTo>
                  <a:cubicBezTo>
                    <a:pt x="939468" y="34519"/>
                    <a:pt x="1011191" y="-2342"/>
                    <a:pt x="1073675" y="134"/>
                  </a:cubicBezTo>
                  <a:cubicBezTo>
                    <a:pt x="1136159" y="2611"/>
                    <a:pt x="1195024" y="45759"/>
                    <a:pt x="1216264" y="104528"/>
                  </a:cubicBezTo>
                  <a:cubicBezTo>
                    <a:pt x="1223694" y="70810"/>
                    <a:pt x="1260937" y="36806"/>
                    <a:pt x="1295512" y="36996"/>
                  </a:cubicBezTo>
                  <a:cubicBezTo>
                    <a:pt x="1330088" y="37186"/>
                    <a:pt x="1362664" y="63857"/>
                    <a:pt x="1369807" y="97670"/>
                  </a:cubicBezTo>
                  <a:cubicBezTo>
                    <a:pt x="1385905" y="69762"/>
                    <a:pt x="1429434" y="62333"/>
                    <a:pt x="1456294" y="80144"/>
                  </a:cubicBezTo>
                  <a:cubicBezTo>
                    <a:pt x="1454294" y="59761"/>
                    <a:pt x="1464962" y="38996"/>
                    <a:pt x="1481726" y="27281"/>
                  </a:cubicBezTo>
                  <a:cubicBezTo>
                    <a:pt x="1498490" y="15565"/>
                    <a:pt x="1519636" y="11469"/>
                    <a:pt x="1540019" y="12231"/>
                  </a:cubicBezTo>
                  <a:cubicBezTo>
                    <a:pt x="1581262" y="13755"/>
                    <a:pt x="1621458" y="35091"/>
                    <a:pt x="1645842" y="68333"/>
                  </a:cubicBezTo>
                  <a:cubicBezTo>
                    <a:pt x="1670226" y="101575"/>
                    <a:pt x="1678608" y="146248"/>
                    <a:pt x="1667749" y="186158"/>
                  </a:cubicBezTo>
                  <a:lnTo>
                    <a:pt x="17543" y="27274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8" name="Google Shape;168;p5"/>
          <p:cNvGrpSpPr/>
          <p:nvPr/>
        </p:nvGrpSpPr>
        <p:grpSpPr>
          <a:xfrm>
            <a:off x="-1088081" y="95230"/>
            <a:ext cx="11255190" cy="1384538"/>
            <a:chOff x="-1088081" y="95230"/>
            <a:chExt cx="11255190" cy="1384538"/>
          </a:xfrm>
        </p:grpSpPr>
        <p:sp>
          <p:nvSpPr>
            <p:cNvPr id="169" name="Google Shape;169;p5"/>
            <p:cNvSpPr/>
            <p:nvPr/>
          </p:nvSpPr>
          <p:spPr>
            <a:xfrm flipH="1">
              <a:off x="-1088081" y="952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0" name="Google Shape;170;p5"/>
            <p:cNvSpPr/>
            <p:nvPr/>
          </p:nvSpPr>
          <p:spPr>
            <a:xfrm>
              <a:off x="7538019" y="103999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71" name="Google Shape;171;p5"/>
          <p:cNvSpPr txBox="1">
            <a:spLocks noGrp="1"/>
          </p:cNvSpPr>
          <p:nvPr>
            <p:ph type="subTitle" idx="1"/>
          </p:nvPr>
        </p:nvSpPr>
        <p:spPr>
          <a:xfrm>
            <a:off x="1355337" y="2065975"/>
            <a:ext cx="3019200" cy="461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172" name="Google Shape;172;p5"/>
          <p:cNvSpPr txBox="1">
            <a:spLocks noGrp="1"/>
          </p:cNvSpPr>
          <p:nvPr>
            <p:ph type="subTitle" idx="2"/>
          </p:nvPr>
        </p:nvSpPr>
        <p:spPr>
          <a:xfrm>
            <a:off x="4769463" y="2065975"/>
            <a:ext cx="3019200" cy="461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van"/>
              <a:buNone/>
              <a:defRPr sz="1800">
                <a:solidFill>
                  <a:schemeClr val="dk1"/>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2pPr>
            <a:lvl3pPr lvl="2"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3pPr>
            <a:lvl4pPr lvl="3"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4pPr>
            <a:lvl5pPr lvl="4"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5pPr>
            <a:lvl6pPr lvl="5"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6pPr>
            <a:lvl7pPr lvl="6"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7pPr>
            <a:lvl8pPr lvl="7"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8pPr>
            <a:lvl9pPr lvl="8" algn="ctr" rtl="0">
              <a:lnSpc>
                <a:spcPct val="100000"/>
              </a:lnSpc>
              <a:spcBef>
                <a:spcPts val="0"/>
              </a:spcBef>
              <a:spcAft>
                <a:spcPts val="0"/>
              </a:spcAft>
              <a:buClr>
                <a:schemeClr val="dk1"/>
              </a:buClr>
              <a:buSzPts val="2400"/>
              <a:buFont typeface="Bevan"/>
              <a:buNone/>
              <a:defRPr sz="2400">
                <a:solidFill>
                  <a:schemeClr val="dk1"/>
                </a:solidFill>
                <a:latin typeface="Bevan"/>
                <a:ea typeface="Bevan"/>
                <a:cs typeface="Bevan"/>
                <a:sym typeface="Bevan"/>
              </a:defRPr>
            </a:lvl9pPr>
          </a:lstStyle>
          <a:p/>
        </p:txBody>
      </p:sp>
      <p:sp>
        <p:nvSpPr>
          <p:cNvPr id="173" name="Google Shape;173;p5"/>
          <p:cNvSpPr txBox="1">
            <a:spLocks noGrp="1"/>
          </p:cNvSpPr>
          <p:nvPr>
            <p:ph type="subTitle" idx="3"/>
          </p:nvPr>
        </p:nvSpPr>
        <p:spPr>
          <a:xfrm>
            <a:off x="1355337" y="2451950"/>
            <a:ext cx="3019200" cy="110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174" name="Google Shape;174;p5"/>
          <p:cNvSpPr txBox="1">
            <a:spLocks noGrp="1"/>
          </p:cNvSpPr>
          <p:nvPr>
            <p:ph type="subTitle" idx="4"/>
          </p:nvPr>
        </p:nvSpPr>
        <p:spPr>
          <a:xfrm>
            <a:off x="4769463" y="2451950"/>
            <a:ext cx="3019200" cy="110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175" name="Google Shape;17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4"/>
        <p:cNvGrpSpPr/>
        <p:nvPr/>
      </p:nvGrpSpPr>
      <p:grpSpPr>
        <a:xfrm>
          <a:off x="0" y="0"/>
          <a:ext cx="0" cy="0"/>
          <a:chOff x="0" y="0"/>
          <a:chExt cx="0" cy="0"/>
        </a:xfrm>
      </p:grpSpPr>
      <p:grpSp>
        <p:nvGrpSpPr>
          <p:cNvPr id="195" name="Google Shape;195;p7"/>
          <p:cNvGrpSpPr/>
          <p:nvPr/>
        </p:nvGrpSpPr>
        <p:grpSpPr>
          <a:xfrm>
            <a:off x="-141920" y="3698465"/>
            <a:ext cx="9427840" cy="3316874"/>
            <a:chOff x="-141920" y="3698465"/>
            <a:chExt cx="9427840" cy="3316874"/>
          </a:xfrm>
        </p:grpSpPr>
        <p:grpSp>
          <p:nvGrpSpPr>
            <p:cNvPr id="196" name="Google Shape;196;p7"/>
            <p:cNvGrpSpPr/>
            <p:nvPr/>
          </p:nvGrpSpPr>
          <p:grpSpPr>
            <a:xfrm flipH="1">
              <a:off x="157482" y="3698465"/>
              <a:ext cx="400036" cy="1179733"/>
              <a:chOff x="8652551" y="3622265"/>
              <a:chExt cx="400036" cy="1179733"/>
            </a:xfrm>
          </p:grpSpPr>
          <p:sp>
            <p:nvSpPr>
              <p:cNvPr id="197" name="Google Shape;197;p7"/>
              <p:cNvSpPr/>
              <p:nvPr/>
            </p:nvSpPr>
            <p:spPr>
              <a:xfrm>
                <a:off x="8652551" y="3622265"/>
                <a:ext cx="400036" cy="784101"/>
              </a:xfrm>
              <a:custGeom>
                <a:avLst/>
                <a:gdLst/>
                <a:ahLst/>
                <a:cxnLst/>
                <a:rect l="l" t="t" r="r" b="b"/>
                <a:pathLst>
                  <a:path w="627507" h="1229963" extrusionOk="0">
                    <a:moveTo>
                      <a:pt x="627507" y="916210"/>
                    </a:moveTo>
                    <a:cubicBezTo>
                      <a:pt x="627507" y="742950"/>
                      <a:pt x="487013" y="0"/>
                      <a:pt x="313754" y="0"/>
                    </a:cubicBezTo>
                    <a:cubicBezTo>
                      <a:pt x="140494" y="0"/>
                      <a:pt x="0" y="742855"/>
                      <a:pt x="0" y="916210"/>
                    </a:cubicBezTo>
                    <a:cubicBezTo>
                      <a:pt x="0" y="1089565"/>
                      <a:pt x="140494" y="1229963"/>
                      <a:pt x="313754" y="1229963"/>
                    </a:cubicBezTo>
                    <a:cubicBezTo>
                      <a:pt x="487013" y="1229963"/>
                      <a:pt x="627507" y="1089470"/>
                      <a:pt x="627507" y="91621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 name="Google Shape;198;p7"/>
              <p:cNvSpPr/>
              <p:nvPr/>
            </p:nvSpPr>
            <p:spPr>
              <a:xfrm>
                <a:off x="8828331" y="4182028"/>
                <a:ext cx="48577" cy="619970"/>
              </a:xfrm>
              <a:custGeom>
                <a:avLst/>
                <a:gdLst/>
                <a:ahLst/>
                <a:cxnLst/>
                <a:rect l="l" t="t" r="r" b="b"/>
                <a:pathLst>
                  <a:path w="76200" h="972502" extrusionOk="0">
                    <a:moveTo>
                      <a:pt x="38100" y="0"/>
                    </a:moveTo>
                    <a:lnTo>
                      <a:pt x="38100" y="0"/>
                    </a:lnTo>
                    <a:cubicBezTo>
                      <a:pt x="17050" y="0"/>
                      <a:pt x="0" y="17050"/>
                      <a:pt x="0" y="38100"/>
                    </a:cubicBezTo>
                    <a:lnTo>
                      <a:pt x="0" y="934403"/>
                    </a:lnTo>
                    <a:cubicBezTo>
                      <a:pt x="0" y="955453"/>
                      <a:pt x="17050" y="972503"/>
                      <a:pt x="38100" y="972503"/>
                    </a:cubicBezTo>
                    <a:lnTo>
                      <a:pt x="38100" y="972503"/>
                    </a:lnTo>
                    <a:cubicBezTo>
                      <a:pt x="59150" y="972503"/>
                      <a:pt x="76200" y="955453"/>
                      <a:pt x="76200" y="934403"/>
                    </a:cubicBezTo>
                    <a:lnTo>
                      <a:pt x="76200" y="38100"/>
                    </a:lnTo>
                    <a:cubicBezTo>
                      <a:pt x="76200" y="17050"/>
                      <a:pt x="59150" y="0"/>
                      <a:pt x="3810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99" name="Google Shape;199;p7"/>
            <p:cNvGrpSpPr/>
            <p:nvPr/>
          </p:nvGrpSpPr>
          <p:grpSpPr>
            <a:xfrm flipH="1">
              <a:off x="-141920" y="4616880"/>
              <a:ext cx="9427840" cy="2398458"/>
              <a:chOff x="2519362" y="2519351"/>
              <a:chExt cx="7154227" cy="1820047"/>
            </a:xfrm>
          </p:grpSpPr>
          <p:sp>
            <p:nvSpPr>
              <p:cNvPr id="200" name="Google Shape;200;p7"/>
              <p:cNvSpPr/>
              <p:nvPr/>
            </p:nvSpPr>
            <p:spPr>
              <a:xfrm>
                <a:off x="2519362" y="2519351"/>
                <a:ext cx="5375243" cy="1820047"/>
              </a:xfrm>
              <a:custGeom>
                <a:avLst/>
                <a:gdLst/>
                <a:ahLst/>
                <a:cxnLst/>
                <a:rect l="l" t="t" r="r" b="b"/>
                <a:pathLst>
                  <a:path w="5375243" h="1820047" extrusionOk="0">
                    <a:moveTo>
                      <a:pt x="5375244" y="584274"/>
                    </a:moveTo>
                    <a:lnTo>
                      <a:pt x="5375244" y="1819572"/>
                    </a:lnTo>
                    <a:lnTo>
                      <a:pt x="0" y="1820048"/>
                    </a:lnTo>
                    <a:lnTo>
                      <a:pt x="3334" y="880788"/>
                    </a:lnTo>
                    <a:lnTo>
                      <a:pt x="5810" y="156792"/>
                    </a:lnTo>
                    <a:lnTo>
                      <a:pt x="6382" y="4583"/>
                    </a:lnTo>
                    <a:cubicBezTo>
                      <a:pt x="6382" y="4583"/>
                      <a:pt x="4082891" y="-90382"/>
                      <a:pt x="5375244" y="5842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 name="Google Shape;201;p7"/>
              <p:cNvSpPr/>
              <p:nvPr/>
            </p:nvSpPr>
            <p:spPr>
              <a:xfrm>
                <a:off x="2522695" y="2647473"/>
                <a:ext cx="2289507" cy="752665"/>
              </a:xfrm>
              <a:custGeom>
                <a:avLst/>
                <a:gdLst/>
                <a:ahLst/>
                <a:cxnLst/>
                <a:rect l="l" t="t" r="r" b="b"/>
                <a:pathLst>
                  <a:path w="2289507" h="752665" extrusionOk="0">
                    <a:moveTo>
                      <a:pt x="2137982" y="614458"/>
                    </a:moveTo>
                    <a:cubicBezTo>
                      <a:pt x="2047970" y="662940"/>
                      <a:pt x="1935671" y="669036"/>
                      <a:pt x="1828800" y="673703"/>
                    </a:cubicBezTo>
                    <a:cubicBezTo>
                      <a:pt x="1239965" y="699326"/>
                      <a:pt x="651224" y="724948"/>
                      <a:pt x="62484" y="750570"/>
                    </a:cubicBezTo>
                    <a:cubicBezTo>
                      <a:pt x="41815" y="751523"/>
                      <a:pt x="20860" y="752380"/>
                      <a:pt x="0" y="752666"/>
                    </a:cubicBezTo>
                    <a:lnTo>
                      <a:pt x="2477" y="28670"/>
                    </a:lnTo>
                    <a:cubicBezTo>
                      <a:pt x="64103" y="8763"/>
                      <a:pt x="124492" y="-762"/>
                      <a:pt x="172498" y="11049"/>
                    </a:cubicBezTo>
                    <a:cubicBezTo>
                      <a:pt x="158687" y="41529"/>
                      <a:pt x="121158" y="61246"/>
                      <a:pt x="81058" y="66865"/>
                    </a:cubicBezTo>
                    <a:cubicBezTo>
                      <a:pt x="264890" y="41148"/>
                      <a:pt x="450342" y="22098"/>
                      <a:pt x="634937" y="0"/>
                    </a:cubicBezTo>
                    <a:cubicBezTo>
                      <a:pt x="596932" y="78962"/>
                      <a:pt x="534543" y="149638"/>
                      <a:pt x="455485" y="203264"/>
                    </a:cubicBezTo>
                    <a:cubicBezTo>
                      <a:pt x="676561" y="173069"/>
                      <a:pt x="897731" y="142970"/>
                      <a:pt x="1118902" y="112776"/>
                    </a:cubicBezTo>
                    <a:cubicBezTo>
                      <a:pt x="1189958" y="103061"/>
                      <a:pt x="1268444" y="94583"/>
                      <a:pt x="1329309" y="126778"/>
                    </a:cubicBezTo>
                    <a:cubicBezTo>
                      <a:pt x="1390174" y="158972"/>
                      <a:pt x="1404366" y="249936"/>
                      <a:pt x="1337977" y="273368"/>
                    </a:cubicBezTo>
                    <a:cubicBezTo>
                      <a:pt x="1568387" y="266510"/>
                      <a:pt x="1810512" y="235172"/>
                      <a:pt x="2035207" y="303657"/>
                    </a:cubicBezTo>
                    <a:cubicBezTo>
                      <a:pt x="2118836" y="329089"/>
                      <a:pt x="2198942" y="371951"/>
                      <a:pt x="2257520" y="436817"/>
                    </a:cubicBezTo>
                    <a:cubicBezTo>
                      <a:pt x="2353437" y="542830"/>
                      <a:pt x="2209895" y="575786"/>
                      <a:pt x="2137982" y="6144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 name="Google Shape;202;p7"/>
              <p:cNvSpPr/>
              <p:nvPr/>
            </p:nvSpPr>
            <p:spPr>
              <a:xfrm>
                <a:off x="4521231" y="2519354"/>
                <a:ext cx="5152358" cy="1739455"/>
              </a:xfrm>
              <a:custGeom>
                <a:avLst/>
                <a:gdLst/>
                <a:ahLst/>
                <a:cxnLst/>
                <a:rect l="l" t="t" r="r" b="b"/>
                <a:pathLst>
                  <a:path w="5152358" h="1739455" extrusionOk="0">
                    <a:moveTo>
                      <a:pt x="5152358" y="1739456"/>
                    </a:moveTo>
                    <a:lnTo>
                      <a:pt x="4744403" y="1738694"/>
                    </a:lnTo>
                    <a:lnTo>
                      <a:pt x="0" y="1729454"/>
                    </a:lnTo>
                    <a:lnTo>
                      <a:pt x="38005" y="1035844"/>
                    </a:lnTo>
                    <a:cubicBezTo>
                      <a:pt x="38005" y="1035844"/>
                      <a:pt x="1406366" y="28575"/>
                      <a:pt x="5150263" y="0"/>
                    </a:cubicBezTo>
                    <a:lnTo>
                      <a:pt x="5150454" y="195929"/>
                    </a:lnTo>
                    <a:lnTo>
                      <a:pt x="5152358" y="17394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 name="Google Shape;203;p7"/>
              <p:cNvSpPr/>
              <p:nvPr/>
            </p:nvSpPr>
            <p:spPr>
              <a:xfrm>
                <a:off x="8228414" y="2597766"/>
                <a:ext cx="1445174" cy="1568161"/>
              </a:xfrm>
              <a:custGeom>
                <a:avLst/>
                <a:gdLst/>
                <a:ahLst/>
                <a:cxnLst/>
                <a:rect l="l" t="t" r="r" b="b"/>
                <a:pathLst>
                  <a:path w="1445174" h="1568161" extrusionOk="0">
                    <a:moveTo>
                      <a:pt x="1445175" y="1568162"/>
                    </a:moveTo>
                    <a:lnTo>
                      <a:pt x="1037219" y="1567400"/>
                    </a:lnTo>
                    <a:cubicBezTo>
                      <a:pt x="953971" y="1503297"/>
                      <a:pt x="873675" y="1435002"/>
                      <a:pt x="780806" y="1386234"/>
                    </a:cubicBezTo>
                    <a:cubicBezTo>
                      <a:pt x="572494" y="1276887"/>
                      <a:pt x="315414" y="1273363"/>
                      <a:pt x="123676" y="1137060"/>
                    </a:cubicBezTo>
                    <a:cubicBezTo>
                      <a:pt x="78242" y="1104771"/>
                      <a:pt x="36713" y="1064194"/>
                      <a:pt x="14805" y="1012950"/>
                    </a:cubicBezTo>
                    <a:cubicBezTo>
                      <a:pt x="-7102" y="961705"/>
                      <a:pt x="-6150" y="898269"/>
                      <a:pt x="27474" y="853787"/>
                    </a:cubicBezTo>
                    <a:cubicBezTo>
                      <a:pt x="49572" y="824545"/>
                      <a:pt x="84052" y="804924"/>
                      <a:pt x="101007" y="772443"/>
                    </a:cubicBezTo>
                    <a:cubicBezTo>
                      <a:pt x="132725" y="711769"/>
                      <a:pt x="91101" y="636998"/>
                      <a:pt x="105102" y="570132"/>
                    </a:cubicBezTo>
                    <a:cubicBezTo>
                      <a:pt x="124343" y="478026"/>
                      <a:pt x="239405" y="439545"/>
                      <a:pt x="332559" y="452880"/>
                    </a:cubicBezTo>
                    <a:cubicBezTo>
                      <a:pt x="425714" y="466215"/>
                      <a:pt x="512106" y="513078"/>
                      <a:pt x="605832" y="521650"/>
                    </a:cubicBezTo>
                    <a:cubicBezTo>
                      <a:pt x="649647" y="525651"/>
                      <a:pt x="703367" y="514411"/>
                      <a:pt x="718132" y="472882"/>
                    </a:cubicBezTo>
                    <a:cubicBezTo>
                      <a:pt x="740420" y="409922"/>
                      <a:pt x="653361" y="360201"/>
                      <a:pt x="643265" y="294193"/>
                    </a:cubicBezTo>
                    <a:cubicBezTo>
                      <a:pt x="634026" y="233995"/>
                      <a:pt x="696510" y="182084"/>
                      <a:pt x="757375" y="179036"/>
                    </a:cubicBezTo>
                    <a:cubicBezTo>
                      <a:pt x="818240" y="175988"/>
                      <a:pt x="875199" y="206849"/>
                      <a:pt x="927967" y="237329"/>
                    </a:cubicBezTo>
                    <a:cubicBezTo>
                      <a:pt x="980736" y="267809"/>
                      <a:pt x="1036457" y="299813"/>
                      <a:pt x="1097417" y="299718"/>
                    </a:cubicBezTo>
                    <a:cubicBezTo>
                      <a:pt x="1158377" y="299622"/>
                      <a:pt x="1223718" y="253045"/>
                      <a:pt x="1220289" y="192180"/>
                    </a:cubicBezTo>
                    <a:cubicBezTo>
                      <a:pt x="1217527" y="143412"/>
                      <a:pt x="1173236" y="96740"/>
                      <a:pt x="1191905" y="51591"/>
                    </a:cubicBezTo>
                    <a:cubicBezTo>
                      <a:pt x="1204668" y="20921"/>
                      <a:pt x="1241149" y="8157"/>
                      <a:pt x="1274106" y="3395"/>
                    </a:cubicBezTo>
                    <a:cubicBezTo>
                      <a:pt x="1339352" y="-6225"/>
                      <a:pt x="1390977" y="5776"/>
                      <a:pt x="1443270" y="24636"/>
                    </a:cubicBezTo>
                    <a:lnTo>
                      <a:pt x="1445175" y="156816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204" name="Google Shape;204;p7"/>
          <p:cNvSpPr/>
          <p:nvPr/>
        </p:nvSpPr>
        <p:spPr>
          <a:xfrm flipH="1">
            <a:off x="-1926281" y="134479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 name="Google Shape;205;p7"/>
          <p:cNvSpPr txBox="1">
            <a:spLocks noGrp="1"/>
          </p:cNvSpPr>
          <p:nvPr>
            <p:ph type="title"/>
          </p:nvPr>
        </p:nvSpPr>
        <p:spPr>
          <a:xfrm>
            <a:off x="720000" y="445025"/>
            <a:ext cx="38226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p:txBody>
      </p:sp>
      <p:sp>
        <p:nvSpPr>
          <p:cNvPr id="206" name="Google Shape;206;p7"/>
          <p:cNvSpPr txBox="1">
            <a:spLocks noGrp="1"/>
          </p:cNvSpPr>
          <p:nvPr>
            <p:ph type="body" idx="1"/>
          </p:nvPr>
        </p:nvSpPr>
        <p:spPr>
          <a:xfrm>
            <a:off x="720000" y="2026350"/>
            <a:ext cx="3822600" cy="21036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p:txBody>
      </p:sp>
      <p:sp>
        <p:nvSpPr>
          <p:cNvPr id="207" name="Google Shape;207;p7"/>
          <p:cNvSpPr>
            <a:spLocks noGrp="1"/>
          </p:cNvSpPr>
          <p:nvPr>
            <p:ph type="pic" idx="2"/>
          </p:nvPr>
        </p:nvSpPr>
        <p:spPr>
          <a:xfrm>
            <a:off x="5257800" y="0"/>
            <a:ext cx="3886200" cy="514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8"/>
        <p:cNvGrpSpPr/>
        <p:nvPr/>
      </p:nvGrpSpPr>
      <p:grpSpPr>
        <a:xfrm>
          <a:off x="0" y="0"/>
          <a:ext cx="0" cy="0"/>
          <a:chOff x="0" y="0"/>
          <a:chExt cx="0" cy="0"/>
        </a:xfrm>
      </p:grpSpPr>
      <p:grpSp>
        <p:nvGrpSpPr>
          <p:cNvPr id="209" name="Google Shape;209;p8"/>
          <p:cNvGrpSpPr/>
          <p:nvPr/>
        </p:nvGrpSpPr>
        <p:grpSpPr>
          <a:xfrm>
            <a:off x="-2212056" y="2340209"/>
            <a:ext cx="13567661" cy="4507561"/>
            <a:chOff x="-2212056" y="2340209"/>
            <a:chExt cx="13567661" cy="4507561"/>
          </a:xfrm>
        </p:grpSpPr>
        <p:sp>
          <p:nvSpPr>
            <p:cNvPr id="210" name="Google Shape;210;p8"/>
            <p:cNvSpPr/>
            <p:nvPr/>
          </p:nvSpPr>
          <p:spPr>
            <a:xfrm>
              <a:off x="7367279" y="2522412"/>
              <a:ext cx="3987679" cy="2096774"/>
            </a:xfrm>
            <a:custGeom>
              <a:avLst/>
              <a:gdLst/>
              <a:ahLst/>
              <a:cxnLst/>
              <a:rect l="l" t="t" r="r" b="b"/>
              <a:pathLst>
                <a:path w="2745390" h="1443562" extrusionOk="0">
                  <a:moveTo>
                    <a:pt x="2745391" y="415053"/>
                  </a:moveTo>
                  <a:lnTo>
                    <a:pt x="2745391" y="1443563"/>
                  </a:lnTo>
                  <a:lnTo>
                    <a:pt x="0" y="1443563"/>
                  </a:lnTo>
                  <a:lnTo>
                    <a:pt x="0" y="678515"/>
                  </a:lnTo>
                  <a:lnTo>
                    <a:pt x="1479518" y="34530"/>
                  </a:lnTo>
                  <a:cubicBezTo>
                    <a:pt x="1523619" y="15289"/>
                    <a:pt x="1570197" y="4145"/>
                    <a:pt x="1617250" y="1002"/>
                  </a:cubicBezTo>
                  <a:cubicBezTo>
                    <a:pt x="1680020" y="-3380"/>
                    <a:pt x="1743551" y="6621"/>
                    <a:pt x="1802892" y="30815"/>
                  </a:cubicBezTo>
                  <a:lnTo>
                    <a:pt x="2745391" y="41505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 name="Google Shape;211;p8"/>
            <p:cNvSpPr/>
            <p:nvPr/>
          </p:nvSpPr>
          <p:spPr>
            <a:xfrm>
              <a:off x="9716980" y="2522412"/>
              <a:ext cx="1638625" cy="1379704"/>
            </a:xfrm>
            <a:custGeom>
              <a:avLst/>
              <a:gdLst/>
              <a:ahLst/>
              <a:cxnLst/>
              <a:rect l="l" t="t" r="r" b="b"/>
              <a:pathLst>
                <a:path w="1128141" h="949882" extrusionOk="0">
                  <a:moveTo>
                    <a:pt x="1128141" y="415053"/>
                  </a:moveTo>
                  <a:lnTo>
                    <a:pt x="1128141" y="949882"/>
                  </a:lnTo>
                  <a:lnTo>
                    <a:pt x="665131" y="539355"/>
                  </a:lnTo>
                  <a:cubicBezTo>
                    <a:pt x="644747" y="521257"/>
                    <a:pt x="621316" y="507160"/>
                    <a:pt x="596170" y="497635"/>
                  </a:cubicBezTo>
                  <a:cubicBezTo>
                    <a:pt x="571024" y="488110"/>
                    <a:pt x="544163" y="483062"/>
                    <a:pt x="516827" y="483062"/>
                  </a:cubicBezTo>
                  <a:cubicBezTo>
                    <a:pt x="451676" y="483062"/>
                    <a:pt x="389763" y="454582"/>
                    <a:pt x="347282" y="405147"/>
                  </a:cubicBezTo>
                  <a:lnTo>
                    <a:pt x="0" y="1002"/>
                  </a:lnTo>
                  <a:cubicBezTo>
                    <a:pt x="62770" y="-3380"/>
                    <a:pt x="126302" y="6621"/>
                    <a:pt x="185643" y="30815"/>
                  </a:cubicBezTo>
                  <a:lnTo>
                    <a:pt x="1128141" y="415053"/>
                  </a:lnTo>
                  <a:close/>
                </a:path>
              </a:pathLst>
            </a:custGeom>
            <a:solidFill>
              <a:srgbClr val="000000">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 name="Google Shape;212;p8"/>
            <p:cNvSpPr/>
            <p:nvPr/>
          </p:nvSpPr>
          <p:spPr>
            <a:xfrm>
              <a:off x="1982850" y="2680205"/>
              <a:ext cx="8876852" cy="3188002"/>
            </a:xfrm>
            <a:custGeom>
              <a:avLst/>
              <a:gdLst/>
              <a:ahLst/>
              <a:cxnLst/>
              <a:rect l="l" t="t" r="r" b="b"/>
              <a:pathLst>
                <a:path w="6111430" h="2194838" extrusionOk="0">
                  <a:moveTo>
                    <a:pt x="6111430" y="1188047"/>
                  </a:moveTo>
                  <a:lnTo>
                    <a:pt x="6111430" y="2194839"/>
                  </a:lnTo>
                  <a:lnTo>
                    <a:pt x="0" y="2194839"/>
                  </a:lnTo>
                  <a:lnTo>
                    <a:pt x="0" y="1514849"/>
                  </a:lnTo>
                  <a:cubicBezTo>
                    <a:pt x="21431" y="1507706"/>
                    <a:pt x="2542889" y="398138"/>
                    <a:pt x="3339846" y="47428"/>
                  </a:cubicBezTo>
                  <a:cubicBezTo>
                    <a:pt x="3397187" y="22282"/>
                    <a:pt x="3457575" y="7042"/>
                    <a:pt x="3518630" y="1994"/>
                  </a:cubicBezTo>
                  <a:cubicBezTo>
                    <a:pt x="3618643" y="-6484"/>
                    <a:pt x="3720274" y="12090"/>
                    <a:pt x="3812476" y="57429"/>
                  </a:cubicBezTo>
                  <a:lnTo>
                    <a:pt x="6111430" y="118804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 name="Google Shape;213;p8"/>
            <p:cNvSpPr/>
            <p:nvPr/>
          </p:nvSpPr>
          <p:spPr>
            <a:xfrm>
              <a:off x="7095068" y="2680205"/>
              <a:ext cx="3766041" cy="3188002"/>
            </a:xfrm>
            <a:custGeom>
              <a:avLst/>
              <a:gdLst/>
              <a:ahLst/>
              <a:cxnLst/>
              <a:rect l="l" t="t" r="r" b="b"/>
              <a:pathLst>
                <a:path w="2592799" h="2194838" extrusionOk="0">
                  <a:moveTo>
                    <a:pt x="293846" y="57429"/>
                  </a:moveTo>
                  <a:lnTo>
                    <a:pt x="2592800" y="1188047"/>
                  </a:lnTo>
                  <a:lnTo>
                    <a:pt x="2592800" y="2194839"/>
                  </a:lnTo>
                  <a:lnTo>
                    <a:pt x="2073687" y="2194839"/>
                  </a:lnTo>
                  <a:lnTo>
                    <a:pt x="539496" y="812000"/>
                  </a:lnTo>
                  <a:cubicBezTo>
                    <a:pt x="508540" y="784091"/>
                    <a:pt x="484346" y="750278"/>
                    <a:pt x="467773" y="713035"/>
                  </a:cubicBezTo>
                  <a:cubicBezTo>
                    <a:pt x="451199" y="675792"/>
                    <a:pt x="442341" y="635216"/>
                    <a:pt x="442341" y="593496"/>
                  </a:cubicBezTo>
                  <a:cubicBezTo>
                    <a:pt x="442341" y="519201"/>
                    <a:pt x="414147" y="447573"/>
                    <a:pt x="363569" y="393185"/>
                  </a:cubicBezTo>
                  <a:lnTo>
                    <a:pt x="0" y="1994"/>
                  </a:lnTo>
                  <a:cubicBezTo>
                    <a:pt x="100013" y="-6484"/>
                    <a:pt x="201644" y="12090"/>
                    <a:pt x="293846" y="57429"/>
                  </a:cubicBezTo>
                  <a:close/>
                </a:path>
              </a:pathLst>
            </a:custGeom>
            <a:solidFill>
              <a:srgbClr val="000000">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 name="Google Shape;214;p8"/>
            <p:cNvSpPr/>
            <p:nvPr/>
          </p:nvSpPr>
          <p:spPr>
            <a:xfrm>
              <a:off x="-2212056" y="2340209"/>
              <a:ext cx="7306849" cy="2982388"/>
            </a:xfrm>
            <a:custGeom>
              <a:avLst/>
              <a:gdLst/>
              <a:ahLst/>
              <a:cxnLst/>
              <a:rect l="l" t="t" r="r" b="b"/>
              <a:pathLst>
                <a:path w="5030533" h="2053279" extrusionOk="0">
                  <a:moveTo>
                    <a:pt x="5030534" y="2053280"/>
                  </a:moveTo>
                  <a:lnTo>
                    <a:pt x="0" y="2053280"/>
                  </a:lnTo>
                  <a:lnTo>
                    <a:pt x="0" y="1538263"/>
                  </a:lnTo>
                  <a:lnTo>
                    <a:pt x="1551908" y="63317"/>
                  </a:lnTo>
                  <a:cubicBezTo>
                    <a:pt x="1588389" y="28646"/>
                    <a:pt x="1634109" y="7881"/>
                    <a:pt x="1681734" y="1880"/>
                  </a:cubicBezTo>
                  <a:cubicBezTo>
                    <a:pt x="1729073" y="-4216"/>
                    <a:pt x="1778413" y="4452"/>
                    <a:pt x="1822323" y="28741"/>
                  </a:cubicBezTo>
                  <a:lnTo>
                    <a:pt x="2662999" y="494418"/>
                  </a:lnTo>
                  <a:cubicBezTo>
                    <a:pt x="2740343" y="537185"/>
                    <a:pt x="2822543" y="570713"/>
                    <a:pt x="2907792" y="594145"/>
                  </a:cubicBezTo>
                  <a:lnTo>
                    <a:pt x="2921318" y="597860"/>
                  </a:lnTo>
                  <a:cubicBezTo>
                    <a:pt x="3052286" y="633959"/>
                    <a:pt x="3175635" y="693586"/>
                    <a:pt x="3285268" y="773881"/>
                  </a:cubicBezTo>
                  <a:lnTo>
                    <a:pt x="5030534" y="20532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 name="Google Shape;215;p8"/>
            <p:cNvSpPr/>
            <p:nvPr/>
          </p:nvSpPr>
          <p:spPr>
            <a:xfrm>
              <a:off x="231334" y="2340209"/>
              <a:ext cx="4864131" cy="2982388"/>
            </a:xfrm>
            <a:custGeom>
              <a:avLst/>
              <a:gdLst/>
              <a:ahLst/>
              <a:cxnLst/>
              <a:rect l="l" t="t" r="r" b="b"/>
              <a:pathLst>
                <a:path w="3348799" h="2053279" extrusionOk="0">
                  <a:moveTo>
                    <a:pt x="3348800" y="2053280"/>
                  </a:moveTo>
                  <a:lnTo>
                    <a:pt x="1573911" y="2053280"/>
                  </a:lnTo>
                  <a:lnTo>
                    <a:pt x="753428" y="690252"/>
                  </a:lnTo>
                  <a:cubicBezTo>
                    <a:pt x="733616" y="657391"/>
                    <a:pt x="705993" y="630911"/>
                    <a:pt x="673703" y="612719"/>
                  </a:cubicBezTo>
                  <a:cubicBezTo>
                    <a:pt x="641413" y="594431"/>
                    <a:pt x="604457" y="584429"/>
                    <a:pt x="566166" y="584429"/>
                  </a:cubicBezTo>
                  <a:cubicBezTo>
                    <a:pt x="499300" y="584429"/>
                    <a:pt x="436055" y="553759"/>
                    <a:pt x="394621" y="501276"/>
                  </a:cubicBezTo>
                  <a:lnTo>
                    <a:pt x="0" y="1880"/>
                  </a:lnTo>
                  <a:cubicBezTo>
                    <a:pt x="47339" y="-4216"/>
                    <a:pt x="96679" y="4452"/>
                    <a:pt x="140589" y="28741"/>
                  </a:cubicBezTo>
                  <a:lnTo>
                    <a:pt x="981265" y="494418"/>
                  </a:lnTo>
                  <a:cubicBezTo>
                    <a:pt x="1058609" y="537185"/>
                    <a:pt x="1140809" y="570713"/>
                    <a:pt x="1226058" y="594145"/>
                  </a:cubicBezTo>
                  <a:lnTo>
                    <a:pt x="1239584" y="597860"/>
                  </a:lnTo>
                  <a:cubicBezTo>
                    <a:pt x="1370552" y="633959"/>
                    <a:pt x="1493901" y="693586"/>
                    <a:pt x="1603534" y="773881"/>
                  </a:cubicBezTo>
                  <a:lnTo>
                    <a:pt x="3348800" y="2053280"/>
                  </a:lnTo>
                  <a:close/>
                </a:path>
              </a:pathLst>
            </a:custGeom>
            <a:solidFill>
              <a:srgbClr val="000000">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 name="Google Shape;216;p8"/>
            <p:cNvSpPr/>
            <p:nvPr/>
          </p:nvSpPr>
          <p:spPr>
            <a:xfrm>
              <a:off x="4593991" y="3811864"/>
              <a:ext cx="2014445" cy="503031"/>
            </a:xfrm>
            <a:custGeom>
              <a:avLst/>
              <a:gdLst/>
              <a:ahLst/>
              <a:cxnLst/>
              <a:rect l="l" t="t" r="r" b="b"/>
              <a:pathLst>
                <a:path w="1386881" h="346321" extrusionOk="0">
                  <a:moveTo>
                    <a:pt x="63588" y="346227"/>
                  </a:moveTo>
                  <a:cubicBezTo>
                    <a:pt x="39394" y="309936"/>
                    <a:pt x="15010" y="272599"/>
                    <a:pt x="4819" y="230212"/>
                  </a:cubicBezTo>
                  <a:cubicBezTo>
                    <a:pt x="-10707" y="164966"/>
                    <a:pt x="12058" y="92004"/>
                    <a:pt x="61969" y="47332"/>
                  </a:cubicBezTo>
                  <a:cubicBezTo>
                    <a:pt x="111880" y="2565"/>
                    <a:pt x="186937" y="-12104"/>
                    <a:pt x="250087" y="10470"/>
                  </a:cubicBezTo>
                  <a:cubicBezTo>
                    <a:pt x="313238" y="33045"/>
                    <a:pt x="361816" y="92004"/>
                    <a:pt x="372007" y="158299"/>
                  </a:cubicBezTo>
                  <a:cubicBezTo>
                    <a:pt x="425728" y="127818"/>
                    <a:pt x="500500" y="141630"/>
                    <a:pt x="543839" y="185540"/>
                  </a:cubicBezTo>
                  <a:cubicBezTo>
                    <a:pt x="528789" y="140868"/>
                    <a:pt x="554125" y="85051"/>
                    <a:pt x="591654" y="56571"/>
                  </a:cubicBezTo>
                  <a:cubicBezTo>
                    <a:pt x="629182" y="28092"/>
                    <a:pt x="683856" y="25329"/>
                    <a:pt x="725004" y="48285"/>
                  </a:cubicBezTo>
                  <a:cubicBezTo>
                    <a:pt x="766152" y="71240"/>
                    <a:pt x="792250" y="118198"/>
                    <a:pt x="791774" y="165347"/>
                  </a:cubicBezTo>
                  <a:cubicBezTo>
                    <a:pt x="810634" y="153250"/>
                    <a:pt x="843685" y="153631"/>
                    <a:pt x="865117" y="160489"/>
                  </a:cubicBezTo>
                  <a:cubicBezTo>
                    <a:pt x="886453" y="167347"/>
                    <a:pt x="904455" y="184016"/>
                    <a:pt x="912837" y="204876"/>
                  </a:cubicBezTo>
                  <a:cubicBezTo>
                    <a:pt x="916552" y="168776"/>
                    <a:pt x="948175" y="125628"/>
                    <a:pt x="984370" y="126294"/>
                  </a:cubicBezTo>
                  <a:cubicBezTo>
                    <a:pt x="1020660" y="126961"/>
                    <a:pt x="1053712" y="158489"/>
                    <a:pt x="1056188" y="194684"/>
                  </a:cubicBezTo>
                  <a:cubicBezTo>
                    <a:pt x="1065809" y="173253"/>
                    <a:pt x="1097908" y="146868"/>
                    <a:pt x="1121149" y="149726"/>
                  </a:cubicBezTo>
                  <a:cubicBezTo>
                    <a:pt x="1144485" y="152583"/>
                    <a:pt x="1164869" y="171729"/>
                    <a:pt x="1169060" y="194779"/>
                  </a:cubicBezTo>
                  <a:cubicBezTo>
                    <a:pt x="1170012" y="176777"/>
                    <a:pt x="1183061" y="156775"/>
                    <a:pt x="1197063" y="145344"/>
                  </a:cubicBezTo>
                  <a:cubicBezTo>
                    <a:pt x="1211065" y="134010"/>
                    <a:pt x="1228876" y="127818"/>
                    <a:pt x="1246784" y="125723"/>
                  </a:cubicBezTo>
                  <a:cubicBezTo>
                    <a:pt x="1288979" y="120865"/>
                    <a:pt x="1333080" y="138963"/>
                    <a:pt x="1359560" y="172110"/>
                  </a:cubicBezTo>
                  <a:cubicBezTo>
                    <a:pt x="1386039" y="205257"/>
                    <a:pt x="1394135" y="252310"/>
                    <a:pt x="1380038" y="292315"/>
                  </a:cubicBezTo>
                  <a:lnTo>
                    <a:pt x="63398" y="34632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17" name="Google Shape;217;p8"/>
            <p:cNvGrpSpPr/>
            <p:nvPr/>
          </p:nvGrpSpPr>
          <p:grpSpPr>
            <a:xfrm>
              <a:off x="6919281" y="3304797"/>
              <a:ext cx="311651" cy="1013835"/>
              <a:chOff x="7365872" y="2971228"/>
              <a:chExt cx="214503" cy="697801"/>
            </a:xfrm>
          </p:grpSpPr>
          <p:sp>
            <p:nvSpPr>
              <p:cNvPr id="218" name="Google Shape;218;p8"/>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 name="Google Shape;219;p8"/>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0" name="Google Shape;220;p8"/>
            <p:cNvGrpSpPr/>
            <p:nvPr/>
          </p:nvGrpSpPr>
          <p:grpSpPr>
            <a:xfrm>
              <a:off x="6737437" y="3511135"/>
              <a:ext cx="257679" cy="807497"/>
              <a:chOff x="7240713" y="3113246"/>
              <a:chExt cx="177355" cy="555783"/>
            </a:xfrm>
          </p:grpSpPr>
          <p:sp>
            <p:nvSpPr>
              <p:cNvPr id="221" name="Google Shape;221;p8"/>
              <p:cNvSpPr/>
              <p:nvPr/>
            </p:nvSpPr>
            <p:spPr>
              <a:xfrm>
                <a:off x="7316342" y="3465766"/>
                <a:ext cx="26098" cy="203263"/>
              </a:xfrm>
              <a:custGeom>
                <a:avLst/>
                <a:gdLst/>
                <a:ahLst/>
                <a:cxnLst/>
                <a:rect l="l" t="t" r="r" b="b"/>
                <a:pathLst>
                  <a:path w="26098" h="203263" extrusionOk="0">
                    <a:moveTo>
                      <a:pt x="13049" y="203264"/>
                    </a:moveTo>
                    <a:cubicBezTo>
                      <a:pt x="5810" y="203264"/>
                      <a:pt x="0" y="197453"/>
                      <a:pt x="0" y="190214"/>
                    </a:cubicBezTo>
                    <a:lnTo>
                      <a:pt x="0" y="13049"/>
                    </a:lnTo>
                    <a:cubicBezTo>
                      <a:pt x="0" y="5810"/>
                      <a:pt x="5810" y="0"/>
                      <a:pt x="13049" y="0"/>
                    </a:cubicBezTo>
                    <a:cubicBezTo>
                      <a:pt x="20288" y="0"/>
                      <a:pt x="26098" y="5810"/>
                      <a:pt x="26098" y="13049"/>
                    </a:cubicBezTo>
                    <a:lnTo>
                      <a:pt x="26098" y="190214"/>
                    </a:lnTo>
                    <a:cubicBezTo>
                      <a:pt x="26098" y="197453"/>
                      <a:pt x="20288" y="203264"/>
                      <a:pt x="13049" y="2032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 name="Google Shape;222;p8"/>
              <p:cNvSpPr/>
              <p:nvPr/>
            </p:nvSpPr>
            <p:spPr>
              <a:xfrm>
                <a:off x="7240713" y="3113246"/>
                <a:ext cx="177355" cy="413956"/>
              </a:xfrm>
              <a:custGeom>
                <a:avLst/>
                <a:gdLst/>
                <a:ahLst/>
                <a:cxnLst/>
                <a:rect l="l" t="t" r="r" b="b"/>
                <a:pathLst>
                  <a:path w="177355" h="413956" extrusionOk="0">
                    <a:moveTo>
                      <a:pt x="177355" y="336328"/>
                    </a:moveTo>
                    <a:cubicBezTo>
                      <a:pt x="177355" y="379190"/>
                      <a:pt x="137636" y="413956"/>
                      <a:pt x="88678" y="413956"/>
                    </a:cubicBezTo>
                    <a:cubicBezTo>
                      <a:pt x="39719" y="413956"/>
                      <a:pt x="0" y="379190"/>
                      <a:pt x="0" y="336328"/>
                    </a:cubicBezTo>
                    <a:cubicBezTo>
                      <a:pt x="0" y="293465"/>
                      <a:pt x="39719" y="0"/>
                      <a:pt x="88678" y="0"/>
                    </a:cubicBezTo>
                    <a:cubicBezTo>
                      <a:pt x="137636" y="0"/>
                      <a:pt x="177355" y="293465"/>
                      <a:pt x="177355" y="3363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3" name="Google Shape;223;p8"/>
            <p:cNvGrpSpPr/>
            <p:nvPr/>
          </p:nvGrpSpPr>
          <p:grpSpPr>
            <a:xfrm>
              <a:off x="9112050" y="3075488"/>
              <a:ext cx="334346" cy="1087456"/>
              <a:chOff x="8875108" y="2813399"/>
              <a:chExt cx="230123" cy="748473"/>
            </a:xfrm>
          </p:grpSpPr>
          <p:sp>
            <p:nvSpPr>
              <p:cNvPr id="224" name="Google Shape;224;p8"/>
              <p:cNvSpPr/>
              <p:nvPr/>
            </p:nvSpPr>
            <p:spPr>
              <a:xfrm>
                <a:off x="8973216" y="3270789"/>
                <a:ext cx="33908" cy="291083"/>
              </a:xfrm>
              <a:custGeom>
                <a:avLst/>
                <a:gdLst/>
                <a:ahLst/>
                <a:cxnLst/>
                <a:rect l="l" t="t" r="r" b="b"/>
                <a:pathLst>
                  <a:path w="33908" h="291083" extrusionOk="0">
                    <a:moveTo>
                      <a:pt x="16954" y="291084"/>
                    </a:moveTo>
                    <a:cubicBezTo>
                      <a:pt x="7620" y="291084"/>
                      <a:pt x="0" y="283464"/>
                      <a:pt x="0" y="274130"/>
                    </a:cubicBezTo>
                    <a:lnTo>
                      <a:pt x="0" y="16954"/>
                    </a:lnTo>
                    <a:cubicBezTo>
                      <a:pt x="0" y="7620"/>
                      <a:pt x="7620" y="0"/>
                      <a:pt x="16954" y="0"/>
                    </a:cubicBezTo>
                    <a:cubicBezTo>
                      <a:pt x="26289" y="0"/>
                      <a:pt x="33909" y="7620"/>
                      <a:pt x="33909" y="16954"/>
                    </a:cubicBezTo>
                    <a:lnTo>
                      <a:pt x="33909" y="274130"/>
                    </a:lnTo>
                    <a:cubicBezTo>
                      <a:pt x="33909" y="283464"/>
                      <a:pt x="26289" y="291084"/>
                      <a:pt x="16954" y="29108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 name="Google Shape;225;p8"/>
              <p:cNvSpPr/>
              <p:nvPr/>
            </p:nvSpPr>
            <p:spPr>
              <a:xfrm>
                <a:off x="8875108" y="2813399"/>
                <a:ext cx="230123" cy="537114"/>
              </a:xfrm>
              <a:custGeom>
                <a:avLst/>
                <a:gdLst/>
                <a:ahLst/>
                <a:cxnLst/>
                <a:rect l="l" t="t" r="r" b="b"/>
                <a:pathLst>
                  <a:path w="230123" h="537114" extrusionOk="0">
                    <a:moveTo>
                      <a:pt x="230124" y="436436"/>
                    </a:moveTo>
                    <a:cubicBezTo>
                      <a:pt x="230124" y="492062"/>
                      <a:pt x="178594" y="537115"/>
                      <a:pt x="115062" y="537115"/>
                    </a:cubicBezTo>
                    <a:cubicBezTo>
                      <a:pt x="51530" y="537115"/>
                      <a:pt x="0" y="492062"/>
                      <a:pt x="0" y="436436"/>
                    </a:cubicBezTo>
                    <a:cubicBezTo>
                      <a:pt x="0" y="380810"/>
                      <a:pt x="51530" y="0"/>
                      <a:pt x="115062" y="0"/>
                    </a:cubicBezTo>
                    <a:cubicBezTo>
                      <a:pt x="178594" y="0"/>
                      <a:pt x="230124" y="380810"/>
                      <a:pt x="230124" y="4364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26" name="Google Shape;226;p8"/>
            <p:cNvSpPr/>
            <p:nvPr/>
          </p:nvSpPr>
          <p:spPr>
            <a:xfrm>
              <a:off x="3262912" y="3889398"/>
              <a:ext cx="7270325" cy="1219513"/>
            </a:xfrm>
            <a:custGeom>
              <a:avLst/>
              <a:gdLst/>
              <a:ahLst/>
              <a:cxnLst/>
              <a:rect l="l" t="t" r="r" b="b"/>
              <a:pathLst>
                <a:path w="5005387" h="839596" extrusionOk="0">
                  <a:moveTo>
                    <a:pt x="0" y="287052"/>
                  </a:moveTo>
                  <a:cubicBezTo>
                    <a:pt x="0" y="287052"/>
                    <a:pt x="1155954" y="176562"/>
                    <a:pt x="2099501" y="202089"/>
                  </a:cubicBezTo>
                  <a:cubicBezTo>
                    <a:pt x="3043048" y="227616"/>
                    <a:pt x="3824954" y="49117"/>
                    <a:pt x="4215956" y="15113"/>
                  </a:cubicBezTo>
                  <a:cubicBezTo>
                    <a:pt x="4606957" y="-18891"/>
                    <a:pt x="5005388" y="15113"/>
                    <a:pt x="5005388" y="15113"/>
                  </a:cubicBezTo>
                  <a:lnTo>
                    <a:pt x="5005388" y="839597"/>
                  </a:lnTo>
                  <a:lnTo>
                    <a:pt x="0" y="839597"/>
                  </a:lnTo>
                  <a:lnTo>
                    <a:pt x="0" y="28714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 name="Google Shape;227;p8"/>
            <p:cNvSpPr/>
            <p:nvPr/>
          </p:nvSpPr>
          <p:spPr>
            <a:xfrm>
              <a:off x="3262912" y="4267476"/>
              <a:ext cx="7270325" cy="1219515"/>
            </a:xfrm>
            <a:custGeom>
              <a:avLst/>
              <a:gdLst/>
              <a:ahLst/>
              <a:cxnLst/>
              <a:rect l="l" t="t" r="r" b="b"/>
              <a:pathLst>
                <a:path w="5005387" h="839597" extrusionOk="0">
                  <a:moveTo>
                    <a:pt x="0" y="287052"/>
                  </a:moveTo>
                  <a:cubicBezTo>
                    <a:pt x="0" y="287052"/>
                    <a:pt x="1155954" y="176562"/>
                    <a:pt x="2099501" y="202089"/>
                  </a:cubicBezTo>
                  <a:cubicBezTo>
                    <a:pt x="3042952" y="227616"/>
                    <a:pt x="3824954" y="49117"/>
                    <a:pt x="4215956" y="15113"/>
                  </a:cubicBezTo>
                  <a:cubicBezTo>
                    <a:pt x="4606957" y="-18891"/>
                    <a:pt x="5005388" y="15113"/>
                    <a:pt x="5005388" y="15113"/>
                  </a:cubicBezTo>
                  <a:lnTo>
                    <a:pt x="5005388" y="839597"/>
                  </a:lnTo>
                  <a:lnTo>
                    <a:pt x="0" y="839597"/>
                  </a:lnTo>
                  <a:lnTo>
                    <a:pt x="0" y="287147"/>
                  </a:lnTo>
                  <a:close/>
                </a:path>
              </a:pathLst>
            </a:custGeom>
            <a:solidFill>
              <a:srgbClr val="000000">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8" name="Google Shape;228;p8"/>
            <p:cNvSpPr/>
            <p:nvPr/>
          </p:nvSpPr>
          <p:spPr>
            <a:xfrm>
              <a:off x="-129826" y="3356695"/>
              <a:ext cx="1628851" cy="643052"/>
            </a:xfrm>
            <a:custGeom>
              <a:avLst/>
              <a:gdLst/>
              <a:ahLst/>
              <a:cxnLst/>
              <a:rect l="l" t="t" r="r" b="b"/>
              <a:pathLst>
                <a:path w="1121412" h="442721" extrusionOk="0">
                  <a:moveTo>
                    <a:pt x="17717" y="55530"/>
                  </a:moveTo>
                  <a:cubicBezTo>
                    <a:pt x="50387" y="14287"/>
                    <a:pt x="106490" y="-7049"/>
                    <a:pt x="158306" y="2095"/>
                  </a:cubicBezTo>
                  <a:cubicBezTo>
                    <a:pt x="210121" y="11238"/>
                    <a:pt x="255461" y="50577"/>
                    <a:pt x="271939" y="100488"/>
                  </a:cubicBezTo>
                  <a:cubicBezTo>
                    <a:pt x="264795" y="63245"/>
                    <a:pt x="295275" y="26002"/>
                    <a:pt x="333184" y="24859"/>
                  </a:cubicBezTo>
                  <a:cubicBezTo>
                    <a:pt x="371094" y="23716"/>
                    <a:pt x="405289" y="61435"/>
                    <a:pt x="400431" y="99154"/>
                  </a:cubicBezTo>
                  <a:cubicBezTo>
                    <a:pt x="425006" y="87915"/>
                    <a:pt x="457295" y="91344"/>
                    <a:pt x="479012" y="107346"/>
                  </a:cubicBezTo>
                  <a:cubicBezTo>
                    <a:pt x="500729" y="123348"/>
                    <a:pt x="512731" y="151637"/>
                    <a:pt x="509207" y="178402"/>
                  </a:cubicBezTo>
                  <a:cubicBezTo>
                    <a:pt x="503111" y="140683"/>
                    <a:pt x="527590" y="110394"/>
                    <a:pt x="556260" y="85057"/>
                  </a:cubicBezTo>
                  <a:cubicBezTo>
                    <a:pt x="584930" y="59721"/>
                    <a:pt x="629126" y="52482"/>
                    <a:pt x="663035" y="70103"/>
                  </a:cubicBezTo>
                  <a:cubicBezTo>
                    <a:pt x="696944" y="87724"/>
                    <a:pt x="716661" y="130396"/>
                    <a:pt x="705136" y="166877"/>
                  </a:cubicBezTo>
                  <a:cubicBezTo>
                    <a:pt x="730187" y="155828"/>
                    <a:pt x="769334" y="157066"/>
                    <a:pt x="792480" y="171639"/>
                  </a:cubicBezTo>
                  <a:cubicBezTo>
                    <a:pt x="815626" y="186213"/>
                    <a:pt x="830771" y="212788"/>
                    <a:pt x="831533" y="240220"/>
                  </a:cubicBezTo>
                  <a:cubicBezTo>
                    <a:pt x="851726" y="208692"/>
                    <a:pt x="881063" y="187546"/>
                    <a:pt x="917543" y="195833"/>
                  </a:cubicBezTo>
                  <a:cubicBezTo>
                    <a:pt x="954119" y="204120"/>
                    <a:pt x="983742" y="236981"/>
                    <a:pt x="988314" y="274224"/>
                  </a:cubicBezTo>
                  <a:cubicBezTo>
                    <a:pt x="997077" y="253745"/>
                    <a:pt x="1019651" y="241267"/>
                    <a:pt x="1041845" y="243839"/>
                  </a:cubicBezTo>
                  <a:cubicBezTo>
                    <a:pt x="1064038" y="246411"/>
                    <a:pt x="1083564" y="260984"/>
                    <a:pt x="1096042" y="279558"/>
                  </a:cubicBezTo>
                  <a:cubicBezTo>
                    <a:pt x="1108520" y="298036"/>
                    <a:pt x="1114711" y="320134"/>
                    <a:pt x="1118044" y="342232"/>
                  </a:cubicBezTo>
                  <a:cubicBezTo>
                    <a:pt x="1123188" y="375570"/>
                    <a:pt x="1122426" y="409764"/>
                    <a:pt x="1115854" y="442721"/>
                  </a:cubicBezTo>
                  <a:lnTo>
                    <a:pt x="0" y="442721"/>
                  </a:lnTo>
                  <a:lnTo>
                    <a:pt x="17621" y="5543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29" name="Google Shape;229;p8"/>
            <p:cNvGrpSpPr/>
            <p:nvPr/>
          </p:nvGrpSpPr>
          <p:grpSpPr>
            <a:xfrm>
              <a:off x="3188321" y="3597350"/>
              <a:ext cx="223636" cy="727649"/>
              <a:chOff x="4797932" y="3172586"/>
              <a:chExt cx="153924" cy="500825"/>
            </a:xfrm>
          </p:grpSpPr>
          <p:sp>
            <p:nvSpPr>
              <p:cNvPr id="230" name="Google Shape;230;p8"/>
              <p:cNvSpPr/>
              <p:nvPr/>
            </p:nvSpPr>
            <p:spPr>
              <a:xfrm>
                <a:off x="4863559" y="3478720"/>
                <a:ext cx="22669" cy="194691"/>
              </a:xfrm>
              <a:custGeom>
                <a:avLst/>
                <a:gdLst/>
                <a:ahLst/>
                <a:cxnLst/>
                <a:rect l="l" t="t" r="r" b="b"/>
                <a:pathLst>
                  <a:path w="22669" h="194691" extrusionOk="0">
                    <a:moveTo>
                      <a:pt x="11335" y="194691"/>
                    </a:moveTo>
                    <a:cubicBezTo>
                      <a:pt x="5049" y="194691"/>
                      <a:pt x="0" y="189643"/>
                      <a:pt x="0" y="183356"/>
                    </a:cubicBezTo>
                    <a:lnTo>
                      <a:pt x="0" y="11335"/>
                    </a:lnTo>
                    <a:cubicBezTo>
                      <a:pt x="0" y="5048"/>
                      <a:pt x="5049" y="0"/>
                      <a:pt x="11335" y="0"/>
                    </a:cubicBezTo>
                    <a:cubicBezTo>
                      <a:pt x="17621" y="0"/>
                      <a:pt x="22670" y="5048"/>
                      <a:pt x="22670" y="11335"/>
                    </a:cubicBezTo>
                    <a:lnTo>
                      <a:pt x="22670" y="183356"/>
                    </a:lnTo>
                    <a:cubicBezTo>
                      <a:pt x="22670" y="189643"/>
                      <a:pt x="17621" y="194691"/>
                      <a:pt x="11335" y="1946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1" name="Google Shape;231;p8"/>
              <p:cNvSpPr/>
              <p:nvPr/>
            </p:nvSpPr>
            <p:spPr>
              <a:xfrm>
                <a:off x="4797932" y="3172586"/>
                <a:ext cx="153924" cy="359378"/>
              </a:xfrm>
              <a:custGeom>
                <a:avLst/>
                <a:gdLst/>
                <a:ahLst/>
                <a:cxnLst/>
                <a:rect l="l" t="t" r="r" b="b"/>
                <a:pathLst>
                  <a:path w="153924" h="359378" extrusionOk="0">
                    <a:moveTo>
                      <a:pt x="153924" y="292037"/>
                    </a:moveTo>
                    <a:cubicBezTo>
                      <a:pt x="153924" y="329279"/>
                      <a:pt x="119444" y="359378"/>
                      <a:pt x="76962" y="359378"/>
                    </a:cubicBezTo>
                    <a:cubicBezTo>
                      <a:pt x="34480" y="359378"/>
                      <a:pt x="0" y="329184"/>
                      <a:pt x="0" y="292037"/>
                    </a:cubicBezTo>
                    <a:cubicBezTo>
                      <a:pt x="0" y="254889"/>
                      <a:pt x="34480" y="0"/>
                      <a:pt x="76962" y="0"/>
                    </a:cubicBezTo>
                    <a:cubicBezTo>
                      <a:pt x="119444" y="0"/>
                      <a:pt x="153924" y="254794"/>
                      <a:pt x="153924" y="29203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32" name="Google Shape;232;p8"/>
            <p:cNvGrpSpPr/>
            <p:nvPr/>
          </p:nvGrpSpPr>
          <p:grpSpPr>
            <a:xfrm>
              <a:off x="3338610" y="3548084"/>
              <a:ext cx="384445" cy="789923"/>
              <a:chOff x="4901373" y="3138677"/>
              <a:chExt cx="264605" cy="543687"/>
            </a:xfrm>
          </p:grpSpPr>
          <p:grpSp>
            <p:nvGrpSpPr>
              <p:cNvPr id="233" name="Google Shape;233;p8"/>
              <p:cNvGrpSpPr/>
              <p:nvPr/>
            </p:nvGrpSpPr>
            <p:grpSpPr>
              <a:xfrm>
                <a:off x="4998910" y="3138677"/>
                <a:ext cx="167068" cy="543687"/>
                <a:chOff x="4998910" y="3138677"/>
                <a:chExt cx="167068" cy="543687"/>
              </a:xfrm>
            </p:grpSpPr>
            <p:sp>
              <p:nvSpPr>
                <p:cNvPr id="234" name="Google Shape;234;p8"/>
                <p:cNvSpPr/>
                <p:nvPr/>
              </p:nvSpPr>
              <p:spPr>
                <a:xfrm>
                  <a:off x="5070061" y="3471005"/>
                  <a:ext cx="24574" cy="211359"/>
                </a:xfrm>
                <a:custGeom>
                  <a:avLst/>
                  <a:gdLst/>
                  <a:ahLst/>
                  <a:cxnLst/>
                  <a:rect l="l" t="t" r="r" b="b"/>
                  <a:pathLst>
                    <a:path w="24574" h="211359" extrusionOk="0">
                      <a:moveTo>
                        <a:pt x="12287" y="211360"/>
                      </a:moveTo>
                      <a:cubicBezTo>
                        <a:pt x="5524" y="211360"/>
                        <a:pt x="0" y="205835"/>
                        <a:pt x="0" y="199072"/>
                      </a:cubicBezTo>
                      <a:lnTo>
                        <a:pt x="0" y="12287"/>
                      </a:lnTo>
                      <a:cubicBezTo>
                        <a:pt x="0" y="5524"/>
                        <a:pt x="5524" y="0"/>
                        <a:pt x="12287" y="0"/>
                      </a:cubicBezTo>
                      <a:cubicBezTo>
                        <a:pt x="19050" y="0"/>
                        <a:pt x="24574" y="5524"/>
                        <a:pt x="24574" y="12287"/>
                      </a:cubicBezTo>
                      <a:lnTo>
                        <a:pt x="24574" y="199072"/>
                      </a:lnTo>
                      <a:cubicBezTo>
                        <a:pt x="24574" y="205835"/>
                        <a:pt x="19050" y="211360"/>
                        <a:pt x="12287" y="21136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5" name="Google Shape;235;p8"/>
                <p:cNvSpPr/>
                <p:nvPr/>
              </p:nvSpPr>
              <p:spPr>
                <a:xfrm>
                  <a:off x="4998910" y="3138677"/>
                  <a:ext cx="167068" cy="390144"/>
                </a:xfrm>
                <a:custGeom>
                  <a:avLst/>
                  <a:gdLst/>
                  <a:ahLst/>
                  <a:cxnLst/>
                  <a:rect l="l" t="t" r="r" b="b"/>
                  <a:pathLst>
                    <a:path w="167068" h="390144" extrusionOk="0">
                      <a:moveTo>
                        <a:pt x="167068" y="316992"/>
                      </a:moveTo>
                      <a:cubicBezTo>
                        <a:pt x="167068" y="357378"/>
                        <a:pt x="129635" y="390144"/>
                        <a:pt x="83534" y="390144"/>
                      </a:cubicBezTo>
                      <a:cubicBezTo>
                        <a:pt x="37433" y="390144"/>
                        <a:pt x="0" y="357378"/>
                        <a:pt x="0" y="316992"/>
                      </a:cubicBezTo>
                      <a:cubicBezTo>
                        <a:pt x="0" y="276606"/>
                        <a:pt x="37433" y="0"/>
                        <a:pt x="83534" y="0"/>
                      </a:cubicBezTo>
                      <a:cubicBezTo>
                        <a:pt x="129635" y="0"/>
                        <a:pt x="167068" y="276606"/>
                        <a:pt x="167068" y="3169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36" name="Google Shape;236;p8"/>
              <p:cNvGrpSpPr/>
              <p:nvPr/>
            </p:nvGrpSpPr>
            <p:grpSpPr>
              <a:xfrm>
                <a:off x="4901373" y="3249263"/>
                <a:ext cx="138112" cy="433101"/>
                <a:chOff x="4901373" y="3249263"/>
                <a:chExt cx="138112" cy="433101"/>
              </a:xfrm>
            </p:grpSpPr>
            <p:sp>
              <p:nvSpPr>
                <p:cNvPr id="237" name="Google Shape;237;p8"/>
                <p:cNvSpPr/>
                <p:nvPr/>
              </p:nvSpPr>
              <p:spPr>
                <a:xfrm>
                  <a:off x="4960238" y="3523964"/>
                  <a:ext cx="20383" cy="158400"/>
                </a:xfrm>
                <a:custGeom>
                  <a:avLst/>
                  <a:gdLst/>
                  <a:ahLst/>
                  <a:cxnLst/>
                  <a:rect l="l" t="t" r="r" b="b"/>
                  <a:pathLst>
                    <a:path w="20383" h="158400" extrusionOk="0">
                      <a:moveTo>
                        <a:pt x="10192" y="158401"/>
                      </a:moveTo>
                      <a:cubicBezTo>
                        <a:pt x="4572" y="158401"/>
                        <a:pt x="0" y="153829"/>
                        <a:pt x="0" y="148209"/>
                      </a:cubicBezTo>
                      <a:lnTo>
                        <a:pt x="0" y="10192"/>
                      </a:lnTo>
                      <a:cubicBezTo>
                        <a:pt x="0" y="4572"/>
                        <a:pt x="4572" y="0"/>
                        <a:pt x="10192" y="0"/>
                      </a:cubicBezTo>
                      <a:cubicBezTo>
                        <a:pt x="15812" y="0"/>
                        <a:pt x="20383" y="4572"/>
                        <a:pt x="20383" y="10192"/>
                      </a:cubicBezTo>
                      <a:lnTo>
                        <a:pt x="20383" y="148209"/>
                      </a:lnTo>
                      <a:cubicBezTo>
                        <a:pt x="20383" y="153829"/>
                        <a:pt x="15812" y="158401"/>
                        <a:pt x="10192" y="1584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8" name="Google Shape;238;p8"/>
                <p:cNvSpPr/>
                <p:nvPr/>
              </p:nvSpPr>
              <p:spPr>
                <a:xfrm>
                  <a:off x="4901373" y="3249263"/>
                  <a:ext cx="138112" cy="322611"/>
                </a:xfrm>
                <a:custGeom>
                  <a:avLst/>
                  <a:gdLst/>
                  <a:ahLst/>
                  <a:cxnLst/>
                  <a:rect l="l" t="t" r="r" b="b"/>
                  <a:pathLst>
                    <a:path w="138112" h="322611" extrusionOk="0">
                      <a:moveTo>
                        <a:pt x="138113" y="262128"/>
                      </a:moveTo>
                      <a:cubicBezTo>
                        <a:pt x="138113" y="295561"/>
                        <a:pt x="107156" y="322612"/>
                        <a:pt x="69056" y="322612"/>
                      </a:cubicBezTo>
                      <a:cubicBezTo>
                        <a:pt x="30956" y="322612"/>
                        <a:pt x="0" y="295561"/>
                        <a:pt x="0" y="262128"/>
                      </a:cubicBezTo>
                      <a:cubicBezTo>
                        <a:pt x="0" y="228695"/>
                        <a:pt x="30956" y="0"/>
                        <a:pt x="69056" y="0"/>
                      </a:cubicBezTo>
                      <a:cubicBezTo>
                        <a:pt x="107156" y="0"/>
                        <a:pt x="138113" y="228695"/>
                        <a:pt x="138113" y="2621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239" name="Google Shape;239;p8"/>
            <p:cNvSpPr/>
            <p:nvPr/>
          </p:nvSpPr>
          <p:spPr>
            <a:xfrm>
              <a:off x="-208708" y="3720594"/>
              <a:ext cx="5531119" cy="1610462"/>
            </a:xfrm>
            <a:custGeom>
              <a:avLst/>
              <a:gdLst/>
              <a:ahLst/>
              <a:cxnLst/>
              <a:rect l="l" t="t" r="r" b="b"/>
              <a:pathLst>
                <a:path w="3807999" h="1108752" extrusionOk="0">
                  <a:moveTo>
                    <a:pt x="0" y="37761"/>
                  </a:moveTo>
                  <a:cubicBezTo>
                    <a:pt x="0" y="37761"/>
                    <a:pt x="315563" y="-47202"/>
                    <a:pt x="800005" y="37761"/>
                  </a:cubicBezTo>
                  <a:cubicBezTo>
                    <a:pt x="1284541" y="122724"/>
                    <a:pt x="1692497" y="267219"/>
                    <a:pt x="2075021" y="275791"/>
                  </a:cubicBezTo>
                  <a:cubicBezTo>
                    <a:pt x="2457545" y="284268"/>
                    <a:pt x="3808000" y="709274"/>
                    <a:pt x="3808000" y="709274"/>
                  </a:cubicBezTo>
                  <a:lnTo>
                    <a:pt x="3808000" y="1108752"/>
                  </a:lnTo>
                  <a:lnTo>
                    <a:pt x="0" y="1108752"/>
                  </a:lnTo>
                  <a:lnTo>
                    <a:pt x="0" y="3776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0" name="Google Shape;240;p8"/>
            <p:cNvSpPr/>
            <p:nvPr/>
          </p:nvSpPr>
          <p:spPr>
            <a:xfrm>
              <a:off x="-208708" y="4471215"/>
              <a:ext cx="5531119" cy="1610462"/>
            </a:xfrm>
            <a:custGeom>
              <a:avLst/>
              <a:gdLst/>
              <a:ahLst/>
              <a:cxnLst/>
              <a:rect l="l" t="t" r="r" b="b"/>
              <a:pathLst>
                <a:path w="3807999" h="1108752" extrusionOk="0">
                  <a:moveTo>
                    <a:pt x="0" y="37761"/>
                  </a:moveTo>
                  <a:cubicBezTo>
                    <a:pt x="0" y="37761"/>
                    <a:pt x="315563" y="-47202"/>
                    <a:pt x="800005" y="37761"/>
                  </a:cubicBezTo>
                  <a:cubicBezTo>
                    <a:pt x="1284541" y="122724"/>
                    <a:pt x="1692497" y="267219"/>
                    <a:pt x="2075021" y="275791"/>
                  </a:cubicBezTo>
                  <a:cubicBezTo>
                    <a:pt x="2457545" y="284268"/>
                    <a:pt x="3808000" y="709274"/>
                    <a:pt x="3808000" y="709274"/>
                  </a:cubicBezTo>
                  <a:lnTo>
                    <a:pt x="3808000" y="1108752"/>
                  </a:lnTo>
                  <a:lnTo>
                    <a:pt x="0" y="1108752"/>
                  </a:lnTo>
                  <a:lnTo>
                    <a:pt x="0" y="37761"/>
                  </a:lnTo>
                  <a:close/>
                </a:path>
              </a:pathLst>
            </a:custGeom>
            <a:solidFill>
              <a:srgbClr val="000000">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241;p8"/>
            <p:cNvSpPr/>
            <p:nvPr/>
          </p:nvSpPr>
          <p:spPr>
            <a:xfrm>
              <a:off x="-235555" y="4800360"/>
              <a:ext cx="1082513" cy="382957"/>
            </a:xfrm>
            <a:custGeom>
              <a:avLst/>
              <a:gdLst/>
              <a:ahLst/>
              <a:cxnLst/>
              <a:rect l="l" t="t" r="r" b="b"/>
              <a:pathLst>
                <a:path w="745276" h="263654" extrusionOk="0">
                  <a:moveTo>
                    <a:pt x="5715" y="78203"/>
                  </a:moveTo>
                  <a:cubicBezTo>
                    <a:pt x="21336" y="43532"/>
                    <a:pt x="59246" y="20386"/>
                    <a:pt x="97250" y="22196"/>
                  </a:cubicBezTo>
                  <a:cubicBezTo>
                    <a:pt x="135160" y="24101"/>
                    <a:pt x="170688" y="50866"/>
                    <a:pt x="182785" y="86870"/>
                  </a:cubicBezTo>
                  <a:cubicBezTo>
                    <a:pt x="195644" y="60391"/>
                    <a:pt x="234791" y="53533"/>
                    <a:pt x="262414" y="63725"/>
                  </a:cubicBezTo>
                  <a:cubicBezTo>
                    <a:pt x="290036" y="73916"/>
                    <a:pt x="307181" y="106492"/>
                    <a:pt x="299847" y="134972"/>
                  </a:cubicBezTo>
                  <a:cubicBezTo>
                    <a:pt x="300323" y="94776"/>
                    <a:pt x="320135" y="51533"/>
                    <a:pt x="350234" y="24958"/>
                  </a:cubicBezTo>
                  <a:cubicBezTo>
                    <a:pt x="380333" y="-1617"/>
                    <a:pt x="428434" y="-9332"/>
                    <a:pt x="461486" y="13433"/>
                  </a:cubicBezTo>
                  <a:cubicBezTo>
                    <a:pt x="484918" y="29625"/>
                    <a:pt x="497681" y="57914"/>
                    <a:pt x="501301" y="86108"/>
                  </a:cubicBezTo>
                  <a:cubicBezTo>
                    <a:pt x="505016" y="114303"/>
                    <a:pt x="500825" y="142878"/>
                    <a:pt x="496538" y="171071"/>
                  </a:cubicBezTo>
                  <a:cubicBezTo>
                    <a:pt x="508445" y="155165"/>
                    <a:pt x="533305" y="144973"/>
                    <a:pt x="552736" y="148973"/>
                  </a:cubicBezTo>
                  <a:cubicBezTo>
                    <a:pt x="572167" y="152974"/>
                    <a:pt x="588550" y="168976"/>
                    <a:pt x="593122" y="188216"/>
                  </a:cubicBezTo>
                  <a:cubicBezTo>
                    <a:pt x="599599" y="160308"/>
                    <a:pt x="637413" y="135353"/>
                    <a:pt x="666083" y="135734"/>
                  </a:cubicBezTo>
                  <a:cubicBezTo>
                    <a:pt x="694658" y="136020"/>
                    <a:pt x="721519" y="154784"/>
                    <a:pt x="734663" y="180215"/>
                  </a:cubicBezTo>
                  <a:cubicBezTo>
                    <a:pt x="747808" y="205647"/>
                    <a:pt x="748189" y="236508"/>
                    <a:pt x="738854" y="263654"/>
                  </a:cubicBezTo>
                  <a:lnTo>
                    <a:pt x="0" y="263654"/>
                  </a:lnTo>
                  <a:lnTo>
                    <a:pt x="5715" y="7829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42" name="Google Shape;242;p8"/>
            <p:cNvGrpSpPr/>
            <p:nvPr/>
          </p:nvGrpSpPr>
          <p:grpSpPr>
            <a:xfrm>
              <a:off x="2439499" y="4332749"/>
              <a:ext cx="164682" cy="535702"/>
              <a:chOff x="4282534" y="3678745"/>
              <a:chExt cx="113347" cy="368712"/>
            </a:xfrm>
          </p:grpSpPr>
          <p:sp>
            <p:nvSpPr>
              <p:cNvPr id="243" name="Google Shape;243;p8"/>
              <p:cNvSpPr/>
              <p:nvPr/>
            </p:nvSpPr>
            <p:spPr>
              <a:xfrm>
                <a:off x="4330921" y="3904202"/>
                <a:ext cx="16573" cy="143255"/>
              </a:xfrm>
              <a:custGeom>
                <a:avLst/>
                <a:gdLst/>
                <a:ahLst/>
                <a:cxnLst/>
                <a:rect l="l" t="t" r="r" b="b"/>
                <a:pathLst>
                  <a:path w="16573" h="143255" extrusionOk="0">
                    <a:moveTo>
                      <a:pt x="8287" y="143256"/>
                    </a:moveTo>
                    <a:cubicBezTo>
                      <a:pt x="3715" y="143256"/>
                      <a:pt x="0" y="139541"/>
                      <a:pt x="0" y="134969"/>
                    </a:cubicBezTo>
                    <a:lnTo>
                      <a:pt x="0" y="8287"/>
                    </a:lnTo>
                    <a:cubicBezTo>
                      <a:pt x="0" y="3715"/>
                      <a:pt x="3715" y="0"/>
                      <a:pt x="8287" y="0"/>
                    </a:cubicBezTo>
                    <a:cubicBezTo>
                      <a:pt x="12859" y="0"/>
                      <a:pt x="16573" y="3715"/>
                      <a:pt x="16573" y="8287"/>
                    </a:cubicBezTo>
                    <a:lnTo>
                      <a:pt x="16573" y="134969"/>
                    </a:lnTo>
                    <a:cubicBezTo>
                      <a:pt x="16573" y="139541"/>
                      <a:pt x="12859" y="143256"/>
                      <a:pt x="8287" y="1432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4" name="Google Shape;244;p8"/>
              <p:cNvSpPr/>
              <p:nvPr/>
            </p:nvSpPr>
            <p:spPr>
              <a:xfrm>
                <a:off x="4282534" y="3678745"/>
                <a:ext cx="113347" cy="264604"/>
              </a:xfrm>
              <a:custGeom>
                <a:avLst/>
                <a:gdLst/>
                <a:ahLst/>
                <a:cxnLst/>
                <a:rect l="l" t="t" r="r" b="b"/>
                <a:pathLst>
                  <a:path w="113347" h="264604" extrusionOk="0">
                    <a:moveTo>
                      <a:pt x="113348" y="214979"/>
                    </a:moveTo>
                    <a:cubicBezTo>
                      <a:pt x="113348" y="242411"/>
                      <a:pt x="88011" y="264605"/>
                      <a:pt x="56674" y="264605"/>
                    </a:cubicBezTo>
                    <a:cubicBezTo>
                      <a:pt x="25337" y="264605"/>
                      <a:pt x="0" y="242411"/>
                      <a:pt x="0" y="214979"/>
                    </a:cubicBezTo>
                    <a:cubicBezTo>
                      <a:pt x="0" y="187547"/>
                      <a:pt x="25337" y="0"/>
                      <a:pt x="56674" y="0"/>
                    </a:cubicBezTo>
                    <a:cubicBezTo>
                      <a:pt x="88011" y="0"/>
                      <a:pt x="113348" y="187547"/>
                      <a:pt x="113348" y="21497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45" name="Google Shape;245;p8"/>
            <p:cNvGrpSpPr/>
            <p:nvPr/>
          </p:nvGrpSpPr>
          <p:grpSpPr>
            <a:xfrm>
              <a:off x="2278414" y="4211244"/>
              <a:ext cx="209797" cy="657206"/>
              <a:chOff x="4171663" y="3595116"/>
              <a:chExt cx="144399" cy="452341"/>
            </a:xfrm>
          </p:grpSpPr>
          <p:sp>
            <p:nvSpPr>
              <p:cNvPr id="246" name="Google Shape;246;p8"/>
              <p:cNvSpPr/>
              <p:nvPr/>
            </p:nvSpPr>
            <p:spPr>
              <a:xfrm>
                <a:off x="4233290" y="3882199"/>
                <a:ext cx="21145" cy="165258"/>
              </a:xfrm>
              <a:custGeom>
                <a:avLst/>
                <a:gdLst/>
                <a:ahLst/>
                <a:cxnLst/>
                <a:rect l="l" t="t" r="r" b="b"/>
                <a:pathLst>
                  <a:path w="21145" h="165258" extrusionOk="0">
                    <a:moveTo>
                      <a:pt x="10573" y="165259"/>
                    </a:moveTo>
                    <a:cubicBezTo>
                      <a:pt x="4667" y="165259"/>
                      <a:pt x="0" y="160496"/>
                      <a:pt x="0" y="154686"/>
                    </a:cubicBezTo>
                    <a:lnTo>
                      <a:pt x="0" y="10573"/>
                    </a:lnTo>
                    <a:cubicBezTo>
                      <a:pt x="0" y="4667"/>
                      <a:pt x="4763" y="0"/>
                      <a:pt x="10573" y="0"/>
                    </a:cubicBezTo>
                    <a:cubicBezTo>
                      <a:pt x="16383" y="0"/>
                      <a:pt x="21146" y="4763"/>
                      <a:pt x="21146" y="10573"/>
                    </a:cubicBezTo>
                    <a:lnTo>
                      <a:pt x="21146" y="154686"/>
                    </a:lnTo>
                    <a:cubicBezTo>
                      <a:pt x="21146" y="160592"/>
                      <a:pt x="16383" y="165259"/>
                      <a:pt x="10573" y="1652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 name="Google Shape;247;p8"/>
              <p:cNvSpPr/>
              <p:nvPr/>
            </p:nvSpPr>
            <p:spPr>
              <a:xfrm>
                <a:off x="4171663" y="3595116"/>
                <a:ext cx="144399" cy="336899"/>
              </a:xfrm>
              <a:custGeom>
                <a:avLst/>
                <a:gdLst/>
                <a:ahLst/>
                <a:cxnLst/>
                <a:rect l="l" t="t" r="r" b="b"/>
                <a:pathLst>
                  <a:path w="144399" h="336899" extrusionOk="0">
                    <a:moveTo>
                      <a:pt x="144399" y="273748"/>
                    </a:moveTo>
                    <a:cubicBezTo>
                      <a:pt x="144399" y="308610"/>
                      <a:pt x="112109" y="336899"/>
                      <a:pt x="72199" y="336899"/>
                    </a:cubicBezTo>
                    <a:cubicBezTo>
                      <a:pt x="32290" y="336899"/>
                      <a:pt x="0" y="308610"/>
                      <a:pt x="0" y="273748"/>
                    </a:cubicBezTo>
                    <a:cubicBezTo>
                      <a:pt x="0" y="238887"/>
                      <a:pt x="32290" y="0"/>
                      <a:pt x="72199" y="0"/>
                    </a:cubicBezTo>
                    <a:cubicBezTo>
                      <a:pt x="112109" y="0"/>
                      <a:pt x="144399" y="238887"/>
                      <a:pt x="144399" y="2737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48" name="Google Shape;248;p8"/>
            <p:cNvGrpSpPr/>
            <p:nvPr/>
          </p:nvGrpSpPr>
          <p:grpSpPr>
            <a:xfrm>
              <a:off x="2595186" y="4211244"/>
              <a:ext cx="328812" cy="657206"/>
              <a:chOff x="4389690" y="3595116"/>
              <a:chExt cx="226314" cy="452341"/>
            </a:xfrm>
          </p:grpSpPr>
          <p:grpSp>
            <p:nvGrpSpPr>
              <p:cNvPr id="249" name="Google Shape;249;p8"/>
              <p:cNvGrpSpPr/>
              <p:nvPr/>
            </p:nvGrpSpPr>
            <p:grpSpPr>
              <a:xfrm>
                <a:off x="4476939" y="3595116"/>
                <a:ext cx="139065" cy="452341"/>
                <a:chOff x="4476939" y="3595116"/>
                <a:chExt cx="139065" cy="452341"/>
              </a:xfrm>
            </p:grpSpPr>
            <p:sp>
              <p:nvSpPr>
                <p:cNvPr id="250" name="Google Shape;250;p8"/>
                <p:cNvSpPr/>
                <p:nvPr/>
              </p:nvSpPr>
              <p:spPr>
                <a:xfrm>
                  <a:off x="4536185" y="3871626"/>
                  <a:ext cx="20383" cy="175831"/>
                </a:xfrm>
                <a:custGeom>
                  <a:avLst/>
                  <a:gdLst/>
                  <a:ahLst/>
                  <a:cxnLst/>
                  <a:rect l="l" t="t" r="r" b="b"/>
                  <a:pathLst>
                    <a:path w="20383" h="175831" extrusionOk="0">
                      <a:moveTo>
                        <a:pt x="10192" y="175831"/>
                      </a:moveTo>
                      <a:cubicBezTo>
                        <a:pt x="4572" y="175831"/>
                        <a:pt x="0" y="171260"/>
                        <a:pt x="0" y="165640"/>
                      </a:cubicBezTo>
                      <a:lnTo>
                        <a:pt x="0" y="10192"/>
                      </a:lnTo>
                      <a:cubicBezTo>
                        <a:pt x="0" y="4572"/>
                        <a:pt x="4572" y="0"/>
                        <a:pt x="10192" y="0"/>
                      </a:cubicBezTo>
                      <a:cubicBezTo>
                        <a:pt x="15812" y="0"/>
                        <a:pt x="20384" y="4572"/>
                        <a:pt x="20384" y="10192"/>
                      </a:cubicBezTo>
                      <a:lnTo>
                        <a:pt x="20384" y="165640"/>
                      </a:lnTo>
                      <a:cubicBezTo>
                        <a:pt x="20384" y="171260"/>
                        <a:pt x="15812" y="175831"/>
                        <a:pt x="10192" y="1758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 name="Google Shape;251;p8"/>
                <p:cNvSpPr/>
                <p:nvPr/>
              </p:nvSpPr>
              <p:spPr>
                <a:xfrm>
                  <a:off x="4476939" y="3595116"/>
                  <a:ext cx="139065" cy="324611"/>
                </a:xfrm>
                <a:custGeom>
                  <a:avLst/>
                  <a:gdLst/>
                  <a:ahLst/>
                  <a:cxnLst/>
                  <a:rect l="l" t="t" r="r" b="b"/>
                  <a:pathLst>
                    <a:path w="139065" h="324611" extrusionOk="0">
                      <a:moveTo>
                        <a:pt x="139065" y="263747"/>
                      </a:moveTo>
                      <a:cubicBezTo>
                        <a:pt x="139065" y="297371"/>
                        <a:pt x="107918" y="324612"/>
                        <a:pt x="69533" y="324612"/>
                      </a:cubicBezTo>
                      <a:cubicBezTo>
                        <a:pt x="31147" y="324612"/>
                        <a:pt x="0" y="297371"/>
                        <a:pt x="0" y="263747"/>
                      </a:cubicBezTo>
                      <a:cubicBezTo>
                        <a:pt x="0" y="230124"/>
                        <a:pt x="31147" y="0"/>
                        <a:pt x="69533" y="0"/>
                      </a:cubicBezTo>
                      <a:cubicBezTo>
                        <a:pt x="107918" y="0"/>
                        <a:pt x="139065" y="230124"/>
                        <a:pt x="139065" y="2637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52" name="Google Shape;252;p8"/>
              <p:cNvGrpSpPr/>
              <p:nvPr/>
            </p:nvGrpSpPr>
            <p:grpSpPr>
              <a:xfrm>
                <a:off x="4389690" y="3662362"/>
                <a:ext cx="122872" cy="385095"/>
                <a:chOff x="4389690" y="3662362"/>
                <a:chExt cx="122872" cy="385095"/>
              </a:xfrm>
            </p:grpSpPr>
            <p:sp>
              <p:nvSpPr>
                <p:cNvPr id="253" name="Google Shape;253;p8"/>
                <p:cNvSpPr/>
                <p:nvPr/>
              </p:nvSpPr>
              <p:spPr>
                <a:xfrm>
                  <a:off x="4442078" y="3906678"/>
                  <a:ext cx="18097" cy="140779"/>
                </a:xfrm>
                <a:custGeom>
                  <a:avLst/>
                  <a:gdLst/>
                  <a:ahLst/>
                  <a:cxnLst/>
                  <a:rect l="l" t="t" r="r" b="b"/>
                  <a:pathLst>
                    <a:path w="18097" h="140779" extrusionOk="0">
                      <a:moveTo>
                        <a:pt x="9049" y="140779"/>
                      </a:moveTo>
                      <a:cubicBezTo>
                        <a:pt x="4096" y="140779"/>
                        <a:pt x="0" y="136779"/>
                        <a:pt x="0" y="131731"/>
                      </a:cubicBezTo>
                      <a:lnTo>
                        <a:pt x="0" y="9049"/>
                      </a:lnTo>
                      <a:cubicBezTo>
                        <a:pt x="0" y="4096"/>
                        <a:pt x="4001" y="0"/>
                        <a:pt x="9049" y="0"/>
                      </a:cubicBezTo>
                      <a:cubicBezTo>
                        <a:pt x="14097" y="0"/>
                        <a:pt x="18098" y="4001"/>
                        <a:pt x="18098" y="9049"/>
                      </a:cubicBezTo>
                      <a:lnTo>
                        <a:pt x="18098" y="131731"/>
                      </a:lnTo>
                      <a:cubicBezTo>
                        <a:pt x="18098" y="136684"/>
                        <a:pt x="14097" y="140779"/>
                        <a:pt x="9049" y="14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 name="Google Shape;254;p8"/>
                <p:cNvSpPr/>
                <p:nvPr/>
              </p:nvSpPr>
              <p:spPr>
                <a:xfrm>
                  <a:off x="4389690" y="3662362"/>
                  <a:ext cx="122872" cy="286892"/>
                </a:xfrm>
                <a:custGeom>
                  <a:avLst/>
                  <a:gdLst/>
                  <a:ahLst/>
                  <a:cxnLst/>
                  <a:rect l="l" t="t" r="r" b="b"/>
                  <a:pathLst>
                    <a:path w="122872" h="286892" extrusionOk="0">
                      <a:moveTo>
                        <a:pt x="122873" y="233077"/>
                      </a:moveTo>
                      <a:cubicBezTo>
                        <a:pt x="122873" y="262795"/>
                        <a:pt x="95345" y="286893"/>
                        <a:pt x="61436" y="286893"/>
                      </a:cubicBezTo>
                      <a:cubicBezTo>
                        <a:pt x="27527" y="286893"/>
                        <a:pt x="0" y="262795"/>
                        <a:pt x="0" y="233077"/>
                      </a:cubicBezTo>
                      <a:cubicBezTo>
                        <a:pt x="0" y="203359"/>
                        <a:pt x="27527" y="0"/>
                        <a:pt x="61436" y="0"/>
                      </a:cubicBezTo>
                      <a:cubicBezTo>
                        <a:pt x="95345" y="0"/>
                        <a:pt x="122873" y="203359"/>
                        <a:pt x="122873" y="2330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255" name="Google Shape;255;p8"/>
            <p:cNvGrpSpPr/>
            <p:nvPr/>
          </p:nvGrpSpPr>
          <p:grpSpPr>
            <a:xfrm>
              <a:off x="2896182" y="4224944"/>
              <a:ext cx="326735" cy="643507"/>
              <a:chOff x="4596859" y="3604545"/>
              <a:chExt cx="224885" cy="442912"/>
            </a:xfrm>
          </p:grpSpPr>
          <p:grpSp>
            <p:nvGrpSpPr>
              <p:cNvPr id="256" name="Google Shape;256;p8"/>
              <p:cNvGrpSpPr/>
              <p:nvPr/>
            </p:nvGrpSpPr>
            <p:grpSpPr>
              <a:xfrm>
                <a:off x="4685537" y="3604545"/>
                <a:ext cx="136207" cy="442912"/>
                <a:chOff x="4685537" y="3604545"/>
                <a:chExt cx="136207" cy="442912"/>
              </a:xfrm>
            </p:grpSpPr>
            <p:sp>
              <p:nvSpPr>
                <p:cNvPr id="257" name="Google Shape;257;p8"/>
                <p:cNvSpPr/>
                <p:nvPr/>
              </p:nvSpPr>
              <p:spPr>
                <a:xfrm>
                  <a:off x="4743639" y="3875341"/>
                  <a:ext cx="20002" cy="172116"/>
                </a:xfrm>
                <a:custGeom>
                  <a:avLst/>
                  <a:gdLst/>
                  <a:ahLst/>
                  <a:cxnLst/>
                  <a:rect l="l" t="t" r="r" b="b"/>
                  <a:pathLst>
                    <a:path w="20002" h="172116" extrusionOk="0">
                      <a:moveTo>
                        <a:pt x="10001" y="172117"/>
                      </a:moveTo>
                      <a:cubicBezTo>
                        <a:pt x="4477" y="172117"/>
                        <a:pt x="0" y="167640"/>
                        <a:pt x="0" y="162116"/>
                      </a:cubicBezTo>
                      <a:lnTo>
                        <a:pt x="0" y="10001"/>
                      </a:lnTo>
                      <a:cubicBezTo>
                        <a:pt x="0" y="4477"/>
                        <a:pt x="4477" y="0"/>
                        <a:pt x="10001" y="0"/>
                      </a:cubicBezTo>
                      <a:cubicBezTo>
                        <a:pt x="15526" y="0"/>
                        <a:pt x="20003" y="4477"/>
                        <a:pt x="20003" y="10001"/>
                      </a:cubicBezTo>
                      <a:lnTo>
                        <a:pt x="20003" y="162116"/>
                      </a:lnTo>
                      <a:cubicBezTo>
                        <a:pt x="20003" y="167640"/>
                        <a:pt x="15526" y="172117"/>
                        <a:pt x="10001" y="1721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 name="Google Shape;258;p8"/>
                <p:cNvSpPr/>
                <p:nvPr/>
              </p:nvSpPr>
              <p:spPr>
                <a:xfrm>
                  <a:off x="4685537" y="3604545"/>
                  <a:ext cx="136207" cy="317849"/>
                </a:xfrm>
                <a:custGeom>
                  <a:avLst/>
                  <a:gdLst/>
                  <a:ahLst/>
                  <a:cxnLst/>
                  <a:rect l="l" t="t" r="r" b="b"/>
                  <a:pathLst>
                    <a:path w="136207" h="317849" extrusionOk="0">
                      <a:moveTo>
                        <a:pt x="136207" y="258223"/>
                      </a:moveTo>
                      <a:cubicBezTo>
                        <a:pt x="136207" y="291084"/>
                        <a:pt x="105727" y="317849"/>
                        <a:pt x="68104" y="317849"/>
                      </a:cubicBezTo>
                      <a:cubicBezTo>
                        <a:pt x="30480" y="317849"/>
                        <a:pt x="0" y="291179"/>
                        <a:pt x="0" y="258223"/>
                      </a:cubicBezTo>
                      <a:cubicBezTo>
                        <a:pt x="0" y="225266"/>
                        <a:pt x="30480" y="0"/>
                        <a:pt x="68104" y="0"/>
                      </a:cubicBezTo>
                      <a:cubicBezTo>
                        <a:pt x="105727" y="0"/>
                        <a:pt x="136207" y="225362"/>
                        <a:pt x="136207" y="25822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59" name="Google Shape;259;p8"/>
              <p:cNvGrpSpPr/>
              <p:nvPr/>
            </p:nvGrpSpPr>
            <p:grpSpPr>
              <a:xfrm>
                <a:off x="4596859" y="3662362"/>
                <a:ext cx="122872" cy="385095"/>
                <a:chOff x="4596859" y="3662362"/>
                <a:chExt cx="122872" cy="385095"/>
              </a:xfrm>
            </p:grpSpPr>
            <p:sp>
              <p:nvSpPr>
                <p:cNvPr id="260" name="Google Shape;260;p8"/>
                <p:cNvSpPr/>
                <p:nvPr/>
              </p:nvSpPr>
              <p:spPr>
                <a:xfrm>
                  <a:off x="4649247" y="3906678"/>
                  <a:ext cx="18097" cy="140779"/>
                </a:xfrm>
                <a:custGeom>
                  <a:avLst/>
                  <a:gdLst/>
                  <a:ahLst/>
                  <a:cxnLst/>
                  <a:rect l="l" t="t" r="r" b="b"/>
                  <a:pathLst>
                    <a:path w="18097" h="140779" extrusionOk="0">
                      <a:moveTo>
                        <a:pt x="9049" y="140779"/>
                      </a:moveTo>
                      <a:cubicBezTo>
                        <a:pt x="4096" y="140779"/>
                        <a:pt x="0" y="136779"/>
                        <a:pt x="0" y="131731"/>
                      </a:cubicBezTo>
                      <a:lnTo>
                        <a:pt x="0" y="9049"/>
                      </a:lnTo>
                      <a:cubicBezTo>
                        <a:pt x="0" y="4096"/>
                        <a:pt x="4001" y="0"/>
                        <a:pt x="9049" y="0"/>
                      </a:cubicBezTo>
                      <a:cubicBezTo>
                        <a:pt x="14097" y="0"/>
                        <a:pt x="18098" y="4001"/>
                        <a:pt x="18098" y="9049"/>
                      </a:cubicBezTo>
                      <a:lnTo>
                        <a:pt x="18098" y="131731"/>
                      </a:lnTo>
                      <a:cubicBezTo>
                        <a:pt x="18098" y="136684"/>
                        <a:pt x="14097" y="140779"/>
                        <a:pt x="9049" y="14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 name="Google Shape;261;p8"/>
                <p:cNvSpPr/>
                <p:nvPr/>
              </p:nvSpPr>
              <p:spPr>
                <a:xfrm>
                  <a:off x="4596859" y="3662362"/>
                  <a:ext cx="122872" cy="286892"/>
                </a:xfrm>
                <a:custGeom>
                  <a:avLst/>
                  <a:gdLst/>
                  <a:ahLst/>
                  <a:cxnLst/>
                  <a:rect l="l" t="t" r="r" b="b"/>
                  <a:pathLst>
                    <a:path w="122872" h="286892" extrusionOk="0">
                      <a:moveTo>
                        <a:pt x="122873" y="233077"/>
                      </a:moveTo>
                      <a:cubicBezTo>
                        <a:pt x="122873" y="262795"/>
                        <a:pt x="95345" y="286893"/>
                        <a:pt x="61436" y="286893"/>
                      </a:cubicBezTo>
                      <a:cubicBezTo>
                        <a:pt x="27527" y="286893"/>
                        <a:pt x="0" y="262795"/>
                        <a:pt x="0" y="233077"/>
                      </a:cubicBezTo>
                      <a:cubicBezTo>
                        <a:pt x="0" y="203359"/>
                        <a:pt x="27527" y="0"/>
                        <a:pt x="61436" y="0"/>
                      </a:cubicBezTo>
                      <a:cubicBezTo>
                        <a:pt x="95345" y="0"/>
                        <a:pt x="122873" y="203359"/>
                        <a:pt x="122873" y="2330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262" name="Google Shape;262;p8"/>
            <p:cNvGrpSpPr/>
            <p:nvPr/>
          </p:nvGrpSpPr>
          <p:grpSpPr>
            <a:xfrm>
              <a:off x="3194134" y="4288742"/>
              <a:ext cx="313173" cy="579709"/>
              <a:chOff x="4801933" y="3648456"/>
              <a:chExt cx="215550" cy="399001"/>
            </a:xfrm>
          </p:grpSpPr>
          <p:grpSp>
            <p:nvGrpSpPr>
              <p:cNvPr id="263" name="Google Shape;263;p8"/>
              <p:cNvGrpSpPr/>
              <p:nvPr/>
            </p:nvGrpSpPr>
            <p:grpSpPr>
              <a:xfrm>
                <a:off x="4904136" y="3678745"/>
                <a:ext cx="113347" cy="368712"/>
                <a:chOff x="4904136" y="3678745"/>
                <a:chExt cx="113347" cy="368712"/>
              </a:xfrm>
            </p:grpSpPr>
            <p:sp>
              <p:nvSpPr>
                <p:cNvPr id="264" name="Google Shape;264;p8"/>
                <p:cNvSpPr/>
                <p:nvPr/>
              </p:nvSpPr>
              <p:spPr>
                <a:xfrm>
                  <a:off x="4952523" y="3904202"/>
                  <a:ext cx="16573" cy="143255"/>
                </a:xfrm>
                <a:custGeom>
                  <a:avLst/>
                  <a:gdLst/>
                  <a:ahLst/>
                  <a:cxnLst/>
                  <a:rect l="l" t="t" r="r" b="b"/>
                  <a:pathLst>
                    <a:path w="16573" h="143255" extrusionOk="0">
                      <a:moveTo>
                        <a:pt x="8287" y="143256"/>
                      </a:moveTo>
                      <a:cubicBezTo>
                        <a:pt x="3715" y="143256"/>
                        <a:pt x="0" y="139541"/>
                        <a:pt x="0" y="134969"/>
                      </a:cubicBezTo>
                      <a:lnTo>
                        <a:pt x="0" y="8287"/>
                      </a:lnTo>
                      <a:cubicBezTo>
                        <a:pt x="0" y="3715"/>
                        <a:pt x="3715" y="0"/>
                        <a:pt x="8287" y="0"/>
                      </a:cubicBezTo>
                      <a:cubicBezTo>
                        <a:pt x="12859" y="0"/>
                        <a:pt x="16573" y="3715"/>
                        <a:pt x="16573" y="8287"/>
                      </a:cubicBezTo>
                      <a:lnTo>
                        <a:pt x="16573" y="134969"/>
                      </a:lnTo>
                      <a:cubicBezTo>
                        <a:pt x="16573" y="139541"/>
                        <a:pt x="12859" y="143256"/>
                        <a:pt x="8287" y="1432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8"/>
                <p:cNvSpPr/>
                <p:nvPr/>
              </p:nvSpPr>
              <p:spPr>
                <a:xfrm>
                  <a:off x="4904136" y="3678745"/>
                  <a:ext cx="113347" cy="264604"/>
                </a:xfrm>
                <a:custGeom>
                  <a:avLst/>
                  <a:gdLst/>
                  <a:ahLst/>
                  <a:cxnLst/>
                  <a:rect l="l" t="t" r="r" b="b"/>
                  <a:pathLst>
                    <a:path w="113347" h="264604" extrusionOk="0">
                      <a:moveTo>
                        <a:pt x="113347" y="214979"/>
                      </a:moveTo>
                      <a:cubicBezTo>
                        <a:pt x="113347" y="242411"/>
                        <a:pt x="88011" y="264605"/>
                        <a:pt x="56674" y="264605"/>
                      </a:cubicBezTo>
                      <a:cubicBezTo>
                        <a:pt x="25337" y="264605"/>
                        <a:pt x="0" y="242411"/>
                        <a:pt x="0" y="214979"/>
                      </a:cubicBezTo>
                      <a:cubicBezTo>
                        <a:pt x="0" y="187547"/>
                        <a:pt x="25337" y="0"/>
                        <a:pt x="56674" y="0"/>
                      </a:cubicBezTo>
                      <a:cubicBezTo>
                        <a:pt x="88011" y="0"/>
                        <a:pt x="113347" y="187547"/>
                        <a:pt x="113347" y="21497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66" name="Google Shape;266;p8"/>
              <p:cNvGrpSpPr/>
              <p:nvPr/>
            </p:nvGrpSpPr>
            <p:grpSpPr>
              <a:xfrm>
                <a:off x="4801933" y="3648456"/>
                <a:ext cx="127253" cy="399001"/>
                <a:chOff x="4801933" y="3648456"/>
                <a:chExt cx="127253" cy="399001"/>
              </a:xfrm>
            </p:grpSpPr>
            <p:sp>
              <p:nvSpPr>
                <p:cNvPr id="267" name="Google Shape;267;p8"/>
                <p:cNvSpPr/>
                <p:nvPr/>
              </p:nvSpPr>
              <p:spPr>
                <a:xfrm>
                  <a:off x="4856225" y="3901630"/>
                  <a:ext cx="18668" cy="145827"/>
                </a:xfrm>
                <a:custGeom>
                  <a:avLst/>
                  <a:gdLst/>
                  <a:ahLst/>
                  <a:cxnLst/>
                  <a:rect l="l" t="t" r="r" b="b"/>
                  <a:pathLst>
                    <a:path w="18668" h="145827" extrusionOk="0">
                      <a:moveTo>
                        <a:pt x="9335" y="145828"/>
                      </a:moveTo>
                      <a:cubicBezTo>
                        <a:pt x="4191" y="145828"/>
                        <a:pt x="0" y="141637"/>
                        <a:pt x="0" y="136493"/>
                      </a:cubicBezTo>
                      <a:lnTo>
                        <a:pt x="0" y="9335"/>
                      </a:lnTo>
                      <a:cubicBezTo>
                        <a:pt x="0" y="4191"/>
                        <a:pt x="4191" y="0"/>
                        <a:pt x="9335" y="0"/>
                      </a:cubicBezTo>
                      <a:cubicBezTo>
                        <a:pt x="14478" y="0"/>
                        <a:pt x="18669" y="4191"/>
                        <a:pt x="18669" y="9335"/>
                      </a:cubicBezTo>
                      <a:lnTo>
                        <a:pt x="18669" y="136493"/>
                      </a:lnTo>
                      <a:cubicBezTo>
                        <a:pt x="18669" y="141637"/>
                        <a:pt x="14478" y="145828"/>
                        <a:pt x="9335" y="1458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8" name="Google Shape;268;p8"/>
                <p:cNvSpPr/>
                <p:nvPr/>
              </p:nvSpPr>
              <p:spPr>
                <a:xfrm>
                  <a:off x="4801933" y="3648456"/>
                  <a:ext cx="127253" cy="297179"/>
                </a:xfrm>
                <a:custGeom>
                  <a:avLst/>
                  <a:gdLst/>
                  <a:ahLst/>
                  <a:cxnLst/>
                  <a:rect l="l" t="t" r="r" b="b"/>
                  <a:pathLst>
                    <a:path w="127253" h="297179" extrusionOk="0">
                      <a:moveTo>
                        <a:pt x="127254" y="241459"/>
                      </a:moveTo>
                      <a:cubicBezTo>
                        <a:pt x="127254" y="272224"/>
                        <a:pt x="98774" y="297180"/>
                        <a:pt x="63627" y="297180"/>
                      </a:cubicBezTo>
                      <a:cubicBezTo>
                        <a:pt x="28480" y="297180"/>
                        <a:pt x="0" y="272224"/>
                        <a:pt x="0" y="241459"/>
                      </a:cubicBezTo>
                      <a:cubicBezTo>
                        <a:pt x="0" y="210693"/>
                        <a:pt x="28480" y="0"/>
                        <a:pt x="63627" y="0"/>
                      </a:cubicBezTo>
                      <a:cubicBezTo>
                        <a:pt x="98774" y="0"/>
                        <a:pt x="127254" y="210693"/>
                        <a:pt x="127254" y="2414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269" name="Google Shape;269;p8"/>
            <p:cNvGrpSpPr/>
            <p:nvPr/>
          </p:nvGrpSpPr>
          <p:grpSpPr>
            <a:xfrm>
              <a:off x="3502048" y="4196021"/>
              <a:ext cx="327427" cy="672431"/>
              <a:chOff x="5013864" y="3584638"/>
              <a:chExt cx="225361" cy="462820"/>
            </a:xfrm>
          </p:grpSpPr>
          <p:grpSp>
            <p:nvGrpSpPr>
              <p:cNvPr id="270" name="Google Shape;270;p8"/>
              <p:cNvGrpSpPr/>
              <p:nvPr/>
            </p:nvGrpSpPr>
            <p:grpSpPr>
              <a:xfrm>
                <a:off x="5096922" y="3584638"/>
                <a:ext cx="142303" cy="462820"/>
                <a:chOff x="5096922" y="3584638"/>
                <a:chExt cx="142303" cy="462820"/>
              </a:xfrm>
            </p:grpSpPr>
            <p:sp>
              <p:nvSpPr>
                <p:cNvPr id="271" name="Google Shape;271;p8"/>
                <p:cNvSpPr/>
                <p:nvPr/>
              </p:nvSpPr>
              <p:spPr>
                <a:xfrm>
                  <a:off x="5157596" y="3867531"/>
                  <a:ext cx="20954" cy="179927"/>
                </a:xfrm>
                <a:custGeom>
                  <a:avLst/>
                  <a:gdLst/>
                  <a:ahLst/>
                  <a:cxnLst/>
                  <a:rect l="l" t="t" r="r" b="b"/>
                  <a:pathLst>
                    <a:path w="20954" h="179927" extrusionOk="0">
                      <a:moveTo>
                        <a:pt x="10477" y="179927"/>
                      </a:moveTo>
                      <a:cubicBezTo>
                        <a:pt x="4667" y="179927"/>
                        <a:pt x="0" y="175260"/>
                        <a:pt x="0" y="169450"/>
                      </a:cubicBezTo>
                      <a:lnTo>
                        <a:pt x="0" y="10478"/>
                      </a:lnTo>
                      <a:cubicBezTo>
                        <a:pt x="0" y="4667"/>
                        <a:pt x="4667" y="0"/>
                        <a:pt x="10477" y="0"/>
                      </a:cubicBezTo>
                      <a:cubicBezTo>
                        <a:pt x="16288" y="0"/>
                        <a:pt x="20955" y="4667"/>
                        <a:pt x="20955" y="10478"/>
                      </a:cubicBezTo>
                      <a:lnTo>
                        <a:pt x="20955" y="169450"/>
                      </a:lnTo>
                      <a:cubicBezTo>
                        <a:pt x="20955" y="175260"/>
                        <a:pt x="16288" y="179927"/>
                        <a:pt x="10477" y="1799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2" name="Google Shape;272;p8"/>
                <p:cNvSpPr/>
                <p:nvPr/>
              </p:nvSpPr>
              <p:spPr>
                <a:xfrm>
                  <a:off x="5096922" y="3584638"/>
                  <a:ext cx="142303" cy="332136"/>
                </a:xfrm>
                <a:custGeom>
                  <a:avLst/>
                  <a:gdLst/>
                  <a:ahLst/>
                  <a:cxnLst/>
                  <a:rect l="l" t="t" r="r" b="b"/>
                  <a:pathLst>
                    <a:path w="142303" h="332136" extrusionOk="0">
                      <a:moveTo>
                        <a:pt x="142304" y="269843"/>
                      </a:moveTo>
                      <a:cubicBezTo>
                        <a:pt x="142304" y="304229"/>
                        <a:pt x="110490" y="332137"/>
                        <a:pt x="71152" y="332137"/>
                      </a:cubicBezTo>
                      <a:cubicBezTo>
                        <a:pt x="31814" y="332137"/>
                        <a:pt x="0" y="304229"/>
                        <a:pt x="0" y="269843"/>
                      </a:cubicBezTo>
                      <a:cubicBezTo>
                        <a:pt x="0" y="235458"/>
                        <a:pt x="31814" y="0"/>
                        <a:pt x="71152" y="0"/>
                      </a:cubicBezTo>
                      <a:cubicBezTo>
                        <a:pt x="110490" y="0"/>
                        <a:pt x="142304" y="235458"/>
                        <a:pt x="142304" y="2698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73" name="Google Shape;273;p8"/>
              <p:cNvGrpSpPr/>
              <p:nvPr/>
            </p:nvGrpSpPr>
            <p:grpSpPr>
              <a:xfrm>
                <a:off x="5013864" y="3678840"/>
                <a:ext cx="117728" cy="368617"/>
                <a:chOff x="5013864" y="3678840"/>
                <a:chExt cx="117728" cy="368617"/>
              </a:xfrm>
            </p:grpSpPr>
            <p:sp>
              <p:nvSpPr>
                <p:cNvPr id="274" name="Google Shape;274;p8"/>
                <p:cNvSpPr/>
                <p:nvPr/>
              </p:nvSpPr>
              <p:spPr>
                <a:xfrm>
                  <a:off x="5064061" y="3912679"/>
                  <a:ext cx="17335" cy="134778"/>
                </a:xfrm>
                <a:custGeom>
                  <a:avLst/>
                  <a:gdLst/>
                  <a:ahLst/>
                  <a:cxnLst/>
                  <a:rect l="l" t="t" r="r" b="b"/>
                  <a:pathLst>
                    <a:path w="17335" h="134778" extrusionOk="0">
                      <a:moveTo>
                        <a:pt x="8668" y="134779"/>
                      </a:moveTo>
                      <a:cubicBezTo>
                        <a:pt x="3905" y="134779"/>
                        <a:pt x="0" y="130873"/>
                        <a:pt x="0" y="126111"/>
                      </a:cubicBezTo>
                      <a:lnTo>
                        <a:pt x="0" y="8668"/>
                      </a:lnTo>
                      <a:cubicBezTo>
                        <a:pt x="0" y="3905"/>
                        <a:pt x="3905" y="0"/>
                        <a:pt x="8668" y="0"/>
                      </a:cubicBezTo>
                      <a:cubicBezTo>
                        <a:pt x="13430" y="0"/>
                        <a:pt x="17336" y="3905"/>
                        <a:pt x="17336" y="8668"/>
                      </a:cubicBezTo>
                      <a:lnTo>
                        <a:pt x="17336" y="126111"/>
                      </a:lnTo>
                      <a:cubicBezTo>
                        <a:pt x="17336" y="130873"/>
                        <a:pt x="13430" y="134779"/>
                        <a:pt x="8668" y="134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5" name="Google Shape;275;p8"/>
                <p:cNvSpPr/>
                <p:nvPr/>
              </p:nvSpPr>
              <p:spPr>
                <a:xfrm>
                  <a:off x="5013864" y="3678840"/>
                  <a:ext cx="117728" cy="274510"/>
                </a:xfrm>
                <a:custGeom>
                  <a:avLst/>
                  <a:gdLst/>
                  <a:ahLst/>
                  <a:cxnLst/>
                  <a:rect l="l" t="t" r="r" b="b"/>
                  <a:pathLst>
                    <a:path w="117728" h="274510" extrusionOk="0">
                      <a:moveTo>
                        <a:pt x="117729" y="223075"/>
                      </a:moveTo>
                      <a:cubicBezTo>
                        <a:pt x="117729" y="251460"/>
                        <a:pt x="91440" y="274510"/>
                        <a:pt x="58864" y="274510"/>
                      </a:cubicBezTo>
                      <a:cubicBezTo>
                        <a:pt x="26289" y="274510"/>
                        <a:pt x="0" y="251460"/>
                        <a:pt x="0" y="223075"/>
                      </a:cubicBezTo>
                      <a:cubicBezTo>
                        <a:pt x="0" y="194691"/>
                        <a:pt x="26289" y="0"/>
                        <a:pt x="58864" y="0"/>
                      </a:cubicBezTo>
                      <a:cubicBezTo>
                        <a:pt x="91440" y="0"/>
                        <a:pt x="117729" y="194691"/>
                        <a:pt x="117729" y="223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276" name="Google Shape;276;p8"/>
            <p:cNvSpPr/>
            <p:nvPr/>
          </p:nvSpPr>
          <p:spPr>
            <a:xfrm>
              <a:off x="2062503" y="4672575"/>
              <a:ext cx="2429190" cy="396431"/>
            </a:xfrm>
            <a:custGeom>
              <a:avLst/>
              <a:gdLst/>
              <a:ahLst/>
              <a:cxnLst/>
              <a:rect l="l" t="t" r="r" b="b"/>
              <a:pathLst>
                <a:path w="1672420" h="272930" extrusionOk="0">
                  <a:moveTo>
                    <a:pt x="17448" y="272930"/>
                  </a:moveTo>
                  <a:cubicBezTo>
                    <a:pt x="7351" y="254071"/>
                    <a:pt x="1351" y="233020"/>
                    <a:pt x="208" y="211589"/>
                  </a:cubicBezTo>
                  <a:cubicBezTo>
                    <a:pt x="-1983" y="173203"/>
                    <a:pt x="13162" y="132151"/>
                    <a:pt x="45356" y="111005"/>
                  </a:cubicBezTo>
                  <a:cubicBezTo>
                    <a:pt x="77551" y="89955"/>
                    <a:pt x="126985" y="95670"/>
                    <a:pt x="147750" y="128055"/>
                  </a:cubicBezTo>
                  <a:cubicBezTo>
                    <a:pt x="161656" y="105481"/>
                    <a:pt x="190898" y="96242"/>
                    <a:pt x="217378" y="98051"/>
                  </a:cubicBezTo>
                  <a:cubicBezTo>
                    <a:pt x="243857" y="99861"/>
                    <a:pt x="268622" y="117292"/>
                    <a:pt x="279290" y="141485"/>
                  </a:cubicBezTo>
                  <a:cubicBezTo>
                    <a:pt x="261478" y="106433"/>
                    <a:pt x="279957" y="64428"/>
                    <a:pt x="305960" y="34900"/>
                  </a:cubicBezTo>
                  <a:cubicBezTo>
                    <a:pt x="331963" y="5373"/>
                    <a:pt x="375493" y="-6819"/>
                    <a:pt x="413307" y="3754"/>
                  </a:cubicBezTo>
                  <a:cubicBezTo>
                    <a:pt x="451121" y="14326"/>
                    <a:pt x="481792" y="46616"/>
                    <a:pt x="491507" y="84716"/>
                  </a:cubicBezTo>
                  <a:cubicBezTo>
                    <a:pt x="508747" y="68619"/>
                    <a:pt x="545704" y="63857"/>
                    <a:pt x="567707" y="72429"/>
                  </a:cubicBezTo>
                  <a:cubicBezTo>
                    <a:pt x="589710" y="80906"/>
                    <a:pt x="605998" y="102718"/>
                    <a:pt x="607903" y="126150"/>
                  </a:cubicBezTo>
                  <a:cubicBezTo>
                    <a:pt x="609141" y="87574"/>
                    <a:pt x="645240" y="56332"/>
                    <a:pt x="680293" y="40330"/>
                  </a:cubicBezTo>
                  <a:cubicBezTo>
                    <a:pt x="715345" y="24328"/>
                    <a:pt x="759350" y="29757"/>
                    <a:pt x="789354" y="54046"/>
                  </a:cubicBezTo>
                  <a:cubicBezTo>
                    <a:pt x="808213" y="38901"/>
                    <a:pt x="842980" y="32900"/>
                    <a:pt x="865935" y="40520"/>
                  </a:cubicBezTo>
                  <a:cubicBezTo>
                    <a:pt x="888890" y="48140"/>
                    <a:pt x="907464" y="67952"/>
                    <a:pt x="913560" y="91384"/>
                  </a:cubicBezTo>
                  <a:cubicBezTo>
                    <a:pt x="939468" y="34519"/>
                    <a:pt x="1011191" y="-2342"/>
                    <a:pt x="1073675" y="134"/>
                  </a:cubicBezTo>
                  <a:cubicBezTo>
                    <a:pt x="1136159" y="2611"/>
                    <a:pt x="1195024" y="45759"/>
                    <a:pt x="1216264" y="104528"/>
                  </a:cubicBezTo>
                  <a:cubicBezTo>
                    <a:pt x="1223694" y="70810"/>
                    <a:pt x="1260937" y="36806"/>
                    <a:pt x="1295512" y="36996"/>
                  </a:cubicBezTo>
                  <a:cubicBezTo>
                    <a:pt x="1330088" y="37186"/>
                    <a:pt x="1362664" y="63857"/>
                    <a:pt x="1369807" y="97670"/>
                  </a:cubicBezTo>
                  <a:cubicBezTo>
                    <a:pt x="1385905" y="69762"/>
                    <a:pt x="1429434" y="62333"/>
                    <a:pt x="1456294" y="80144"/>
                  </a:cubicBezTo>
                  <a:cubicBezTo>
                    <a:pt x="1454294" y="59761"/>
                    <a:pt x="1464962" y="38996"/>
                    <a:pt x="1481726" y="27281"/>
                  </a:cubicBezTo>
                  <a:cubicBezTo>
                    <a:pt x="1498490" y="15565"/>
                    <a:pt x="1519636" y="11469"/>
                    <a:pt x="1540019" y="12231"/>
                  </a:cubicBezTo>
                  <a:cubicBezTo>
                    <a:pt x="1581262" y="13755"/>
                    <a:pt x="1621458" y="35091"/>
                    <a:pt x="1645842" y="68333"/>
                  </a:cubicBezTo>
                  <a:cubicBezTo>
                    <a:pt x="1670226" y="101575"/>
                    <a:pt x="1678608" y="146248"/>
                    <a:pt x="1667749" y="186158"/>
                  </a:cubicBezTo>
                  <a:lnTo>
                    <a:pt x="17543" y="27274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7" name="Google Shape;277;p8"/>
            <p:cNvSpPr/>
            <p:nvPr/>
          </p:nvSpPr>
          <p:spPr>
            <a:xfrm>
              <a:off x="8779093" y="4094228"/>
              <a:ext cx="1845212" cy="848995"/>
            </a:xfrm>
            <a:custGeom>
              <a:avLst/>
              <a:gdLst/>
              <a:ahLst/>
              <a:cxnLst/>
              <a:rect l="l" t="t" r="r" b="b"/>
              <a:pathLst>
                <a:path w="1270370" h="584506" extrusionOk="0">
                  <a:moveTo>
                    <a:pt x="377" y="435822"/>
                  </a:moveTo>
                  <a:cubicBezTo>
                    <a:pt x="-4195" y="374195"/>
                    <a:pt x="33238" y="311616"/>
                    <a:pt x="89722" y="286470"/>
                  </a:cubicBezTo>
                  <a:cubicBezTo>
                    <a:pt x="146205" y="261419"/>
                    <a:pt x="217738" y="275516"/>
                    <a:pt x="260409" y="320188"/>
                  </a:cubicBezTo>
                  <a:cubicBezTo>
                    <a:pt x="239645" y="292947"/>
                    <a:pt x="227167" y="258085"/>
                    <a:pt x="214880" y="226177"/>
                  </a:cubicBezTo>
                  <a:cubicBezTo>
                    <a:pt x="202593" y="194268"/>
                    <a:pt x="200116" y="156835"/>
                    <a:pt x="216118" y="126640"/>
                  </a:cubicBezTo>
                  <a:cubicBezTo>
                    <a:pt x="232882" y="95017"/>
                    <a:pt x="268791" y="75491"/>
                    <a:pt x="304606" y="75015"/>
                  </a:cubicBezTo>
                  <a:cubicBezTo>
                    <a:pt x="340420" y="74443"/>
                    <a:pt x="375376" y="91493"/>
                    <a:pt x="400046" y="117496"/>
                  </a:cubicBezTo>
                  <a:cubicBezTo>
                    <a:pt x="424716" y="143499"/>
                    <a:pt x="439670" y="177694"/>
                    <a:pt x="446052" y="212937"/>
                  </a:cubicBezTo>
                  <a:cubicBezTo>
                    <a:pt x="459482" y="182838"/>
                    <a:pt x="494439" y="157978"/>
                    <a:pt x="527205" y="161216"/>
                  </a:cubicBezTo>
                  <a:cubicBezTo>
                    <a:pt x="559971" y="164454"/>
                    <a:pt x="589213" y="190172"/>
                    <a:pt x="596547" y="222271"/>
                  </a:cubicBezTo>
                  <a:cubicBezTo>
                    <a:pt x="588070" y="180361"/>
                    <a:pt x="620264" y="130260"/>
                    <a:pt x="656268" y="107114"/>
                  </a:cubicBezTo>
                  <a:cubicBezTo>
                    <a:pt x="692273" y="83968"/>
                    <a:pt x="740088" y="82635"/>
                    <a:pt x="779141" y="100065"/>
                  </a:cubicBezTo>
                  <a:cubicBezTo>
                    <a:pt x="818193" y="117591"/>
                    <a:pt x="848102" y="152453"/>
                    <a:pt x="863342" y="192458"/>
                  </a:cubicBezTo>
                  <a:cubicBezTo>
                    <a:pt x="860675" y="193220"/>
                    <a:pt x="862676" y="183219"/>
                    <a:pt x="865342" y="182838"/>
                  </a:cubicBezTo>
                  <a:cubicBezTo>
                    <a:pt x="876868" y="160454"/>
                    <a:pt x="902871" y="146547"/>
                    <a:pt x="927922" y="149405"/>
                  </a:cubicBezTo>
                  <a:cubicBezTo>
                    <a:pt x="952972" y="152262"/>
                    <a:pt x="975166" y="171694"/>
                    <a:pt x="981357" y="196078"/>
                  </a:cubicBezTo>
                  <a:cubicBezTo>
                    <a:pt x="974022" y="170360"/>
                    <a:pt x="976499" y="137975"/>
                    <a:pt x="975451" y="111305"/>
                  </a:cubicBezTo>
                  <a:cubicBezTo>
                    <a:pt x="974499" y="84635"/>
                    <a:pt x="980404" y="56727"/>
                    <a:pt x="997263" y="35962"/>
                  </a:cubicBezTo>
                  <a:cubicBezTo>
                    <a:pt x="1022314" y="5101"/>
                    <a:pt x="1066606" y="-3947"/>
                    <a:pt x="1105944" y="1482"/>
                  </a:cubicBezTo>
                  <a:cubicBezTo>
                    <a:pt x="1151568" y="7863"/>
                    <a:pt x="1194526" y="31295"/>
                    <a:pt x="1224530" y="66347"/>
                  </a:cubicBezTo>
                  <a:cubicBezTo>
                    <a:pt x="1254534" y="101304"/>
                    <a:pt x="1271107" y="147405"/>
                    <a:pt x="1270345" y="193506"/>
                  </a:cubicBezTo>
                  <a:lnTo>
                    <a:pt x="1270345" y="584507"/>
                  </a:lnTo>
                  <a:lnTo>
                    <a:pt x="472" y="43572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78" name="Google Shape;278;p8"/>
            <p:cNvGrpSpPr/>
            <p:nvPr/>
          </p:nvGrpSpPr>
          <p:grpSpPr>
            <a:xfrm>
              <a:off x="9845372" y="3448446"/>
              <a:ext cx="439245" cy="1429001"/>
              <a:chOff x="9379838" y="3070098"/>
              <a:chExt cx="302323" cy="983551"/>
            </a:xfrm>
          </p:grpSpPr>
          <p:sp>
            <p:nvSpPr>
              <p:cNvPr id="279" name="Google Shape;279;p8"/>
              <p:cNvSpPr/>
              <p:nvPr/>
            </p:nvSpPr>
            <p:spPr>
              <a:xfrm>
                <a:off x="9508806" y="3671411"/>
                <a:ext cx="44386" cy="382238"/>
              </a:xfrm>
              <a:custGeom>
                <a:avLst/>
                <a:gdLst/>
                <a:ahLst/>
                <a:cxnLst/>
                <a:rect l="l" t="t" r="r" b="b"/>
                <a:pathLst>
                  <a:path w="44386" h="382238" extrusionOk="0">
                    <a:moveTo>
                      <a:pt x="22193" y="382238"/>
                    </a:moveTo>
                    <a:cubicBezTo>
                      <a:pt x="9906" y="382238"/>
                      <a:pt x="0" y="372332"/>
                      <a:pt x="0" y="360045"/>
                    </a:cubicBezTo>
                    <a:lnTo>
                      <a:pt x="0" y="22193"/>
                    </a:lnTo>
                    <a:cubicBezTo>
                      <a:pt x="0" y="9906"/>
                      <a:pt x="9906" y="0"/>
                      <a:pt x="22193" y="0"/>
                    </a:cubicBezTo>
                    <a:cubicBezTo>
                      <a:pt x="34480" y="0"/>
                      <a:pt x="44387" y="9906"/>
                      <a:pt x="44387" y="22193"/>
                    </a:cubicBezTo>
                    <a:lnTo>
                      <a:pt x="44387" y="360045"/>
                    </a:lnTo>
                    <a:cubicBezTo>
                      <a:pt x="44387" y="372332"/>
                      <a:pt x="34480" y="382238"/>
                      <a:pt x="22193" y="38223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0" name="Google Shape;280;p8"/>
              <p:cNvSpPr/>
              <p:nvPr/>
            </p:nvSpPr>
            <p:spPr>
              <a:xfrm>
                <a:off x="9379838" y="3070098"/>
                <a:ext cx="302323" cy="705707"/>
              </a:xfrm>
              <a:custGeom>
                <a:avLst/>
                <a:gdLst/>
                <a:ahLst/>
                <a:cxnLst/>
                <a:rect l="l" t="t" r="r" b="b"/>
                <a:pathLst>
                  <a:path w="302323" h="705707" extrusionOk="0">
                    <a:moveTo>
                      <a:pt x="302323" y="573405"/>
                    </a:moveTo>
                    <a:cubicBezTo>
                      <a:pt x="302323" y="646462"/>
                      <a:pt x="234601" y="705707"/>
                      <a:pt x="151162" y="705707"/>
                    </a:cubicBezTo>
                    <a:cubicBezTo>
                      <a:pt x="67723" y="705707"/>
                      <a:pt x="0" y="646462"/>
                      <a:pt x="0" y="573405"/>
                    </a:cubicBezTo>
                    <a:cubicBezTo>
                      <a:pt x="0" y="500348"/>
                      <a:pt x="67723" y="0"/>
                      <a:pt x="151162" y="0"/>
                    </a:cubicBezTo>
                    <a:cubicBezTo>
                      <a:pt x="234601" y="0"/>
                      <a:pt x="302323" y="500348"/>
                      <a:pt x="302323" y="57340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81" name="Google Shape;281;p8"/>
            <p:cNvGrpSpPr/>
            <p:nvPr/>
          </p:nvGrpSpPr>
          <p:grpSpPr>
            <a:xfrm>
              <a:off x="9589076" y="3739062"/>
              <a:ext cx="363131" cy="1138383"/>
              <a:chOff x="9203435" y="3270123"/>
              <a:chExt cx="249935" cy="783525"/>
            </a:xfrm>
          </p:grpSpPr>
          <p:sp>
            <p:nvSpPr>
              <p:cNvPr id="282" name="Google Shape;282;p8"/>
              <p:cNvSpPr/>
              <p:nvPr/>
            </p:nvSpPr>
            <p:spPr>
              <a:xfrm>
                <a:off x="9310020" y="3767232"/>
                <a:ext cx="36766" cy="286416"/>
              </a:xfrm>
              <a:custGeom>
                <a:avLst/>
                <a:gdLst/>
                <a:ahLst/>
                <a:cxnLst/>
                <a:rect l="l" t="t" r="r" b="b"/>
                <a:pathLst>
                  <a:path w="36766" h="286416" extrusionOk="0">
                    <a:moveTo>
                      <a:pt x="18383" y="286417"/>
                    </a:moveTo>
                    <a:cubicBezTo>
                      <a:pt x="8191" y="286417"/>
                      <a:pt x="0" y="278225"/>
                      <a:pt x="0" y="268033"/>
                    </a:cubicBezTo>
                    <a:lnTo>
                      <a:pt x="0" y="18383"/>
                    </a:lnTo>
                    <a:cubicBezTo>
                      <a:pt x="0" y="8191"/>
                      <a:pt x="8191" y="0"/>
                      <a:pt x="18383" y="0"/>
                    </a:cubicBezTo>
                    <a:cubicBezTo>
                      <a:pt x="28575" y="0"/>
                      <a:pt x="36766" y="8191"/>
                      <a:pt x="36766" y="18383"/>
                    </a:cubicBezTo>
                    <a:lnTo>
                      <a:pt x="36766" y="268033"/>
                    </a:lnTo>
                    <a:cubicBezTo>
                      <a:pt x="36766" y="278225"/>
                      <a:pt x="28575" y="286417"/>
                      <a:pt x="18383" y="2864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3" name="Google Shape;283;p8"/>
              <p:cNvSpPr/>
              <p:nvPr/>
            </p:nvSpPr>
            <p:spPr>
              <a:xfrm>
                <a:off x="9203435" y="3270123"/>
                <a:ext cx="249935" cy="583596"/>
              </a:xfrm>
              <a:custGeom>
                <a:avLst/>
                <a:gdLst/>
                <a:ahLst/>
                <a:cxnLst/>
                <a:rect l="l" t="t" r="r" b="b"/>
                <a:pathLst>
                  <a:path w="249935" h="583596" extrusionOk="0">
                    <a:moveTo>
                      <a:pt x="249936" y="474155"/>
                    </a:moveTo>
                    <a:cubicBezTo>
                      <a:pt x="249936" y="534543"/>
                      <a:pt x="193929" y="583597"/>
                      <a:pt x="124968" y="583597"/>
                    </a:cubicBezTo>
                    <a:cubicBezTo>
                      <a:pt x="56007" y="583597"/>
                      <a:pt x="0" y="534638"/>
                      <a:pt x="0" y="474155"/>
                    </a:cubicBezTo>
                    <a:cubicBezTo>
                      <a:pt x="0" y="413671"/>
                      <a:pt x="56007" y="0"/>
                      <a:pt x="124968" y="0"/>
                    </a:cubicBezTo>
                    <a:cubicBezTo>
                      <a:pt x="193929" y="0"/>
                      <a:pt x="249936" y="413671"/>
                      <a:pt x="249936" y="47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84" name="Google Shape;284;p8"/>
            <p:cNvSpPr/>
            <p:nvPr/>
          </p:nvSpPr>
          <p:spPr>
            <a:xfrm>
              <a:off x="-208708" y="4637502"/>
              <a:ext cx="10741127" cy="2210268"/>
            </a:xfrm>
            <a:custGeom>
              <a:avLst/>
              <a:gdLst/>
              <a:ahLst/>
              <a:cxnLst/>
              <a:rect l="l" t="t" r="r" b="b"/>
              <a:pathLst>
                <a:path w="7394924" h="1521699" extrusionOk="0">
                  <a:moveTo>
                    <a:pt x="0" y="350124"/>
                  </a:moveTo>
                  <a:lnTo>
                    <a:pt x="3808000" y="78090"/>
                  </a:lnTo>
                  <a:cubicBezTo>
                    <a:pt x="3808000" y="78090"/>
                    <a:pt x="4760024" y="171626"/>
                    <a:pt x="5388960" y="78090"/>
                  </a:cubicBezTo>
                  <a:cubicBezTo>
                    <a:pt x="6017990" y="-15445"/>
                    <a:pt x="7114413" y="-66404"/>
                    <a:pt x="7394924" y="171626"/>
                  </a:cubicBezTo>
                  <a:lnTo>
                    <a:pt x="7394924" y="1521699"/>
                  </a:lnTo>
                  <a:lnTo>
                    <a:pt x="0" y="1521699"/>
                  </a:lnTo>
                  <a:lnTo>
                    <a:pt x="0" y="35012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85" name="Google Shape;285;p8"/>
          <p:cNvGrpSpPr/>
          <p:nvPr/>
        </p:nvGrpSpPr>
        <p:grpSpPr>
          <a:xfrm>
            <a:off x="-1545281" y="215730"/>
            <a:ext cx="12550590" cy="502038"/>
            <a:chOff x="-1545281" y="63330"/>
            <a:chExt cx="12550590" cy="502038"/>
          </a:xfrm>
        </p:grpSpPr>
        <p:sp>
          <p:nvSpPr>
            <p:cNvPr id="286" name="Google Shape;286;p8"/>
            <p:cNvSpPr/>
            <p:nvPr/>
          </p:nvSpPr>
          <p:spPr>
            <a:xfrm>
              <a:off x="8376219" y="633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7" name="Google Shape;287;p8"/>
            <p:cNvSpPr/>
            <p:nvPr/>
          </p:nvSpPr>
          <p:spPr>
            <a:xfrm flipH="1">
              <a:off x="-1545281" y="12559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88" name="Google Shape;28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9"/>
        <p:cNvGrpSpPr/>
        <p:nvPr/>
      </p:nvGrpSpPr>
      <p:grpSpPr>
        <a:xfrm>
          <a:off x="0" y="0"/>
          <a:ext cx="0" cy="0"/>
          <a:chOff x="0" y="0"/>
          <a:chExt cx="0" cy="0"/>
        </a:xfrm>
      </p:grpSpPr>
      <p:grpSp>
        <p:nvGrpSpPr>
          <p:cNvPr id="290" name="Google Shape;290;p9"/>
          <p:cNvGrpSpPr/>
          <p:nvPr/>
        </p:nvGrpSpPr>
        <p:grpSpPr>
          <a:xfrm>
            <a:off x="-1300033" y="2391461"/>
            <a:ext cx="11896467" cy="4322311"/>
            <a:chOff x="-1300033" y="2315261"/>
            <a:chExt cx="11896467" cy="4322311"/>
          </a:xfrm>
        </p:grpSpPr>
        <p:sp>
          <p:nvSpPr>
            <p:cNvPr id="291" name="Google Shape;291;p9"/>
            <p:cNvSpPr/>
            <p:nvPr/>
          </p:nvSpPr>
          <p:spPr>
            <a:xfrm>
              <a:off x="3068606" y="2536300"/>
              <a:ext cx="7527828" cy="2741665"/>
            </a:xfrm>
            <a:custGeom>
              <a:avLst/>
              <a:gdLst/>
              <a:ahLst/>
              <a:cxnLst/>
              <a:rect l="l" t="t" r="r" b="b"/>
              <a:pathLst>
                <a:path w="6751415" h="2458892" extrusionOk="0">
                  <a:moveTo>
                    <a:pt x="6751225" y="2458797"/>
                  </a:moveTo>
                  <a:cubicBezTo>
                    <a:pt x="6643497" y="2157045"/>
                    <a:pt x="6550914" y="1848816"/>
                    <a:pt x="6437377" y="1549255"/>
                  </a:cubicBezTo>
                  <a:cubicBezTo>
                    <a:pt x="6216015" y="965372"/>
                    <a:pt x="5789200" y="-4177"/>
                    <a:pt x="5149596" y="14"/>
                  </a:cubicBezTo>
                  <a:cubicBezTo>
                    <a:pt x="4467797" y="4490"/>
                    <a:pt x="4213098" y="669145"/>
                    <a:pt x="3625311" y="1021094"/>
                  </a:cubicBezTo>
                  <a:cubicBezTo>
                    <a:pt x="3163729" y="1297509"/>
                    <a:pt x="2625852" y="827165"/>
                    <a:pt x="2206181" y="704959"/>
                  </a:cubicBezTo>
                  <a:cubicBezTo>
                    <a:pt x="1715072" y="561893"/>
                    <a:pt x="1367885" y="749536"/>
                    <a:pt x="942499" y="1153015"/>
                  </a:cubicBezTo>
                  <a:cubicBezTo>
                    <a:pt x="571405" y="1504868"/>
                    <a:pt x="331470" y="1950924"/>
                    <a:pt x="0" y="2458892"/>
                  </a:cubicBezTo>
                  <a:lnTo>
                    <a:pt x="6751416" y="245889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2" name="Google Shape;292;p9"/>
            <p:cNvSpPr/>
            <p:nvPr/>
          </p:nvSpPr>
          <p:spPr>
            <a:xfrm>
              <a:off x="-962717" y="2843493"/>
              <a:ext cx="7920108" cy="2206250"/>
            </a:xfrm>
            <a:custGeom>
              <a:avLst/>
              <a:gdLst/>
              <a:ahLst/>
              <a:cxnLst/>
              <a:rect l="l" t="t" r="r" b="b"/>
              <a:pathLst>
                <a:path w="7103236" h="1978700" extrusionOk="0">
                  <a:moveTo>
                    <a:pt x="6663563" y="1738575"/>
                  </a:moveTo>
                  <a:cubicBezTo>
                    <a:pt x="6481254" y="1592176"/>
                    <a:pt x="6306471" y="1422345"/>
                    <a:pt x="6083205" y="1353003"/>
                  </a:cubicBezTo>
                  <a:cubicBezTo>
                    <a:pt x="5688679" y="1230416"/>
                    <a:pt x="5254624" y="1453301"/>
                    <a:pt x="4853146" y="1356051"/>
                  </a:cubicBezTo>
                  <a:cubicBezTo>
                    <a:pt x="4445381" y="1257277"/>
                    <a:pt x="4155058" y="848369"/>
                    <a:pt x="3739102" y="793314"/>
                  </a:cubicBezTo>
                  <a:cubicBezTo>
                    <a:pt x="3458972" y="756262"/>
                    <a:pt x="3181889" y="890088"/>
                    <a:pt x="2899282" y="883230"/>
                  </a:cubicBezTo>
                  <a:cubicBezTo>
                    <a:pt x="2610865" y="876277"/>
                    <a:pt x="2398172" y="699302"/>
                    <a:pt x="2199004" y="503373"/>
                  </a:cubicBezTo>
                  <a:cubicBezTo>
                    <a:pt x="1941448" y="250008"/>
                    <a:pt x="1575498" y="-103274"/>
                    <a:pt x="1181068" y="28552"/>
                  </a:cubicBezTo>
                  <a:cubicBezTo>
                    <a:pt x="793591" y="157997"/>
                    <a:pt x="450500" y="457939"/>
                    <a:pt x="245427" y="807411"/>
                  </a:cubicBezTo>
                  <a:cubicBezTo>
                    <a:pt x="40258" y="1157074"/>
                    <a:pt x="-39371" y="1577793"/>
                    <a:pt x="18256" y="1978700"/>
                  </a:cubicBezTo>
                  <a:lnTo>
                    <a:pt x="7103236" y="1978700"/>
                  </a:lnTo>
                  <a:cubicBezTo>
                    <a:pt x="6943597" y="1941267"/>
                    <a:pt x="6794055" y="1843350"/>
                    <a:pt x="6663658" y="17386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 name="Google Shape;293;p9"/>
            <p:cNvSpPr/>
            <p:nvPr/>
          </p:nvSpPr>
          <p:spPr>
            <a:xfrm>
              <a:off x="260099" y="2315261"/>
              <a:ext cx="317549" cy="1262124"/>
            </a:xfrm>
            <a:custGeom>
              <a:avLst/>
              <a:gdLst/>
              <a:ahLst/>
              <a:cxnLst/>
              <a:rect l="l" t="t" r="r" b="b"/>
              <a:pathLst>
                <a:path w="284797" h="1131950" extrusionOk="0">
                  <a:moveTo>
                    <a:pt x="0" y="740474"/>
                  </a:moveTo>
                  <a:lnTo>
                    <a:pt x="142399" y="0"/>
                  </a:lnTo>
                  <a:lnTo>
                    <a:pt x="284798" y="740474"/>
                  </a:lnTo>
                  <a:lnTo>
                    <a:pt x="154972" y="702373"/>
                  </a:lnTo>
                  <a:lnTo>
                    <a:pt x="154972" y="1131951"/>
                  </a:lnTo>
                  <a:lnTo>
                    <a:pt x="129826" y="1131951"/>
                  </a:lnTo>
                  <a:lnTo>
                    <a:pt x="129826" y="702373"/>
                  </a:lnTo>
                  <a:lnTo>
                    <a:pt x="0" y="7404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 name="Google Shape;294;p9"/>
            <p:cNvSpPr/>
            <p:nvPr/>
          </p:nvSpPr>
          <p:spPr>
            <a:xfrm>
              <a:off x="727295" y="2684153"/>
              <a:ext cx="317443" cy="837309"/>
            </a:xfrm>
            <a:custGeom>
              <a:avLst/>
              <a:gdLst/>
              <a:ahLst/>
              <a:cxnLst/>
              <a:rect l="l" t="t" r="r" b="b"/>
              <a:pathLst>
                <a:path w="284702" h="750950" extrusionOk="0">
                  <a:moveTo>
                    <a:pt x="142304" y="0"/>
                  </a:moveTo>
                  <a:lnTo>
                    <a:pt x="284702" y="550069"/>
                  </a:lnTo>
                  <a:lnTo>
                    <a:pt x="154876" y="511969"/>
                  </a:lnTo>
                  <a:lnTo>
                    <a:pt x="154876" y="750951"/>
                  </a:lnTo>
                  <a:lnTo>
                    <a:pt x="129730" y="750951"/>
                  </a:lnTo>
                  <a:lnTo>
                    <a:pt x="129730" y="511969"/>
                  </a:lnTo>
                  <a:lnTo>
                    <a:pt x="0" y="550069"/>
                  </a:lnTo>
                  <a:lnTo>
                    <a:pt x="14230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 name="Google Shape;295;p9"/>
            <p:cNvSpPr/>
            <p:nvPr/>
          </p:nvSpPr>
          <p:spPr>
            <a:xfrm>
              <a:off x="1063877" y="2885234"/>
              <a:ext cx="266783" cy="703387"/>
            </a:xfrm>
            <a:custGeom>
              <a:avLst/>
              <a:gdLst/>
              <a:ahLst/>
              <a:cxnLst/>
              <a:rect l="l" t="t" r="r" b="b"/>
              <a:pathLst>
                <a:path w="239267" h="630840" extrusionOk="0">
                  <a:moveTo>
                    <a:pt x="119634" y="0"/>
                  </a:moveTo>
                  <a:lnTo>
                    <a:pt x="239268" y="462058"/>
                  </a:lnTo>
                  <a:lnTo>
                    <a:pt x="130207" y="430054"/>
                  </a:lnTo>
                  <a:lnTo>
                    <a:pt x="130207" y="630841"/>
                  </a:lnTo>
                  <a:lnTo>
                    <a:pt x="109061" y="630841"/>
                  </a:lnTo>
                  <a:lnTo>
                    <a:pt x="109061" y="430054"/>
                  </a:lnTo>
                  <a:lnTo>
                    <a:pt x="0" y="462058"/>
                  </a:lnTo>
                  <a:lnTo>
                    <a:pt x="11963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 name="Google Shape;296;p9"/>
            <p:cNvSpPr/>
            <p:nvPr/>
          </p:nvSpPr>
          <p:spPr>
            <a:xfrm>
              <a:off x="4977585" y="4095751"/>
              <a:ext cx="166315" cy="438408"/>
            </a:xfrm>
            <a:custGeom>
              <a:avLst/>
              <a:gdLst/>
              <a:ahLst/>
              <a:cxnLst/>
              <a:rect l="l" t="t" r="r" b="b"/>
              <a:pathLst>
                <a:path w="149161" h="393191" extrusionOk="0">
                  <a:moveTo>
                    <a:pt x="74581" y="0"/>
                  </a:moveTo>
                  <a:lnTo>
                    <a:pt x="149162" y="287941"/>
                  </a:lnTo>
                  <a:lnTo>
                    <a:pt x="81153" y="268034"/>
                  </a:lnTo>
                  <a:lnTo>
                    <a:pt x="81153" y="393192"/>
                  </a:lnTo>
                  <a:lnTo>
                    <a:pt x="68009" y="393192"/>
                  </a:lnTo>
                  <a:lnTo>
                    <a:pt x="68009" y="268034"/>
                  </a:lnTo>
                  <a:lnTo>
                    <a:pt x="0" y="287941"/>
                  </a:lnTo>
                  <a:lnTo>
                    <a:pt x="74581"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 name="Google Shape;297;p9"/>
            <p:cNvSpPr/>
            <p:nvPr/>
          </p:nvSpPr>
          <p:spPr>
            <a:xfrm>
              <a:off x="5276760" y="4081087"/>
              <a:ext cx="166207" cy="438408"/>
            </a:xfrm>
            <a:custGeom>
              <a:avLst/>
              <a:gdLst/>
              <a:ahLst/>
              <a:cxnLst/>
              <a:rect l="l" t="t" r="r" b="b"/>
              <a:pathLst>
                <a:path w="149065" h="393191" extrusionOk="0">
                  <a:moveTo>
                    <a:pt x="74486" y="0"/>
                  </a:moveTo>
                  <a:lnTo>
                    <a:pt x="149066" y="288036"/>
                  </a:lnTo>
                  <a:lnTo>
                    <a:pt x="81153" y="268129"/>
                  </a:lnTo>
                  <a:lnTo>
                    <a:pt x="81153" y="393192"/>
                  </a:lnTo>
                  <a:lnTo>
                    <a:pt x="67913" y="393192"/>
                  </a:lnTo>
                  <a:lnTo>
                    <a:pt x="67913" y="268129"/>
                  </a:lnTo>
                  <a:lnTo>
                    <a:pt x="0" y="288036"/>
                  </a:lnTo>
                  <a:lnTo>
                    <a:pt x="74486"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 name="Google Shape;298;p9"/>
            <p:cNvSpPr/>
            <p:nvPr/>
          </p:nvSpPr>
          <p:spPr>
            <a:xfrm>
              <a:off x="4178473" y="4060677"/>
              <a:ext cx="166315" cy="438408"/>
            </a:xfrm>
            <a:custGeom>
              <a:avLst/>
              <a:gdLst/>
              <a:ahLst/>
              <a:cxnLst/>
              <a:rect l="l" t="t" r="r" b="b"/>
              <a:pathLst>
                <a:path w="149161" h="393191" extrusionOk="0">
                  <a:moveTo>
                    <a:pt x="74581" y="0"/>
                  </a:moveTo>
                  <a:lnTo>
                    <a:pt x="149162" y="288036"/>
                  </a:lnTo>
                  <a:lnTo>
                    <a:pt x="81153" y="268034"/>
                  </a:lnTo>
                  <a:lnTo>
                    <a:pt x="81153" y="393192"/>
                  </a:lnTo>
                  <a:lnTo>
                    <a:pt x="68009" y="393192"/>
                  </a:lnTo>
                  <a:lnTo>
                    <a:pt x="68009" y="268034"/>
                  </a:lnTo>
                  <a:lnTo>
                    <a:pt x="0" y="288036"/>
                  </a:lnTo>
                  <a:lnTo>
                    <a:pt x="74581"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 name="Google Shape;299;p9"/>
            <p:cNvSpPr/>
            <p:nvPr/>
          </p:nvSpPr>
          <p:spPr>
            <a:xfrm>
              <a:off x="6210099" y="4400240"/>
              <a:ext cx="166207" cy="438408"/>
            </a:xfrm>
            <a:custGeom>
              <a:avLst/>
              <a:gdLst/>
              <a:ahLst/>
              <a:cxnLst/>
              <a:rect l="l" t="t" r="r" b="b"/>
              <a:pathLst>
                <a:path w="149065" h="393191" extrusionOk="0">
                  <a:moveTo>
                    <a:pt x="74580" y="0"/>
                  </a:moveTo>
                  <a:lnTo>
                    <a:pt x="149066" y="287941"/>
                  </a:lnTo>
                  <a:lnTo>
                    <a:pt x="81153" y="268033"/>
                  </a:lnTo>
                  <a:lnTo>
                    <a:pt x="81153" y="393192"/>
                  </a:lnTo>
                  <a:lnTo>
                    <a:pt x="68008" y="393192"/>
                  </a:lnTo>
                  <a:lnTo>
                    <a:pt x="68008" y="268033"/>
                  </a:lnTo>
                  <a:lnTo>
                    <a:pt x="0" y="287941"/>
                  </a:lnTo>
                  <a:lnTo>
                    <a:pt x="7458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 name="Google Shape;300;p9"/>
            <p:cNvSpPr/>
            <p:nvPr/>
          </p:nvSpPr>
          <p:spPr>
            <a:xfrm>
              <a:off x="2085531" y="3397818"/>
              <a:ext cx="159836" cy="586244"/>
            </a:xfrm>
            <a:custGeom>
              <a:avLst/>
              <a:gdLst/>
              <a:ahLst/>
              <a:cxnLst/>
              <a:rect l="l" t="t" r="r" b="b"/>
              <a:pathLst>
                <a:path w="143351" h="525779" extrusionOk="0">
                  <a:moveTo>
                    <a:pt x="71628" y="0"/>
                  </a:moveTo>
                  <a:lnTo>
                    <a:pt x="143351" y="296228"/>
                  </a:lnTo>
                  <a:lnTo>
                    <a:pt x="109919" y="286321"/>
                  </a:lnTo>
                  <a:lnTo>
                    <a:pt x="143351" y="424624"/>
                  </a:lnTo>
                  <a:lnTo>
                    <a:pt x="78010" y="405384"/>
                  </a:lnTo>
                  <a:lnTo>
                    <a:pt x="78010" y="525780"/>
                  </a:lnTo>
                  <a:lnTo>
                    <a:pt x="65342" y="525780"/>
                  </a:lnTo>
                  <a:lnTo>
                    <a:pt x="65342" y="405384"/>
                  </a:lnTo>
                  <a:lnTo>
                    <a:pt x="0" y="424624"/>
                  </a:lnTo>
                  <a:lnTo>
                    <a:pt x="33433" y="286321"/>
                  </a:lnTo>
                  <a:lnTo>
                    <a:pt x="0" y="296228"/>
                  </a:lnTo>
                  <a:lnTo>
                    <a:pt x="716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 name="Google Shape;301;p9"/>
            <p:cNvSpPr/>
            <p:nvPr/>
          </p:nvSpPr>
          <p:spPr>
            <a:xfrm>
              <a:off x="2325934" y="3426196"/>
              <a:ext cx="163235" cy="598457"/>
            </a:xfrm>
            <a:custGeom>
              <a:avLst/>
              <a:gdLst/>
              <a:ahLst/>
              <a:cxnLst/>
              <a:rect l="l" t="t" r="r" b="b"/>
              <a:pathLst>
                <a:path w="146399" h="536733" extrusionOk="0">
                  <a:moveTo>
                    <a:pt x="73247" y="0"/>
                  </a:moveTo>
                  <a:lnTo>
                    <a:pt x="146399" y="302419"/>
                  </a:lnTo>
                  <a:lnTo>
                    <a:pt x="112204" y="292322"/>
                  </a:lnTo>
                  <a:lnTo>
                    <a:pt x="146399" y="433483"/>
                  </a:lnTo>
                  <a:lnTo>
                    <a:pt x="79724" y="413861"/>
                  </a:lnTo>
                  <a:lnTo>
                    <a:pt x="79724" y="536734"/>
                  </a:lnTo>
                  <a:lnTo>
                    <a:pt x="66770" y="536734"/>
                  </a:lnTo>
                  <a:lnTo>
                    <a:pt x="66770" y="413861"/>
                  </a:lnTo>
                  <a:lnTo>
                    <a:pt x="0" y="433483"/>
                  </a:lnTo>
                  <a:lnTo>
                    <a:pt x="34195" y="292322"/>
                  </a:lnTo>
                  <a:lnTo>
                    <a:pt x="0" y="302419"/>
                  </a:lnTo>
                  <a:lnTo>
                    <a:pt x="7324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 name="Google Shape;302;p9"/>
            <p:cNvSpPr/>
            <p:nvPr/>
          </p:nvSpPr>
          <p:spPr>
            <a:xfrm>
              <a:off x="4761627" y="3966410"/>
              <a:ext cx="163235" cy="598457"/>
            </a:xfrm>
            <a:custGeom>
              <a:avLst/>
              <a:gdLst/>
              <a:ahLst/>
              <a:cxnLst/>
              <a:rect l="l" t="t" r="r" b="b"/>
              <a:pathLst>
                <a:path w="146399" h="536733" extrusionOk="0">
                  <a:moveTo>
                    <a:pt x="73247" y="0"/>
                  </a:moveTo>
                  <a:lnTo>
                    <a:pt x="146399" y="302323"/>
                  </a:lnTo>
                  <a:lnTo>
                    <a:pt x="112300" y="292322"/>
                  </a:lnTo>
                  <a:lnTo>
                    <a:pt x="146399" y="433483"/>
                  </a:lnTo>
                  <a:lnTo>
                    <a:pt x="79724" y="413861"/>
                  </a:lnTo>
                  <a:lnTo>
                    <a:pt x="79724" y="536734"/>
                  </a:lnTo>
                  <a:lnTo>
                    <a:pt x="66770" y="536734"/>
                  </a:lnTo>
                  <a:lnTo>
                    <a:pt x="66770" y="413861"/>
                  </a:lnTo>
                  <a:lnTo>
                    <a:pt x="0" y="433483"/>
                  </a:lnTo>
                  <a:lnTo>
                    <a:pt x="34195" y="292322"/>
                  </a:lnTo>
                  <a:lnTo>
                    <a:pt x="0" y="302323"/>
                  </a:lnTo>
                  <a:lnTo>
                    <a:pt x="7324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 name="Google Shape;303;p9"/>
            <p:cNvSpPr/>
            <p:nvPr/>
          </p:nvSpPr>
          <p:spPr>
            <a:xfrm>
              <a:off x="-1300033" y="3565219"/>
              <a:ext cx="5984959" cy="1408782"/>
            </a:xfrm>
            <a:custGeom>
              <a:avLst/>
              <a:gdLst/>
              <a:ahLst/>
              <a:cxnLst/>
              <a:rect l="l" t="t" r="r" b="b"/>
              <a:pathLst>
                <a:path w="5367676" h="1263482" extrusionOk="0">
                  <a:moveTo>
                    <a:pt x="9102" y="1263483"/>
                  </a:moveTo>
                  <a:cubicBezTo>
                    <a:pt x="-50429" y="938489"/>
                    <a:pt x="189315" y="528629"/>
                    <a:pt x="516308" y="465859"/>
                  </a:cubicBezTo>
                  <a:cubicBezTo>
                    <a:pt x="656897" y="438903"/>
                    <a:pt x="807106" y="456429"/>
                    <a:pt x="940552" y="406328"/>
                  </a:cubicBezTo>
                  <a:cubicBezTo>
                    <a:pt x="1181725" y="315745"/>
                    <a:pt x="1318694" y="23709"/>
                    <a:pt x="1576917" y="1325"/>
                  </a:cubicBezTo>
                  <a:cubicBezTo>
                    <a:pt x="1772560" y="-15630"/>
                    <a:pt x="1935819" y="133246"/>
                    <a:pt x="2068502" y="271263"/>
                  </a:cubicBezTo>
                  <a:cubicBezTo>
                    <a:pt x="2201090" y="409280"/>
                    <a:pt x="2361682" y="559776"/>
                    <a:pt x="2557611" y="547107"/>
                  </a:cubicBezTo>
                  <a:cubicBezTo>
                    <a:pt x="2685055" y="538820"/>
                    <a:pt x="2798974" y="460525"/>
                    <a:pt x="2926514" y="453858"/>
                  </a:cubicBezTo>
                  <a:cubicBezTo>
                    <a:pt x="3237220" y="437570"/>
                    <a:pt x="3413718" y="825809"/>
                    <a:pt x="3718423" y="885721"/>
                  </a:cubicBezTo>
                  <a:cubicBezTo>
                    <a:pt x="3889396" y="919344"/>
                    <a:pt x="4063513" y="841334"/>
                    <a:pt x="4238012" y="847526"/>
                  </a:cubicBezTo>
                  <a:cubicBezTo>
                    <a:pt x="4443371" y="854765"/>
                    <a:pt x="4621869" y="975351"/>
                    <a:pt x="4794176" y="1081936"/>
                  </a:cubicBezTo>
                  <a:cubicBezTo>
                    <a:pt x="4966483" y="1188521"/>
                    <a:pt x="5141268" y="1251005"/>
                    <a:pt x="5367676" y="1263387"/>
                  </a:cubicBezTo>
                  <a:lnTo>
                    <a:pt x="9102" y="12633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 name="Google Shape;304;p9"/>
            <p:cNvSpPr/>
            <p:nvPr/>
          </p:nvSpPr>
          <p:spPr>
            <a:xfrm>
              <a:off x="-395119" y="4974999"/>
              <a:ext cx="9868239" cy="1118006"/>
            </a:xfrm>
            <a:custGeom>
              <a:avLst/>
              <a:gdLst/>
              <a:ahLst/>
              <a:cxnLst/>
              <a:rect l="l" t="t" r="r" b="b"/>
              <a:pathLst>
                <a:path w="8850439" h="1002696" extrusionOk="0">
                  <a:moveTo>
                    <a:pt x="0" y="0"/>
                  </a:moveTo>
                  <a:lnTo>
                    <a:pt x="8850440" y="0"/>
                  </a:lnTo>
                  <a:lnTo>
                    <a:pt x="8850440" y="1002697"/>
                  </a:lnTo>
                  <a:lnTo>
                    <a:pt x="0" y="100269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 name="Google Shape;305;p9"/>
            <p:cNvSpPr/>
            <p:nvPr/>
          </p:nvSpPr>
          <p:spPr>
            <a:xfrm>
              <a:off x="-962717" y="4975105"/>
              <a:ext cx="7920108" cy="1117879"/>
            </a:xfrm>
            <a:custGeom>
              <a:avLst/>
              <a:gdLst/>
              <a:ahLst/>
              <a:cxnLst/>
              <a:rect l="l" t="t" r="r" b="b"/>
              <a:pathLst>
                <a:path w="7103236" h="1002582" extrusionOk="0">
                  <a:moveTo>
                    <a:pt x="6663563" y="121539"/>
                  </a:moveTo>
                  <a:cubicBezTo>
                    <a:pt x="6481254" y="195739"/>
                    <a:pt x="6306471" y="281750"/>
                    <a:pt x="6083205" y="316897"/>
                  </a:cubicBezTo>
                  <a:cubicBezTo>
                    <a:pt x="5688679" y="379000"/>
                    <a:pt x="5254624" y="266033"/>
                    <a:pt x="4853146" y="315373"/>
                  </a:cubicBezTo>
                  <a:cubicBezTo>
                    <a:pt x="4445381" y="365379"/>
                    <a:pt x="4155058" y="572643"/>
                    <a:pt x="3739102" y="600551"/>
                  </a:cubicBezTo>
                  <a:cubicBezTo>
                    <a:pt x="3458972" y="619316"/>
                    <a:pt x="3181889" y="551497"/>
                    <a:pt x="2899282" y="555022"/>
                  </a:cubicBezTo>
                  <a:cubicBezTo>
                    <a:pt x="2610865" y="558546"/>
                    <a:pt x="2398172" y="648272"/>
                    <a:pt x="2199004" y="747522"/>
                  </a:cubicBezTo>
                  <a:cubicBezTo>
                    <a:pt x="1941448" y="875919"/>
                    <a:pt x="1575498" y="1054894"/>
                    <a:pt x="1181068" y="988123"/>
                  </a:cubicBezTo>
                  <a:cubicBezTo>
                    <a:pt x="793591" y="922497"/>
                    <a:pt x="450500" y="770573"/>
                    <a:pt x="245427" y="593503"/>
                  </a:cubicBezTo>
                  <a:cubicBezTo>
                    <a:pt x="40258" y="416338"/>
                    <a:pt x="-39371" y="203168"/>
                    <a:pt x="18256" y="0"/>
                  </a:cubicBezTo>
                  <a:lnTo>
                    <a:pt x="7103236" y="0"/>
                  </a:lnTo>
                  <a:cubicBezTo>
                    <a:pt x="6943597" y="18955"/>
                    <a:pt x="6794055" y="68580"/>
                    <a:pt x="6663658" y="1216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 name="Google Shape;306;p9"/>
            <p:cNvSpPr/>
            <p:nvPr/>
          </p:nvSpPr>
          <p:spPr>
            <a:xfrm>
              <a:off x="-1300033" y="4974892"/>
              <a:ext cx="5984959" cy="742189"/>
            </a:xfrm>
            <a:custGeom>
              <a:avLst/>
              <a:gdLst/>
              <a:ahLst/>
              <a:cxnLst/>
              <a:rect l="l" t="t" r="r" b="b"/>
              <a:pathLst>
                <a:path w="5367676" h="665640" extrusionOk="0">
                  <a:moveTo>
                    <a:pt x="9102" y="95"/>
                  </a:moveTo>
                  <a:cubicBezTo>
                    <a:pt x="-50429" y="171260"/>
                    <a:pt x="189315" y="387191"/>
                    <a:pt x="516308" y="420243"/>
                  </a:cubicBezTo>
                  <a:cubicBezTo>
                    <a:pt x="656897" y="434435"/>
                    <a:pt x="807106" y="425196"/>
                    <a:pt x="940552" y="451580"/>
                  </a:cubicBezTo>
                  <a:cubicBezTo>
                    <a:pt x="1181725" y="499300"/>
                    <a:pt x="1318694" y="653129"/>
                    <a:pt x="1576917" y="664940"/>
                  </a:cubicBezTo>
                  <a:cubicBezTo>
                    <a:pt x="1772560" y="673894"/>
                    <a:pt x="1935819" y="595408"/>
                    <a:pt x="2068502" y="522732"/>
                  </a:cubicBezTo>
                  <a:cubicBezTo>
                    <a:pt x="2201090" y="450056"/>
                    <a:pt x="2361682" y="370808"/>
                    <a:pt x="2557611" y="377476"/>
                  </a:cubicBezTo>
                  <a:cubicBezTo>
                    <a:pt x="2685055" y="381857"/>
                    <a:pt x="2798974" y="423100"/>
                    <a:pt x="2926514" y="426625"/>
                  </a:cubicBezTo>
                  <a:cubicBezTo>
                    <a:pt x="3237220" y="435197"/>
                    <a:pt x="3413718" y="230696"/>
                    <a:pt x="3718423" y="199072"/>
                  </a:cubicBezTo>
                  <a:cubicBezTo>
                    <a:pt x="3889396" y="181356"/>
                    <a:pt x="4063513" y="222409"/>
                    <a:pt x="4238012" y="219170"/>
                  </a:cubicBezTo>
                  <a:cubicBezTo>
                    <a:pt x="4443371" y="215360"/>
                    <a:pt x="4621869" y="151829"/>
                    <a:pt x="4794176" y="95631"/>
                  </a:cubicBezTo>
                  <a:cubicBezTo>
                    <a:pt x="4966388" y="39433"/>
                    <a:pt x="5141268" y="6572"/>
                    <a:pt x="5367676" y="0"/>
                  </a:cubicBezTo>
                  <a:lnTo>
                    <a:pt x="9102"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 name="Google Shape;307;p9"/>
            <p:cNvSpPr/>
            <p:nvPr/>
          </p:nvSpPr>
          <p:spPr>
            <a:xfrm>
              <a:off x="-490025" y="4620114"/>
              <a:ext cx="4159045" cy="1827255"/>
            </a:xfrm>
            <a:custGeom>
              <a:avLst/>
              <a:gdLst/>
              <a:ahLst/>
              <a:cxnLst/>
              <a:rect l="l" t="t" r="r" b="b"/>
              <a:pathLst>
                <a:path w="3730085" h="1638794" extrusionOk="0">
                  <a:moveTo>
                    <a:pt x="3730085" y="1638794"/>
                  </a:moveTo>
                  <a:cubicBezTo>
                    <a:pt x="3378803" y="1004620"/>
                    <a:pt x="2804065" y="497128"/>
                    <a:pt x="2131219" y="227189"/>
                  </a:cubicBezTo>
                  <a:cubicBezTo>
                    <a:pt x="1458373" y="-42749"/>
                    <a:pt x="692277" y="-73420"/>
                    <a:pt x="0" y="142036"/>
                  </a:cubicBezTo>
                  <a:lnTo>
                    <a:pt x="0" y="1638794"/>
                  </a:lnTo>
                  <a:lnTo>
                    <a:pt x="3730085" y="163879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 name="Google Shape;308;p9"/>
            <p:cNvSpPr/>
            <p:nvPr/>
          </p:nvSpPr>
          <p:spPr>
            <a:xfrm>
              <a:off x="8041387" y="3732067"/>
              <a:ext cx="317549" cy="1262124"/>
            </a:xfrm>
            <a:custGeom>
              <a:avLst/>
              <a:gdLst/>
              <a:ahLst/>
              <a:cxnLst/>
              <a:rect l="l" t="t" r="r" b="b"/>
              <a:pathLst>
                <a:path w="284797" h="1131950" extrusionOk="0">
                  <a:moveTo>
                    <a:pt x="284797" y="740569"/>
                  </a:moveTo>
                  <a:lnTo>
                    <a:pt x="142398" y="0"/>
                  </a:lnTo>
                  <a:lnTo>
                    <a:pt x="0" y="740569"/>
                  </a:lnTo>
                  <a:lnTo>
                    <a:pt x="129826" y="702469"/>
                  </a:lnTo>
                  <a:lnTo>
                    <a:pt x="129826" y="1131951"/>
                  </a:lnTo>
                  <a:lnTo>
                    <a:pt x="154971" y="1131951"/>
                  </a:lnTo>
                  <a:lnTo>
                    <a:pt x="154971" y="702469"/>
                  </a:lnTo>
                  <a:lnTo>
                    <a:pt x="284797" y="74056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 name="Google Shape;309;p9"/>
            <p:cNvSpPr/>
            <p:nvPr/>
          </p:nvSpPr>
          <p:spPr>
            <a:xfrm>
              <a:off x="7815757" y="4072372"/>
              <a:ext cx="317443" cy="837309"/>
            </a:xfrm>
            <a:custGeom>
              <a:avLst/>
              <a:gdLst/>
              <a:ahLst/>
              <a:cxnLst/>
              <a:rect l="l" t="t" r="r" b="b"/>
              <a:pathLst>
                <a:path w="284702" h="750950" extrusionOk="0">
                  <a:moveTo>
                    <a:pt x="142399" y="0"/>
                  </a:moveTo>
                  <a:lnTo>
                    <a:pt x="0" y="550069"/>
                  </a:lnTo>
                  <a:lnTo>
                    <a:pt x="129826" y="511969"/>
                  </a:lnTo>
                  <a:lnTo>
                    <a:pt x="129826" y="750951"/>
                  </a:lnTo>
                  <a:lnTo>
                    <a:pt x="154972" y="750951"/>
                  </a:lnTo>
                  <a:lnTo>
                    <a:pt x="154972" y="511969"/>
                  </a:lnTo>
                  <a:lnTo>
                    <a:pt x="284702" y="550069"/>
                  </a:lnTo>
                  <a:lnTo>
                    <a:pt x="142399"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 name="Google Shape;310;p9"/>
            <p:cNvSpPr/>
            <p:nvPr/>
          </p:nvSpPr>
          <p:spPr>
            <a:xfrm>
              <a:off x="7612871" y="4535642"/>
              <a:ext cx="166315" cy="438408"/>
            </a:xfrm>
            <a:custGeom>
              <a:avLst/>
              <a:gdLst/>
              <a:ahLst/>
              <a:cxnLst/>
              <a:rect l="l" t="t" r="r" b="b"/>
              <a:pathLst>
                <a:path w="149161" h="393191" extrusionOk="0">
                  <a:moveTo>
                    <a:pt x="74580" y="0"/>
                  </a:moveTo>
                  <a:lnTo>
                    <a:pt x="0" y="288036"/>
                  </a:lnTo>
                  <a:lnTo>
                    <a:pt x="68009" y="268034"/>
                  </a:lnTo>
                  <a:lnTo>
                    <a:pt x="68009" y="393192"/>
                  </a:lnTo>
                  <a:lnTo>
                    <a:pt x="81153" y="393192"/>
                  </a:lnTo>
                  <a:lnTo>
                    <a:pt x="81153" y="268034"/>
                  </a:lnTo>
                  <a:lnTo>
                    <a:pt x="149161" y="288036"/>
                  </a:lnTo>
                  <a:lnTo>
                    <a:pt x="7458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 name="Google Shape;311;p9"/>
            <p:cNvSpPr/>
            <p:nvPr/>
          </p:nvSpPr>
          <p:spPr>
            <a:xfrm>
              <a:off x="4593047" y="4323934"/>
              <a:ext cx="5650593" cy="1690338"/>
            </a:xfrm>
            <a:custGeom>
              <a:avLst/>
              <a:gdLst/>
              <a:ahLst/>
              <a:cxnLst/>
              <a:rect l="l" t="t" r="r" b="b"/>
              <a:pathLst>
                <a:path w="5067796" h="1515998" extrusionOk="0">
                  <a:moveTo>
                    <a:pt x="5067797" y="1515999"/>
                  </a:moveTo>
                  <a:cubicBezTo>
                    <a:pt x="5006265" y="1172908"/>
                    <a:pt x="4918159" y="830675"/>
                    <a:pt x="4724420" y="543401"/>
                  </a:cubicBezTo>
                  <a:cubicBezTo>
                    <a:pt x="4318846" y="-57912"/>
                    <a:pt x="3356249" y="-201549"/>
                    <a:pt x="2827421" y="322612"/>
                  </a:cubicBezTo>
                  <a:cubicBezTo>
                    <a:pt x="2673212" y="475488"/>
                    <a:pt x="2549005" y="683228"/>
                    <a:pt x="2339360" y="739902"/>
                  </a:cubicBezTo>
                  <a:cubicBezTo>
                    <a:pt x="2179435" y="783145"/>
                    <a:pt x="2003509" y="725710"/>
                    <a:pt x="1846156" y="777621"/>
                  </a:cubicBezTo>
                  <a:cubicBezTo>
                    <a:pt x="1683278" y="831342"/>
                    <a:pt x="1577646" y="989076"/>
                    <a:pt x="1427246" y="1071467"/>
                  </a:cubicBezTo>
                  <a:cubicBezTo>
                    <a:pt x="1262463" y="1161764"/>
                    <a:pt x="1062629" y="1152715"/>
                    <a:pt x="875844" y="1131570"/>
                  </a:cubicBezTo>
                  <a:cubicBezTo>
                    <a:pt x="689059" y="1110424"/>
                    <a:pt x="496178" y="1080040"/>
                    <a:pt x="316250" y="1134428"/>
                  </a:cubicBezTo>
                  <a:cubicBezTo>
                    <a:pt x="145943" y="1185958"/>
                    <a:pt x="-7790" y="1341882"/>
                    <a:pt x="306" y="1515999"/>
                  </a:cubicBezTo>
                  <a:lnTo>
                    <a:pt x="5067797" y="15159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 name="Google Shape;312;p9"/>
            <p:cNvSpPr/>
            <p:nvPr/>
          </p:nvSpPr>
          <p:spPr>
            <a:xfrm>
              <a:off x="7058745" y="4620089"/>
              <a:ext cx="2490214" cy="2017483"/>
            </a:xfrm>
            <a:custGeom>
              <a:avLst/>
              <a:gdLst/>
              <a:ahLst/>
              <a:cxnLst/>
              <a:rect l="l" t="t" r="r" b="b"/>
              <a:pathLst>
                <a:path w="2233376" h="1809402" extrusionOk="0">
                  <a:moveTo>
                    <a:pt x="170582" y="983687"/>
                  </a:moveTo>
                  <a:cubicBezTo>
                    <a:pt x="170582" y="983687"/>
                    <a:pt x="83143" y="643454"/>
                    <a:pt x="245545" y="602401"/>
                  </a:cubicBezTo>
                  <a:cubicBezTo>
                    <a:pt x="407946" y="561348"/>
                    <a:pt x="587016" y="730417"/>
                    <a:pt x="587016" y="730417"/>
                  </a:cubicBezTo>
                  <a:cubicBezTo>
                    <a:pt x="587016" y="730417"/>
                    <a:pt x="567108" y="471813"/>
                    <a:pt x="835713" y="571254"/>
                  </a:cubicBezTo>
                  <a:cubicBezTo>
                    <a:pt x="835713" y="571254"/>
                    <a:pt x="734367" y="203875"/>
                    <a:pt x="1093365" y="238356"/>
                  </a:cubicBezTo>
                  <a:cubicBezTo>
                    <a:pt x="1093365" y="238356"/>
                    <a:pt x="1134132" y="-49204"/>
                    <a:pt x="1323107" y="7374"/>
                  </a:cubicBezTo>
                  <a:cubicBezTo>
                    <a:pt x="1512084" y="63953"/>
                    <a:pt x="1522085" y="365038"/>
                    <a:pt x="1522085" y="365038"/>
                  </a:cubicBezTo>
                  <a:cubicBezTo>
                    <a:pt x="1522085" y="365038"/>
                    <a:pt x="1721062" y="258358"/>
                    <a:pt x="1830504" y="365038"/>
                  </a:cubicBezTo>
                  <a:cubicBezTo>
                    <a:pt x="1939947" y="471718"/>
                    <a:pt x="1760877" y="760230"/>
                    <a:pt x="1760877" y="760230"/>
                  </a:cubicBezTo>
                  <a:cubicBezTo>
                    <a:pt x="1760877" y="760230"/>
                    <a:pt x="2239603" y="670695"/>
                    <a:pt x="2025100" y="1068650"/>
                  </a:cubicBezTo>
                  <a:cubicBezTo>
                    <a:pt x="2025100" y="1068650"/>
                    <a:pt x="2555071" y="1287535"/>
                    <a:pt x="1924231" y="1476510"/>
                  </a:cubicBezTo>
                  <a:cubicBezTo>
                    <a:pt x="1924231" y="1476510"/>
                    <a:pt x="2084251" y="2096207"/>
                    <a:pt x="1271006" y="1592430"/>
                  </a:cubicBezTo>
                  <a:cubicBezTo>
                    <a:pt x="1271006" y="1592430"/>
                    <a:pt x="1173946" y="1781882"/>
                    <a:pt x="925249" y="1808266"/>
                  </a:cubicBezTo>
                  <a:cubicBezTo>
                    <a:pt x="676551" y="1834651"/>
                    <a:pt x="517388" y="1392690"/>
                    <a:pt x="517388" y="1392690"/>
                  </a:cubicBezTo>
                  <a:cubicBezTo>
                    <a:pt x="517388" y="1392690"/>
                    <a:pt x="109527" y="1494322"/>
                    <a:pt x="19992" y="1321253"/>
                  </a:cubicBezTo>
                  <a:cubicBezTo>
                    <a:pt x="-69542" y="1148279"/>
                    <a:pt x="170678" y="983687"/>
                    <a:pt x="170678" y="9836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 name="Google Shape;313;p9"/>
            <p:cNvSpPr/>
            <p:nvPr/>
          </p:nvSpPr>
          <p:spPr>
            <a:xfrm>
              <a:off x="6573563" y="5683975"/>
              <a:ext cx="439579" cy="339570"/>
            </a:xfrm>
            <a:custGeom>
              <a:avLst/>
              <a:gdLst/>
              <a:ahLst/>
              <a:cxnLst/>
              <a:rect l="l" t="t" r="r" b="b"/>
              <a:pathLst>
                <a:path w="394241" h="304547" extrusionOk="0">
                  <a:moveTo>
                    <a:pt x="238800" y="14678"/>
                  </a:moveTo>
                  <a:cubicBezTo>
                    <a:pt x="222607" y="19535"/>
                    <a:pt x="208415" y="24679"/>
                    <a:pt x="198223" y="28680"/>
                  </a:cubicBezTo>
                  <a:cubicBezTo>
                    <a:pt x="140692" y="50968"/>
                    <a:pt x="35251" y="91830"/>
                    <a:pt x="7628" y="152885"/>
                  </a:cubicBezTo>
                  <a:cubicBezTo>
                    <a:pt x="-10089" y="192224"/>
                    <a:pt x="4485" y="241468"/>
                    <a:pt x="36584" y="270233"/>
                  </a:cubicBezTo>
                  <a:cubicBezTo>
                    <a:pt x="68683" y="298999"/>
                    <a:pt x="114785" y="308810"/>
                    <a:pt x="157552" y="302904"/>
                  </a:cubicBezTo>
                  <a:cubicBezTo>
                    <a:pt x="219750" y="294427"/>
                    <a:pt x="274138" y="256041"/>
                    <a:pt x="317762" y="210893"/>
                  </a:cubicBezTo>
                  <a:cubicBezTo>
                    <a:pt x="355672" y="171555"/>
                    <a:pt x="403963" y="105546"/>
                    <a:pt x="392533" y="46396"/>
                  </a:cubicBezTo>
                  <a:cubicBezTo>
                    <a:pt x="380436" y="-16278"/>
                    <a:pt x="297093" y="-2944"/>
                    <a:pt x="238895" y="145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 name="Google Shape;314;p9"/>
            <p:cNvSpPr/>
            <p:nvPr/>
          </p:nvSpPr>
          <p:spPr>
            <a:xfrm>
              <a:off x="8327074" y="5258465"/>
              <a:ext cx="323356" cy="474174"/>
            </a:xfrm>
            <a:custGeom>
              <a:avLst/>
              <a:gdLst/>
              <a:ahLst/>
              <a:cxnLst/>
              <a:rect l="l" t="t" r="r" b="b"/>
              <a:pathLst>
                <a:path w="290005" h="425268" extrusionOk="0">
                  <a:moveTo>
                    <a:pt x="35804" y="306400"/>
                  </a:moveTo>
                  <a:cubicBezTo>
                    <a:pt x="-2296" y="243345"/>
                    <a:pt x="-10582" y="163049"/>
                    <a:pt x="13802" y="93517"/>
                  </a:cubicBezTo>
                  <a:cubicBezTo>
                    <a:pt x="22755" y="67894"/>
                    <a:pt x="36376" y="43225"/>
                    <a:pt x="56855" y="25318"/>
                  </a:cubicBezTo>
                  <a:cubicBezTo>
                    <a:pt x="181156" y="-83077"/>
                    <a:pt x="282597" y="186385"/>
                    <a:pt x="289550" y="272491"/>
                  </a:cubicBezTo>
                  <a:cubicBezTo>
                    <a:pt x="293646" y="323355"/>
                    <a:pt x="270500" y="428796"/>
                    <a:pt x="204778" y="425177"/>
                  </a:cubicBezTo>
                  <a:cubicBezTo>
                    <a:pt x="139151" y="421558"/>
                    <a:pt x="67904" y="359454"/>
                    <a:pt x="35804" y="306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 name="Google Shape;315;p9"/>
            <p:cNvSpPr/>
            <p:nvPr/>
          </p:nvSpPr>
          <p:spPr>
            <a:xfrm>
              <a:off x="8161058" y="5756997"/>
              <a:ext cx="413735" cy="285079"/>
            </a:xfrm>
            <a:custGeom>
              <a:avLst/>
              <a:gdLst/>
              <a:ahLst/>
              <a:cxnLst/>
              <a:rect l="l" t="t" r="r" b="b"/>
              <a:pathLst>
                <a:path w="371063" h="255676" extrusionOk="0">
                  <a:moveTo>
                    <a:pt x="74674" y="2288"/>
                  </a:moveTo>
                  <a:cubicBezTo>
                    <a:pt x="45432" y="6098"/>
                    <a:pt x="12476" y="17718"/>
                    <a:pt x="2760" y="45532"/>
                  </a:cubicBezTo>
                  <a:cubicBezTo>
                    <a:pt x="-6860" y="72773"/>
                    <a:pt x="10380" y="101729"/>
                    <a:pt x="28096" y="124589"/>
                  </a:cubicBezTo>
                  <a:cubicBezTo>
                    <a:pt x="62577" y="169166"/>
                    <a:pt x="102868" y="210790"/>
                    <a:pt x="153636" y="235270"/>
                  </a:cubicBezTo>
                  <a:cubicBezTo>
                    <a:pt x="204309" y="259749"/>
                    <a:pt x="266984" y="264511"/>
                    <a:pt x="316038" y="236793"/>
                  </a:cubicBezTo>
                  <a:cubicBezTo>
                    <a:pt x="378522" y="201456"/>
                    <a:pt x="394047" y="103919"/>
                    <a:pt x="329754" y="62295"/>
                  </a:cubicBezTo>
                  <a:cubicBezTo>
                    <a:pt x="260887" y="17718"/>
                    <a:pt x="154779" y="-8094"/>
                    <a:pt x="74769" y="22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6" name="Google Shape;316;p9"/>
            <p:cNvSpPr/>
            <p:nvPr/>
          </p:nvSpPr>
          <p:spPr>
            <a:xfrm>
              <a:off x="7696147" y="5739451"/>
              <a:ext cx="313358" cy="298017"/>
            </a:xfrm>
            <a:custGeom>
              <a:avLst/>
              <a:gdLst/>
              <a:ahLst/>
              <a:cxnLst/>
              <a:rect l="l" t="t" r="r" b="b"/>
              <a:pathLst>
                <a:path w="281039" h="267280" extrusionOk="0">
                  <a:moveTo>
                    <a:pt x="276648" y="93166"/>
                  </a:moveTo>
                  <a:cubicBezTo>
                    <a:pt x="238453" y="-45899"/>
                    <a:pt x="7090" y="-23801"/>
                    <a:pt x="137" y="122979"/>
                  </a:cubicBezTo>
                  <a:cubicBezTo>
                    <a:pt x="-4244" y="214610"/>
                    <a:pt x="97197" y="288048"/>
                    <a:pt x="183589" y="261949"/>
                  </a:cubicBezTo>
                  <a:cubicBezTo>
                    <a:pt x="251597" y="241375"/>
                    <a:pt x="295507" y="161746"/>
                    <a:pt x="276648" y="931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7" name="Google Shape;317;p9"/>
            <p:cNvSpPr/>
            <p:nvPr/>
          </p:nvSpPr>
          <p:spPr>
            <a:xfrm>
              <a:off x="7884182" y="5128925"/>
              <a:ext cx="243997" cy="294025"/>
            </a:xfrm>
            <a:custGeom>
              <a:avLst/>
              <a:gdLst/>
              <a:ahLst/>
              <a:cxnLst/>
              <a:rect l="l" t="t" r="r" b="b"/>
              <a:pathLst>
                <a:path w="218831" h="263700" extrusionOk="0">
                  <a:moveTo>
                    <a:pt x="587" y="87981"/>
                  </a:moveTo>
                  <a:cubicBezTo>
                    <a:pt x="3826" y="123033"/>
                    <a:pt x="21829" y="154560"/>
                    <a:pt x="41735" y="184088"/>
                  </a:cubicBezTo>
                  <a:cubicBezTo>
                    <a:pt x="59071" y="209901"/>
                    <a:pt x="78312" y="235618"/>
                    <a:pt x="105267" y="251144"/>
                  </a:cubicBezTo>
                  <a:cubicBezTo>
                    <a:pt x="132223" y="266669"/>
                    <a:pt x="168704" y="269432"/>
                    <a:pt x="192993" y="250096"/>
                  </a:cubicBezTo>
                  <a:cubicBezTo>
                    <a:pt x="221187" y="227617"/>
                    <a:pt x="223187" y="184945"/>
                    <a:pt x="213757" y="150084"/>
                  </a:cubicBezTo>
                  <a:cubicBezTo>
                    <a:pt x="198422" y="93315"/>
                    <a:pt x="157845" y="44546"/>
                    <a:pt x="106315" y="16734"/>
                  </a:cubicBezTo>
                  <a:cubicBezTo>
                    <a:pt x="82217" y="3684"/>
                    <a:pt x="57261" y="-8889"/>
                    <a:pt x="31354" y="8542"/>
                  </a:cubicBezTo>
                  <a:cubicBezTo>
                    <a:pt x="13827" y="20353"/>
                    <a:pt x="3731" y="41117"/>
                    <a:pt x="969" y="62073"/>
                  </a:cubicBezTo>
                  <a:cubicBezTo>
                    <a:pt x="-174" y="70931"/>
                    <a:pt x="-270" y="79599"/>
                    <a:pt x="492" y="880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8" name="Google Shape;318;p9"/>
            <p:cNvSpPr/>
            <p:nvPr/>
          </p:nvSpPr>
          <p:spPr>
            <a:xfrm>
              <a:off x="8142457" y="5546247"/>
              <a:ext cx="115550" cy="115549"/>
            </a:xfrm>
            <a:custGeom>
              <a:avLst/>
              <a:gdLst/>
              <a:ahLst/>
              <a:cxnLst/>
              <a:rect l="l" t="t" r="r" b="b"/>
              <a:pathLst>
                <a:path w="103632" h="103631" extrusionOk="0">
                  <a:moveTo>
                    <a:pt x="103632" y="51816"/>
                  </a:moveTo>
                  <a:cubicBezTo>
                    <a:pt x="103632" y="80433"/>
                    <a:pt x="80433" y="103632"/>
                    <a:pt x="51816" y="103632"/>
                  </a:cubicBezTo>
                  <a:cubicBezTo>
                    <a:pt x="23198" y="103632"/>
                    <a:pt x="0" y="80433"/>
                    <a:pt x="0" y="51816"/>
                  </a:cubicBezTo>
                  <a:cubicBezTo>
                    <a:pt x="0" y="23199"/>
                    <a:pt x="23198" y="0"/>
                    <a:pt x="51816" y="0"/>
                  </a:cubicBezTo>
                  <a:cubicBezTo>
                    <a:pt x="80433" y="0"/>
                    <a:pt x="103632" y="23199"/>
                    <a:pt x="103632" y="518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9" name="Google Shape;319;p9"/>
            <p:cNvSpPr/>
            <p:nvPr/>
          </p:nvSpPr>
          <p:spPr>
            <a:xfrm rot="-4851240">
              <a:off x="7368701" y="5853628"/>
              <a:ext cx="166354" cy="166354"/>
            </a:xfrm>
            <a:custGeom>
              <a:avLst/>
              <a:gdLst/>
              <a:ahLst/>
              <a:cxnLst/>
              <a:rect l="l" t="t" r="r" b="b"/>
              <a:pathLst>
                <a:path w="148970" h="148970" extrusionOk="0">
                  <a:moveTo>
                    <a:pt x="148971" y="74486"/>
                  </a:moveTo>
                  <a:cubicBezTo>
                    <a:pt x="148971" y="115623"/>
                    <a:pt x="115622" y="148971"/>
                    <a:pt x="74485" y="148971"/>
                  </a:cubicBezTo>
                  <a:cubicBezTo>
                    <a:pt x="33348" y="148971"/>
                    <a:pt x="0" y="115623"/>
                    <a:pt x="0" y="74486"/>
                  </a:cubicBezTo>
                  <a:cubicBezTo>
                    <a:pt x="0" y="33349"/>
                    <a:pt x="33348" y="0"/>
                    <a:pt x="74485" y="0"/>
                  </a:cubicBezTo>
                  <a:cubicBezTo>
                    <a:pt x="115622" y="0"/>
                    <a:pt x="148971" y="33349"/>
                    <a:pt x="148971" y="744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0" name="Google Shape;320;p9"/>
            <p:cNvSpPr/>
            <p:nvPr/>
          </p:nvSpPr>
          <p:spPr>
            <a:xfrm>
              <a:off x="-555879" y="4620089"/>
              <a:ext cx="2490214" cy="2017483"/>
            </a:xfrm>
            <a:custGeom>
              <a:avLst/>
              <a:gdLst/>
              <a:ahLst/>
              <a:cxnLst/>
              <a:rect l="l" t="t" r="r" b="b"/>
              <a:pathLst>
                <a:path w="2233376" h="1809402" extrusionOk="0">
                  <a:moveTo>
                    <a:pt x="2062794" y="983687"/>
                  </a:moveTo>
                  <a:cubicBezTo>
                    <a:pt x="2062794" y="983687"/>
                    <a:pt x="2150234" y="643454"/>
                    <a:pt x="1987833" y="602401"/>
                  </a:cubicBezTo>
                  <a:cubicBezTo>
                    <a:pt x="1825431" y="561348"/>
                    <a:pt x="1646361" y="730417"/>
                    <a:pt x="1646361" y="730417"/>
                  </a:cubicBezTo>
                  <a:cubicBezTo>
                    <a:pt x="1646361" y="730417"/>
                    <a:pt x="1666269" y="471813"/>
                    <a:pt x="1397663" y="571254"/>
                  </a:cubicBezTo>
                  <a:cubicBezTo>
                    <a:pt x="1397663" y="571254"/>
                    <a:pt x="1499009" y="203875"/>
                    <a:pt x="1140012" y="238356"/>
                  </a:cubicBezTo>
                  <a:cubicBezTo>
                    <a:pt x="1140012" y="238356"/>
                    <a:pt x="1099245" y="-49204"/>
                    <a:pt x="910269" y="7374"/>
                  </a:cubicBezTo>
                  <a:cubicBezTo>
                    <a:pt x="721293" y="63953"/>
                    <a:pt x="711292" y="365038"/>
                    <a:pt x="711292" y="365038"/>
                  </a:cubicBezTo>
                  <a:cubicBezTo>
                    <a:pt x="711292" y="365038"/>
                    <a:pt x="512315" y="258358"/>
                    <a:pt x="402872" y="365038"/>
                  </a:cubicBezTo>
                  <a:cubicBezTo>
                    <a:pt x="293430" y="471718"/>
                    <a:pt x="472500" y="760230"/>
                    <a:pt x="472500" y="760230"/>
                  </a:cubicBezTo>
                  <a:cubicBezTo>
                    <a:pt x="472500" y="760230"/>
                    <a:pt x="-6226" y="670695"/>
                    <a:pt x="208277" y="1068650"/>
                  </a:cubicBezTo>
                  <a:cubicBezTo>
                    <a:pt x="208277" y="1068650"/>
                    <a:pt x="-321694" y="1287535"/>
                    <a:pt x="309146" y="1476510"/>
                  </a:cubicBezTo>
                  <a:cubicBezTo>
                    <a:pt x="309146" y="1476510"/>
                    <a:pt x="149126" y="2096207"/>
                    <a:pt x="962371" y="1592430"/>
                  </a:cubicBezTo>
                  <a:cubicBezTo>
                    <a:pt x="962371" y="1592430"/>
                    <a:pt x="1059431" y="1781882"/>
                    <a:pt x="1308129" y="1808266"/>
                  </a:cubicBezTo>
                  <a:cubicBezTo>
                    <a:pt x="1556826" y="1834651"/>
                    <a:pt x="1715989" y="1392690"/>
                    <a:pt x="1715989" y="1392690"/>
                  </a:cubicBezTo>
                  <a:cubicBezTo>
                    <a:pt x="1715989" y="1392690"/>
                    <a:pt x="2123850" y="1494322"/>
                    <a:pt x="2213385" y="1321253"/>
                  </a:cubicBezTo>
                  <a:cubicBezTo>
                    <a:pt x="2302919" y="1148279"/>
                    <a:pt x="2062699" y="983687"/>
                    <a:pt x="2062699" y="9836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1" name="Google Shape;321;p9"/>
            <p:cNvSpPr/>
            <p:nvPr/>
          </p:nvSpPr>
          <p:spPr>
            <a:xfrm>
              <a:off x="1981386" y="5683975"/>
              <a:ext cx="439579" cy="339570"/>
            </a:xfrm>
            <a:custGeom>
              <a:avLst/>
              <a:gdLst/>
              <a:ahLst/>
              <a:cxnLst/>
              <a:rect l="l" t="t" r="r" b="b"/>
              <a:pathLst>
                <a:path w="394241" h="304547" extrusionOk="0">
                  <a:moveTo>
                    <a:pt x="155441" y="14678"/>
                  </a:moveTo>
                  <a:cubicBezTo>
                    <a:pt x="171634" y="19535"/>
                    <a:pt x="185826" y="24679"/>
                    <a:pt x="196018" y="28680"/>
                  </a:cubicBezTo>
                  <a:cubicBezTo>
                    <a:pt x="253549" y="50968"/>
                    <a:pt x="358991" y="91830"/>
                    <a:pt x="386613" y="152885"/>
                  </a:cubicBezTo>
                  <a:cubicBezTo>
                    <a:pt x="404330" y="192224"/>
                    <a:pt x="389756" y="241468"/>
                    <a:pt x="357657" y="270233"/>
                  </a:cubicBezTo>
                  <a:cubicBezTo>
                    <a:pt x="325558" y="298999"/>
                    <a:pt x="279457" y="308810"/>
                    <a:pt x="236690" y="302904"/>
                  </a:cubicBezTo>
                  <a:cubicBezTo>
                    <a:pt x="174491" y="294427"/>
                    <a:pt x="120104" y="256041"/>
                    <a:pt x="76479" y="210893"/>
                  </a:cubicBezTo>
                  <a:cubicBezTo>
                    <a:pt x="38570" y="171555"/>
                    <a:pt x="-9722" y="105546"/>
                    <a:pt x="1708" y="46396"/>
                  </a:cubicBezTo>
                  <a:cubicBezTo>
                    <a:pt x="13805" y="-16278"/>
                    <a:pt x="97148" y="-2944"/>
                    <a:pt x="155346" y="145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22" name="Google Shape;322;p9"/>
            <p:cNvGrpSpPr/>
            <p:nvPr/>
          </p:nvGrpSpPr>
          <p:grpSpPr>
            <a:xfrm>
              <a:off x="344317" y="5128979"/>
              <a:ext cx="1294084" cy="913362"/>
              <a:chOff x="2302403" y="4904452"/>
              <a:chExt cx="1159782" cy="818571"/>
            </a:xfrm>
          </p:grpSpPr>
          <p:sp>
            <p:nvSpPr>
              <p:cNvPr id="323" name="Google Shape;323;p9"/>
              <p:cNvSpPr/>
              <p:nvPr/>
            </p:nvSpPr>
            <p:spPr>
              <a:xfrm>
                <a:off x="2302403" y="5020550"/>
                <a:ext cx="290005" cy="425268"/>
              </a:xfrm>
              <a:custGeom>
                <a:avLst/>
                <a:gdLst/>
                <a:ahLst/>
                <a:cxnLst/>
                <a:rect l="l" t="t" r="r" b="b"/>
                <a:pathLst>
                  <a:path w="290005" h="425268" extrusionOk="0">
                    <a:moveTo>
                      <a:pt x="254202" y="306400"/>
                    </a:moveTo>
                    <a:cubicBezTo>
                      <a:pt x="292302" y="243345"/>
                      <a:pt x="300588" y="163049"/>
                      <a:pt x="276204" y="93517"/>
                    </a:cubicBezTo>
                    <a:cubicBezTo>
                      <a:pt x="267251" y="67894"/>
                      <a:pt x="253630" y="43225"/>
                      <a:pt x="233151" y="25318"/>
                    </a:cubicBezTo>
                    <a:cubicBezTo>
                      <a:pt x="108850" y="-83077"/>
                      <a:pt x="7409" y="186385"/>
                      <a:pt x="456" y="272491"/>
                    </a:cubicBezTo>
                    <a:cubicBezTo>
                      <a:pt x="-3640" y="323355"/>
                      <a:pt x="19506" y="428796"/>
                      <a:pt x="85228" y="425177"/>
                    </a:cubicBezTo>
                    <a:cubicBezTo>
                      <a:pt x="150855" y="421558"/>
                      <a:pt x="222102" y="359454"/>
                      <a:pt x="254202" y="306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4" name="Google Shape;324;p9"/>
              <p:cNvSpPr/>
              <p:nvPr/>
            </p:nvSpPr>
            <p:spPr>
              <a:xfrm>
                <a:off x="2370134" y="5467347"/>
                <a:ext cx="371063" cy="255676"/>
              </a:xfrm>
              <a:custGeom>
                <a:avLst/>
                <a:gdLst/>
                <a:ahLst/>
                <a:cxnLst/>
                <a:rect l="l" t="t" r="r" b="b"/>
                <a:pathLst>
                  <a:path w="371063" h="255676" extrusionOk="0">
                    <a:moveTo>
                      <a:pt x="296294" y="2288"/>
                    </a:moveTo>
                    <a:cubicBezTo>
                      <a:pt x="325536" y="6098"/>
                      <a:pt x="358492" y="17718"/>
                      <a:pt x="368303" y="45532"/>
                    </a:cubicBezTo>
                    <a:cubicBezTo>
                      <a:pt x="377923" y="72773"/>
                      <a:pt x="360683" y="101729"/>
                      <a:pt x="342967" y="124589"/>
                    </a:cubicBezTo>
                    <a:cubicBezTo>
                      <a:pt x="308486" y="169166"/>
                      <a:pt x="268195" y="210790"/>
                      <a:pt x="217427" y="235270"/>
                    </a:cubicBezTo>
                    <a:cubicBezTo>
                      <a:pt x="166754" y="259749"/>
                      <a:pt x="104080" y="264511"/>
                      <a:pt x="55026" y="236793"/>
                    </a:cubicBezTo>
                    <a:cubicBezTo>
                      <a:pt x="-7458" y="201456"/>
                      <a:pt x="-22984" y="103919"/>
                      <a:pt x="41310" y="62295"/>
                    </a:cubicBezTo>
                    <a:cubicBezTo>
                      <a:pt x="110176" y="17718"/>
                      <a:pt x="216284" y="-8094"/>
                      <a:pt x="296294" y="22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 name="Google Shape;325;p9"/>
              <p:cNvSpPr/>
              <p:nvPr/>
            </p:nvSpPr>
            <p:spPr>
              <a:xfrm>
                <a:off x="2876730" y="5451622"/>
                <a:ext cx="281038" cy="267280"/>
              </a:xfrm>
              <a:custGeom>
                <a:avLst/>
                <a:gdLst/>
                <a:ahLst/>
                <a:cxnLst/>
                <a:rect l="l" t="t" r="r" b="b"/>
                <a:pathLst>
                  <a:path w="281038" h="267280" extrusionOk="0">
                    <a:moveTo>
                      <a:pt x="4391" y="93166"/>
                    </a:moveTo>
                    <a:cubicBezTo>
                      <a:pt x="42586" y="-45899"/>
                      <a:pt x="273949" y="-23801"/>
                      <a:pt x="280902" y="122979"/>
                    </a:cubicBezTo>
                    <a:cubicBezTo>
                      <a:pt x="285283" y="214610"/>
                      <a:pt x="183842" y="288048"/>
                      <a:pt x="97450" y="261949"/>
                    </a:cubicBezTo>
                    <a:cubicBezTo>
                      <a:pt x="29442" y="241375"/>
                      <a:pt x="-14468" y="161746"/>
                      <a:pt x="4391" y="931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 name="Google Shape;326;p9"/>
              <p:cNvSpPr/>
              <p:nvPr/>
            </p:nvSpPr>
            <p:spPr>
              <a:xfrm>
                <a:off x="2770415" y="4904452"/>
                <a:ext cx="218831" cy="263700"/>
              </a:xfrm>
              <a:custGeom>
                <a:avLst/>
                <a:gdLst/>
                <a:ahLst/>
                <a:cxnLst/>
                <a:rect l="l" t="t" r="r" b="b"/>
                <a:pathLst>
                  <a:path w="218831" h="263700" extrusionOk="0">
                    <a:moveTo>
                      <a:pt x="218244" y="87981"/>
                    </a:moveTo>
                    <a:cubicBezTo>
                      <a:pt x="215005" y="123033"/>
                      <a:pt x="197003" y="154560"/>
                      <a:pt x="177096" y="184088"/>
                    </a:cubicBezTo>
                    <a:cubicBezTo>
                      <a:pt x="159760" y="209901"/>
                      <a:pt x="140520" y="235618"/>
                      <a:pt x="113564" y="251144"/>
                    </a:cubicBezTo>
                    <a:cubicBezTo>
                      <a:pt x="86608" y="266669"/>
                      <a:pt x="50127" y="269432"/>
                      <a:pt x="25839" y="250096"/>
                    </a:cubicBezTo>
                    <a:cubicBezTo>
                      <a:pt x="-2355" y="227617"/>
                      <a:pt x="-4356" y="184945"/>
                      <a:pt x="5074" y="150084"/>
                    </a:cubicBezTo>
                    <a:cubicBezTo>
                      <a:pt x="20410" y="93315"/>
                      <a:pt x="60986" y="44546"/>
                      <a:pt x="112516" y="16734"/>
                    </a:cubicBezTo>
                    <a:cubicBezTo>
                      <a:pt x="136615" y="3684"/>
                      <a:pt x="161570" y="-8889"/>
                      <a:pt x="187478" y="8542"/>
                    </a:cubicBezTo>
                    <a:cubicBezTo>
                      <a:pt x="205004" y="20353"/>
                      <a:pt x="215101" y="41117"/>
                      <a:pt x="217863" y="62073"/>
                    </a:cubicBezTo>
                    <a:cubicBezTo>
                      <a:pt x="219006" y="70931"/>
                      <a:pt x="219101" y="79599"/>
                      <a:pt x="218339" y="880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 name="Google Shape;327;p9"/>
              <p:cNvSpPr/>
              <p:nvPr/>
            </p:nvSpPr>
            <p:spPr>
              <a:xfrm>
                <a:off x="2654141" y="5278468"/>
                <a:ext cx="103631" cy="103631"/>
              </a:xfrm>
              <a:custGeom>
                <a:avLst/>
                <a:gdLst/>
                <a:ahLst/>
                <a:cxnLst/>
                <a:rect l="l" t="t" r="r" b="b"/>
                <a:pathLst>
                  <a:path w="103631" h="103631" extrusionOk="0">
                    <a:moveTo>
                      <a:pt x="103632" y="51816"/>
                    </a:moveTo>
                    <a:cubicBezTo>
                      <a:pt x="103632" y="80433"/>
                      <a:pt x="80433" y="103632"/>
                      <a:pt x="51816" y="103632"/>
                    </a:cubicBezTo>
                    <a:cubicBezTo>
                      <a:pt x="23199" y="103632"/>
                      <a:pt x="0" y="80433"/>
                      <a:pt x="0" y="51816"/>
                    </a:cubicBezTo>
                    <a:cubicBezTo>
                      <a:pt x="0" y="23199"/>
                      <a:pt x="23199" y="0"/>
                      <a:pt x="51816" y="0"/>
                    </a:cubicBezTo>
                    <a:cubicBezTo>
                      <a:pt x="80433" y="0"/>
                      <a:pt x="103632" y="23199"/>
                      <a:pt x="103632" y="518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 name="Google Shape;328;p9"/>
              <p:cNvSpPr/>
              <p:nvPr/>
            </p:nvSpPr>
            <p:spPr>
              <a:xfrm rot="-552203">
                <a:off x="3302200" y="5554379"/>
                <a:ext cx="149026" cy="149026"/>
              </a:xfrm>
              <a:custGeom>
                <a:avLst/>
                <a:gdLst/>
                <a:ahLst/>
                <a:cxnLst/>
                <a:rect l="l" t="t" r="r" b="b"/>
                <a:pathLst>
                  <a:path w="148970" h="148970" extrusionOk="0">
                    <a:moveTo>
                      <a:pt x="148971" y="74486"/>
                    </a:moveTo>
                    <a:cubicBezTo>
                      <a:pt x="148971" y="115623"/>
                      <a:pt x="115623" y="148971"/>
                      <a:pt x="74485" y="148971"/>
                    </a:cubicBezTo>
                    <a:cubicBezTo>
                      <a:pt x="33348" y="148971"/>
                      <a:pt x="0" y="115623"/>
                      <a:pt x="0" y="74486"/>
                    </a:cubicBezTo>
                    <a:cubicBezTo>
                      <a:pt x="0" y="33349"/>
                      <a:pt x="33348" y="0"/>
                      <a:pt x="74485" y="0"/>
                    </a:cubicBezTo>
                    <a:cubicBezTo>
                      <a:pt x="115623" y="0"/>
                      <a:pt x="148971" y="33349"/>
                      <a:pt x="148971" y="744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329" name="Google Shape;329;p9"/>
          <p:cNvGrpSpPr/>
          <p:nvPr/>
        </p:nvGrpSpPr>
        <p:grpSpPr>
          <a:xfrm>
            <a:off x="-1011881" y="430392"/>
            <a:ext cx="10416990" cy="682312"/>
            <a:chOff x="-1011881" y="430393"/>
            <a:chExt cx="10416990" cy="682312"/>
          </a:xfrm>
        </p:grpSpPr>
        <p:sp>
          <p:nvSpPr>
            <p:cNvPr id="330" name="Google Shape;330;p9"/>
            <p:cNvSpPr/>
            <p:nvPr/>
          </p:nvSpPr>
          <p:spPr>
            <a:xfrm flipH="1">
              <a:off x="-1011881" y="6729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 name="Google Shape;331;p9"/>
            <p:cNvSpPr/>
            <p:nvPr/>
          </p:nvSpPr>
          <p:spPr>
            <a:xfrm>
              <a:off x="6776019" y="43039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32" name="Google Shape;332;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333" name="Google Shape;333;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4"/>
        <p:cNvGrpSpPr/>
        <p:nvPr/>
      </p:nvGrpSpPr>
      <p:grpSpPr>
        <a:xfrm>
          <a:off x="0" y="0"/>
          <a:ext cx="0" cy="0"/>
          <a:chOff x="0" y="0"/>
          <a:chExt cx="0" cy="0"/>
        </a:xfrm>
      </p:grpSpPr>
      <p:sp>
        <p:nvSpPr>
          <p:cNvPr id="335" name="Google Shape;335;p10"/>
          <p:cNvSpPr>
            <a:spLocks noGrp="1"/>
          </p:cNvSpPr>
          <p:nvPr>
            <p:ph type="pic" idx="2"/>
          </p:nvPr>
        </p:nvSpPr>
        <p:spPr>
          <a:xfrm>
            <a:off x="0" y="0"/>
            <a:ext cx="9144000" cy="5143500"/>
          </a:xfrm>
          <a:prstGeom prst="rect">
            <a:avLst/>
          </a:prstGeom>
          <a:noFill/>
          <a:ln>
            <a:noFill/>
          </a:ln>
        </p:spPr>
      </p:sp>
      <p:sp>
        <p:nvSpPr>
          <p:cNvPr id="336" name="Google Shape;336;p10"/>
          <p:cNvSpPr txBox="1">
            <a:spLocks noGrp="1"/>
          </p:cNvSpPr>
          <p:nvPr>
            <p:ph type="title"/>
          </p:nvPr>
        </p:nvSpPr>
        <p:spPr>
          <a:xfrm>
            <a:off x="720000" y="3859100"/>
            <a:ext cx="7704000" cy="749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37"/>
        <p:cNvGrpSpPr/>
        <p:nvPr/>
      </p:nvGrpSpPr>
      <p:grpSpPr>
        <a:xfrm>
          <a:off x="0" y="0"/>
          <a:ext cx="0" cy="0"/>
          <a:chOff x="0" y="0"/>
          <a:chExt cx="0" cy="0"/>
        </a:xfrm>
      </p:grpSpPr>
      <p:grpSp>
        <p:nvGrpSpPr>
          <p:cNvPr id="338" name="Google Shape;338;p11"/>
          <p:cNvGrpSpPr/>
          <p:nvPr/>
        </p:nvGrpSpPr>
        <p:grpSpPr>
          <a:xfrm>
            <a:off x="-1528633" y="2538693"/>
            <a:ext cx="12125067" cy="4175080"/>
            <a:chOff x="-1528633" y="2538693"/>
            <a:chExt cx="12125067" cy="4175080"/>
          </a:xfrm>
        </p:grpSpPr>
        <p:sp>
          <p:nvSpPr>
            <p:cNvPr id="339" name="Google Shape;339;p11"/>
            <p:cNvSpPr/>
            <p:nvPr/>
          </p:nvSpPr>
          <p:spPr>
            <a:xfrm flipH="1">
              <a:off x="2339009" y="2538693"/>
              <a:ext cx="7920108" cy="2206250"/>
            </a:xfrm>
            <a:custGeom>
              <a:avLst/>
              <a:gdLst/>
              <a:ahLst/>
              <a:cxnLst/>
              <a:rect l="l" t="t" r="r" b="b"/>
              <a:pathLst>
                <a:path w="7103236" h="1978700" extrusionOk="0">
                  <a:moveTo>
                    <a:pt x="6663563" y="1738575"/>
                  </a:moveTo>
                  <a:cubicBezTo>
                    <a:pt x="6481254" y="1592176"/>
                    <a:pt x="6306471" y="1422345"/>
                    <a:pt x="6083205" y="1353003"/>
                  </a:cubicBezTo>
                  <a:cubicBezTo>
                    <a:pt x="5688679" y="1230416"/>
                    <a:pt x="5254624" y="1453301"/>
                    <a:pt x="4853146" y="1356051"/>
                  </a:cubicBezTo>
                  <a:cubicBezTo>
                    <a:pt x="4445381" y="1257277"/>
                    <a:pt x="4155058" y="848369"/>
                    <a:pt x="3739102" y="793314"/>
                  </a:cubicBezTo>
                  <a:cubicBezTo>
                    <a:pt x="3458972" y="756262"/>
                    <a:pt x="3181889" y="890088"/>
                    <a:pt x="2899282" y="883230"/>
                  </a:cubicBezTo>
                  <a:cubicBezTo>
                    <a:pt x="2610865" y="876277"/>
                    <a:pt x="2398172" y="699302"/>
                    <a:pt x="2199004" y="503373"/>
                  </a:cubicBezTo>
                  <a:cubicBezTo>
                    <a:pt x="1941448" y="250008"/>
                    <a:pt x="1575498" y="-103274"/>
                    <a:pt x="1181068" y="28552"/>
                  </a:cubicBezTo>
                  <a:cubicBezTo>
                    <a:pt x="793591" y="157997"/>
                    <a:pt x="450500" y="457939"/>
                    <a:pt x="245427" y="807411"/>
                  </a:cubicBezTo>
                  <a:cubicBezTo>
                    <a:pt x="40258" y="1157074"/>
                    <a:pt x="-39371" y="1577793"/>
                    <a:pt x="18256" y="1978700"/>
                  </a:cubicBezTo>
                  <a:lnTo>
                    <a:pt x="7103236" y="1978700"/>
                  </a:lnTo>
                  <a:cubicBezTo>
                    <a:pt x="6943597" y="1941267"/>
                    <a:pt x="6794055" y="1843350"/>
                    <a:pt x="6663658" y="17386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 name="Google Shape;340;p11"/>
            <p:cNvSpPr/>
            <p:nvPr/>
          </p:nvSpPr>
          <p:spPr>
            <a:xfrm flipH="1">
              <a:off x="4611475" y="3641419"/>
              <a:ext cx="5984959" cy="1408782"/>
            </a:xfrm>
            <a:custGeom>
              <a:avLst/>
              <a:gdLst/>
              <a:ahLst/>
              <a:cxnLst/>
              <a:rect l="l" t="t" r="r" b="b"/>
              <a:pathLst>
                <a:path w="5367676" h="1263482" extrusionOk="0">
                  <a:moveTo>
                    <a:pt x="9102" y="1263483"/>
                  </a:moveTo>
                  <a:cubicBezTo>
                    <a:pt x="-50429" y="938489"/>
                    <a:pt x="189315" y="528629"/>
                    <a:pt x="516308" y="465859"/>
                  </a:cubicBezTo>
                  <a:cubicBezTo>
                    <a:pt x="656897" y="438903"/>
                    <a:pt x="807106" y="456429"/>
                    <a:pt x="940552" y="406328"/>
                  </a:cubicBezTo>
                  <a:cubicBezTo>
                    <a:pt x="1181725" y="315745"/>
                    <a:pt x="1318694" y="23709"/>
                    <a:pt x="1576917" y="1325"/>
                  </a:cubicBezTo>
                  <a:cubicBezTo>
                    <a:pt x="1772560" y="-15630"/>
                    <a:pt x="1935819" y="133246"/>
                    <a:pt x="2068502" y="271263"/>
                  </a:cubicBezTo>
                  <a:cubicBezTo>
                    <a:pt x="2201090" y="409280"/>
                    <a:pt x="2361682" y="559776"/>
                    <a:pt x="2557611" y="547107"/>
                  </a:cubicBezTo>
                  <a:cubicBezTo>
                    <a:pt x="2685055" y="538820"/>
                    <a:pt x="2798974" y="460525"/>
                    <a:pt x="2926514" y="453858"/>
                  </a:cubicBezTo>
                  <a:cubicBezTo>
                    <a:pt x="3237220" y="437570"/>
                    <a:pt x="3413718" y="825809"/>
                    <a:pt x="3718423" y="885721"/>
                  </a:cubicBezTo>
                  <a:cubicBezTo>
                    <a:pt x="3889396" y="919344"/>
                    <a:pt x="4063513" y="841334"/>
                    <a:pt x="4238012" y="847526"/>
                  </a:cubicBezTo>
                  <a:cubicBezTo>
                    <a:pt x="4443371" y="854765"/>
                    <a:pt x="4621869" y="975351"/>
                    <a:pt x="4794176" y="1081936"/>
                  </a:cubicBezTo>
                  <a:cubicBezTo>
                    <a:pt x="4966483" y="1188521"/>
                    <a:pt x="5141268" y="1251005"/>
                    <a:pt x="5367676" y="1263387"/>
                  </a:cubicBezTo>
                  <a:lnTo>
                    <a:pt x="9102" y="12633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 name="Google Shape;341;p11"/>
            <p:cNvSpPr/>
            <p:nvPr/>
          </p:nvSpPr>
          <p:spPr>
            <a:xfrm flipH="1">
              <a:off x="-1528633" y="2612500"/>
              <a:ext cx="7527828" cy="2741665"/>
            </a:xfrm>
            <a:custGeom>
              <a:avLst/>
              <a:gdLst/>
              <a:ahLst/>
              <a:cxnLst/>
              <a:rect l="l" t="t" r="r" b="b"/>
              <a:pathLst>
                <a:path w="6751415" h="2458892" extrusionOk="0">
                  <a:moveTo>
                    <a:pt x="6751225" y="2458797"/>
                  </a:moveTo>
                  <a:cubicBezTo>
                    <a:pt x="6643497" y="2157045"/>
                    <a:pt x="6550914" y="1848816"/>
                    <a:pt x="6437377" y="1549255"/>
                  </a:cubicBezTo>
                  <a:cubicBezTo>
                    <a:pt x="6216015" y="965372"/>
                    <a:pt x="5789200" y="-4177"/>
                    <a:pt x="5149596" y="14"/>
                  </a:cubicBezTo>
                  <a:cubicBezTo>
                    <a:pt x="4467797" y="4490"/>
                    <a:pt x="4213098" y="669145"/>
                    <a:pt x="3625311" y="1021094"/>
                  </a:cubicBezTo>
                  <a:cubicBezTo>
                    <a:pt x="3163729" y="1297509"/>
                    <a:pt x="2625852" y="827165"/>
                    <a:pt x="2206181" y="704959"/>
                  </a:cubicBezTo>
                  <a:cubicBezTo>
                    <a:pt x="1715072" y="561893"/>
                    <a:pt x="1367885" y="749536"/>
                    <a:pt x="942499" y="1153015"/>
                  </a:cubicBezTo>
                  <a:cubicBezTo>
                    <a:pt x="571405" y="1504868"/>
                    <a:pt x="331470" y="1950924"/>
                    <a:pt x="0" y="2458892"/>
                  </a:cubicBezTo>
                  <a:lnTo>
                    <a:pt x="6751416" y="245889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42" name="Google Shape;342;p11"/>
            <p:cNvGrpSpPr/>
            <p:nvPr/>
          </p:nvGrpSpPr>
          <p:grpSpPr>
            <a:xfrm>
              <a:off x="2853264" y="4476321"/>
              <a:ext cx="1551061" cy="672431"/>
              <a:chOff x="2126014" y="3053021"/>
              <a:chExt cx="1551061" cy="672431"/>
            </a:xfrm>
          </p:grpSpPr>
          <p:grpSp>
            <p:nvGrpSpPr>
              <p:cNvPr id="343" name="Google Shape;343;p11"/>
              <p:cNvGrpSpPr/>
              <p:nvPr/>
            </p:nvGrpSpPr>
            <p:grpSpPr>
              <a:xfrm>
                <a:off x="2287099" y="3189749"/>
                <a:ext cx="164682" cy="535702"/>
                <a:chOff x="4282534" y="3678745"/>
                <a:chExt cx="113347" cy="368712"/>
              </a:xfrm>
            </p:grpSpPr>
            <p:sp>
              <p:nvSpPr>
                <p:cNvPr id="344" name="Google Shape;344;p11"/>
                <p:cNvSpPr/>
                <p:nvPr/>
              </p:nvSpPr>
              <p:spPr>
                <a:xfrm>
                  <a:off x="4330921" y="3904202"/>
                  <a:ext cx="16573" cy="143255"/>
                </a:xfrm>
                <a:custGeom>
                  <a:avLst/>
                  <a:gdLst/>
                  <a:ahLst/>
                  <a:cxnLst/>
                  <a:rect l="l" t="t" r="r" b="b"/>
                  <a:pathLst>
                    <a:path w="16573" h="143255" extrusionOk="0">
                      <a:moveTo>
                        <a:pt x="8287" y="143256"/>
                      </a:moveTo>
                      <a:cubicBezTo>
                        <a:pt x="3715" y="143256"/>
                        <a:pt x="0" y="139541"/>
                        <a:pt x="0" y="134969"/>
                      </a:cubicBezTo>
                      <a:lnTo>
                        <a:pt x="0" y="8287"/>
                      </a:lnTo>
                      <a:cubicBezTo>
                        <a:pt x="0" y="3715"/>
                        <a:pt x="3715" y="0"/>
                        <a:pt x="8287" y="0"/>
                      </a:cubicBezTo>
                      <a:cubicBezTo>
                        <a:pt x="12859" y="0"/>
                        <a:pt x="16573" y="3715"/>
                        <a:pt x="16573" y="8287"/>
                      </a:cubicBezTo>
                      <a:lnTo>
                        <a:pt x="16573" y="134969"/>
                      </a:lnTo>
                      <a:cubicBezTo>
                        <a:pt x="16573" y="139541"/>
                        <a:pt x="12859" y="143256"/>
                        <a:pt x="8287" y="1432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 name="Google Shape;345;p11"/>
                <p:cNvSpPr/>
                <p:nvPr/>
              </p:nvSpPr>
              <p:spPr>
                <a:xfrm>
                  <a:off x="4282534" y="3678745"/>
                  <a:ext cx="113347" cy="264604"/>
                </a:xfrm>
                <a:custGeom>
                  <a:avLst/>
                  <a:gdLst/>
                  <a:ahLst/>
                  <a:cxnLst/>
                  <a:rect l="l" t="t" r="r" b="b"/>
                  <a:pathLst>
                    <a:path w="113347" h="264604" extrusionOk="0">
                      <a:moveTo>
                        <a:pt x="113348" y="214979"/>
                      </a:moveTo>
                      <a:cubicBezTo>
                        <a:pt x="113348" y="242411"/>
                        <a:pt x="88011" y="264605"/>
                        <a:pt x="56674" y="264605"/>
                      </a:cubicBezTo>
                      <a:cubicBezTo>
                        <a:pt x="25337" y="264605"/>
                        <a:pt x="0" y="242411"/>
                        <a:pt x="0" y="214979"/>
                      </a:cubicBezTo>
                      <a:cubicBezTo>
                        <a:pt x="0" y="187547"/>
                        <a:pt x="25337" y="0"/>
                        <a:pt x="56674" y="0"/>
                      </a:cubicBezTo>
                      <a:cubicBezTo>
                        <a:pt x="88011" y="0"/>
                        <a:pt x="113348" y="187547"/>
                        <a:pt x="113348" y="2149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46" name="Google Shape;346;p11"/>
              <p:cNvGrpSpPr/>
              <p:nvPr/>
            </p:nvGrpSpPr>
            <p:grpSpPr>
              <a:xfrm>
                <a:off x="2126014" y="3068244"/>
                <a:ext cx="209797" cy="657206"/>
                <a:chOff x="4171663" y="3595116"/>
                <a:chExt cx="144399" cy="452341"/>
              </a:xfrm>
            </p:grpSpPr>
            <p:sp>
              <p:nvSpPr>
                <p:cNvPr id="347" name="Google Shape;347;p11"/>
                <p:cNvSpPr/>
                <p:nvPr/>
              </p:nvSpPr>
              <p:spPr>
                <a:xfrm>
                  <a:off x="4233290" y="3882199"/>
                  <a:ext cx="21145" cy="165258"/>
                </a:xfrm>
                <a:custGeom>
                  <a:avLst/>
                  <a:gdLst/>
                  <a:ahLst/>
                  <a:cxnLst/>
                  <a:rect l="l" t="t" r="r" b="b"/>
                  <a:pathLst>
                    <a:path w="21145" h="165258" extrusionOk="0">
                      <a:moveTo>
                        <a:pt x="10573" y="165259"/>
                      </a:moveTo>
                      <a:cubicBezTo>
                        <a:pt x="4667" y="165259"/>
                        <a:pt x="0" y="160496"/>
                        <a:pt x="0" y="154686"/>
                      </a:cubicBezTo>
                      <a:lnTo>
                        <a:pt x="0" y="10573"/>
                      </a:lnTo>
                      <a:cubicBezTo>
                        <a:pt x="0" y="4667"/>
                        <a:pt x="4763" y="0"/>
                        <a:pt x="10573" y="0"/>
                      </a:cubicBezTo>
                      <a:cubicBezTo>
                        <a:pt x="16383" y="0"/>
                        <a:pt x="21146" y="4763"/>
                        <a:pt x="21146" y="10573"/>
                      </a:cubicBezTo>
                      <a:lnTo>
                        <a:pt x="21146" y="154686"/>
                      </a:lnTo>
                      <a:cubicBezTo>
                        <a:pt x="21146" y="160592"/>
                        <a:pt x="16383" y="165259"/>
                        <a:pt x="10573" y="1652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 name="Google Shape;348;p11"/>
                <p:cNvSpPr/>
                <p:nvPr/>
              </p:nvSpPr>
              <p:spPr>
                <a:xfrm>
                  <a:off x="4171663" y="3595116"/>
                  <a:ext cx="144399" cy="336899"/>
                </a:xfrm>
                <a:custGeom>
                  <a:avLst/>
                  <a:gdLst/>
                  <a:ahLst/>
                  <a:cxnLst/>
                  <a:rect l="l" t="t" r="r" b="b"/>
                  <a:pathLst>
                    <a:path w="144399" h="336899" extrusionOk="0">
                      <a:moveTo>
                        <a:pt x="144399" y="273748"/>
                      </a:moveTo>
                      <a:cubicBezTo>
                        <a:pt x="144399" y="308610"/>
                        <a:pt x="112109" y="336899"/>
                        <a:pt x="72199" y="336899"/>
                      </a:cubicBezTo>
                      <a:cubicBezTo>
                        <a:pt x="32290" y="336899"/>
                        <a:pt x="0" y="308610"/>
                        <a:pt x="0" y="273748"/>
                      </a:cubicBezTo>
                      <a:cubicBezTo>
                        <a:pt x="0" y="238887"/>
                        <a:pt x="32290" y="0"/>
                        <a:pt x="72199" y="0"/>
                      </a:cubicBezTo>
                      <a:cubicBezTo>
                        <a:pt x="112109" y="0"/>
                        <a:pt x="144399" y="238887"/>
                        <a:pt x="144399" y="2737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49" name="Google Shape;349;p11"/>
              <p:cNvGrpSpPr/>
              <p:nvPr/>
            </p:nvGrpSpPr>
            <p:grpSpPr>
              <a:xfrm>
                <a:off x="2442786" y="3068244"/>
                <a:ext cx="328812" cy="657206"/>
                <a:chOff x="4389690" y="3595116"/>
                <a:chExt cx="226314" cy="452341"/>
              </a:xfrm>
            </p:grpSpPr>
            <p:grpSp>
              <p:nvGrpSpPr>
                <p:cNvPr id="350" name="Google Shape;350;p11"/>
                <p:cNvGrpSpPr/>
                <p:nvPr/>
              </p:nvGrpSpPr>
              <p:grpSpPr>
                <a:xfrm>
                  <a:off x="4476939" y="3595116"/>
                  <a:ext cx="139065" cy="452341"/>
                  <a:chOff x="4476939" y="3595116"/>
                  <a:chExt cx="139065" cy="452341"/>
                </a:xfrm>
              </p:grpSpPr>
              <p:sp>
                <p:nvSpPr>
                  <p:cNvPr id="351" name="Google Shape;351;p11"/>
                  <p:cNvSpPr/>
                  <p:nvPr/>
                </p:nvSpPr>
                <p:spPr>
                  <a:xfrm>
                    <a:off x="4536185" y="3871626"/>
                    <a:ext cx="20383" cy="175831"/>
                  </a:xfrm>
                  <a:custGeom>
                    <a:avLst/>
                    <a:gdLst/>
                    <a:ahLst/>
                    <a:cxnLst/>
                    <a:rect l="l" t="t" r="r" b="b"/>
                    <a:pathLst>
                      <a:path w="20383" h="175831" extrusionOk="0">
                        <a:moveTo>
                          <a:pt x="10192" y="175831"/>
                        </a:moveTo>
                        <a:cubicBezTo>
                          <a:pt x="4572" y="175831"/>
                          <a:pt x="0" y="171260"/>
                          <a:pt x="0" y="165640"/>
                        </a:cubicBezTo>
                        <a:lnTo>
                          <a:pt x="0" y="10192"/>
                        </a:lnTo>
                        <a:cubicBezTo>
                          <a:pt x="0" y="4572"/>
                          <a:pt x="4572" y="0"/>
                          <a:pt x="10192" y="0"/>
                        </a:cubicBezTo>
                        <a:cubicBezTo>
                          <a:pt x="15812" y="0"/>
                          <a:pt x="20384" y="4572"/>
                          <a:pt x="20384" y="10192"/>
                        </a:cubicBezTo>
                        <a:lnTo>
                          <a:pt x="20384" y="165640"/>
                        </a:lnTo>
                        <a:cubicBezTo>
                          <a:pt x="20384" y="171260"/>
                          <a:pt x="15812" y="175831"/>
                          <a:pt x="10192" y="1758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11"/>
                  <p:cNvSpPr/>
                  <p:nvPr/>
                </p:nvSpPr>
                <p:spPr>
                  <a:xfrm>
                    <a:off x="4476939" y="3595116"/>
                    <a:ext cx="139065" cy="324611"/>
                  </a:xfrm>
                  <a:custGeom>
                    <a:avLst/>
                    <a:gdLst/>
                    <a:ahLst/>
                    <a:cxnLst/>
                    <a:rect l="l" t="t" r="r" b="b"/>
                    <a:pathLst>
                      <a:path w="139065" h="324611" extrusionOk="0">
                        <a:moveTo>
                          <a:pt x="139065" y="263747"/>
                        </a:moveTo>
                        <a:cubicBezTo>
                          <a:pt x="139065" y="297371"/>
                          <a:pt x="107918" y="324612"/>
                          <a:pt x="69533" y="324612"/>
                        </a:cubicBezTo>
                        <a:cubicBezTo>
                          <a:pt x="31147" y="324612"/>
                          <a:pt x="0" y="297371"/>
                          <a:pt x="0" y="263747"/>
                        </a:cubicBezTo>
                        <a:cubicBezTo>
                          <a:pt x="0" y="230124"/>
                          <a:pt x="31147" y="0"/>
                          <a:pt x="69533" y="0"/>
                        </a:cubicBezTo>
                        <a:cubicBezTo>
                          <a:pt x="107918" y="0"/>
                          <a:pt x="139065" y="230124"/>
                          <a:pt x="139065" y="2637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53" name="Google Shape;353;p11"/>
                <p:cNvGrpSpPr/>
                <p:nvPr/>
              </p:nvGrpSpPr>
              <p:grpSpPr>
                <a:xfrm>
                  <a:off x="4389690" y="3662362"/>
                  <a:ext cx="122872" cy="385095"/>
                  <a:chOff x="4389690" y="3662362"/>
                  <a:chExt cx="122872" cy="385095"/>
                </a:xfrm>
              </p:grpSpPr>
              <p:sp>
                <p:nvSpPr>
                  <p:cNvPr id="354" name="Google Shape;354;p11"/>
                  <p:cNvSpPr/>
                  <p:nvPr/>
                </p:nvSpPr>
                <p:spPr>
                  <a:xfrm>
                    <a:off x="4442078" y="3906678"/>
                    <a:ext cx="18097" cy="140779"/>
                  </a:xfrm>
                  <a:custGeom>
                    <a:avLst/>
                    <a:gdLst/>
                    <a:ahLst/>
                    <a:cxnLst/>
                    <a:rect l="l" t="t" r="r" b="b"/>
                    <a:pathLst>
                      <a:path w="18097" h="140779" extrusionOk="0">
                        <a:moveTo>
                          <a:pt x="9049" y="140779"/>
                        </a:moveTo>
                        <a:cubicBezTo>
                          <a:pt x="4096" y="140779"/>
                          <a:pt x="0" y="136779"/>
                          <a:pt x="0" y="131731"/>
                        </a:cubicBezTo>
                        <a:lnTo>
                          <a:pt x="0" y="9049"/>
                        </a:lnTo>
                        <a:cubicBezTo>
                          <a:pt x="0" y="4096"/>
                          <a:pt x="4001" y="0"/>
                          <a:pt x="9049" y="0"/>
                        </a:cubicBezTo>
                        <a:cubicBezTo>
                          <a:pt x="14097" y="0"/>
                          <a:pt x="18098" y="4001"/>
                          <a:pt x="18098" y="9049"/>
                        </a:cubicBezTo>
                        <a:lnTo>
                          <a:pt x="18098" y="131731"/>
                        </a:lnTo>
                        <a:cubicBezTo>
                          <a:pt x="18098" y="136684"/>
                          <a:pt x="14097" y="140779"/>
                          <a:pt x="9049" y="14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 name="Google Shape;355;p11"/>
                  <p:cNvSpPr/>
                  <p:nvPr/>
                </p:nvSpPr>
                <p:spPr>
                  <a:xfrm>
                    <a:off x="4389690" y="3662362"/>
                    <a:ext cx="122872" cy="286892"/>
                  </a:xfrm>
                  <a:custGeom>
                    <a:avLst/>
                    <a:gdLst/>
                    <a:ahLst/>
                    <a:cxnLst/>
                    <a:rect l="l" t="t" r="r" b="b"/>
                    <a:pathLst>
                      <a:path w="122872" h="286892" extrusionOk="0">
                        <a:moveTo>
                          <a:pt x="122873" y="233077"/>
                        </a:moveTo>
                        <a:cubicBezTo>
                          <a:pt x="122873" y="262795"/>
                          <a:pt x="95345" y="286893"/>
                          <a:pt x="61436" y="286893"/>
                        </a:cubicBezTo>
                        <a:cubicBezTo>
                          <a:pt x="27527" y="286893"/>
                          <a:pt x="0" y="262795"/>
                          <a:pt x="0" y="233077"/>
                        </a:cubicBezTo>
                        <a:cubicBezTo>
                          <a:pt x="0" y="203359"/>
                          <a:pt x="27527" y="0"/>
                          <a:pt x="61436" y="0"/>
                        </a:cubicBezTo>
                        <a:cubicBezTo>
                          <a:pt x="95345" y="0"/>
                          <a:pt x="122873" y="203359"/>
                          <a:pt x="122873" y="2330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356" name="Google Shape;356;p11"/>
              <p:cNvGrpSpPr/>
              <p:nvPr/>
            </p:nvGrpSpPr>
            <p:grpSpPr>
              <a:xfrm>
                <a:off x="2743782" y="3081944"/>
                <a:ext cx="326735" cy="643507"/>
                <a:chOff x="4596859" y="3604545"/>
                <a:chExt cx="224885" cy="442912"/>
              </a:xfrm>
            </p:grpSpPr>
            <p:grpSp>
              <p:nvGrpSpPr>
                <p:cNvPr id="357" name="Google Shape;357;p11"/>
                <p:cNvGrpSpPr/>
                <p:nvPr/>
              </p:nvGrpSpPr>
              <p:grpSpPr>
                <a:xfrm>
                  <a:off x="4685537" y="3604545"/>
                  <a:ext cx="136207" cy="442912"/>
                  <a:chOff x="4685537" y="3604545"/>
                  <a:chExt cx="136207" cy="442912"/>
                </a:xfrm>
              </p:grpSpPr>
              <p:sp>
                <p:nvSpPr>
                  <p:cNvPr id="358" name="Google Shape;358;p11"/>
                  <p:cNvSpPr/>
                  <p:nvPr/>
                </p:nvSpPr>
                <p:spPr>
                  <a:xfrm>
                    <a:off x="4743639" y="3875341"/>
                    <a:ext cx="20002" cy="172116"/>
                  </a:xfrm>
                  <a:custGeom>
                    <a:avLst/>
                    <a:gdLst/>
                    <a:ahLst/>
                    <a:cxnLst/>
                    <a:rect l="l" t="t" r="r" b="b"/>
                    <a:pathLst>
                      <a:path w="20002" h="172116" extrusionOk="0">
                        <a:moveTo>
                          <a:pt x="10001" y="172117"/>
                        </a:moveTo>
                        <a:cubicBezTo>
                          <a:pt x="4477" y="172117"/>
                          <a:pt x="0" y="167640"/>
                          <a:pt x="0" y="162116"/>
                        </a:cubicBezTo>
                        <a:lnTo>
                          <a:pt x="0" y="10001"/>
                        </a:lnTo>
                        <a:cubicBezTo>
                          <a:pt x="0" y="4477"/>
                          <a:pt x="4477" y="0"/>
                          <a:pt x="10001" y="0"/>
                        </a:cubicBezTo>
                        <a:cubicBezTo>
                          <a:pt x="15526" y="0"/>
                          <a:pt x="20003" y="4477"/>
                          <a:pt x="20003" y="10001"/>
                        </a:cubicBezTo>
                        <a:lnTo>
                          <a:pt x="20003" y="162116"/>
                        </a:lnTo>
                        <a:cubicBezTo>
                          <a:pt x="20003" y="167640"/>
                          <a:pt x="15526" y="172117"/>
                          <a:pt x="10001" y="172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11"/>
                  <p:cNvSpPr/>
                  <p:nvPr/>
                </p:nvSpPr>
                <p:spPr>
                  <a:xfrm>
                    <a:off x="4685537" y="3604545"/>
                    <a:ext cx="136207" cy="317849"/>
                  </a:xfrm>
                  <a:custGeom>
                    <a:avLst/>
                    <a:gdLst/>
                    <a:ahLst/>
                    <a:cxnLst/>
                    <a:rect l="l" t="t" r="r" b="b"/>
                    <a:pathLst>
                      <a:path w="136207" h="317849" extrusionOk="0">
                        <a:moveTo>
                          <a:pt x="136207" y="258223"/>
                        </a:moveTo>
                        <a:cubicBezTo>
                          <a:pt x="136207" y="291084"/>
                          <a:pt x="105727" y="317849"/>
                          <a:pt x="68104" y="317849"/>
                        </a:cubicBezTo>
                        <a:cubicBezTo>
                          <a:pt x="30480" y="317849"/>
                          <a:pt x="0" y="291179"/>
                          <a:pt x="0" y="258223"/>
                        </a:cubicBezTo>
                        <a:cubicBezTo>
                          <a:pt x="0" y="225266"/>
                          <a:pt x="30480" y="0"/>
                          <a:pt x="68104" y="0"/>
                        </a:cubicBezTo>
                        <a:cubicBezTo>
                          <a:pt x="105727" y="0"/>
                          <a:pt x="136207" y="225362"/>
                          <a:pt x="136207" y="25822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60" name="Google Shape;360;p11"/>
                <p:cNvGrpSpPr/>
                <p:nvPr/>
              </p:nvGrpSpPr>
              <p:grpSpPr>
                <a:xfrm>
                  <a:off x="4596859" y="3662362"/>
                  <a:ext cx="122872" cy="385095"/>
                  <a:chOff x="4596859" y="3662362"/>
                  <a:chExt cx="122872" cy="385095"/>
                </a:xfrm>
              </p:grpSpPr>
              <p:sp>
                <p:nvSpPr>
                  <p:cNvPr id="361" name="Google Shape;361;p11"/>
                  <p:cNvSpPr/>
                  <p:nvPr/>
                </p:nvSpPr>
                <p:spPr>
                  <a:xfrm>
                    <a:off x="4649247" y="3906678"/>
                    <a:ext cx="18097" cy="140779"/>
                  </a:xfrm>
                  <a:custGeom>
                    <a:avLst/>
                    <a:gdLst/>
                    <a:ahLst/>
                    <a:cxnLst/>
                    <a:rect l="l" t="t" r="r" b="b"/>
                    <a:pathLst>
                      <a:path w="18097" h="140779" extrusionOk="0">
                        <a:moveTo>
                          <a:pt x="9049" y="140779"/>
                        </a:moveTo>
                        <a:cubicBezTo>
                          <a:pt x="4096" y="140779"/>
                          <a:pt x="0" y="136779"/>
                          <a:pt x="0" y="131731"/>
                        </a:cubicBezTo>
                        <a:lnTo>
                          <a:pt x="0" y="9049"/>
                        </a:lnTo>
                        <a:cubicBezTo>
                          <a:pt x="0" y="4096"/>
                          <a:pt x="4001" y="0"/>
                          <a:pt x="9049" y="0"/>
                        </a:cubicBezTo>
                        <a:cubicBezTo>
                          <a:pt x="14097" y="0"/>
                          <a:pt x="18098" y="4001"/>
                          <a:pt x="18098" y="9049"/>
                        </a:cubicBezTo>
                        <a:lnTo>
                          <a:pt x="18098" y="131731"/>
                        </a:lnTo>
                        <a:cubicBezTo>
                          <a:pt x="18098" y="136684"/>
                          <a:pt x="14097" y="140779"/>
                          <a:pt x="9049" y="14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 name="Google Shape;362;p11"/>
                  <p:cNvSpPr/>
                  <p:nvPr/>
                </p:nvSpPr>
                <p:spPr>
                  <a:xfrm>
                    <a:off x="4596859" y="3662362"/>
                    <a:ext cx="122872" cy="286892"/>
                  </a:xfrm>
                  <a:custGeom>
                    <a:avLst/>
                    <a:gdLst/>
                    <a:ahLst/>
                    <a:cxnLst/>
                    <a:rect l="l" t="t" r="r" b="b"/>
                    <a:pathLst>
                      <a:path w="122872" h="286892" extrusionOk="0">
                        <a:moveTo>
                          <a:pt x="122873" y="233077"/>
                        </a:moveTo>
                        <a:cubicBezTo>
                          <a:pt x="122873" y="262795"/>
                          <a:pt x="95345" y="286893"/>
                          <a:pt x="61436" y="286893"/>
                        </a:cubicBezTo>
                        <a:cubicBezTo>
                          <a:pt x="27527" y="286893"/>
                          <a:pt x="0" y="262795"/>
                          <a:pt x="0" y="233077"/>
                        </a:cubicBezTo>
                        <a:cubicBezTo>
                          <a:pt x="0" y="203359"/>
                          <a:pt x="27527" y="0"/>
                          <a:pt x="61436" y="0"/>
                        </a:cubicBezTo>
                        <a:cubicBezTo>
                          <a:pt x="95345" y="0"/>
                          <a:pt x="122873" y="203359"/>
                          <a:pt x="122873" y="2330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363" name="Google Shape;363;p11"/>
              <p:cNvGrpSpPr/>
              <p:nvPr/>
            </p:nvGrpSpPr>
            <p:grpSpPr>
              <a:xfrm>
                <a:off x="3041734" y="3145742"/>
                <a:ext cx="313173" cy="579709"/>
                <a:chOff x="4801933" y="3648456"/>
                <a:chExt cx="215550" cy="399001"/>
              </a:xfrm>
            </p:grpSpPr>
            <p:grpSp>
              <p:nvGrpSpPr>
                <p:cNvPr id="364" name="Google Shape;364;p11"/>
                <p:cNvGrpSpPr/>
                <p:nvPr/>
              </p:nvGrpSpPr>
              <p:grpSpPr>
                <a:xfrm>
                  <a:off x="4904136" y="3678745"/>
                  <a:ext cx="113347" cy="368712"/>
                  <a:chOff x="4904136" y="3678745"/>
                  <a:chExt cx="113347" cy="368712"/>
                </a:xfrm>
              </p:grpSpPr>
              <p:sp>
                <p:nvSpPr>
                  <p:cNvPr id="365" name="Google Shape;365;p11"/>
                  <p:cNvSpPr/>
                  <p:nvPr/>
                </p:nvSpPr>
                <p:spPr>
                  <a:xfrm>
                    <a:off x="4952523" y="3904202"/>
                    <a:ext cx="16573" cy="143255"/>
                  </a:xfrm>
                  <a:custGeom>
                    <a:avLst/>
                    <a:gdLst/>
                    <a:ahLst/>
                    <a:cxnLst/>
                    <a:rect l="l" t="t" r="r" b="b"/>
                    <a:pathLst>
                      <a:path w="16573" h="143255" extrusionOk="0">
                        <a:moveTo>
                          <a:pt x="8287" y="143256"/>
                        </a:moveTo>
                        <a:cubicBezTo>
                          <a:pt x="3715" y="143256"/>
                          <a:pt x="0" y="139541"/>
                          <a:pt x="0" y="134969"/>
                        </a:cubicBezTo>
                        <a:lnTo>
                          <a:pt x="0" y="8287"/>
                        </a:lnTo>
                        <a:cubicBezTo>
                          <a:pt x="0" y="3715"/>
                          <a:pt x="3715" y="0"/>
                          <a:pt x="8287" y="0"/>
                        </a:cubicBezTo>
                        <a:cubicBezTo>
                          <a:pt x="12859" y="0"/>
                          <a:pt x="16573" y="3715"/>
                          <a:pt x="16573" y="8287"/>
                        </a:cubicBezTo>
                        <a:lnTo>
                          <a:pt x="16573" y="134969"/>
                        </a:lnTo>
                        <a:cubicBezTo>
                          <a:pt x="16573" y="139541"/>
                          <a:pt x="12859" y="143256"/>
                          <a:pt x="8287" y="1432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 name="Google Shape;366;p11"/>
                  <p:cNvSpPr/>
                  <p:nvPr/>
                </p:nvSpPr>
                <p:spPr>
                  <a:xfrm>
                    <a:off x="4904136" y="3678745"/>
                    <a:ext cx="113347" cy="264604"/>
                  </a:xfrm>
                  <a:custGeom>
                    <a:avLst/>
                    <a:gdLst/>
                    <a:ahLst/>
                    <a:cxnLst/>
                    <a:rect l="l" t="t" r="r" b="b"/>
                    <a:pathLst>
                      <a:path w="113347" h="264604" extrusionOk="0">
                        <a:moveTo>
                          <a:pt x="113347" y="214979"/>
                        </a:moveTo>
                        <a:cubicBezTo>
                          <a:pt x="113347" y="242411"/>
                          <a:pt x="88011" y="264605"/>
                          <a:pt x="56674" y="264605"/>
                        </a:cubicBezTo>
                        <a:cubicBezTo>
                          <a:pt x="25337" y="264605"/>
                          <a:pt x="0" y="242411"/>
                          <a:pt x="0" y="214979"/>
                        </a:cubicBezTo>
                        <a:cubicBezTo>
                          <a:pt x="0" y="187547"/>
                          <a:pt x="25337" y="0"/>
                          <a:pt x="56674" y="0"/>
                        </a:cubicBezTo>
                        <a:cubicBezTo>
                          <a:pt x="88011" y="0"/>
                          <a:pt x="113347" y="187547"/>
                          <a:pt x="113347" y="2149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67" name="Google Shape;367;p11"/>
                <p:cNvGrpSpPr/>
                <p:nvPr/>
              </p:nvGrpSpPr>
              <p:grpSpPr>
                <a:xfrm>
                  <a:off x="4801933" y="3648456"/>
                  <a:ext cx="127253" cy="399001"/>
                  <a:chOff x="4801933" y="3648456"/>
                  <a:chExt cx="127253" cy="399001"/>
                </a:xfrm>
              </p:grpSpPr>
              <p:sp>
                <p:nvSpPr>
                  <p:cNvPr id="368" name="Google Shape;368;p11"/>
                  <p:cNvSpPr/>
                  <p:nvPr/>
                </p:nvSpPr>
                <p:spPr>
                  <a:xfrm>
                    <a:off x="4856225" y="3901630"/>
                    <a:ext cx="18668" cy="145827"/>
                  </a:xfrm>
                  <a:custGeom>
                    <a:avLst/>
                    <a:gdLst/>
                    <a:ahLst/>
                    <a:cxnLst/>
                    <a:rect l="l" t="t" r="r" b="b"/>
                    <a:pathLst>
                      <a:path w="18668" h="145827" extrusionOk="0">
                        <a:moveTo>
                          <a:pt x="9335" y="145828"/>
                        </a:moveTo>
                        <a:cubicBezTo>
                          <a:pt x="4191" y="145828"/>
                          <a:pt x="0" y="141637"/>
                          <a:pt x="0" y="136493"/>
                        </a:cubicBezTo>
                        <a:lnTo>
                          <a:pt x="0" y="9335"/>
                        </a:lnTo>
                        <a:cubicBezTo>
                          <a:pt x="0" y="4191"/>
                          <a:pt x="4191" y="0"/>
                          <a:pt x="9335" y="0"/>
                        </a:cubicBezTo>
                        <a:cubicBezTo>
                          <a:pt x="14478" y="0"/>
                          <a:pt x="18669" y="4191"/>
                          <a:pt x="18669" y="9335"/>
                        </a:cubicBezTo>
                        <a:lnTo>
                          <a:pt x="18669" y="136493"/>
                        </a:lnTo>
                        <a:cubicBezTo>
                          <a:pt x="18669" y="141637"/>
                          <a:pt x="14478" y="145828"/>
                          <a:pt x="9335" y="1458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 name="Google Shape;369;p11"/>
                  <p:cNvSpPr/>
                  <p:nvPr/>
                </p:nvSpPr>
                <p:spPr>
                  <a:xfrm>
                    <a:off x="4801933" y="3648456"/>
                    <a:ext cx="127253" cy="297179"/>
                  </a:xfrm>
                  <a:custGeom>
                    <a:avLst/>
                    <a:gdLst/>
                    <a:ahLst/>
                    <a:cxnLst/>
                    <a:rect l="l" t="t" r="r" b="b"/>
                    <a:pathLst>
                      <a:path w="127253" h="297179" extrusionOk="0">
                        <a:moveTo>
                          <a:pt x="127254" y="241459"/>
                        </a:moveTo>
                        <a:cubicBezTo>
                          <a:pt x="127254" y="272224"/>
                          <a:pt x="98774" y="297180"/>
                          <a:pt x="63627" y="297180"/>
                        </a:cubicBezTo>
                        <a:cubicBezTo>
                          <a:pt x="28480" y="297180"/>
                          <a:pt x="0" y="272224"/>
                          <a:pt x="0" y="241459"/>
                        </a:cubicBezTo>
                        <a:cubicBezTo>
                          <a:pt x="0" y="210693"/>
                          <a:pt x="28480" y="0"/>
                          <a:pt x="63627" y="0"/>
                        </a:cubicBezTo>
                        <a:cubicBezTo>
                          <a:pt x="98774" y="0"/>
                          <a:pt x="127254" y="210693"/>
                          <a:pt x="127254" y="2414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370" name="Google Shape;370;p11"/>
              <p:cNvGrpSpPr/>
              <p:nvPr/>
            </p:nvGrpSpPr>
            <p:grpSpPr>
              <a:xfrm>
                <a:off x="3349648" y="3053021"/>
                <a:ext cx="327427" cy="672431"/>
                <a:chOff x="5013864" y="3584638"/>
                <a:chExt cx="225361" cy="462820"/>
              </a:xfrm>
            </p:grpSpPr>
            <p:grpSp>
              <p:nvGrpSpPr>
                <p:cNvPr id="371" name="Google Shape;371;p11"/>
                <p:cNvGrpSpPr/>
                <p:nvPr/>
              </p:nvGrpSpPr>
              <p:grpSpPr>
                <a:xfrm>
                  <a:off x="5096922" y="3584638"/>
                  <a:ext cx="142303" cy="462820"/>
                  <a:chOff x="5096922" y="3584638"/>
                  <a:chExt cx="142303" cy="462820"/>
                </a:xfrm>
              </p:grpSpPr>
              <p:sp>
                <p:nvSpPr>
                  <p:cNvPr id="372" name="Google Shape;372;p11"/>
                  <p:cNvSpPr/>
                  <p:nvPr/>
                </p:nvSpPr>
                <p:spPr>
                  <a:xfrm>
                    <a:off x="5157596" y="3867531"/>
                    <a:ext cx="20954" cy="179927"/>
                  </a:xfrm>
                  <a:custGeom>
                    <a:avLst/>
                    <a:gdLst/>
                    <a:ahLst/>
                    <a:cxnLst/>
                    <a:rect l="l" t="t" r="r" b="b"/>
                    <a:pathLst>
                      <a:path w="20954" h="179927" extrusionOk="0">
                        <a:moveTo>
                          <a:pt x="10477" y="179927"/>
                        </a:moveTo>
                        <a:cubicBezTo>
                          <a:pt x="4667" y="179927"/>
                          <a:pt x="0" y="175260"/>
                          <a:pt x="0" y="169450"/>
                        </a:cubicBezTo>
                        <a:lnTo>
                          <a:pt x="0" y="10478"/>
                        </a:lnTo>
                        <a:cubicBezTo>
                          <a:pt x="0" y="4667"/>
                          <a:pt x="4667" y="0"/>
                          <a:pt x="10477" y="0"/>
                        </a:cubicBezTo>
                        <a:cubicBezTo>
                          <a:pt x="16288" y="0"/>
                          <a:pt x="20955" y="4667"/>
                          <a:pt x="20955" y="10478"/>
                        </a:cubicBezTo>
                        <a:lnTo>
                          <a:pt x="20955" y="169450"/>
                        </a:lnTo>
                        <a:cubicBezTo>
                          <a:pt x="20955" y="175260"/>
                          <a:pt x="16288" y="179927"/>
                          <a:pt x="10477" y="1799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 name="Google Shape;373;p11"/>
                  <p:cNvSpPr/>
                  <p:nvPr/>
                </p:nvSpPr>
                <p:spPr>
                  <a:xfrm>
                    <a:off x="5096922" y="3584638"/>
                    <a:ext cx="142303" cy="332136"/>
                  </a:xfrm>
                  <a:custGeom>
                    <a:avLst/>
                    <a:gdLst/>
                    <a:ahLst/>
                    <a:cxnLst/>
                    <a:rect l="l" t="t" r="r" b="b"/>
                    <a:pathLst>
                      <a:path w="142303" h="332136" extrusionOk="0">
                        <a:moveTo>
                          <a:pt x="142304" y="269843"/>
                        </a:moveTo>
                        <a:cubicBezTo>
                          <a:pt x="142304" y="304229"/>
                          <a:pt x="110490" y="332137"/>
                          <a:pt x="71152" y="332137"/>
                        </a:cubicBezTo>
                        <a:cubicBezTo>
                          <a:pt x="31814" y="332137"/>
                          <a:pt x="0" y="304229"/>
                          <a:pt x="0" y="269843"/>
                        </a:cubicBezTo>
                        <a:cubicBezTo>
                          <a:pt x="0" y="235458"/>
                          <a:pt x="31814" y="0"/>
                          <a:pt x="71152" y="0"/>
                        </a:cubicBezTo>
                        <a:cubicBezTo>
                          <a:pt x="110490" y="0"/>
                          <a:pt x="142304" y="235458"/>
                          <a:pt x="142304" y="2698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74" name="Google Shape;374;p11"/>
                <p:cNvGrpSpPr/>
                <p:nvPr/>
              </p:nvGrpSpPr>
              <p:grpSpPr>
                <a:xfrm>
                  <a:off x="5013864" y="3678840"/>
                  <a:ext cx="117728" cy="368617"/>
                  <a:chOff x="5013864" y="3678840"/>
                  <a:chExt cx="117728" cy="368617"/>
                </a:xfrm>
              </p:grpSpPr>
              <p:sp>
                <p:nvSpPr>
                  <p:cNvPr id="375" name="Google Shape;375;p11"/>
                  <p:cNvSpPr/>
                  <p:nvPr/>
                </p:nvSpPr>
                <p:spPr>
                  <a:xfrm>
                    <a:off x="5064061" y="3912679"/>
                    <a:ext cx="17335" cy="134778"/>
                  </a:xfrm>
                  <a:custGeom>
                    <a:avLst/>
                    <a:gdLst/>
                    <a:ahLst/>
                    <a:cxnLst/>
                    <a:rect l="l" t="t" r="r" b="b"/>
                    <a:pathLst>
                      <a:path w="17335" h="134778" extrusionOk="0">
                        <a:moveTo>
                          <a:pt x="8668" y="134779"/>
                        </a:moveTo>
                        <a:cubicBezTo>
                          <a:pt x="3905" y="134779"/>
                          <a:pt x="0" y="130873"/>
                          <a:pt x="0" y="126111"/>
                        </a:cubicBezTo>
                        <a:lnTo>
                          <a:pt x="0" y="8668"/>
                        </a:lnTo>
                        <a:cubicBezTo>
                          <a:pt x="0" y="3905"/>
                          <a:pt x="3905" y="0"/>
                          <a:pt x="8668" y="0"/>
                        </a:cubicBezTo>
                        <a:cubicBezTo>
                          <a:pt x="13430" y="0"/>
                          <a:pt x="17336" y="3905"/>
                          <a:pt x="17336" y="8668"/>
                        </a:cubicBezTo>
                        <a:lnTo>
                          <a:pt x="17336" y="126111"/>
                        </a:lnTo>
                        <a:cubicBezTo>
                          <a:pt x="17336" y="130873"/>
                          <a:pt x="13430" y="134779"/>
                          <a:pt x="8668" y="134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 name="Google Shape;376;p11"/>
                  <p:cNvSpPr/>
                  <p:nvPr/>
                </p:nvSpPr>
                <p:spPr>
                  <a:xfrm>
                    <a:off x="5013864" y="3678840"/>
                    <a:ext cx="117728" cy="274510"/>
                  </a:xfrm>
                  <a:custGeom>
                    <a:avLst/>
                    <a:gdLst/>
                    <a:ahLst/>
                    <a:cxnLst/>
                    <a:rect l="l" t="t" r="r" b="b"/>
                    <a:pathLst>
                      <a:path w="117728" h="274510" extrusionOk="0">
                        <a:moveTo>
                          <a:pt x="117729" y="223075"/>
                        </a:moveTo>
                        <a:cubicBezTo>
                          <a:pt x="117729" y="251460"/>
                          <a:pt x="91440" y="274510"/>
                          <a:pt x="58864" y="274510"/>
                        </a:cubicBezTo>
                        <a:cubicBezTo>
                          <a:pt x="26289" y="274510"/>
                          <a:pt x="0" y="251460"/>
                          <a:pt x="0" y="223075"/>
                        </a:cubicBezTo>
                        <a:cubicBezTo>
                          <a:pt x="0" y="194691"/>
                          <a:pt x="26289" y="0"/>
                          <a:pt x="58864" y="0"/>
                        </a:cubicBezTo>
                        <a:cubicBezTo>
                          <a:pt x="91440" y="0"/>
                          <a:pt x="117729" y="194691"/>
                          <a:pt x="117729" y="223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sp>
          <p:nvSpPr>
            <p:cNvPr id="377" name="Google Shape;377;p11"/>
            <p:cNvSpPr/>
            <p:nvPr/>
          </p:nvSpPr>
          <p:spPr>
            <a:xfrm flipH="1">
              <a:off x="-176721" y="5051199"/>
              <a:ext cx="9868239" cy="1118006"/>
            </a:xfrm>
            <a:custGeom>
              <a:avLst/>
              <a:gdLst/>
              <a:ahLst/>
              <a:cxnLst/>
              <a:rect l="l" t="t" r="r" b="b"/>
              <a:pathLst>
                <a:path w="8850439" h="1002696" extrusionOk="0">
                  <a:moveTo>
                    <a:pt x="0" y="0"/>
                  </a:moveTo>
                  <a:lnTo>
                    <a:pt x="8850440" y="0"/>
                  </a:lnTo>
                  <a:lnTo>
                    <a:pt x="8850440" y="1002697"/>
                  </a:lnTo>
                  <a:lnTo>
                    <a:pt x="0" y="100269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78" name="Google Shape;378;p11"/>
            <p:cNvGrpSpPr/>
            <p:nvPr/>
          </p:nvGrpSpPr>
          <p:grpSpPr>
            <a:xfrm>
              <a:off x="8505112" y="3811147"/>
              <a:ext cx="493495" cy="1013835"/>
              <a:chOff x="6585037" y="2161797"/>
              <a:chExt cx="493495" cy="1013835"/>
            </a:xfrm>
          </p:grpSpPr>
          <p:grpSp>
            <p:nvGrpSpPr>
              <p:cNvPr id="379" name="Google Shape;379;p11"/>
              <p:cNvGrpSpPr/>
              <p:nvPr/>
            </p:nvGrpSpPr>
            <p:grpSpPr>
              <a:xfrm>
                <a:off x="6766881" y="2161797"/>
                <a:ext cx="311651" cy="1013835"/>
                <a:chOff x="7365872" y="2971228"/>
                <a:chExt cx="214503" cy="697801"/>
              </a:xfrm>
            </p:grpSpPr>
            <p:sp>
              <p:nvSpPr>
                <p:cNvPr id="380" name="Google Shape;380;p11"/>
                <p:cNvSpPr/>
                <p:nvPr/>
              </p:nvSpPr>
              <p:spPr>
                <a:xfrm>
                  <a:off x="7457312" y="3397662"/>
                  <a:ext cx="31623" cy="271367"/>
                </a:xfrm>
                <a:custGeom>
                  <a:avLst/>
                  <a:gdLst/>
                  <a:ahLst/>
                  <a:cxnLst/>
                  <a:rect l="l" t="t" r="r" b="b"/>
                  <a:pathLst>
                    <a:path w="31623" h="271367" extrusionOk="0">
                      <a:moveTo>
                        <a:pt x="15812" y="271367"/>
                      </a:moveTo>
                      <a:cubicBezTo>
                        <a:pt x="7144" y="271367"/>
                        <a:pt x="0" y="264319"/>
                        <a:pt x="0" y="255556"/>
                      </a:cubicBezTo>
                      <a:lnTo>
                        <a:pt x="0" y="15812"/>
                      </a:lnTo>
                      <a:cubicBezTo>
                        <a:pt x="0" y="7144"/>
                        <a:pt x="7048" y="0"/>
                        <a:pt x="15812" y="0"/>
                      </a:cubicBezTo>
                      <a:cubicBezTo>
                        <a:pt x="24575" y="0"/>
                        <a:pt x="31623" y="7049"/>
                        <a:pt x="31623" y="15812"/>
                      </a:cubicBezTo>
                      <a:lnTo>
                        <a:pt x="31623" y="255556"/>
                      </a:lnTo>
                      <a:cubicBezTo>
                        <a:pt x="31623" y="264224"/>
                        <a:pt x="24575" y="271367"/>
                        <a:pt x="15812" y="2713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 name="Google Shape;381;p11"/>
                <p:cNvSpPr/>
                <p:nvPr/>
              </p:nvSpPr>
              <p:spPr>
                <a:xfrm>
                  <a:off x="7365872" y="2971228"/>
                  <a:ext cx="214503" cy="500729"/>
                </a:xfrm>
                <a:custGeom>
                  <a:avLst/>
                  <a:gdLst/>
                  <a:ahLst/>
                  <a:cxnLst/>
                  <a:rect l="l" t="t" r="r" b="b"/>
                  <a:pathLst>
                    <a:path w="214503" h="500729" extrusionOk="0">
                      <a:moveTo>
                        <a:pt x="214503" y="406813"/>
                      </a:moveTo>
                      <a:cubicBezTo>
                        <a:pt x="214503" y="458629"/>
                        <a:pt x="166497" y="500729"/>
                        <a:pt x="107252" y="500729"/>
                      </a:cubicBezTo>
                      <a:cubicBezTo>
                        <a:pt x="48006" y="500729"/>
                        <a:pt x="0" y="458724"/>
                        <a:pt x="0" y="406813"/>
                      </a:cubicBezTo>
                      <a:cubicBezTo>
                        <a:pt x="0" y="354902"/>
                        <a:pt x="48006" y="0"/>
                        <a:pt x="107252" y="0"/>
                      </a:cubicBezTo>
                      <a:cubicBezTo>
                        <a:pt x="166497" y="0"/>
                        <a:pt x="214503" y="354997"/>
                        <a:pt x="214503" y="4068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82" name="Google Shape;382;p11"/>
              <p:cNvGrpSpPr/>
              <p:nvPr/>
            </p:nvGrpSpPr>
            <p:grpSpPr>
              <a:xfrm>
                <a:off x="6585037" y="2368135"/>
                <a:ext cx="257679" cy="807497"/>
                <a:chOff x="7240713" y="3113246"/>
                <a:chExt cx="177355" cy="555783"/>
              </a:xfrm>
            </p:grpSpPr>
            <p:sp>
              <p:nvSpPr>
                <p:cNvPr id="383" name="Google Shape;383;p11"/>
                <p:cNvSpPr/>
                <p:nvPr/>
              </p:nvSpPr>
              <p:spPr>
                <a:xfrm>
                  <a:off x="7316342" y="3465766"/>
                  <a:ext cx="26098" cy="203263"/>
                </a:xfrm>
                <a:custGeom>
                  <a:avLst/>
                  <a:gdLst/>
                  <a:ahLst/>
                  <a:cxnLst/>
                  <a:rect l="l" t="t" r="r" b="b"/>
                  <a:pathLst>
                    <a:path w="26098" h="203263" extrusionOk="0">
                      <a:moveTo>
                        <a:pt x="13049" y="203264"/>
                      </a:moveTo>
                      <a:cubicBezTo>
                        <a:pt x="5810" y="203264"/>
                        <a:pt x="0" y="197453"/>
                        <a:pt x="0" y="190214"/>
                      </a:cubicBezTo>
                      <a:lnTo>
                        <a:pt x="0" y="13049"/>
                      </a:lnTo>
                      <a:cubicBezTo>
                        <a:pt x="0" y="5810"/>
                        <a:pt x="5810" y="0"/>
                        <a:pt x="13049" y="0"/>
                      </a:cubicBezTo>
                      <a:cubicBezTo>
                        <a:pt x="20288" y="0"/>
                        <a:pt x="26098" y="5810"/>
                        <a:pt x="26098" y="13049"/>
                      </a:cubicBezTo>
                      <a:lnTo>
                        <a:pt x="26098" y="190214"/>
                      </a:lnTo>
                      <a:cubicBezTo>
                        <a:pt x="26098" y="197453"/>
                        <a:pt x="20288" y="203264"/>
                        <a:pt x="13049" y="20326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4" name="Google Shape;384;p11"/>
                <p:cNvSpPr/>
                <p:nvPr/>
              </p:nvSpPr>
              <p:spPr>
                <a:xfrm>
                  <a:off x="7240713" y="3113246"/>
                  <a:ext cx="177355" cy="413956"/>
                </a:xfrm>
                <a:custGeom>
                  <a:avLst/>
                  <a:gdLst/>
                  <a:ahLst/>
                  <a:cxnLst/>
                  <a:rect l="l" t="t" r="r" b="b"/>
                  <a:pathLst>
                    <a:path w="177355" h="413956" extrusionOk="0">
                      <a:moveTo>
                        <a:pt x="177355" y="336328"/>
                      </a:moveTo>
                      <a:cubicBezTo>
                        <a:pt x="177355" y="379190"/>
                        <a:pt x="137636" y="413956"/>
                        <a:pt x="88678" y="413956"/>
                      </a:cubicBezTo>
                      <a:cubicBezTo>
                        <a:pt x="39719" y="413956"/>
                        <a:pt x="0" y="379190"/>
                        <a:pt x="0" y="336328"/>
                      </a:cubicBezTo>
                      <a:cubicBezTo>
                        <a:pt x="0" y="293465"/>
                        <a:pt x="39719" y="0"/>
                        <a:pt x="88678" y="0"/>
                      </a:cubicBezTo>
                      <a:cubicBezTo>
                        <a:pt x="137636" y="0"/>
                        <a:pt x="177355" y="293465"/>
                        <a:pt x="177355" y="33632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385" name="Google Shape;385;p11"/>
            <p:cNvSpPr/>
            <p:nvPr/>
          </p:nvSpPr>
          <p:spPr>
            <a:xfrm flipH="1">
              <a:off x="2339009" y="5051305"/>
              <a:ext cx="7920108" cy="1117879"/>
            </a:xfrm>
            <a:custGeom>
              <a:avLst/>
              <a:gdLst/>
              <a:ahLst/>
              <a:cxnLst/>
              <a:rect l="l" t="t" r="r" b="b"/>
              <a:pathLst>
                <a:path w="7103236" h="1002582" extrusionOk="0">
                  <a:moveTo>
                    <a:pt x="6663563" y="121539"/>
                  </a:moveTo>
                  <a:cubicBezTo>
                    <a:pt x="6481254" y="195739"/>
                    <a:pt x="6306471" y="281750"/>
                    <a:pt x="6083205" y="316897"/>
                  </a:cubicBezTo>
                  <a:cubicBezTo>
                    <a:pt x="5688679" y="379000"/>
                    <a:pt x="5254624" y="266033"/>
                    <a:pt x="4853146" y="315373"/>
                  </a:cubicBezTo>
                  <a:cubicBezTo>
                    <a:pt x="4445381" y="365379"/>
                    <a:pt x="4155058" y="572643"/>
                    <a:pt x="3739102" y="600551"/>
                  </a:cubicBezTo>
                  <a:cubicBezTo>
                    <a:pt x="3458972" y="619316"/>
                    <a:pt x="3181889" y="551497"/>
                    <a:pt x="2899282" y="555022"/>
                  </a:cubicBezTo>
                  <a:cubicBezTo>
                    <a:pt x="2610865" y="558546"/>
                    <a:pt x="2398172" y="648272"/>
                    <a:pt x="2199004" y="747522"/>
                  </a:cubicBezTo>
                  <a:cubicBezTo>
                    <a:pt x="1941448" y="875919"/>
                    <a:pt x="1575498" y="1054894"/>
                    <a:pt x="1181068" y="988123"/>
                  </a:cubicBezTo>
                  <a:cubicBezTo>
                    <a:pt x="793591" y="922497"/>
                    <a:pt x="450500" y="770573"/>
                    <a:pt x="245427" y="593503"/>
                  </a:cubicBezTo>
                  <a:cubicBezTo>
                    <a:pt x="40258" y="416338"/>
                    <a:pt x="-39371" y="203168"/>
                    <a:pt x="18256" y="0"/>
                  </a:cubicBezTo>
                  <a:lnTo>
                    <a:pt x="7103236" y="0"/>
                  </a:lnTo>
                  <a:cubicBezTo>
                    <a:pt x="6943597" y="18955"/>
                    <a:pt x="6794055" y="68580"/>
                    <a:pt x="6663658" y="1216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6" name="Google Shape;386;p11"/>
            <p:cNvSpPr/>
            <p:nvPr/>
          </p:nvSpPr>
          <p:spPr>
            <a:xfrm flipH="1">
              <a:off x="4611475" y="5051092"/>
              <a:ext cx="5984959" cy="742189"/>
            </a:xfrm>
            <a:custGeom>
              <a:avLst/>
              <a:gdLst/>
              <a:ahLst/>
              <a:cxnLst/>
              <a:rect l="l" t="t" r="r" b="b"/>
              <a:pathLst>
                <a:path w="5367676" h="665640" extrusionOk="0">
                  <a:moveTo>
                    <a:pt x="9102" y="95"/>
                  </a:moveTo>
                  <a:cubicBezTo>
                    <a:pt x="-50429" y="171260"/>
                    <a:pt x="189315" y="387191"/>
                    <a:pt x="516308" y="420243"/>
                  </a:cubicBezTo>
                  <a:cubicBezTo>
                    <a:pt x="656897" y="434435"/>
                    <a:pt x="807106" y="425196"/>
                    <a:pt x="940552" y="451580"/>
                  </a:cubicBezTo>
                  <a:cubicBezTo>
                    <a:pt x="1181725" y="499300"/>
                    <a:pt x="1318694" y="653129"/>
                    <a:pt x="1576917" y="664940"/>
                  </a:cubicBezTo>
                  <a:cubicBezTo>
                    <a:pt x="1772560" y="673894"/>
                    <a:pt x="1935819" y="595408"/>
                    <a:pt x="2068502" y="522732"/>
                  </a:cubicBezTo>
                  <a:cubicBezTo>
                    <a:pt x="2201090" y="450056"/>
                    <a:pt x="2361682" y="370808"/>
                    <a:pt x="2557611" y="377476"/>
                  </a:cubicBezTo>
                  <a:cubicBezTo>
                    <a:pt x="2685055" y="381857"/>
                    <a:pt x="2798974" y="423100"/>
                    <a:pt x="2926514" y="426625"/>
                  </a:cubicBezTo>
                  <a:cubicBezTo>
                    <a:pt x="3237220" y="435197"/>
                    <a:pt x="3413718" y="230696"/>
                    <a:pt x="3718423" y="199072"/>
                  </a:cubicBezTo>
                  <a:cubicBezTo>
                    <a:pt x="3889396" y="181356"/>
                    <a:pt x="4063513" y="222409"/>
                    <a:pt x="4238012" y="219170"/>
                  </a:cubicBezTo>
                  <a:cubicBezTo>
                    <a:pt x="4443371" y="215360"/>
                    <a:pt x="4621869" y="151829"/>
                    <a:pt x="4794176" y="95631"/>
                  </a:cubicBezTo>
                  <a:cubicBezTo>
                    <a:pt x="4966388" y="39433"/>
                    <a:pt x="5141268" y="6572"/>
                    <a:pt x="5367676" y="0"/>
                  </a:cubicBezTo>
                  <a:lnTo>
                    <a:pt x="910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7" name="Google Shape;387;p11"/>
            <p:cNvSpPr/>
            <p:nvPr/>
          </p:nvSpPr>
          <p:spPr>
            <a:xfrm flipH="1">
              <a:off x="5627380" y="4696314"/>
              <a:ext cx="4159045" cy="1827255"/>
            </a:xfrm>
            <a:custGeom>
              <a:avLst/>
              <a:gdLst/>
              <a:ahLst/>
              <a:cxnLst/>
              <a:rect l="l" t="t" r="r" b="b"/>
              <a:pathLst>
                <a:path w="3730085" h="1638794" extrusionOk="0">
                  <a:moveTo>
                    <a:pt x="3730085" y="1638794"/>
                  </a:moveTo>
                  <a:cubicBezTo>
                    <a:pt x="3378803" y="1004620"/>
                    <a:pt x="2804065" y="497128"/>
                    <a:pt x="2131219" y="227189"/>
                  </a:cubicBezTo>
                  <a:cubicBezTo>
                    <a:pt x="1458373" y="-42749"/>
                    <a:pt x="692277" y="-73420"/>
                    <a:pt x="0" y="142036"/>
                  </a:cubicBezTo>
                  <a:lnTo>
                    <a:pt x="0" y="1638794"/>
                  </a:lnTo>
                  <a:lnTo>
                    <a:pt x="3730085" y="163879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8" name="Google Shape;388;p11"/>
            <p:cNvSpPr/>
            <p:nvPr/>
          </p:nvSpPr>
          <p:spPr>
            <a:xfrm flipH="1">
              <a:off x="-947240" y="4400134"/>
              <a:ext cx="5650593" cy="1690338"/>
            </a:xfrm>
            <a:custGeom>
              <a:avLst/>
              <a:gdLst/>
              <a:ahLst/>
              <a:cxnLst/>
              <a:rect l="l" t="t" r="r" b="b"/>
              <a:pathLst>
                <a:path w="5067796" h="1515998" extrusionOk="0">
                  <a:moveTo>
                    <a:pt x="5067797" y="1515999"/>
                  </a:moveTo>
                  <a:cubicBezTo>
                    <a:pt x="5006265" y="1172908"/>
                    <a:pt x="4918159" y="830675"/>
                    <a:pt x="4724420" y="543401"/>
                  </a:cubicBezTo>
                  <a:cubicBezTo>
                    <a:pt x="4318846" y="-57912"/>
                    <a:pt x="3356249" y="-201549"/>
                    <a:pt x="2827421" y="322612"/>
                  </a:cubicBezTo>
                  <a:cubicBezTo>
                    <a:pt x="2673212" y="475488"/>
                    <a:pt x="2549005" y="683228"/>
                    <a:pt x="2339360" y="739902"/>
                  </a:cubicBezTo>
                  <a:cubicBezTo>
                    <a:pt x="2179435" y="783145"/>
                    <a:pt x="2003509" y="725710"/>
                    <a:pt x="1846156" y="777621"/>
                  </a:cubicBezTo>
                  <a:cubicBezTo>
                    <a:pt x="1683278" y="831342"/>
                    <a:pt x="1577646" y="989076"/>
                    <a:pt x="1427246" y="1071467"/>
                  </a:cubicBezTo>
                  <a:cubicBezTo>
                    <a:pt x="1262463" y="1161764"/>
                    <a:pt x="1062629" y="1152715"/>
                    <a:pt x="875844" y="1131570"/>
                  </a:cubicBezTo>
                  <a:cubicBezTo>
                    <a:pt x="689059" y="1110424"/>
                    <a:pt x="496178" y="1080040"/>
                    <a:pt x="316250" y="1134428"/>
                  </a:cubicBezTo>
                  <a:cubicBezTo>
                    <a:pt x="145943" y="1185958"/>
                    <a:pt x="-7790" y="1341882"/>
                    <a:pt x="306" y="1515999"/>
                  </a:cubicBezTo>
                  <a:lnTo>
                    <a:pt x="5067797" y="15159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9" name="Google Shape;389;p11"/>
            <p:cNvSpPr/>
            <p:nvPr/>
          </p:nvSpPr>
          <p:spPr>
            <a:xfrm flipH="1">
              <a:off x="7362065" y="4696289"/>
              <a:ext cx="2490214" cy="2017483"/>
            </a:xfrm>
            <a:custGeom>
              <a:avLst/>
              <a:gdLst/>
              <a:ahLst/>
              <a:cxnLst/>
              <a:rect l="l" t="t" r="r" b="b"/>
              <a:pathLst>
                <a:path w="2233376" h="1809402" extrusionOk="0">
                  <a:moveTo>
                    <a:pt x="2062794" y="983687"/>
                  </a:moveTo>
                  <a:cubicBezTo>
                    <a:pt x="2062794" y="983687"/>
                    <a:pt x="2150234" y="643454"/>
                    <a:pt x="1987833" y="602401"/>
                  </a:cubicBezTo>
                  <a:cubicBezTo>
                    <a:pt x="1825431" y="561348"/>
                    <a:pt x="1646361" y="730417"/>
                    <a:pt x="1646361" y="730417"/>
                  </a:cubicBezTo>
                  <a:cubicBezTo>
                    <a:pt x="1646361" y="730417"/>
                    <a:pt x="1666269" y="471813"/>
                    <a:pt x="1397663" y="571254"/>
                  </a:cubicBezTo>
                  <a:cubicBezTo>
                    <a:pt x="1397663" y="571254"/>
                    <a:pt x="1499009" y="203875"/>
                    <a:pt x="1140012" y="238356"/>
                  </a:cubicBezTo>
                  <a:cubicBezTo>
                    <a:pt x="1140012" y="238356"/>
                    <a:pt x="1099245" y="-49204"/>
                    <a:pt x="910269" y="7374"/>
                  </a:cubicBezTo>
                  <a:cubicBezTo>
                    <a:pt x="721293" y="63953"/>
                    <a:pt x="711292" y="365038"/>
                    <a:pt x="711292" y="365038"/>
                  </a:cubicBezTo>
                  <a:cubicBezTo>
                    <a:pt x="711292" y="365038"/>
                    <a:pt x="512315" y="258358"/>
                    <a:pt x="402872" y="365038"/>
                  </a:cubicBezTo>
                  <a:cubicBezTo>
                    <a:pt x="293430" y="471718"/>
                    <a:pt x="472500" y="760230"/>
                    <a:pt x="472500" y="760230"/>
                  </a:cubicBezTo>
                  <a:cubicBezTo>
                    <a:pt x="472500" y="760230"/>
                    <a:pt x="-6226" y="670695"/>
                    <a:pt x="208277" y="1068650"/>
                  </a:cubicBezTo>
                  <a:cubicBezTo>
                    <a:pt x="208277" y="1068650"/>
                    <a:pt x="-321694" y="1287535"/>
                    <a:pt x="309146" y="1476510"/>
                  </a:cubicBezTo>
                  <a:cubicBezTo>
                    <a:pt x="309146" y="1476510"/>
                    <a:pt x="149126" y="2096207"/>
                    <a:pt x="962371" y="1592430"/>
                  </a:cubicBezTo>
                  <a:cubicBezTo>
                    <a:pt x="962371" y="1592430"/>
                    <a:pt x="1059431" y="1781882"/>
                    <a:pt x="1308129" y="1808266"/>
                  </a:cubicBezTo>
                  <a:cubicBezTo>
                    <a:pt x="1556826" y="1834651"/>
                    <a:pt x="1715989" y="1392690"/>
                    <a:pt x="1715989" y="1392690"/>
                  </a:cubicBezTo>
                  <a:cubicBezTo>
                    <a:pt x="1715989" y="1392690"/>
                    <a:pt x="2123850" y="1494322"/>
                    <a:pt x="2213385" y="1321253"/>
                  </a:cubicBezTo>
                  <a:cubicBezTo>
                    <a:pt x="2302919" y="1148279"/>
                    <a:pt x="2062699" y="983687"/>
                    <a:pt x="2062699" y="9836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0" name="Google Shape;390;p11"/>
            <p:cNvSpPr/>
            <p:nvPr/>
          </p:nvSpPr>
          <p:spPr>
            <a:xfrm flipH="1">
              <a:off x="6875436" y="5760175"/>
              <a:ext cx="439579" cy="339570"/>
            </a:xfrm>
            <a:custGeom>
              <a:avLst/>
              <a:gdLst/>
              <a:ahLst/>
              <a:cxnLst/>
              <a:rect l="l" t="t" r="r" b="b"/>
              <a:pathLst>
                <a:path w="394241" h="304547" extrusionOk="0">
                  <a:moveTo>
                    <a:pt x="155441" y="14678"/>
                  </a:moveTo>
                  <a:cubicBezTo>
                    <a:pt x="171634" y="19535"/>
                    <a:pt x="185826" y="24679"/>
                    <a:pt x="196018" y="28680"/>
                  </a:cubicBezTo>
                  <a:cubicBezTo>
                    <a:pt x="253549" y="50968"/>
                    <a:pt x="358991" y="91830"/>
                    <a:pt x="386613" y="152885"/>
                  </a:cubicBezTo>
                  <a:cubicBezTo>
                    <a:pt x="404330" y="192224"/>
                    <a:pt x="389756" y="241468"/>
                    <a:pt x="357657" y="270233"/>
                  </a:cubicBezTo>
                  <a:cubicBezTo>
                    <a:pt x="325558" y="298999"/>
                    <a:pt x="279457" y="308810"/>
                    <a:pt x="236690" y="302904"/>
                  </a:cubicBezTo>
                  <a:cubicBezTo>
                    <a:pt x="174491" y="294427"/>
                    <a:pt x="120104" y="256041"/>
                    <a:pt x="76479" y="210893"/>
                  </a:cubicBezTo>
                  <a:cubicBezTo>
                    <a:pt x="38570" y="171555"/>
                    <a:pt x="-9722" y="105546"/>
                    <a:pt x="1708" y="46396"/>
                  </a:cubicBezTo>
                  <a:cubicBezTo>
                    <a:pt x="13805" y="-16278"/>
                    <a:pt x="97148" y="-2944"/>
                    <a:pt x="155346" y="145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91" name="Google Shape;391;p11"/>
            <p:cNvGrpSpPr/>
            <p:nvPr/>
          </p:nvGrpSpPr>
          <p:grpSpPr>
            <a:xfrm flipH="1">
              <a:off x="7657999" y="5205179"/>
              <a:ext cx="1294084" cy="913362"/>
              <a:chOff x="2302403" y="4904452"/>
              <a:chExt cx="1159782" cy="818571"/>
            </a:xfrm>
          </p:grpSpPr>
          <p:sp>
            <p:nvSpPr>
              <p:cNvPr id="392" name="Google Shape;392;p11"/>
              <p:cNvSpPr/>
              <p:nvPr/>
            </p:nvSpPr>
            <p:spPr>
              <a:xfrm>
                <a:off x="2302403" y="5020550"/>
                <a:ext cx="290005" cy="425268"/>
              </a:xfrm>
              <a:custGeom>
                <a:avLst/>
                <a:gdLst/>
                <a:ahLst/>
                <a:cxnLst/>
                <a:rect l="l" t="t" r="r" b="b"/>
                <a:pathLst>
                  <a:path w="290005" h="425268" extrusionOk="0">
                    <a:moveTo>
                      <a:pt x="254202" y="306400"/>
                    </a:moveTo>
                    <a:cubicBezTo>
                      <a:pt x="292302" y="243345"/>
                      <a:pt x="300588" y="163049"/>
                      <a:pt x="276204" y="93517"/>
                    </a:cubicBezTo>
                    <a:cubicBezTo>
                      <a:pt x="267251" y="67894"/>
                      <a:pt x="253630" y="43225"/>
                      <a:pt x="233151" y="25318"/>
                    </a:cubicBezTo>
                    <a:cubicBezTo>
                      <a:pt x="108850" y="-83077"/>
                      <a:pt x="7409" y="186385"/>
                      <a:pt x="456" y="272491"/>
                    </a:cubicBezTo>
                    <a:cubicBezTo>
                      <a:pt x="-3640" y="323355"/>
                      <a:pt x="19506" y="428796"/>
                      <a:pt x="85228" y="425177"/>
                    </a:cubicBezTo>
                    <a:cubicBezTo>
                      <a:pt x="150855" y="421558"/>
                      <a:pt x="222102" y="359454"/>
                      <a:pt x="254202" y="306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3" name="Google Shape;393;p11"/>
              <p:cNvSpPr/>
              <p:nvPr/>
            </p:nvSpPr>
            <p:spPr>
              <a:xfrm>
                <a:off x="2370134" y="5467347"/>
                <a:ext cx="371063" cy="255676"/>
              </a:xfrm>
              <a:custGeom>
                <a:avLst/>
                <a:gdLst/>
                <a:ahLst/>
                <a:cxnLst/>
                <a:rect l="l" t="t" r="r" b="b"/>
                <a:pathLst>
                  <a:path w="371063" h="255676" extrusionOk="0">
                    <a:moveTo>
                      <a:pt x="296294" y="2288"/>
                    </a:moveTo>
                    <a:cubicBezTo>
                      <a:pt x="325536" y="6098"/>
                      <a:pt x="358492" y="17718"/>
                      <a:pt x="368303" y="45532"/>
                    </a:cubicBezTo>
                    <a:cubicBezTo>
                      <a:pt x="377923" y="72773"/>
                      <a:pt x="360683" y="101729"/>
                      <a:pt x="342967" y="124589"/>
                    </a:cubicBezTo>
                    <a:cubicBezTo>
                      <a:pt x="308486" y="169166"/>
                      <a:pt x="268195" y="210790"/>
                      <a:pt x="217427" y="235270"/>
                    </a:cubicBezTo>
                    <a:cubicBezTo>
                      <a:pt x="166754" y="259749"/>
                      <a:pt x="104080" y="264511"/>
                      <a:pt x="55026" y="236793"/>
                    </a:cubicBezTo>
                    <a:cubicBezTo>
                      <a:pt x="-7458" y="201456"/>
                      <a:pt x="-22984" y="103919"/>
                      <a:pt x="41310" y="62295"/>
                    </a:cubicBezTo>
                    <a:cubicBezTo>
                      <a:pt x="110176" y="17718"/>
                      <a:pt x="216284" y="-8094"/>
                      <a:pt x="296294" y="22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4" name="Google Shape;394;p11"/>
              <p:cNvSpPr/>
              <p:nvPr/>
            </p:nvSpPr>
            <p:spPr>
              <a:xfrm>
                <a:off x="2876730" y="5451622"/>
                <a:ext cx="281038" cy="267280"/>
              </a:xfrm>
              <a:custGeom>
                <a:avLst/>
                <a:gdLst/>
                <a:ahLst/>
                <a:cxnLst/>
                <a:rect l="l" t="t" r="r" b="b"/>
                <a:pathLst>
                  <a:path w="281038" h="267280" extrusionOk="0">
                    <a:moveTo>
                      <a:pt x="4391" y="93166"/>
                    </a:moveTo>
                    <a:cubicBezTo>
                      <a:pt x="42586" y="-45899"/>
                      <a:pt x="273949" y="-23801"/>
                      <a:pt x="280902" y="122979"/>
                    </a:cubicBezTo>
                    <a:cubicBezTo>
                      <a:pt x="285283" y="214610"/>
                      <a:pt x="183842" y="288048"/>
                      <a:pt x="97450" y="261949"/>
                    </a:cubicBezTo>
                    <a:cubicBezTo>
                      <a:pt x="29442" y="241375"/>
                      <a:pt x="-14468" y="161746"/>
                      <a:pt x="4391" y="931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5" name="Google Shape;395;p11"/>
              <p:cNvSpPr/>
              <p:nvPr/>
            </p:nvSpPr>
            <p:spPr>
              <a:xfrm>
                <a:off x="2770415" y="4904452"/>
                <a:ext cx="218831" cy="263700"/>
              </a:xfrm>
              <a:custGeom>
                <a:avLst/>
                <a:gdLst/>
                <a:ahLst/>
                <a:cxnLst/>
                <a:rect l="l" t="t" r="r" b="b"/>
                <a:pathLst>
                  <a:path w="218831" h="263700" extrusionOk="0">
                    <a:moveTo>
                      <a:pt x="218244" y="87981"/>
                    </a:moveTo>
                    <a:cubicBezTo>
                      <a:pt x="215005" y="123033"/>
                      <a:pt x="197003" y="154560"/>
                      <a:pt x="177096" y="184088"/>
                    </a:cubicBezTo>
                    <a:cubicBezTo>
                      <a:pt x="159760" y="209901"/>
                      <a:pt x="140520" y="235618"/>
                      <a:pt x="113564" y="251144"/>
                    </a:cubicBezTo>
                    <a:cubicBezTo>
                      <a:pt x="86608" y="266669"/>
                      <a:pt x="50127" y="269432"/>
                      <a:pt x="25839" y="250096"/>
                    </a:cubicBezTo>
                    <a:cubicBezTo>
                      <a:pt x="-2355" y="227617"/>
                      <a:pt x="-4356" y="184945"/>
                      <a:pt x="5074" y="150084"/>
                    </a:cubicBezTo>
                    <a:cubicBezTo>
                      <a:pt x="20410" y="93315"/>
                      <a:pt x="60986" y="44546"/>
                      <a:pt x="112516" y="16734"/>
                    </a:cubicBezTo>
                    <a:cubicBezTo>
                      <a:pt x="136615" y="3684"/>
                      <a:pt x="161570" y="-8889"/>
                      <a:pt x="187478" y="8542"/>
                    </a:cubicBezTo>
                    <a:cubicBezTo>
                      <a:pt x="205004" y="20353"/>
                      <a:pt x="215101" y="41117"/>
                      <a:pt x="217863" y="62073"/>
                    </a:cubicBezTo>
                    <a:cubicBezTo>
                      <a:pt x="219006" y="70931"/>
                      <a:pt x="219101" y="79599"/>
                      <a:pt x="218339" y="880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6" name="Google Shape;396;p11"/>
              <p:cNvSpPr/>
              <p:nvPr/>
            </p:nvSpPr>
            <p:spPr>
              <a:xfrm>
                <a:off x="2654141" y="5278468"/>
                <a:ext cx="103631" cy="103631"/>
              </a:xfrm>
              <a:custGeom>
                <a:avLst/>
                <a:gdLst/>
                <a:ahLst/>
                <a:cxnLst/>
                <a:rect l="l" t="t" r="r" b="b"/>
                <a:pathLst>
                  <a:path w="103631" h="103631" extrusionOk="0">
                    <a:moveTo>
                      <a:pt x="103632" y="51816"/>
                    </a:moveTo>
                    <a:cubicBezTo>
                      <a:pt x="103632" y="80433"/>
                      <a:pt x="80433" y="103632"/>
                      <a:pt x="51816" y="103632"/>
                    </a:cubicBezTo>
                    <a:cubicBezTo>
                      <a:pt x="23199" y="103632"/>
                      <a:pt x="0" y="80433"/>
                      <a:pt x="0" y="51816"/>
                    </a:cubicBezTo>
                    <a:cubicBezTo>
                      <a:pt x="0" y="23199"/>
                      <a:pt x="23199" y="0"/>
                      <a:pt x="51816" y="0"/>
                    </a:cubicBezTo>
                    <a:cubicBezTo>
                      <a:pt x="80433" y="0"/>
                      <a:pt x="103632" y="23199"/>
                      <a:pt x="103632" y="518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7" name="Google Shape;397;p11"/>
              <p:cNvSpPr/>
              <p:nvPr/>
            </p:nvSpPr>
            <p:spPr>
              <a:xfrm rot="-552203">
                <a:off x="3302200" y="5554379"/>
                <a:ext cx="149026" cy="149026"/>
              </a:xfrm>
              <a:custGeom>
                <a:avLst/>
                <a:gdLst/>
                <a:ahLst/>
                <a:cxnLst/>
                <a:rect l="l" t="t" r="r" b="b"/>
                <a:pathLst>
                  <a:path w="148970" h="148970" extrusionOk="0">
                    <a:moveTo>
                      <a:pt x="148971" y="74486"/>
                    </a:moveTo>
                    <a:cubicBezTo>
                      <a:pt x="148971" y="115623"/>
                      <a:pt x="115623" y="148971"/>
                      <a:pt x="74485" y="148971"/>
                    </a:cubicBezTo>
                    <a:cubicBezTo>
                      <a:pt x="33348" y="148971"/>
                      <a:pt x="0" y="115623"/>
                      <a:pt x="0" y="74486"/>
                    </a:cubicBezTo>
                    <a:cubicBezTo>
                      <a:pt x="0" y="33349"/>
                      <a:pt x="33348" y="0"/>
                      <a:pt x="74485" y="0"/>
                    </a:cubicBezTo>
                    <a:cubicBezTo>
                      <a:pt x="115623" y="0"/>
                      <a:pt x="148971" y="33349"/>
                      <a:pt x="148971" y="744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98" name="Google Shape;398;p11"/>
            <p:cNvSpPr/>
            <p:nvPr/>
          </p:nvSpPr>
          <p:spPr>
            <a:xfrm>
              <a:off x="6338266" y="4794564"/>
              <a:ext cx="2014445" cy="503031"/>
            </a:xfrm>
            <a:custGeom>
              <a:avLst/>
              <a:gdLst/>
              <a:ahLst/>
              <a:cxnLst/>
              <a:rect l="l" t="t" r="r" b="b"/>
              <a:pathLst>
                <a:path w="1386881" h="346321" extrusionOk="0">
                  <a:moveTo>
                    <a:pt x="63588" y="346227"/>
                  </a:moveTo>
                  <a:cubicBezTo>
                    <a:pt x="39394" y="309936"/>
                    <a:pt x="15010" y="272599"/>
                    <a:pt x="4819" y="230212"/>
                  </a:cubicBezTo>
                  <a:cubicBezTo>
                    <a:pt x="-10707" y="164966"/>
                    <a:pt x="12058" y="92004"/>
                    <a:pt x="61969" y="47332"/>
                  </a:cubicBezTo>
                  <a:cubicBezTo>
                    <a:pt x="111880" y="2565"/>
                    <a:pt x="186937" y="-12104"/>
                    <a:pt x="250087" y="10470"/>
                  </a:cubicBezTo>
                  <a:cubicBezTo>
                    <a:pt x="313238" y="33045"/>
                    <a:pt x="361816" y="92004"/>
                    <a:pt x="372007" y="158299"/>
                  </a:cubicBezTo>
                  <a:cubicBezTo>
                    <a:pt x="425728" y="127818"/>
                    <a:pt x="500500" y="141630"/>
                    <a:pt x="543839" y="185540"/>
                  </a:cubicBezTo>
                  <a:cubicBezTo>
                    <a:pt x="528789" y="140868"/>
                    <a:pt x="554125" y="85051"/>
                    <a:pt x="591654" y="56571"/>
                  </a:cubicBezTo>
                  <a:cubicBezTo>
                    <a:pt x="629182" y="28092"/>
                    <a:pt x="683856" y="25329"/>
                    <a:pt x="725004" y="48285"/>
                  </a:cubicBezTo>
                  <a:cubicBezTo>
                    <a:pt x="766152" y="71240"/>
                    <a:pt x="792250" y="118198"/>
                    <a:pt x="791774" y="165347"/>
                  </a:cubicBezTo>
                  <a:cubicBezTo>
                    <a:pt x="810634" y="153250"/>
                    <a:pt x="843685" y="153631"/>
                    <a:pt x="865117" y="160489"/>
                  </a:cubicBezTo>
                  <a:cubicBezTo>
                    <a:pt x="886453" y="167347"/>
                    <a:pt x="904455" y="184016"/>
                    <a:pt x="912837" y="204876"/>
                  </a:cubicBezTo>
                  <a:cubicBezTo>
                    <a:pt x="916552" y="168776"/>
                    <a:pt x="948175" y="125628"/>
                    <a:pt x="984370" y="126294"/>
                  </a:cubicBezTo>
                  <a:cubicBezTo>
                    <a:pt x="1020660" y="126961"/>
                    <a:pt x="1053712" y="158489"/>
                    <a:pt x="1056188" y="194684"/>
                  </a:cubicBezTo>
                  <a:cubicBezTo>
                    <a:pt x="1065809" y="173253"/>
                    <a:pt x="1097908" y="146868"/>
                    <a:pt x="1121149" y="149726"/>
                  </a:cubicBezTo>
                  <a:cubicBezTo>
                    <a:pt x="1144485" y="152583"/>
                    <a:pt x="1164869" y="171729"/>
                    <a:pt x="1169060" y="194779"/>
                  </a:cubicBezTo>
                  <a:cubicBezTo>
                    <a:pt x="1170012" y="176777"/>
                    <a:pt x="1183061" y="156775"/>
                    <a:pt x="1197063" y="145344"/>
                  </a:cubicBezTo>
                  <a:cubicBezTo>
                    <a:pt x="1211065" y="134010"/>
                    <a:pt x="1228876" y="127818"/>
                    <a:pt x="1246784" y="125723"/>
                  </a:cubicBezTo>
                  <a:cubicBezTo>
                    <a:pt x="1288979" y="120865"/>
                    <a:pt x="1333080" y="138963"/>
                    <a:pt x="1359560" y="172110"/>
                  </a:cubicBezTo>
                  <a:cubicBezTo>
                    <a:pt x="1386039" y="205257"/>
                    <a:pt x="1394135" y="252310"/>
                    <a:pt x="1380038" y="292315"/>
                  </a:cubicBezTo>
                  <a:lnTo>
                    <a:pt x="63398" y="34632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9" name="Google Shape;399;p11"/>
            <p:cNvSpPr/>
            <p:nvPr/>
          </p:nvSpPr>
          <p:spPr>
            <a:xfrm>
              <a:off x="-147297" y="4901175"/>
              <a:ext cx="2429190" cy="396431"/>
            </a:xfrm>
            <a:custGeom>
              <a:avLst/>
              <a:gdLst/>
              <a:ahLst/>
              <a:cxnLst/>
              <a:rect l="l" t="t" r="r" b="b"/>
              <a:pathLst>
                <a:path w="1672420" h="272930" extrusionOk="0">
                  <a:moveTo>
                    <a:pt x="17448" y="272930"/>
                  </a:moveTo>
                  <a:cubicBezTo>
                    <a:pt x="7351" y="254071"/>
                    <a:pt x="1351" y="233020"/>
                    <a:pt x="208" y="211589"/>
                  </a:cubicBezTo>
                  <a:cubicBezTo>
                    <a:pt x="-1983" y="173203"/>
                    <a:pt x="13162" y="132151"/>
                    <a:pt x="45356" y="111005"/>
                  </a:cubicBezTo>
                  <a:cubicBezTo>
                    <a:pt x="77551" y="89955"/>
                    <a:pt x="126985" y="95670"/>
                    <a:pt x="147750" y="128055"/>
                  </a:cubicBezTo>
                  <a:cubicBezTo>
                    <a:pt x="161656" y="105481"/>
                    <a:pt x="190898" y="96242"/>
                    <a:pt x="217378" y="98051"/>
                  </a:cubicBezTo>
                  <a:cubicBezTo>
                    <a:pt x="243857" y="99861"/>
                    <a:pt x="268622" y="117292"/>
                    <a:pt x="279290" y="141485"/>
                  </a:cubicBezTo>
                  <a:cubicBezTo>
                    <a:pt x="261478" y="106433"/>
                    <a:pt x="279957" y="64428"/>
                    <a:pt x="305960" y="34900"/>
                  </a:cubicBezTo>
                  <a:cubicBezTo>
                    <a:pt x="331963" y="5373"/>
                    <a:pt x="375493" y="-6819"/>
                    <a:pt x="413307" y="3754"/>
                  </a:cubicBezTo>
                  <a:cubicBezTo>
                    <a:pt x="451121" y="14326"/>
                    <a:pt x="481792" y="46616"/>
                    <a:pt x="491507" y="84716"/>
                  </a:cubicBezTo>
                  <a:cubicBezTo>
                    <a:pt x="508747" y="68619"/>
                    <a:pt x="545704" y="63857"/>
                    <a:pt x="567707" y="72429"/>
                  </a:cubicBezTo>
                  <a:cubicBezTo>
                    <a:pt x="589710" y="80906"/>
                    <a:pt x="605998" y="102718"/>
                    <a:pt x="607903" y="126150"/>
                  </a:cubicBezTo>
                  <a:cubicBezTo>
                    <a:pt x="609141" y="87574"/>
                    <a:pt x="645240" y="56332"/>
                    <a:pt x="680293" y="40330"/>
                  </a:cubicBezTo>
                  <a:cubicBezTo>
                    <a:pt x="715345" y="24328"/>
                    <a:pt x="759350" y="29757"/>
                    <a:pt x="789354" y="54046"/>
                  </a:cubicBezTo>
                  <a:cubicBezTo>
                    <a:pt x="808213" y="38901"/>
                    <a:pt x="842980" y="32900"/>
                    <a:pt x="865935" y="40520"/>
                  </a:cubicBezTo>
                  <a:cubicBezTo>
                    <a:pt x="888890" y="48140"/>
                    <a:pt x="907464" y="67952"/>
                    <a:pt x="913560" y="91384"/>
                  </a:cubicBezTo>
                  <a:cubicBezTo>
                    <a:pt x="939468" y="34519"/>
                    <a:pt x="1011191" y="-2342"/>
                    <a:pt x="1073675" y="134"/>
                  </a:cubicBezTo>
                  <a:cubicBezTo>
                    <a:pt x="1136159" y="2611"/>
                    <a:pt x="1195024" y="45759"/>
                    <a:pt x="1216264" y="104528"/>
                  </a:cubicBezTo>
                  <a:cubicBezTo>
                    <a:pt x="1223694" y="70810"/>
                    <a:pt x="1260937" y="36806"/>
                    <a:pt x="1295512" y="36996"/>
                  </a:cubicBezTo>
                  <a:cubicBezTo>
                    <a:pt x="1330088" y="37186"/>
                    <a:pt x="1362664" y="63857"/>
                    <a:pt x="1369807" y="97670"/>
                  </a:cubicBezTo>
                  <a:cubicBezTo>
                    <a:pt x="1385905" y="69762"/>
                    <a:pt x="1429434" y="62333"/>
                    <a:pt x="1456294" y="80144"/>
                  </a:cubicBezTo>
                  <a:cubicBezTo>
                    <a:pt x="1454294" y="59761"/>
                    <a:pt x="1464962" y="38996"/>
                    <a:pt x="1481726" y="27281"/>
                  </a:cubicBezTo>
                  <a:cubicBezTo>
                    <a:pt x="1498490" y="15565"/>
                    <a:pt x="1519636" y="11469"/>
                    <a:pt x="1540019" y="12231"/>
                  </a:cubicBezTo>
                  <a:cubicBezTo>
                    <a:pt x="1581262" y="13755"/>
                    <a:pt x="1621458" y="35091"/>
                    <a:pt x="1645842" y="68333"/>
                  </a:cubicBezTo>
                  <a:cubicBezTo>
                    <a:pt x="1670226" y="101575"/>
                    <a:pt x="1678608" y="146248"/>
                    <a:pt x="1667749" y="186158"/>
                  </a:cubicBezTo>
                  <a:lnTo>
                    <a:pt x="17543" y="27274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00" name="Google Shape;400;p11"/>
          <p:cNvGrpSpPr/>
          <p:nvPr/>
        </p:nvGrpSpPr>
        <p:grpSpPr>
          <a:xfrm>
            <a:off x="207319" y="201792"/>
            <a:ext cx="8511990" cy="453712"/>
            <a:chOff x="207319" y="430393"/>
            <a:chExt cx="8511990" cy="453712"/>
          </a:xfrm>
        </p:grpSpPr>
        <p:sp>
          <p:nvSpPr>
            <p:cNvPr id="401" name="Google Shape;401;p11"/>
            <p:cNvSpPr/>
            <p:nvPr/>
          </p:nvSpPr>
          <p:spPr>
            <a:xfrm flipH="1">
              <a:off x="207319" y="4443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2" name="Google Shape;402;p11"/>
            <p:cNvSpPr/>
            <p:nvPr/>
          </p:nvSpPr>
          <p:spPr>
            <a:xfrm>
              <a:off x="6090219" y="430393"/>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03" name="Google Shape;403;p11"/>
          <p:cNvSpPr txBox="1">
            <a:spLocks noGrp="1"/>
          </p:cNvSpPr>
          <p:nvPr>
            <p:ph type="title" hasCustomPrompt="1"/>
          </p:nvPr>
        </p:nvSpPr>
        <p:spPr>
          <a:xfrm>
            <a:off x="1284000" y="1220788"/>
            <a:ext cx="6576000" cy="1108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04" name="Google Shape;404;p11"/>
          <p:cNvSpPr txBox="1">
            <a:spLocks noGrp="1"/>
          </p:cNvSpPr>
          <p:nvPr>
            <p:ph type="subTitle" idx="1"/>
          </p:nvPr>
        </p:nvSpPr>
        <p:spPr>
          <a:xfrm>
            <a:off x="1284000" y="2252788"/>
            <a:ext cx="6576000" cy="43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van"/>
              <a:buNone/>
              <a:defRPr sz="3000">
                <a:solidFill>
                  <a:schemeClr val="dk1"/>
                </a:solidFill>
                <a:latin typeface="Bevan"/>
                <a:ea typeface="Bevan"/>
                <a:cs typeface="Bevan"/>
                <a:sym typeface="Bevan"/>
              </a:defRPr>
            </a:lvl1pPr>
            <a:lvl2pPr lvl="1" rtl="0">
              <a:spcBef>
                <a:spcPts val="0"/>
              </a:spcBef>
              <a:spcAft>
                <a:spcPts val="0"/>
              </a:spcAft>
              <a:buClr>
                <a:schemeClr val="dk1"/>
              </a:buClr>
              <a:buSzPts val="3000"/>
              <a:buFont typeface="Bevan"/>
              <a:buNone/>
              <a:defRPr sz="3000">
                <a:solidFill>
                  <a:schemeClr val="dk1"/>
                </a:solidFill>
                <a:latin typeface="Bevan"/>
                <a:ea typeface="Bevan"/>
                <a:cs typeface="Bevan"/>
                <a:sym typeface="Bevan"/>
              </a:defRPr>
            </a:lvl2pPr>
            <a:lvl3pPr lvl="2" rtl="0">
              <a:spcBef>
                <a:spcPts val="0"/>
              </a:spcBef>
              <a:spcAft>
                <a:spcPts val="0"/>
              </a:spcAft>
              <a:buClr>
                <a:schemeClr val="dk1"/>
              </a:buClr>
              <a:buSzPts val="3000"/>
              <a:buFont typeface="Bevan"/>
              <a:buNone/>
              <a:defRPr sz="3000">
                <a:solidFill>
                  <a:schemeClr val="dk1"/>
                </a:solidFill>
                <a:latin typeface="Bevan"/>
                <a:ea typeface="Bevan"/>
                <a:cs typeface="Bevan"/>
                <a:sym typeface="Bevan"/>
              </a:defRPr>
            </a:lvl3pPr>
            <a:lvl4pPr lvl="3" rtl="0">
              <a:spcBef>
                <a:spcPts val="0"/>
              </a:spcBef>
              <a:spcAft>
                <a:spcPts val="0"/>
              </a:spcAft>
              <a:buClr>
                <a:schemeClr val="dk1"/>
              </a:buClr>
              <a:buSzPts val="3000"/>
              <a:buFont typeface="Bevan"/>
              <a:buNone/>
              <a:defRPr sz="3000">
                <a:solidFill>
                  <a:schemeClr val="dk1"/>
                </a:solidFill>
                <a:latin typeface="Bevan"/>
                <a:ea typeface="Bevan"/>
                <a:cs typeface="Bevan"/>
                <a:sym typeface="Bevan"/>
              </a:defRPr>
            </a:lvl4pPr>
            <a:lvl5pPr lvl="4" rtl="0">
              <a:spcBef>
                <a:spcPts val="0"/>
              </a:spcBef>
              <a:spcAft>
                <a:spcPts val="0"/>
              </a:spcAft>
              <a:buClr>
                <a:schemeClr val="dk1"/>
              </a:buClr>
              <a:buSzPts val="3000"/>
              <a:buFont typeface="Bevan"/>
              <a:buNone/>
              <a:defRPr sz="3000">
                <a:solidFill>
                  <a:schemeClr val="dk1"/>
                </a:solidFill>
                <a:latin typeface="Bevan"/>
                <a:ea typeface="Bevan"/>
                <a:cs typeface="Bevan"/>
                <a:sym typeface="Bevan"/>
              </a:defRPr>
            </a:lvl5pPr>
            <a:lvl6pPr lvl="5" rtl="0">
              <a:spcBef>
                <a:spcPts val="0"/>
              </a:spcBef>
              <a:spcAft>
                <a:spcPts val="0"/>
              </a:spcAft>
              <a:buClr>
                <a:schemeClr val="dk1"/>
              </a:buClr>
              <a:buSzPts val="3000"/>
              <a:buFont typeface="Bevan"/>
              <a:buNone/>
              <a:defRPr sz="3000">
                <a:solidFill>
                  <a:schemeClr val="dk1"/>
                </a:solidFill>
                <a:latin typeface="Bevan"/>
                <a:ea typeface="Bevan"/>
                <a:cs typeface="Bevan"/>
                <a:sym typeface="Bevan"/>
              </a:defRPr>
            </a:lvl6pPr>
            <a:lvl7pPr lvl="6" rtl="0">
              <a:spcBef>
                <a:spcPts val="0"/>
              </a:spcBef>
              <a:spcAft>
                <a:spcPts val="0"/>
              </a:spcAft>
              <a:buClr>
                <a:schemeClr val="dk1"/>
              </a:buClr>
              <a:buSzPts val="3000"/>
              <a:buFont typeface="Bevan"/>
              <a:buNone/>
              <a:defRPr sz="3000">
                <a:solidFill>
                  <a:schemeClr val="dk1"/>
                </a:solidFill>
                <a:latin typeface="Bevan"/>
                <a:ea typeface="Bevan"/>
                <a:cs typeface="Bevan"/>
                <a:sym typeface="Bevan"/>
              </a:defRPr>
            </a:lvl7pPr>
            <a:lvl8pPr lvl="7" rtl="0">
              <a:spcBef>
                <a:spcPts val="0"/>
              </a:spcBef>
              <a:spcAft>
                <a:spcPts val="0"/>
              </a:spcAft>
              <a:buClr>
                <a:schemeClr val="dk1"/>
              </a:buClr>
              <a:buSzPts val="3000"/>
              <a:buFont typeface="Bevan"/>
              <a:buNone/>
              <a:defRPr sz="3000">
                <a:solidFill>
                  <a:schemeClr val="dk1"/>
                </a:solidFill>
                <a:latin typeface="Bevan"/>
                <a:ea typeface="Bevan"/>
                <a:cs typeface="Bevan"/>
                <a:sym typeface="Bevan"/>
              </a:defRPr>
            </a:lvl8pPr>
            <a:lvl9pPr lvl="8" rtl="0">
              <a:spcBef>
                <a:spcPts val="0"/>
              </a:spcBef>
              <a:spcAft>
                <a:spcPts val="0"/>
              </a:spcAft>
              <a:buClr>
                <a:schemeClr val="dk1"/>
              </a:buClr>
              <a:buSzPts val="3000"/>
              <a:buFont typeface="Bevan"/>
              <a:buNone/>
              <a:defRPr sz="3000">
                <a:solidFill>
                  <a:schemeClr val="dk1"/>
                </a:solidFill>
                <a:latin typeface="Bevan"/>
                <a:ea typeface="Bevan"/>
                <a:cs typeface="Bevan"/>
                <a:sym typeface="Bevan"/>
              </a:defRPr>
            </a:lvl9pPr>
          </a:lstStyle>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Pontano Sans"/>
              <a:buChar char="●"/>
              <a:defRPr sz="1200">
                <a:solidFill>
                  <a:schemeClr val="dk1"/>
                </a:solidFill>
                <a:latin typeface="Pontano Sans"/>
                <a:ea typeface="Pontano Sans"/>
                <a:cs typeface="Pontano Sans"/>
                <a:sym typeface="Pontano Sans"/>
              </a:defRPr>
            </a:lvl1pPr>
            <a:lvl2pPr marL="914400" lvl="1" indent="-304800">
              <a:lnSpc>
                <a:spcPct val="100000"/>
              </a:lnSpc>
              <a:spcBef>
                <a:spcPts val="0"/>
              </a:spcBef>
              <a:spcAft>
                <a:spcPts val="0"/>
              </a:spcAft>
              <a:buClr>
                <a:schemeClr val="dk1"/>
              </a:buClr>
              <a:buSzPts val="1200"/>
              <a:buFont typeface="Pontano Sans"/>
              <a:buChar char="○"/>
              <a:defRPr sz="1200">
                <a:solidFill>
                  <a:schemeClr val="dk1"/>
                </a:solidFill>
                <a:latin typeface="Pontano Sans"/>
                <a:ea typeface="Pontano Sans"/>
                <a:cs typeface="Pontano Sans"/>
                <a:sym typeface="Pontano Sans"/>
              </a:defRPr>
            </a:lvl2pPr>
            <a:lvl3pPr marL="1371600" lvl="2" indent="-304800">
              <a:lnSpc>
                <a:spcPct val="100000"/>
              </a:lnSpc>
              <a:spcBef>
                <a:spcPts val="0"/>
              </a:spcBef>
              <a:spcAft>
                <a:spcPts val="0"/>
              </a:spcAft>
              <a:buClr>
                <a:schemeClr val="dk1"/>
              </a:buClr>
              <a:buSzPts val="1200"/>
              <a:buFont typeface="Pontano Sans"/>
              <a:buChar char="■"/>
              <a:defRPr sz="1200">
                <a:solidFill>
                  <a:schemeClr val="dk1"/>
                </a:solidFill>
                <a:latin typeface="Pontano Sans"/>
                <a:ea typeface="Pontano Sans"/>
                <a:cs typeface="Pontano Sans"/>
                <a:sym typeface="Pontano Sans"/>
              </a:defRPr>
            </a:lvl3pPr>
            <a:lvl4pPr marL="1828800" lvl="3" indent="-304800">
              <a:lnSpc>
                <a:spcPct val="100000"/>
              </a:lnSpc>
              <a:spcBef>
                <a:spcPts val="0"/>
              </a:spcBef>
              <a:spcAft>
                <a:spcPts val="0"/>
              </a:spcAft>
              <a:buClr>
                <a:schemeClr val="dk1"/>
              </a:buClr>
              <a:buSzPts val="1200"/>
              <a:buFont typeface="Pontano Sans"/>
              <a:buChar char="●"/>
              <a:defRPr sz="1200">
                <a:solidFill>
                  <a:schemeClr val="dk1"/>
                </a:solidFill>
                <a:latin typeface="Pontano Sans"/>
                <a:ea typeface="Pontano Sans"/>
                <a:cs typeface="Pontano Sans"/>
                <a:sym typeface="Pontano Sans"/>
              </a:defRPr>
            </a:lvl4pPr>
            <a:lvl5pPr marL="2286000" lvl="4" indent="-304800">
              <a:lnSpc>
                <a:spcPct val="100000"/>
              </a:lnSpc>
              <a:spcBef>
                <a:spcPts val="0"/>
              </a:spcBef>
              <a:spcAft>
                <a:spcPts val="0"/>
              </a:spcAft>
              <a:buClr>
                <a:schemeClr val="dk1"/>
              </a:buClr>
              <a:buSzPts val="1200"/>
              <a:buFont typeface="Pontano Sans"/>
              <a:buChar char="○"/>
              <a:defRPr sz="1200">
                <a:solidFill>
                  <a:schemeClr val="dk1"/>
                </a:solidFill>
                <a:latin typeface="Pontano Sans"/>
                <a:ea typeface="Pontano Sans"/>
                <a:cs typeface="Pontano Sans"/>
                <a:sym typeface="Pontano Sans"/>
              </a:defRPr>
            </a:lvl5pPr>
            <a:lvl6pPr marL="2743200" lvl="5" indent="-304800">
              <a:lnSpc>
                <a:spcPct val="100000"/>
              </a:lnSpc>
              <a:spcBef>
                <a:spcPts val="0"/>
              </a:spcBef>
              <a:spcAft>
                <a:spcPts val="0"/>
              </a:spcAft>
              <a:buClr>
                <a:schemeClr val="dk1"/>
              </a:buClr>
              <a:buSzPts val="1200"/>
              <a:buFont typeface="Pontano Sans"/>
              <a:buChar char="■"/>
              <a:defRPr sz="1200">
                <a:solidFill>
                  <a:schemeClr val="dk1"/>
                </a:solidFill>
                <a:latin typeface="Pontano Sans"/>
                <a:ea typeface="Pontano Sans"/>
                <a:cs typeface="Pontano Sans"/>
                <a:sym typeface="Pontano Sans"/>
              </a:defRPr>
            </a:lvl6pPr>
            <a:lvl7pPr marL="3200400" lvl="6" indent="-304800">
              <a:lnSpc>
                <a:spcPct val="100000"/>
              </a:lnSpc>
              <a:spcBef>
                <a:spcPts val="0"/>
              </a:spcBef>
              <a:spcAft>
                <a:spcPts val="0"/>
              </a:spcAft>
              <a:buClr>
                <a:schemeClr val="dk1"/>
              </a:buClr>
              <a:buSzPts val="1200"/>
              <a:buFont typeface="Pontano Sans"/>
              <a:buChar char="●"/>
              <a:defRPr sz="1200">
                <a:solidFill>
                  <a:schemeClr val="dk1"/>
                </a:solidFill>
                <a:latin typeface="Pontano Sans"/>
                <a:ea typeface="Pontano Sans"/>
                <a:cs typeface="Pontano Sans"/>
                <a:sym typeface="Pontano Sans"/>
              </a:defRPr>
            </a:lvl7pPr>
            <a:lvl8pPr marL="3657600" lvl="7" indent="-304800">
              <a:lnSpc>
                <a:spcPct val="100000"/>
              </a:lnSpc>
              <a:spcBef>
                <a:spcPts val="0"/>
              </a:spcBef>
              <a:spcAft>
                <a:spcPts val="0"/>
              </a:spcAft>
              <a:buClr>
                <a:schemeClr val="dk1"/>
              </a:buClr>
              <a:buSzPts val="1200"/>
              <a:buFont typeface="Pontano Sans"/>
              <a:buChar char="○"/>
              <a:defRPr sz="1200">
                <a:solidFill>
                  <a:schemeClr val="dk1"/>
                </a:solidFill>
                <a:latin typeface="Pontano Sans"/>
                <a:ea typeface="Pontano Sans"/>
                <a:cs typeface="Pontano Sans"/>
                <a:sym typeface="Pontano Sans"/>
              </a:defRPr>
            </a:lvl8pPr>
            <a:lvl9pPr marL="4114800" lvl="8" indent="-304800">
              <a:lnSpc>
                <a:spcPct val="100000"/>
              </a:lnSpc>
              <a:spcBef>
                <a:spcPts val="0"/>
              </a:spcBef>
              <a:spcAft>
                <a:spcPts val="0"/>
              </a:spcAft>
              <a:buClr>
                <a:schemeClr val="dk1"/>
              </a:buClr>
              <a:buSzPts val="1200"/>
              <a:buFont typeface="Pontano Sans"/>
              <a:buChar char="■"/>
              <a:defRPr sz="1200">
                <a:solidFill>
                  <a:schemeClr val="dk1"/>
                </a:solidFill>
                <a:latin typeface="Pontano Sans"/>
                <a:ea typeface="Pontano Sans"/>
                <a:cs typeface="Pontano Sans"/>
                <a:sym typeface="Pontano Sans"/>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png"/><Relationship Id="rId2" Type="http://schemas.microsoft.com/office/2007/relationships/media" Target="../media/media1.m4a"/><Relationship Id="rId1" Type="http://schemas.openxmlformats.org/officeDocument/2006/relationships/audio" Target="../media/media1.m4a"/></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media/media10.m4a"/><Relationship Id="rId1" Type="http://schemas.openxmlformats.org/officeDocument/2006/relationships/audio" Target="../media/media10.m4a"/></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1.xml"/><Relationship Id="rId3" Type="http://schemas.openxmlformats.org/officeDocument/2006/relationships/image" Target="../media/image1.png"/><Relationship Id="rId2" Type="http://schemas.microsoft.com/office/2007/relationships/media" Target="../media/media2.m4a"/><Relationship Id="rId1" Type="http://schemas.openxmlformats.org/officeDocument/2006/relationships/audio" Target="../media/media2.m4a"/></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1.png"/><Relationship Id="rId2" Type="http://schemas.microsoft.com/office/2007/relationships/media" Target="../media/media3.m4a"/><Relationship Id="rId1" Type="http://schemas.openxmlformats.org/officeDocument/2006/relationships/audio" Target="../media/media3.m4a"/></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media/media4.m4a"/><Relationship Id="rId1" Type="http://schemas.openxmlformats.org/officeDocument/2006/relationships/audio" Target="../media/media4.m4a"/></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5.xml"/><Relationship Id="rId4" Type="http://schemas.openxmlformats.org/officeDocument/2006/relationships/image" Target="../media/image1.png"/><Relationship Id="rId3" Type="http://schemas.microsoft.com/office/2007/relationships/media" Target="../media/media5.m4a"/><Relationship Id="rId2" Type="http://schemas.openxmlformats.org/officeDocument/2006/relationships/audio" Target="../media/media5.m4a"/><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openxmlformats.org/officeDocument/2006/relationships/image" Target="../media/image1.png"/><Relationship Id="rId2" Type="http://schemas.microsoft.com/office/2007/relationships/media" Target="../media/media6.m4a"/><Relationship Id="rId1" Type="http://schemas.openxmlformats.org/officeDocument/2006/relationships/audio" Target="../media/media6.m4a"/></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4.xml"/><Relationship Id="rId4" Type="http://schemas.openxmlformats.org/officeDocument/2006/relationships/image" Target="../media/image1.png"/><Relationship Id="rId3" Type="http://schemas.microsoft.com/office/2007/relationships/media" Target="../media/media7.m4a"/><Relationship Id="rId2" Type="http://schemas.openxmlformats.org/officeDocument/2006/relationships/audio" Target="../media/media7.m4a"/><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5.xml"/><Relationship Id="rId3" Type="http://schemas.openxmlformats.org/officeDocument/2006/relationships/image" Target="../media/image1.png"/><Relationship Id="rId2" Type="http://schemas.microsoft.com/office/2007/relationships/media" Target="../media/media8.m4a"/><Relationship Id="rId1" Type="http://schemas.openxmlformats.org/officeDocument/2006/relationships/audio" Target="../media/media8.m4a"/></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4.xml"/><Relationship Id="rId3" Type="http://schemas.openxmlformats.org/officeDocument/2006/relationships/image" Target="../media/image1.png"/><Relationship Id="rId2" Type="http://schemas.microsoft.com/office/2007/relationships/media" Target="../media/media9.m4a"/><Relationship Id="rId1"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29"/>
          <p:cNvSpPr txBox="1">
            <a:spLocks noGrp="1"/>
          </p:cNvSpPr>
          <p:nvPr>
            <p:ph type="ctrTitle"/>
          </p:nvPr>
        </p:nvSpPr>
        <p:spPr>
          <a:xfrm>
            <a:off x="715050" y="687400"/>
            <a:ext cx="7713900" cy="14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DZ" sz="6000" b="1" dirty="0">
                <a:latin typeface="Times New Roman" panose="02020603050405020304" pitchFamily="18" charset="0"/>
                <a:cs typeface="Times New Roman" panose="02020603050405020304" pitchFamily="18" charset="0"/>
              </a:rPr>
              <a:t>التسويق الأخضر في السياحة والفندقة</a:t>
            </a:r>
            <a:endParaRPr sz="6000" b="1" dirty="0">
              <a:latin typeface="Times New Roman" panose="02020603050405020304" pitchFamily="18" charset="0"/>
              <a:cs typeface="Times New Roman" panose="02020603050405020304" pitchFamily="18" charset="0"/>
            </a:endParaRPr>
          </a:p>
        </p:txBody>
      </p:sp>
      <p:sp>
        <p:nvSpPr>
          <p:cNvPr id="5" name="ZoneTexte 4"/>
          <p:cNvSpPr txBox="1"/>
          <p:nvPr/>
        </p:nvSpPr>
        <p:spPr>
          <a:xfrm>
            <a:off x="3169920" y="2255758"/>
            <a:ext cx="6781800" cy="1200329"/>
          </a:xfrm>
          <a:prstGeom prst="rect">
            <a:avLst/>
          </a:prstGeom>
          <a:noFill/>
        </p:spPr>
        <p:txBody>
          <a:bodyPr wrap="square">
            <a:spAutoFit/>
          </a:bodyPr>
          <a:lstStyle/>
          <a:p>
            <a:r>
              <a:rPr lang="ar-DZ" sz="2400" b="1" u="sng" dirty="0">
                <a:solidFill>
                  <a:schemeClr val="tx1"/>
                </a:solidFill>
              </a:rPr>
              <a:t>من اعداد </a:t>
            </a:r>
            <a:r>
              <a:rPr lang="ar-DZ" sz="2400" dirty="0">
                <a:solidFill>
                  <a:schemeClr val="tx1"/>
                </a:solidFill>
              </a:rPr>
              <a:t>: طاهري بثينة تاج البهاء</a:t>
            </a:r>
            <a:endParaRPr lang="ar-DZ" sz="2400" dirty="0">
              <a:solidFill>
                <a:schemeClr val="tx1"/>
              </a:solidFill>
            </a:endParaRPr>
          </a:p>
          <a:p>
            <a:r>
              <a:rPr lang="ar-DZ" sz="2400" dirty="0">
                <a:solidFill>
                  <a:schemeClr val="tx1"/>
                </a:solidFill>
              </a:rPr>
              <a:t>           </a:t>
            </a:r>
            <a:r>
              <a:rPr lang="ar-DZ" sz="2400" dirty="0" err="1">
                <a:solidFill>
                  <a:schemeClr val="tx1"/>
                </a:solidFill>
              </a:rPr>
              <a:t>عيساني</a:t>
            </a:r>
            <a:r>
              <a:rPr lang="ar-DZ" sz="2400" dirty="0">
                <a:solidFill>
                  <a:schemeClr val="tx1"/>
                </a:solidFill>
              </a:rPr>
              <a:t> سناء</a:t>
            </a:r>
            <a:endParaRPr lang="ar-DZ" sz="2400" dirty="0">
              <a:solidFill>
                <a:schemeClr val="tx1"/>
              </a:solidFill>
            </a:endParaRPr>
          </a:p>
          <a:p>
            <a:r>
              <a:rPr lang="ar-DZ" sz="2400" dirty="0">
                <a:solidFill>
                  <a:schemeClr val="tx1"/>
                </a:solidFill>
              </a:rPr>
              <a:t> </a:t>
            </a:r>
            <a:endParaRPr lang="fr-FR" sz="2400" dirty="0">
              <a:solidFill>
                <a:schemeClr val="tx1"/>
              </a:solidFill>
            </a:endParaRPr>
          </a:p>
        </p:txBody>
      </p:sp>
      <p:pic>
        <p:nvPicPr>
          <p:cNvPr id="7" name="Son enregistré">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98525" y="5847715"/>
            <a:ext cx="487363" cy="487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426">
        <p159:morph option="byObject"/>
      </p:transition>
    </mc:Choice>
    <mc:Fallback>
      <p:transition spd="slow" advTm="24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33"/>
          <p:cNvSpPr txBox="1">
            <a:spLocks noGrp="1"/>
          </p:cNvSpPr>
          <p:nvPr>
            <p:ph type="title"/>
          </p:nvPr>
        </p:nvSpPr>
        <p:spPr>
          <a:xfrm>
            <a:off x="715100" y="1413100"/>
            <a:ext cx="7713600" cy="95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b="1" u="sng" dirty="0">
                <a:cs typeface="+mj-cs"/>
              </a:rPr>
              <a:t>التسويق السياحي الاخضر</a:t>
            </a:r>
            <a:endParaRPr lang="ar-DZ" b="1" u="sng" dirty="0">
              <a:cs typeface="+mj-cs"/>
            </a:endParaRPr>
          </a:p>
        </p:txBody>
      </p:sp>
      <p:sp>
        <p:nvSpPr>
          <p:cNvPr id="697" name="Google Shape;697;p33"/>
          <p:cNvSpPr txBox="1">
            <a:spLocks noGrp="1"/>
          </p:cNvSpPr>
          <p:nvPr>
            <p:ph type="title" idx="2"/>
          </p:nvPr>
        </p:nvSpPr>
        <p:spPr>
          <a:xfrm>
            <a:off x="4027050" y="535001"/>
            <a:ext cx="1089900" cy="95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cs typeface="+mj-cs"/>
              </a:rPr>
              <a:t>02</a:t>
            </a:r>
            <a:endParaRPr dirty="0">
              <a:cs typeface="+mj-cs"/>
            </a:endParaRPr>
          </a:p>
        </p:txBody>
      </p:sp>
      <p:sp>
        <p:nvSpPr>
          <p:cNvPr id="5" name="Google Shape;678;p31"/>
          <p:cNvSpPr txBox="1"/>
          <p:nvPr/>
        </p:nvSpPr>
        <p:spPr>
          <a:xfrm>
            <a:off x="2453205" y="2367400"/>
            <a:ext cx="4237390" cy="73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9pPr>
          </a:lstStyle>
          <a:p>
            <a:pPr marL="0" indent="0"/>
            <a:r>
              <a:rPr lang="ar-DZ" b="1" dirty="0">
                <a:cs typeface="+mj-cs"/>
              </a:rPr>
              <a:t>مفهوم التسويق السياحي الاخضر ،فوائد وأصنافه ،مزيجه التسويقي ،ركائز التسويق السياحي الأخضر.</a:t>
            </a:r>
            <a:endParaRPr lang="ar-DZ" b="1" dirty="0">
              <a:cs typeface="+mj-cs"/>
            </a:endParaRPr>
          </a:p>
        </p:txBody>
      </p:sp>
      <p:pic>
        <p:nvPicPr>
          <p:cNvPr id="2" name="Son enregistré">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310005" y="5516245"/>
            <a:ext cx="487363" cy="487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8861">
        <p159:morph option="byObject"/>
      </p:transition>
    </mc:Choice>
    <mc:Fallback>
      <p:transition spd="slow" advTm="28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b="1" u="sng" dirty="0">
                <a:cs typeface="+mj-cs"/>
              </a:rPr>
              <a:t>مفهوم التسويق السياحي الاخضر</a:t>
            </a:r>
            <a:endParaRPr b="1" u="sng" dirty="0">
              <a:cs typeface="+mj-cs"/>
            </a:endParaRPr>
          </a:p>
        </p:txBody>
      </p:sp>
      <p:sp>
        <p:nvSpPr>
          <p:cNvPr id="791" name="Google Shape;791;p42"/>
          <p:cNvSpPr txBox="1"/>
          <p:nvPr/>
        </p:nvSpPr>
        <p:spPr>
          <a:xfrm>
            <a:off x="1412130" y="1828437"/>
            <a:ext cx="6319740" cy="3947523"/>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ar-DZ" sz="2000" dirty="0">
                <a:solidFill>
                  <a:schemeClr val="dk1"/>
                </a:solidFill>
                <a:latin typeface="Bevan"/>
                <a:ea typeface="Bevan"/>
                <a:cs typeface="Bevan"/>
                <a:sym typeface="Bevan"/>
              </a:rPr>
              <a:t>يقصد بتسويق السياحة الخضراء ذلك النشاط الإداري والفني الذي تقوم به المنشآت والأجهزة والمنظمات السياحية في الأسواق الخارجية والداخلية بهدف التأثير في الأسواق السياحية لجذب أكبر حركة سياحية اعتمادا على ارتفاع مستوى البيئة في الدول المستقبلة</a:t>
            </a:r>
            <a:endParaRPr sz="2000" dirty="0">
              <a:solidFill>
                <a:schemeClr val="dk1"/>
              </a:solidFill>
              <a:latin typeface="Bevan"/>
              <a:ea typeface="Bevan"/>
              <a:cs typeface="Bevan"/>
              <a:sym typeface="Beva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b="1" u="sng" dirty="0">
                <a:cs typeface="+mj-cs"/>
              </a:rPr>
              <a:t>فوائد تسويق السياحة الخضراء</a:t>
            </a:r>
            <a:endParaRPr b="1" u="sng" dirty="0">
              <a:cs typeface="+mj-cs"/>
            </a:endParaRPr>
          </a:p>
        </p:txBody>
      </p:sp>
      <p:sp>
        <p:nvSpPr>
          <p:cNvPr id="2" name="Google Shape;689;p32"/>
          <p:cNvSpPr txBox="1"/>
          <p:nvPr/>
        </p:nvSpPr>
        <p:spPr>
          <a:xfrm>
            <a:off x="220980" y="1180530"/>
            <a:ext cx="8702040" cy="2987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152400" algn="ctr" rtl="1">
              <a:spcBef>
                <a:spcPts val="1000"/>
              </a:spcBef>
              <a:buSzPts val="1200"/>
            </a:pPr>
            <a:r>
              <a:rPr lang="ar-DZ" sz="1600" dirty="0">
                <a:solidFill>
                  <a:schemeClr val="tx1"/>
                </a:solidFill>
              </a:rPr>
              <a:t>-</a:t>
            </a:r>
            <a:r>
              <a:rPr lang="fr-FR" sz="1600" dirty="0">
                <a:solidFill>
                  <a:schemeClr val="tx1"/>
                </a:solidFill>
              </a:rPr>
              <a:t> </a:t>
            </a:r>
            <a:r>
              <a:rPr lang="ar-DZ" sz="1600" dirty="0">
                <a:solidFill>
                  <a:schemeClr val="tx1"/>
                </a:solidFill>
              </a:rPr>
              <a:t>تنويع مصادر الدخل في المناطق الريفية التي لا تحتوي على مؤسسات صناعية وتجارية ضخمة.</a:t>
            </a:r>
            <a:endParaRPr lang="ar-DZ" sz="1600" dirty="0">
              <a:solidFill>
                <a:schemeClr val="tx1"/>
              </a:solidFill>
            </a:endParaRPr>
          </a:p>
          <a:p>
            <a:pPr marL="152400" algn="ctr" rtl="1">
              <a:spcBef>
                <a:spcPts val="1000"/>
              </a:spcBef>
              <a:buSzPts val="1200"/>
            </a:pPr>
            <a:r>
              <a:rPr lang="ar-DZ" sz="1600" dirty="0">
                <a:solidFill>
                  <a:schemeClr val="tx1"/>
                </a:solidFill>
              </a:rPr>
              <a:t>-</a:t>
            </a:r>
            <a:r>
              <a:rPr lang="fr-FR" sz="1600" dirty="0">
                <a:solidFill>
                  <a:schemeClr val="tx1"/>
                </a:solidFill>
              </a:rPr>
              <a:t> </a:t>
            </a:r>
            <a:r>
              <a:rPr lang="ar-DZ" sz="1600" dirty="0">
                <a:solidFill>
                  <a:schemeClr val="tx1"/>
                </a:solidFill>
              </a:rPr>
              <a:t>ضمان تنمية اقتصادية طويلة الأمد في الوجهة السياحية ذات العلاقة.</a:t>
            </a:r>
            <a:endParaRPr lang="ar-DZ" sz="1600" dirty="0">
              <a:solidFill>
                <a:schemeClr val="tx1"/>
              </a:solidFill>
            </a:endParaRPr>
          </a:p>
          <a:p>
            <a:pPr marL="152400" algn="ctr" rtl="1">
              <a:spcBef>
                <a:spcPts val="1000"/>
              </a:spcBef>
              <a:buSzPts val="1200"/>
            </a:pPr>
            <a:r>
              <a:rPr lang="ar-DZ" sz="1600" dirty="0">
                <a:solidFill>
                  <a:schemeClr val="tx1"/>
                </a:solidFill>
              </a:rPr>
              <a:t>-</a:t>
            </a:r>
            <a:r>
              <a:rPr lang="fr-FR" sz="1600" dirty="0">
                <a:solidFill>
                  <a:schemeClr val="tx1"/>
                </a:solidFill>
              </a:rPr>
              <a:t> </a:t>
            </a:r>
            <a:r>
              <a:rPr lang="ar-DZ" sz="1600" dirty="0">
                <a:solidFill>
                  <a:schemeClr val="tx1"/>
                </a:solidFill>
              </a:rPr>
              <a:t>تشجيع السياح على البقاء لمدة أطول وزيادة معدلات الإنفاق السياحي في المواقع الطبيعية.</a:t>
            </a:r>
            <a:endParaRPr lang="ar-DZ" sz="1600" dirty="0">
              <a:solidFill>
                <a:schemeClr val="tx1"/>
              </a:solidFill>
            </a:endParaRPr>
          </a:p>
          <a:p>
            <a:pPr marL="152400" algn="ctr" rtl="1">
              <a:spcBef>
                <a:spcPts val="1000"/>
              </a:spcBef>
              <a:buSzPts val="1200"/>
            </a:pPr>
            <a:r>
              <a:rPr lang="ar-DZ" sz="1600" dirty="0">
                <a:solidFill>
                  <a:schemeClr val="tx1"/>
                </a:solidFill>
              </a:rPr>
              <a:t>-</a:t>
            </a:r>
            <a:r>
              <a:rPr lang="fr-FR" sz="1600" dirty="0">
                <a:solidFill>
                  <a:schemeClr val="tx1"/>
                </a:solidFill>
              </a:rPr>
              <a:t> </a:t>
            </a:r>
            <a:r>
              <a:rPr lang="ar-DZ" sz="1600" dirty="0">
                <a:solidFill>
                  <a:schemeClr val="tx1"/>
                </a:solidFill>
              </a:rPr>
              <a:t>تعزيز الطلب على المنتجات المحلية والخدمات التي يقدمها سكان القرى والأرياف مما يسهم في تطوير الاقتصاديات المحلية.</a:t>
            </a:r>
            <a:endParaRPr lang="ar-DZ" sz="1600" dirty="0">
              <a:solidFill>
                <a:schemeClr val="tx1"/>
              </a:solidFill>
            </a:endParaRPr>
          </a:p>
          <a:p>
            <a:pPr marL="438150" indent="-285750" algn="ctr" rtl="1">
              <a:spcBef>
                <a:spcPts val="1000"/>
              </a:spcBef>
              <a:buSzPts val="1200"/>
              <a:buFontTx/>
              <a:buChar char="-"/>
            </a:pPr>
            <a:r>
              <a:rPr lang="ar-DZ" sz="1600" dirty="0">
                <a:solidFill>
                  <a:schemeClr val="tx1"/>
                </a:solidFill>
              </a:rPr>
              <a:t>حدوث تطور في البنية التحتية</a:t>
            </a:r>
            <a:endParaRPr lang="fr-FR" sz="1600" dirty="0">
              <a:solidFill>
                <a:schemeClr val="tx1"/>
              </a:solidFill>
            </a:endParaRPr>
          </a:p>
          <a:p>
            <a:pPr marL="152400" algn="ctr" rtl="1">
              <a:spcBef>
                <a:spcPts val="1000"/>
              </a:spcBef>
              <a:buSzPts val="1200"/>
            </a:pPr>
            <a:r>
              <a:rPr lang="ar-DZ" sz="1600" dirty="0">
                <a:solidFill>
                  <a:schemeClr val="tx1"/>
                </a:solidFill>
              </a:rPr>
              <a:t>-</a:t>
            </a:r>
            <a:r>
              <a:rPr lang="fr-FR" sz="1600" dirty="0">
                <a:solidFill>
                  <a:schemeClr val="tx1"/>
                </a:solidFill>
              </a:rPr>
              <a:t> </a:t>
            </a:r>
            <a:r>
              <a:rPr lang="ar-DZ" sz="1600" dirty="0">
                <a:solidFill>
                  <a:schemeClr val="tx1"/>
                </a:solidFill>
              </a:rPr>
              <a:t>زيادة فرص الحصول على العملة الصعبة. </a:t>
            </a:r>
            <a:endParaRPr lang="ar-DZ" sz="16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6"/>
          <p:cNvSpPr txBox="1">
            <a:spLocks noGrp="1"/>
          </p:cNvSpPr>
          <p:nvPr>
            <p:ph type="subTitle" idx="2"/>
          </p:nvPr>
        </p:nvSpPr>
        <p:spPr>
          <a:xfrm>
            <a:off x="874887" y="2307912"/>
            <a:ext cx="3618733" cy="1700207"/>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500" dirty="0">
                <a:cs typeface="+mj-cs"/>
              </a:rPr>
              <a:t>يرى هؤلاء أن المواقع البيئية تساهم في ازدهار أنشطتهم، لذا يحرصون على حمايتها لضمان استمراريتها. كذلك، يدافع المجتمع المحلي عن هذه المقومات لحمايتها كمصدر دخل، حتى لو ارتبطت بمصالحهم المعيشية. وتبني المؤسسات السياحية شراكات مع المجتمع المدني لحماية المواقع البيئية أو للتوعية بأهميتها.</a:t>
            </a:r>
            <a:endParaRPr sz="1500" dirty="0">
              <a:cs typeface="+mj-cs"/>
            </a:endParaRPr>
          </a:p>
        </p:txBody>
      </p:sp>
      <p:sp>
        <p:nvSpPr>
          <p:cNvPr id="723" name="Google Shape;723;p36"/>
          <p:cNvSpPr txBox="1">
            <a:spLocks noGrp="1"/>
          </p:cNvSpPr>
          <p:nvPr>
            <p:ph type="subTitle" idx="3"/>
          </p:nvPr>
        </p:nvSpPr>
        <p:spPr>
          <a:xfrm>
            <a:off x="4962199" y="2307913"/>
            <a:ext cx="3793182" cy="1377917"/>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500" dirty="0">
                <a:cs typeface="+mj-cs"/>
              </a:rPr>
              <a:t> حيث بدأ أصحاب المنتجات السياحية ومعدو البرامج السياحية ومديرو الفنادق في إدراك أهمية فئة السياح الخضر الذين يحرصون على القيام بسياحة نظيفة وصديقة للبيئة، فعمد أصحاب هذه المؤسسات إلى تسويق أنفسهم باعتبارهم من الملتزمين بالمعايير البيئية</a:t>
            </a:r>
            <a:endParaRPr sz="1500" dirty="0">
              <a:cs typeface="+mj-cs"/>
            </a:endParaRPr>
          </a:p>
        </p:txBody>
      </p:sp>
      <p:sp>
        <p:nvSpPr>
          <p:cNvPr id="726" name="Google Shape;726;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u="sng" dirty="0">
                <a:cs typeface="+mj-cs"/>
              </a:rPr>
              <a:t>أصناف تسويق السياحة الخضراء</a:t>
            </a:r>
            <a:endParaRPr b="1" u="sng" dirty="0">
              <a:cs typeface="+mj-cs"/>
            </a:endParaRPr>
          </a:p>
          <a:p>
            <a:pPr marL="0" lvl="0" indent="0" algn="ctr" rtl="0">
              <a:spcBef>
                <a:spcPts val="0"/>
              </a:spcBef>
              <a:spcAft>
                <a:spcPts val="0"/>
              </a:spcAft>
              <a:buNone/>
            </a:pPr>
            <a:endParaRPr b="1" u="sng" dirty="0">
              <a:cs typeface="+mj-cs"/>
            </a:endParaRPr>
          </a:p>
        </p:txBody>
      </p:sp>
      <p:sp>
        <p:nvSpPr>
          <p:cNvPr id="727" name="Google Shape;727;p36"/>
          <p:cNvSpPr txBox="1">
            <a:spLocks noGrp="1"/>
          </p:cNvSpPr>
          <p:nvPr>
            <p:ph type="subTitle" idx="1"/>
          </p:nvPr>
        </p:nvSpPr>
        <p:spPr>
          <a:xfrm>
            <a:off x="720000" y="1371600"/>
            <a:ext cx="3961529" cy="936313"/>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dirty="0">
                <a:cs typeface="+mj-cs"/>
              </a:rPr>
              <a:t>أصحاب المؤسسات السياحية الذين يجدون في ازدياد الطلب على السياحة الخضراء سببا في الحفاظ عليها</a:t>
            </a:r>
            <a:endParaRPr dirty="0">
              <a:cs typeface="+mj-cs"/>
            </a:endParaRPr>
          </a:p>
        </p:txBody>
      </p:sp>
      <p:sp>
        <p:nvSpPr>
          <p:cNvPr id="729" name="Google Shape;729;p36"/>
          <p:cNvSpPr txBox="1">
            <a:spLocks noGrp="1"/>
          </p:cNvSpPr>
          <p:nvPr>
            <p:ph type="subTitle" idx="7"/>
          </p:nvPr>
        </p:nvSpPr>
        <p:spPr>
          <a:xfrm>
            <a:off x="5405903" y="1846213"/>
            <a:ext cx="2880900" cy="4617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sz="2000" dirty="0">
                <a:cs typeface="+mj-cs"/>
              </a:rPr>
              <a:t>الذين يستغلون البيئة لتسويق منتجاتهم </a:t>
            </a:r>
            <a:endParaRPr sz="20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3" name="Google Shape;723;p36"/>
          <p:cNvSpPr txBox="1">
            <a:spLocks noGrp="1"/>
          </p:cNvSpPr>
          <p:nvPr>
            <p:ph type="subTitle" idx="3"/>
          </p:nvPr>
        </p:nvSpPr>
        <p:spPr>
          <a:xfrm>
            <a:off x="870816" y="1012306"/>
            <a:ext cx="7536181" cy="841687"/>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600" dirty="0">
                <a:cs typeface="+mj-cs"/>
              </a:rPr>
              <a:t>المزيج التسويقي السياحي الأخضر هو مجموعة أدوات وعناصر تسويقية متكاملة تستهدف خدمة السوق وتحقيق أهداف المنظمة السياحية مع مراعاة البيئة، ويختلف عن المزيج التسويقي التقليدي كما هو موضح في الجدول</a:t>
            </a:r>
            <a:endParaRPr sz="1600" dirty="0">
              <a:cs typeface="+mj-cs"/>
            </a:endParaRPr>
          </a:p>
        </p:txBody>
      </p:sp>
      <p:sp>
        <p:nvSpPr>
          <p:cNvPr id="726" name="Google Shape;726;p36"/>
          <p:cNvSpPr txBox="1">
            <a:spLocks noGrp="1"/>
          </p:cNvSpPr>
          <p:nvPr>
            <p:ph type="title"/>
          </p:nvPr>
        </p:nvSpPr>
        <p:spPr>
          <a:xfrm>
            <a:off x="786907" y="80751"/>
            <a:ext cx="770400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u="sng" dirty="0">
                <a:cs typeface="+mj-cs"/>
              </a:rPr>
              <a:t>المزيج التسويقي السياحي الأخضر</a:t>
            </a:r>
            <a:endParaRPr b="1" u="sng" dirty="0">
              <a:cs typeface="+mj-cs"/>
            </a:endParaRPr>
          </a:p>
        </p:txBody>
      </p:sp>
      <p:pic>
        <p:nvPicPr>
          <p:cNvPr id="8" name="Image 7"/>
          <p:cNvPicPr>
            <a:picLocks noChangeAspect="1"/>
          </p:cNvPicPr>
          <p:nvPr/>
        </p:nvPicPr>
        <p:blipFill>
          <a:blip r:embed="rId1"/>
          <a:srcRect l="2441" r="8080" b="12613"/>
          <a:stretch>
            <a:fillRect/>
          </a:stretch>
        </p:blipFill>
        <p:spPr>
          <a:xfrm>
            <a:off x="1175616" y="1726859"/>
            <a:ext cx="6926580" cy="32391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3" name="Google Shape;723;p36"/>
          <p:cNvSpPr txBox="1">
            <a:spLocks noGrp="1"/>
          </p:cNvSpPr>
          <p:nvPr>
            <p:ph type="subTitle" idx="3"/>
          </p:nvPr>
        </p:nvSpPr>
        <p:spPr>
          <a:xfrm>
            <a:off x="4771699" y="1735213"/>
            <a:ext cx="3793182" cy="1434707"/>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800" dirty="0">
                <a:cs typeface="+mj-cs"/>
              </a:rPr>
              <a:t>ذلك الشخص الذي يحمل قلقا تجاه البيئة ويقوم بشراء المنتجات التي تكون صديقة للبيئة وفي الغالب هي منتجات طبيعية، ولا تحدث تلوث في البيئة.</a:t>
            </a:r>
            <a:endParaRPr lang="ar-DZ" sz="1800" dirty="0">
              <a:cs typeface="+mj-cs"/>
            </a:endParaRPr>
          </a:p>
          <a:p>
            <a:pPr marL="0" lvl="0" indent="0" algn="ctr" rtl="1">
              <a:spcBef>
                <a:spcPts val="0"/>
              </a:spcBef>
              <a:spcAft>
                <a:spcPts val="0"/>
              </a:spcAft>
              <a:buNone/>
            </a:pPr>
            <a:endParaRPr lang="ar-DZ" sz="1800" dirty="0">
              <a:cs typeface="+mj-cs"/>
            </a:endParaRPr>
          </a:p>
          <a:p>
            <a:pPr marL="285750" lvl="0" indent="-285750" algn="r" rtl="1">
              <a:spcBef>
                <a:spcPts val="0"/>
              </a:spcBef>
              <a:spcAft>
                <a:spcPts val="0"/>
              </a:spcAft>
              <a:buFontTx/>
              <a:buChar char="-"/>
            </a:pPr>
            <a:endParaRPr lang="ar-DZ" sz="1800" dirty="0">
              <a:cs typeface="+mj-cs"/>
            </a:endParaRPr>
          </a:p>
        </p:txBody>
      </p:sp>
      <p:sp>
        <p:nvSpPr>
          <p:cNvPr id="726" name="Google Shape;726;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u="sng" dirty="0">
                <a:cs typeface="+mj-cs"/>
              </a:rPr>
              <a:t>ركائز التسويق السياحي الأخضر</a:t>
            </a:r>
            <a:endParaRPr b="1" u="sng" dirty="0">
              <a:cs typeface="+mj-cs"/>
            </a:endParaRPr>
          </a:p>
        </p:txBody>
      </p:sp>
      <p:sp>
        <p:nvSpPr>
          <p:cNvPr id="729" name="Google Shape;729;p36"/>
          <p:cNvSpPr txBox="1">
            <a:spLocks noGrp="1"/>
          </p:cNvSpPr>
          <p:nvPr>
            <p:ph type="subTitle" idx="7"/>
          </p:nvPr>
        </p:nvSpPr>
        <p:spPr>
          <a:xfrm>
            <a:off x="5215403" y="1273513"/>
            <a:ext cx="2880900" cy="461700"/>
          </a:xfrm>
          <a:prstGeom prst="rect">
            <a:avLst/>
          </a:prstGeom>
        </p:spPr>
        <p:txBody>
          <a:bodyPr spcFirstLastPara="1" wrap="square" lIns="91425" tIns="91425" rIns="91425" bIns="91425" anchor="b" anchorCtr="0">
            <a:noAutofit/>
          </a:bodyPr>
          <a:lstStyle/>
          <a:p>
            <a:pPr marL="342900" lvl="0" indent="-342900" algn="ctr" rtl="1">
              <a:spcBef>
                <a:spcPts val="0"/>
              </a:spcBef>
              <a:spcAft>
                <a:spcPts val="0"/>
              </a:spcAft>
              <a:buFont typeface="Arial" panose="020B0604020202020204" pitchFamily="34" charset="0"/>
              <a:buChar char="•"/>
            </a:pPr>
            <a:r>
              <a:rPr lang="ar-DZ" sz="2000" dirty="0">
                <a:cs typeface="+mj-cs"/>
              </a:rPr>
              <a:t>المستهلك السياحي الأخضر</a:t>
            </a:r>
            <a:endParaRPr sz="2000" dirty="0">
              <a:cs typeface="+mj-cs"/>
            </a:endParaRPr>
          </a:p>
        </p:txBody>
      </p:sp>
      <p:sp>
        <p:nvSpPr>
          <p:cNvPr id="7" name="ZoneTexte 6"/>
          <p:cNvSpPr txBox="1"/>
          <p:nvPr/>
        </p:nvSpPr>
        <p:spPr>
          <a:xfrm>
            <a:off x="579119" y="2930813"/>
            <a:ext cx="3510915" cy="1754326"/>
          </a:xfrm>
          <a:prstGeom prst="rect">
            <a:avLst/>
          </a:prstGeom>
          <a:noFill/>
        </p:spPr>
        <p:txBody>
          <a:bodyPr wrap="square">
            <a:spAutoFit/>
          </a:bodyPr>
          <a:lstStyle/>
          <a:p>
            <a:pPr marL="0" lvl="0" indent="0" algn="ctr" rtl="1">
              <a:spcBef>
                <a:spcPts val="0"/>
              </a:spcBef>
              <a:spcAft>
                <a:spcPts val="0"/>
              </a:spcAft>
              <a:buNone/>
            </a:pPr>
            <a:r>
              <a:rPr lang="ar-DZ" sz="1800" dirty="0">
                <a:solidFill>
                  <a:schemeClr val="bg2"/>
                </a:solidFill>
              </a:rPr>
              <a:t>يقسم المستهلك الأخضر إلى5 أصناف هي: </a:t>
            </a:r>
            <a:endParaRPr lang="ar-DZ" sz="1800" dirty="0">
              <a:solidFill>
                <a:schemeClr val="bg2"/>
              </a:solidFill>
            </a:endParaRPr>
          </a:p>
          <a:p>
            <a:pPr marL="285750" lvl="0" indent="-285750" algn="r" rtl="1">
              <a:spcBef>
                <a:spcPts val="0"/>
              </a:spcBef>
              <a:spcAft>
                <a:spcPts val="0"/>
              </a:spcAft>
              <a:buFontTx/>
              <a:buChar char="-"/>
            </a:pPr>
            <a:r>
              <a:rPr lang="ar-DZ" sz="1800" dirty="0">
                <a:solidFill>
                  <a:schemeClr val="bg2"/>
                </a:solidFill>
              </a:rPr>
              <a:t>مستهلكون شددي الإخلاص حقيقيون </a:t>
            </a:r>
            <a:endParaRPr lang="ar-DZ" sz="1800" dirty="0">
              <a:solidFill>
                <a:schemeClr val="bg2"/>
              </a:solidFill>
            </a:endParaRPr>
          </a:p>
          <a:p>
            <a:pPr marL="285750" lvl="0" indent="-285750" algn="r" rtl="1">
              <a:spcBef>
                <a:spcPts val="0"/>
              </a:spcBef>
              <a:spcAft>
                <a:spcPts val="0"/>
              </a:spcAft>
              <a:buFontTx/>
              <a:buChar char="-"/>
            </a:pPr>
            <a:r>
              <a:rPr lang="ar-DZ" sz="1800" dirty="0">
                <a:solidFill>
                  <a:schemeClr val="bg2"/>
                </a:solidFill>
              </a:rPr>
              <a:t>مستهلكون خضر متراجعون </a:t>
            </a:r>
            <a:endParaRPr lang="ar-DZ" sz="1800" dirty="0">
              <a:solidFill>
                <a:schemeClr val="bg2"/>
              </a:solidFill>
            </a:endParaRPr>
          </a:p>
          <a:p>
            <a:pPr marL="285750" lvl="0" indent="-285750" algn="r" rtl="1">
              <a:spcBef>
                <a:spcPts val="0"/>
              </a:spcBef>
              <a:spcAft>
                <a:spcPts val="0"/>
              </a:spcAft>
              <a:buFontTx/>
              <a:buChar char="-"/>
            </a:pPr>
            <a:r>
              <a:rPr lang="ar-DZ" sz="1800" dirty="0">
                <a:solidFill>
                  <a:schemeClr val="bg2"/>
                </a:solidFill>
              </a:rPr>
              <a:t>البراعم </a:t>
            </a:r>
            <a:endParaRPr lang="fr-FR" sz="1800" dirty="0">
              <a:solidFill>
                <a:schemeClr val="bg2"/>
              </a:solidFill>
            </a:endParaRPr>
          </a:p>
          <a:p>
            <a:pPr marL="285750" lvl="0" indent="-285750" algn="r" rtl="1">
              <a:spcBef>
                <a:spcPts val="0"/>
              </a:spcBef>
              <a:spcAft>
                <a:spcPts val="0"/>
              </a:spcAft>
              <a:buFontTx/>
              <a:buChar char="-"/>
            </a:pPr>
            <a:r>
              <a:rPr lang="ar-DZ" sz="1800" dirty="0">
                <a:solidFill>
                  <a:schemeClr val="bg2"/>
                </a:solidFill>
              </a:rPr>
              <a:t>المتذمرون </a:t>
            </a:r>
            <a:endParaRPr lang="fr-FR" sz="1800" dirty="0">
              <a:solidFill>
                <a:schemeClr val="bg2"/>
              </a:solidFill>
            </a:endParaRPr>
          </a:p>
          <a:p>
            <a:pPr marL="285750" lvl="0" indent="-285750" algn="r" rtl="1">
              <a:spcBef>
                <a:spcPts val="0"/>
              </a:spcBef>
              <a:spcAft>
                <a:spcPts val="0"/>
              </a:spcAft>
              <a:buFontTx/>
              <a:buChar char="-"/>
            </a:pPr>
            <a:r>
              <a:rPr lang="ar-DZ" sz="1800" dirty="0">
                <a:solidFill>
                  <a:schemeClr val="bg2"/>
                </a:solidFill>
              </a:rPr>
              <a:t>اللامباليون</a:t>
            </a:r>
            <a:endParaRPr lang="ar-DZ" sz="1800" dirty="0">
              <a:solidFill>
                <a:schemeClr val="bg2"/>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3" name="Google Shape;723;p36"/>
          <p:cNvSpPr txBox="1">
            <a:spLocks noGrp="1"/>
          </p:cNvSpPr>
          <p:nvPr>
            <p:ph type="subTitle" idx="3"/>
          </p:nvPr>
        </p:nvSpPr>
        <p:spPr>
          <a:xfrm>
            <a:off x="5417611" y="1348144"/>
            <a:ext cx="3726389" cy="2688597"/>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800" dirty="0">
                <a:cs typeface="+mj-cs"/>
              </a:rPr>
              <a:t>يستخدم لتعريف نوعية من الفنادق السياحية التي تعتمد على البيئة وتعكس فلسفة وأسس السياحة البيئية، وهذه النوعية من الفنادق  تقدم السياحة كعملية تثقيفية تعليمية وتشاركية مع المجتمع المحلي، ويجب أن تنمى هذه الفنادق وتدار بأسلوب بيئي حساس يحمي المنظومة البيئية. </a:t>
            </a:r>
            <a:endParaRPr lang="ar-DZ" sz="1800" dirty="0">
              <a:cs typeface="+mj-cs"/>
            </a:endParaRPr>
          </a:p>
          <a:p>
            <a:pPr marL="285750" lvl="0" indent="-285750" algn="r" rtl="1">
              <a:spcBef>
                <a:spcPts val="0"/>
              </a:spcBef>
              <a:spcAft>
                <a:spcPts val="0"/>
              </a:spcAft>
              <a:buFontTx/>
              <a:buChar char="-"/>
            </a:pPr>
            <a:endParaRPr lang="ar-DZ" sz="1800" dirty="0">
              <a:cs typeface="+mj-cs"/>
            </a:endParaRPr>
          </a:p>
        </p:txBody>
      </p:sp>
      <p:sp>
        <p:nvSpPr>
          <p:cNvPr id="729" name="Google Shape;729;p36"/>
          <p:cNvSpPr txBox="1">
            <a:spLocks noGrp="1"/>
          </p:cNvSpPr>
          <p:nvPr>
            <p:ph type="subTitle" idx="7"/>
          </p:nvPr>
        </p:nvSpPr>
        <p:spPr>
          <a:xfrm>
            <a:off x="5794522" y="403225"/>
            <a:ext cx="2880900" cy="461700"/>
          </a:xfrm>
          <a:prstGeom prst="rect">
            <a:avLst/>
          </a:prstGeom>
        </p:spPr>
        <p:txBody>
          <a:bodyPr spcFirstLastPara="1" wrap="square" lIns="91425" tIns="91425" rIns="91425" bIns="91425" anchor="b" anchorCtr="0">
            <a:noAutofit/>
          </a:bodyPr>
          <a:lstStyle/>
          <a:p>
            <a:pPr marL="342900" lvl="0" indent="-342900" algn="ctr" rtl="1">
              <a:spcBef>
                <a:spcPts val="0"/>
              </a:spcBef>
              <a:spcAft>
                <a:spcPts val="0"/>
              </a:spcAft>
              <a:buFont typeface="Arial" panose="020B0604020202020204" pitchFamily="34" charset="0"/>
              <a:buChar char="•"/>
            </a:pPr>
            <a:r>
              <a:rPr lang="ar-DZ" sz="2000" dirty="0">
                <a:cs typeface="+mj-cs"/>
              </a:rPr>
              <a:t>الفندق الأخضر</a:t>
            </a:r>
            <a:endParaRPr sz="2000" dirty="0">
              <a:cs typeface="+mj-cs"/>
            </a:endParaRPr>
          </a:p>
        </p:txBody>
      </p:sp>
      <p:sp>
        <p:nvSpPr>
          <p:cNvPr id="7" name="ZoneTexte 6"/>
          <p:cNvSpPr txBox="1"/>
          <p:nvPr/>
        </p:nvSpPr>
        <p:spPr>
          <a:xfrm>
            <a:off x="811322" y="218594"/>
            <a:ext cx="3510915" cy="646331"/>
          </a:xfrm>
          <a:prstGeom prst="rect">
            <a:avLst/>
          </a:prstGeom>
          <a:noFill/>
        </p:spPr>
        <p:txBody>
          <a:bodyPr wrap="square">
            <a:spAutoFit/>
          </a:bodyPr>
          <a:lstStyle/>
          <a:p>
            <a:pPr marL="285750" lvl="0" indent="-285750" algn="ctr" rtl="1">
              <a:spcBef>
                <a:spcPts val="0"/>
              </a:spcBef>
              <a:spcAft>
                <a:spcPts val="0"/>
              </a:spcAft>
              <a:buFont typeface="Arial" panose="020B0604020202020204" pitchFamily="34" charset="0"/>
              <a:buChar char="–"/>
            </a:pPr>
            <a:r>
              <a:rPr lang="ar-DZ" sz="1800" dirty="0">
                <a:solidFill>
                  <a:schemeClr val="bg2"/>
                </a:solidFill>
              </a:rPr>
              <a:t>الفرق بين الفندق التقليدي</a:t>
            </a:r>
            <a:endParaRPr lang="fr-FR" sz="1800" dirty="0">
              <a:solidFill>
                <a:schemeClr val="bg2"/>
              </a:solidFill>
            </a:endParaRPr>
          </a:p>
          <a:p>
            <a:pPr lvl="0" algn="ctr" rtl="1">
              <a:spcBef>
                <a:spcPts val="0"/>
              </a:spcBef>
              <a:spcAft>
                <a:spcPts val="0"/>
              </a:spcAft>
            </a:pPr>
            <a:r>
              <a:rPr lang="ar-DZ" sz="1800" dirty="0">
                <a:solidFill>
                  <a:schemeClr val="bg2"/>
                </a:solidFill>
              </a:rPr>
              <a:t> والفندق الأخضر</a:t>
            </a:r>
            <a:r>
              <a:rPr lang="fr-FR" sz="1800" dirty="0">
                <a:solidFill>
                  <a:schemeClr val="bg2"/>
                </a:solidFill>
              </a:rPr>
              <a:t>:</a:t>
            </a:r>
            <a:r>
              <a:rPr lang="ar-DZ" sz="1800" dirty="0">
                <a:solidFill>
                  <a:schemeClr val="bg2"/>
                </a:solidFill>
              </a:rPr>
              <a:t> </a:t>
            </a:r>
            <a:endParaRPr lang="ar-DZ" sz="1800" dirty="0">
              <a:solidFill>
                <a:schemeClr val="bg2"/>
              </a:solidFill>
            </a:endParaRPr>
          </a:p>
        </p:txBody>
      </p:sp>
      <p:pic>
        <p:nvPicPr>
          <p:cNvPr id="4" name="Image 3"/>
          <p:cNvPicPr>
            <a:picLocks noChangeAspect="1"/>
          </p:cNvPicPr>
          <p:nvPr/>
        </p:nvPicPr>
        <p:blipFill>
          <a:blip r:embed="rId1"/>
          <a:srcRect l="6856" r="8423" b="4939"/>
          <a:stretch>
            <a:fillRect/>
          </a:stretch>
        </p:blipFill>
        <p:spPr>
          <a:xfrm>
            <a:off x="0" y="941907"/>
            <a:ext cx="5290186" cy="404622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3" name="Google Shape;723;p36"/>
          <p:cNvSpPr txBox="1">
            <a:spLocks noGrp="1"/>
          </p:cNvSpPr>
          <p:nvPr>
            <p:ph type="subTitle" idx="3"/>
          </p:nvPr>
        </p:nvSpPr>
        <p:spPr>
          <a:xfrm>
            <a:off x="723900" y="1037060"/>
            <a:ext cx="8214361" cy="1434707"/>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800" dirty="0">
                <a:cs typeface="+mj-cs"/>
              </a:rPr>
              <a:t>جاء مصطلح النقل الأخضر كمفهوم نابع من التنمية المستدامة، وقد استخدم لوصف وسائل النقل، ونظم التخطيط والنقل، والتي تتفق مع اهتمامات أوسع للاستدامة، وتهدف سياسة النقل الأخضر إلى تحسين استخدام أنظمة النقل لتحقيق الأهداف الاقتصادية والاجتماعية والبيئية، دون التضحية بقدرة الأجيال القادمة على تحقيق نفس الأهداف.</a:t>
            </a:r>
            <a:endParaRPr lang="ar-DZ" sz="1800" dirty="0">
              <a:cs typeface="+mj-cs"/>
            </a:endParaRPr>
          </a:p>
        </p:txBody>
      </p:sp>
      <p:sp>
        <p:nvSpPr>
          <p:cNvPr id="729" name="Google Shape;729;p36"/>
          <p:cNvSpPr txBox="1">
            <a:spLocks noGrp="1"/>
          </p:cNvSpPr>
          <p:nvPr>
            <p:ph type="subTitle" idx="7"/>
          </p:nvPr>
        </p:nvSpPr>
        <p:spPr>
          <a:xfrm>
            <a:off x="5588783" y="575360"/>
            <a:ext cx="2880900" cy="461700"/>
          </a:xfrm>
          <a:prstGeom prst="rect">
            <a:avLst/>
          </a:prstGeom>
        </p:spPr>
        <p:txBody>
          <a:bodyPr spcFirstLastPara="1" wrap="square" lIns="91425" tIns="91425" rIns="91425" bIns="91425" anchor="b" anchorCtr="0">
            <a:noAutofit/>
          </a:bodyPr>
          <a:lstStyle/>
          <a:p>
            <a:pPr marL="342900" lvl="0" indent="-342900" algn="ctr" rtl="1">
              <a:spcBef>
                <a:spcPts val="0"/>
              </a:spcBef>
              <a:spcAft>
                <a:spcPts val="0"/>
              </a:spcAft>
              <a:buFont typeface="Arial" panose="020B0604020202020204" pitchFamily="34" charset="0"/>
              <a:buChar char="•"/>
            </a:pPr>
            <a:r>
              <a:rPr lang="ar-DZ" sz="2000" dirty="0">
                <a:cs typeface="+mj-cs"/>
              </a:rPr>
              <a:t>النقل الأخضر</a:t>
            </a:r>
            <a:endParaRPr sz="2000" dirty="0">
              <a:cs typeface="+mj-cs"/>
            </a:endParaRPr>
          </a:p>
        </p:txBody>
      </p:sp>
      <p:sp>
        <p:nvSpPr>
          <p:cNvPr id="7" name="ZoneTexte 6"/>
          <p:cNvSpPr txBox="1"/>
          <p:nvPr/>
        </p:nvSpPr>
        <p:spPr>
          <a:xfrm>
            <a:off x="3354705" y="2671734"/>
            <a:ext cx="3510915" cy="1200329"/>
          </a:xfrm>
          <a:prstGeom prst="rect">
            <a:avLst/>
          </a:prstGeom>
          <a:noFill/>
        </p:spPr>
        <p:txBody>
          <a:bodyPr wrap="square">
            <a:spAutoFit/>
          </a:bodyPr>
          <a:lstStyle/>
          <a:p>
            <a:pPr marL="285750" lvl="0" indent="-285750" algn="ctr" rtl="1">
              <a:spcBef>
                <a:spcPts val="0"/>
              </a:spcBef>
              <a:spcAft>
                <a:spcPts val="0"/>
              </a:spcAft>
              <a:buFont typeface="Arial" panose="020B0604020202020204" pitchFamily="34" charset="0"/>
              <a:buChar char="–"/>
            </a:pPr>
            <a:r>
              <a:rPr lang="ar-DZ" sz="1800" dirty="0">
                <a:solidFill>
                  <a:schemeClr val="bg2"/>
                </a:solidFill>
              </a:rPr>
              <a:t>تصنيفات النقل الأخضر</a:t>
            </a:r>
            <a:r>
              <a:rPr lang="fr-FR" sz="1800" dirty="0">
                <a:solidFill>
                  <a:schemeClr val="bg2"/>
                </a:solidFill>
              </a:rPr>
              <a:t>:</a:t>
            </a:r>
            <a:endParaRPr lang="fr-FR" sz="1800" dirty="0">
              <a:solidFill>
                <a:schemeClr val="bg2"/>
              </a:solidFill>
            </a:endParaRPr>
          </a:p>
          <a:p>
            <a:pPr lvl="0" algn="ctr" rtl="1">
              <a:spcBef>
                <a:spcPts val="0"/>
              </a:spcBef>
              <a:spcAft>
                <a:spcPts val="0"/>
              </a:spcAft>
            </a:pPr>
            <a:r>
              <a:rPr lang="ar-DZ" sz="1800" dirty="0">
                <a:solidFill>
                  <a:schemeClr val="bg2"/>
                </a:solidFill>
              </a:rPr>
              <a:t>النقل المعتمد على القوة العضلية للجسم </a:t>
            </a:r>
            <a:endParaRPr lang="fr-FR" sz="1800" dirty="0">
              <a:solidFill>
                <a:schemeClr val="bg2"/>
              </a:solidFill>
            </a:endParaRPr>
          </a:p>
          <a:p>
            <a:pPr lvl="0" algn="ctr" rtl="1">
              <a:spcBef>
                <a:spcPts val="0"/>
              </a:spcBef>
              <a:spcAft>
                <a:spcPts val="0"/>
              </a:spcAft>
            </a:pPr>
            <a:r>
              <a:rPr lang="ar-DZ" sz="1800" dirty="0">
                <a:solidFill>
                  <a:schemeClr val="bg2"/>
                </a:solidFill>
              </a:rPr>
              <a:t>النقل بوسائل صديقة للبيئة</a:t>
            </a:r>
            <a:endParaRPr lang="fr-FR" sz="1800" dirty="0">
              <a:solidFill>
                <a:schemeClr val="bg2"/>
              </a:solidFill>
            </a:endParaRPr>
          </a:p>
          <a:p>
            <a:pPr lvl="0" algn="ctr" rtl="1">
              <a:spcBef>
                <a:spcPts val="0"/>
              </a:spcBef>
              <a:spcAft>
                <a:spcPts val="0"/>
              </a:spcAft>
            </a:pPr>
            <a:r>
              <a:rPr lang="ar-DZ" sz="1800" dirty="0">
                <a:solidFill>
                  <a:schemeClr val="bg2"/>
                </a:solidFill>
              </a:rPr>
              <a:t>النقل بواسطة النقل العام </a:t>
            </a:r>
            <a:endParaRPr lang="ar-DZ" sz="1800" dirty="0">
              <a:solidFill>
                <a:schemeClr val="bg2"/>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6" name="Google Shape;696;p33"/>
          <p:cNvSpPr txBox="1">
            <a:spLocks noGrp="1"/>
          </p:cNvSpPr>
          <p:nvPr>
            <p:ph type="title"/>
          </p:nvPr>
        </p:nvSpPr>
        <p:spPr>
          <a:xfrm>
            <a:off x="715100" y="1413100"/>
            <a:ext cx="7713600" cy="95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b="1" u="sng" dirty="0">
                <a:cs typeface="+mj-cs"/>
              </a:rPr>
              <a:t>تطبيق التسويق الأخضر في الفندقة والسياحة</a:t>
            </a:r>
            <a:endParaRPr lang="ar-DZ" b="1" u="sng" dirty="0">
              <a:cs typeface="+mj-cs"/>
            </a:endParaRPr>
          </a:p>
        </p:txBody>
      </p:sp>
      <p:sp>
        <p:nvSpPr>
          <p:cNvPr id="7" name="Google Shape;697;p33"/>
          <p:cNvSpPr txBox="1"/>
          <p:nvPr/>
        </p:nvSpPr>
        <p:spPr>
          <a:xfrm>
            <a:off x="4027050" y="535001"/>
            <a:ext cx="1089900" cy="954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5000" dirty="0">
                <a:solidFill>
                  <a:schemeClr val="tx1"/>
                </a:solidFill>
                <a:latin typeface="Beaven"/>
                <a:cs typeface="+mj-cs"/>
              </a:rPr>
              <a:t>03</a:t>
            </a:r>
            <a:endParaRPr lang="en-GB" sz="5000" dirty="0">
              <a:solidFill>
                <a:schemeClr val="tx1"/>
              </a:solidFill>
              <a:latin typeface="Beaven"/>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u="sng" dirty="0">
                <a:cs typeface="+mj-cs"/>
              </a:rPr>
              <a:t>مفهوم</a:t>
            </a:r>
            <a:r>
              <a:rPr lang="fr-FR" b="1" u="sng" dirty="0">
                <a:cs typeface="+mj-cs"/>
              </a:rPr>
              <a:t> </a:t>
            </a:r>
            <a:r>
              <a:rPr lang="ar-DZ" b="1" u="sng" dirty="0">
                <a:cs typeface="+mj-cs"/>
              </a:rPr>
              <a:t>التسويق  الأخضر في الفندقة</a:t>
            </a:r>
            <a:endParaRPr b="1" u="sng" dirty="0">
              <a:cs typeface="+mj-cs"/>
            </a:endParaRPr>
          </a:p>
        </p:txBody>
      </p:sp>
      <p:sp>
        <p:nvSpPr>
          <p:cNvPr id="791" name="Google Shape;791;p42"/>
          <p:cNvSpPr txBox="1"/>
          <p:nvPr/>
        </p:nvSpPr>
        <p:spPr>
          <a:xfrm>
            <a:off x="1412130" y="1721757"/>
            <a:ext cx="6319740" cy="3947523"/>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ar-DZ" sz="2000" dirty="0">
                <a:solidFill>
                  <a:schemeClr val="dk1"/>
                </a:solidFill>
                <a:latin typeface="Bevan"/>
                <a:ea typeface="Bevan"/>
                <a:cs typeface="Bevan"/>
                <a:sym typeface="Bevan"/>
              </a:rPr>
              <a:t>يهدف مفهوم الممارسات الخضراء أو ما يعرف بالإدارة الخضراء إلى الاستخدام الرشيد للموارد الطبيعية، إدارة مصادر المياه بترشيد استهلاكها، إدارة المياه العادمة، إدارة النفايات الصلبة وإدارة مصادر الطاقة، في وسط الفندق</a:t>
            </a:r>
            <a:endParaRPr sz="2000" dirty="0">
              <a:solidFill>
                <a:schemeClr val="dk1"/>
              </a:solidFill>
              <a:latin typeface="Bevan"/>
              <a:ea typeface="Bevan"/>
              <a:cs typeface="Bevan"/>
              <a:sym typeface="Beva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31"/>
          <p:cNvSpPr txBox="1">
            <a:spLocks noGrp="1"/>
          </p:cNvSpPr>
          <p:nvPr>
            <p:ph type="title"/>
          </p:nvPr>
        </p:nvSpPr>
        <p:spPr>
          <a:xfrm>
            <a:off x="720000" y="25334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b="1" dirty="0">
                <a:cs typeface="+mj-cs"/>
              </a:rPr>
              <a:t>خطة البحث</a:t>
            </a:r>
            <a:endParaRPr b="1" dirty="0">
              <a:cs typeface="+mj-cs"/>
            </a:endParaRPr>
          </a:p>
        </p:txBody>
      </p:sp>
      <p:sp>
        <p:nvSpPr>
          <p:cNvPr id="672" name="Google Shape;672;p31"/>
          <p:cNvSpPr txBox="1">
            <a:spLocks noGrp="1"/>
          </p:cNvSpPr>
          <p:nvPr>
            <p:ph type="title" idx="2"/>
          </p:nvPr>
        </p:nvSpPr>
        <p:spPr>
          <a:xfrm>
            <a:off x="910806" y="1376987"/>
            <a:ext cx="796800" cy="64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cs typeface="+mj-cs"/>
              </a:rPr>
              <a:t>01</a:t>
            </a:r>
            <a:endParaRPr dirty="0">
              <a:cs typeface="+mj-cs"/>
            </a:endParaRPr>
          </a:p>
        </p:txBody>
      </p:sp>
      <p:sp>
        <p:nvSpPr>
          <p:cNvPr id="674" name="Google Shape;674;p31"/>
          <p:cNvSpPr txBox="1">
            <a:spLocks noGrp="1"/>
          </p:cNvSpPr>
          <p:nvPr>
            <p:ph type="title" idx="4"/>
          </p:nvPr>
        </p:nvSpPr>
        <p:spPr>
          <a:xfrm>
            <a:off x="4168909" y="1339637"/>
            <a:ext cx="796800" cy="64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cs typeface="+mj-cs"/>
              </a:rPr>
              <a:t>02</a:t>
            </a:r>
            <a:endParaRPr>
              <a:cs typeface="+mj-cs"/>
            </a:endParaRPr>
          </a:p>
        </p:txBody>
      </p:sp>
      <p:sp>
        <p:nvSpPr>
          <p:cNvPr id="676" name="Google Shape;676;p31"/>
          <p:cNvSpPr txBox="1">
            <a:spLocks noGrp="1"/>
          </p:cNvSpPr>
          <p:nvPr>
            <p:ph type="title" idx="6"/>
          </p:nvPr>
        </p:nvSpPr>
        <p:spPr>
          <a:xfrm>
            <a:off x="7017655" y="1393526"/>
            <a:ext cx="796800" cy="64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cs typeface="+mj-cs"/>
              </a:rPr>
              <a:t>03</a:t>
            </a:r>
            <a:endParaRPr dirty="0">
              <a:cs typeface="+mj-cs"/>
            </a:endParaRPr>
          </a:p>
        </p:txBody>
      </p:sp>
      <p:sp>
        <p:nvSpPr>
          <p:cNvPr id="678" name="Google Shape;678;p31"/>
          <p:cNvSpPr txBox="1">
            <a:spLocks noGrp="1"/>
          </p:cNvSpPr>
          <p:nvPr>
            <p:ph type="subTitle" idx="1"/>
          </p:nvPr>
        </p:nvSpPr>
        <p:spPr>
          <a:xfrm>
            <a:off x="58956" y="1947281"/>
            <a:ext cx="2500500" cy="73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DZ" sz="2200" b="1" u="sng" dirty="0">
                <a:cs typeface="+mj-cs"/>
              </a:rPr>
              <a:t>السياحة الخضراء</a:t>
            </a:r>
            <a:endParaRPr sz="2200" b="1" u="sng" dirty="0">
              <a:cs typeface="+mj-cs"/>
            </a:endParaRPr>
          </a:p>
        </p:txBody>
      </p:sp>
      <p:sp>
        <p:nvSpPr>
          <p:cNvPr id="680" name="Google Shape;680;p31"/>
          <p:cNvSpPr txBox="1">
            <a:spLocks noGrp="1"/>
          </p:cNvSpPr>
          <p:nvPr>
            <p:ph type="subTitle" idx="9"/>
          </p:nvPr>
        </p:nvSpPr>
        <p:spPr>
          <a:xfrm>
            <a:off x="5896783" y="2202300"/>
            <a:ext cx="3188261" cy="7389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sz="2200" b="1" u="sng" dirty="0">
                <a:cs typeface="+mj-cs"/>
              </a:rPr>
              <a:t>تطبيق التسويق الأخضر في الفندقة</a:t>
            </a:r>
            <a:r>
              <a:rPr lang="fr-FR" sz="2200" b="1" u="sng" dirty="0">
                <a:cs typeface="+mj-cs"/>
              </a:rPr>
              <a:t> </a:t>
            </a:r>
            <a:r>
              <a:rPr lang="ar-DZ" sz="2200" b="1" u="sng" dirty="0">
                <a:cs typeface="+mj-cs"/>
              </a:rPr>
              <a:t>والسياحة</a:t>
            </a:r>
            <a:endParaRPr sz="2200" b="1" u="sng" dirty="0">
              <a:cs typeface="+mj-cs"/>
            </a:endParaRPr>
          </a:p>
        </p:txBody>
      </p:sp>
      <p:sp>
        <p:nvSpPr>
          <p:cNvPr id="14" name="Google Shape;678;p31"/>
          <p:cNvSpPr txBox="1"/>
          <p:nvPr/>
        </p:nvSpPr>
        <p:spPr>
          <a:xfrm>
            <a:off x="3294973" y="660283"/>
            <a:ext cx="2500500" cy="73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9pPr>
          </a:lstStyle>
          <a:p>
            <a:pPr marL="0" indent="0" rtl="1"/>
            <a:r>
              <a:rPr lang="ar-DZ" sz="2200" b="1" u="sng" dirty="0">
                <a:latin typeface="+mj-lt"/>
                <a:cs typeface="+mj-cs"/>
              </a:rPr>
              <a:t>المقدمة</a:t>
            </a:r>
            <a:endParaRPr lang="ar-DZ" sz="2200" dirty="0">
              <a:latin typeface="+mj-lt"/>
              <a:cs typeface="+mj-cs"/>
            </a:endParaRPr>
          </a:p>
        </p:txBody>
      </p:sp>
      <p:sp>
        <p:nvSpPr>
          <p:cNvPr id="15" name="Google Shape;678;p31"/>
          <p:cNvSpPr txBox="1"/>
          <p:nvPr/>
        </p:nvSpPr>
        <p:spPr>
          <a:xfrm>
            <a:off x="111126" y="2962338"/>
            <a:ext cx="2500500" cy="73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9pPr>
          </a:lstStyle>
          <a:p>
            <a:pPr marL="0" indent="0"/>
            <a:r>
              <a:rPr lang="ar-DZ" b="1" dirty="0">
                <a:cs typeface="+mj-cs"/>
              </a:rPr>
              <a:t>مفهوم السياحة الخضراء، تاريخها، أهميتها، المفاهيم السبعة للسياحة الخضراء.</a:t>
            </a:r>
            <a:endParaRPr lang="ar-DZ" b="1" dirty="0">
              <a:cs typeface="+mj-cs"/>
            </a:endParaRPr>
          </a:p>
        </p:txBody>
      </p:sp>
      <p:sp>
        <p:nvSpPr>
          <p:cNvPr id="18" name="Google Shape;678;p31"/>
          <p:cNvSpPr txBox="1"/>
          <p:nvPr/>
        </p:nvSpPr>
        <p:spPr>
          <a:xfrm>
            <a:off x="3210841" y="1947281"/>
            <a:ext cx="2744898" cy="73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9pPr>
          </a:lstStyle>
          <a:p>
            <a:pPr marL="0" indent="0"/>
            <a:r>
              <a:rPr lang="ar-DZ" sz="2200" b="1" u="sng" dirty="0">
                <a:cs typeface="+mj-cs"/>
              </a:rPr>
              <a:t>التسويق السياحي الاخضر</a:t>
            </a:r>
            <a:endParaRPr lang="ar-DZ" sz="2200" b="1" u="sng" dirty="0">
              <a:cs typeface="+mj-cs"/>
            </a:endParaRPr>
          </a:p>
        </p:txBody>
      </p:sp>
      <p:sp>
        <p:nvSpPr>
          <p:cNvPr id="19" name="Google Shape;678;p31"/>
          <p:cNvSpPr txBox="1"/>
          <p:nvPr/>
        </p:nvSpPr>
        <p:spPr>
          <a:xfrm>
            <a:off x="3361173" y="3208062"/>
            <a:ext cx="2500500" cy="73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9pPr>
          </a:lstStyle>
          <a:p>
            <a:pPr marL="0" indent="0"/>
            <a:r>
              <a:rPr lang="ar-DZ" b="1" dirty="0">
                <a:cs typeface="+mj-cs"/>
              </a:rPr>
              <a:t>مفهوم التسويق السياحي الاخضر ،فوائد وأصنافه ،مزيجه التسويقي ،ركائز التسويق السياحي الأخضر.</a:t>
            </a:r>
            <a:endParaRPr lang="ar-DZ" b="1" dirty="0">
              <a:cs typeface="+mj-cs"/>
            </a:endParaRPr>
          </a:p>
        </p:txBody>
      </p:sp>
      <p:sp>
        <p:nvSpPr>
          <p:cNvPr id="20" name="Google Shape;678;p31"/>
          <p:cNvSpPr txBox="1"/>
          <p:nvPr/>
        </p:nvSpPr>
        <p:spPr>
          <a:xfrm>
            <a:off x="3455239" y="3861680"/>
            <a:ext cx="2500500" cy="73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9pPr>
          </a:lstStyle>
          <a:p>
            <a:pPr marL="0" indent="0"/>
            <a:r>
              <a:rPr lang="ar-DZ" sz="2200" b="1" u="sng" dirty="0">
                <a:cs typeface="+mj-cs"/>
              </a:rPr>
              <a:t>الخاتمة</a:t>
            </a:r>
            <a:r>
              <a:rPr lang="ar-DZ" sz="2200" dirty="0">
                <a:cs typeface="+mj-cs"/>
              </a:rPr>
              <a:t> </a:t>
            </a:r>
            <a:endParaRPr lang="ar-DZ" sz="2200" dirty="0">
              <a:cs typeface="+mj-cs"/>
            </a:endParaRPr>
          </a:p>
        </p:txBody>
      </p:sp>
      <p:pic>
        <p:nvPicPr>
          <p:cNvPr id="3" name="Son enregistré">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67055" y="5973445"/>
            <a:ext cx="487363" cy="487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4305">
        <p159:morph option="byObject"/>
      </p:transition>
    </mc:Choice>
    <mc:Fallback>
      <p:transition spd="slow" advTm="543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3" name="Google Shape;713;p35"/>
          <p:cNvSpPr txBox="1">
            <a:spLocks noGrp="1"/>
          </p:cNvSpPr>
          <p:nvPr>
            <p:ph type="subTitle" idx="6"/>
          </p:nvPr>
        </p:nvSpPr>
        <p:spPr>
          <a:xfrm>
            <a:off x="6528007" y="727300"/>
            <a:ext cx="2490300" cy="418200"/>
          </a:xfrm>
          <a:prstGeom prst="rect">
            <a:avLst/>
          </a:prstGeom>
        </p:spPr>
        <p:txBody>
          <a:bodyPr spcFirstLastPara="1" wrap="square" lIns="91425" tIns="91425" rIns="91425" bIns="91425" anchor="b" anchorCtr="0">
            <a:noAutofit/>
          </a:bodyPr>
          <a:lstStyle/>
          <a:p>
            <a:pPr marL="285750" lvl="0" indent="-285750" algn="ctr" rtl="1">
              <a:spcBef>
                <a:spcPts val="0"/>
              </a:spcBef>
              <a:spcAft>
                <a:spcPts val="0"/>
              </a:spcAft>
              <a:buFont typeface="Arial" panose="020B0604020202020204" pitchFamily="34" charset="0"/>
              <a:buChar char="•"/>
            </a:pPr>
            <a:r>
              <a:rPr lang="ar-DZ" u="sng" dirty="0">
                <a:cs typeface="+mj-cs"/>
              </a:rPr>
              <a:t>إدارة مصادر المياه</a:t>
            </a:r>
            <a:endParaRPr u="sng" dirty="0">
              <a:cs typeface="+mj-cs"/>
            </a:endParaRPr>
          </a:p>
        </p:txBody>
      </p:sp>
      <p:sp>
        <p:nvSpPr>
          <p:cNvPr id="714" name="Google Shape;714;p35"/>
          <p:cNvSpPr txBox="1">
            <a:spLocks noGrp="1"/>
          </p:cNvSpPr>
          <p:nvPr>
            <p:ph type="title"/>
          </p:nvPr>
        </p:nvSpPr>
        <p:spPr>
          <a:xfrm>
            <a:off x="719947" y="140225"/>
            <a:ext cx="770400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u="sng" dirty="0">
                <a:cs typeface="+mj-cs"/>
              </a:rPr>
              <a:t>تطبيق التسويق الأخضر في الفندقة</a:t>
            </a:r>
            <a:endParaRPr b="1" u="sng" dirty="0">
              <a:cs typeface="+mj-cs"/>
            </a:endParaRPr>
          </a:p>
        </p:txBody>
      </p:sp>
      <p:sp>
        <p:nvSpPr>
          <p:cNvPr id="717" name="Google Shape;717;p35"/>
          <p:cNvSpPr txBox="1">
            <a:spLocks noGrp="1"/>
          </p:cNvSpPr>
          <p:nvPr>
            <p:ph type="subTitle" idx="4"/>
          </p:nvPr>
        </p:nvSpPr>
        <p:spPr>
          <a:xfrm>
            <a:off x="-120479" y="1046440"/>
            <a:ext cx="9155466" cy="818100"/>
          </a:xfrm>
          <a:prstGeom prst="rect">
            <a:avLst/>
          </a:prstGeom>
        </p:spPr>
        <p:txBody>
          <a:bodyPr spcFirstLastPara="1" wrap="square" lIns="91425" tIns="91425" rIns="91425" bIns="91425" anchor="t" anchorCtr="0">
            <a:noAutofit/>
          </a:bodyPr>
          <a:lstStyle/>
          <a:p>
            <a:pPr marL="0" lvl="0" indent="0" rtl="1">
              <a:spcBef>
                <a:spcPts val="0"/>
              </a:spcBef>
              <a:spcAft>
                <a:spcPts val="0"/>
              </a:spcAft>
            </a:pPr>
            <a:r>
              <a:rPr lang="ar-DZ" sz="1800" dirty="0">
                <a:cs typeface="+mj-cs"/>
              </a:rPr>
              <a:t>يشمل هذا الاستهلاك</a:t>
            </a:r>
            <a:r>
              <a:rPr lang="fr-FR" sz="1800" dirty="0">
                <a:cs typeface="+mj-cs"/>
              </a:rPr>
              <a:t> </a:t>
            </a:r>
            <a:r>
              <a:rPr lang="ar-DZ" sz="1800" dirty="0">
                <a:cs typeface="+mj-cs"/>
              </a:rPr>
              <a:t>الفنادق احتياجات النزلاء والمرافق مثل المطابخ، غرف الغسيل، المسابح، والحدائق. ويمكن أن يهدد الاستخدام المفرط مصادر المياه المحلية. يمكن للفندق الأخضر تقليل استهلاك المياه بنسبة تصل إلى 40% عبر اتباع ممارسات الترشيد التالية:</a:t>
            </a:r>
            <a:endParaRPr lang="fr-FR" sz="1800" dirty="0">
              <a:cs typeface="+mj-cs"/>
            </a:endParaRPr>
          </a:p>
          <a:p>
            <a:pPr marL="285750" lvl="0" indent="-285750" algn="r" rtl="1">
              <a:spcBef>
                <a:spcPts val="0"/>
              </a:spcBef>
              <a:spcAft>
                <a:spcPts val="0"/>
              </a:spcAft>
              <a:buFontTx/>
              <a:buChar char="–"/>
            </a:pPr>
            <a:r>
              <a:rPr lang="ar-DZ" sz="1800" dirty="0">
                <a:cs typeface="+mj-cs"/>
              </a:rPr>
              <a:t>استخدام معدات موفرة للمياه في الحمامات والمطابخ وآلات الغسيل.</a:t>
            </a:r>
            <a:endParaRPr lang="fr-FR" sz="1800" dirty="0">
              <a:cs typeface="+mj-cs"/>
            </a:endParaRPr>
          </a:p>
          <a:p>
            <a:pPr marL="285750" lvl="0" indent="-285750" algn="r" rtl="1">
              <a:spcBef>
                <a:spcPts val="0"/>
              </a:spcBef>
              <a:spcAft>
                <a:spcPts val="0"/>
              </a:spcAft>
              <a:buFontTx/>
              <a:buChar char="–"/>
            </a:pPr>
            <a:r>
              <a:rPr lang="ar-DZ" sz="1800" dirty="0">
                <a:cs typeface="+mj-cs"/>
              </a:rPr>
              <a:t>الصيانة المستمرة لتسريبات المياه.</a:t>
            </a:r>
            <a:endParaRPr lang="fr-FR" sz="1800" dirty="0">
              <a:cs typeface="+mj-cs"/>
            </a:endParaRPr>
          </a:p>
          <a:p>
            <a:pPr marL="285750" lvl="0" indent="-285750" algn="r" rtl="1">
              <a:spcBef>
                <a:spcPts val="0"/>
              </a:spcBef>
              <a:spcAft>
                <a:spcPts val="0"/>
              </a:spcAft>
              <a:buFontTx/>
              <a:buChar char="–"/>
            </a:pPr>
            <a:r>
              <a:rPr lang="ar-DZ" sz="1800" dirty="0">
                <a:cs typeface="+mj-cs"/>
              </a:rPr>
              <a:t>تركيب مقاييس استهلاك المياه في غرف النزلاء.</a:t>
            </a:r>
            <a:endParaRPr lang="fr-FR" sz="1800" dirty="0">
              <a:cs typeface="+mj-cs"/>
            </a:endParaRPr>
          </a:p>
          <a:p>
            <a:pPr marL="285750" lvl="0" indent="-285750" algn="r" rtl="1">
              <a:spcBef>
                <a:spcPts val="0"/>
              </a:spcBef>
              <a:spcAft>
                <a:spcPts val="0"/>
              </a:spcAft>
              <a:buFontTx/>
              <a:buChar char="–"/>
            </a:pPr>
            <a:r>
              <a:rPr lang="ar-DZ" sz="1800" dirty="0">
                <a:cs typeface="+mj-cs"/>
              </a:rPr>
              <a:t>استخدام المياه المعالجة وتخزين مياه الأمطار للري بالتنقيط.</a:t>
            </a:r>
            <a:endParaRPr lang="fr-FR" sz="1800" dirty="0">
              <a:cs typeface="+mj-cs"/>
            </a:endParaRPr>
          </a:p>
          <a:p>
            <a:pPr marL="285750" lvl="0" indent="-285750" algn="r" rtl="1">
              <a:spcBef>
                <a:spcPts val="0"/>
              </a:spcBef>
              <a:spcAft>
                <a:spcPts val="0"/>
              </a:spcAft>
              <a:buFontTx/>
              <a:buChar char="–"/>
            </a:pPr>
            <a:r>
              <a:rPr lang="ar-DZ" sz="1800" dirty="0">
                <a:cs typeface="+mj-cs"/>
              </a:rPr>
              <a:t>غسل المناشف والأغطية بناءً على طلب النزلاء مع توعية للاقتصاد في المياه.</a:t>
            </a:r>
            <a:endParaRPr lang="fr-FR" sz="1800" dirty="0">
              <a:cs typeface="+mj-cs"/>
            </a:endParaRPr>
          </a:p>
          <a:p>
            <a:pPr marL="285750" lvl="0" indent="-285750" algn="r" rtl="1">
              <a:spcBef>
                <a:spcPts val="0"/>
              </a:spcBef>
              <a:spcAft>
                <a:spcPts val="0"/>
              </a:spcAft>
              <a:buFontTx/>
              <a:buChar char="–"/>
            </a:pPr>
            <a:r>
              <a:rPr lang="ar-DZ" sz="1800" dirty="0">
                <a:cs typeface="+mj-cs"/>
              </a:rPr>
              <a:t>حماية المسابح باستخدام الفلاتر وإعادة استخدام مياهها للري.</a:t>
            </a:r>
            <a:endParaRPr lang="fr-FR" sz="1800" dirty="0">
              <a:cs typeface="+mj-cs"/>
            </a:endParaRPr>
          </a:p>
          <a:p>
            <a:pPr marL="285750" lvl="0" indent="-285750" algn="r" rtl="1">
              <a:spcBef>
                <a:spcPts val="0"/>
              </a:spcBef>
              <a:spcAft>
                <a:spcPts val="0"/>
              </a:spcAft>
              <a:buFontTx/>
              <a:buChar char="–"/>
            </a:pPr>
            <a:r>
              <a:rPr lang="ar-DZ" sz="1800" dirty="0">
                <a:cs typeface="+mj-cs"/>
              </a:rPr>
              <a:t>توعية العمال وترتيب خطوات لترشيد استهلاك المياه.</a:t>
            </a:r>
            <a:endParaRPr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3" name="Google Shape;713;p35"/>
          <p:cNvSpPr txBox="1">
            <a:spLocks noGrp="1"/>
          </p:cNvSpPr>
          <p:nvPr>
            <p:ph type="subTitle" idx="6"/>
          </p:nvPr>
        </p:nvSpPr>
        <p:spPr>
          <a:xfrm>
            <a:off x="6528008" y="254860"/>
            <a:ext cx="2490300" cy="418200"/>
          </a:xfrm>
          <a:prstGeom prst="rect">
            <a:avLst/>
          </a:prstGeom>
        </p:spPr>
        <p:txBody>
          <a:bodyPr spcFirstLastPara="1" wrap="square" lIns="91425" tIns="91425" rIns="91425" bIns="91425" anchor="b" anchorCtr="0">
            <a:noAutofit/>
          </a:bodyPr>
          <a:lstStyle/>
          <a:p>
            <a:pPr marL="285750" lvl="0" indent="-285750" algn="ctr" rtl="1">
              <a:spcBef>
                <a:spcPts val="0"/>
              </a:spcBef>
              <a:spcAft>
                <a:spcPts val="0"/>
              </a:spcAft>
              <a:buFont typeface="Arial" panose="020B0604020202020204" pitchFamily="34" charset="0"/>
              <a:buChar char="•"/>
            </a:pPr>
            <a:r>
              <a:rPr lang="ar-DZ" u="sng" dirty="0">
                <a:cs typeface="+mj-cs"/>
              </a:rPr>
              <a:t>إدارة المياه المستعملة</a:t>
            </a:r>
            <a:endParaRPr u="sng" dirty="0">
              <a:cs typeface="+mj-cs"/>
            </a:endParaRPr>
          </a:p>
        </p:txBody>
      </p:sp>
      <p:sp>
        <p:nvSpPr>
          <p:cNvPr id="717" name="Google Shape;717;p35"/>
          <p:cNvSpPr txBox="1">
            <a:spLocks noGrp="1"/>
          </p:cNvSpPr>
          <p:nvPr>
            <p:ph type="subTitle" idx="4"/>
          </p:nvPr>
        </p:nvSpPr>
        <p:spPr>
          <a:xfrm>
            <a:off x="125694" y="1069300"/>
            <a:ext cx="8892614" cy="818100"/>
          </a:xfrm>
          <a:prstGeom prst="rect">
            <a:avLst/>
          </a:prstGeom>
        </p:spPr>
        <p:txBody>
          <a:bodyPr spcFirstLastPara="1" wrap="square" lIns="91425" tIns="91425" rIns="91425" bIns="91425" anchor="t" anchorCtr="0">
            <a:noAutofit/>
          </a:bodyPr>
          <a:lstStyle/>
          <a:p>
            <a:pPr marL="0" lvl="0" indent="0" rtl="1">
              <a:spcBef>
                <a:spcPts val="0"/>
              </a:spcBef>
              <a:spcAft>
                <a:spcPts val="0"/>
              </a:spcAft>
            </a:pPr>
            <a:r>
              <a:rPr lang="ar-DZ" sz="1800" dirty="0">
                <a:cs typeface="+mj-cs"/>
              </a:rPr>
              <a:t>يجب العمل على التخلص السليم بيئيا من المياه العادمة الناتجة والاستفادة منها، من خلال الآتي: </a:t>
            </a:r>
            <a:endParaRPr lang="fr-FR" sz="1800" dirty="0">
              <a:cs typeface="+mj-cs"/>
            </a:endParaRPr>
          </a:p>
          <a:p>
            <a:pPr marL="0" lvl="0" indent="0" rtl="1">
              <a:spcBef>
                <a:spcPts val="0"/>
              </a:spcBef>
              <a:spcAft>
                <a:spcPts val="0"/>
              </a:spcAft>
            </a:pPr>
            <a:endParaRPr lang="ar-DZ" sz="1800" dirty="0">
              <a:cs typeface="+mj-cs"/>
            </a:endParaRPr>
          </a:p>
          <a:p>
            <a:pPr marL="0" lvl="0" indent="0" algn="r" rtl="1">
              <a:spcBef>
                <a:spcPts val="0"/>
              </a:spcBef>
              <a:spcAft>
                <a:spcPts val="0"/>
              </a:spcAft>
            </a:pPr>
            <a:r>
              <a:rPr lang="ar-DZ" sz="1800" dirty="0">
                <a:cs typeface="+mj-cs"/>
              </a:rPr>
              <a:t>-</a:t>
            </a:r>
            <a:r>
              <a:rPr lang="fr-FR" sz="1800" dirty="0">
                <a:cs typeface="+mj-cs"/>
              </a:rPr>
              <a:t> </a:t>
            </a:r>
            <a:r>
              <a:rPr lang="ar-DZ" sz="1800" dirty="0">
                <a:cs typeface="+mj-cs"/>
              </a:rPr>
              <a:t>العمل على تجميع المياه العادمة "الناتجة عن الفندق، (مياه المغاسل مياه الاستحمام مياه غسيل الملابس)</a:t>
            </a:r>
            <a:endParaRPr lang="ar-DZ" sz="1800" dirty="0">
              <a:cs typeface="+mj-cs"/>
            </a:endParaRPr>
          </a:p>
          <a:p>
            <a:pPr marL="0" lvl="0" indent="0" algn="r" rtl="1">
              <a:spcBef>
                <a:spcPts val="0"/>
              </a:spcBef>
              <a:spcAft>
                <a:spcPts val="0"/>
              </a:spcAft>
            </a:pPr>
            <a:r>
              <a:rPr lang="ar-DZ" sz="1800" dirty="0">
                <a:cs typeface="+mj-cs"/>
              </a:rPr>
              <a:t>-</a:t>
            </a:r>
            <a:r>
              <a:rPr lang="fr-FR" sz="1800" dirty="0">
                <a:cs typeface="+mj-cs"/>
              </a:rPr>
              <a:t> </a:t>
            </a:r>
            <a:r>
              <a:rPr lang="ar-DZ" sz="1800" dirty="0">
                <a:cs typeface="+mj-cs"/>
              </a:rPr>
              <a:t>معالجتها وإعادة استخدامها إما في المراحيض أو في ري الحدائق في الفندق.</a:t>
            </a:r>
            <a:endParaRPr lang="ar-DZ"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b="1" u="sng" dirty="0">
                <a:cs typeface="+mj-cs"/>
              </a:rPr>
              <a:t>التسويق الأخضر في السياحة</a:t>
            </a:r>
            <a:endParaRPr b="1" u="sng" dirty="0">
              <a:cs typeface="+mj-cs"/>
            </a:endParaRPr>
          </a:p>
        </p:txBody>
      </p:sp>
      <p:sp>
        <p:nvSpPr>
          <p:cNvPr id="2" name="Google Shape;689;p32"/>
          <p:cNvSpPr txBox="1"/>
          <p:nvPr/>
        </p:nvSpPr>
        <p:spPr>
          <a:xfrm>
            <a:off x="220980" y="1180530"/>
            <a:ext cx="8702040" cy="2987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438150" indent="-285750" algn="ctr" rtl="1">
              <a:spcBef>
                <a:spcPts val="1000"/>
              </a:spcBef>
              <a:buSzPts val="1200"/>
              <a:buFontTx/>
              <a:buChar char="-"/>
            </a:pPr>
            <a:r>
              <a:rPr lang="ar-DZ" sz="1600" dirty="0">
                <a:solidFill>
                  <a:schemeClr val="tx1"/>
                </a:solidFill>
              </a:rPr>
              <a:t>الترويج لوجهات صديقة للبيئة</a:t>
            </a:r>
            <a:endParaRPr lang="fr-FR" sz="1600" dirty="0">
              <a:solidFill>
                <a:schemeClr val="tx1"/>
              </a:solidFill>
            </a:endParaRPr>
          </a:p>
          <a:p>
            <a:pPr marL="438150" indent="-285750" algn="ctr" rtl="1">
              <a:spcBef>
                <a:spcPts val="1000"/>
              </a:spcBef>
              <a:buSzPts val="1200"/>
              <a:buFontTx/>
              <a:buChar char="-"/>
            </a:pPr>
            <a:r>
              <a:rPr lang="ar-DZ" sz="1600" dirty="0">
                <a:solidFill>
                  <a:schemeClr val="tx1"/>
                </a:solidFill>
              </a:rPr>
              <a:t>تشجيع الأنشطة السياحية المستدامة</a:t>
            </a:r>
            <a:endParaRPr lang="fr-FR" sz="1600" dirty="0">
              <a:solidFill>
                <a:schemeClr val="tx1"/>
              </a:solidFill>
            </a:endParaRPr>
          </a:p>
          <a:p>
            <a:pPr marL="438150" indent="-285750" algn="ctr" rtl="1">
              <a:spcBef>
                <a:spcPts val="1000"/>
              </a:spcBef>
              <a:buSzPts val="1200"/>
              <a:buFontTx/>
              <a:buChar char="-"/>
            </a:pPr>
            <a:r>
              <a:rPr lang="ar-DZ" sz="1600" dirty="0">
                <a:solidFill>
                  <a:schemeClr val="tx1"/>
                </a:solidFill>
              </a:rPr>
              <a:t>التوعية والتثقيف</a:t>
            </a:r>
            <a:endParaRPr lang="fr-FR" sz="1600" dirty="0">
              <a:solidFill>
                <a:schemeClr val="tx1"/>
              </a:solidFill>
            </a:endParaRPr>
          </a:p>
          <a:p>
            <a:pPr marL="438150" indent="-285750" algn="ctr" rtl="1">
              <a:spcBef>
                <a:spcPts val="1000"/>
              </a:spcBef>
              <a:buSzPts val="1200"/>
              <a:buFontTx/>
              <a:buChar char="-"/>
            </a:pPr>
            <a:r>
              <a:rPr lang="ar-DZ" sz="1600" dirty="0">
                <a:solidFill>
                  <a:schemeClr val="tx1"/>
                </a:solidFill>
              </a:rPr>
              <a:t>التقليل من النفايات واستخدام مواد صديقة للبيئة</a:t>
            </a:r>
            <a:endParaRPr lang="fr-FR" sz="1600" dirty="0">
              <a:solidFill>
                <a:schemeClr val="tx1"/>
              </a:solidFill>
            </a:endParaRPr>
          </a:p>
          <a:p>
            <a:pPr marL="438150" indent="-285750" algn="ctr" rtl="1">
              <a:spcBef>
                <a:spcPts val="1000"/>
              </a:spcBef>
              <a:buSzPts val="1200"/>
              <a:buFontTx/>
              <a:buChar char="-"/>
            </a:pPr>
            <a:r>
              <a:rPr lang="ar-DZ" sz="1600" dirty="0">
                <a:solidFill>
                  <a:schemeClr val="tx1"/>
                </a:solidFill>
              </a:rPr>
              <a:t>التعاون مع المجتمع المحلي</a:t>
            </a:r>
            <a:endParaRPr lang="fr-FR" sz="1600" dirty="0">
              <a:solidFill>
                <a:schemeClr val="tx1"/>
              </a:solidFill>
            </a:endParaRPr>
          </a:p>
          <a:p>
            <a:pPr marL="438150" indent="-285750" algn="ctr" rtl="1">
              <a:spcBef>
                <a:spcPts val="1000"/>
              </a:spcBef>
              <a:buSzPts val="1200"/>
              <a:buFontTx/>
              <a:buChar char="-"/>
            </a:pPr>
            <a:r>
              <a:rPr lang="ar-DZ" sz="1600" dirty="0">
                <a:solidFill>
                  <a:schemeClr val="tx1"/>
                </a:solidFill>
              </a:rPr>
              <a:t>تقديم حوافز للسياحة البيئية</a:t>
            </a:r>
            <a:endParaRPr lang="fr-FR" sz="1600" dirty="0">
              <a:solidFill>
                <a:schemeClr val="tx1"/>
              </a:solidFill>
            </a:endParaRPr>
          </a:p>
          <a:p>
            <a:pPr marL="438150" indent="-285750" algn="ctr" rtl="1">
              <a:spcBef>
                <a:spcPts val="1000"/>
              </a:spcBef>
              <a:buSzPts val="1200"/>
              <a:buFontTx/>
              <a:buChar char="-"/>
            </a:pPr>
            <a:r>
              <a:rPr lang="ar-DZ" sz="1600" dirty="0">
                <a:solidFill>
                  <a:schemeClr val="tx1"/>
                </a:solidFill>
              </a:rPr>
              <a:t>تقليل التأثير السلبي على البيئة </a:t>
            </a:r>
            <a:endParaRPr lang="ar-DZ" sz="16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3" name="Google Shape;713;p35"/>
          <p:cNvSpPr txBox="1">
            <a:spLocks noGrp="1"/>
          </p:cNvSpPr>
          <p:nvPr>
            <p:ph type="subTitle" idx="6"/>
          </p:nvPr>
        </p:nvSpPr>
        <p:spPr>
          <a:xfrm>
            <a:off x="6528008" y="254860"/>
            <a:ext cx="2490300" cy="418200"/>
          </a:xfrm>
          <a:prstGeom prst="rect">
            <a:avLst/>
          </a:prstGeom>
        </p:spPr>
        <p:txBody>
          <a:bodyPr spcFirstLastPara="1" wrap="square" lIns="91425" tIns="91425" rIns="91425" bIns="91425" anchor="b" anchorCtr="0">
            <a:noAutofit/>
          </a:bodyPr>
          <a:lstStyle/>
          <a:p>
            <a:pPr marL="285750" lvl="0" indent="-285750" algn="ctr" rtl="1">
              <a:spcBef>
                <a:spcPts val="0"/>
              </a:spcBef>
              <a:spcAft>
                <a:spcPts val="0"/>
              </a:spcAft>
              <a:buFont typeface="Arial" panose="020B0604020202020204" pitchFamily="34" charset="0"/>
              <a:buChar char="•"/>
            </a:pPr>
            <a:r>
              <a:rPr lang="fr-FR" u="sng" dirty="0">
                <a:cs typeface="+mj-cs"/>
              </a:rPr>
              <a:t> </a:t>
            </a:r>
            <a:r>
              <a:rPr lang="ar-DZ" u="sng" dirty="0">
                <a:cs typeface="+mj-cs"/>
              </a:rPr>
              <a:t>إدارة النفايات الصلبة</a:t>
            </a:r>
            <a:endParaRPr u="sng" dirty="0">
              <a:cs typeface="+mj-cs"/>
            </a:endParaRPr>
          </a:p>
        </p:txBody>
      </p:sp>
      <p:sp>
        <p:nvSpPr>
          <p:cNvPr id="717" name="Google Shape;717;p35"/>
          <p:cNvSpPr txBox="1">
            <a:spLocks noGrp="1"/>
          </p:cNvSpPr>
          <p:nvPr>
            <p:ph type="subTitle" idx="4"/>
          </p:nvPr>
        </p:nvSpPr>
        <p:spPr>
          <a:xfrm>
            <a:off x="0" y="673060"/>
            <a:ext cx="8892614" cy="818100"/>
          </a:xfrm>
          <a:prstGeom prst="rect">
            <a:avLst/>
          </a:prstGeom>
        </p:spPr>
        <p:txBody>
          <a:bodyPr spcFirstLastPara="1" wrap="square" lIns="91425" tIns="91425" rIns="91425" bIns="91425" anchor="t" anchorCtr="0">
            <a:noAutofit/>
          </a:bodyPr>
          <a:lstStyle/>
          <a:p>
            <a:pPr marL="0" lvl="0" indent="0" rtl="1">
              <a:spcBef>
                <a:spcPts val="0"/>
              </a:spcBef>
              <a:spcAft>
                <a:spcPts val="0"/>
              </a:spcAft>
            </a:pPr>
            <a:r>
              <a:rPr lang="ar-DZ" sz="1800" dirty="0">
                <a:cs typeface="+mj-cs"/>
              </a:rPr>
              <a:t>تنتج الفنادق نفايات صلبة من العبوات، بقايا الطعام، ومواد التنظيف، ويمكن خفضها بنسبة 70% بتطبيق ممارسات خضراء.</a:t>
            </a:r>
            <a:endParaRPr lang="fr-FR" sz="1800" dirty="0">
              <a:cs typeface="+mj-cs"/>
            </a:endParaRPr>
          </a:p>
          <a:p>
            <a:pPr marL="0" lvl="0" indent="0" rtl="1">
              <a:spcBef>
                <a:spcPts val="0"/>
              </a:spcBef>
              <a:spcAft>
                <a:spcPts val="0"/>
              </a:spcAft>
            </a:pPr>
            <a:endParaRPr lang="ar-DZ" sz="1800" dirty="0">
              <a:cs typeface="+mj-cs"/>
            </a:endParaRPr>
          </a:p>
          <a:p>
            <a:pPr marL="285750" lvl="0" indent="-285750" algn="r" rtl="1">
              <a:spcBef>
                <a:spcPts val="0"/>
              </a:spcBef>
              <a:spcAft>
                <a:spcPts val="0"/>
              </a:spcAft>
              <a:buFontTx/>
              <a:buChar char="-"/>
            </a:pPr>
            <a:r>
              <a:rPr lang="ar-DZ" sz="1800" dirty="0">
                <a:cs typeface="+mj-cs"/>
              </a:rPr>
              <a:t>استخدام مواد طويلة الأجل وتجنب العبوات غير القابلة لإعادة الاستخدام.</a:t>
            </a:r>
            <a:endParaRPr lang="fr-FR" sz="1800" dirty="0">
              <a:cs typeface="+mj-cs"/>
            </a:endParaRPr>
          </a:p>
          <a:p>
            <a:pPr marL="285750" lvl="0" indent="-285750" algn="r" rtl="1">
              <a:spcBef>
                <a:spcPts val="0"/>
              </a:spcBef>
              <a:spcAft>
                <a:spcPts val="0"/>
              </a:spcAft>
              <a:buFontTx/>
              <a:buChar char="-"/>
            </a:pPr>
            <a:r>
              <a:rPr lang="ar-DZ" sz="1800" dirty="0">
                <a:cs typeface="+mj-cs"/>
              </a:rPr>
              <a:t>اختيار منتجات قليلة التغليف وتجنب المشروبات المعلبة.</a:t>
            </a:r>
            <a:endParaRPr lang="fr-FR" sz="1800" dirty="0">
              <a:cs typeface="+mj-cs"/>
            </a:endParaRPr>
          </a:p>
          <a:p>
            <a:pPr marL="285750" lvl="0" indent="-285750" algn="r" rtl="1">
              <a:spcBef>
                <a:spcPts val="0"/>
              </a:spcBef>
              <a:spcAft>
                <a:spcPts val="0"/>
              </a:spcAft>
              <a:buFontTx/>
              <a:buChar char="-"/>
            </a:pPr>
            <a:r>
              <a:rPr lang="ar-DZ" sz="1800" dirty="0">
                <a:cs typeface="+mj-cs"/>
              </a:rPr>
              <a:t>تقليل استخدام الورق بطباعة الوجهين.</a:t>
            </a:r>
            <a:endParaRPr lang="fr-FR" sz="1800" dirty="0">
              <a:cs typeface="+mj-cs"/>
            </a:endParaRPr>
          </a:p>
          <a:p>
            <a:pPr marL="285750" lvl="0" indent="-285750" algn="r" rtl="1">
              <a:spcBef>
                <a:spcPts val="0"/>
              </a:spcBef>
              <a:spcAft>
                <a:spcPts val="0"/>
              </a:spcAft>
              <a:buFontTx/>
              <a:buChar char="-"/>
            </a:pPr>
            <a:r>
              <a:rPr lang="ar-DZ" sz="1800" dirty="0">
                <a:cs typeface="+mj-cs"/>
              </a:rPr>
              <a:t>إعادة الصابون المستخدم جزئيا للمصنع لإعادة تصنيعه.</a:t>
            </a:r>
            <a:endParaRPr lang="fr-FR" sz="1800" dirty="0">
              <a:cs typeface="+mj-cs"/>
            </a:endParaRPr>
          </a:p>
          <a:p>
            <a:pPr marL="285750" lvl="0" indent="-285750" algn="r" rtl="1">
              <a:spcBef>
                <a:spcPts val="0"/>
              </a:spcBef>
              <a:spcAft>
                <a:spcPts val="0"/>
              </a:spcAft>
              <a:buFontTx/>
              <a:buChar char="-"/>
            </a:pPr>
            <a:r>
              <a:rPr lang="ar-DZ" sz="1800" dirty="0">
                <a:cs typeface="+mj-cs"/>
              </a:rPr>
              <a:t>شراء منتجات في حاويات كبيرة لتقليل التغليف.</a:t>
            </a:r>
            <a:endParaRPr lang="fr-FR" sz="1800" dirty="0">
              <a:cs typeface="+mj-cs"/>
            </a:endParaRPr>
          </a:p>
          <a:p>
            <a:pPr marL="285750" lvl="0" indent="-285750" algn="r" rtl="1">
              <a:spcBef>
                <a:spcPts val="0"/>
              </a:spcBef>
              <a:spcAft>
                <a:spcPts val="0"/>
              </a:spcAft>
              <a:buFontTx/>
              <a:buChar char="-"/>
            </a:pPr>
            <a:r>
              <a:rPr lang="ar-DZ" sz="1800" dirty="0">
                <a:cs typeface="+mj-cs"/>
              </a:rPr>
              <a:t>إعادة مواد التغليف القابلة للتدوير للموردين.</a:t>
            </a:r>
            <a:endParaRPr lang="fr-FR" sz="1800" dirty="0">
              <a:cs typeface="+mj-cs"/>
            </a:endParaRPr>
          </a:p>
          <a:p>
            <a:pPr marL="285750" lvl="0" indent="-285750" algn="r" rtl="1">
              <a:spcBef>
                <a:spcPts val="0"/>
              </a:spcBef>
              <a:spcAft>
                <a:spcPts val="0"/>
              </a:spcAft>
              <a:buFontTx/>
              <a:buChar char="-"/>
            </a:pPr>
            <a:r>
              <a:rPr lang="ar-DZ" sz="1800" dirty="0">
                <a:cs typeface="+mj-cs"/>
              </a:rPr>
              <a:t> التبرع بالأثاث والأغذية للجمعيات الخيرية.</a:t>
            </a:r>
            <a:endParaRPr lang="fr-FR" sz="1800" dirty="0">
              <a:cs typeface="+mj-cs"/>
            </a:endParaRPr>
          </a:p>
          <a:p>
            <a:pPr marL="285750" lvl="0" indent="-285750" algn="r" rtl="1">
              <a:spcBef>
                <a:spcPts val="0"/>
              </a:spcBef>
              <a:spcAft>
                <a:spcPts val="0"/>
              </a:spcAft>
              <a:buFontTx/>
              <a:buChar char="-"/>
            </a:pPr>
            <a:r>
              <a:rPr lang="ar-DZ" sz="1800" dirty="0">
                <a:cs typeface="+mj-cs"/>
              </a:rPr>
              <a:t>استخدام موزعات صابون قابلة لإعادة التعبئة.</a:t>
            </a:r>
            <a:endParaRPr lang="fr-FR" sz="1800" dirty="0">
              <a:cs typeface="+mj-cs"/>
            </a:endParaRPr>
          </a:p>
          <a:p>
            <a:pPr marL="285750" lvl="0" indent="-285750" algn="r" rtl="1">
              <a:spcBef>
                <a:spcPts val="0"/>
              </a:spcBef>
              <a:spcAft>
                <a:spcPts val="0"/>
              </a:spcAft>
              <a:buFontTx/>
              <a:buChar char="-"/>
            </a:pPr>
            <a:r>
              <a:rPr lang="ar-DZ" sz="1800" dirty="0">
                <a:cs typeface="+mj-cs"/>
              </a:rPr>
              <a:t>فصل النفايات وتحويل العضوية منها إلى سماد.</a:t>
            </a:r>
            <a:endParaRPr lang="fr-FR" sz="1800" dirty="0">
              <a:cs typeface="+mj-cs"/>
            </a:endParaRPr>
          </a:p>
          <a:p>
            <a:pPr marL="285750" lvl="0" indent="-285750" algn="r" rtl="1">
              <a:spcBef>
                <a:spcPts val="0"/>
              </a:spcBef>
              <a:spcAft>
                <a:spcPts val="0"/>
              </a:spcAft>
              <a:buFontTx/>
              <a:buChar char="-"/>
            </a:pPr>
            <a:r>
              <a:rPr lang="ar-DZ" sz="1800" dirty="0">
                <a:cs typeface="+mj-cs"/>
              </a:rPr>
              <a:t>تقليل المواد ذات الاستخدام الواحد.</a:t>
            </a:r>
            <a:endParaRPr lang="fr-FR"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29" name="ZoneTexte 28"/>
          <p:cNvSpPr txBox="1"/>
          <p:nvPr/>
        </p:nvSpPr>
        <p:spPr>
          <a:xfrm>
            <a:off x="889635" y="813138"/>
            <a:ext cx="7364730" cy="2862322"/>
          </a:xfrm>
          <a:prstGeom prst="rect">
            <a:avLst/>
          </a:prstGeom>
          <a:noFill/>
        </p:spPr>
        <p:txBody>
          <a:bodyPr wrap="square">
            <a:spAutoFit/>
          </a:bodyPr>
          <a:lstStyle/>
          <a:p>
            <a:pPr algn="ctr" rtl="1"/>
            <a:r>
              <a:rPr lang="ar-DZ" sz="1800" dirty="0">
                <a:solidFill>
                  <a:schemeClr val="tx1"/>
                </a:solidFill>
                <a:latin typeface="Pontano Sans Light"/>
              </a:rPr>
              <a:t>يتمثل النهج المستدام في النقل بتجنب تجاوز معدلات الاستهلاك، واستخدام الموارد المتجددة في حدودها الدنيا، بينما تُستخدم الموارد غير المتجددة بكميات يمكن تعويضها ببدائل متجددة.</a:t>
            </a:r>
            <a:endParaRPr lang="fr-FR" sz="1800" dirty="0">
              <a:solidFill>
                <a:schemeClr val="tx1"/>
              </a:solidFill>
              <a:latin typeface="Pontano Sans Light"/>
            </a:endParaRPr>
          </a:p>
          <a:p>
            <a:pPr algn="ctr" rtl="1"/>
            <a:r>
              <a:rPr lang="ar-DZ" sz="1800" dirty="0">
                <a:solidFill>
                  <a:schemeClr val="tx1"/>
                </a:solidFill>
                <a:latin typeface="Pontano Sans Light"/>
              </a:rPr>
              <a:t> كما يجب تلبية احتياجات النقل دون التسبب بانبعاثات تهدد الصحة العامة، والمناخ العالمي، والتنوع البيولوجي. يشمل هذا التوجه مواكبة التطور والبحث العلمي في مجال التكنولوجيات البديلة والمبتكرة لتحسين من كفاءة النقل وحماية البيئة، مع التشجيع على استخدام الطاقة البديلة والمتجددة.</a:t>
            </a:r>
            <a:endParaRPr lang="fr-FR" sz="1800" dirty="0">
              <a:solidFill>
                <a:schemeClr val="tx1"/>
              </a:solidFill>
              <a:latin typeface="Pontano Sans Light"/>
            </a:endParaRPr>
          </a:p>
          <a:p>
            <a:pPr algn="ctr" rtl="1"/>
            <a:r>
              <a:rPr lang="ar-DZ" sz="1800" dirty="0">
                <a:solidFill>
                  <a:schemeClr val="tx1"/>
                </a:solidFill>
                <a:latin typeface="Pontano Sans Light"/>
              </a:rPr>
              <a:t> يتطلب اختيار وسائل نقل تقلل من انبعاث الغازات الدفيئة وتخفض من استهلاك الطاقة،</a:t>
            </a:r>
            <a:endParaRPr lang="fr-FR" sz="1800" dirty="0">
              <a:solidFill>
                <a:schemeClr val="tx1"/>
              </a:solidFill>
              <a:latin typeface="Pontano Sans Light"/>
            </a:endParaRPr>
          </a:p>
          <a:p>
            <a:pPr algn="ctr" rtl="1"/>
            <a:r>
              <a:rPr lang="ar-DZ" sz="1800" dirty="0">
                <a:solidFill>
                  <a:schemeClr val="tx1"/>
                </a:solidFill>
                <a:latin typeface="Pontano Sans Light"/>
              </a:rPr>
              <a:t> (مثل الدراجات الهوائية والقوارب الشراعية، أو السيارات الهجينة). ومن الضروري أيضًا اعتماد الجازولين المحسن الذي يحتوي على نسب أقل من المواد الهيدروكربونية، ما يحسن كفاءة الاحتراق، بالإضافة إلى وضع حدود لتبخر الجازولين للحد من انبعاثات المواد السامة. وأخيرًا، ينبغي تحديد مستويات لمادة الكبريت في وقود الطائرات للحد من الملوثات الجوية السامة.</a:t>
            </a:r>
            <a:endParaRPr lang="fr-FR" sz="1800" dirty="0">
              <a:solidFill>
                <a:schemeClr val="tx1"/>
              </a:solidFill>
              <a:latin typeface="Pontano Sans Ligh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41"/>
          <p:cNvSpPr txBox="1">
            <a:spLocks noGrp="1"/>
          </p:cNvSpPr>
          <p:nvPr>
            <p:ph type="title"/>
          </p:nvPr>
        </p:nvSpPr>
        <p:spPr>
          <a:xfrm>
            <a:off x="3044400" y="85710"/>
            <a:ext cx="3055200" cy="10122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u="sng" dirty="0">
                <a:latin typeface="+mj-lt"/>
                <a:cs typeface="+mj-cs"/>
              </a:rPr>
              <a:t>الخاتمة </a:t>
            </a:r>
            <a:endParaRPr lang="en-US" b="1" u="sng" dirty="0">
              <a:latin typeface="+mj-lt"/>
              <a:cs typeface="+mj-cs"/>
            </a:endParaRPr>
          </a:p>
        </p:txBody>
      </p:sp>
      <p:sp>
        <p:nvSpPr>
          <p:cNvPr id="774" name="Google Shape;774;p41"/>
          <p:cNvSpPr txBox="1">
            <a:spLocks noGrp="1"/>
          </p:cNvSpPr>
          <p:nvPr>
            <p:ph type="subTitle" idx="1"/>
          </p:nvPr>
        </p:nvSpPr>
        <p:spPr>
          <a:xfrm>
            <a:off x="319668" y="636210"/>
            <a:ext cx="8705386" cy="9234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800" dirty="0">
                <a:latin typeface="Times New Roman" panose="02020603050405020304" pitchFamily="18" charset="0"/>
                <a:cs typeface="Times New Roman" panose="02020603050405020304" pitchFamily="18" charset="0"/>
              </a:rPr>
              <a:t>التسويق الأخضر في الفندقة والسياحة يمثل توجهاً استراتيجياً لتعزيز الاستدامة البيئية والمسؤولية الاجتماعية، خاصة في القطاعات ذات التأثير البيئي الكبير. يتمثل في ممارسات مثل تقليل استهلاك الطاقة والمياه، استخدام مصادر متجددة، وتوفير أدوات قابلة للتحلل، ما يسهم في الحد من النفايات وتحسين صورة الفنادق كمنشآت صديقة للبيئة. في السياحة الخضراء، يتم التركيز على أنشطة مسؤولة تدعم البيئة والمجتمعات المحلية وتقلل من البصمة الكربونية. هذه الجهود تجذب السياح المهتمين بالاستدامة وتعزز من التوازن بين تقديم تجربة مميزة والحفاظ على الموارد الطبيعية.</a:t>
            </a:r>
            <a:endParaRPr sz="1800" dirty="0">
              <a:latin typeface="Times New Roman" panose="02020603050405020304" pitchFamily="18" charset="0"/>
              <a:cs typeface="Times New Roman" panose="02020603050405020304" pitchFamily="18" charset="0"/>
            </a:endParaRPr>
          </a:p>
        </p:txBody>
      </p:sp>
      <p:pic>
        <p:nvPicPr>
          <p:cNvPr id="776" name="Google Shape;776;p41"/>
          <p:cNvPicPr preferRelativeResize="0">
            <a:picLocks noGrp="1"/>
          </p:cNvPicPr>
          <p:nvPr>
            <p:ph type="pic" idx="3"/>
          </p:nvPr>
        </p:nvPicPr>
        <p:blipFill rotWithShape="1">
          <a:blip r:embed="rId1"/>
          <a:srcRect t="12480" b="12472"/>
          <a:stretch>
            <a:fillRect/>
          </a:stretch>
        </p:blipFill>
        <p:spPr>
          <a:xfrm>
            <a:off x="401070" y="2572901"/>
            <a:ext cx="8400660" cy="2570599"/>
          </a:xfrm>
          <a:prstGeom prst="rect">
            <a:avLst/>
          </a:prstGeom>
        </p:spPr>
      </p:pic>
      <p:sp>
        <p:nvSpPr>
          <p:cNvPr id="777" name="Google Shape;777;p41"/>
          <p:cNvSpPr/>
          <p:nvPr/>
        </p:nvSpPr>
        <p:spPr>
          <a:xfrm>
            <a:off x="1118919" y="2722634"/>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b="1" u="sng" dirty="0">
                <a:cs typeface="+mj-cs"/>
              </a:rPr>
              <a:t>المقدمة</a:t>
            </a:r>
            <a:endParaRPr b="1" u="sng" dirty="0">
              <a:cs typeface="+mj-cs"/>
            </a:endParaRPr>
          </a:p>
        </p:txBody>
      </p:sp>
      <p:sp>
        <p:nvSpPr>
          <p:cNvPr id="663" name="Google Shape;663;p30"/>
          <p:cNvSpPr txBox="1">
            <a:spLocks noGrp="1"/>
          </p:cNvSpPr>
          <p:nvPr>
            <p:ph type="subTitle" idx="1"/>
          </p:nvPr>
        </p:nvSpPr>
        <p:spPr>
          <a:xfrm>
            <a:off x="417223" y="1079589"/>
            <a:ext cx="8309554" cy="3730304"/>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2000" dirty="0">
                <a:solidFill>
                  <a:schemeClr val="dk1"/>
                </a:solidFill>
                <a:cs typeface="+mj-cs"/>
              </a:rPr>
              <a:t>تعد السياحة الخضراء تحولًا في قطاع السياحة لتحقيق توازن بين الاستمتاع بالطبيعة وحماية البيئة والمجتمعات. تهدف إلى الحفاظ على الموارد وتقليل النفايات، كما تدعم الاقتصاد المحلي والتراث الثقافي. توفر تجربة سفر فريدة حيث يستمتع السائحون بالطبيعة مع مساهمة في حماية الكوكب، وتدعم التنمية المستدامة بخلق فرص عمل محلية.</a:t>
            </a:r>
            <a:endParaRPr lang="fr-FR" sz="2000" dirty="0">
              <a:solidFill>
                <a:schemeClr val="dk1"/>
              </a:solidFill>
              <a:cs typeface="+mj-cs"/>
            </a:endParaRPr>
          </a:p>
          <a:p>
            <a:pPr marL="0" lvl="0" indent="0" algn="ctr" rtl="1">
              <a:spcBef>
                <a:spcPts val="0"/>
              </a:spcBef>
              <a:spcAft>
                <a:spcPts val="0"/>
              </a:spcAft>
              <a:buNone/>
            </a:pPr>
            <a:r>
              <a:rPr lang="ar-DZ" sz="2000" dirty="0">
                <a:solidFill>
                  <a:schemeClr val="dk1"/>
                </a:solidFill>
                <a:cs typeface="+mj-cs"/>
              </a:rPr>
              <a:t>تشهد السياحة الخضراء نموًا بفضل تزايد الوعي والطلب على السفر المستدام. يلعب التسويق دورًا مهمًا في إبراز مميزات هذه السياحة وجذب الزوار المهتمين بالاستدامة، مما يسهم في تغيير سلوك المستهلكين نحو خيارات سفر مسؤولة.</a:t>
            </a:r>
            <a:endParaRPr lang="ar-DZ" sz="2000" dirty="0">
              <a:solidFill>
                <a:schemeClr val="dk1"/>
              </a:solidFill>
              <a:cs typeface="+mj-cs"/>
            </a:endParaRPr>
          </a:p>
          <a:p>
            <a:pPr marL="0" lvl="0" indent="0" algn="ctr" rtl="1">
              <a:spcBef>
                <a:spcPts val="0"/>
              </a:spcBef>
              <a:spcAft>
                <a:spcPts val="0"/>
              </a:spcAft>
              <a:buNone/>
            </a:pPr>
            <a:endParaRPr lang="ar-DZ" sz="2000" dirty="0">
              <a:solidFill>
                <a:schemeClr val="dk1"/>
              </a:solidFill>
              <a:cs typeface="+mj-cs"/>
            </a:endParaRPr>
          </a:p>
          <a:p>
            <a:pPr marL="0" lvl="0" indent="0" algn="ctr" rtl="1">
              <a:spcBef>
                <a:spcPts val="0"/>
              </a:spcBef>
              <a:spcAft>
                <a:spcPts val="0"/>
              </a:spcAft>
              <a:buNone/>
            </a:pPr>
            <a:r>
              <a:rPr lang="ar-DZ" sz="2000" dirty="0">
                <a:solidFill>
                  <a:schemeClr val="dk1"/>
                </a:solidFill>
                <a:cs typeface="+mj-cs"/>
              </a:rPr>
              <a:t>مما سبق يمكن طرح الإشكالية التالية: </a:t>
            </a:r>
            <a:endParaRPr lang="fr-FR" sz="2000" dirty="0">
              <a:solidFill>
                <a:schemeClr val="dk1"/>
              </a:solidFill>
              <a:cs typeface="+mj-cs"/>
            </a:endParaRPr>
          </a:p>
          <a:p>
            <a:pPr marL="0" lvl="0" indent="0" algn="ctr" rtl="1">
              <a:spcBef>
                <a:spcPts val="0"/>
              </a:spcBef>
              <a:spcAft>
                <a:spcPts val="0"/>
              </a:spcAft>
              <a:buNone/>
            </a:pPr>
            <a:endParaRPr lang="fr-FR" sz="2000" dirty="0">
              <a:solidFill>
                <a:schemeClr val="dk1"/>
              </a:solidFill>
              <a:cs typeface="+mj-cs"/>
            </a:endParaRPr>
          </a:p>
          <a:p>
            <a:pPr marL="0" lvl="0" indent="0" algn="ctr" rtl="1">
              <a:spcBef>
                <a:spcPts val="0"/>
              </a:spcBef>
              <a:spcAft>
                <a:spcPts val="0"/>
              </a:spcAft>
              <a:buNone/>
            </a:pPr>
            <a:r>
              <a:rPr lang="ar-DZ" sz="2000" b="1" dirty="0">
                <a:solidFill>
                  <a:schemeClr val="dk1"/>
                </a:solidFill>
                <a:cs typeface="+mj-cs"/>
              </a:rPr>
              <a:t>كيف يمكن تطبيق التسويق الأخضر في السياحة والفندقة</a:t>
            </a:r>
            <a:r>
              <a:rPr lang="fr-FR" sz="2000" b="1" dirty="0">
                <a:solidFill>
                  <a:schemeClr val="dk1"/>
                </a:solidFill>
                <a:cs typeface="+mj-cs"/>
              </a:rPr>
              <a:t> </a:t>
            </a:r>
            <a:r>
              <a:rPr lang="ar-DZ" sz="2000" b="1" dirty="0">
                <a:solidFill>
                  <a:schemeClr val="dk1"/>
                </a:solidFill>
                <a:cs typeface="+mj-cs"/>
              </a:rPr>
              <a:t>؟</a:t>
            </a:r>
            <a:endParaRPr lang="fr-FR" sz="2000" b="1" dirty="0">
              <a:solidFill>
                <a:schemeClr val="dk1"/>
              </a:solidFill>
              <a:cs typeface="+mj-cs"/>
            </a:endParaRPr>
          </a:p>
          <a:p>
            <a:pPr marL="0" lvl="0" indent="0" algn="ctr" rtl="1">
              <a:spcBef>
                <a:spcPts val="0"/>
              </a:spcBef>
              <a:spcAft>
                <a:spcPts val="0"/>
              </a:spcAft>
              <a:buNone/>
            </a:pPr>
            <a:endParaRPr lang="ar-DZ" sz="2000" dirty="0">
              <a:solidFill>
                <a:schemeClr val="dk1"/>
              </a:solidFill>
              <a:cs typeface="+mj-cs"/>
            </a:endParaRPr>
          </a:p>
          <a:p>
            <a:pPr marL="0" lvl="0" indent="0" algn="ctr" rtl="1">
              <a:spcBef>
                <a:spcPts val="0"/>
              </a:spcBef>
              <a:spcAft>
                <a:spcPts val="0"/>
              </a:spcAft>
              <a:buNone/>
            </a:pPr>
            <a:endParaRPr lang="ar-DZ" sz="2000" dirty="0">
              <a:solidFill>
                <a:schemeClr val="dk1"/>
              </a:solidFill>
              <a:cs typeface="+mj-cs"/>
            </a:endParaRPr>
          </a:p>
        </p:txBody>
      </p:sp>
      <p:pic>
        <p:nvPicPr>
          <p:cNvPr id="2" name="Son enregistré">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20000" y="6042025"/>
            <a:ext cx="487363" cy="487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1575">
        <p159:morph option="byObject"/>
      </p:transition>
    </mc:Choice>
    <mc:Fallback>
      <p:transition spd="slow" advTm="615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33"/>
          <p:cNvSpPr txBox="1">
            <a:spLocks noGrp="1"/>
          </p:cNvSpPr>
          <p:nvPr>
            <p:ph type="title"/>
          </p:nvPr>
        </p:nvSpPr>
        <p:spPr>
          <a:xfrm>
            <a:off x="715100" y="1413100"/>
            <a:ext cx="7713600" cy="95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b="1" u="sng" dirty="0">
                <a:cs typeface="+mj-cs"/>
              </a:rPr>
              <a:t>السياحة الخضراء</a:t>
            </a:r>
            <a:endParaRPr lang="ar-DZ" b="1" u="sng" dirty="0">
              <a:cs typeface="+mj-cs"/>
            </a:endParaRPr>
          </a:p>
        </p:txBody>
      </p:sp>
      <p:sp>
        <p:nvSpPr>
          <p:cNvPr id="697" name="Google Shape;697;p33"/>
          <p:cNvSpPr txBox="1">
            <a:spLocks noGrp="1"/>
          </p:cNvSpPr>
          <p:nvPr>
            <p:ph type="title" idx="2"/>
          </p:nvPr>
        </p:nvSpPr>
        <p:spPr>
          <a:xfrm>
            <a:off x="4027050" y="535001"/>
            <a:ext cx="1089900" cy="95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cs typeface="+mj-cs"/>
              </a:rPr>
              <a:t>01</a:t>
            </a:r>
            <a:endParaRPr>
              <a:cs typeface="+mj-cs"/>
            </a:endParaRPr>
          </a:p>
        </p:txBody>
      </p:sp>
      <p:sp>
        <p:nvSpPr>
          <p:cNvPr id="3" name="Google Shape;678;p31"/>
          <p:cNvSpPr txBox="1"/>
          <p:nvPr/>
        </p:nvSpPr>
        <p:spPr>
          <a:xfrm>
            <a:off x="2681570" y="2367400"/>
            <a:ext cx="3993550" cy="73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000"/>
              <a:buFont typeface="Bevan"/>
              <a:buNone/>
              <a:defRPr sz="2000" b="1" i="0" u="none" strike="noStrike" cap="none">
                <a:solidFill>
                  <a:schemeClr val="dk1"/>
                </a:solidFill>
                <a:latin typeface="Bevan"/>
                <a:ea typeface="Bevan"/>
                <a:cs typeface="Bevan"/>
                <a:sym typeface="Bevan"/>
              </a:defRPr>
            </a:lvl9pPr>
          </a:lstStyle>
          <a:p>
            <a:pPr marL="0" indent="0"/>
            <a:r>
              <a:rPr lang="ar-DZ" b="1" dirty="0">
                <a:cs typeface="+mj-cs"/>
              </a:rPr>
              <a:t>مفهوم السياحة الخضراء، تاريخها، أهميتها، المفاهيم السبعة للسياحة الخضراء.</a:t>
            </a:r>
            <a:endParaRPr lang="ar-DZ" b="1" dirty="0">
              <a:cs typeface="+mj-cs"/>
            </a:endParaRPr>
          </a:p>
        </p:txBody>
      </p:sp>
      <p:pic>
        <p:nvPicPr>
          <p:cNvPr id="2" name="Son enregistré">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227737" y="4133215"/>
            <a:ext cx="487363" cy="487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943">
        <p159:morph option="byObject"/>
      </p:transition>
    </mc:Choice>
    <mc:Fallback>
      <p:transition spd="slow" advTm="15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32"/>
          <p:cNvSpPr txBox="1">
            <a:spLocks noGrp="1"/>
          </p:cNvSpPr>
          <p:nvPr>
            <p:ph type="title"/>
          </p:nvPr>
        </p:nvSpPr>
        <p:spPr>
          <a:xfrm>
            <a:off x="720000" y="445025"/>
            <a:ext cx="3822600" cy="11082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u="sng" dirty="0">
                <a:cs typeface="+mj-cs"/>
              </a:rPr>
              <a:t>مفهوم السياحة الخضراء</a:t>
            </a:r>
            <a:endParaRPr b="1" u="sng" dirty="0">
              <a:cs typeface="+mj-cs"/>
            </a:endParaRPr>
          </a:p>
        </p:txBody>
      </p:sp>
      <p:sp>
        <p:nvSpPr>
          <p:cNvPr id="689" name="Google Shape;689;p32"/>
          <p:cNvSpPr txBox="1">
            <a:spLocks noGrp="1"/>
          </p:cNvSpPr>
          <p:nvPr>
            <p:ph type="body" idx="1"/>
          </p:nvPr>
        </p:nvSpPr>
        <p:spPr>
          <a:xfrm>
            <a:off x="502380" y="1241490"/>
            <a:ext cx="4504500" cy="2103600"/>
          </a:xfrm>
          <a:prstGeom prst="rect">
            <a:avLst/>
          </a:prstGeom>
        </p:spPr>
        <p:txBody>
          <a:bodyPr spcFirstLastPara="1" wrap="square" lIns="91425" tIns="91425" rIns="91425" bIns="91425" anchor="t" anchorCtr="0">
            <a:noAutofit/>
          </a:bodyPr>
          <a:lstStyle/>
          <a:p>
            <a:pPr marL="457200" lvl="0" indent="-304800" algn="r" rtl="1">
              <a:spcBef>
                <a:spcPts val="1000"/>
              </a:spcBef>
              <a:spcAft>
                <a:spcPts val="0"/>
              </a:spcAft>
              <a:buSzPts val="1200"/>
              <a:buFont typeface="Pontano Sans Light"/>
              <a:buChar char="●"/>
            </a:pPr>
            <a:r>
              <a:rPr lang="ar-DZ" sz="1600" dirty="0">
                <a:cs typeface="+mj-cs"/>
              </a:rPr>
              <a:t>السياحة الخضراء أو السياحة الطبيعية إن جاز القول عليها هي تلك النوع الترفيهي والترويحي عن النفس والذي يوضح العلاقة التي تربط السياحة بالبيئة ، أو بمعنى آخر كيف يتم توظيف البيئة من حولنا لكي تمثل نمطاً من أنماط السياحة التي يلجأ إليها الفرد للاستمتاع. </a:t>
            </a:r>
            <a:endParaRPr lang="fr-FR" sz="1600" dirty="0">
              <a:cs typeface="+mj-cs"/>
            </a:endParaRPr>
          </a:p>
          <a:p>
            <a:pPr marL="457200" lvl="0" indent="-304800" algn="r" rtl="1">
              <a:spcBef>
                <a:spcPts val="1000"/>
              </a:spcBef>
              <a:spcAft>
                <a:spcPts val="0"/>
              </a:spcAft>
              <a:buSzPts val="1200"/>
              <a:buFont typeface="Pontano Sans Light"/>
              <a:buChar char="●"/>
            </a:pPr>
            <a:r>
              <a:rPr lang="ar-DZ" sz="1600" dirty="0">
                <a:cs typeface="+mj-cs"/>
              </a:rPr>
              <a:t>تعريف للسياحة الخضراء من قبل الصندوق العالمي للبيئة: "السفر إلى مناطق طبيعية لم يلحق بها التلوث ولم يتعرض توازنها الطبيعي إلى الخلل، وذلك للاستمتاع بمناظرها ونباتاتها وحيواناتها البرية وحضاراتها في الماضي والحاضر فهي سياحة تعتمد على الطبيعة في المقام الأول بمناظرها الخلابة</a:t>
            </a:r>
            <a:endParaRPr lang="fr-FR" sz="1600" dirty="0">
              <a:cs typeface="+mj-cs"/>
            </a:endParaRPr>
          </a:p>
        </p:txBody>
      </p:sp>
      <p:pic>
        <p:nvPicPr>
          <p:cNvPr id="690" name="Google Shape;690;p32"/>
          <p:cNvPicPr preferRelativeResize="0">
            <a:picLocks noGrp="1"/>
          </p:cNvPicPr>
          <p:nvPr>
            <p:ph type="pic" idx="2"/>
          </p:nvPr>
        </p:nvPicPr>
        <p:blipFill rotWithShape="1">
          <a:blip r:embed="rId1"/>
          <a:srcRect t="5892" b="5892"/>
          <a:stretch>
            <a:fillRect/>
          </a:stretch>
        </p:blipFill>
        <p:spPr>
          <a:xfrm>
            <a:off x="5257800" y="0"/>
            <a:ext cx="3886199" cy="5143501"/>
          </a:xfrm>
          <a:prstGeom prst="rect">
            <a:avLst/>
          </a:prstGeom>
        </p:spPr>
      </p:pic>
      <p:sp>
        <p:nvSpPr>
          <p:cNvPr id="691" name="Google Shape;691;p32"/>
          <p:cNvSpPr/>
          <p:nvPr/>
        </p:nvSpPr>
        <p:spPr>
          <a:xfrm flipH="1">
            <a:off x="5404419" y="2157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51420" y="4211112"/>
            <a:ext cx="487363" cy="487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8311">
        <p159:morph option="byObject"/>
      </p:transition>
    </mc:Choice>
    <mc:Fallback>
      <p:transition spd="slow" advTm="58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9" name="Google Shape;689;p32"/>
          <p:cNvSpPr txBox="1">
            <a:spLocks noGrp="1"/>
          </p:cNvSpPr>
          <p:nvPr>
            <p:ph type="body" idx="1"/>
          </p:nvPr>
        </p:nvSpPr>
        <p:spPr>
          <a:xfrm>
            <a:off x="2319750" y="739845"/>
            <a:ext cx="4504500" cy="2103600"/>
          </a:xfrm>
          <a:prstGeom prst="rect">
            <a:avLst/>
          </a:prstGeom>
        </p:spPr>
        <p:txBody>
          <a:bodyPr spcFirstLastPara="1" wrap="square" lIns="91425" tIns="91425" rIns="91425" bIns="91425" anchor="t" anchorCtr="0">
            <a:noAutofit/>
          </a:bodyPr>
          <a:lstStyle/>
          <a:p>
            <a:pPr marL="457200" lvl="0" indent="-304800" algn="ctr" rtl="1">
              <a:spcBef>
                <a:spcPts val="1000"/>
              </a:spcBef>
              <a:spcAft>
                <a:spcPts val="0"/>
              </a:spcAft>
              <a:buSzPts val="1200"/>
              <a:buFont typeface="Pontano Sans Light"/>
              <a:buChar char="●"/>
            </a:pPr>
            <a:r>
              <a:rPr lang="ar-DZ" sz="1600" dirty="0">
                <a:cs typeface="+mj-cs"/>
              </a:rPr>
              <a:t>هناك ثلاث أسس للسياحة الخضراء على النحو التالي:</a:t>
            </a:r>
            <a:endParaRPr lang="ar-DZ" sz="1600" dirty="0">
              <a:cs typeface="+mj-cs"/>
            </a:endParaRPr>
          </a:p>
          <a:p>
            <a:pPr marL="152400" lvl="0" indent="0" algn="ctr" rtl="1">
              <a:spcBef>
                <a:spcPts val="1000"/>
              </a:spcBef>
              <a:spcAft>
                <a:spcPts val="0"/>
              </a:spcAft>
              <a:buSzPts val="1200"/>
              <a:buNone/>
            </a:pPr>
            <a:r>
              <a:rPr lang="ar-DZ" sz="1600" dirty="0">
                <a:cs typeface="+mj-cs"/>
              </a:rPr>
              <a:t>الاستخدام الحكيم للموارد مثل المواد الخام والمياه و طاقة.</a:t>
            </a:r>
            <a:endParaRPr lang="ar-DZ" sz="1600" dirty="0">
              <a:cs typeface="+mj-cs"/>
            </a:endParaRPr>
          </a:p>
          <a:p>
            <a:pPr marL="152400" lvl="0" indent="0" algn="ctr" rtl="1">
              <a:spcBef>
                <a:spcPts val="1000"/>
              </a:spcBef>
              <a:spcAft>
                <a:spcPts val="0"/>
              </a:spcAft>
              <a:buSzPts val="1200"/>
              <a:buNone/>
            </a:pPr>
            <a:r>
              <a:rPr lang="ar-DZ" sz="1600" dirty="0">
                <a:cs typeface="+mj-cs"/>
              </a:rPr>
              <a:t>منع التلوث (الهواء والأرض والماء).</a:t>
            </a:r>
            <a:endParaRPr lang="ar-DZ" sz="1600" dirty="0">
              <a:cs typeface="+mj-cs"/>
            </a:endParaRPr>
          </a:p>
          <a:p>
            <a:pPr marL="152400" lvl="0" indent="0" algn="ctr" rtl="1">
              <a:spcBef>
                <a:spcPts val="1000"/>
              </a:spcBef>
              <a:spcAft>
                <a:spcPts val="0"/>
              </a:spcAft>
              <a:buSzPts val="1200"/>
              <a:buNone/>
            </a:pPr>
            <a:r>
              <a:rPr lang="ar-DZ" sz="1600" dirty="0">
                <a:cs typeface="+mj-cs"/>
              </a:rPr>
              <a:t>حماية التنوع البيولوجي وتعزيزه حيثما أمكن. </a:t>
            </a:r>
            <a:endParaRPr lang="fr-FR" sz="1600" dirty="0">
              <a:cs typeface="+mj-cs"/>
            </a:endParaRPr>
          </a:p>
        </p:txBody>
      </p:sp>
      <p:sp>
        <p:nvSpPr>
          <p:cNvPr id="691" name="Google Shape;691;p32"/>
          <p:cNvSpPr/>
          <p:nvPr/>
        </p:nvSpPr>
        <p:spPr>
          <a:xfrm flipH="1">
            <a:off x="5404419" y="215730"/>
            <a:ext cx="2629090" cy="439775"/>
          </a:xfrm>
          <a:custGeom>
            <a:avLst/>
            <a:gdLst/>
            <a:ahLst/>
            <a:cxnLst/>
            <a:rect l="l" t="t" r="r" b="b"/>
            <a:pathLst>
              <a:path w="2629090" h="439775" extrusionOk="0">
                <a:moveTo>
                  <a:pt x="2628995" y="439776"/>
                </a:moveTo>
                <a:lnTo>
                  <a:pt x="0" y="439776"/>
                </a:lnTo>
                <a:cubicBezTo>
                  <a:pt x="75152" y="439776"/>
                  <a:pt x="143733" y="390436"/>
                  <a:pt x="218218" y="399961"/>
                </a:cubicBezTo>
                <a:cubicBezTo>
                  <a:pt x="292703" y="409486"/>
                  <a:pt x="369570" y="423393"/>
                  <a:pt x="441865" y="402914"/>
                </a:cubicBezTo>
                <a:cubicBezTo>
                  <a:pt x="487204" y="390055"/>
                  <a:pt x="527876" y="364338"/>
                  <a:pt x="571881" y="347479"/>
                </a:cubicBezTo>
                <a:cubicBezTo>
                  <a:pt x="615887" y="330619"/>
                  <a:pt x="667988" y="323761"/>
                  <a:pt x="708565" y="347860"/>
                </a:cubicBezTo>
                <a:cubicBezTo>
                  <a:pt x="689515" y="314713"/>
                  <a:pt x="702374" y="265087"/>
                  <a:pt x="719900" y="231178"/>
                </a:cubicBezTo>
                <a:cubicBezTo>
                  <a:pt x="737521" y="197269"/>
                  <a:pt x="775240" y="174219"/>
                  <a:pt x="813340" y="176410"/>
                </a:cubicBezTo>
                <a:cubicBezTo>
                  <a:pt x="851440" y="178600"/>
                  <a:pt x="887254" y="207366"/>
                  <a:pt x="895350" y="244609"/>
                </a:cubicBezTo>
                <a:cubicBezTo>
                  <a:pt x="885730" y="197174"/>
                  <a:pt x="875348" y="132595"/>
                  <a:pt x="891826" y="87160"/>
                </a:cubicBezTo>
                <a:cubicBezTo>
                  <a:pt x="910400" y="36011"/>
                  <a:pt x="963263" y="-565"/>
                  <a:pt x="1017651" y="7"/>
                </a:cubicBezTo>
                <a:cubicBezTo>
                  <a:pt x="1072039" y="578"/>
                  <a:pt x="1124141" y="38202"/>
                  <a:pt x="1141667" y="89732"/>
                </a:cubicBezTo>
                <a:cubicBezTo>
                  <a:pt x="1180624" y="68301"/>
                  <a:pt x="1235012" y="67825"/>
                  <a:pt x="1275588" y="85922"/>
                </a:cubicBezTo>
                <a:cubicBezTo>
                  <a:pt x="1316260" y="104020"/>
                  <a:pt x="1347502" y="141834"/>
                  <a:pt x="1357789" y="185077"/>
                </a:cubicBezTo>
                <a:cubicBezTo>
                  <a:pt x="1402842" y="166027"/>
                  <a:pt x="1454944" y="166885"/>
                  <a:pt x="1498759" y="188697"/>
                </a:cubicBezTo>
                <a:cubicBezTo>
                  <a:pt x="1542479" y="210509"/>
                  <a:pt x="1575911" y="252038"/>
                  <a:pt x="1587913" y="299473"/>
                </a:cubicBezTo>
                <a:cubicBezTo>
                  <a:pt x="1636109" y="265183"/>
                  <a:pt x="1706689" y="242323"/>
                  <a:pt x="1765364" y="249657"/>
                </a:cubicBezTo>
                <a:cubicBezTo>
                  <a:pt x="1824038" y="256991"/>
                  <a:pt x="1879568" y="286995"/>
                  <a:pt x="1917859" y="332048"/>
                </a:cubicBezTo>
                <a:cubicBezTo>
                  <a:pt x="1969294" y="302330"/>
                  <a:pt x="2046732" y="321952"/>
                  <a:pt x="2103597" y="339192"/>
                </a:cubicBezTo>
                <a:cubicBezTo>
                  <a:pt x="2160461" y="356432"/>
                  <a:pt x="2214563" y="383578"/>
                  <a:pt x="2273237" y="393294"/>
                </a:cubicBezTo>
                <a:cubicBezTo>
                  <a:pt x="2331815" y="403009"/>
                  <a:pt x="2391728" y="395008"/>
                  <a:pt x="2451164" y="394627"/>
                </a:cubicBezTo>
                <a:cubicBezTo>
                  <a:pt x="2510600" y="394342"/>
                  <a:pt x="2583371" y="401866"/>
                  <a:pt x="2629091" y="43977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mj-cs"/>
              <a:sym typeface="Calibri" panose="020F0502020204030204"/>
            </a:endParaRPr>
          </a:p>
        </p:txBody>
      </p:sp>
      <p:sp>
        <p:nvSpPr>
          <p:cNvPr id="7" name="ZoneTexte 6"/>
          <p:cNvSpPr txBox="1"/>
          <p:nvPr/>
        </p:nvSpPr>
        <p:spPr>
          <a:xfrm>
            <a:off x="0" y="2927786"/>
            <a:ext cx="8958145" cy="1077218"/>
          </a:xfrm>
          <a:prstGeom prst="rect">
            <a:avLst/>
          </a:prstGeom>
          <a:noFill/>
        </p:spPr>
        <p:txBody>
          <a:bodyPr wrap="square">
            <a:spAutoFit/>
          </a:bodyPr>
          <a:lstStyle/>
          <a:p>
            <a:pPr marL="152400" lvl="0" indent="0" algn="ctr" rtl="1">
              <a:spcBef>
                <a:spcPts val="1000"/>
              </a:spcBef>
              <a:spcAft>
                <a:spcPts val="0"/>
              </a:spcAft>
              <a:buSzPts val="1200"/>
              <a:buNone/>
            </a:pPr>
            <a:r>
              <a:rPr lang="ar-DZ" sz="1600" dirty="0">
                <a:solidFill>
                  <a:schemeClr val="tx1"/>
                </a:solidFill>
              </a:rPr>
              <a:t>تقودنا التعريفات السابقة إلى النظر في السياحة الخضراء كظاهرة اجتماعية جديدة تبرز كوسيلة لإعادة التأهيل السياحي من خلال المحافظة على الموارد السياحية ورفع مستوى الوعي لدى الزوار والمسؤولين عن التنمية في حفظ وتحسين نوعية الحياة للسكان المحليين وتعزيز العالقات القائمة بين الزوار والتي تقوم على أساس الاحترام المتبادل والاعتراف في سياق اكتشاف التراث الطبيعي والثقافي </a:t>
            </a:r>
            <a:endParaRPr lang="fr-FR" sz="1600" dirty="0">
              <a:solidFill>
                <a:schemeClr val="tx1"/>
              </a:solidFill>
            </a:endParaRPr>
          </a:p>
        </p:txBody>
      </p:sp>
      <p:pic>
        <p:nvPicPr>
          <p:cNvPr id="2" name="Son enregistré">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538855" y="4498975"/>
            <a:ext cx="487363" cy="487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957">
        <p159:morph option="byObject"/>
      </p:transition>
    </mc:Choice>
    <mc:Fallback>
      <p:transition spd="slow" advTm="60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35"/>
          <p:cNvSpPr txBox="1">
            <a:spLocks noGrp="1"/>
          </p:cNvSpPr>
          <p:nvPr>
            <p:ph type="subTitle" idx="1"/>
          </p:nvPr>
        </p:nvSpPr>
        <p:spPr>
          <a:xfrm>
            <a:off x="6528007" y="3132600"/>
            <a:ext cx="2490300" cy="41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DZ" u="sng" dirty="0">
                <a:cs typeface="+mj-cs"/>
              </a:rPr>
              <a:t>المرحلة الثالثة</a:t>
            </a:r>
            <a:endParaRPr u="sng" dirty="0">
              <a:cs typeface="+mj-cs"/>
            </a:endParaRPr>
          </a:p>
        </p:txBody>
      </p:sp>
      <p:sp>
        <p:nvSpPr>
          <p:cNvPr id="712" name="Google Shape;712;p35"/>
          <p:cNvSpPr txBox="1">
            <a:spLocks noGrp="1"/>
          </p:cNvSpPr>
          <p:nvPr>
            <p:ph type="subTitle" idx="5"/>
          </p:nvPr>
        </p:nvSpPr>
        <p:spPr>
          <a:xfrm>
            <a:off x="6438803" y="1825575"/>
            <a:ext cx="2490300" cy="4182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u="sng" dirty="0">
                <a:cs typeface="+mj-cs"/>
              </a:rPr>
              <a:t>المرحلة الثانية</a:t>
            </a:r>
            <a:endParaRPr u="sng" dirty="0">
              <a:cs typeface="+mj-cs"/>
            </a:endParaRPr>
          </a:p>
        </p:txBody>
      </p:sp>
      <p:sp>
        <p:nvSpPr>
          <p:cNvPr id="713" name="Google Shape;713;p35"/>
          <p:cNvSpPr txBox="1">
            <a:spLocks noGrp="1"/>
          </p:cNvSpPr>
          <p:nvPr>
            <p:ph type="subTitle" idx="6"/>
          </p:nvPr>
        </p:nvSpPr>
        <p:spPr>
          <a:xfrm>
            <a:off x="6528007" y="727300"/>
            <a:ext cx="2490300" cy="4182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u="sng" dirty="0">
                <a:cs typeface="+mj-cs"/>
              </a:rPr>
              <a:t>المرحلة الأولى</a:t>
            </a:r>
            <a:endParaRPr u="sng" dirty="0">
              <a:cs typeface="+mj-cs"/>
            </a:endParaRPr>
          </a:p>
        </p:txBody>
      </p:sp>
      <p:sp>
        <p:nvSpPr>
          <p:cNvPr id="714" name="Google Shape;714;p35"/>
          <p:cNvSpPr txBox="1">
            <a:spLocks noGrp="1"/>
          </p:cNvSpPr>
          <p:nvPr>
            <p:ph type="title"/>
          </p:nvPr>
        </p:nvSpPr>
        <p:spPr>
          <a:xfrm>
            <a:off x="719947" y="140225"/>
            <a:ext cx="770400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u="sng" dirty="0">
                <a:cs typeface="+mj-cs"/>
              </a:rPr>
              <a:t>تاريخ السياحة الخضراء. </a:t>
            </a:r>
            <a:endParaRPr b="1" u="sng" dirty="0">
              <a:cs typeface="+mj-cs"/>
            </a:endParaRPr>
          </a:p>
        </p:txBody>
      </p:sp>
      <p:sp>
        <p:nvSpPr>
          <p:cNvPr id="715" name="Google Shape;715;p35"/>
          <p:cNvSpPr txBox="1">
            <a:spLocks noGrp="1"/>
          </p:cNvSpPr>
          <p:nvPr>
            <p:ph type="subTitle" idx="2"/>
          </p:nvPr>
        </p:nvSpPr>
        <p:spPr>
          <a:xfrm>
            <a:off x="4274820" y="3460575"/>
            <a:ext cx="4294030" cy="12930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600" dirty="0">
                <a:cs typeface="+mj-cs"/>
              </a:rPr>
              <a:t>مرحلة التعامل مع أوضاع البيئة القائمة من خلال إصلاح الهدر البيئي ومعالجة التلوث البيئي وإصلاح ما سبق أن قام الإنسان بإفساده</a:t>
            </a:r>
            <a:endParaRPr sz="1600" dirty="0">
              <a:cs typeface="+mj-cs"/>
            </a:endParaRPr>
          </a:p>
        </p:txBody>
      </p:sp>
      <p:sp>
        <p:nvSpPr>
          <p:cNvPr id="716" name="Google Shape;716;p35"/>
          <p:cNvSpPr txBox="1">
            <a:spLocks noGrp="1"/>
          </p:cNvSpPr>
          <p:nvPr>
            <p:ph type="subTitle" idx="3"/>
          </p:nvPr>
        </p:nvSpPr>
        <p:spPr>
          <a:xfrm>
            <a:off x="4404360" y="2167575"/>
            <a:ext cx="4524757" cy="1293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ar-DZ" sz="1600" dirty="0">
                <a:cs typeface="+mj-cs"/>
              </a:rPr>
              <a:t>مرحلة وقف الهدر البيئي من خلال استخدام سياحة وأنشطة سياحية لا تسبب أي هدر أو تلوث وبالتالي تحافظ على ما هو قائم وموجود في الموقع البيئي.</a:t>
            </a:r>
            <a:endParaRPr sz="1600" dirty="0">
              <a:cs typeface="+mj-cs"/>
            </a:endParaRPr>
          </a:p>
        </p:txBody>
      </p:sp>
      <p:sp>
        <p:nvSpPr>
          <p:cNvPr id="717" name="Google Shape;717;p35"/>
          <p:cNvSpPr txBox="1">
            <a:spLocks noGrp="1"/>
          </p:cNvSpPr>
          <p:nvPr>
            <p:ph type="subTitle" idx="4"/>
          </p:nvPr>
        </p:nvSpPr>
        <p:spPr>
          <a:xfrm>
            <a:off x="4274820" y="1069300"/>
            <a:ext cx="4743487" cy="81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sz="1600" dirty="0">
                <a:cs typeface="+mj-cs"/>
              </a:rPr>
              <a:t>توجيه السائح لمناطق آمنة بيئيًا واجه تحديات؛ إذ أسهمت بعض ممارسات السياح والشركات في تدهور البيئة وتهديد الحياة البرية.</a:t>
            </a:r>
            <a:endParaRPr sz="1600" dirty="0">
              <a:cs typeface="+mj-cs"/>
            </a:endParaRPr>
          </a:p>
        </p:txBody>
      </p:sp>
      <p:pic>
        <p:nvPicPr>
          <p:cNvPr id="2" name="Image 1"/>
          <p:cNvPicPr>
            <a:picLocks noChangeAspect="1"/>
          </p:cNvPicPr>
          <p:nvPr/>
        </p:nvPicPr>
        <p:blipFill>
          <a:blip r:embed="rId1"/>
          <a:srcRect l="9436" t="9592" r="9689" b="10408"/>
          <a:stretch>
            <a:fillRect/>
          </a:stretch>
        </p:blipFill>
        <p:spPr>
          <a:xfrm>
            <a:off x="214897" y="936400"/>
            <a:ext cx="3991343" cy="2745865"/>
          </a:xfrm>
          <a:prstGeom prst="rect">
            <a:avLst/>
          </a:prstGeom>
        </p:spPr>
      </p:pic>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19947" y="4742145"/>
            <a:ext cx="487363" cy="487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4400">
        <p159:morph option="byObject"/>
      </p:transition>
    </mc:Choice>
    <mc:Fallback>
      <p:transition spd="slow" advTm="104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5"/>
          <p:cNvSpPr txBox="1">
            <a:spLocks noGrp="1"/>
          </p:cNvSpPr>
          <p:nvPr>
            <p:ph type="subTitle" idx="1"/>
          </p:nvPr>
        </p:nvSpPr>
        <p:spPr>
          <a:xfrm>
            <a:off x="1530450" y="682445"/>
            <a:ext cx="6083100" cy="461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dirty="0">
                <a:cs typeface="+mj-cs"/>
              </a:rPr>
              <a:t>تحافظ على البيئة من التلوث</a:t>
            </a:r>
            <a:endParaRPr dirty="0">
              <a:cs typeface="+mj-cs"/>
            </a:endParaRPr>
          </a:p>
        </p:txBody>
      </p:sp>
      <p:sp>
        <p:nvSpPr>
          <p:cNvPr id="830" name="Google Shape;830;p45"/>
          <p:cNvSpPr txBox="1">
            <a:spLocks noGrp="1"/>
          </p:cNvSpPr>
          <p:nvPr>
            <p:ph type="subTitle" idx="2"/>
          </p:nvPr>
        </p:nvSpPr>
        <p:spPr>
          <a:xfrm>
            <a:off x="1530450" y="1193690"/>
            <a:ext cx="6083100" cy="461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dirty="0"/>
              <a:t>تحث السياحة الخضراء على استخدام الطاقة البديلة</a:t>
            </a:r>
            <a:endParaRPr dirty="0"/>
          </a:p>
        </p:txBody>
      </p:sp>
      <p:sp>
        <p:nvSpPr>
          <p:cNvPr id="834" name="Google Shape;834;p45"/>
          <p:cNvSpPr txBox="1">
            <a:spLocks noGrp="1"/>
          </p:cNvSpPr>
          <p:nvPr>
            <p:ph type="title"/>
          </p:nvPr>
        </p:nvSpPr>
        <p:spPr>
          <a:xfrm>
            <a:off x="689520" y="10974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b="1" u="sng" dirty="0">
                <a:cs typeface="+mj-cs"/>
              </a:rPr>
              <a:t>أهمية السياحة الخضراء </a:t>
            </a:r>
            <a:endParaRPr b="1" u="sng" dirty="0">
              <a:cs typeface="+mj-cs"/>
            </a:endParaRPr>
          </a:p>
        </p:txBody>
      </p:sp>
      <p:sp>
        <p:nvSpPr>
          <p:cNvPr id="8" name="Google Shape;830;p45"/>
          <p:cNvSpPr txBox="1"/>
          <p:nvPr/>
        </p:nvSpPr>
        <p:spPr>
          <a:xfrm>
            <a:off x="1530450" y="1704935"/>
            <a:ext cx="6083100" cy="46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4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9pPr>
          </a:lstStyle>
          <a:p>
            <a:pPr marL="0" indent="0" rtl="1"/>
            <a:r>
              <a:rPr lang="ar-DZ" dirty="0"/>
              <a:t>تساعد السياحة الخضراء على إقامة مدن خضراء</a:t>
            </a:r>
            <a:endParaRPr lang="ar-DZ" dirty="0"/>
          </a:p>
        </p:txBody>
      </p:sp>
      <p:sp>
        <p:nvSpPr>
          <p:cNvPr id="9" name="Google Shape;830;p45"/>
          <p:cNvSpPr txBox="1"/>
          <p:nvPr/>
        </p:nvSpPr>
        <p:spPr>
          <a:xfrm>
            <a:off x="1591410" y="2216180"/>
            <a:ext cx="6083100" cy="46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4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9pPr>
          </a:lstStyle>
          <a:p>
            <a:pPr marL="0" indent="0" rtl="1"/>
            <a:r>
              <a:rPr lang="ar-DZ" dirty="0"/>
              <a:t>تحافظ على الميزان الفطري الطبيعي والارث البيئي والحضاري</a:t>
            </a:r>
            <a:endParaRPr lang="ar-DZ" dirty="0"/>
          </a:p>
        </p:txBody>
      </p:sp>
      <p:sp>
        <p:nvSpPr>
          <p:cNvPr id="10" name="Google Shape;830;p45"/>
          <p:cNvSpPr txBox="1"/>
          <p:nvPr/>
        </p:nvSpPr>
        <p:spPr>
          <a:xfrm>
            <a:off x="1591410" y="2715065"/>
            <a:ext cx="6083100" cy="46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4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9pPr>
          </a:lstStyle>
          <a:p>
            <a:pPr marL="0" indent="0" rtl="1"/>
            <a:r>
              <a:rPr lang="ar-DZ" dirty="0"/>
              <a:t>تحافظ على المواقع السياحية والاثرية والفنية</a:t>
            </a:r>
            <a:endParaRPr lang="ar-DZ" dirty="0"/>
          </a:p>
        </p:txBody>
      </p:sp>
      <p:sp>
        <p:nvSpPr>
          <p:cNvPr id="11" name="Google Shape;830;p45"/>
          <p:cNvSpPr txBox="1"/>
          <p:nvPr/>
        </p:nvSpPr>
        <p:spPr>
          <a:xfrm>
            <a:off x="1591410" y="3220910"/>
            <a:ext cx="6083100" cy="46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4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9pPr>
          </a:lstStyle>
          <a:p>
            <a:pPr marL="0" indent="0" rtl="1"/>
            <a:r>
              <a:rPr lang="ar-DZ" dirty="0"/>
              <a:t>المساعدة في احياء الصناعات الحرفية والتقليدية واليدوية</a:t>
            </a:r>
            <a:endParaRPr lang="ar-DZ" dirty="0"/>
          </a:p>
        </p:txBody>
      </p:sp>
      <p:sp>
        <p:nvSpPr>
          <p:cNvPr id="14" name="Google Shape;830;p45"/>
          <p:cNvSpPr txBox="1"/>
          <p:nvPr/>
        </p:nvSpPr>
        <p:spPr>
          <a:xfrm>
            <a:off x="1591410" y="3726755"/>
            <a:ext cx="6083100" cy="46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4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9pPr>
          </a:lstStyle>
          <a:p>
            <a:pPr marL="0" indent="0" rtl="1"/>
            <a:r>
              <a:rPr lang="ar-DZ" dirty="0"/>
              <a:t>تؤدي السياحة الخضراء دوراً مهما في تكوين الدخل القومي (الناتج القومي)</a:t>
            </a:r>
            <a:endParaRPr lang="ar-DZ" dirty="0"/>
          </a:p>
        </p:txBody>
      </p:sp>
      <p:sp>
        <p:nvSpPr>
          <p:cNvPr id="15" name="Google Shape;830;p45"/>
          <p:cNvSpPr txBox="1"/>
          <p:nvPr/>
        </p:nvSpPr>
        <p:spPr>
          <a:xfrm>
            <a:off x="1591410" y="4211615"/>
            <a:ext cx="6083100" cy="46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400"/>
              <a:buFont typeface="Bevan"/>
              <a:buNone/>
              <a:defRPr sz="1800" b="0" i="0" u="none" strike="noStrike" cap="none">
                <a:solidFill>
                  <a:schemeClr val="dk1"/>
                </a:solidFill>
                <a:latin typeface="Bevan"/>
                <a:ea typeface="Bevan"/>
                <a:cs typeface="Bevan"/>
                <a:sym typeface="Bevan"/>
              </a:defRPr>
            </a:lvl1pPr>
            <a:lvl2pPr marL="914400" marR="0" lvl="1"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2pPr>
            <a:lvl3pPr marL="1371600" marR="0" lvl="2"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3pPr>
            <a:lvl4pPr marL="1828800" marR="0" lvl="3"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4pPr>
            <a:lvl5pPr marL="2286000" marR="0" lvl="4"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5pPr>
            <a:lvl6pPr marL="2743200" marR="0" lvl="5"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6pPr>
            <a:lvl7pPr marL="3200400" marR="0" lvl="6"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7pPr>
            <a:lvl8pPr marL="3657600" marR="0" lvl="7"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8pPr>
            <a:lvl9pPr marL="4114800" marR="0" lvl="8" indent="-304800" algn="l" rtl="0">
              <a:lnSpc>
                <a:spcPct val="100000"/>
              </a:lnSpc>
              <a:spcBef>
                <a:spcPts val="0"/>
              </a:spcBef>
              <a:spcAft>
                <a:spcPts val="0"/>
              </a:spcAft>
              <a:buClr>
                <a:schemeClr val="dk1"/>
              </a:buClr>
              <a:buSzPts val="2400"/>
              <a:buFont typeface="Bevan"/>
              <a:buNone/>
              <a:defRPr sz="2400" b="1" i="0" u="none" strike="noStrike" cap="none">
                <a:solidFill>
                  <a:schemeClr val="dk1"/>
                </a:solidFill>
                <a:latin typeface="Bevan"/>
                <a:ea typeface="Bevan"/>
                <a:cs typeface="Bevan"/>
                <a:sym typeface="Bevan"/>
              </a:defRPr>
            </a:lvl9pPr>
          </a:lstStyle>
          <a:p>
            <a:pPr marL="0" indent="0" rtl="1"/>
            <a:r>
              <a:rPr lang="ar-DZ" dirty="0"/>
              <a:t>توظيف استثمارات مستمرة في القطاع السياحي</a:t>
            </a:r>
            <a:endParaRPr lang="ar-DZ" dirty="0"/>
          </a:p>
        </p:txBody>
      </p:sp>
      <p:pic>
        <p:nvPicPr>
          <p:cNvPr id="2" name="Son enregistré">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191317" y="5033755"/>
            <a:ext cx="487363" cy="487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1617">
        <p159:morph option="byObject"/>
      </p:transition>
    </mc:Choice>
    <mc:Fallback>
      <p:transition spd="slow" advTm="516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b="1" u="sng" dirty="0">
                <a:cs typeface="+mj-cs"/>
              </a:rPr>
              <a:t>مفاهيم السبعة للسياحة الخضراء</a:t>
            </a:r>
            <a:endParaRPr b="1" u="sng" dirty="0">
              <a:cs typeface="+mj-cs"/>
            </a:endParaRPr>
          </a:p>
        </p:txBody>
      </p:sp>
      <p:sp>
        <p:nvSpPr>
          <p:cNvPr id="703" name="Google Shape;703;p34"/>
          <p:cNvSpPr txBox="1">
            <a:spLocks noGrp="1"/>
          </p:cNvSpPr>
          <p:nvPr>
            <p:ph type="subTitle" idx="3"/>
          </p:nvPr>
        </p:nvSpPr>
        <p:spPr>
          <a:xfrm>
            <a:off x="425150" y="2032005"/>
            <a:ext cx="3816976" cy="11082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حماية البيئة من خلال المحافظة على مواردها.</a:t>
            </a:r>
            <a:endParaRPr lang="ar-DZ" sz="1500" dirty="0">
              <a:cs typeface="+mj-cs"/>
            </a:endParaRPr>
          </a:p>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تقليل النفايات</a:t>
            </a:r>
            <a:endParaRPr lang="ar-DZ" sz="1500" dirty="0">
              <a:cs typeface="+mj-cs"/>
            </a:endParaRPr>
          </a:p>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تخفيض التكاليف من خلال الكفاءة ووعي الموظفين.</a:t>
            </a:r>
            <a:endParaRPr lang="ar-DZ" sz="1500" dirty="0">
              <a:cs typeface="+mj-cs"/>
            </a:endParaRPr>
          </a:p>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تحقيق توقعات العملاء المتمثلة في رعاية الشركات لبيئتها.</a:t>
            </a:r>
            <a:endParaRPr lang="ar-DZ" sz="1500" dirty="0">
              <a:cs typeface="+mj-cs"/>
            </a:endParaRPr>
          </a:p>
        </p:txBody>
      </p:sp>
      <p:sp>
        <p:nvSpPr>
          <p:cNvPr id="704" name="Google Shape;704;p34"/>
          <p:cNvSpPr txBox="1">
            <a:spLocks noGrp="1"/>
          </p:cNvSpPr>
          <p:nvPr>
            <p:ph type="subTitle" idx="1"/>
          </p:nvPr>
        </p:nvSpPr>
        <p:spPr>
          <a:xfrm>
            <a:off x="834029" y="1648451"/>
            <a:ext cx="3408097" cy="4617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dirty="0">
                <a:cs typeface="+mj-cs"/>
              </a:rPr>
              <a:t>فتطبيق المفاهيم السبعة السابقة يسهم في</a:t>
            </a:r>
            <a:r>
              <a:rPr lang="fr-FR" dirty="0">
                <a:cs typeface="+mj-cs"/>
              </a:rPr>
              <a:t>:</a:t>
            </a:r>
            <a:endParaRPr dirty="0">
              <a:cs typeface="+mj-cs"/>
            </a:endParaRPr>
          </a:p>
        </p:txBody>
      </p:sp>
      <p:sp>
        <p:nvSpPr>
          <p:cNvPr id="705" name="Google Shape;705;p34"/>
          <p:cNvSpPr txBox="1">
            <a:spLocks noGrp="1"/>
          </p:cNvSpPr>
          <p:nvPr>
            <p:ph type="subTitle" idx="2"/>
          </p:nvPr>
        </p:nvSpPr>
        <p:spPr>
          <a:xfrm>
            <a:off x="5699650" y="1255653"/>
            <a:ext cx="3019200" cy="4617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dirty="0">
                <a:cs typeface="+mj-cs"/>
              </a:rPr>
              <a:t>وتتكون المفاهيم السبعة الخضراء من </a:t>
            </a:r>
            <a:r>
              <a:rPr lang="fr-FR" dirty="0">
                <a:cs typeface="+mj-cs"/>
              </a:rPr>
              <a:t>:</a:t>
            </a:r>
            <a:endParaRPr dirty="0">
              <a:cs typeface="+mj-cs"/>
            </a:endParaRPr>
          </a:p>
        </p:txBody>
      </p:sp>
      <p:sp>
        <p:nvSpPr>
          <p:cNvPr id="706" name="Google Shape;706;p34"/>
          <p:cNvSpPr txBox="1">
            <a:spLocks noGrp="1"/>
          </p:cNvSpPr>
          <p:nvPr>
            <p:ph type="subTitle" idx="4"/>
          </p:nvPr>
        </p:nvSpPr>
        <p:spPr>
          <a:xfrm>
            <a:off x="4769465" y="1641628"/>
            <a:ext cx="4270457" cy="2246526"/>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القلب الأخضر: أهمية تعزيز المسؤولية الاجتماعية والوعي البيئي.</a:t>
            </a:r>
            <a:endParaRPr lang="ar-DZ" sz="1500" dirty="0">
              <a:cs typeface="+mj-cs"/>
            </a:endParaRPr>
          </a:p>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التجهيزات الخضراء: تشجيع وسائل النقل الصديقة للبيئة.</a:t>
            </a:r>
            <a:endParaRPr lang="ar-DZ" sz="1500" dirty="0">
              <a:cs typeface="+mj-cs"/>
            </a:endParaRPr>
          </a:p>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الوجهات السياحية الخضراء.</a:t>
            </a:r>
            <a:endParaRPr lang="ar-DZ" sz="1500" dirty="0">
              <a:cs typeface="+mj-cs"/>
            </a:endParaRPr>
          </a:p>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المجتمعات الخضراء: التشجيع على حماية البيئة والحفاظ على الثقافة الوطنية.</a:t>
            </a:r>
            <a:endParaRPr lang="ar-DZ" sz="1500" dirty="0">
              <a:cs typeface="+mj-cs"/>
            </a:endParaRPr>
          </a:p>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الأنشطة الخضراء.</a:t>
            </a:r>
            <a:endParaRPr lang="ar-DZ" sz="1500" dirty="0">
              <a:cs typeface="+mj-cs"/>
            </a:endParaRPr>
          </a:p>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الخدمات الخضراء (تقديم خدمات صديقة للبيئة)  </a:t>
            </a:r>
            <a:endParaRPr lang="ar-DZ" sz="1500" dirty="0">
              <a:cs typeface="+mj-cs"/>
            </a:endParaRPr>
          </a:p>
          <a:p>
            <a:pPr marL="0" lvl="0" indent="0" algn="r" rtl="1">
              <a:spcBef>
                <a:spcPts val="0"/>
              </a:spcBef>
              <a:spcAft>
                <a:spcPts val="0"/>
              </a:spcAft>
              <a:buNone/>
            </a:pPr>
            <a:r>
              <a:rPr lang="ar-DZ" sz="1500" dirty="0">
                <a:cs typeface="+mj-cs"/>
              </a:rPr>
              <a:t>-</a:t>
            </a:r>
            <a:r>
              <a:rPr lang="fr-FR" sz="1500" dirty="0">
                <a:cs typeface="+mj-cs"/>
              </a:rPr>
              <a:t> </a:t>
            </a:r>
            <a:r>
              <a:rPr lang="ar-DZ" sz="1500" dirty="0">
                <a:cs typeface="+mj-cs"/>
              </a:rPr>
              <a:t>تشجيع العاملين والمهنيين للمساهمة الإيجابية في مجتمعاتهم.</a:t>
            </a:r>
            <a:endParaRPr lang="ar-DZ" sz="1500" dirty="0">
              <a:cs typeface="+mj-cs"/>
            </a:endParaRPr>
          </a:p>
        </p:txBody>
      </p:sp>
      <p:pic>
        <p:nvPicPr>
          <p:cNvPr id="2" name="Son enregistré">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998444" y="4899818"/>
            <a:ext cx="487363" cy="4873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9470">
        <p159:morph option="byObject"/>
      </p:transition>
    </mc:Choice>
    <mc:Fallback>
      <p:transition spd="slow" advTm="99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ultural Landscape Conservation Campaign by Slidesgo">
  <a:themeElements>
    <a:clrScheme name="Simple Light">
      <a:dk1>
        <a:srgbClr val="0A382C"/>
      </a:dk1>
      <a:lt1>
        <a:srgbClr val="C3E2E5"/>
      </a:lt1>
      <a:dk2>
        <a:srgbClr val="0D4A3A"/>
      </a:dk2>
      <a:lt2>
        <a:srgbClr val="389487"/>
      </a:lt2>
      <a:accent1>
        <a:srgbClr val="1E935F"/>
      </a:accent1>
      <a:accent2>
        <a:srgbClr val="46C180"/>
      </a:accent2>
      <a:accent3>
        <a:srgbClr val="6DCC78"/>
      </a:accent3>
      <a:accent4>
        <a:srgbClr val="1C5761"/>
      </a:accent4>
      <a:accent5>
        <a:srgbClr val="257380"/>
      </a:accent5>
      <a:accent6>
        <a:srgbClr val="FFFFFF"/>
      </a:accent6>
      <a:hlink>
        <a:srgbClr val="0A38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9825</Words>
  <Application>WPS Presentation</Application>
  <PresentationFormat>Affichage à l'écran (16:9)</PresentationFormat>
  <Paragraphs>236</Paragraphs>
  <Slides>25</Slides>
  <Notes>25</Notes>
  <HiddenSlides>0</HiddenSlides>
  <MMClips>10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SimSun</vt:lpstr>
      <vt:lpstr>Wingdings</vt:lpstr>
      <vt:lpstr>Arial</vt:lpstr>
      <vt:lpstr>Bevan</vt:lpstr>
      <vt:lpstr>Pontano Sans</vt:lpstr>
      <vt:lpstr>Calibri</vt:lpstr>
      <vt:lpstr>Nunito Light</vt:lpstr>
      <vt:lpstr>Times New Roman</vt:lpstr>
      <vt:lpstr>Pontano Sans Light</vt:lpstr>
      <vt:lpstr>Segoe Print</vt:lpstr>
      <vt:lpstr>Microsoft YaHei</vt:lpstr>
      <vt:lpstr>Arial Unicode MS</vt:lpstr>
      <vt:lpstr>Beaven</vt:lpstr>
      <vt:lpstr>Cultural Landscape Conservation Campaign by Slidesgo</vt:lpstr>
      <vt:lpstr>التسويق الأخضر في السياحة والفندقة</vt:lpstr>
      <vt:lpstr>03</vt:lpstr>
      <vt:lpstr>المقدمة</vt:lpstr>
      <vt:lpstr>01</vt:lpstr>
      <vt:lpstr>مفهوم السياحة الخضراء</vt:lpstr>
      <vt:lpstr>PowerPoint 演示文稿</vt:lpstr>
      <vt:lpstr>تاريخ السياحة الخضراء. </vt:lpstr>
      <vt:lpstr>أهمية السياحة الخضراء </vt:lpstr>
      <vt:lpstr>مفاهيم السبعة للسياحة الخضراء</vt:lpstr>
      <vt:lpstr>02</vt:lpstr>
      <vt:lpstr>مفهوم التسويق السياحي الاخضر</vt:lpstr>
      <vt:lpstr>فوائد تسويق السياحة الخضراء</vt:lpstr>
      <vt:lpstr>أصناف تسويق السياحة الخضراء</vt:lpstr>
      <vt:lpstr>المزيج التسويقي السياحي الأخضر</vt:lpstr>
      <vt:lpstr>ركائز التسويق السياحي الأخضر</vt:lpstr>
      <vt:lpstr>PowerPoint 演示文稿</vt:lpstr>
      <vt:lpstr>PowerPoint 演示文稿</vt:lpstr>
      <vt:lpstr>تطبيق التسويق الأخضر في الفندقة والسياحة</vt:lpstr>
      <vt:lpstr>مفهوم التسويق  الأخضر في الفندقة</vt:lpstr>
      <vt:lpstr>تطبيق التسويق الأخضر في الفندقة</vt:lpstr>
      <vt:lpstr>PowerPoint 演示文稿</vt:lpstr>
      <vt:lpstr>التسويق الأخضر في السياحة</vt:lpstr>
      <vt:lpstr>PowerPoint 演示文稿</vt:lpstr>
      <vt:lpstr>PowerPoint 演示文稿</vt:lpstr>
      <vt:lpstr>الخاتمة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ELHADJ FAROUK</cp:lastModifiedBy>
  <cp:revision>15</cp:revision>
  <dcterms:created xsi:type="dcterms:W3CDTF">2024-11-20T15:17:44Z</dcterms:created>
  <dcterms:modified xsi:type="dcterms:W3CDTF">2024-11-20T15:19:32Z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A868D3D5FB104D97B2E826C36C817027_13</vt:lpwstr>
  </property>
  <property fmtid="{D5CDD505-2E9C-101B-9397-08002B2CF9AE}" pid="3" name="KSOProductBuildVer">
    <vt:lpwstr>1036-12.2.0.18911</vt:lpwstr>
  </property>
</Properties>
</file>