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4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D527AC-13DC-483A-A014-C45FA3A50BDC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accent3_1" csCatId="accent3" phldr="1"/>
      <dgm:spPr/>
      <dgm:t>
        <a:bodyPr/>
        <a:lstStyle/>
        <a:p>
          <a:endParaRPr lang="fr-FR"/>
        </a:p>
      </dgm:t>
    </dgm:pt>
    <dgm:pt modelId="{4489F635-BB12-4AA0-97EA-3E1AECC971CD}">
      <dgm:prSet phldrT="[Texte]" custT="1"/>
      <dgm:spPr/>
      <dgm:t>
        <a:bodyPr/>
        <a:lstStyle/>
        <a:p>
          <a:pPr rtl="1"/>
          <a:r>
            <a:rPr lang="ar-SA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مميزات نموذج المعادلات البنائية</a:t>
          </a:r>
          <a:r>
            <a:rPr lang="fr-FR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SEM</a:t>
          </a:r>
          <a:r>
            <a:rPr lang="ar-SA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endParaRPr lang="fr-FR" sz="2400" b="1" dirty="0"/>
        </a:p>
      </dgm:t>
    </dgm:pt>
    <dgm:pt modelId="{F4E149F6-388C-4BA2-BC93-688986D0DCEE}" type="parTrans" cxnId="{F3154AA9-73DC-418B-8EDA-6A955873A78D}">
      <dgm:prSet/>
      <dgm:spPr/>
      <dgm:t>
        <a:bodyPr/>
        <a:lstStyle/>
        <a:p>
          <a:endParaRPr lang="fr-FR" sz="2800" b="1"/>
        </a:p>
      </dgm:t>
    </dgm:pt>
    <dgm:pt modelId="{C336C5FA-04B1-4CFE-9AB9-12CF043896BB}" type="sibTrans" cxnId="{F3154AA9-73DC-418B-8EDA-6A955873A78D}">
      <dgm:prSet/>
      <dgm:spPr/>
      <dgm:t>
        <a:bodyPr/>
        <a:lstStyle/>
        <a:p>
          <a:endParaRPr lang="fr-FR" sz="2800" b="1"/>
        </a:p>
      </dgm:t>
    </dgm:pt>
    <dgm:pt modelId="{6E3A03F4-9572-47D5-A30E-3EB2DA7F1861}">
      <dgm:prSet phldrT="[Texte]" custT="1"/>
      <dgm:spPr/>
      <dgm:t>
        <a:bodyPr/>
        <a:lstStyle/>
        <a:p>
          <a:pPr rtl="1"/>
          <a:r>
            <a:rPr lang="ar-DZ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تأخذ نمذجة المعادلة البنائية </a:t>
          </a:r>
          <a:r>
            <a:rPr lang="ar-SA" sz="2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مدخل تحققي 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لتحليل البيانات وذلك من خلال تحديد العلاقات بين المتغيرات بصورة مسبقة.</a:t>
          </a:r>
          <a:endParaRPr lang="fr-FR" sz="2000" b="1" dirty="0"/>
        </a:p>
      </dgm:t>
    </dgm:pt>
    <dgm:pt modelId="{5FB8DD6D-F3EB-4F93-87C0-6E245036C79D}" type="parTrans" cxnId="{80923DB8-840F-4BD9-9E45-465E80B93DE0}">
      <dgm:prSet/>
      <dgm:spPr/>
      <dgm:t>
        <a:bodyPr/>
        <a:lstStyle/>
        <a:p>
          <a:endParaRPr lang="fr-FR" sz="2800" b="1"/>
        </a:p>
      </dgm:t>
    </dgm:pt>
    <dgm:pt modelId="{2FC7C838-96BB-4381-9A45-C1977E25070E}" type="sibTrans" cxnId="{80923DB8-840F-4BD9-9E45-465E80B93DE0}">
      <dgm:prSet/>
      <dgm:spPr/>
      <dgm:t>
        <a:bodyPr/>
        <a:lstStyle/>
        <a:p>
          <a:endParaRPr lang="fr-FR" sz="2800" b="1"/>
        </a:p>
      </dgm:t>
    </dgm:pt>
    <dgm:pt modelId="{CEAEC921-9A31-4908-B17B-D9244C556B6F}">
      <dgm:prSet custT="1"/>
      <dgm:spPr/>
      <dgm:t>
        <a:bodyPr/>
        <a:lstStyle/>
        <a:p>
          <a:pPr rtl="1"/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تقدم نمذجة المعادلة البنائية تقدير صريح </a:t>
          </a:r>
          <a:r>
            <a:rPr lang="ar-SA" sz="2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لمعامل تبيان الخطأ </a:t>
          </a:r>
          <a:r>
            <a:rPr lang="fr-FR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erreur variance 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، هذا لا يتحقق على سبيل المثال في تحليل الإنحدار الذي يتجاهل الخطأ المحتمل في المتغيرات المستقلة.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84D772-7100-4444-B4F1-3DD557E2B58C}" type="parTrans" cxnId="{4A6AE1C6-2642-4394-8A03-3193EC8627C8}">
      <dgm:prSet/>
      <dgm:spPr/>
      <dgm:t>
        <a:bodyPr/>
        <a:lstStyle/>
        <a:p>
          <a:endParaRPr lang="fr-FR" sz="2800" b="1"/>
        </a:p>
      </dgm:t>
    </dgm:pt>
    <dgm:pt modelId="{0E9628A8-9805-48AA-98B7-697BBEFDC343}" type="sibTrans" cxnId="{4A6AE1C6-2642-4394-8A03-3193EC8627C8}">
      <dgm:prSet/>
      <dgm:spPr/>
      <dgm:t>
        <a:bodyPr/>
        <a:lstStyle/>
        <a:p>
          <a:endParaRPr lang="fr-FR" sz="2800" b="1"/>
        </a:p>
      </dgm:t>
    </dgm:pt>
    <dgm:pt modelId="{DFF6F59C-1DCD-4B3F-A268-8CA8138DDECD}">
      <dgm:prSet custT="1"/>
      <dgm:spPr/>
      <dgm:t>
        <a:bodyPr/>
        <a:lstStyle/>
        <a:p>
          <a:pPr rtl="1"/>
          <a:r>
            <a:rPr lang="ar-SA" sz="2000" b="1" dirty="0" err="1">
              <a:latin typeface="Sakkal Majalla" panose="02000000000000000000" pitchFamily="2" charset="-78"/>
              <a:cs typeface="Sakkal Majalla" panose="02000000000000000000" pitchFamily="2" charset="-78"/>
            </a:rPr>
            <a:t>تمذج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 إجراءات نمذجة المعادلة البنائية متغيرات مشاهدة </a:t>
          </a:r>
          <a:r>
            <a:rPr lang="ar-SA" sz="2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ومتغيرات كامنة 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في حين أن الأساليب الإحصائية الأخرى تقتصر فقط على المتغيرات المشاهدة.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507774A-73C5-469A-A522-F2271DDC862B}" type="parTrans" cxnId="{5E88E710-2C29-48F8-99C2-1AC3363B9B4D}">
      <dgm:prSet/>
      <dgm:spPr/>
      <dgm:t>
        <a:bodyPr/>
        <a:lstStyle/>
        <a:p>
          <a:endParaRPr lang="fr-DZ"/>
        </a:p>
      </dgm:t>
    </dgm:pt>
    <dgm:pt modelId="{4C323A78-EC61-427F-BF2B-A09861C62AD8}" type="sibTrans" cxnId="{5E88E710-2C29-48F8-99C2-1AC3363B9B4D}">
      <dgm:prSet/>
      <dgm:spPr/>
      <dgm:t>
        <a:bodyPr/>
        <a:lstStyle/>
        <a:p>
          <a:endParaRPr lang="fr-DZ"/>
        </a:p>
      </dgm:t>
    </dgm:pt>
    <dgm:pt modelId="{BD4ECF80-33CC-4CDE-AC4B-3FF608F740C3}">
      <dgm:prSet custT="1"/>
      <dgm:spPr/>
      <dgm:t>
        <a:bodyPr/>
        <a:lstStyle/>
        <a:p>
          <a:pPr rtl="1"/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إجراءات نمذجة المعادلة البنائية قادرة على نمذجة علاقات متعددة المتغيرات وتقدير التأثيرات المباشرة </a:t>
          </a:r>
          <a:r>
            <a:rPr lang="ar-SA" sz="2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وغير المباشرة </a:t>
          </a:r>
          <a:r>
            <a:rPr lang="ar-SA" sz="2000" b="1" dirty="0">
              <a:latin typeface="Sakkal Majalla" panose="02000000000000000000" pitchFamily="2" charset="-78"/>
              <a:cs typeface="Sakkal Majalla" panose="02000000000000000000" pitchFamily="2" charset="-78"/>
            </a:rPr>
            <a:t>لمتغيرا البحث. </a:t>
          </a:r>
          <a:endParaRPr lang="ar-DZ" sz="20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4FE82F5-0AD9-40E1-9541-5FC05DE5D686}" type="parTrans" cxnId="{3E4D2807-AE3F-4562-ADE6-51F8402AD152}">
      <dgm:prSet/>
      <dgm:spPr/>
      <dgm:t>
        <a:bodyPr/>
        <a:lstStyle/>
        <a:p>
          <a:endParaRPr lang="fr-DZ"/>
        </a:p>
      </dgm:t>
    </dgm:pt>
    <dgm:pt modelId="{C041971B-ED98-4515-8E1E-F1E210C87B04}" type="sibTrans" cxnId="{3E4D2807-AE3F-4562-ADE6-51F8402AD152}">
      <dgm:prSet/>
      <dgm:spPr/>
      <dgm:t>
        <a:bodyPr/>
        <a:lstStyle/>
        <a:p>
          <a:endParaRPr lang="fr-DZ"/>
        </a:p>
      </dgm:t>
    </dgm:pt>
    <dgm:pt modelId="{81366969-72F0-44ED-A337-4C6AD7993924}" type="pres">
      <dgm:prSet presAssocID="{33D527AC-13DC-483A-A014-C45FA3A50BD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E4B8B06-BE4B-44AB-9B30-BE4C04FF1E67}" type="pres">
      <dgm:prSet presAssocID="{4489F635-BB12-4AA0-97EA-3E1AECC971CD}" presName="hierRoot1" presStyleCnt="0">
        <dgm:presLayoutVars>
          <dgm:hierBranch val="init"/>
        </dgm:presLayoutVars>
      </dgm:prSet>
      <dgm:spPr/>
    </dgm:pt>
    <dgm:pt modelId="{EE2C1CCD-769C-451C-8A0E-101BE07A0F39}" type="pres">
      <dgm:prSet presAssocID="{4489F635-BB12-4AA0-97EA-3E1AECC971CD}" presName="rootComposite1" presStyleCnt="0"/>
      <dgm:spPr/>
    </dgm:pt>
    <dgm:pt modelId="{C36575CA-4B4D-4E17-9165-2DF736C3ADDE}" type="pres">
      <dgm:prSet presAssocID="{4489F635-BB12-4AA0-97EA-3E1AECC971CD}" presName="rootText1" presStyleLbl="node0" presStyleIdx="0" presStyleCnt="1">
        <dgm:presLayoutVars>
          <dgm:chPref val="3"/>
        </dgm:presLayoutVars>
      </dgm:prSet>
      <dgm:spPr/>
    </dgm:pt>
    <dgm:pt modelId="{0670FD6E-1164-4940-AAA4-0570BFD91F79}" type="pres">
      <dgm:prSet presAssocID="{4489F635-BB12-4AA0-97EA-3E1AECC971CD}" presName="rootConnector1" presStyleLbl="node1" presStyleIdx="0" presStyleCnt="0"/>
      <dgm:spPr/>
    </dgm:pt>
    <dgm:pt modelId="{E221DC83-3386-4D14-8CB7-77F58A955749}" type="pres">
      <dgm:prSet presAssocID="{4489F635-BB12-4AA0-97EA-3E1AECC971CD}" presName="hierChild2" presStyleCnt="0"/>
      <dgm:spPr/>
    </dgm:pt>
    <dgm:pt modelId="{4E4F4319-51DE-4DE2-9E3A-8D27A2FB5C55}" type="pres">
      <dgm:prSet presAssocID="{5FB8DD6D-F3EB-4F93-87C0-6E245036C79D}" presName="Name64" presStyleLbl="parChTrans1D2" presStyleIdx="0" presStyleCnt="4"/>
      <dgm:spPr/>
    </dgm:pt>
    <dgm:pt modelId="{FD4C9A9C-32EC-40F9-A199-9638ECD5C79F}" type="pres">
      <dgm:prSet presAssocID="{6E3A03F4-9572-47D5-A30E-3EB2DA7F1861}" presName="hierRoot2" presStyleCnt="0">
        <dgm:presLayoutVars>
          <dgm:hierBranch val="init"/>
        </dgm:presLayoutVars>
      </dgm:prSet>
      <dgm:spPr/>
    </dgm:pt>
    <dgm:pt modelId="{51374E04-4F0C-4CB9-BD2C-2B11B2274E5E}" type="pres">
      <dgm:prSet presAssocID="{6E3A03F4-9572-47D5-A30E-3EB2DA7F1861}" presName="rootComposite" presStyleCnt="0"/>
      <dgm:spPr/>
    </dgm:pt>
    <dgm:pt modelId="{5D53B242-D385-4AC8-9849-48D94AEBD2BA}" type="pres">
      <dgm:prSet presAssocID="{6E3A03F4-9572-47D5-A30E-3EB2DA7F1861}" presName="rootText" presStyleLbl="node2" presStyleIdx="0" presStyleCnt="4" custScaleY="113665" custLinFactNeighborY="-2988">
        <dgm:presLayoutVars>
          <dgm:chPref val="3"/>
        </dgm:presLayoutVars>
      </dgm:prSet>
      <dgm:spPr/>
    </dgm:pt>
    <dgm:pt modelId="{B74A9356-375D-4062-B28A-6C1186506455}" type="pres">
      <dgm:prSet presAssocID="{6E3A03F4-9572-47D5-A30E-3EB2DA7F1861}" presName="rootConnector" presStyleLbl="node2" presStyleIdx="0" presStyleCnt="4"/>
      <dgm:spPr/>
    </dgm:pt>
    <dgm:pt modelId="{F96D92D3-1484-478C-AD4F-118C7AB59F9B}" type="pres">
      <dgm:prSet presAssocID="{6E3A03F4-9572-47D5-A30E-3EB2DA7F1861}" presName="hierChild4" presStyleCnt="0"/>
      <dgm:spPr/>
    </dgm:pt>
    <dgm:pt modelId="{FA7181F7-CA4B-4CDA-922A-F9A63B1B63D9}" type="pres">
      <dgm:prSet presAssocID="{6E3A03F4-9572-47D5-A30E-3EB2DA7F1861}" presName="hierChild5" presStyleCnt="0"/>
      <dgm:spPr/>
    </dgm:pt>
    <dgm:pt modelId="{338FB3F9-76A3-43DD-AB8D-029C32CD9560}" type="pres">
      <dgm:prSet presAssocID="{7584D772-7100-4444-B4F1-3DD557E2B58C}" presName="Name64" presStyleLbl="parChTrans1D2" presStyleIdx="1" presStyleCnt="4"/>
      <dgm:spPr/>
    </dgm:pt>
    <dgm:pt modelId="{AC3A1904-37DA-4F32-BA6E-6E00E1546704}" type="pres">
      <dgm:prSet presAssocID="{CEAEC921-9A31-4908-B17B-D9244C556B6F}" presName="hierRoot2" presStyleCnt="0">
        <dgm:presLayoutVars>
          <dgm:hierBranch val="init"/>
        </dgm:presLayoutVars>
      </dgm:prSet>
      <dgm:spPr/>
    </dgm:pt>
    <dgm:pt modelId="{6AA5DBD6-92B9-425F-856F-11D6D823C93B}" type="pres">
      <dgm:prSet presAssocID="{CEAEC921-9A31-4908-B17B-D9244C556B6F}" presName="rootComposite" presStyleCnt="0"/>
      <dgm:spPr/>
    </dgm:pt>
    <dgm:pt modelId="{A6EE3BC0-D003-429E-BB0B-D6BF9FF12265}" type="pres">
      <dgm:prSet presAssocID="{CEAEC921-9A31-4908-B17B-D9244C556B6F}" presName="rootText" presStyleLbl="node2" presStyleIdx="1" presStyleCnt="4" custScaleX="101075" custScaleY="116954">
        <dgm:presLayoutVars>
          <dgm:chPref val="3"/>
        </dgm:presLayoutVars>
      </dgm:prSet>
      <dgm:spPr/>
    </dgm:pt>
    <dgm:pt modelId="{9956BB72-5DF4-4A53-837A-0B852B9A7DA8}" type="pres">
      <dgm:prSet presAssocID="{CEAEC921-9A31-4908-B17B-D9244C556B6F}" presName="rootConnector" presStyleLbl="node2" presStyleIdx="1" presStyleCnt="4"/>
      <dgm:spPr/>
    </dgm:pt>
    <dgm:pt modelId="{4CA09976-A0FD-4653-921C-2A21D6BDE5CE}" type="pres">
      <dgm:prSet presAssocID="{CEAEC921-9A31-4908-B17B-D9244C556B6F}" presName="hierChild4" presStyleCnt="0"/>
      <dgm:spPr/>
    </dgm:pt>
    <dgm:pt modelId="{F9DF3D6F-2942-4F07-A71D-30F42005D1B8}" type="pres">
      <dgm:prSet presAssocID="{CEAEC921-9A31-4908-B17B-D9244C556B6F}" presName="hierChild5" presStyleCnt="0"/>
      <dgm:spPr/>
    </dgm:pt>
    <dgm:pt modelId="{6969EC51-7CEA-48F7-8024-A385920F93B8}" type="pres">
      <dgm:prSet presAssocID="{2507774A-73C5-469A-A522-F2271DDC862B}" presName="Name64" presStyleLbl="parChTrans1D2" presStyleIdx="2" presStyleCnt="4"/>
      <dgm:spPr/>
    </dgm:pt>
    <dgm:pt modelId="{1EA525D9-9702-409A-8E3A-7C1209BA7A0B}" type="pres">
      <dgm:prSet presAssocID="{DFF6F59C-1DCD-4B3F-A268-8CA8138DDECD}" presName="hierRoot2" presStyleCnt="0">
        <dgm:presLayoutVars>
          <dgm:hierBranch val="init"/>
        </dgm:presLayoutVars>
      </dgm:prSet>
      <dgm:spPr/>
    </dgm:pt>
    <dgm:pt modelId="{FBED72EB-1173-45A2-BB07-519EBC3A8A28}" type="pres">
      <dgm:prSet presAssocID="{DFF6F59C-1DCD-4B3F-A268-8CA8138DDECD}" presName="rootComposite" presStyleCnt="0"/>
      <dgm:spPr/>
    </dgm:pt>
    <dgm:pt modelId="{040E8467-649E-4CF2-8B9F-57C087F37ECE}" type="pres">
      <dgm:prSet presAssocID="{DFF6F59C-1DCD-4B3F-A268-8CA8138DDECD}" presName="rootText" presStyleLbl="node2" presStyleIdx="2" presStyleCnt="4">
        <dgm:presLayoutVars>
          <dgm:chPref val="3"/>
        </dgm:presLayoutVars>
      </dgm:prSet>
      <dgm:spPr/>
    </dgm:pt>
    <dgm:pt modelId="{12B7A177-A9BB-47C1-B70E-90129F982F1B}" type="pres">
      <dgm:prSet presAssocID="{DFF6F59C-1DCD-4B3F-A268-8CA8138DDECD}" presName="rootConnector" presStyleLbl="node2" presStyleIdx="2" presStyleCnt="4"/>
      <dgm:spPr/>
    </dgm:pt>
    <dgm:pt modelId="{4A1FE6B2-B035-405F-A99C-443E1634BA69}" type="pres">
      <dgm:prSet presAssocID="{DFF6F59C-1DCD-4B3F-A268-8CA8138DDECD}" presName="hierChild4" presStyleCnt="0"/>
      <dgm:spPr/>
    </dgm:pt>
    <dgm:pt modelId="{EE52E83F-7F3C-4102-B77F-0D03BB8A6DEF}" type="pres">
      <dgm:prSet presAssocID="{DFF6F59C-1DCD-4B3F-A268-8CA8138DDECD}" presName="hierChild5" presStyleCnt="0"/>
      <dgm:spPr/>
    </dgm:pt>
    <dgm:pt modelId="{B7DD5601-74F2-4591-B890-E21E829E86BC}" type="pres">
      <dgm:prSet presAssocID="{04FE82F5-0AD9-40E1-9541-5FC05DE5D686}" presName="Name64" presStyleLbl="parChTrans1D2" presStyleIdx="3" presStyleCnt="4"/>
      <dgm:spPr/>
    </dgm:pt>
    <dgm:pt modelId="{FE861286-10AA-4702-BF91-12C474FB2D8E}" type="pres">
      <dgm:prSet presAssocID="{BD4ECF80-33CC-4CDE-AC4B-3FF608F740C3}" presName="hierRoot2" presStyleCnt="0">
        <dgm:presLayoutVars>
          <dgm:hierBranch val="init"/>
        </dgm:presLayoutVars>
      </dgm:prSet>
      <dgm:spPr/>
    </dgm:pt>
    <dgm:pt modelId="{0C881638-1007-4B4C-AD5A-8FBFFECD07CC}" type="pres">
      <dgm:prSet presAssocID="{BD4ECF80-33CC-4CDE-AC4B-3FF608F740C3}" presName="rootComposite" presStyleCnt="0"/>
      <dgm:spPr/>
    </dgm:pt>
    <dgm:pt modelId="{A9E13E3C-56A9-4D40-9CCB-64FF5DE81702}" type="pres">
      <dgm:prSet presAssocID="{BD4ECF80-33CC-4CDE-AC4B-3FF608F740C3}" presName="rootText" presStyleLbl="node2" presStyleIdx="3" presStyleCnt="4">
        <dgm:presLayoutVars>
          <dgm:chPref val="3"/>
        </dgm:presLayoutVars>
      </dgm:prSet>
      <dgm:spPr/>
    </dgm:pt>
    <dgm:pt modelId="{543B3160-FAA5-4F34-92C2-AFAA959F0299}" type="pres">
      <dgm:prSet presAssocID="{BD4ECF80-33CC-4CDE-AC4B-3FF608F740C3}" presName="rootConnector" presStyleLbl="node2" presStyleIdx="3" presStyleCnt="4"/>
      <dgm:spPr/>
    </dgm:pt>
    <dgm:pt modelId="{516C841F-A007-49A0-BF2A-3C19D30C2D50}" type="pres">
      <dgm:prSet presAssocID="{BD4ECF80-33CC-4CDE-AC4B-3FF608F740C3}" presName="hierChild4" presStyleCnt="0"/>
      <dgm:spPr/>
    </dgm:pt>
    <dgm:pt modelId="{9B16CC7E-D32E-42A4-93FC-1A7A37F620D6}" type="pres">
      <dgm:prSet presAssocID="{BD4ECF80-33CC-4CDE-AC4B-3FF608F740C3}" presName="hierChild5" presStyleCnt="0"/>
      <dgm:spPr/>
    </dgm:pt>
    <dgm:pt modelId="{69DDDCC0-3E0A-4218-A105-557A633ED3AE}" type="pres">
      <dgm:prSet presAssocID="{4489F635-BB12-4AA0-97EA-3E1AECC971CD}" presName="hierChild3" presStyleCnt="0"/>
      <dgm:spPr/>
    </dgm:pt>
  </dgm:ptLst>
  <dgm:cxnLst>
    <dgm:cxn modelId="{3E4D2807-AE3F-4562-ADE6-51F8402AD152}" srcId="{4489F635-BB12-4AA0-97EA-3E1AECC971CD}" destId="{BD4ECF80-33CC-4CDE-AC4B-3FF608F740C3}" srcOrd="3" destOrd="0" parTransId="{04FE82F5-0AD9-40E1-9541-5FC05DE5D686}" sibTransId="{C041971B-ED98-4515-8E1E-F1E210C87B04}"/>
    <dgm:cxn modelId="{AE1A5D0B-30E1-4721-AB17-31AB453ED9DE}" type="presOf" srcId="{DFF6F59C-1DCD-4B3F-A268-8CA8138DDECD}" destId="{12B7A177-A9BB-47C1-B70E-90129F982F1B}" srcOrd="1" destOrd="0" presId="urn:microsoft.com/office/officeart/2009/3/layout/HorizontalOrganizationChart"/>
    <dgm:cxn modelId="{0149AC0B-D284-4DA8-9F28-641AF520B297}" type="presOf" srcId="{4489F635-BB12-4AA0-97EA-3E1AECC971CD}" destId="{C36575CA-4B4D-4E17-9165-2DF736C3ADDE}" srcOrd="0" destOrd="0" presId="urn:microsoft.com/office/officeart/2009/3/layout/HorizontalOrganizationChart"/>
    <dgm:cxn modelId="{5E88E710-2C29-48F8-99C2-1AC3363B9B4D}" srcId="{4489F635-BB12-4AA0-97EA-3E1AECC971CD}" destId="{DFF6F59C-1DCD-4B3F-A268-8CA8138DDECD}" srcOrd="2" destOrd="0" parTransId="{2507774A-73C5-469A-A522-F2271DDC862B}" sibTransId="{4C323A78-EC61-427F-BF2B-A09861C62AD8}"/>
    <dgm:cxn modelId="{91D97C53-D040-49B1-A80F-CE7D49740FA8}" type="presOf" srcId="{CEAEC921-9A31-4908-B17B-D9244C556B6F}" destId="{9956BB72-5DF4-4A53-837A-0B852B9A7DA8}" srcOrd="1" destOrd="0" presId="urn:microsoft.com/office/officeart/2009/3/layout/HorizontalOrganizationChart"/>
    <dgm:cxn modelId="{C063DF5A-DB9F-40B2-94D2-64F6A206240C}" type="presOf" srcId="{04FE82F5-0AD9-40E1-9541-5FC05DE5D686}" destId="{B7DD5601-74F2-4591-B890-E21E829E86BC}" srcOrd="0" destOrd="0" presId="urn:microsoft.com/office/officeart/2009/3/layout/HorizontalOrganizationChart"/>
    <dgm:cxn modelId="{108FCD84-8906-47CF-8091-13B9F5088EC6}" type="presOf" srcId="{5FB8DD6D-F3EB-4F93-87C0-6E245036C79D}" destId="{4E4F4319-51DE-4DE2-9E3A-8D27A2FB5C55}" srcOrd="0" destOrd="0" presId="urn:microsoft.com/office/officeart/2009/3/layout/HorizontalOrganizationChart"/>
    <dgm:cxn modelId="{9BDFA68B-C9B4-4B8F-AA9B-679050DC4379}" type="presOf" srcId="{DFF6F59C-1DCD-4B3F-A268-8CA8138DDECD}" destId="{040E8467-649E-4CF2-8B9F-57C087F37ECE}" srcOrd="0" destOrd="0" presId="urn:microsoft.com/office/officeart/2009/3/layout/HorizontalOrganizationChart"/>
    <dgm:cxn modelId="{5A832890-37F6-4564-9842-80ED96D9A083}" type="presOf" srcId="{33D527AC-13DC-483A-A014-C45FA3A50BDC}" destId="{81366969-72F0-44ED-A337-4C6AD7993924}" srcOrd="0" destOrd="0" presId="urn:microsoft.com/office/officeart/2009/3/layout/HorizontalOrganizationChart"/>
    <dgm:cxn modelId="{F3154AA9-73DC-418B-8EDA-6A955873A78D}" srcId="{33D527AC-13DC-483A-A014-C45FA3A50BDC}" destId="{4489F635-BB12-4AA0-97EA-3E1AECC971CD}" srcOrd="0" destOrd="0" parTransId="{F4E149F6-388C-4BA2-BC93-688986D0DCEE}" sibTransId="{C336C5FA-04B1-4CFE-9AB9-12CF043896BB}"/>
    <dgm:cxn modelId="{F59BEFAE-4B20-4280-AFF9-7C57878298A9}" type="presOf" srcId="{6E3A03F4-9572-47D5-A30E-3EB2DA7F1861}" destId="{B74A9356-375D-4062-B28A-6C1186506455}" srcOrd="1" destOrd="0" presId="urn:microsoft.com/office/officeart/2009/3/layout/HorizontalOrganizationChart"/>
    <dgm:cxn modelId="{53CDB5B1-26E4-423F-AC8C-C3B2FB4924D2}" type="presOf" srcId="{7584D772-7100-4444-B4F1-3DD557E2B58C}" destId="{338FB3F9-76A3-43DD-AB8D-029C32CD9560}" srcOrd="0" destOrd="0" presId="urn:microsoft.com/office/officeart/2009/3/layout/HorizontalOrganizationChart"/>
    <dgm:cxn modelId="{80923DB8-840F-4BD9-9E45-465E80B93DE0}" srcId="{4489F635-BB12-4AA0-97EA-3E1AECC971CD}" destId="{6E3A03F4-9572-47D5-A30E-3EB2DA7F1861}" srcOrd="0" destOrd="0" parTransId="{5FB8DD6D-F3EB-4F93-87C0-6E245036C79D}" sibTransId="{2FC7C838-96BB-4381-9A45-C1977E25070E}"/>
    <dgm:cxn modelId="{0C1175BC-B278-41DB-B0A1-B87EF14BB14A}" type="presOf" srcId="{CEAEC921-9A31-4908-B17B-D9244C556B6F}" destId="{A6EE3BC0-D003-429E-BB0B-D6BF9FF12265}" srcOrd="0" destOrd="0" presId="urn:microsoft.com/office/officeart/2009/3/layout/HorizontalOrganizationChart"/>
    <dgm:cxn modelId="{4A6AE1C6-2642-4394-8A03-3193EC8627C8}" srcId="{4489F635-BB12-4AA0-97EA-3E1AECC971CD}" destId="{CEAEC921-9A31-4908-B17B-D9244C556B6F}" srcOrd="1" destOrd="0" parTransId="{7584D772-7100-4444-B4F1-3DD557E2B58C}" sibTransId="{0E9628A8-9805-48AA-98B7-697BBEFDC343}"/>
    <dgm:cxn modelId="{0FE8DCD8-F12C-4F7A-A9EE-C54C5C4144E6}" type="presOf" srcId="{2507774A-73C5-469A-A522-F2271DDC862B}" destId="{6969EC51-7CEA-48F7-8024-A385920F93B8}" srcOrd="0" destOrd="0" presId="urn:microsoft.com/office/officeart/2009/3/layout/HorizontalOrganizationChart"/>
    <dgm:cxn modelId="{BFF835E0-2757-474C-B1CE-BBF5DDF6CF52}" type="presOf" srcId="{BD4ECF80-33CC-4CDE-AC4B-3FF608F740C3}" destId="{A9E13E3C-56A9-4D40-9CCB-64FF5DE81702}" srcOrd="0" destOrd="0" presId="urn:microsoft.com/office/officeart/2009/3/layout/HorizontalOrganizationChart"/>
    <dgm:cxn modelId="{561E34E8-927B-4606-96D5-79FE6E14052C}" type="presOf" srcId="{4489F635-BB12-4AA0-97EA-3E1AECC971CD}" destId="{0670FD6E-1164-4940-AAA4-0570BFD91F79}" srcOrd="1" destOrd="0" presId="urn:microsoft.com/office/officeart/2009/3/layout/HorizontalOrganizationChart"/>
    <dgm:cxn modelId="{31F5E9E8-3FF4-4165-9D36-76454C7D7EAB}" type="presOf" srcId="{6E3A03F4-9572-47D5-A30E-3EB2DA7F1861}" destId="{5D53B242-D385-4AC8-9849-48D94AEBD2BA}" srcOrd="0" destOrd="0" presId="urn:microsoft.com/office/officeart/2009/3/layout/HorizontalOrganizationChart"/>
    <dgm:cxn modelId="{EB15ECEA-5123-4E8C-9531-9E862C2BE663}" type="presOf" srcId="{BD4ECF80-33CC-4CDE-AC4B-3FF608F740C3}" destId="{543B3160-FAA5-4F34-92C2-AFAA959F0299}" srcOrd="1" destOrd="0" presId="urn:microsoft.com/office/officeart/2009/3/layout/HorizontalOrganizationChart"/>
    <dgm:cxn modelId="{AD287049-D16D-48DC-A3D2-1105C6C563F2}" type="presParOf" srcId="{81366969-72F0-44ED-A337-4C6AD7993924}" destId="{3E4B8B06-BE4B-44AB-9B30-BE4C04FF1E67}" srcOrd="0" destOrd="0" presId="urn:microsoft.com/office/officeart/2009/3/layout/HorizontalOrganizationChart"/>
    <dgm:cxn modelId="{3BF261C9-F892-463D-8F10-33D54C6E30E9}" type="presParOf" srcId="{3E4B8B06-BE4B-44AB-9B30-BE4C04FF1E67}" destId="{EE2C1CCD-769C-451C-8A0E-101BE07A0F39}" srcOrd="0" destOrd="0" presId="urn:microsoft.com/office/officeart/2009/3/layout/HorizontalOrganizationChart"/>
    <dgm:cxn modelId="{9FE78432-C396-4EF4-8981-2F9C1FC6BEB3}" type="presParOf" srcId="{EE2C1CCD-769C-451C-8A0E-101BE07A0F39}" destId="{C36575CA-4B4D-4E17-9165-2DF736C3ADDE}" srcOrd="0" destOrd="0" presId="urn:microsoft.com/office/officeart/2009/3/layout/HorizontalOrganizationChart"/>
    <dgm:cxn modelId="{D14A41EB-81A5-4CAE-AF8B-5643CCC3319B}" type="presParOf" srcId="{EE2C1CCD-769C-451C-8A0E-101BE07A0F39}" destId="{0670FD6E-1164-4940-AAA4-0570BFD91F79}" srcOrd="1" destOrd="0" presId="urn:microsoft.com/office/officeart/2009/3/layout/HorizontalOrganizationChart"/>
    <dgm:cxn modelId="{A3B96BFE-6B9A-4E49-860D-A7E884336E26}" type="presParOf" srcId="{3E4B8B06-BE4B-44AB-9B30-BE4C04FF1E67}" destId="{E221DC83-3386-4D14-8CB7-77F58A955749}" srcOrd="1" destOrd="0" presId="urn:microsoft.com/office/officeart/2009/3/layout/HorizontalOrganizationChart"/>
    <dgm:cxn modelId="{F0D224AD-E70F-4A58-A668-BF0F082969B4}" type="presParOf" srcId="{E221DC83-3386-4D14-8CB7-77F58A955749}" destId="{4E4F4319-51DE-4DE2-9E3A-8D27A2FB5C55}" srcOrd="0" destOrd="0" presId="urn:microsoft.com/office/officeart/2009/3/layout/HorizontalOrganizationChart"/>
    <dgm:cxn modelId="{C2912AD1-29F2-44BB-B415-3817F5C9E945}" type="presParOf" srcId="{E221DC83-3386-4D14-8CB7-77F58A955749}" destId="{FD4C9A9C-32EC-40F9-A199-9638ECD5C79F}" srcOrd="1" destOrd="0" presId="urn:microsoft.com/office/officeart/2009/3/layout/HorizontalOrganizationChart"/>
    <dgm:cxn modelId="{A38ED297-E27F-4EF3-87D0-15C06C97904E}" type="presParOf" srcId="{FD4C9A9C-32EC-40F9-A199-9638ECD5C79F}" destId="{51374E04-4F0C-4CB9-BD2C-2B11B2274E5E}" srcOrd="0" destOrd="0" presId="urn:microsoft.com/office/officeart/2009/3/layout/HorizontalOrganizationChart"/>
    <dgm:cxn modelId="{F5A7B59A-18D8-4530-B671-8D110F5243D3}" type="presParOf" srcId="{51374E04-4F0C-4CB9-BD2C-2B11B2274E5E}" destId="{5D53B242-D385-4AC8-9849-48D94AEBD2BA}" srcOrd="0" destOrd="0" presId="urn:microsoft.com/office/officeart/2009/3/layout/HorizontalOrganizationChart"/>
    <dgm:cxn modelId="{6798CFCA-A1E8-4885-B22F-22EE5122FE5C}" type="presParOf" srcId="{51374E04-4F0C-4CB9-BD2C-2B11B2274E5E}" destId="{B74A9356-375D-4062-B28A-6C1186506455}" srcOrd="1" destOrd="0" presId="urn:microsoft.com/office/officeart/2009/3/layout/HorizontalOrganizationChart"/>
    <dgm:cxn modelId="{E97D861A-9430-4563-83ED-64DEDFD441EC}" type="presParOf" srcId="{FD4C9A9C-32EC-40F9-A199-9638ECD5C79F}" destId="{F96D92D3-1484-478C-AD4F-118C7AB59F9B}" srcOrd="1" destOrd="0" presId="urn:microsoft.com/office/officeart/2009/3/layout/HorizontalOrganizationChart"/>
    <dgm:cxn modelId="{33532521-3710-4C6C-9864-75AC114D6E7F}" type="presParOf" srcId="{FD4C9A9C-32EC-40F9-A199-9638ECD5C79F}" destId="{FA7181F7-CA4B-4CDA-922A-F9A63B1B63D9}" srcOrd="2" destOrd="0" presId="urn:microsoft.com/office/officeart/2009/3/layout/HorizontalOrganizationChart"/>
    <dgm:cxn modelId="{A628E1C8-00DC-48C6-98DD-63487568DDA7}" type="presParOf" srcId="{E221DC83-3386-4D14-8CB7-77F58A955749}" destId="{338FB3F9-76A3-43DD-AB8D-029C32CD9560}" srcOrd="2" destOrd="0" presId="urn:microsoft.com/office/officeart/2009/3/layout/HorizontalOrganizationChart"/>
    <dgm:cxn modelId="{33B41B45-3BE2-4D09-AB29-F02B8E1A7BA0}" type="presParOf" srcId="{E221DC83-3386-4D14-8CB7-77F58A955749}" destId="{AC3A1904-37DA-4F32-BA6E-6E00E1546704}" srcOrd="3" destOrd="0" presId="urn:microsoft.com/office/officeart/2009/3/layout/HorizontalOrganizationChart"/>
    <dgm:cxn modelId="{74370647-0A9F-4396-ABF0-105F8533B932}" type="presParOf" srcId="{AC3A1904-37DA-4F32-BA6E-6E00E1546704}" destId="{6AA5DBD6-92B9-425F-856F-11D6D823C93B}" srcOrd="0" destOrd="0" presId="urn:microsoft.com/office/officeart/2009/3/layout/HorizontalOrganizationChart"/>
    <dgm:cxn modelId="{CF387CB5-9894-4C91-85A4-C00ACDAAD94E}" type="presParOf" srcId="{6AA5DBD6-92B9-425F-856F-11D6D823C93B}" destId="{A6EE3BC0-D003-429E-BB0B-D6BF9FF12265}" srcOrd="0" destOrd="0" presId="urn:microsoft.com/office/officeart/2009/3/layout/HorizontalOrganizationChart"/>
    <dgm:cxn modelId="{A634DBC0-78EF-4449-90E6-A0FBD4774AEA}" type="presParOf" srcId="{6AA5DBD6-92B9-425F-856F-11D6D823C93B}" destId="{9956BB72-5DF4-4A53-837A-0B852B9A7DA8}" srcOrd="1" destOrd="0" presId="urn:microsoft.com/office/officeart/2009/3/layout/HorizontalOrganizationChart"/>
    <dgm:cxn modelId="{5CDDD81E-425B-498C-9CB1-7F5D1B9B817C}" type="presParOf" srcId="{AC3A1904-37DA-4F32-BA6E-6E00E1546704}" destId="{4CA09976-A0FD-4653-921C-2A21D6BDE5CE}" srcOrd="1" destOrd="0" presId="urn:microsoft.com/office/officeart/2009/3/layout/HorizontalOrganizationChart"/>
    <dgm:cxn modelId="{67B340A4-9D65-4453-9D7B-5A2C7EEE2AFB}" type="presParOf" srcId="{AC3A1904-37DA-4F32-BA6E-6E00E1546704}" destId="{F9DF3D6F-2942-4F07-A71D-30F42005D1B8}" srcOrd="2" destOrd="0" presId="urn:microsoft.com/office/officeart/2009/3/layout/HorizontalOrganizationChart"/>
    <dgm:cxn modelId="{954D29F4-0171-44AD-B382-CC04E0927E38}" type="presParOf" srcId="{E221DC83-3386-4D14-8CB7-77F58A955749}" destId="{6969EC51-7CEA-48F7-8024-A385920F93B8}" srcOrd="4" destOrd="0" presId="urn:microsoft.com/office/officeart/2009/3/layout/HorizontalOrganizationChart"/>
    <dgm:cxn modelId="{530968FF-2F25-4936-BD7B-843750BF143C}" type="presParOf" srcId="{E221DC83-3386-4D14-8CB7-77F58A955749}" destId="{1EA525D9-9702-409A-8E3A-7C1209BA7A0B}" srcOrd="5" destOrd="0" presId="urn:microsoft.com/office/officeart/2009/3/layout/HorizontalOrganizationChart"/>
    <dgm:cxn modelId="{0011D6A4-DD48-44C0-9CEC-B6183378F3F1}" type="presParOf" srcId="{1EA525D9-9702-409A-8E3A-7C1209BA7A0B}" destId="{FBED72EB-1173-45A2-BB07-519EBC3A8A28}" srcOrd="0" destOrd="0" presId="urn:microsoft.com/office/officeart/2009/3/layout/HorizontalOrganizationChart"/>
    <dgm:cxn modelId="{E6AEFB15-DA0B-42ED-911F-241D28CD7ACE}" type="presParOf" srcId="{FBED72EB-1173-45A2-BB07-519EBC3A8A28}" destId="{040E8467-649E-4CF2-8B9F-57C087F37ECE}" srcOrd="0" destOrd="0" presId="urn:microsoft.com/office/officeart/2009/3/layout/HorizontalOrganizationChart"/>
    <dgm:cxn modelId="{7AF24050-F805-4EBB-89DA-FD2BAA3022B2}" type="presParOf" srcId="{FBED72EB-1173-45A2-BB07-519EBC3A8A28}" destId="{12B7A177-A9BB-47C1-B70E-90129F982F1B}" srcOrd="1" destOrd="0" presId="urn:microsoft.com/office/officeart/2009/3/layout/HorizontalOrganizationChart"/>
    <dgm:cxn modelId="{76E81A12-F41A-4AC7-9E5D-6A9C3D0BAA3E}" type="presParOf" srcId="{1EA525D9-9702-409A-8E3A-7C1209BA7A0B}" destId="{4A1FE6B2-B035-405F-A99C-443E1634BA69}" srcOrd="1" destOrd="0" presId="urn:microsoft.com/office/officeart/2009/3/layout/HorizontalOrganizationChart"/>
    <dgm:cxn modelId="{5D4DE045-FFC4-49B1-AF7A-4DB0AD21A2C9}" type="presParOf" srcId="{1EA525D9-9702-409A-8E3A-7C1209BA7A0B}" destId="{EE52E83F-7F3C-4102-B77F-0D03BB8A6DEF}" srcOrd="2" destOrd="0" presId="urn:microsoft.com/office/officeart/2009/3/layout/HorizontalOrganizationChart"/>
    <dgm:cxn modelId="{7FB625A8-FB2E-4FA8-9BCB-A1DB466EA198}" type="presParOf" srcId="{E221DC83-3386-4D14-8CB7-77F58A955749}" destId="{B7DD5601-74F2-4591-B890-E21E829E86BC}" srcOrd="6" destOrd="0" presId="urn:microsoft.com/office/officeart/2009/3/layout/HorizontalOrganizationChart"/>
    <dgm:cxn modelId="{7360E749-F8A6-47F1-87F8-4C02BE7ABCAB}" type="presParOf" srcId="{E221DC83-3386-4D14-8CB7-77F58A955749}" destId="{FE861286-10AA-4702-BF91-12C474FB2D8E}" srcOrd="7" destOrd="0" presId="urn:microsoft.com/office/officeart/2009/3/layout/HorizontalOrganizationChart"/>
    <dgm:cxn modelId="{3B908336-6AD0-4D3A-84F8-CC21A45DCA96}" type="presParOf" srcId="{FE861286-10AA-4702-BF91-12C474FB2D8E}" destId="{0C881638-1007-4B4C-AD5A-8FBFFECD07CC}" srcOrd="0" destOrd="0" presId="urn:microsoft.com/office/officeart/2009/3/layout/HorizontalOrganizationChart"/>
    <dgm:cxn modelId="{6FECBA93-B9A6-47C2-B730-15C08D164995}" type="presParOf" srcId="{0C881638-1007-4B4C-AD5A-8FBFFECD07CC}" destId="{A9E13E3C-56A9-4D40-9CCB-64FF5DE81702}" srcOrd="0" destOrd="0" presId="urn:microsoft.com/office/officeart/2009/3/layout/HorizontalOrganizationChart"/>
    <dgm:cxn modelId="{8B063490-B859-46D4-B4F4-7E1FD9746A1C}" type="presParOf" srcId="{0C881638-1007-4B4C-AD5A-8FBFFECD07CC}" destId="{543B3160-FAA5-4F34-92C2-AFAA959F0299}" srcOrd="1" destOrd="0" presId="urn:microsoft.com/office/officeart/2009/3/layout/HorizontalOrganizationChart"/>
    <dgm:cxn modelId="{14CD3960-31D7-4D1E-BE4E-19D37ADB28E3}" type="presParOf" srcId="{FE861286-10AA-4702-BF91-12C474FB2D8E}" destId="{516C841F-A007-49A0-BF2A-3C19D30C2D50}" srcOrd="1" destOrd="0" presId="urn:microsoft.com/office/officeart/2009/3/layout/HorizontalOrganizationChart"/>
    <dgm:cxn modelId="{921F4C73-C7FD-4D33-A1A2-42A1E2E70279}" type="presParOf" srcId="{FE861286-10AA-4702-BF91-12C474FB2D8E}" destId="{9B16CC7E-D32E-42A4-93FC-1A7A37F620D6}" srcOrd="2" destOrd="0" presId="urn:microsoft.com/office/officeart/2009/3/layout/HorizontalOrganizationChart"/>
    <dgm:cxn modelId="{B8CCED8B-48A7-472A-9A18-9A530637E2DB}" type="presParOf" srcId="{3E4B8B06-BE4B-44AB-9B30-BE4C04FF1E67}" destId="{69DDDCC0-3E0A-4218-A105-557A633ED3A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DD5601-74F2-4591-B890-E21E829E86BC}">
      <dsp:nvSpPr>
        <dsp:cNvPr id="0" name=""/>
        <dsp:cNvSpPr/>
      </dsp:nvSpPr>
      <dsp:spPr>
        <a:xfrm>
          <a:off x="5718437" y="3026303"/>
          <a:ext cx="716607" cy="2478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303" y="0"/>
              </a:lnTo>
              <a:lnTo>
                <a:pt x="358303" y="2478365"/>
              </a:lnTo>
              <a:lnTo>
                <a:pt x="716607" y="2478365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9EC51-7CEA-48F7-8024-A385920F93B8}">
      <dsp:nvSpPr>
        <dsp:cNvPr id="0" name=""/>
        <dsp:cNvSpPr/>
      </dsp:nvSpPr>
      <dsp:spPr>
        <a:xfrm>
          <a:off x="5718437" y="3026303"/>
          <a:ext cx="716607" cy="937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8303" y="0"/>
              </a:lnTo>
              <a:lnTo>
                <a:pt x="358303" y="937659"/>
              </a:lnTo>
              <a:lnTo>
                <a:pt x="716607" y="937659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FB3F9-76A3-43DD-AB8D-029C32CD9560}">
      <dsp:nvSpPr>
        <dsp:cNvPr id="0" name=""/>
        <dsp:cNvSpPr/>
      </dsp:nvSpPr>
      <dsp:spPr>
        <a:xfrm>
          <a:off x="5718437" y="2330618"/>
          <a:ext cx="716607" cy="695685"/>
        </a:xfrm>
        <a:custGeom>
          <a:avLst/>
          <a:gdLst/>
          <a:ahLst/>
          <a:cxnLst/>
          <a:rect l="0" t="0" r="0" b="0"/>
          <a:pathLst>
            <a:path>
              <a:moveTo>
                <a:pt x="0" y="695685"/>
              </a:moveTo>
              <a:lnTo>
                <a:pt x="358303" y="695685"/>
              </a:lnTo>
              <a:lnTo>
                <a:pt x="358303" y="0"/>
              </a:lnTo>
              <a:lnTo>
                <a:pt x="716607" y="0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4F4319-51DE-4DE2-9E3A-8D27A2FB5C55}">
      <dsp:nvSpPr>
        <dsp:cNvPr id="0" name=""/>
        <dsp:cNvSpPr/>
      </dsp:nvSpPr>
      <dsp:spPr>
        <a:xfrm>
          <a:off x="5718437" y="621080"/>
          <a:ext cx="716607" cy="2405223"/>
        </a:xfrm>
        <a:custGeom>
          <a:avLst/>
          <a:gdLst/>
          <a:ahLst/>
          <a:cxnLst/>
          <a:rect l="0" t="0" r="0" b="0"/>
          <a:pathLst>
            <a:path>
              <a:moveTo>
                <a:pt x="0" y="2405223"/>
              </a:moveTo>
              <a:lnTo>
                <a:pt x="358303" y="2405223"/>
              </a:lnTo>
              <a:lnTo>
                <a:pt x="358303" y="0"/>
              </a:lnTo>
              <a:lnTo>
                <a:pt x="716607" y="0"/>
              </a:lnTo>
            </a:path>
          </a:pathLst>
        </a:cu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575CA-4B4D-4E17-9165-2DF736C3ADDE}">
      <dsp:nvSpPr>
        <dsp:cNvPr id="0" name=""/>
        <dsp:cNvSpPr/>
      </dsp:nvSpPr>
      <dsp:spPr>
        <a:xfrm>
          <a:off x="2135400" y="2479890"/>
          <a:ext cx="3583037" cy="10928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مميزات نموذج المعادلات البنائية</a:t>
          </a:r>
          <a:r>
            <a:rPr lang="fr-FR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SEM</a:t>
          </a:r>
          <a:r>
            <a:rPr lang="ar-SA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endParaRPr lang="fr-FR" sz="2400" b="1" kern="1200" dirty="0"/>
        </a:p>
      </dsp:txBody>
      <dsp:txXfrm>
        <a:off x="2135400" y="2479890"/>
        <a:ext cx="3583037" cy="1092826"/>
      </dsp:txXfrm>
    </dsp:sp>
    <dsp:sp modelId="{5D53B242-D385-4AC8-9849-48D94AEBD2BA}">
      <dsp:nvSpPr>
        <dsp:cNvPr id="0" name=""/>
        <dsp:cNvSpPr/>
      </dsp:nvSpPr>
      <dsp:spPr>
        <a:xfrm>
          <a:off x="6435044" y="0"/>
          <a:ext cx="3583037" cy="12421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تأخذ نمذجة المعادلة البنائية </a:t>
          </a:r>
          <a:r>
            <a:rPr lang="ar-SA" sz="20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مدخل تحققي 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لتحليل البيانات وذلك من خلال تحديد العلاقات بين المتغيرات بصورة مسبقة.</a:t>
          </a:r>
          <a:endParaRPr lang="fr-FR" sz="2000" b="1" kern="1200" dirty="0"/>
        </a:p>
      </dsp:txBody>
      <dsp:txXfrm>
        <a:off x="6435044" y="0"/>
        <a:ext cx="3583037" cy="1242161"/>
      </dsp:txXfrm>
    </dsp:sp>
    <dsp:sp modelId="{A6EE3BC0-D003-429E-BB0B-D6BF9FF12265}">
      <dsp:nvSpPr>
        <dsp:cNvPr id="0" name=""/>
        <dsp:cNvSpPr/>
      </dsp:nvSpPr>
      <dsp:spPr>
        <a:xfrm>
          <a:off x="6435044" y="1691566"/>
          <a:ext cx="3621554" cy="12781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تقدم نمذجة المعادلة البنائية تقدير صريح </a:t>
          </a:r>
          <a:r>
            <a:rPr lang="ar-SA" sz="20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لمعامل تبيان الخطأ </a:t>
          </a:r>
          <a:r>
            <a:rPr lang="fr-FR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erreur variance 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، هذا لا يتحقق على سبيل المثال في تحليل الإنحدار الذي يتجاهل الخطأ المحتمل في المتغيرات المستقلة.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435044" y="1691566"/>
        <a:ext cx="3621554" cy="1278104"/>
      </dsp:txXfrm>
    </dsp:sp>
    <dsp:sp modelId="{040E8467-649E-4CF2-8B9F-57C087F37ECE}">
      <dsp:nvSpPr>
        <dsp:cNvPr id="0" name=""/>
        <dsp:cNvSpPr/>
      </dsp:nvSpPr>
      <dsp:spPr>
        <a:xfrm>
          <a:off x="6435044" y="3417550"/>
          <a:ext cx="3583037" cy="10928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 err="1">
              <a:latin typeface="Sakkal Majalla" panose="02000000000000000000" pitchFamily="2" charset="-78"/>
              <a:cs typeface="Sakkal Majalla" panose="02000000000000000000" pitchFamily="2" charset="-78"/>
            </a:rPr>
            <a:t>تمذج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إجراءات نمذجة المعادلة البنائية متغيرات مشاهدة </a:t>
          </a:r>
          <a:r>
            <a:rPr lang="ar-SA" sz="20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ومتغيرات كامنة 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في حين أن الأساليب الإحصائية الأخرى تقتصر فقط على المتغيرات المشاهدة.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435044" y="3417550"/>
        <a:ext cx="3583037" cy="1092826"/>
      </dsp:txXfrm>
    </dsp:sp>
    <dsp:sp modelId="{A9E13E3C-56A9-4D40-9CCB-64FF5DE81702}">
      <dsp:nvSpPr>
        <dsp:cNvPr id="0" name=""/>
        <dsp:cNvSpPr/>
      </dsp:nvSpPr>
      <dsp:spPr>
        <a:xfrm>
          <a:off x="6435044" y="4958256"/>
          <a:ext cx="3583037" cy="10928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إجراءات نمذجة المعادلة البنائية قادرة على نمذجة علاقات متعددة المتغيرات وتقدير التأثيرات المباشرة </a:t>
          </a:r>
          <a:r>
            <a:rPr lang="ar-SA" sz="20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وغير المباشرة </a:t>
          </a:r>
          <a:r>
            <a:rPr lang="ar-SA" sz="20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لمتغيرا البحث. </a:t>
          </a:r>
          <a:endParaRPr lang="ar-DZ" sz="20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435044" y="4958256"/>
        <a:ext cx="3583037" cy="1092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964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06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67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64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771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31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92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3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89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91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422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58F4BB5-3223-45AC-BAFD-048AAF684D47}" type="datetimeFigureOut">
              <a:rPr lang="fr-FR" smtClean="0"/>
              <a:t>05/05/2024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49E6C5-4208-4B05-9CE6-AFD1D19CF39F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21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97280" y="2808514"/>
            <a:ext cx="10058400" cy="1516598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نموذج المعادلات البنائية</a:t>
            </a:r>
            <a:br>
              <a:rPr lang="ar-SA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fr-FR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Structural Equation Modeling</a:t>
            </a:r>
          </a:p>
        </p:txBody>
      </p:sp>
    </p:spTree>
    <p:extLst>
      <p:ext uri="{BB962C8B-B14F-4D97-AF65-F5344CB8AC3E}">
        <p14:creationId xmlns:p14="http://schemas.microsoft.com/office/powerpoint/2010/main" val="359231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1024" y="675397"/>
            <a:ext cx="11249025" cy="520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هي ليست أسلوب إحصائي واحد وإنما مجموعة من الأساليب الإحصائية التي تتكامل فيما بينها لتشكل إطار عمل يطلق عليه نمذجة المعادلات البنائية,</a:t>
            </a:r>
          </a:p>
          <a:p>
            <a:pPr algn="just" rtl="1">
              <a:lnSpc>
                <a:spcPct val="150000"/>
              </a:lnSpc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هناك من يعرفها على أنها تحليل المسار </a:t>
            </a:r>
            <a:r>
              <a:rPr lang="fr-FR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Path </a:t>
            </a:r>
            <a:r>
              <a:rPr lang="fr-FR" sz="28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analysis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باستخدام المتغيرات الكامنة </a:t>
            </a:r>
            <a:r>
              <a:rPr lang="fr-FR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latent variables 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وهناك تعريف آخر يقول: مجموعة من الأساليب الإحصائية المترابطة التي تصف العلاقات بين مجموعة من المتغيرات المشاهدة والمتغيرات الكامنة في أنماط مختلفة من النماذج النظرية</a:t>
            </a:r>
          </a:p>
          <a:p>
            <a:pPr algn="just" rtl="1">
              <a:lnSpc>
                <a:spcPct val="150000"/>
              </a:lnSpc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وفي تعريف آخر مدخل إحصائي لاختبار الفروض المتعلقة بالعلاقات بين المتغيرات المشاهدة والمتغيرات الكامنة</a:t>
            </a:r>
          </a:p>
          <a:p>
            <a:pPr algn="just" rtl="1">
              <a:lnSpc>
                <a:spcPct val="150000"/>
              </a:lnSpc>
            </a:pP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2012 قدم </a:t>
            </a:r>
            <a:r>
              <a:rPr lang="fr-FR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Pearl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تعريف وصف فيه نمذجة المعادلات البنائية على انها منهج استدلال سببي يأخذ ثلاث مدخلات </a:t>
            </a:r>
            <a:r>
              <a:rPr lang="fr-FR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Inputs</a:t>
            </a:r>
            <a:r>
              <a:rPr lang="ar-SA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ويولد ثلاث مخرجات </a:t>
            </a:r>
            <a:r>
              <a:rPr lang="fr-FR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Outputs</a:t>
            </a: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711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6199" y="0"/>
            <a:ext cx="12268200" cy="6778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المدخلات: 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مجموعة من الفروض السببية النوعية المعتمدة على نظرية أو نتائج دراسات ميدانية التي تمثل في نموذج المعادلات البنائية. (من الدراسات السابقة)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مجموعة من التساؤلات أو الأسئلة حول العلاقات السببية بين المتغيرات محل الاهتمام، مثل ما مقدار التأثير المباشر لمتغير على متغير آخر؟ جميع الأسئلة تنبع من توصيف النموذج.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البيانات التي تجمعها.</a:t>
            </a:r>
          </a:p>
          <a:p>
            <a:pPr algn="just" rtl="1">
              <a:lnSpc>
                <a:spcPct val="150000"/>
              </a:lnSpc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المخرجات: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تقديرات رقمية لمعالم النموذج الخاصة بالتأثيرات المفترضة اعتماد على البيانات التي جمعها.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مجموعة من الأثار المنطقية المترتبة على النموذج التي ربما لا تقابل بمعامل أو سهم معين لكن يمكن اختبارها بالبيانات. على سبيل المثال لا يرتبط  المتغير </a:t>
            </a:r>
            <a:r>
              <a:rPr lang="fr-FR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x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بالمتغير </a:t>
            </a:r>
            <a:r>
              <a:rPr lang="fr-FR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y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عند ضبط متغيرات معينة في النموذج.</a:t>
            </a:r>
          </a:p>
          <a:p>
            <a:pPr algn="just" rtl="1">
              <a:lnSpc>
                <a:spcPct val="150000"/>
              </a:lnSpc>
            </a:pP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درجة تأييد أو مساندة البيانات لآثار النموذج القابلة </a:t>
            </a:r>
            <a:r>
              <a:rPr lang="ar-SA" sz="2400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للإختبار</a:t>
            </a:r>
            <a:r>
              <a:rPr lang="ar-SA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just" rtl="1">
              <a:lnSpc>
                <a:spcPct val="150000"/>
              </a:lnSpc>
            </a:pPr>
            <a:endParaRPr lang="ar-SA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702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959" y="772775"/>
            <a:ext cx="10136778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endParaRPr lang="ar-DZ" sz="3600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449414579"/>
              </p:ext>
            </p:extLst>
          </p:nvPr>
        </p:nvGraphicFramePr>
        <p:xfrm>
          <a:off x="0" y="85725"/>
          <a:ext cx="12192000" cy="605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7AEFD204-8F2A-436F-BF7E-8ACD0650AB1A}"/>
              </a:ext>
            </a:extLst>
          </p:cNvPr>
          <p:cNvCxnSpPr/>
          <p:nvPr/>
        </p:nvCxnSpPr>
        <p:spPr>
          <a:xfrm flipH="1">
            <a:off x="1763486" y="3679371"/>
            <a:ext cx="2460171" cy="85997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4C3D60F3-B0EF-4BCB-BCD9-ABCE9194D580}"/>
              </a:ext>
            </a:extLst>
          </p:cNvPr>
          <p:cNvSpPr/>
          <p:nvPr/>
        </p:nvSpPr>
        <p:spPr>
          <a:xfrm>
            <a:off x="119743" y="4278085"/>
            <a:ext cx="1643743" cy="854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يوجه بنظرية وليس ببيانات </a:t>
            </a:r>
            <a:endParaRPr lang="fr-DZ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FA75DB-722B-4CC5-9AF2-28E12099CC51}"/>
              </a:ext>
            </a:extLst>
          </p:cNvPr>
          <p:cNvSpPr/>
          <p:nvPr/>
        </p:nvSpPr>
        <p:spPr>
          <a:xfrm>
            <a:off x="3401785" y="4911797"/>
            <a:ext cx="1643743" cy="122653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البيانات وسيلة لإختبار النظرية</a:t>
            </a:r>
          </a:p>
          <a:p>
            <a:pPr algn="ctr"/>
            <a:r>
              <a:rPr lang="ar-SA" dirty="0"/>
              <a:t>ونتائج الدراسات السابقة</a:t>
            </a:r>
            <a:endParaRPr lang="fr-DZ" dirty="0"/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7419A132-7EFB-4547-BC10-722BF9A8D8F4}"/>
              </a:ext>
            </a:extLst>
          </p:cNvPr>
          <p:cNvCxnSpPr>
            <a:cxnSpLocks/>
          </p:cNvCxnSpPr>
          <p:nvPr/>
        </p:nvCxnSpPr>
        <p:spPr>
          <a:xfrm flipH="1">
            <a:off x="4223656" y="3679371"/>
            <a:ext cx="1" cy="12324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357019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989</TotalTime>
  <Words>337</Words>
  <Application>Microsoft Office PowerPoint</Application>
  <PresentationFormat>Grand écran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Sakkal Majalla</vt:lpstr>
      <vt:lpstr>Rétrospective</vt:lpstr>
      <vt:lpstr>نموذج المعادلات البنائية Structural Equation Modeling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التحليل التمييزي</dc:title>
  <dc:creator>WinTen</dc:creator>
  <cp:lastModifiedBy>mehdi mendjel</cp:lastModifiedBy>
  <cp:revision>114</cp:revision>
  <dcterms:created xsi:type="dcterms:W3CDTF">2021-06-23T16:58:55Z</dcterms:created>
  <dcterms:modified xsi:type="dcterms:W3CDTF">2024-05-05T11:01:07Z</dcterms:modified>
</cp:coreProperties>
</file>