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2"/>
  </p:notesMasterIdLst>
  <p:sldIdLst>
    <p:sldId id="256" r:id="rId2"/>
    <p:sldId id="259" r:id="rId3"/>
    <p:sldId id="257" r:id="rId4"/>
    <p:sldId id="260" r:id="rId5"/>
    <p:sldId id="258" r:id="rId6"/>
    <p:sldId id="310" r:id="rId7"/>
    <p:sldId id="311" r:id="rId8"/>
    <p:sldId id="263" r:id="rId9"/>
    <p:sldId id="261" r:id="rId10"/>
    <p:sldId id="267" r:id="rId11"/>
    <p:sldId id="313" r:id="rId12"/>
    <p:sldId id="262" r:id="rId13"/>
    <p:sldId id="312" r:id="rId14"/>
    <p:sldId id="314" r:id="rId15"/>
    <p:sldId id="315" r:id="rId16"/>
    <p:sldId id="316" r:id="rId17"/>
    <p:sldId id="275" r:id="rId18"/>
    <p:sldId id="317" r:id="rId19"/>
    <p:sldId id="277" r:id="rId20"/>
    <p:sldId id="272" r:id="rId21"/>
  </p:sldIdLst>
  <p:sldSz cx="9144000" cy="5143500" type="screen16x9"/>
  <p:notesSz cx="6858000" cy="9144000"/>
  <p:embeddedFontLst>
    <p:embeddedFont>
      <p:font typeface="Open Sans" panose="020B0606030504020204" pitchFamily="34" charset="0"/>
      <p:regular r:id="rId23"/>
      <p:bold r:id="rId24"/>
      <p:italic r:id="rId25"/>
      <p:boldItalic r:id="rId26"/>
    </p:embeddedFont>
    <p:embeddedFont>
      <p:font typeface="Open Sans ExtraBold" panose="020B0906030804020204" pitchFamily="34" charset="0"/>
      <p:bold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61BEB6-5838-45CC-80F5-C0849D318827}">
  <a:tblStyle styleId="{5E61BEB6-5838-45CC-80F5-C0849D3188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10ba6d1162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10ba6d1162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a:extLst>
            <a:ext uri="{FF2B5EF4-FFF2-40B4-BE49-F238E27FC236}">
              <a16:creationId xmlns:a16="http://schemas.microsoft.com/office/drawing/2014/main" id="{36E158FA-94E7-6CB4-D4BE-51C558045AAB}"/>
            </a:ext>
          </a:extLst>
        </p:cNvPr>
        <p:cNvGrpSpPr/>
        <p:nvPr/>
      </p:nvGrpSpPr>
      <p:grpSpPr>
        <a:xfrm>
          <a:off x="0" y="0"/>
          <a:ext cx="0" cy="0"/>
          <a:chOff x="0" y="0"/>
          <a:chExt cx="0" cy="0"/>
        </a:xfrm>
      </p:grpSpPr>
      <p:sp>
        <p:nvSpPr>
          <p:cNvPr id="594" name="Google Shape;594;g111451fedd3_1_1015:notes">
            <a:extLst>
              <a:ext uri="{FF2B5EF4-FFF2-40B4-BE49-F238E27FC236}">
                <a16:creationId xmlns:a16="http://schemas.microsoft.com/office/drawing/2014/main" id="{0CA6B60C-64C8-D1DC-DBC5-9B22FC87A5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11451fedd3_1_1015:notes">
            <a:extLst>
              <a:ext uri="{FF2B5EF4-FFF2-40B4-BE49-F238E27FC236}">
                <a16:creationId xmlns:a16="http://schemas.microsoft.com/office/drawing/2014/main" id="{B4572AA4-9939-3E77-E6A7-CA1D9CFB4A4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726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11451fedd3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11451fedd3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a:extLst>
            <a:ext uri="{FF2B5EF4-FFF2-40B4-BE49-F238E27FC236}">
              <a16:creationId xmlns:a16="http://schemas.microsoft.com/office/drawing/2014/main" id="{A574E108-6759-8066-0FA6-D5EC245FFB06}"/>
            </a:ext>
          </a:extLst>
        </p:cNvPr>
        <p:cNvGrpSpPr/>
        <p:nvPr/>
      </p:nvGrpSpPr>
      <p:grpSpPr>
        <a:xfrm>
          <a:off x="0" y="0"/>
          <a:ext cx="0" cy="0"/>
          <a:chOff x="0" y="0"/>
          <a:chExt cx="0" cy="0"/>
        </a:xfrm>
      </p:grpSpPr>
      <p:sp>
        <p:nvSpPr>
          <p:cNvPr id="466" name="Google Shape;466;g111451fedd3_1_138:notes">
            <a:extLst>
              <a:ext uri="{FF2B5EF4-FFF2-40B4-BE49-F238E27FC236}">
                <a16:creationId xmlns:a16="http://schemas.microsoft.com/office/drawing/2014/main" id="{D929F6D5-AD51-4EE2-7A8D-FB82D874E5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11451fedd3_1_138:notes">
            <a:extLst>
              <a:ext uri="{FF2B5EF4-FFF2-40B4-BE49-F238E27FC236}">
                <a16:creationId xmlns:a16="http://schemas.microsoft.com/office/drawing/2014/main" id="{BC7D295D-67A3-F827-3F94-CFA9BBB65B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142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a:extLst>
            <a:ext uri="{FF2B5EF4-FFF2-40B4-BE49-F238E27FC236}">
              <a16:creationId xmlns:a16="http://schemas.microsoft.com/office/drawing/2014/main" id="{F8C3025F-E942-767E-E6E1-69E4BB552A13}"/>
            </a:ext>
          </a:extLst>
        </p:cNvPr>
        <p:cNvGrpSpPr/>
        <p:nvPr/>
      </p:nvGrpSpPr>
      <p:grpSpPr>
        <a:xfrm>
          <a:off x="0" y="0"/>
          <a:ext cx="0" cy="0"/>
          <a:chOff x="0" y="0"/>
          <a:chExt cx="0" cy="0"/>
        </a:xfrm>
      </p:grpSpPr>
      <p:sp>
        <p:nvSpPr>
          <p:cNvPr id="594" name="Google Shape;594;g111451fedd3_1_1015:notes">
            <a:extLst>
              <a:ext uri="{FF2B5EF4-FFF2-40B4-BE49-F238E27FC236}">
                <a16:creationId xmlns:a16="http://schemas.microsoft.com/office/drawing/2014/main" id="{336C8811-6973-4C7D-E9E4-E7E1A15533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11451fedd3_1_1015:notes">
            <a:extLst>
              <a:ext uri="{FF2B5EF4-FFF2-40B4-BE49-F238E27FC236}">
                <a16:creationId xmlns:a16="http://schemas.microsoft.com/office/drawing/2014/main" id="{0840D158-9242-9A78-BA0A-7EACC81B00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725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1005d2af0d_0_8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1005d2af0d_0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a:extLst>
            <a:ext uri="{FF2B5EF4-FFF2-40B4-BE49-F238E27FC236}">
              <a16:creationId xmlns:a16="http://schemas.microsoft.com/office/drawing/2014/main" id="{C08D55FB-5406-BEEC-6B04-1EBD3C0A6E76}"/>
            </a:ext>
          </a:extLst>
        </p:cNvPr>
        <p:cNvGrpSpPr/>
        <p:nvPr/>
      </p:nvGrpSpPr>
      <p:grpSpPr>
        <a:xfrm>
          <a:off x="0" y="0"/>
          <a:ext cx="0" cy="0"/>
          <a:chOff x="0" y="0"/>
          <a:chExt cx="0" cy="0"/>
        </a:xfrm>
      </p:grpSpPr>
      <p:sp>
        <p:nvSpPr>
          <p:cNvPr id="799" name="Google Shape;799;g11005d2af0d_0_887:notes">
            <a:extLst>
              <a:ext uri="{FF2B5EF4-FFF2-40B4-BE49-F238E27FC236}">
                <a16:creationId xmlns:a16="http://schemas.microsoft.com/office/drawing/2014/main" id="{107EDC04-74D7-CB73-C876-9CFFB022B8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1005d2af0d_0_887:notes">
            <a:extLst>
              <a:ext uri="{FF2B5EF4-FFF2-40B4-BE49-F238E27FC236}">
                <a16:creationId xmlns:a16="http://schemas.microsoft.com/office/drawing/2014/main" id="{2CA852D3-955C-BE0E-D48B-867CA50EB3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972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111451fedd3_1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111451fedd3_1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111451fedd3_1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111451fedd3_1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10c8460d40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10c8460d40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10ba6d116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10ba6d116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10ba6d1162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10ba6d1162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0ba6d116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10ba6d116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a:extLst>
            <a:ext uri="{FF2B5EF4-FFF2-40B4-BE49-F238E27FC236}">
              <a16:creationId xmlns:a16="http://schemas.microsoft.com/office/drawing/2014/main" id="{56DC8566-32FE-D9C7-AF9A-E9697F23B439}"/>
            </a:ext>
          </a:extLst>
        </p:cNvPr>
        <p:cNvGrpSpPr/>
        <p:nvPr/>
      </p:nvGrpSpPr>
      <p:grpSpPr>
        <a:xfrm>
          <a:off x="0" y="0"/>
          <a:ext cx="0" cy="0"/>
          <a:chOff x="0" y="0"/>
          <a:chExt cx="0" cy="0"/>
        </a:xfrm>
      </p:grpSpPr>
      <p:sp>
        <p:nvSpPr>
          <p:cNvPr id="776" name="Google Shape;776;g111451fedd3_1_265:notes">
            <a:extLst>
              <a:ext uri="{FF2B5EF4-FFF2-40B4-BE49-F238E27FC236}">
                <a16:creationId xmlns:a16="http://schemas.microsoft.com/office/drawing/2014/main" id="{CBA459A4-CB4C-4050-639B-7DAF0BDC87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111451fedd3_1_265:notes">
            <a:extLst>
              <a:ext uri="{FF2B5EF4-FFF2-40B4-BE49-F238E27FC236}">
                <a16:creationId xmlns:a16="http://schemas.microsoft.com/office/drawing/2014/main" id="{32A2331B-A082-8C97-10E9-D53FA24AD1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127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11451fedd3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11451fedd3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0ba6d116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10ba6d116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11451fedd3_1_1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11451fedd3_1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cxnSp>
        <p:nvCxnSpPr>
          <p:cNvPr id="9" name="Google Shape;9;p2"/>
          <p:cNvCxnSpPr/>
          <p:nvPr/>
        </p:nvCxnSpPr>
        <p:spPr>
          <a:xfrm>
            <a:off x="721475" y="535000"/>
            <a:ext cx="7707300" cy="0"/>
          </a:xfrm>
          <a:prstGeom prst="straightConnector1">
            <a:avLst/>
          </a:prstGeom>
          <a:noFill/>
          <a:ln w="19050" cap="flat" cmpd="sng">
            <a:solidFill>
              <a:schemeClr val="dk1"/>
            </a:solidFill>
            <a:prstDash val="solid"/>
            <a:round/>
            <a:headEnd type="none" w="med" len="med"/>
            <a:tailEnd type="none" w="med" len="med"/>
          </a:ln>
        </p:spPr>
      </p:cxnSp>
      <p:cxnSp>
        <p:nvCxnSpPr>
          <p:cNvPr id="10" name="Google Shape;10;p2"/>
          <p:cNvCxnSpPr/>
          <p:nvPr/>
        </p:nvCxnSpPr>
        <p:spPr>
          <a:xfrm>
            <a:off x="721475" y="4618525"/>
            <a:ext cx="7707300" cy="0"/>
          </a:xfrm>
          <a:prstGeom prst="straightConnector1">
            <a:avLst/>
          </a:prstGeom>
          <a:noFill/>
          <a:ln w="19050" cap="flat" cmpd="sng">
            <a:solidFill>
              <a:schemeClr val="dk1"/>
            </a:solidFill>
            <a:prstDash val="solid"/>
            <a:round/>
            <a:headEnd type="none" w="med" len="med"/>
            <a:tailEnd type="none" w="med" len="med"/>
          </a:ln>
        </p:spPr>
      </p:cxnSp>
      <p:sp>
        <p:nvSpPr>
          <p:cNvPr id="11" name="Google Shape;11;p2"/>
          <p:cNvSpPr txBox="1">
            <a:spLocks noGrp="1"/>
          </p:cNvSpPr>
          <p:nvPr>
            <p:ph type="ctrTitle"/>
          </p:nvPr>
        </p:nvSpPr>
        <p:spPr>
          <a:xfrm>
            <a:off x="721475" y="937610"/>
            <a:ext cx="4141800" cy="2752500"/>
          </a:xfrm>
          <a:prstGeom prst="rect">
            <a:avLst/>
          </a:prstGeom>
        </p:spPr>
        <p:txBody>
          <a:bodyPr spcFirstLastPara="1" wrap="square" lIns="91425" tIns="91425" rIns="91425" bIns="91425" anchor="t" anchorCtr="0">
            <a:noAutofit/>
          </a:bodyPr>
          <a:lstStyle>
            <a:lvl1pPr lvl="0">
              <a:lnSpc>
                <a:spcPct val="97000"/>
              </a:lnSpc>
              <a:spcBef>
                <a:spcPts val="0"/>
              </a:spcBef>
              <a:spcAft>
                <a:spcPts val="0"/>
              </a:spcAft>
              <a:buClr>
                <a:srgbClr val="191919"/>
              </a:buClr>
              <a:buSzPts val="5200"/>
              <a:buNone/>
              <a:defRPr sz="85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flipH="1">
            <a:off x="721475" y="4120568"/>
            <a:ext cx="4141800" cy="418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sz="1600">
                <a:solidFill>
                  <a:schemeClr val="dk1"/>
                </a:solidFill>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80"/>
        <p:cNvGrpSpPr/>
        <p:nvPr/>
      </p:nvGrpSpPr>
      <p:grpSpPr>
        <a:xfrm>
          <a:off x="0" y="0"/>
          <a:ext cx="0" cy="0"/>
          <a:chOff x="0" y="0"/>
          <a:chExt cx="0" cy="0"/>
        </a:xfrm>
      </p:grpSpPr>
      <p:cxnSp>
        <p:nvCxnSpPr>
          <p:cNvPr id="81" name="Google Shape;81;p15"/>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82" name="Google Shape;82;p15"/>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
        <p:nvSpPr>
          <p:cNvPr id="83" name="Google Shape;83;p15"/>
          <p:cNvSpPr txBox="1">
            <a:spLocks noGrp="1"/>
          </p:cNvSpPr>
          <p:nvPr>
            <p:ph type="subTitle" idx="1"/>
          </p:nvPr>
        </p:nvSpPr>
        <p:spPr>
          <a:xfrm>
            <a:off x="715100" y="1560825"/>
            <a:ext cx="3602400" cy="261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84" name="Google Shape;84;p15"/>
          <p:cNvSpPr txBox="1">
            <a:spLocks noGrp="1"/>
          </p:cNvSpPr>
          <p:nvPr>
            <p:ph type="title"/>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425775" y="1338588"/>
            <a:ext cx="4002900" cy="681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b="0">
                <a:latin typeface="Open Sans ExtraBold"/>
                <a:ea typeface="Open Sans ExtraBold"/>
                <a:cs typeface="Open Sans ExtraBold"/>
                <a:sym typeface="Open Sans ExtraBold"/>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87" name="Google Shape;87;p16"/>
          <p:cNvSpPr txBox="1">
            <a:spLocks noGrp="1"/>
          </p:cNvSpPr>
          <p:nvPr>
            <p:ph type="subTitle" idx="1"/>
          </p:nvPr>
        </p:nvSpPr>
        <p:spPr>
          <a:xfrm>
            <a:off x="5153125" y="2085612"/>
            <a:ext cx="3275700" cy="171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cxnSp>
        <p:nvCxnSpPr>
          <p:cNvPr id="88" name="Google Shape;88;p16"/>
          <p:cNvCxnSpPr/>
          <p:nvPr/>
        </p:nvCxnSpPr>
        <p:spPr>
          <a:xfrm rot="10800000">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16"/>
          <p:cNvCxnSpPr/>
          <p:nvPr/>
        </p:nvCxnSpPr>
        <p:spPr>
          <a:xfrm rot="10800000">
            <a:off x="715325" y="4618525"/>
            <a:ext cx="77073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19"/>
        <p:cNvGrpSpPr/>
        <p:nvPr/>
      </p:nvGrpSpPr>
      <p:grpSpPr>
        <a:xfrm>
          <a:off x="0" y="0"/>
          <a:ext cx="0" cy="0"/>
          <a:chOff x="0" y="0"/>
          <a:chExt cx="0" cy="0"/>
        </a:xfrm>
      </p:grpSpPr>
      <p:cxnSp>
        <p:nvCxnSpPr>
          <p:cNvPr id="120" name="Google Shape;120;p22"/>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121" name="Google Shape;121;p22"/>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
        <p:nvSpPr>
          <p:cNvPr id="122" name="Google Shape;122;p22"/>
          <p:cNvSpPr txBox="1">
            <a:spLocks noGrp="1"/>
          </p:cNvSpPr>
          <p:nvPr>
            <p:ph type="title"/>
          </p:nvPr>
        </p:nvSpPr>
        <p:spPr>
          <a:xfrm>
            <a:off x="715100" y="1410748"/>
            <a:ext cx="23364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3" name="Google Shape;123;p22"/>
          <p:cNvSpPr txBox="1">
            <a:spLocks noGrp="1"/>
          </p:cNvSpPr>
          <p:nvPr>
            <p:ph type="subTitle" idx="1"/>
          </p:nvPr>
        </p:nvSpPr>
        <p:spPr>
          <a:xfrm>
            <a:off x="715100" y="1878188"/>
            <a:ext cx="4402500" cy="39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22"/>
          <p:cNvSpPr txBox="1">
            <a:spLocks noGrp="1"/>
          </p:cNvSpPr>
          <p:nvPr>
            <p:ph type="title" idx="2"/>
          </p:nvPr>
        </p:nvSpPr>
        <p:spPr>
          <a:xfrm>
            <a:off x="715100" y="2366948"/>
            <a:ext cx="23364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 name="Google Shape;125;p22"/>
          <p:cNvSpPr txBox="1">
            <a:spLocks noGrp="1"/>
          </p:cNvSpPr>
          <p:nvPr>
            <p:ph type="subTitle" idx="3"/>
          </p:nvPr>
        </p:nvSpPr>
        <p:spPr>
          <a:xfrm>
            <a:off x="715100" y="2834387"/>
            <a:ext cx="4402500" cy="39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22"/>
          <p:cNvSpPr txBox="1">
            <a:spLocks noGrp="1"/>
          </p:cNvSpPr>
          <p:nvPr>
            <p:ph type="title" idx="4"/>
          </p:nvPr>
        </p:nvSpPr>
        <p:spPr>
          <a:xfrm>
            <a:off x="715100" y="3323111"/>
            <a:ext cx="23364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7" name="Google Shape;127;p22"/>
          <p:cNvSpPr txBox="1">
            <a:spLocks noGrp="1"/>
          </p:cNvSpPr>
          <p:nvPr>
            <p:ph type="subTitle" idx="5"/>
          </p:nvPr>
        </p:nvSpPr>
        <p:spPr>
          <a:xfrm>
            <a:off x="715100" y="3790538"/>
            <a:ext cx="4402500" cy="396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22"/>
          <p:cNvSpPr txBox="1">
            <a:spLocks noGrp="1"/>
          </p:cNvSpPr>
          <p:nvPr>
            <p:ph type="title" idx="6"/>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2">
  <p:cSld name="BLANK_1_1_1_2_1_1">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1" name="Google Shape;141;p24"/>
          <p:cNvSpPr txBox="1">
            <a:spLocks noGrp="1"/>
          </p:cNvSpPr>
          <p:nvPr>
            <p:ph type="title" idx="2"/>
          </p:nvPr>
        </p:nvSpPr>
        <p:spPr>
          <a:xfrm flipH="1">
            <a:off x="3768300" y="1400531"/>
            <a:ext cx="3817500" cy="39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b="0">
                <a:latin typeface="Open Sans ExtraBold"/>
                <a:ea typeface="Open Sans ExtraBold"/>
                <a:cs typeface="Open Sans ExtraBold"/>
                <a:sym typeface="Open Sans ExtraBold"/>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42" name="Google Shape;142;p24"/>
          <p:cNvSpPr txBox="1">
            <a:spLocks noGrp="1"/>
          </p:cNvSpPr>
          <p:nvPr>
            <p:ph type="subTitle" idx="1"/>
          </p:nvPr>
        </p:nvSpPr>
        <p:spPr>
          <a:xfrm flipH="1">
            <a:off x="3768300" y="1962250"/>
            <a:ext cx="3817500" cy="39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43" name="Google Shape;143;p24"/>
          <p:cNvSpPr txBox="1">
            <a:spLocks noGrp="1"/>
          </p:cNvSpPr>
          <p:nvPr>
            <p:ph type="title" idx="3"/>
          </p:nvPr>
        </p:nvSpPr>
        <p:spPr>
          <a:xfrm flipH="1">
            <a:off x="3768300" y="2470786"/>
            <a:ext cx="3817500" cy="39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b="0">
                <a:latin typeface="Open Sans ExtraBold"/>
                <a:ea typeface="Open Sans ExtraBold"/>
                <a:cs typeface="Open Sans ExtraBold"/>
                <a:sym typeface="Open Sans ExtraBold"/>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44" name="Google Shape;144;p24"/>
          <p:cNvSpPr txBox="1">
            <a:spLocks noGrp="1"/>
          </p:cNvSpPr>
          <p:nvPr>
            <p:ph type="subTitle" idx="4"/>
          </p:nvPr>
        </p:nvSpPr>
        <p:spPr>
          <a:xfrm flipH="1">
            <a:off x="3768300" y="3032725"/>
            <a:ext cx="3817500" cy="39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45" name="Google Shape;145;p24"/>
          <p:cNvSpPr txBox="1">
            <a:spLocks noGrp="1"/>
          </p:cNvSpPr>
          <p:nvPr>
            <p:ph type="title" idx="5"/>
          </p:nvPr>
        </p:nvSpPr>
        <p:spPr>
          <a:xfrm flipH="1">
            <a:off x="3768300" y="3541262"/>
            <a:ext cx="3817500" cy="39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b="0">
                <a:latin typeface="Open Sans ExtraBold"/>
                <a:ea typeface="Open Sans ExtraBold"/>
                <a:cs typeface="Open Sans ExtraBold"/>
                <a:sym typeface="Open Sans ExtraBold"/>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46" name="Google Shape;146;p24"/>
          <p:cNvSpPr txBox="1">
            <a:spLocks noGrp="1"/>
          </p:cNvSpPr>
          <p:nvPr>
            <p:ph type="subTitle" idx="6"/>
          </p:nvPr>
        </p:nvSpPr>
        <p:spPr>
          <a:xfrm flipH="1">
            <a:off x="3768300" y="4103200"/>
            <a:ext cx="3817500" cy="39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cxnSp>
        <p:nvCxnSpPr>
          <p:cNvPr id="147" name="Google Shape;147;p24"/>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148" name="Google Shape;148;p24"/>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715525" y="1649075"/>
            <a:ext cx="2256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63" name="Google Shape;163;p26"/>
          <p:cNvSpPr txBox="1">
            <a:spLocks noGrp="1"/>
          </p:cNvSpPr>
          <p:nvPr>
            <p:ph type="subTitle" idx="1"/>
          </p:nvPr>
        </p:nvSpPr>
        <p:spPr>
          <a:xfrm>
            <a:off x="715525" y="2235600"/>
            <a:ext cx="2256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64" name="Google Shape;164;p26"/>
          <p:cNvSpPr txBox="1">
            <a:spLocks noGrp="1"/>
          </p:cNvSpPr>
          <p:nvPr>
            <p:ph type="title" idx="2"/>
          </p:nvPr>
        </p:nvSpPr>
        <p:spPr>
          <a:xfrm>
            <a:off x="6174707" y="1649075"/>
            <a:ext cx="22545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b="0">
                <a:latin typeface="Open Sans ExtraBold"/>
                <a:ea typeface="Open Sans ExtraBold"/>
                <a:cs typeface="Open Sans ExtraBold"/>
                <a:sym typeface="Open Sans ExtraBold"/>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65" name="Google Shape;165;p26"/>
          <p:cNvSpPr txBox="1">
            <a:spLocks noGrp="1"/>
          </p:cNvSpPr>
          <p:nvPr>
            <p:ph type="subTitle" idx="3"/>
          </p:nvPr>
        </p:nvSpPr>
        <p:spPr>
          <a:xfrm>
            <a:off x="6174707" y="2235600"/>
            <a:ext cx="22545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6" name="Google Shape;166;p26"/>
          <p:cNvSpPr txBox="1">
            <a:spLocks noGrp="1"/>
          </p:cNvSpPr>
          <p:nvPr>
            <p:ph type="title" idx="4"/>
          </p:nvPr>
        </p:nvSpPr>
        <p:spPr>
          <a:xfrm>
            <a:off x="715525" y="3006275"/>
            <a:ext cx="2256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0">
                <a:latin typeface="Open Sans ExtraBold"/>
                <a:ea typeface="Open Sans ExtraBold"/>
                <a:cs typeface="Open Sans ExtraBold"/>
                <a:sym typeface="Open Sans ExtraBold"/>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67" name="Google Shape;167;p26"/>
          <p:cNvSpPr txBox="1">
            <a:spLocks noGrp="1"/>
          </p:cNvSpPr>
          <p:nvPr>
            <p:ph type="subTitle" idx="5"/>
          </p:nvPr>
        </p:nvSpPr>
        <p:spPr>
          <a:xfrm>
            <a:off x="715525" y="3592800"/>
            <a:ext cx="2256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68" name="Google Shape;168;p26"/>
          <p:cNvSpPr txBox="1">
            <a:spLocks noGrp="1"/>
          </p:cNvSpPr>
          <p:nvPr>
            <p:ph type="title" idx="6"/>
          </p:nvPr>
        </p:nvSpPr>
        <p:spPr>
          <a:xfrm>
            <a:off x="6174707" y="3006275"/>
            <a:ext cx="22545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200" b="0">
                <a:latin typeface="Open Sans ExtraBold"/>
                <a:ea typeface="Open Sans ExtraBold"/>
                <a:cs typeface="Open Sans ExtraBold"/>
                <a:sym typeface="Open Sans ExtraBold"/>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69" name="Google Shape;169;p26"/>
          <p:cNvSpPr txBox="1">
            <a:spLocks noGrp="1"/>
          </p:cNvSpPr>
          <p:nvPr>
            <p:ph type="subTitle" idx="7"/>
          </p:nvPr>
        </p:nvSpPr>
        <p:spPr>
          <a:xfrm>
            <a:off x="6174707" y="3592800"/>
            <a:ext cx="22545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0" name="Google Shape;170;p26"/>
          <p:cNvSpPr txBox="1">
            <a:spLocks noGrp="1"/>
          </p:cNvSpPr>
          <p:nvPr>
            <p:ph type="title" idx="8"/>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1" name="Google Shape;171;p26"/>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172" name="Google Shape;172;p26"/>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21"/>
        <p:cNvGrpSpPr/>
        <p:nvPr/>
      </p:nvGrpSpPr>
      <p:grpSpPr>
        <a:xfrm>
          <a:off x="0" y="0"/>
          <a:ext cx="0" cy="0"/>
          <a:chOff x="0" y="0"/>
          <a:chExt cx="0" cy="0"/>
        </a:xfrm>
      </p:grpSpPr>
      <p:cxnSp>
        <p:nvCxnSpPr>
          <p:cNvPr id="222" name="Google Shape;222;p31"/>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223" name="Google Shape;223;p31"/>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224" name="Google Shape;224;p31"/>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25"/>
        <p:cNvGrpSpPr/>
        <p:nvPr/>
      </p:nvGrpSpPr>
      <p:grpSpPr>
        <a:xfrm>
          <a:off x="0" y="0"/>
          <a:ext cx="0" cy="0"/>
          <a:chOff x="0" y="0"/>
          <a:chExt cx="0" cy="0"/>
        </a:xfrm>
      </p:grpSpPr>
      <p:cxnSp>
        <p:nvCxnSpPr>
          <p:cNvPr id="226" name="Google Shape;226;p32"/>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227" name="Google Shape;227;p32"/>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228"/>
        <p:cNvGrpSpPr/>
        <p:nvPr/>
      </p:nvGrpSpPr>
      <p:grpSpPr>
        <a:xfrm>
          <a:off x="0" y="0"/>
          <a:ext cx="0" cy="0"/>
          <a:chOff x="0" y="0"/>
          <a:chExt cx="0" cy="0"/>
        </a:xfrm>
      </p:grpSpPr>
      <p:cxnSp>
        <p:nvCxnSpPr>
          <p:cNvPr id="229" name="Google Shape;229;p33"/>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230" name="Google Shape;230;p33"/>
          <p:cNvCxnSpPr/>
          <p:nvPr/>
        </p:nvCxnSpPr>
        <p:spPr>
          <a:xfrm>
            <a:off x="721475" y="4618525"/>
            <a:ext cx="7707300" cy="0"/>
          </a:xfrm>
          <a:prstGeom prst="straightConnector1">
            <a:avLst/>
          </a:prstGeom>
          <a:noFill/>
          <a:ln w="19050" cap="flat" cmpd="sng">
            <a:solidFill>
              <a:schemeClr val="dk1"/>
            </a:solidFill>
            <a:prstDash val="solid"/>
            <a:round/>
            <a:headEnd type="none" w="med" len="med"/>
            <a:tailEnd type="none" w="med" len="med"/>
          </a:ln>
        </p:spPr>
      </p:cxnSp>
      <p:cxnSp>
        <p:nvCxnSpPr>
          <p:cNvPr id="231" name="Google Shape;231;p33"/>
          <p:cNvCxnSpPr/>
          <p:nvPr/>
        </p:nvCxnSpPr>
        <p:spPr>
          <a:xfrm>
            <a:off x="721475" y="4072275"/>
            <a:ext cx="77073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cxnSp>
        <p:nvCxnSpPr>
          <p:cNvPr id="14" name="Google Shape;14;p3"/>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15" name="Google Shape;15;p3"/>
          <p:cNvCxnSpPr/>
          <p:nvPr/>
        </p:nvCxnSpPr>
        <p:spPr>
          <a:xfrm>
            <a:off x="721475" y="4618525"/>
            <a:ext cx="7707300" cy="0"/>
          </a:xfrm>
          <a:prstGeom prst="straightConnector1">
            <a:avLst/>
          </a:prstGeom>
          <a:noFill/>
          <a:ln w="19050" cap="flat" cmpd="sng">
            <a:solidFill>
              <a:schemeClr val="dk1"/>
            </a:solidFill>
            <a:prstDash val="solid"/>
            <a:round/>
            <a:headEnd type="none" w="med" len="med"/>
            <a:tailEnd type="none" w="med" len="med"/>
          </a:ln>
        </p:spPr>
      </p:cxnSp>
      <p:sp>
        <p:nvSpPr>
          <p:cNvPr id="16" name="Google Shape;16;p3"/>
          <p:cNvSpPr txBox="1">
            <a:spLocks noGrp="1"/>
          </p:cNvSpPr>
          <p:nvPr>
            <p:ph type="title"/>
          </p:nvPr>
        </p:nvSpPr>
        <p:spPr>
          <a:xfrm>
            <a:off x="1908150" y="2427332"/>
            <a:ext cx="5327700" cy="1420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4500" b="0">
                <a:latin typeface="Open Sans ExtraBold"/>
                <a:ea typeface="Open Sans ExtraBold"/>
                <a:cs typeface="Open Sans ExtraBold"/>
                <a:sym typeface="Open Sans ExtraBol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2996575" y="592444"/>
            <a:ext cx="3150900" cy="1524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10300" b="0">
                <a:latin typeface="Open Sans ExtraBold"/>
                <a:ea typeface="Open Sans ExtraBold"/>
                <a:cs typeface="Open Sans ExtraBold"/>
                <a:sym typeface="Open Sans ExtraBol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 name="Google Shape;18;p3"/>
          <p:cNvSpPr txBox="1">
            <a:spLocks noGrp="1"/>
          </p:cNvSpPr>
          <p:nvPr>
            <p:ph type="subTitle" idx="1"/>
          </p:nvPr>
        </p:nvSpPr>
        <p:spPr>
          <a:xfrm>
            <a:off x="2122200" y="4114413"/>
            <a:ext cx="4899600" cy="47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21" name="Google Shape;21;p4"/>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
        <p:nvSpPr>
          <p:cNvPr id="22" name="Google Shape;22;p4"/>
          <p:cNvSpPr txBox="1">
            <a:spLocks noGrp="1"/>
          </p:cNvSpPr>
          <p:nvPr>
            <p:ph type="title"/>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720000" y="1340600"/>
            <a:ext cx="7704000" cy="32682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AutoNum type="arabicPeriod"/>
              <a:defRPr sz="100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4" name="Google Shape;34;p6"/>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35" name="Google Shape;35;p6"/>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15100" y="1320700"/>
            <a:ext cx="4990500" cy="2331600"/>
          </a:xfrm>
          <a:prstGeom prst="rect">
            <a:avLst/>
          </a:prstGeom>
        </p:spPr>
        <p:txBody>
          <a:bodyPr spcFirstLastPara="1" wrap="square" lIns="91425" tIns="91425" rIns="91425" bIns="91425" anchor="t" anchorCtr="0">
            <a:noAutofit/>
          </a:bodyPr>
          <a:lstStyle>
            <a:lvl1pPr lvl="0">
              <a:lnSpc>
                <a:spcPct val="97000"/>
              </a:lnSpc>
              <a:spcBef>
                <a:spcPts val="0"/>
              </a:spcBef>
              <a:spcAft>
                <a:spcPts val="0"/>
              </a:spcAft>
              <a:buSzPts val="6000"/>
              <a:buNone/>
              <a:defRPr sz="7000" b="0">
                <a:latin typeface="Open Sans ExtraBold"/>
                <a:ea typeface="Open Sans ExtraBold"/>
                <a:cs typeface="Open Sans ExtraBold"/>
                <a:sym typeface="Open Sans ExtraBold"/>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43" name="Google Shape;43;p8"/>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44" name="Google Shape;44;p8"/>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cxnSp>
        <p:nvCxnSpPr>
          <p:cNvPr id="46" name="Google Shape;46;p9"/>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47" name="Google Shape;47;p9"/>
          <p:cNvCxnSpPr/>
          <p:nvPr/>
        </p:nvCxnSpPr>
        <p:spPr>
          <a:xfrm>
            <a:off x="721475" y="4618525"/>
            <a:ext cx="7707300" cy="0"/>
          </a:xfrm>
          <a:prstGeom prst="straightConnector1">
            <a:avLst/>
          </a:prstGeom>
          <a:noFill/>
          <a:ln w="19050" cap="flat" cmpd="sng">
            <a:solidFill>
              <a:schemeClr val="dk1"/>
            </a:solidFill>
            <a:prstDash val="solid"/>
            <a:round/>
            <a:headEnd type="none" w="med" len="med"/>
            <a:tailEnd type="none" w="med" len="med"/>
          </a:ln>
        </p:spPr>
      </p:cxnSp>
      <p:sp>
        <p:nvSpPr>
          <p:cNvPr id="48" name="Google Shape;48;p9"/>
          <p:cNvSpPr txBox="1">
            <a:spLocks noGrp="1"/>
          </p:cNvSpPr>
          <p:nvPr>
            <p:ph type="title"/>
          </p:nvPr>
        </p:nvSpPr>
        <p:spPr>
          <a:xfrm>
            <a:off x="715100" y="1253344"/>
            <a:ext cx="4066500" cy="835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500" b="0">
                <a:latin typeface="Open Sans ExtraBold"/>
                <a:ea typeface="Open Sans ExtraBold"/>
                <a:cs typeface="Open Sans ExtraBold"/>
                <a:sym typeface="Open Sans ExtraBo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 name="Google Shape;49;p9"/>
          <p:cNvSpPr txBox="1">
            <a:spLocks noGrp="1"/>
          </p:cNvSpPr>
          <p:nvPr>
            <p:ph type="subTitle" idx="1"/>
          </p:nvPr>
        </p:nvSpPr>
        <p:spPr>
          <a:xfrm>
            <a:off x="715100" y="2154656"/>
            <a:ext cx="3327600" cy="173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1560150" y="1012075"/>
            <a:ext cx="6001200" cy="19215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11000" b="0">
                <a:latin typeface="Open Sans ExtraBold"/>
                <a:ea typeface="Open Sans ExtraBold"/>
                <a:cs typeface="Open Sans ExtraBold"/>
                <a:sym typeface="Open Sans ExtraBold"/>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4" name="Google Shape;54;p11"/>
          <p:cNvSpPr txBox="1">
            <a:spLocks noGrp="1"/>
          </p:cNvSpPr>
          <p:nvPr>
            <p:ph type="subTitle" idx="1"/>
          </p:nvPr>
        </p:nvSpPr>
        <p:spPr>
          <a:xfrm>
            <a:off x="1560150" y="3145025"/>
            <a:ext cx="6001200" cy="3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55" name="Google Shape;55;p11"/>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56" name="Google Shape;56;p11"/>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8"/>
        <p:cNvGrpSpPr/>
        <p:nvPr/>
      </p:nvGrpSpPr>
      <p:grpSpPr>
        <a:xfrm>
          <a:off x="0" y="0"/>
          <a:ext cx="0" cy="0"/>
          <a:chOff x="0" y="0"/>
          <a:chExt cx="0" cy="0"/>
        </a:xfrm>
      </p:grpSpPr>
      <p:cxnSp>
        <p:nvCxnSpPr>
          <p:cNvPr id="59" name="Google Shape;59;p13"/>
          <p:cNvCxnSpPr/>
          <p:nvPr/>
        </p:nvCxnSpPr>
        <p:spPr>
          <a:xfrm>
            <a:off x="715100" y="539150"/>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60" name="Google Shape;60;p13"/>
          <p:cNvCxnSpPr/>
          <p:nvPr/>
        </p:nvCxnSpPr>
        <p:spPr>
          <a:xfrm>
            <a:off x="715100" y="4618525"/>
            <a:ext cx="7713900" cy="0"/>
          </a:xfrm>
          <a:prstGeom prst="straightConnector1">
            <a:avLst/>
          </a:prstGeom>
          <a:noFill/>
          <a:ln w="19050" cap="flat" cmpd="sng">
            <a:solidFill>
              <a:schemeClr val="dk1"/>
            </a:solidFill>
            <a:prstDash val="solid"/>
            <a:round/>
            <a:headEnd type="none" w="med" len="med"/>
            <a:tailEnd type="none" w="med" len="med"/>
          </a:ln>
        </p:spPr>
      </p:cxnSp>
      <p:sp>
        <p:nvSpPr>
          <p:cNvPr id="61" name="Google Shape;61;p13"/>
          <p:cNvSpPr txBox="1">
            <a:spLocks noGrp="1"/>
          </p:cNvSpPr>
          <p:nvPr>
            <p:ph type="title"/>
          </p:nvPr>
        </p:nvSpPr>
        <p:spPr>
          <a:xfrm>
            <a:off x="715100" y="1341205"/>
            <a:ext cx="45966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200" b="0">
                <a:latin typeface="Open Sans ExtraBold"/>
                <a:ea typeface="Open Sans ExtraBold"/>
                <a:cs typeface="Open Sans ExtraBold"/>
                <a:sym typeface="Open Sans ExtraBol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2" name="Google Shape;62;p13"/>
          <p:cNvSpPr txBox="1">
            <a:spLocks noGrp="1"/>
          </p:cNvSpPr>
          <p:nvPr>
            <p:ph type="title" idx="2" hasCustomPrompt="1"/>
          </p:nvPr>
        </p:nvSpPr>
        <p:spPr>
          <a:xfrm>
            <a:off x="7403400" y="1378800"/>
            <a:ext cx="1014300" cy="620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4000" b="0">
                <a:latin typeface="Open Sans ExtraBold"/>
                <a:ea typeface="Open Sans ExtraBold"/>
                <a:cs typeface="Open Sans ExtraBold"/>
                <a:sym typeface="Open Sans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3" name="Google Shape;63;p13"/>
          <p:cNvSpPr txBox="1">
            <a:spLocks noGrp="1"/>
          </p:cNvSpPr>
          <p:nvPr>
            <p:ph type="subTitle" idx="1"/>
          </p:nvPr>
        </p:nvSpPr>
        <p:spPr>
          <a:xfrm>
            <a:off x="715100" y="1697930"/>
            <a:ext cx="4596600" cy="36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 name="Google Shape;64;p13"/>
          <p:cNvSpPr txBox="1">
            <a:spLocks noGrp="1"/>
          </p:cNvSpPr>
          <p:nvPr>
            <p:ph type="title" idx="3"/>
          </p:nvPr>
        </p:nvSpPr>
        <p:spPr>
          <a:xfrm>
            <a:off x="715100" y="2132154"/>
            <a:ext cx="45966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200" b="0">
                <a:latin typeface="Open Sans ExtraBold"/>
                <a:ea typeface="Open Sans ExtraBold"/>
                <a:cs typeface="Open Sans ExtraBold"/>
                <a:sym typeface="Open Sans ExtraBol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5" name="Google Shape;65;p13"/>
          <p:cNvSpPr txBox="1">
            <a:spLocks noGrp="1"/>
          </p:cNvSpPr>
          <p:nvPr>
            <p:ph type="title" idx="4" hasCustomPrompt="1"/>
          </p:nvPr>
        </p:nvSpPr>
        <p:spPr>
          <a:xfrm>
            <a:off x="7403400" y="2169151"/>
            <a:ext cx="1014300" cy="620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4000" b="0">
                <a:latin typeface="Open Sans ExtraBold"/>
                <a:ea typeface="Open Sans ExtraBold"/>
                <a:cs typeface="Open Sans ExtraBold"/>
                <a:sym typeface="Open Sans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 name="Google Shape;66;p13"/>
          <p:cNvSpPr txBox="1">
            <a:spLocks noGrp="1"/>
          </p:cNvSpPr>
          <p:nvPr>
            <p:ph type="subTitle" idx="5"/>
          </p:nvPr>
        </p:nvSpPr>
        <p:spPr>
          <a:xfrm>
            <a:off x="715100" y="2488880"/>
            <a:ext cx="4596600" cy="36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7" name="Google Shape;67;p13"/>
          <p:cNvSpPr txBox="1">
            <a:spLocks noGrp="1"/>
          </p:cNvSpPr>
          <p:nvPr>
            <p:ph type="title" idx="6"/>
          </p:nvPr>
        </p:nvSpPr>
        <p:spPr>
          <a:xfrm>
            <a:off x="715100" y="2923104"/>
            <a:ext cx="4596600" cy="39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200" b="0">
                <a:latin typeface="Open Sans ExtraBold"/>
                <a:ea typeface="Open Sans ExtraBold"/>
                <a:cs typeface="Open Sans ExtraBold"/>
                <a:sym typeface="Open Sans ExtraBol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8" name="Google Shape;68;p13"/>
          <p:cNvSpPr txBox="1">
            <a:spLocks noGrp="1"/>
          </p:cNvSpPr>
          <p:nvPr>
            <p:ph type="title" idx="7" hasCustomPrompt="1"/>
          </p:nvPr>
        </p:nvSpPr>
        <p:spPr>
          <a:xfrm>
            <a:off x="7403400" y="2959502"/>
            <a:ext cx="1014300" cy="620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4000" b="0">
                <a:latin typeface="Open Sans ExtraBold"/>
                <a:ea typeface="Open Sans ExtraBold"/>
                <a:cs typeface="Open Sans ExtraBold"/>
                <a:sym typeface="Open Sans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subTitle" idx="8"/>
          </p:nvPr>
        </p:nvSpPr>
        <p:spPr>
          <a:xfrm>
            <a:off x="715100" y="3279829"/>
            <a:ext cx="4596600" cy="36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0" name="Google Shape;70;p13"/>
          <p:cNvSpPr txBox="1">
            <a:spLocks noGrp="1"/>
          </p:cNvSpPr>
          <p:nvPr>
            <p:ph type="title" idx="9"/>
          </p:nvPr>
        </p:nvSpPr>
        <p:spPr>
          <a:xfrm>
            <a:off x="715100" y="3714054"/>
            <a:ext cx="4596600" cy="416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200" b="0">
                <a:latin typeface="Open Sans ExtraBold"/>
                <a:ea typeface="Open Sans ExtraBold"/>
                <a:cs typeface="Open Sans ExtraBold"/>
                <a:sym typeface="Open Sans ExtraBol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1" name="Google Shape;71;p13"/>
          <p:cNvSpPr txBox="1">
            <a:spLocks noGrp="1"/>
          </p:cNvSpPr>
          <p:nvPr>
            <p:ph type="title" idx="13" hasCustomPrompt="1"/>
          </p:nvPr>
        </p:nvSpPr>
        <p:spPr>
          <a:xfrm>
            <a:off x="7403400" y="3749825"/>
            <a:ext cx="1014300" cy="620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4000" b="0">
                <a:latin typeface="Open Sans ExtraBold"/>
                <a:ea typeface="Open Sans ExtraBold"/>
                <a:cs typeface="Open Sans ExtraBold"/>
                <a:sym typeface="Open Sans Extra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subTitle" idx="14"/>
          </p:nvPr>
        </p:nvSpPr>
        <p:spPr>
          <a:xfrm>
            <a:off x="715100" y="4070779"/>
            <a:ext cx="4596600" cy="36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 name="Google Shape;73;p13"/>
          <p:cNvSpPr txBox="1">
            <a:spLocks noGrp="1"/>
          </p:cNvSpPr>
          <p:nvPr>
            <p:ph type="title" idx="15"/>
          </p:nvPr>
        </p:nvSpPr>
        <p:spPr>
          <a:xfrm>
            <a:off x="720000" y="604075"/>
            <a:ext cx="7704000" cy="451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Open Sans ExtraBold"/>
                <a:ea typeface="Open Sans ExtraBold"/>
                <a:cs typeface="Open Sans ExtraBold"/>
                <a:sym typeface="Open Sans Extra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48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Open Sans"/>
              <a:buNone/>
              <a:defRPr sz="3500" b="1">
                <a:solidFill>
                  <a:schemeClr val="dk1"/>
                </a:solidFill>
                <a:latin typeface="Open Sans"/>
                <a:ea typeface="Open Sans"/>
                <a:cs typeface="Open Sans"/>
                <a:sym typeface="Open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7" r:id="rId7"/>
    <p:sldLayoutId id="2147483658" r:id="rId8"/>
    <p:sldLayoutId id="2147483659" r:id="rId9"/>
    <p:sldLayoutId id="2147483661" r:id="rId10"/>
    <p:sldLayoutId id="2147483662" r:id="rId11"/>
    <p:sldLayoutId id="2147483668" r:id="rId12"/>
    <p:sldLayoutId id="2147483670" r:id="rId13"/>
    <p:sldLayoutId id="2147483672" r:id="rId14"/>
    <p:sldLayoutId id="2147483677" r:id="rId15"/>
    <p:sldLayoutId id="2147483678" r:id="rId16"/>
    <p:sldLayoutId id="214748367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microsoft.com/office/2007/relationships/media" Target="../media/media2.mp4"/><Relationship Id="rId1" Type="http://schemas.openxmlformats.org/officeDocument/2006/relationships/video" Target="NULL"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7"/>
          <p:cNvSpPr txBox="1">
            <a:spLocks noGrp="1"/>
          </p:cNvSpPr>
          <p:nvPr>
            <p:ph type="ctrTitle"/>
          </p:nvPr>
        </p:nvSpPr>
        <p:spPr>
          <a:xfrm>
            <a:off x="856594" y="922388"/>
            <a:ext cx="3622601" cy="27525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DZ" sz="8800" i="1" dirty="0">
                <a:latin typeface="Open Sans ExtraBold"/>
                <a:ea typeface="Open Sans ExtraBold"/>
                <a:cs typeface="+mj-cs"/>
                <a:sym typeface="Open Sans ExtraBold"/>
              </a:rPr>
              <a:t>التسويق الأخضر</a:t>
            </a:r>
            <a:endParaRPr sz="8800" i="1" dirty="0">
              <a:solidFill>
                <a:schemeClr val="accent1"/>
              </a:solidFill>
              <a:cs typeface="+mj-cs"/>
            </a:endParaRPr>
          </a:p>
        </p:txBody>
      </p:sp>
      <p:sp>
        <p:nvSpPr>
          <p:cNvPr id="243" name="Google Shape;243;p37"/>
          <p:cNvSpPr txBox="1">
            <a:spLocks noGrp="1"/>
          </p:cNvSpPr>
          <p:nvPr>
            <p:ph type="subTitle" idx="1"/>
          </p:nvPr>
        </p:nvSpPr>
        <p:spPr>
          <a:xfrm flipH="1">
            <a:off x="2411600" y="4131506"/>
            <a:ext cx="4141800" cy="4182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DZ" sz="2000" b="1" u="sng" dirty="0"/>
              <a:t>من اعداد</a:t>
            </a:r>
            <a:r>
              <a:rPr lang="ar-DZ" sz="2000" b="1" dirty="0"/>
              <a:t> </a:t>
            </a:r>
            <a:r>
              <a:rPr lang="ar-DZ" sz="2000" dirty="0"/>
              <a:t>: </a:t>
            </a:r>
            <a:r>
              <a:rPr lang="ar-DZ" sz="2000" dirty="0" err="1"/>
              <a:t>بوتمر</a:t>
            </a:r>
            <a:r>
              <a:rPr lang="ar-DZ" sz="2000" dirty="0"/>
              <a:t> أيمن ، دبابي عبد الرؤوف </a:t>
            </a:r>
            <a:endParaRPr sz="2000" dirty="0"/>
          </a:p>
        </p:txBody>
      </p:sp>
      <p:grpSp>
        <p:nvGrpSpPr>
          <p:cNvPr id="244" name="Google Shape;244;p37"/>
          <p:cNvGrpSpPr/>
          <p:nvPr/>
        </p:nvGrpSpPr>
        <p:grpSpPr>
          <a:xfrm>
            <a:off x="4939473" y="707088"/>
            <a:ext cx="3416757" cy="3180447"/>
            <a:chOff x="4863273" y="707088"/>
            <a:chExt cx="3416757" cy="3180447"/>
          </a:xfrm>
        </p:grpSpPr>
        <p:grpSp>
          <p:nvGrpSpPr>
            <p:cNvPr id="245" name="Google Shape;245;p37"/>
            <p:cNvGrpSpPr/>
            <p:nvPr/>
          </p:nvGrpSpPr>
          <p:grpSpPr>
            <a:xfrm>
              <a:off x="5182295" y="1037474"/>
              <a:ext cx="3048443" cy="2850060"/>
              <a:chOff x="4942950" y="1393025"/>
              <a:chExt cx="2600839" cy="2431585"/>
            </a:xfrm>
          </p:grpSpPr>
          <p:sp>
            <p:nvSpPr>
              <p:cNvPr id="246" name="Google Shape;246;p37"/>
              <p:cNvSpPr/>
              <p:nvPr/>
            </p:nvSpPr>
            <p:spPr>
              <a:xfrm>
                <a:off x="6295984" y="2769171"/>
                <a:ext cx="1151149" cy="1055439"/>
              </a:xfrm>
              <a:custGeom>
                <a:avLst/>
                <a:gdLst/>
                <a:ahLst/>
                <a:cxnLst/>
                <a:rect l="l" t="t" r="r" b="b"/>
                <a:pathLst>
                  <a:path w="30634" h="28087" extrusionOk="0">
                    <a:moveTo>
                      <a:pt x="8212" y="0"/>
                    </a:moveTo>
                    <a:lnTo>
                      <a:pt x="1" y="14955"/>
                    </a:lnTo>
                    <a:lnTo>
                      <a:pt x="9570" y="28087"/>
                    </a:lnTo>
                    <a:lnTo>
                      <a:pt x="9351" y="23572"/>
                    </a:lnTo>
                    <a:lnTo>
                      <a:pt x="9351" y="23572"/>
                    </a:lnTo>
                    <a:cubicBezTo>
                      <a:pt x="9813" y="23595"/>
                      <a:pt x="10261" y="23605"/>
                      <a:pt x="10695" y="23605"/>
                    </a:cubicBezTo>
                    <a:cubicBezTo>
                      <a:pt x="13884" y="23605"/>
                      <a:pt x="16310" y="23016"/>
                      <a:pt x="18033" y="22348"/>
                    </a:cubicBezTo>
                    <a:cubicBezTo>
                      <a:pt x="19925" y="21613"/>
                      <a:pt x="21471" y="20197"/>
                      <a:pt x="22401" y="18388"/>
                    </a:cubicBezTo>
                    <a:lnTo>
                      <a:pt x="30633" y="2375"/>
                    </a:lnTo>
                    <a:lnTo>
                      <a:pt x="30633" y="2375"/>
                    </a:lnTo>
                    <a:cubicBezTo>
                      <a:pt x="28090" y="5021"/>
                      <a:pt x="23371" y="5755"/>
                      <a:pt x="18915" y="5755"/>
                    </a:cubicBezTo>
                    <a:cubicBezTo>
                      <a:pt x="14050" y="5755"/>
                      <a:pt x="9498" y="4879"/>
                      <a:pt x="8436" y="4660"/>
                    </a:cubicBezTo>
                    <a:lnTo>
                      <a:pt x="82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7"/>
              <p:cNvSpPr/>
              <p:nvPr/>
            </p:nvSpPr>
            <p:spPr>
              <a:xfrm>
                <a:off x="6755902" y="2153567"/>
                <a:ext cx="787887" cy="760005"/>
              </a:xfrm>
              <a:custGeom>
                <a:avLst/>
                <a:gdLst/>
                <a:ahLst/>
                <a:cxnLst/>
                <a:rect l="l" t="t" r="r" b="b"/>
                <a:pathLst>
                  <a:path w="20967" h="20225" extrusionOk="0">
                    <a:moveTo>
                      <a:pt x="14509" y="1"/>
                    </a:moveTo>
                    <a:lnTo>
                      <a:pt x="1" y="8673"/>
                    </a:lnTo>
                    <a:lnTo>
                      <a:pt x="8237" y="20225"/>
                    </a:lnTo>
                    <a:cubicBezTo>
                      <a:pt x="8249" y="20225"/>
                      <a:pt x="8260" y="20225"/>
                      <a:pt x="8272" y="20225"/>
                    </a:cubicBezTo>
                    <a:cubicBezTo>
                      <a:pt x="14656" y="20225"/>
                      <a:pt x="18146" y="17446"/>
                      <a:pt x="19798" y="14933"/>
                    </a:cubicBezTo>
                    <a:cubicBezTo>
                      <a:pt x="20922" y="13225"/>
                      <a:pt x="20966" y="11024"/>
                      <a:pt x="19934" y="9261"/>
                    </a:cubicBezTo>
                    <a:lnTo>
                      <a:pt x="145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7"/>
              <p:cNvSpPr/>
              <p:nvPr/>
            </p:nvSpPr>
            <p:spPr>
              <a:xfrm>
                <a:off x="4942950" y="2188101"/>
                <a:ext cx="919033" cy="1226154"/>
              </a:xfrm>
              <a:custGeom>
                <a:avLst/>
                <a:gdLst/>
                <a:ahLst/>
                <a:cxnLst/>
                <a:rect l="l" t="t" r="r" b="b"/>
                <a:pathLst>
                  <a:path w="24457" h="32630" extrusionOk="0">
                    <a:moveTo>
                      <a:pt x="16399" y="1"/>
                    </a:moveTo>
                    <a:lnTo>
                      <a:pt x="208" y="922"/>
                    </a:lnTo>
                    <a:lnTo>
                      <a:pt x="4107" y="3192"/>
                    </a:lnTo>
                    <a:cubicBezTo>
                      <a:pt x="1847" y="6338"/>
                      <a:pt x="841" y="9107"/>
                      <a:pt x="413" y="11168"/>
                    </a:cubicBezTo>
                    <a:cubicBezTo>
                      <a:pt x="0" y="13159"/>
                      <a:pt x="346" y="15232"/>
                      <a:pt x="1354" y="16997"/>
                    </a:cubicBezTo>
                    <a:lnTo>
                      <a:pt x="10286" y="32629"/>
                    </a:lnTo>
                    <a:cubicBezTo>
                      <a:pt x="8542" y="25143"/>
                      <a:pt x="18977" y="14182"/>
                      <a:pt x="20433" y="12698"/>
                    </a:cubicBezTo>
                    <a:lnTo>
                      <a:pt x="24457" y="15041"/>
                    </a:lnTo>
                    <a:lnTo>
                      <a:pt x="163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7"/>
              <p:cNvSpPr/>
              <p:nvPr/>
            </p:nvSpPr>
            <p:spPr>
              <a:xfrm>
                <a:off x="5359502" y="3038192"/>
                <a:ext cx="662604" cy="636149"/>
              </a:xfrm>
              <a:custGeom>
                <a:avLst/>
                <a:gdLst/>
                <a:ahLst/>
                <a:cxnLst/>
                <a:rect l="l" t="t" r="r" b="b"/>
                <a:pathLst>
                  <a:path w="17633" h="16929" extrusionOk="0">
                    <a:moveTo>
                      <a:pt x="17633" y="0"/>
                    </a:moveTo>
                    <a:lnTo>
                      <a:pt x="3489" y="658"/>
                    </a:lnTo>
                    <a:cubicBezTo>
                      <a:pt x="0" y="6046"/>
                      <a:pt x="428" y="10506"/>
                      <a:pt x="1637" y="13268"/>
                    </a:cubicBezTo>
                    <a:cubicBezTo>
                      <a:pt x="2456" y="15141"/>
                      <a:pt x="4274" y="16375"/>
                      <a:pt x="6310" y="16464"/>
                    </a:cubicBezTo>
                    <a:lnTo>
                      <a:pt x="17008" y="16928"/>
                    </a:lnTo>
                    <a:lnTo>
                      <a:pt x="176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7"/>
              <p:cNvSpPr/>
              <p:nvPr/>
            </p:nvSpPr>
            <p:spPr>
              <a:xfrm>
                <a:off x="5914906" y="1393025"/>
                <a:ext cx="1226717" cy="803445"/>
              </a:xfrm>
              <a:custGeom>
                <a:avLst/>
                <a:gdLst/>
                <a:ahLst/>
                <a:cxnLst/>
                <a:rect l="l" t="t" r="r" b="b"/>
                <a:pathLst>
                  <a:path w="32645" h="21381" extrusionOk="0">
                    <a:moveTo>
                      <a:pt x="18222" y="0"/>
                    </a:moveTo>
                    <a:cubicBezTo>
                      <a:pt x="18133" y="0"/>
                      <a:pt x="18045" y="2"/>
                      <a:pt x="17956" y="4"/>
                    </a:cubicBezTo>
                    <a:lnTo>
                      <a:pt x="0" y="575"/>
                    </a:lnTo>
                    <a:cubicBezTo>
                      <a:pt x="7410" y="2544"/>
                      <a:pt x="12161" y="16931"/>
                      <a:pt x="12783" y="18918"/>
                    </a:cubicBezTo>
                    <a:lnTo>
                      <a:pt x="8833" y="21380"/>
                    </a:lnTo>
                    <a:lnTo>
                      <a:pt x="25855" y="21307"/>
                    </a:lnTo>
                    <a:lnTo>
                      <a:pt x="32645" y="6535"/>
                    </a:lnTo>
                    <a:lnTo>
                      <a:pt x="28816" y="8922"/>
                    </a:lnTo>
                    <a:cubicBezTo>
                      <a:pt x="27107" y="5444"/>
                      <a:pt x="25142" y="3254"/>
                      <a:pt x="23528" y="1908"/>
                    </a:cubicBezTo>
                    <a:cubicBezTo>
                      <a:pt x="22039" y="664"/>
                      <a:pt x="20156" y="0"/>
                      <a:pt x="18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7"/>
              <p:cNvSpPr/>
              <p:nvPr/>
            </p:nvSpPr>
            <p:spPr>
              <a:xfrm>
                <a:off x="5371828" y="1437555"/>
                <a:ext cx="776727" cy="767032"/>
              </a:xfrm>
              <a:custGeom>
                <a:avLst/>
                <a:gdLst/>
                <a:ahLst/>
                <a:cxnLst/>
                <a:rect l="l" t="t" r="r" b="b"/>
                <a:pathLst>
                  <a:path w="20670" h="20412" extrusionOk="0">
                    <a:moveTo>
                      <a:pt x="10038" y="1"/>
                    </a:moveTo>
                    <a:cubicBezTo>
                      <a:pt x="8154" y="1"/>
                      <a:pt x="6397" y="1009"/>
                      <a:pt x="5431" y="2655"/>
                    </a:cubicBezTo>
                    <a:lnTo>
                      <a:pt x="1" y="11912"/>
                    </a:lnTo>
                    <a:lnTo>
                      <a:pt x="14610" y="20412"/>
                    </a:lnTo>
                    <a:lnTo>
                      <a:pt x="20669" y="7577"/>
                    </a:lnTo>
                    <a:cubicBezTo>
                      <a:pt x="17564" y="1957"/>
                      <a:pt x="13437" y="243"/>
                      <a:pt x="10438" y="16"/>
                    </a:cubicBezTo>
                    <a:cubicBezTo>
                      <a:pt x="10304" y="6"/>
                      <a:pt x="10171" y="1"/>
                      <a:pt x="100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37"/>
            <p:cNvGrpSpPr/>
            <p:nvPr/>
          </p:nvGrpSpPr>
          <p:grpSpPr>
            <a:xfrm>
              <a:off x="5379875" y="2093213"/>
              <a:ext cx="516050" cy="573250"/>
              <a:chOff x="2284250" y="2677300"/>
              <a:chExt cx="516050" cy="573250"/>
            </a:xfrm>
          </p:grpSpPr>
          <p:sp>
            <p:nvSpPr>
              <p:cNvPr id="253" name="Google Shape;253;p37"/>
              <p:cNvSpPr/>
              <p:nvPr/>
            </p:nvSpPr>
            <p:spPr>
              <a:xfrm>
                <a:off x="2653700" y="2847025"/>
                <a:ext cx="27325" cy="403525"/>
              </a:xfrm>
              <a:custGeom>
                <a:avLst/>
                <a:gdLst/>
                <a:ahLst/>
                <a:cxnLst/>
                <a:rect l="l" t="t" r="r" b="b"/>
                <a:pathLst>
                  <a:path w="1093" h="16141" extrusionOk="0">
                    <a:moveTo>
                      <a:pt x="137" y="0"/>
                    </a:moveTo>
                    <a:lnTo>
                      <a:pt x="0" y="16140"/>
                    </a:lnTo>
                    <a:lnTo>
                      <a:pt x="1093" y="16140"/>
                    </a:lnTo>
                    <a:lnTo>
                      <a:pt x="801" y="56"/>
                    </a:lnTo>
                    <a:lnTo>
                      <a:pt x="1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7"/>
              <p:cNvSpPr/>
              <p:nvPr/>
            </p:nvSpPr>
            <p:spPr>
              <a:xfrm>
                <a:off x="2661350" y="2677300"/>
                <a:ext cx="32975" cy="157325"/>
              </a:xfrm>
              <a:custGeom>
                <a:avLst/>
                <a:gdLst/>
                <a:ahLst/>
                <a:cxnLst/>
                <a:rect l="l" t="t" r="r" b="b"/>
                <a:pathLst>
                  <a:path w="1319" h="6293" extrusionOk="0">
                    <a:moveTo>
                      <a:pt x="633" y="1"/>
                    </a:moveTo>
                    <a:lnTo>
                      <a:pt x="1" y="6118"/>
                    </a:lnTo>
                    <a:lnTo>
                      <a:pt x="461" y="6292"/>
                    </a:lnTo>
                    <a:lnTo>
                      <a:pt x="1318" y="5383"/>
                    </a:lnTo>
                    <a:lnTo>
                      <a:pt x="946" y="258"/>
                    </a:lnTo>
                    <a:lnTo>
                      <a:pt x="6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7"/>
              <p:cNvSpPr/>
              <p:nvPr/>
            </p:nvSpPr>
            <p:spPr>
              <a:xfrm>
                <a:off x="2656125" y="2766400"/>
                <a:ext cx="42775" cy="78800"/>
              </a:xfrm>
              <a:custGeom>
                <a:avLst/>
                <a:gdLst/>
                <a:ahLst/>
                <a:cxnLst/>
                <a:rect l="l" t="t" r="r" b="b"/>
                <a:pathLst>
                  <a:path w="1711" h="3152" extrusionOk="0">
                    <a:moveTo>
                      <a:pt x="1711" y="0"/>
                    </a:moveTo>
                    <a:lnTo>
                      <a:pt x="0" y="2146"/>
                    </a:lnTo>
                    <a:lnTo>
                      <a:pt x="499" y="3151"/>
                    </a:lnTo>
                    <a:lnTo>
                      <a:pt x="1702" y="2014"/>
                    </a:lnTo>
                    <a:lnTo>
                      <a:pt x="17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7"/>
              <p:cNvSpPr/>
              <p:nvPr/>
            </p:nvSpPr>
            <p:spPr>
              <a:xfrm>
                <a:off x="2665800" y="2840825"/>
                <a:ext cx="134500" cy="92650"/>
              </a:xfrm>
              <a:custGeom>
                <a:avLst/>
                <a:gdLst/>
                <a:ahLst/>
                <a:cxnLst/>
                <a:rect l="l" t="t" r="r" b="b"/>
                <a:pathLst>
                  <a:path w="5380" h="3706" extrusionOk="0">
                    <a:moveTo>
                      <a:pt x="378" y="1"/>
                    </a:moveTo>
                    <a:lnTo>
                      <a:pt x="1" y="317"/>
                    </a:lnTo>
                    <a:lnTo>
                      <a:pt x="369" y="1512"/>
                    </a:lnTo>
                    <a:lnTo>
                      <a:pt x="5003" y="3705"/>
                    </a:lnTo>
                    <a:lnTo>
                      <a:pt x="5380" y="3557"/>
                    </a:lnTo>
                    <a:lnTo>
                      <a:pt x="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7"/>
              <p:cNvSpPr/>
              <p:nvPr/>
            </p:nvSpPr>
            <p:spPr>
              <a:xfrm>
                <a:off x="2658750" y="2839800"/>
                <a:ext cx="53525" cy="65225"/>
              </a:xfrm>
              <a:custGeom>
                <a:avLst/>
                <a:gdLst/>
                <a:ahLst/>
                <a:cxnLst/>
                <a:rect l="l" t="t" r="r" b="b"/>
                <a:pathLst>
                  <a:path w="2141" h="2609" extrusionOk="0">
                    <a:moveTo>
                      <a:pt x="0" y="1"/>
                    </a:moveTo>
                    <a:lnTo>
                      <a:pt x="396" y="1610"/>
                    </a:lnTo>
                    <a:lnTo>
                      <a:pt x="2141" y="2608"/>
                    </a:lnTo>
                    <a:lnTo>
                      <a:pt x="1118" y="59"/>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7"/>
              <p:cNvSpPr/>
              <p:nvPr/>
            </p:nvSpPr>
            <p:spPr>
              <a:xfrm>
                <a:off x="2520700" y="2828900"/>
                <a:ext cx="137100" cy="86775"/>
              </a:xfrm>
              <a:custGeom>
                <a:avLst/>
                <a:gdLst/>
                <a:ahLst/>
                <a:cxnLst/>
                <a:rect l="l" t="t" r="r" b="b"/>
                <a:pathLst>
                  <a:path w="5484" h="3471" extrusionOk="0">
                    <a:moveTo>
                      <a:pt x="4158" y="0"/>
                    </a:moveTo>
                    <a:lnTo>
                      <a:pt x="46" y="3068"/>
                    </a:lnTo>
                    <a:lnTo>
                      <a:pt x="1" y="3471"/>
                    </a:lnTo>
                    <a:lnTo>
                      <a:pt x="5483" y="719"/>
                    </a:lnTo>
                    <a:lnTo>
                      <a:pt x="5383" y="236"/>
                    </a:lnTo>
                    <a:lnTo>
                      <a:pt x="41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7"/>
              <p:cNvSpPr/>
              <p:nvPr/>
            </p:nvSpPr>
            <p:spPr>
              <a:xfrm>
                <a:off x="2583900" y="2822550"/>
                <a:ext cx="82550" cy="34250"/>
              </a:xfrm>
              <a:custGeom>
                <a:avLst/>
                <a:gdLst/>
                <a:ahLst/>
                <a:cxnLst/>
                <a:rect l="l" t="t" r="r" b="b"/>
                <a:pathLst>
                  <a:path w="3302" h="1370" extrusionOk="0">
                    <a:moveTo>
                      <a:pt x="1700" y="1"/>
                    </a:moveTo>
                    <a:lnTo>
                      <a:pt x="0" y="1075"/>
                    </a:lnTo>
                    <a:lnTo>
                      <a:pt x="2725" y="1369"/>
                    </a:lnTo>
                    <a:lnTo>
                      <a:pt x="3302" y="408"/>
                    </a:lnTo>
                    <a:lnTo>
                      <a:pt x="17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7"/>
              <p:cNvSpPr/>
              <p:nvPr/>
            </p:nvSpPr>
            <p:spPr>
              <a:xfrm>
                <a:off x="2646025" y="2821975"/>
                <a:ext cx="38250" cy="36025"/>
              </a:xfrm>
              <a:custGeom>
                <a:avLst/>
                <a:gdLst/>
                <a:ahLst/>
                <a:cxnLst/>
                <a:rect l="l" t="t" r="r" b="b"/>
                <a:pathLst>
                  <a:path w="1530" h="1441" extrusionOk="0">
                    <a:moveTo>
                      <a:pt x="759" y="0"/>
                    </a:moveTo>
                    <a:cubicBezTo>
                      <a:pt x="733" y="0"/>
                      <a:pt x="708" y="2"/>
                      <a:pt x="682" y="4"/>
                    </a:cubicBezTo>
                    <a:cubicBezTo>
                      <a:pt x="287" y="46"/>
                      <a:pt x="0" y="399"/>
                      <a:pt x="41" y="795"/>
                    </a:cubicBezTo>
                    <a:cubicBezTo>
                      <a:pt x="71" y="1085"/>
                      <a:pt x="273" y="1327"/>
                      <a:pt x="552" y="1411"/>
                    </a:cubicBezTo>
                    <a:cubicBezTo>
                      <a:pt x="620" y="1431"/>
                      <a:pt x="689" y="1441"/>
                      <a:pt x="758" y="1441"/>
                    </a:cubicBezTo>
                    <a:cubicBezTo>
                      <a:pt x="972" y="1441"/>
                      <a:pt x="1179" y="1346"/>
                      <a:pt x="1318" y="1175"/>
                    </a:cubicBezTo>
                    <a:cubicBezTo>
                      <a:pt x="1501" y="948"/>
                      <a:pt x="1530" y="633"/>
                      <a:pt x="1391" y="377"/>
                    </a:cubicBezTo>
                    <a:cubicBezTo>
                      <a:pt x="1264" y="143"/>
                      <a:pt x="1020" y="0"/>
                      <a:pt x="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7"/>
              <p:cNvSpPr/>
              <p:nvPr/>
            </p:nvSpPr>
            <p:spPr>
              <a:xfrm>
                <a:off x="2393450" y="2953975"/>
                <a:ext cx="22300" cy="247825"/>
              </a:xfrm>
              <a:custGeom>
                <a:avLst/>
                <a:gdLst/>
                <a:ahLst/>
                <a:cxnLst/>
                <a:rect l="l" t="t" r="r" b="b"/>
                <a:pathLst>
                  <a:path w="892" h="9913" extrusionOk="0">
                    <a:moveTo>
                      <a:pt x="112" y="1"/>
                    </a:moveTo>
                    <a:lnTo>
                      <a:pt x="1" y="9913"/>
                    </a:lnTo>
                    <a:lnTo>
                      <a:pt x="891" y="9913"/>
                    </a:lnTo>
                    <a:lnTo>
                      <a:pt x="653" y="46"/>
                    </a:lnTo>
                    <a:lnTo>
                      <a:pt x="1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7"/>
              <p:cNvSpPr/>
              <p:nvPr/>
            </p:nvSpPr>
            <p:spPr>
              <a:xfrm>
                <a:off x="2401825" y="2945825"/>
                <a:ext cx="110575" cy="74100"/>
              </a:xfrm>
              <a:custGeom>
                <a:avLst/>
                <a:gdLst/>
                <a:ahLst/>
                <a:cxnLst/>
                <a:rect l="l" t="t" r="r" b="b"/>
                <a:pathLst>
                  <a:path w="4423" h="2964" extrusionOk="0">
                    <a:moveTo>
                      <a:pt x="304" y="0"/>
                    </a:moveTo>
                    <a:lnTo>
                      <a:pt x="1" y="263"/>
                    </a:lnTo>
                    <a:lnTo>
                      <a:pt x="315" y="1232"/>
                    </a:lnTo>
                    <a:lnTo>
                      <a:pt x="4118" y="2963"/>
                    </a:lnTo>
                    <a:lnTo>
                      <a:pt x="4423" y="2838"/>
                    </a:lnTo>
                    <a:lnTo>
                      <a:pt x="3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7"/>
              <p:cNvSpPr/>
              <p:nvPr/>
            </p:nvSpPr>
            <p:spPr>
              <a:xfrm>
                <a:off x="2395925" y="2945200"/>
                <a:ext cx="44450" cy="52475"/>
              </a:xfrm>
              <a:custGeom>
                <a:avLst/>
                <a:gdLst/>
                <a:ahLst/>
                <a:cxnLst/>
                <a:rect l="l" t="t" r="r" b="b"/>
                <a:pathLst>
                  <a:path w="1778" h="2099" extrusionOk="0">
                    <a:moveTo>
                      <a:pt x="1" y="0"/>
                    </a:moveTo>
                    <a:lnTo>
                      <a:pt x="344" y="1306"/>
                    </a:lnTo>
                    <a:lnTo>
                      <a:pt x="1778" y="2099"/>
                    </a:lnTo>
                    <a:lnTo>
                      <a:pt x="1778" y="2099"/>
                    </a:lnTo>
                    <a:lnTo>
                      <a:pt x="912" y="33"/>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7"/>
              <p:cNvSpPr/>
              <p:nvPr/>
            </p:nvSpPr>
            <p:spPr>
              <a:xfrm>
                <a:off x="2284250" y="2936775"/>
                <a:ext cx="112225" cy="70025"/>
              </a:xfrm>
              <a:custGeom>
                <a:avLst/>
                <a:gdLst/>
                <a:ahLst/>
                <a:cxnLst/>
                <a:rect l="l" t="t" r="r" b="b"/>
                <a:pathLst>
                  <a:path w="4489" h="2801" extrusionOk="0">
                    <a:moveTo>
                      <a:pt x="3413" y="1"/>
                    </a:moveTo>
                    <a:lnTo>
                      <a:pt x="41" y="2472"/>
                    </a:lnTo>
                    <a:lnTo>
                      <a:pt x="0" y="2801"/>
                    </a:lnTo>
                    <a:lnTo>
                      <a:pt x="4488" y="596"/>
                    </a:lnTo>
                    <a:lnTo>
                      <a:pt x="4410" y="202"/>
                    </a:lnTo>
                    <a:lnTo>
                      <a:pt x="3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7"/>
              <p:cNvSpPr/>
              <p:nvPr/>
            </p:nvSpPr>
            <p:spPr>
              <a:xfrm>
                <a:off x="2336225" y="2931625"/>
                <a:ext cx="67400" cy="28100"/>
              </a:xfrm>
              <a:custGeom>
                <a:avLst/>
                <a:gdLst/>
                <a:ahLst/>
                <a:cxnLst/>
                <a:rect l="l" t="t" r="r" b="b"/>
                <a:pathLst>
                  <a:path w="2696" h="1124" extrusionOk="0">
                    <a:moveTo>
                      <a:pt x="1393" y="0"/>
                    </a:moveTo>
                    <a:lnTo>
                      <a:pt x="1" y="865"/>
                    </a:lnTo>
                    <a:lnTo>
                      <a:pt x="2219" y="1124"/>
                    </a:lnTo>
                    <a:lnTo>
                      <a:pt x="2696" y="344"/>
                    </a:lnTo>
                    <a:lnTo>
                      <a:pt x="13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7"/>
              <p:cNvSpPr/>
              <p:nvPr/>
            </p:nvSpPr>
            <p:spPr>
              <a:xfrm>
                <a:off x="2398950" y="2811550"/>
                <a:ext cx="25775" cy="128150"/>
              </a:xfrm>
              <a:custGeom>
                <a:avLst/>
                <a:gdLst/>
                <a:ahLst/>
                <a:cxnLst/>
                <a:rect l="l" t="t" r="r" b="b"/>
                <a:pathLst>
                  <a:path w="1031" h="5126" extrusionOk="0">
                    <a:moveTo>
                      <a:pt x="173" y="1"/>
                    </a:moveTo>
                    <a:lnTo>
                      <a:pt x="1" y="5009"/>
                    </a:lnTo>
                    <a:lnTo>
                      <a:pt x="384" y="5125"/>
                    </a:lnTo>
                    <a:lnTo>
                      <a:pt x="1031" y="4338"/>
                    </a:lnTo>
                    <a:lnTo>
                      <a:pt x="442" y="191"/>
                    </a:lnTo>
                    <a:lnTo>
                      <a:pt x="1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7"/>
              <p:cNvSpPr/>
              <p:nvPr/>
            </p:nvSpPr>
            <p:spPr>
              <a:xfrm>
                <a:off x="2394100" y="2882725"/>
                <a:ext cx="34450" cy="65800"/>
              </a:xfrm>
              <a:custGeom>
                <a:avLst/>
                <a:gdLst/>
                <a:ahLst/>
                <a:cxnLst/>
                <a:rect l="l" t="t" r="r" b="b"/>
                <a:pathLst>
                  <a:path w="1378" h="2632" extrusionOk="0">
                    <a:moveTo>
                      <a:pt x="1272" y="0"/>
                    </a:moveTo>
                    <a:lnTo>
                      <a:pt x="1" y="1842"/>
                    </a:lnTo>
                    <a:lnTo>
                      <a:pt x="463" y="2632"/>
                    </a:lnTo>
                    <a:lnTo>
                      <a:pt x="1377" y="1639"/>
                    </a:lnTo>
                    <a:lnTo>
                      <a:pt x="12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7"/>
              <p:cNvSpPr/>
              <p:nvPr/>
            </p:nvSpPr>
            <p:spPr>
              <a:xfrm>
                <a:off x="2385300" y="2929900"/>
                <a:ext cx="32475" cy="29300"/>
              </a:xfrm>
              <a:custGeom>
                <a:avLst/>
                <a:gdLst/>
                <a:ahLst/>
                <a:cxnLst/>
                <a:rect l="l" t="t" r="r" b="b"/>
                <a:pathLst>
                  <a:path w="1299" h="1172" extrusionOk="0">
                    <a:moveTo>
                      <a:pt x="632" y="0"/>
                    </a:moveTo>
                    <a:cubicBezTo>
                      <a:pt x="480" y="0"/>
                      <a:pt x="331" y="59"/>
                      <a:pt x="219" y="171"/>
                    </a:cubicBezTo>
                    <a:cubicBezTo>
                      <a:pt x="52" y="337"/>
                      <a:pt x="0" y="588"/>
                      <a:pt x="89" y="807"/>
                    </a:cubicBezTo>
                    <a:cubicBezTo>
                      <a:pt x="179" y="1026"/>
                      <a:pt x="392" y="1170"/>
                      <a:pt x="629" y="1171"/>
                    </a:cubicBezTo>
                    <a:cubicBezTo>
                      <a:pt x="631" y="1171"/>
                      <a:pt x="633" y="1171"/>
                      <a:pt x="634" y="1171"/>
                    </a:cubicBezTo>
                    <a:cubicBezTo>
                      <a:pt x="868" y="1171"/>
                      <a:pt x="1080" y="1030"/>
                      <a:pt x="1172" y="814"/>
                    </a:cubicBezTo>
                    <a:cubicBezTo>
                      <a:pt x="1298" y="515"/>
                      <a:pt x="1157" y="171"/>
                      <a:pt x="858" y="45"/>
                    </a:cubicBezTo>
                    <a:cubicBezTo>
                      <a:pt x="785" y="15"/>
                      <a:pt x="708"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37"/>
            <p:cNvSpPr/>
            <p:nvPr/>
          </p:nvSpPr>
          <p:spPr>
            <a:xfrm>
              <a:off x="6866125" y="1241600"/>
              <a:ext cx="18075" cy="104375"/>
            </a:xfrm>
            <a:custGeom>
              <a:avLst/>
              <a:gdLst/>
              <a:ahLst/>
              <a:cxnLst/>
              <a:rect l="l" t="t" r="r" b="b"/>
              <a:pathLst>
                <a:path w="723" h="4175" extrusionOk="0">
                  <a:moveTo>
                    <a:pt x="0" y="1"/>
                  </a:moveTo>
                  <a:lnTo>
                    <a:pt x="0" y="4175"/>
                  </a:lnTo>
                  <a:lnTo>
                    <a:pt x="722" y="4175"/>
                  </a:lnTo>
                  <a:lnTo>
                    <a:pt x="722" y="113"/>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7"/>
            <p:cNvSpPr/>
            <p:nvPr/>
          </p:nvSpPr>
          <p:spPr>
            <a:xfrm>
              <a:off x="6816675" y="1202225"/>
              <a:ext cx="116950" cy="117300"/>
            </a:xfrm>
            <a:custGeom>
              <a:avLst/>
              <a:gdLst/>
              <a:ahLst/>
              <a:cxnLst/>
              <a:rect l="l" t="t" r="r" b="b"/>
              <a:pathLst>
                <a:path w="4678" h="4692" extrusionOk="0">
                  <a:moveTo>
                    <a:pt x="2340" y="1"/>
                  </a:moveTo>
                  <a:cubicBezTo>
                    <a:pt x="1048" y="1"/>
                    <a:pt x="1" y="1050"/>
                    <a:pt x="1" y="2345"/>
                  </a:cubicBezTo>
                  <a:cubicBezTo>
                    <a:pt x="1" y="3641"/>
                    <a:pt x="1048" y="4692"/>
                    <a:pt x="2340" y="4692"/>
                  </a:cubicBezTo>
                  <a:cubicBezTo>
                    <a:pt x="3631" y="4692"/>
                    <a:pt x="4678" y="3641"/>
                    <a:pt x="4678" y="2345"/>
                  </a:cubicBezTo>
                  <a:cubicBezTo>
                    <a:pt x="4678" y="1050"/>
                    <a:pt x="3631" y="1"/>
                    <a:pt x="23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7"/>
            <p:cNvSpPr/>
            <p:nvPr/>
          </p:nvSpPr>
          <p:spPr>
            <a:xfrm>
              <a:off x="7182025" y="1159800"/>
              <a:ext cx="18525" cy="107125"/>
            </a:xfrm>
            <a:custGeom>
              <a:avLst/>
              <a:gdLst/>
              <a:ahLst/>
              <a:cxnLst/>
              <a:rect l="l" t="t" r="r" b="b"/>
              <a:pathLst>
                <a:path w="741" h="4285" extrusionOk="0">
                  <a:moveTo>
                    <a:pt x="0" y="0"/>
                  </a:moveTo>
                  <a:lnTo>
                    <a:pt x="0" y="4284"/>
                  </a:lnTo>
                  <a:lnTo>
                    <a:pt x="740" y="4284"/>
                  </a:lnTo>
                  <a:lnTo>
                    <a:pt x="740" y="116"/>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7"/>
            <p:cNvSpPr/>
            <p:nvPr/>
          </p:nvSpPr>
          <p:spPr>
            <a:xfrm>
              <a:off x="7131275" y="1119400"/>
              <a:ext cx="120000" cy="120350"/>
            </a:xfrm>
            <a:custGeom>
              <a:avLst/>
              <a:gdLst/>
              <a:ahLst/>
              <a:cxnLst/>
              <a:rect l="l" t="t" r="r" b="b"/>
              <a:pathLst>
                <a:path w="4800" h="4814" extrusionOk="0">
                  <a:moveTo>
                    <a:pt x="2400" y="0"/>
                  </a:moveTo>
                  <a:cubicBezTo>
                    <a:pt x="1074" y="0"/>
                    <a:pt x="0" y="1078"/>
                    <a:pt x="0" y="2407"/>
                  </a:cubicBezTo>
                  <a:cubicBezTo>
                    <a:pt x="0" y="3736"/>
                    <a:pt x="1074" y="4813"/>
                    <a:pt x="2400" y="4813"/>
                  </a:cubicBezTo>
                  <a:cubicBezTo>
                    <a:pt x="3725" y="4813"/>
                    <a:pt x="4799" y="3736"/>
                    <a:pt x="4799" y="2407"/>
                  </a:cubicBezTo>
                  <a:cubicBezTo>
                    <a:pt x="4799" y="1078"/>
                    <a:pt x="3725" y="0"/>
                    <a:pt x="24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7"/>
            <p:cNvSpPr/>
            <p:nvPr/>
          </p:nvSpPr>
          <p:spPr>
            <a:xfrm>
              <a:off x="7352450" y="1447750"/>
              <a:ext cx="20800" cy="64675"/>
            </a:xfrm>
            <a:custGeom>
              <a:avLst/>
              <a:gdLst/>
              <a:ahLst/>
              <a:cxnLst/>
              <a:rect l="l" t="t" r="r" b="b"/>
              <a:pathLst>
                <a:path w="832" h="2587" extrusionOk="0">
                  <a:moveTo>
                    <a:pt x="0" y="1"/>
                  </a:moveTo>
                  <a:lnTo>
                    <a:pt x="0" y="2586"/>
                  </a:lnTo>
                  <a:lnTo>
                    <a:pt x="832" y="2586"/>
                  </a:lnTo>
                  <a:lnTo>
                    <a:pt x="8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7"/>
            <p:cNvSpPr/>
            <p:nvPr/>
          </p:nvSpPr>
          <p:spPr>
            <a:xfrm>
              <a:off x="7295450" y="1179550"/>
              <a:ext cx="137625" cy="288700"/>
            </a:xfrm>
            <a:custGeom>
              <a:avLst/>
              <a:gdLst/>
              <a:ahLst/>
              <a:cxnLst/>
              <a:rect l="l" t="t" r="r" b="b"/>
              <a:pathLst>
                <a:path w="5505" h="11548" extrusionOk="0">
                  <a:moveTo>
                    <a:pt x="2714" y="1"/>
                  </a:moveTo>
                  <a:lnTo>
                    <a:pt x="0" y="11548"/>
                  </a:lnTo>
                  <a:lnTo>
                    <a:pt x="5504" y="11548"/>
                  </a:lnTo>
                  <a:lnTo>
                    <a:pt x="27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7"/>
            <p:cNvSpPr/>
            <p:nvPr/>
          </p:nvSpPr>
          <p:spPr>
            <a:xfrm>
              <a:off x="7363275" y="1179550"/>
              <a:ext cx="69800" cy="288700"/>
            </a:xfrm>
            <a:custGeom>
              <a:avLst/>
              <a:gdLst/>
              <a:ahLst/>
              <a:cxnLst/>
              <a:rect l="l" t="t" r="r" b="b"/>
              <a:pathLst>
                <a:path w="2792" h="11548" extrusionOk="0">
                  <a:moveTo>
                    <a:pt x="1" y="1"/>
                  </a:moveTo>
                  <a:cubicBezTo>
                    <a:pt x="1" y="2"/>
                    <a:pt x="16" y="11548"/>
                    <a:pt x="39" y="11548"/>
                  </a:cubicBezTo>
                  <a:lnTo>
                    <a:pt x="2791" y="11548"/>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7"/>
            <p:cNvSpPr/>
            <p:nvPr/>
          </p:nvSpPr>
          <p:spPr>
            <a:xfrm>
              <a:off x="7106550" y="1689400"/>
              <a:ext cx="25925" cy="80525"/>
            </a:xfrm>
            <a:custGeom>
              <a:avLst/>
              <a:gdLst/>
              <a:ahLst/>
              <a:cxnLst/>
              <a:rect l="l" t="t" r="r" b="b"/>
              <a:pathLst>
                <a:path w="1037" h="3221" extrusionOk="0">
                  <a:moveTo>
                    <a:pt x="0" y="1"/>
                  </a:moveTo>
                  <a:lnTo>
                    <a:pt x="0" y="3220"/>
                  </a:lnTo>
                  <a:lnTo>
                    <a:pt x="1037" y="3220"/>
                  </a:lnTo>
                  <a:lnTo>
                    <a:pt x="10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7"/>
            <p:cNvSpPr/>
            <p:nvPr/>
          </p:nvSpPr>
          <p:spPr>
            <a:xfrm>
              <a:off x="7035575" y="1355325"/>
              <a:ext cx="171425" cy="359600"/>
            </a:xfrm>
            <a:custGeom>
              <a:avLst/>
              <a:gdLst/>
              <a:ahLst/>
              <a:cxnLst/>
              <a:rect l="l" t="t" r="r" b="b"/>
              <a:pathLst>
                <a:path w="6857" h="14384" extrusionOk="0">
                  <a:moveTo>
                    <a:pt x="3380" y="0"/>
                  </a:moveTo>
                  <a:lnTo>
                    <a:pt x="0" y="14383"/>
                  </a:lnTo>
                  <a:lnTo>
                    <a:pt x="6856" y="14383"/>
                  </a:lnTo>
                  <a:lnTo>
                    <a:pt x="33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7"/>
            <p:cNvSpPr/>
            <p:nvPr/>
          </p:nvSpPr>
          <p:spPr>
            <a:xfrm>
              <a:off x="7120050" y="1355325"/>
              <a:ext cx="86950" cy="359600"/>
            </a:xfrm>
            <a:custGeom>
              <a:avLst/>
              <a:gdLst/>
              <a:ahLst/>
              <a:cxnLst/>
              <a:rect l="l" t="t" r="r" b="b"/>
              <a:pathLst>
                <a:path w="3478" h="14384" extrusionOk="0">
                  <a:moveTo>
                    <a:pt x="1" y="0"/>
                  </a:moveTo>
                  <a:cubicBezTo>
                    <a:pt x="1" y="1"/>
                    <a:pt x="20" y="14383"/>
                    <a:pt x="49" y="14383"/>
                  </a:cubicBezTo>
                  <a:lnTo>
                    <a:pt x="3477" y="14383"/>
                  </a:ln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7"/>
            <p:cNvSpPr/>
            <p:nvPr/>
          </p:nvSpPr>
          <p:spPr>
            <a:xfrm>
              <a:off x="6898200" y="1407000"/>
              <a:ext cx="129550" cy="38450"/>
            </a:xfrm>
            <a:custGeom>
              <a:avLst/>
              <a:gdLst/>
              <a:ahLst/>
              <a:cxnLst/>
              <a:rect l="l" t="t" r="r" b="b"/>
              <a:pathLst>
                <a:path w="5182" h="1538" extrusionOk="0">
                  <a:moveTo>
                    <a:pt x="1532" y="1"/>
                  </a:moveTo>
                  <a:cubicBezTo>
                    <a:pt x="686" y="1"/>
                    <a:pt x="0" y="689"/>
                    <a:pt x="0" y="1537"/>
                  </a:cubicBezTo>
                  <a:lnTo>
                    <a:pt x="5182" y="1537"/>
                  </a:lnTo>
                  <a:cubicBezTo>
                    <a:pt x="5152" y="922"/>
                    <a:pt x="4648" y="434"/>
                    <a:pt x="4029" y="434"/>
                  </a:cubicBezTo>
                  <a:cubicBezTo>
                    <a:pt x="3590" y="434"/>
                    <a:pt x="3188" y="684"/>
                    <a:pt x="2994" y="1079"/>
                  </a:cubicBezTo>
                  <a:cubicBezTo>
                    <a:pt x="2795" y="438"/>
                    <a:pt x="2203" y="1"/>
                    <a:pt x="1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7"/>
            <p:cNvSpPr/>
            <p:nvPr/>
          </p:nvSpPr>
          <p:spPr>
            <a:xfrm>
              <a:off x="7277175" y="1596875"/>
              <a:ext cx="194475" cy="57650"/>
            </a:xfrm>
            <a:custGeom>
              <a:avLst/>
              <a:gdLst/>
              <a:ahLst/>
              <a:cxnLst/>
              <a:rect l="l" t="t" r="r" b="b"/>
              <a:pathLst>
                <a:path w="7779" h="2306" extrusionOk="0">
                  <a:moveTo>
                    <a:pt x="2299" y="1"/>
                  </a:moveTo>
                  <a:cubicBezTo>
                    <a:pt x="1030" y="1"/>
                    <a:pt x="0" y="1033"/>
                    <a:pt x="0" y="2306"/>
                  </a:cubicBezTo>
                  <a:lnTo>
                    <a:pt x="7779" y="2306"/>
                  </a:lnTo>
                  <a:cubicBezTo>
                    <a:pt x="7734" y="1384"/>
                    <a:pt x="6977" y="651"/>
                    <a:pt x="6047" y="651"/>
                  </a:cubicBezTo>
                  <a:cubicBezTo>
                    <a:pt x="5387" y="651"/>
                    <a:pt x="4785" y="1026"/>
                    <a:pt x="4494" y="1619"/>
                  </a:cubicBezTo>
                  <a:cubicBezTo>
                    <a:pt x="4202" y="682"/>
                    <a:pt x="3329" y="1"/>
                    <a:pt x="22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7"/>
            <p:cNvSpPr/>
            <p:nvPr/>
          </p:nvSpPr>
          <p:spPr>
            <a:xfrm>
              <a:off x="7035300" y="3140771"/>
              <a:ext cx="301079" cy="248974"/>
            </a:xfrm>
            <a:custGeom>
              <a:avLst/>
              <a:gdLst/>
              <a:ahLst/>
              <a:cxnLst/>
              <a:rect l="l" t="t" r="r" b="b"/>
              <a:pathLst>
                <a:path w="13897" h="11492" extrusionOk="0">
                  <a:moveTo>
                    <a:pt x="6653" y="0"/>
                  </a:moveTo>
                  <a:cubicBezTo>
                    <a:pt x="6653" y="0"/>
                    <a:pt x="1" y="11268"/>
                    <a:pt x="1" y="11491"/>
                  </a:cubicBezTo>
                  <a:lnTo>
                    <a:pt x="13897" y="11491"/>
                  </a:lnTo>
                  <a:lnTo>
                    <a:pt x="66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7"/>
            <p:cNvSpPr/>
            <p:nvPr/>
          </p:nvSpPr>
          <p:spPr>
            <a:xfrm>
              <a:off x="7179423" y="3140750"/>
              <a:ext cx="156963" cy="248953"/>
            </a:xfrm>
            <a:custGeom>
              <a:avLst/>
              <a:gdLst/>
              <a:ahLst/>
              <a:cxnLst/>
              <a:rect l="l" t="t" r="r" b="b"/>
              <a:pathLst>
                <a:path w="7245" h="11491" extrusionOk="0">
                  <a:moveTo>
                    <a:pt x="0" y="0"/>
                  </a:moveTo>
                  <a:lnTo>
                    <a:pt x="2041" y="11491"/>
                  </a:lnTo>
                  <a:lnTo>
                    <a:pt x="7245" y="11491"/>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7"/>
            <p:cNvSpPr/>
            <p:nvPr/>
          </p:nvSpPr>
          <p:spPr>
            <a:xfrm>
              <a:off x="7127403" y="3140750"/>
              <a:ext cx="115258" cy="100287"/>
            </a:xfrm>
            <a:custGeom>
              <a:avLst/>
              <a:gdLst/>
              <a:ahLst/>
              <a:cxnLst/>
              <a:rect l="l" t="t" r="r" b="b"/>
              <a:pathLst>
                <a:path w="5320" h="4629" extrusionOk="0">
                  <a:moveTo>
                    <a:pt x="2401" y="0"/>
                  </a:moveTo>
                  <a:lnTo>
                    <a:pt x="0" y="4082"/>
                  </a:lnTo>
                  <a:lnTo>
                    <a:pt x="0" y="4082"/>
                  </a:lnTo>
                  <a:lnTo>
                    <a:pt x="1524" y="3473"/>
                  </a:lnTo>
                  <a:lnTo>
                    <a:pt x="2262" y="4303"/>
                  </a:lnTo>
                  <a:lnTo>
                    <a:pt x="3016" y="3463"/>
                  </a:lnTo>
                  <a:lnTo>
                    <a:pt x="5320" y="4628"/>
                  </a:lnTo>
                  <a:lnTo>
                    <a:pt x="5320" y="4628"/>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7"/>
            <p:cNvSpPr/>
            <p:nvPr/>
          </p:nvSpPr>
          <p:spPr>
            <a:xfrm>
              <a:off x="7056576" y="3389694"/>
              <a:ext cx="510947" cy="30504"/>
            </a:xfrm>
            <a:custGeom>
              <a:avLst/>
              <a:gdLst/>
              <a:ahLst/>
              <a:cxnLst/>
              <a:rect l="l" t="t" r="r" b="b"/>
              <a:pathLst>
                <a:path w="23584" h="1408" extrusionOk="0">
                  <a:moveTo>
                    <a:pt x="16" y="1"/>
                  </a:moveTo>
                  <a:cubicBezTo>
                    <a:pt x="8" y="1"/>
                    <a:pt x="1" y="8"/>
                    <a:pt x="1" y="16"/>
                  </a:cubicBezTo>
                  <a:lnTo>
                    <a:pt x="1" y="1392"/>
                  </a:lnTo>
                  <a:cubicBezTo>
                    <a:pt x="1" y="1400"/>
                    <a:pt x="8" y="1407"/>
                    <a:pt x="16" y="1407"/>
                  </a:cubicBezTo>
                  <a:lnTo>
                    <a:pt x="23569" y="1407"/>
                  </a:lnTo>
                  <a:cubicBezTo>
                    <a:pt x="23577" y="1407"/>
                    <a:pt x="23583" y="1400"/>
                    <a:pt x="23583" y="1392"/>
                  </a:cubicBezTo>
                  <a:lnTo>
                    <a:pt x="23583" y="16"/>
                  </a:lnTo>
                  <a:cubicBezTo>
                    <a:pt x="23583" y="8"/>
                    <a:pt x="23577" y="1"/>
                    <a:pt x="23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7"/>
            <p:cNvSpPr/>
            <p:nvPr/>
          </p:nvSpPr>
          <p:spPr>
            <a:xfrm>
              <a:off x="7116266" y="3418878"/>
              <a:ext cx="332991" cy="36506"/>
            </a:xfrm>
            <a:custGeom>
              <a:avLst/>
              <a:gdLst/>
              <a:ahLst/>
              <a:cxnLst/>
              <a:rect l="l" t="t" r="r" b="b"/>
              <a:pathLst>
                <a:path w="15370" h="1685" extrusionOk="0">
                  <a:moveTo>
                    <a:pt x="18" y="1"/>
                  </a:moveTo>
                  <a:cubicBezTo>
                    <a:pt x="8" y="1"/>
                    <a:pt x="0" y="9"/>
                    <a:pt x="0" y="19"/>
                  </a:cubicBezTo>
                  <a:lnTo>
                    <a:pt x="0" y="1666"/>
                  </a:lnTo>
                  <a:cubicBezTo>
                    <a:pt x="0" y="1676"/>
                    <a:pt x="8" y="1684"/>
                    <a:pt x="18" y="1684"/>
                  </a:cubicBezTo>
                  <a:lnTo>
                    <a:pt x="15352" y="1684"/>
                  </a:lnTo>
                  <a:cubicBezTo>
                    <a:pt x="15362" y="1684"/>
                    <a:pt x="15370" y="1676"/>
                    <a:pt x="15370" y="1666"/>
                  </a:cubicBezTo>
                  <a:lnTo>
                    <a:pt x="15370" y="19"/>
                  </a:lnTo>
                  <a:cubicBezTo>
                    <a:pt x="15370" y="9"/>
                    <a:pt x="15362" y="1"/>
                    <a:pt x="15352" y="1"/>
                  </a:cubicBezTo>
                  <a:close/>
                </a:path>
              </a:pathLst>
            </a:custGeom>
            <a:solidFill>
              <a:srgbClr val="5AC1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7"/>
            <p:cNvSpPr/>
            <p:nvPr/>
          </p:nvSpPr>
          <p:spPr>
            <a:xfrm>
              <a:off x="7172382" y="3455364"/>
              <a:ext cx="262017" cy="29334"/>
            </a:xfrm>
            <a:custGeom>
              <a:avLst/>
              <a:gdLst/>
              <a:ahLst/>
              <a:cxnLst/>
              <a:rect l="l" t="t" r="r" b="b"/>
              <a:pathLst>
                <a:path w="12094" h="1354" extrusionOk="0">
                  <a:moveTo>
                    <a:pt x="675" y="0"/>
                  </a:moveTo>
                  <a:cubicBezTo>
                    <a:pt x="302" y="2"/>
                    <a:pt x="0" y="304"/>
                    <a:pt x="1" y="677"/>
                  </a:cubicBezTo>
                  <a:cubicBezTo>
                    <a:pt x="0" y="1050"/>
                    <a:pt x="302" y="1353"/>
                    <a:pt x="675" y="1353"/>
                  </a:cubicBezTo>
                  <a:lnTo>
                    <a:pt x="11418" y="1353"/>
                  </a:lnTo>
                  <a:cubicBezTo>
                    <a:pt x="11791" y="1353"/>
                    <a:pt x="12093" y="1050"/>
                    <a:pt x="12093" y="678"/>
                  </a:cubicBezTo>
                  <a:cubicBezTo>
                    <a:pt x="12093" y="304"/>
                    <a:pt x="11791" y="2"/>
                    <a:pt x="1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p:nvPr/>
          </p:nvSpPr>
          <p:spPr>
            <a:xfrm>
              <a:off x="7083269" y="3420178"/>
              <a:ext cx="113915" cy="35552"/>
            </a:xfrm>
            <a:custGeom>
              <a:avLst/>
              <a:gdLst/>
              <a:ahLst/>
              <a:cxnLst/>
              <a:rect l="l" t="t" r="r" b="b"/>
              <a:pathLst>
                <a:path w="5258" h="1641" extrusionOk="0">
                  <a:moveTo>
                    <a:pt x="819" y="0"/>
                  </a:moveTo>
                  <a:cubicBezTo>
                    <a:pt x="367" y="1"/>
                    <a:pt x="0" y="369"/>
                    <a:pt x="2" y="820"/>
                  </a:cubicBezTo>
                  <a:cubicBezTo>
                    <a:pt x="0" y="1273"/>
                    <a:pt x="367" y="1639"/>
                    <a:pt x="819" y="1640"/>
                  </a:cubicBezTo>
                  <a:lnTo>
                    <a:pt x="4438" y="1640"/>
                  </a:lnTo>
                  <a:cubicBezTo>
                    <a:pt x="5257" y="1640"/>
                    <a:pt x="5257" y="1273"/>
                    <a:pt x="5256" y="820"/>
                  </a:cubicBezTo>
                  <a:cubicBezTo>
                    <a:pt x="5257" y="369"/>
                    <a:pt x="4891" y="1"/>
                    <a:pt x="44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7"/>
            <p:cNvSpPr/>
            <p:nvPr/>
          </p:nvSpPr>
          <p:spPr>
            <a:xfrm>
              <a:off x="7411641" y="3418878"/>
              <a:ext cx="165261" cy="37480"/>
            </a:xfrm>
            <a:custGeom>
              <a:avLst/>
              <a:gdLst/>
              <a:ahLst/>
              <a:cxnLst/>
              <a:rect l="l" t="t" r="r" b="b"/>
              <a:pathLst>
                <a:path w="7628" h="1730" extrusionOk="0">
                  <a:moveTo>
                    <a:pt x="863" y="1"/>
                  </a:moveTo>
                  <a:cubicBezTo>
                    <a:pt x="386" y="1"/>
                    <a:pt x="1" y="389"/>
                    <a:pt x="1" y="865"/>
                  </a:cubicBezTo>
                  <a:cubicBezTo>
                    <a:pt x="1" y="1342"/>
                    <a:pt x="386" y="1729"/>
                    <a:pt x="863" y="1730"/>
                  </a:cubicBezTo>
                  <a:lnTo>
                    <a:pt x="6764" y="1730"/>
                  </a:lnTo>
                  <a:cubicBezTo>
                    <a:pt x="7241" y="1729"/>
                    <a:pt x="7628" y="1342"/>
                    <a:pt x="7627" y="865"/>
                  </a:cubicBezTo>
                  <a:cubicBezTo>
                    <a:pt x="7628" y="389"/>
                    <a:pt x="7241" y="1"/>
                    <a:pt x="67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7"/>
            <p:cNvSpPr/>
            <p:nvPr/>
          </p:nvSpPr>
          <p:spPr>
            <a:xfrm>
              <a:off x="7172382" y="2999421"/>
              <a:ext cx="412957" cy="390317"/>
            </a:xfrm>
            <a:custGeom>
              <a:avLst/>
              <a:gdLst/>
              <a:ahLst/>
              <a:cxnLst/>
              <a:rect l="l" t="t" r="r" b="b"/>
              <a:pathLst>
                <a:path w="19061" h="18016" extrusionOk="0">
                  <a:moveTo>
                    <a:pt x="10429" y="0"/>
                  </a:moveTo>
                  <a:cubicBezTo>
                    <a:pt x="10429" y="0"/>
                    <a:pt x="0" y="17666"/>
                    <a:pt x="0" y="18015"/>
                  </a:cubicBezTo>
                  <a:lnTo>
                    <a:pt x="19061" y="18015"/>
                  </a:lnTo>
                  <a:lnTo>
                    <a:pt x="10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7"/>
            <p:cNvSpPr/>
            <p:nvPr/>
          </p:nvSpPr>
          <p:spPr>
            <a:xfrm>
              <a:off x="7398338" y="2999421"/>
              <a:ext cx="224731" cy="390273"/>
            </a:xfrm>
            <a:custGeom>
              <a:avLst/>
              <a:gdLst/>
              <a:ahLst/>
              <a:cxnLst/>
              <a:rect l="l" t="t" r="r" b="b"/>
              <a:pathLst>
                <a:path w="10373" h="18014" extrusionOk="0">
                  <a:moveTo>
                    <a:pt x="0" y="0"/>
                  </a:moveTo>
                  <a:lnTo>
                    <a:pt x="3198" y="18014"/>
                  </a:lnTo>
                  <a:lnTo>
                    <a:pt x="8632" y="18014"/>
                  </a:lnTo>
                  <a:lnTo>
                    <a:pt x="10372" y="16453"/>
                  </a:lnTo>
                  <a:lnTo>
                    <a:pt x="9520" y="1510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7"/>
            <p:cNvSpPr/>
            <p:nvPr/>
          </p:nvSpPr>
          <p:spPr>
            <a:xfrm>
              <a:off x="7316787" y="2985425"/>
              <a:ext cx="180664" cy="171240"/>
            </a:xfrm>
            <a:custGeom>
              <a:avLst/>
              <a:gdLst/>
              <a:ahLst/>
              <a:cxnLst/>
              <a:rect l="l" t="t" r="r" b="b"/>
              <a:pathLst>
                <a:path w="8339" h="7904" extrusionOk="0">
                  <a:moveTo>
                    <a:pt x="3764" y="1"/>
                  </a:moveTo>
                  <a:lnTo>
                    <a:pt x="0" y="7045"/>
                  </a:lnTo>
                  <a:lnTo>
                    <a:pt x="2389" y="6091"/>
                  </a:lnTo>
                  <a:lnTo>
                    <a:pt x="3546" y="7392"/>
                  </a:lnTo>
                  <a:lnTo>
                    <a:pt x="4728" y="6074"/>
                  </a:lnTo>
                  <a:lnTo>
                    <a:pt x="8339" y="7904"/>
                  </a:lnTo>
                  <a:lnTo>
                    <a:pt x="3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7"/>
            <p:cNvSpPr/>
            <p:nvPr/>
          </p:nvSpPr>
          <p:spPr>
            <a:xfrm>
              <a:off x="6582900" y="707088"/>
              <a:ext cx="233775" cy="234500"/>
            </a:xfrm>
            <a:custGeom>
              <a:avLst/>
              <a:gdLst/>
              <a:ahLst/>
              <a:cxnLst/>
              <a:rect l="l" t="t" r="r" b="b"/>
              <a:pathLst>
                <a:path w="9351" h="9380" extrusionOk="0">
                  <a:moveTo>
                    <a:pt x="4676" y="1"/>
                  </a:moveTo>
                  <a:cubicBezTo>
                    <a:pt x="2093" y="1"/>
                    <a:pt x="1" y="2101"/>
                    <a:pt x="1" y="4690"/>
                  </a:cubicBezTo>
                  <a:cubicBezTo>
                    <a:pt x="1" y="7280"/>
                    <a:pt x="2093" y="9380"/>
                    <a:pt x="4676" y="9380"/>
                  </a:cubicBezTo>
                  <a:cubicBezTo>
                    <a:pt x="7258" y="9380"/>
                    <a:pt x="9351" y="7280"/>
                    <a:pt x="9351" y="4690"/>
                  </a:cubicBezTo>
                  <a:cubicBezTo>
                    <a:pt x="9351" y="2100"/>
                    <a:pt x="7258" y="1"/>
                    <a:pt x="4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7"/>
            <p:cNvSpPr/>
            <p:nvPr/>
          </p:nvSpPr>
          <p:spPr>
            <a:xfrm>
              <a:off x="6265650" y="737213"/>
              <a:ext cx="423100" cy="99025"/>
            </a:xfrm>
            <a:custGeom>
              <a:avLst/>
              <a:gdLst/>
              <a:ahLst/>
              <a:cxnLst/>
              <a:rect l="l" t="t" r="r" b="b"/>
              <a:pathLst>
                <a:path w="16924" h="3961" extrusionOk="0">
                  <a:moveTo>
                    <a:pt x="3766" y="1"/>
                  </a:moveTo>
                  <a:cubicBezTo>
                    <a:pt x="851" y="1"/>
                    <a:pt x="1" y="3960"/>
                    <a:pt x="1" y="3960"/>
                  </a:cubicBezTo>
                  <a:lnTo>
                    <a:pt x="16923" y="3960"/>
                  </a:lnTo>
                  <a:cubicBezTo>
                    <a:pt x="16231" y="2706"/>
                    <a:pt x="15589" y="2394"/>
                    <a:pt x="14785" y="2394"/>
                  </a:cubicBezTo>
                  <a:cubicBezTo>
                    <a:pt x="13990" y="2394"/>
                    <a:pt x="13035" y="2700"/>
                    <a:pt x="11717" y="2700"/>
                  </a:cubicBezTo>
                  <a:cubicBezTo>
                    <a:pt x="11446" y="2700"/>
                    <a:pt x="11160" y="2687"/>
                    <a:pt x="10857" y="2656"/>
                  </a:cubicBezTo>
                  <a:cubicBezTo>
                    <a:pt x="7584" y="2319"/>
                    <a:pt x="6946" y="137"/>
                    <a:pt x="3912" y="4"/>
                  </a:cubicBezTo>
                  <a:cubicBezTo>
                    <a:pt x="3863" y="2"/>
                    <a:pt x="3814" y="1"/>
                    <a:pt x="3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7"/>
            <p:cNvSpPr/>
            <p:nvPr/>
          </p:nvSpPr>
          <p:spPr>
            <a:xfrm>
              <a:off x="4863273" y="3010875"/>
              <a:ext cx="438580" cy="120351"/>
            </a:xfrm>
            <a:custGeom>
              <a:avLst/>
              <a:gdLst/>
              <a:ahLst/>
              <a:cxnLst/>
              <a:rect l="l" t="t" r="r" b="b"/>
              <a:pathLst>
                <a:path w="7886" h="2164" extrusionOk="0">
                  <a:moveTo>
                    <a:pt x="6038" y="0"/>
                  </a:moveTo>
                  <a:cubicBezTo>
                    <a:pt x="4694" y="0"/>
                    <a:pt x="4198" y="1055"/>
                    <a:pt x="3132" y="1472"/>
                  </a:cubicBezTo>
                  <a:cubicBezTo>
                    <a:pt x="2962" y="1538"/>
                    <a:pt x="2789" y="1562"/>
                    <a:pt x="2614" y="1562"/>
                  </a:cubicBezTo>
                  <a:cubicBezTo>
                    <a:pt x="2139" y="1562"/>
                    <a:pt x="1653" y="1384"/>
                    <a:pt x="1195" y="1384"/>
                  </a:cubicBezTo>
                  <a:cubicBezTo>
                    <a:pt x="761" y="1384"/>
                    <a:pt x="352" y="1543"/>
                    <a:pt x="1" y="2164"/>
                  </a:cubicBezTo>
                  <a:lnTo>
                    <a:pt x="7846" y="2164"/>
                  </a:lnTo>
                  <a:cubicBezTo>
                    <a:pt x="7846" y="2164"/>
                    <a:pt x="7885" y="1"/>
                    <a:pt x="6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7"/>
            <p:cNvSpPr/>
            <p:nvPr/>
          </p:nvSpPr>
          <p:spPr>
            <a:xfrm>
              <a:off x="7947050" y="3219611"/>
              <a:ext cx="332980" cy="91321"/>
            </a:xfrm>
            <a:custGeom>
              <a:avLst/>
              <a:gdLst/>
              <a:ahLst/>
              <a:cxnLst/>
              <a:rect l="l" t="t" r="r" b="b"/>
              <a:pathLst>
                <a:path w="9710" h="2663" extrusionOk="0">
                  <a:moveTo>
                    <a:pt x="7435" y="1"/>
                  </a:moveTo>
                  <a:cubicBezTo>
                    <a:pt x="5781" y="1"/>
                    <a:pt x="5170" y="1300"/>
                    <a:pt x="3856" y="1811"/>
                  </a:cubicBezTo>
                  <a:cubicBezTo>
                    <a:pt x="3647" y="1892"/>
                    <a:pt x="3433" y="1922"/>
                    <a:pt x="3218" y="1922"/>
                  </a:cubicBezTo>
                  <a:cubicBezTo>
                    <a:pt x="2634" y="1922"/>
                    <a:pt x="2036" y="1702"/>
                    <a:pt x="1471" y="1702"/>
                  </a:cubicBezTo>
                  <a:cubicBezTo>
                    <a:pt x="937" y="1702"/>
                    <a:pt x="434" y="1899"/>
                    <a:pt x="1" y="2663"/>
                  </a:cubicBezTo>
                  <a:lnTo>
                    <a:pt x="9660" y="2663"/>
                  </a:lnTo>
                  <a:cubicBezTo>
                    <a:pt x="9660" y="2663"/>
                    <a:pt x="9710" y="1"/>
                    <a:pt x="7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96" name="Google Shape;296;p37"/>
          <p:cNvCxnSpPr/>
          <p:nvPr/>
        </p:nvCxnSpPr>
        <p:spPr>
          <a:xfrm>
            <a:off x="721475" y="4072275"/>
            <a:ext cx="77073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48"/>
          <p:cNvSpPr txBox="1">
            <a:spLocks noGrp="1"/>
          </p:cNvSpPr>
          <p:nvPr>
            <p:ph type="subTitle" idx="5"/>
          </p:nvPr>
        </p:nvSpPr>
        <p:spPr>
          <a:xfrm>
            <a:off x="715524" y="3592799"/>
            <a:ext cx="3708521" cy="756175"/>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ar-DZ" dirty="0"/>
              <a:t>الترويج الأخضر يهدف للتأثير على قرارات المستهلك لصالح البيئة، من خلال تعزيز الوعي بمزايا المنتجات الخضراء. يساعد في تحفيز الطلب، مواجهة المنافسة، واستقرار المبيعات. كما يعزز من صورة المؤسسة ويساهم في الحفاظ على الزبائن المخلصين.</a:t>
            </a:r>
            <a:endParaRPr dirty="0"/>
          </a:p>
        </p:txBody>
      </p:sp>
      <p:sp>
        <p:nvSpPr>
          <p:cNvPr id="598" name="Google Shape;598;p48"/>
          <p:cNvSpPr txBox="1">
            <a:spLocks noGrp="1"/>
          </p:cNvSpPr>
          <p:nvPr>
            <p:ph type="title"/>
          </p:nvPr>
        </p:nvSpPr>
        <p:spPr>
          <a:xfrm>
            <a:off x="2108750" y="1333912"/>
            <a:ext cx="2256600" cy="5277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ar-DZ" b="1" u="sng" dirty="0"/>
              <a:t>التسعير الأخضر</a:t>
            </a:r>
            <a:endParaRPr b="1" u="sng" dirty="0"/>
          </a:p>
        </p:txBody>
      </p:sp>
      <p:sp>
        <p:nvSpPr>
          <p:cNvPr id="599" name="Google Shape;599;p48"/>
          <p:cNvSpPr txBox="1">
            <a:spLocks noGrp="1"/>
          </p:cNvSpPr>
          <p:nvPr>
            <p:ph type="subTitle" idx="1"/>
          </p:nvPr>
        </p:nvSpPr>
        <p:spPr>
          <a:xfrm>
            <a:off x="604717" y="1922864"/>
            <a:ext cx="3861708" cy="861301"/>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ar-DZ" dirty="0"/>
              <a:t>المنتجات الخضراء غالبًا أغلى بسبب تكاليف تطويرها وتقنيات تقليل الهدر، ويقبل المستهلكون السعر المرتفع إذا حافظت المنتجات على الجودة. بعض الشركات تعتمد الجودة للتميز بدل المنافسة السعرية. أحيانًا تكون المنتجات الخضراء أقل تكلفة مثل مياه الصنبور مقارنة بالمعبأة، وتقليل التغليف يخفض الأسعار.</a:t>
            </a:r>
            <a:endParaRPr dirty="0"/>
          </a:p>
        </p:txBody>
      </p:sp>
      <p:sp>
        <p:nvSpPr>
          <p:cNvPr id="600" name="Google Shape;600;p48"/>
          <p:cNvSpPr txBox="1">
            <a:spLocks noGrp="1"/>
          </p:cNvSpPr>
          <p:nvPr>
            <p:ph type="title" idx="2"/>
          </p:nvPr>
        </p:nvSpPr>
        <p:spPr>
          <a:xfrm>
            <a:off x="6169500" y="1334600"/>
            <a:ext cx="22545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DZ" b="1" u="sng" dirty="0"/>
              <a:t>المنتج الأخضر</a:t>
            </a:r>
            <a:endParaRPr b="1" u="sng" dirty="0"/>
          </a:p>
        </p:txBody>
      </p:sp>
      <p:sp>
        <p:nvSpPr>
          <p:cNvPr id="601" name="Google Shape;601;p48"/>
          <p:cNvSpPr txBox="1">
            <a:spLocks noGrp="1"/>
          </p:cNvSpPr>
          <p:nvPr>
            <p:ph type="subTitle" idx="3"/>
          </p:nvPr>
        </p:nvSpPr>
        <p:spPr>
          <a:xfrm>
            <a:off x="4567500" y="1819375"/>
            <a:ext cx="3861708" cy="1128075"/>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DZ" dirty="0"/>
              <a:t>يجب أن يكون المنتج صديقًا للبيئة، يقلل من أضراره عبر كل مراحل الإنتاج والاستخدام، مع الابتكار وتجنب نقل التلوث. يهدف المنتج الأخضر إلى تقليل استهلاك الموارد، سواء كان جديدًا أو معدَّلًا، عبر تقليل المواد المستخدمة، تعديل التعبئة، وإعادة التدوير.</a:t>
            </a:r>
            <a:endParaRPr dirty="0"/>
          </a:p>
        </p:txBody>
      </p:sp>
      <p:sp>
        <p:nvSpPr>
          <p:cNvPr id="603" name="Google Shape;603;p48"/>
          <p:cNvSpPr txBox="1">
            <a:spLocks noGrp="1"/>
          </p:cNvSpPr>
          <p:nvPr>
            <p:ph type="title" idx="6"/>
          </p:nvPr>
        </p:nvSpPr>
        <p:spPr>
          <a:xfrm>
            <a:off x="6169500" y="2947450"/>
            <a:ext cx="22545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DZ" b="1" u="sng" dirty="0"/>
              <a:t>التوزيع الأخضر</a:t>
            </a:r>
            <a:endParaRPr b="1" u="sng" dirty="0"/>
          </a:p>
        </p:txBody>
      </p:sp>
      <p:sp>
        <p:nvSpPr>
          <p:cNvPr id="604" name="Google Shape;604;p48"/>
          <p:cNvSpPr txBox="1">
            <a:spLocks noGrp="1"/>
          </p:cNvSpPr>
          <p:nvPr>
            <p:ph type="subTitle" idx="7"/>
          </p:nvPr>
        </p:nvSpPr>
        <p:spPr>
          <a:xfrm>
            <a:off x="4683030" y="3742051"/>
            <a:ext cx="3708524" cy="484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DZ" dirty="0"/>
              <a:t>التوزيع الأخضر يهدف لتقليل انبعاثات </a:t>
            </a:r>
            <a:r>
              <a:rPr lang="fr-FR" dirty="0"/>
              <a:t>CO2 </a:t>
            </a:r>
            <a:r>
              <a:rPr lang="ar-DZ" dirty="0"/>
              <a:t>عبر نقل كميات كبيرة بكفاءة باستخدام وسائل نقل فعّالة. ويرتكز أيضًا على التوزيع العكسي، حيث يتم استعادة المواد وإعادتها لسلسلة التوريد لتحقيق فوائد بيئية واقتصادية من خلال إعادة استخدام المكونات والتغليف.</a:t>
            </a:r>
            <a:endParaRPr dirty="0"/>
          </a:p>
        </p:txBody>
      </p:sp>
      <p:sp>
        <p:nvSpPr>
          <p:cNvPr id="605" name="Google Shape;605;p48"/>
          <p:cNvSpPr txBox="1">
            <a:spLocks noGrp="1"/>
          </p:cNvSpPr>
          <p:nvPr>
            <p:ph type="title" idx="8"/>
          </p:nvPr>
        </p:nvSpPr>
        <p:spPr>
          <a:xfrm>
            <a:off x="720000" y="604075"/>
            <a:ext cx="7704000" cy="451500"/>
          </a:xfrm>
          <a:prstGeom prst="rect">
            <a:avLst/>
          </a:prstGeom>
        </p:spPr>
        <p:txBody>
          <a:bodyPr spcFirstLastPara="1" wrap="square" lIns="91425" tIns="0" rIns="91425" bIns="0" anchor="t" anchorCtr="0">
            <a:noAutofit/>
          </a:bodyPr>
          <a:lstStyle/>
          <a:p>
            <a:pPr marL="0" lvl="0" indent="0" algn="ctr" rtl="1">
              <a:spcBef>
                <a:spcPts val="0"/>
              </a:spcBef>
              <a:spcAft>
                <a:spcPts val="0"/>
              </a:spcAft>
              <a:buNone/>
            </a:pPr>
            <a:r>
              <a:rPr lang="ar-DZ" b="1" dirty="0"/>
              <a:t>المزيج التسويقي الأخضر</a:t>
            </a:r>
            <a:endParaRPr b="1" dirty="0"/>
          </a:p>
        </p:txBody>
      </p:sp>
      <p:cxnSp>
        <p:nvCxnSpPr>
          <p:cNvPr id="610" name="Google Shape;610;p48"/>
          <p:cNvCxnSpPr/>
          <p:nvPr/>
        </p:nvCxnSpPr>
        <p:spPr>
          <a:xfrm>
            <a:off x="714800" y="2923375"/>
            <a:ext cx="7696200" cy="0"/>
          </a:xfrm>
          <a:prstGeom prst="straightConnector1">
            <a:avLst/>
          </a:prstGeom>
          <a:noFill/>
          <a:ln w="19050" cap="flat" cmpd="sng">
            <a:solidFill>
              <a:schemeClr val="accent1"/>
            </a:solidFill>
            <a:prstDash val="solid"/>
            <a:round/>
            <a:headEnd type="none" w="med" len="med"/>
            <a:tailEnd type="none" w="med" len="med"/>
          </a:ln>
        </p:spPr>
      </p:cxnSp>
      <p:cxnSp>
        <p:nvCxnSpPr>
          <p:cNvPr id="611" name="Google Shape;611;p48"/>
          <p:cNvCxnSpPr/>
          <p:nvPr/>
        </p:nvCxnSpPr>
        <p:spPr>
          <a:xfrm rot="10800000">
            <a:off x="4572000" y="1819375"/>
            <a:ext cx="0" cy="2226000"/>
          </a:xfrm>
          <a:prstGeom prst="straightConnector1">
            <a:avLst/>
          </a:prstGeom>
          <a:noFill/>
          <a:ln w="19050" cap="flat" cmpd="sng">
            <a:solidFill>
              <a:schemeClr val="accent1"/>
            </a:solidFill>
            <a:prstDash val="solid"/>
            <a:round/>
            <a:headEnd type="none" w="med" len="med"/>
            <a:tailEnd type="none" w="med" len="med"/>
          </a:ln>
        </p:spPr>
      </p:cxnSp>
      <p:cxnSp>
        <p:nvCxnSpPr>
          <p:cNvPr id="612" name="Google Shape;612;p48"/>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sp>
        <p:nvSpPr>
          <p:cNvPr id="4" name="Google Shape;603;p48">
            <a:extLst>
              <a:ext uri="{FF2B5EF4-FFF2-40B4-BE49-F238E27FC236}">
                <a16:creationId xmlns:a16="http://schemas.microsoft.com/office/drawing/2014/main" id="{F5363BFC-3BA9-3BAA-35CC-B0CB985F3647}"/>
              </a:ext>
            </a:extLst>
          </p:cNvPr>
          <p:cNvSpPr txBox="1">
            <a:spLocks/>
          </p:cNvSpPr>
          <p:nvPr/>
        </p:nvSpPr>
        <p:spPr>
          <a:xfrm>
            <a:off x="2110850" y="2965612"/>
            <a:ext cx="22545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Open Sans"/>
              <a:buNone/>
              <a:defRPr sz="22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ar-DZ" b="1" u="sng" dirty="0"/>
              <a:t>الترويج الأخضر</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6">
          <a:extLst>
            <a:ext uri="{FF2B5EF4-FFF2-40B4-BE49-F238E27FC236}">
              <a16:creationId xmlns:a16="http://schemas.microsoft.com/office/drawing/2014/main" id="{0C582C93-B0CE-06B5-7647-5EE21B85C190}"/>
            </a:ext>
          </a:extLst>
        </p:cNvPr>
        <p:cNvGrpSpPr/>
        <p:nvPr/>
      </p:nvGrpSpPr>
      <p:grpSpPr>
        <a:xfrm>
          <a:off x="0" y="0"/>
          <a:ext cx="0" cy="0"/>
          <a:chOff x="0" y="0"/>
          <a:chExt cx="0" cy="0"/>
        </a:xfrm>
      </p:grpSpPr>
      <p:sp>
        <p:nvSpPr>
          <p:cNvPr id="605" name="Google Shape;605;p48">
            <a:extLst>
              <a:ext uri="{FF2B5EF4-FFF2-40B4-BE49-F238E27FC236}">
                <a16:creationId xmlns:a16="http://schemas.microsoft.com/office/drawing/2014/main" id="{FC8A17A3-B02B-7CD0-F45E-17BCCB9B4D5E}"/>
              </a:ext>
            </a:extLst>
          </p:cNvPr>
          <p:cNvSpPr txBox="1">
            <a:spLocks noGrp="1"/>
          </p:cNvSpPr>
          <p:nvPr>
            <p:ph type="title" idx="8"/>
          </p:nvPr>
        </p:nvSpPr>
        <p:spPr>
          <a:xfrm>
            <a:off x="720000" y="604075"/>
            <a:ext cx="7704000" cy="451500"/>
          </a:xfrm>
          <a:prstGeom prst="rect">
            <a:avLst/>
          </a:prstGeom>
        </p:spPr>
        <p:txBody>
          <a:bodyPr spcFirstLastPara="1" wrap="square" lIns="91425" tIns="0" rIns="91425" bIns="0" anchor="t" anchorCtr="0">
            <a:noAutofit/>
          </a:bodyPr>
          <a:lstStyle/>
          <a:p>
            <a:pPr marL="0" lvl="0" indent="0" algn="ctr" rtl="1">
              <a:spcBef>
                <a:spcPts val="0"/>
              </a:spcBef>
              <a:spcAft>
                <a:spcPts val="0"/>
              </a:spcAft>
              <a:buNone/>
            </a:pPr>
            <a:r>
              <a:rPr lang="ar-DZ" b="1" dirty="0"/>
              <a:t>الاختلافات المزيج التسويقي العادي والأخضر</a:t>
            </a:r>
            <a:endParaRPr b="1" dirty="0"/>
          </a:p>
        </p:txBody>
      </p:sp>
      <p:cxnSp>
        <p:nvCxnSpPr>
          <p:cNvPr id="612" name="Google Shape;612;p48">
            <a:extLst>
              <a:ext uri="{FF2B5EF4-FFF2-40B4-BE49-F238E27FC236}">
                <a16:creationId xmlns:a16="http://schemas.microsoft.com/office/drawing/2014/main" id="{037DB4FE-293B-8248-D2BF-2C59FDA719C2}"/>
              </a:ext>
            </a:extLst>
          </p:cNvPr>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pic>
        <p:nvPicPr>
          <p:cNvPr id="17" name="Image 16">
            <a:extLst>
              <a:ext uri="{FF2B5EF4-FFF2-40B4-BE49-F238E27FC236}">
                <a16:creationId xmlns:a16="http://schemas.microsoft.com/office/drawing/2014/main" id="{DF076F84-6953-DAFC-C671-22BB78249029}"/>
              </a:ext>
            </a:extLst>
          </p:cNvPr>
          <p:cNvPicPr>
            <a:picLocks noChangeAspect="1"/>
          </p:cNvPicPr>
          <p:nvPr/>
        </p:nvPicPr>
        <p:blipFill>
          <a:blip r:embed="rId3">
            <a:extLst>
              <a:ext uri="{28A0092B-C50C-407E-A947-70E740481C1C}">
                <a14:useLocalDpi xmlns:a14="http://schemas.microsoft.com/office/drawing/2010/main" val="0"/>
              </a:ext>
            </a:extLst>
          </a:blip>
          <a:srcRect l="1362" t="15403" r="3805"/>
          <a:stretch/>
        </p:blipFill>
        <p:spPr>
          <a:xfrm>
            <a:off x="4736973" y="1364332"/>
            <a:ext cx="3752383" cy="2988096"/>
          </a:xfrm>
          <a:prstGeom prst="rect">
            <a:avLst/>
          </a:prstGeom>
        </p:spPr>
      </p:pic>
      <p:pic>
        <p:nvPicPr>
          <p:cNvPr id="18" name="Image 17">
            <a:extLst>
              <a:ext uri="{FF2B5EF4-FFF2-40B4-BE49-F238E27FC236}">
                <a16:creationId xmlns:a16="http://schemas.microsoft.com/office/drawing/2014/main" id="{F71D86D4-C386-000D-ACDE-C68F208AC6E7}"/>
              </a:ext>
            </a:extLst>
          </p:cNvPr>
          <p:cNvPicPr>
            <a:picLocks noChangeAspect="1"/>
          </p:cNvPicPr>
          <p:nvPr/>
        </p:nvPicPr>
        <p:blipFill>
          <a:blip r:embed="rId4"/>
          <a:stretch>
            <a:fillRect/>
          </a:stretch>
        </p:blipFill>
        <p:spPr>
          <a:xfrm>
            <a:off x="855366" y="1393595"/>
            <a:ext cx="3806281" cy="2988105"/>
          </a:xfrm>
          <a:prstGeom prst="rect">
            <a:avLst/>
          </a:prstGeom>
        </p:spPr>
      </p:pic>
    </p:spTree>
    <p:extLst>
      <p:ext uri="{BB962C8B-B14F-4D97-AF65-F5344CB8AC3E}">
        <p14:creationId xmlns:p14="http://schemas.microsoft.com/office/powerpoint/2010/main" val="7130156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grpSp>
        <p:nvGrpSpPr>
          <p:cNvPr id="433" name="Google Shape;433;p43"/>
          <p:cNvGrpSpPr/>
          <p:nvPr/>
        </p:nvGrpSpPr>
        <p:grpSpPr>
          <a:xfrm>
            <a:off x="1400232" y="1292202"/>
            <a:ext cx="2559124" cy="2559124"/>
            <a:chOff x="1400232" y="1292202"/>
            <a:chExt cx="2559124" cy="2559124"/>
          </a:xfrm>
        </p:grpSpPr>
        <p:sp>
          <p:nvSpPr>
            <p:cNvPr id="434" name="Google Shape;434;p43"/>
            <p:cNvSpPr/>
            <p:nvPr/>
          </p:nvSpPr>
          <p:spPr>
            <a:xfrm>
              <a:off x="1400232" y="1292202"/>
              <a:ext cx="2559124" cy="2559124"/>
            </a:xfrm>
            <a:custGeom>
              <a:avLst/>
              <a:gdLst/>
              <a:ahLst/>
              <a:cxnLst/>
              <a:rect l="l" t="t" r="r" b="b"/>
              <a:pathLst>
                <a:path w="44358" h="44358" extrusionOk="0">
                  <a:moveTo>
                    <a:pt x="22179" y="0"/>
                  </a:moveTo>
                  <a:cubicBezTo>
                    <a:pt x="16297" y="0"/>
                    <a:pt x="10655" y="2337"/>
                    <a:pt x="6496" y="6497"/>
                  </a:cubicBezTo>
                  <a:cubicBezTo>
                    <a:pt x="2337" y="10656"/>
                    <a:pt x="0" y="16297"/>
                    <a:pt x="0" y="22179"/>
                  </a:cubicBezTo>
                  <a:cubicBezTo>
                    <a:pt x="0" y="28062"/>
                    <a:pt x="2337" y="33703"/>
                    <a:pt x="6496" y="37863"/>
                  </a:cubicBezTo>
                  <a:cubicBezTo>
                    <a:pt x="10655" y="42022"/>
                    <a:pt x="16297" y="44358"/>
                    <a:pt x="22179" y="44358"/>
                  </a:cubicBezTo>
                  <a:cubicBezTo>
                    <a:pt x="28062" y="44358"/>
                    <a:pt x="33703" y="42022"/>
                    <a:pt x="37862" y="37863"/>
                  </a:cubicBezTo>
                  <a:cubicBezTo>
                    <a:pt x="42022" y="33703"/>
                    <a:pt x="44357" y="28062"/>
                    <a:pt x="44357" y="22179"/>
                  </a:cubicBezTo>
                  <a:cubicBezTo>
                    <a:pt x="44357" y="16297"/>
                    <a:pt x="42022" y="10656"/>
                    <a:pt x="37862" y="6497"/>
                  </a:cubicBezTo>
                  <a:cubicBezTo>
                    <a:pt x="33703" y="2337"/>
                    <a:pt x="28062" y="0"/>
                    <a:pt x="22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43"/>
            <p:cNvGrpSpPr/>
            <p:nvPr/>
          </p:nvGrpSpPr>
          <p:grpSpPr>
            <a:xfrm>
              <a:off x="1720541" y="1674977"/>
              <a:ext cx="1918420" cy="1793500"/>
              <a:chOff x="1596450" y="1835074"/>
              <a:chExt cx="1591125" cy="1487518"/>
            </a:xfrm>
          </p:grpSpPr>
          <p:sp>
            <p:nvSpPr>
              <p:cNvPr id="436" name="Google Shape;436;p43"/>
              <p:cNvSpPr/>
              <p:nvPr/>
            </p:nvSpPr>
            <p:spPr>
              <a:xfrm>
                <a:off x="2424184" y="2676942"/>
                <a:ext cx="704276" cy="645650"/>
              </a:xfrm>
              <a:custGeom>
                <a:avLst/>
                <a:gdLst/>
                <a:ahLst/>
                <a:cxnLst/>
                <a:rect l="l" t="t" r="r" b="b"/>
                <a:pathLst>
                  <a:path w="30634" h="28087" extrusionOk="0">
                    <a:moveTo>
                      <a:pt x="8212" y="0"/>
                    </a:moveTo>
                    <a:lnTo>
                      <a:pt x="1" y="14955"/>
                    </a:lnTo>
                    <a:lnTo>
                      <a:pt x="9570" y="28087"/>
                    </a:lnTo>
                    <a:lnTo>
                      <a:pt x="9351" y="23572"/>
                    </a:lnTo>
                    <a:lnTo>
                      <a:pt x="9351" y="23572"/>
                    </a:lnTo>
                    <a:cubicBezTo>
                      <a:pt x="9813" y="23595"/>
                      <a:pt x="10261" y="23605"/>
                      <a:pt x="10695" y="23605"/>
                    </a:cubicBezTo>
                    <a:cubicBezTo>
                      <a:pt x="13884" y="23605"/>
                      <a:pt x="16310" y="23016"/>
                      <a:pt x="18033" y="22348"/>
                    </a:cubicBezTo>
                    <a:cubicBezTo>
                      <a:pt x="19925" y="21613"/>
                      <a:pt x="21471" y="20197"/>
                      <a:pt x="22401" y="18388"/>
                    </a:cubicBezTo>
                    <a:lnTo>
                      <a:pt x="30633" y="2375"/>
                    </a:lnTo>
                    <a:lnTo>
                      <a:pt x="30633" y="2375"/>
                    </a:lnTo>
                    <a:cubicBezTo>
                      <a:pt x="28090" y="5021"/>
                      <a:pt x="23371" y="5755"/>
                      <a:pt x="18915" y="5755"/>
                    </a:cubicBezTo>
                    <a:cubicBezTo>
                      <a:pt x="14050" y="5755"/>
                      <a:pt x="9498" y="4879"/>
                      <a:pt x="8436" y="4660"/>
                    </a:cubicBezTo>
                    <a:lnTo>
                      <a:pt x="82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3"/>
              <p:cNvSpPr/>
              <p:nvPr/>
            </p:nvSpPr>
            <p:spPr>
              <a:xfrm>
                <a:off x="2705544" y="2300341"/>
                <a:ext cx="482031" cy="464922"/>
              </a:xfrm>
              <a:custGeom>
                <a:avLst/>
                <a:gdLst/>
                <a:ahLst/>
                <a:cxnLst/>
                <a:rect l="l" t="t" r="r" b="b"/>
                <a:pathLst>
                  <a:path w="20967" h="20225" extrusionOk="0">
                    <a:moveTo>
                      <a:pt x="14509" y="1"/>
                    </a:moveTo>
                    <a:lnTo>
                      <a:pt x="1" y="8673"/>
                    </a:lnTo>
                    <a:lnTo>
                      <a:pt x="8237" y="20225"/>
                    </a:lnTo>
                    <a:cubicBezTo>
                      <a:pt x="8249" y="20225"/>
                      <a:pt x="8260" y="20225"/>
                      <a:pt x="8272" y="20225"/>
                    </a:cubicBezTo>
                    <a:cubicBezTo>
                      <a:pt x="14656" y="20225"/>
                      <a:pt x="18146" y="17446"/>
                      <a:pt x="19798" y="14933"/>
                    </a:cubicBezTo>
                    <a:cubicBezTo>
                      <a:pt x="20922" y="13225"/>
                      <a:pt x="20966" y="11024"/>
                      <a:pt x="19934" y="9261"/>
                    </a:cubicBezTo>
                    <a:lnTo>
                      <a:pt x="145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3"/>
              <p:cNvSpPr/>
              <p:nvPr/>
            </p:nvSpPr>
            <p:spPr>
              <a:xfrm>
                <a:off x="1596450" y="2321468"/>
                <a:ext cx="562266" cy="750082"/>
              </a:xfrm>
              <a:custGeom>
                <a:avLst/>
                <a:gdLst/>
                <a:ahLst/>
                <a:cxnLst/>
                <a:rect l="l" t="t" r="r" b="b"/>
                <a:pathLst>
                  <a:path w="24457" h="32630" extrusionOk="0">
                    <a:moveTo>
                      <a:pt x="16399" y="1"/>
                    </a:moveTo>
                    <a:lnTo>
                      <a:pt x="208" y="922"/>
                    </a:lnTo>
                    <a:lnTo>
                      <a:pt x="4107" y="3192"/>
                    </a:lnTo>
                    <a:cubicBezTo>
                      <a:pt x="1847" y="6338"/>
                      <a:pt x="841" y="9107"/>
                      <a:pt x="413" y="11168"/>
                    </a:cubicBezTo>
                    <a:cubicBezTo>
                      <a:pt x="0" y="13159"/>
                      <a:pt x="346" y="15232"/>
                      <a:pt x="1354" y="16997"/>
                    </a:cubicBezTo>
                    <a:lnTo>
                      <a:pt x="10286" y="32629"/>
                    </a:lnTo>
                    <a:cubicBezTo>
                      <a:pt x="8542" y="25143"/>
                      <a:pt x="18977" y="14182"/>
                      <a:pt x="20433" y="12698"/>
                    </a:cubicBezTo>
                    <a:lnTo>
                      <a:pt x="24457" y="15041"/>
                    </a:lnTo>
                    <a:lnTo>
                      <a:pt x="163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3"/>
              <p:cNvSpPr/>
              <p:nvPr/>
            </p:nvSpPr>
            <p:spPr>
              <a:xfrm>
                <a:off x="1851281" y="2841517"/>
                <a:ext cx="405383" cy="389155"/>
              </a:xfrm>
              <a:custGeom>
                <a:avLst/>
                <a:gdLst/>
                <a:ahLst/>
                <a:cxnLst/>
                <a:rect l="l" t="t" r="r" b="b"/>
                <a:pathLst>
                  <a:path w="17633" h="16929" extrusionOk="0">
                    <a:moveTo>
                      <a:pt x="17633" y="0"/>
                    </a:moveTo>
                    <a:lnTo>
                      <a:pt x="3489" y="658"/>
                    </a:lnTo>
                    <a:cubicBezTo>
                      <a:pt x="0" y="6046"/>
                      <a:pt x="428" y="10506"/>
                      <a:pt x="1637" y="13268"/>
                    </a:cubicBezTo>
                    <a:cubicBezTo>
                      <a:pt x="2456" y="15141"/>
                      <a:pt x="4274" y="16375"/>
                      <a:pt x="6310" y="16464"/>
                    </a:cubicBezTo>
                    <a:lnTo>
                      <a:pt x="17008" y="16928"/>
                    </a:lnTo>
                    <a:lnTo>
                      <a:pt x="176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3"/>
              <p:cNvSpPr/>
              <p:nvPr/>
            </p:nvSpPr>
            <p:spPr>
              <a:xfrm>
                <a:off x="2191055" y="1835074"/>
                <a:ext cx="750509" cy="491496"/>
              </a:xfrm>
              <a:custGeom>
                <a:avLst/>
                <a:gdLst/>
                <a:ahLst/>
                <a:cxnLst/>
                <a:rect l="l" t="t" r="r" b="b"/>
                <a:pathLst>
                  <a:path w="32645" h="21381" extrusionOk="0">
                    <a:moveTo>
                      <a:pt x="18222" y="0"/>
                    </a:moveTo>
                    <a:cubicBezTo>
                      <a:pt x="18133" y="0"/>
                      <a:pt x="18045" y="2"/>
                      <a:pt x="17956" y="4"/>
                    </a:cubicBezTo>
                    <a:lnTo>
                      <a:pt x="0" y="575"/>
                    </a:lnTo>
                    <a:cubicBezTo>
                      <a:pt x="7410" y="2544"/>
                      <a:pt x="12161" y="16931"/>
                      <a:pt x="12783" y="18918"/>
                    </a:cubicBezTo>
                    <a:lnTo>
                      <a:pt x="8833" y="21380"/>
                    </a:lnTo>
                    <a:lnTo>
                      <a:pt x="25855" y="21307"/>
                    </a:lnTo>
                    <a:lnTo>
                      <a:pt x="32645" y="6535"/>
                    </a:lnTo>
                    <a:lnTo>
                      <a:pt x="28816" y="8922"/>
                    </a:lnTo>
                    <a:cubicBezTo>
                      <a:pt x="27107" y="5444"/>
                      <a:pt x="25142" y="3254"/>
                      <a:pt x="23528" y="1908"/>
                    </a:cubicBezTo>
                    <a:cubicBezTo>
                      <a:pt x="22039" y="664"/>
                      <a:pt x="20156" y="0"/>
                      <a:pt x="18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3"/>
              <p:cNvSpPr/>
              <p:nvPr/>
            </p:nvSpPr>
            <p:spPr>
              <a:xfrm>
                <a:off x="1858821" y="1862316"/>
                <a:ext cx="475203" cy="469221"/>
              </a:xfrm>
              <a:custGeom>
                <a:avLst/>
                <a:gdLst/>
                <a:ahLst/>
                <a:cxnLst/>
                <a:rect l="l" t="t" r="r" b="b"/>
                <a:pathLst>
                  <a:path w="20670" h="20412" extrusionOk="0">
                    <a:moveTo>
                      <a:pt x="10038" y="1"/>
                    </a:moveTo>
                    <a:cubicBezTo>
                      <a:pt x="8154" y="1"/>
                      <a:pt x="6397" y="1009"/>
                      <a:pt x="5431" y="2655"/>
                    </a:cubicBezTo>
                    <a:lnTo>
                      <a:pt x="1" y="11912"/>
                    </a:lnTo>
                    <a:lnTo>
                      <a:pt x="14610" y="20412"/>
                    </a:lnTo>
                    <a:lnTo>
                      <a:pt x="20669" y="7577"/>
                    </a:lnTo>
                    <a:cubicBezTo>
                      <a:pt x="17564" y="1957"/>
                      <a:pt x="13437" y="243"/>
                      <a:pt x="10438" y="16"/>
                    </a:cubicBezTo>
                    <a:cubicBezTo>
                      <a:pt x="10304" y="6"/>
                      <a:pt x="10171" y="1"/>
                      <a:pt x="10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43"/>
            <p:cNvGrpSpPr/>
            <p:nvPr/>
          </p:nvGrpSpPr>
          <p:grpSpPr>
            <a:xfrm>
              <a:off x="2483647" y="2381570"/>
              <a:ext cx="392270" cy="380403"/>
              <a:chOff x="7228791" y="3348760"/>
              <a:chExt cx="378201" cy="366795"/>
            </a:xfrm>
          </p:grpSpPr>
          <p:sp>
            <p:nvSpPr>
              <p:cNvPr id="443" name="Google Shape;443;p43"/>
              <p:cNvSpPr/>
              <p:nvPr/>
            </p:nvSpPr>
            <p:spPr>
              <a:xfrm>
                <a:off x="7431817" y="3348760"/>
                <a:ext cx="175175" cy="283025"/>
              </a:xfrm>
              <a:custGeom>
                <a:avLst/>
                <a:gdLst/>
                <a:ahLst/>
                <a:cxnLst/>
                <a:rect l="l" t="t" r="r" b="b"/>
                <a:pathLst>
                  <a:path w="6497" h="10497" extrusionOk="0">
                    <a:moveTo>
                      <a:pt x="1461" y="0"/>
                    </a:moveTo>
                    <a:cubicBezTo>
                      <a:pt x="1457" y="0"/>
                      <a:pt x="1454" y="0"/>
                      <a:pt x="1450" y="0"/>
                    </a:cubicBezTo>
                    <a:cubicBezTo>
                      <a:pt x="906" y="0"/>
                      <a:pt x="406" y="189"/>
                      <a:pt x="0" y="499"/>
                    </a:cubicBezTo>
                    <a:cubicBezTo>
                      <a:pt x="297" y="898"/>
                      <a:pt x="512" y="1366"/>
                      <a:pt x="597" y="1883"/>
                    </a:cubicBezTo>
                    <a:cubicBezTo>
                      <a:pt x="2034" y="2566"/>
                      <a:pt x="2256" y="3754"/>
                      <a:pt x="2256" y="4441"/>
                    </a:cubicBezTo>
                    <a:cubicBezTo>
                      <a:pt x="2259" y="4869"/>
                      <a:pt x="2160" y="5292"/>
                      <a:pt x="1972" y="5677"/>
                    </a:cubicBezTo>
                    <a:cubicBezTo>
                      <a:pt x="2706" y="6339"/>
                      <a:pt x="3064" y="7138"/>
                      <a:pt x="3064" y="8074"/>
                    </a:cubicBezTo>
                    <a:cubicBezTo>
                      <a:pt x="3064" y="9044"/>
                      <a:pt x="2626" y="9904"/>
                      <a:pt x="1948" y="10497"/>
                    </a:cubicBezTo>
                    <a:lnTo>
                      <a:pt x="3872" y="10497"/>
                    </a:lnTo>
                    <a:cubicBezTo>
                      <a:pt x="5093" y="10497"/>
                      <a:pt x="6169" y="9606"/>
                      <a:pt x="6304" y="8393"/>
                    </a:cubicBezTo>
                    <a:cubicBezTo>
                      <a:pt x="6496" y="6653"/>
                      <a:pt x="5071" y="5977"/>
                      <a:pt x="4970" y="5872"/>
                    </a:cubicBezTo>
                    <a:lnTo>
                      <a:pt x="4970" y="5872"/>
                    </a:lnTo>
                    <a:cubicBezTo>
                      <a:pt x="5081" y="5662"/>
                      <a:pt x="5515" y="5239"/>
                      <a:pt x="5515" y="4441"/>
                    </a:cubicBezTo>
                    <a:cubicBezTo>
                      <a:pt x="5515" y="2812"/>
                      <a:pt x="3967" y="2507"/>
                      <a:pt x="3887" y="2449"/>
                    </a:cubicBezTo>
                    <a:cubicBezTo>
                      <a:pt x="3881" y="2390"/>
                      <a:pt x="3866" y="2237"/>
                      <a:pt x="3862" y="2191"/>
                    </a:cubicBezTo>
                    <a:cubicBezTo>
                      <a:pt x="3747" y="949"/>
                      <a:pt x="2706" y="0"/>
                      <a:pt x="1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3"/>
              <p:cNvSpPr/>
              <p:nvPr/>
            </p:nvSpPr>
            <p:spPr>
              <a:xfrm>
                <a:off x="7293474" y="3652706"/>
                <a:ext cx="261725" cy="62850"/>
              </a:xfrm>
              <a:custGeom>
                <a:avLst/>
                <a:gdLst/>
                <a:ahLst/>
                <a:cxnLst/>
                <a:rect l="l" t="t" r="r" b="b"/>
                <a:pathLst>
                  <a:path w="9707" h="2331" extrusionOk="0">
                    <a:moveTo>
                      <a:pt x="1942" y="1"/>
                    </a:moveTo>
                    <a:lnTo>
                      <a:pt x="1942" y="1553"/>
                    </a:lnTo>
                    <a:lnTo>
                      <a:pt x="0" y="1553"/>
                    </a:lnTo>
                    <a:lnTo>
                      <a:pt x="0" y="2330"/>
                    </a:lnTo>
                    <a:lnTo>
                      <a:pt x="9707" y="2330"/>
                    </a:lnTo>
                    <a:lnTo>
                      <a:pt x="9707" y="1553"/>
                    </a:lnTo>
                    <a:lnTo>
                      <a:pt x="8154" y="1553"/>
                    </a:lnTo>
                    <a:lnTo>
                      <a:pt x="8154" y="1"/>
                    </a:lnTo>
                    <a:lnTo>
                      <a:pt x="6600" y="1"/>
                    </a:lnTo>
                    <a:lnTo>
                      <a:pt x="6600" y="1553"/>
                    </a:lnTo>
                    <a:lnTo>
                      <a:pt x="3495" y="1553"/>
                    </a:lnTo>
                    <a:lnTo>
                      <a:pt x="34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3"/>
              <p:cNvSpPr/>
              <p:nvPr/>
            </p:nvSpPr>
            <p:spPr>
              <a:xfrm>
                <a:off x="7228791" y="3348760"/>
                <a:ext cx="268600" cy="283079"/>
              </a:xfrm>
              <a:custGeom>
                <a:avLst/>
                <a:gdLst/>
                <a:ahLst/>
                <a:cxnLst/>
                <a:rect l="l" t="t" r="r" b="b"/>
                <a:pathLst>
                  <a:path w="9962" h="10499" extrusionOk="0">
                    <a:moveTo>
                      <a:pt x="4954" y="0"/>
                    </a:moveTo>
                    <a:cubicBezTo>
                      <a:pt x="4950" y="0"/>
                      <a:pt x="4946" y="0"/>
                      <a:pt x="4943" y="0"/>
                    </a:cubicBezTo>
                    <a:cubicBezTo>
                      <a:pt x="3700" y="0"/>
                      <a:pt x="2666" y="942"/>
                      <a:pt x="2538" y="2191"/>
                    </a:cubicBezTo>
                    <a:lnTo>
                      <a:pt x="2511" y="2448"/>
                    </a:lnTo>
                    <a:cubicBezTo>
                      <a:pt x="2430" y="2505"/>
                      <a:pt x="878" y="2806"/>
                      <a:pt x="878" y="4441"/>
                    </a:cubicBezTo>
                    <a:cubicBezTo>
                      <a:pt x="878" y="5240"/>
                      <a:pt x="1312" y="5664"/>
                      <a:pt x="1423" y="5873"/>
                    </a:cubicBezTo>
                    <a:cubicBezTo>
                      <a:pt x="1343" y="5956"/>
                      <a:pt x="0" y="6638"/>
                      <a:pt x="72" y="8226"/>
                    </a:cubicBezTo>
                    <a:cubicBezTo>
                      <a:pt x="131" y="9509"/>
                      <a:pt x="1236" y="10498"/>
                      <a:pt x="2520" y="10498"/>
                    </a:cubicBezTo>
                    <a:lnTo>
                      <a:pt x="7337" y="10498"/>
                    </a:lnTo>
                    <a:cubicBezTo>
                      <a:pt x="8558" y="10498"/>
                      <a:pt x="9634" y="9606"/>
                      <a:pt x="9768" y="8393"/>
                    </a:cubicBezTo>
                    <a:cubicBezTo>
                      <a:pt x="9962" y="6650"/>
                      <a:pt x="8533" y="5976"/>
                      <a:pt x="8434" y="5873"/>
                    </a:cubicBezTo>
                    <a:cubicBezTo>
                      <a:pt x="8545" y="5664"/>
                      <a:pt x="8980" y="5240"/>
                      <a:pt x="8980" y="4441"/>
                    </a:cubicBezTo>
                    <a:cubicBezTo>
                      <a:pt x="8980" y="2812"/>
                      <a:pt x="7459" y="2507"/>
                      <a:pt x="7378" y="2449"/>
                    </a:cubicBezTo>
                    <a:cubicBezTo>
                      <a:pt x="7372" y="2390"/>
                      <a:pt x="7359" y="2237"/>
                      <a:pt x="7355" y="2191"/>
                    </a:cubicBezTo>
                    <a:cubicBezTo>
                      <a:pt x="7240" y="949"/>
                      <a:pt x="6199" y="0"/>
                      <a:pt x="4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6" name="Google Shape;446;p43"/>
          <p:cNvGrpSpPr/>
          <p:nvPr/>
        </p:nvGrpSpPr>
        <p:grpSpPr>
          <a:xfrm flipH="1">
            <a:off x="1190356" y="926054"/>
            <a:ext cx="3064726" cy="3154837"/>
            <a:chOff x="5259404" y="1030341"/>
            <a:chExt cx="2941478" cy="3027965"/>
          </a:xfrm>
        </p:grpSpPr>
        <p:sp>
          <p:nvSpPr>
            <p:cNvPr id="447" name="Google Shape;447;p43"/>
            <p:cNvSpPr/>
            <p:nvPr/>
          </p:nvSpPr>
          <p:spPr>
            <a:xfrm>
              <a:off x="6503641" y="4027570"/>
              <a:ext cx="50942" cy="22493"/>
            </a:xfrm>
            <a:custGeom>
              <a:avLst/>
              <a:gdLst/>
              <a:ahLst/>
              <a:cxnLst/>
              <a:rect l="l" t="t" r="r" b="b"/>
              <a:pathLst>
                <a:path w="958" h="423" extrusionOk="0">
                  <a:moveTo>
                    <a:pt x="1" y="0"/>
                  </a:moveTo>
                  <a:cubicBezTo>
                    <a:pt x="10" y="105"/>
                    <a:pt x="19" y="211"/>
                    <a:pt x="27" y="317"/>
                  </a:cubicBezTo>
                  <a:cubicBezTo>
                    <a:pt x="326" y="357"/>
                    <a:pt x="627" y="392"/>
                    <a:pt x="928" y="422"/>
                  </a:cubicBezTo>
                  <a:cubicBezTo>
                    <a:pt x="937" y="320"/>
                    <a:pt x="948" y="217"/>
                    <a:pt x="958" y="113"/>
                  </a:cubicBezTo>
                  <a:cubicBezTo>
                    <a:pt x="637" y="80"/>
                    <a:pt x="318" y="4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3"/>
            <p:cNvSpPr/>
            <p:nvPr/>
          </p:nvSpPr>
          <p:spPr>
            <a:xfrm>
              <a:off x="6638280" y="4032463"/>
              <a:ext cx="244445" cy="25843"/>
            </a:xfrm>
            <a:custGeom>
              <a:avLst/>
              <a:gdLst/>
              <a:ahLst/>
              <a:cxnLst/>
              <a:rect l="l" t="t" r="r" b="b"/>
              <a:pathLst>
                <a:path w="4597" h="486" extrusionOk="0">
                  <a:moveTo>
                    <a:pt x="4594" y="1"/>
                  </a:moveTo>
                  <a:cubicBezTo>
                    <a:pt x="4115" y="53"/>
                    <a:pt x="3635" y="94"/>
                    <a:pt x="3151" y="123"/>
                  </a:cubicBezTo>
                  <a:cubicBezTo>
                    <a:pt x="2572" y="157"/>
                    <a:pt x="1992" y="175"/>
                    <a:pt x="1412" y="175"/>
                  </a:cubicBezTo>
                  <a:cubicBezTo>
                    <a:pt x="955" y="175"/>
                    <a:pt x="498" y="164"/>
                    <a:pt x="42" y="142"/>
                  </a:cubicBezTo>
                  <a:cubicBezTo>
                    <a:pt x="31" y="246"/>
                    <a:pt x="17" y="349"/>
                    <a:pt x="1" y="451"/>
                  </a:cubicBezTo>
                  <a:cubicBezTo>
                    <a:pt x="474" y="474"/>
                    <a:pt x="947" y="486"/>
                    <a:pt x="1420" y="486"/>
                  </a:cubicBezTo>
                  <a:cubicBezTo>
                    <a:pt x="2004" y="486"/>
                    <a:pt x="2588" y="468"/>
                    <a:pt x="3171" y="433"/>
                  </a:cubicBezTo>
                  <a:cubicBezTo>
                    <a:pt x="3647" y="405"/>
                    <a:pt x="4123" y="365"/>
                    <a:pt x="4596" y="313"/>
                  </a:cubicBezTo>
                  <a:cubicBezTo>
                    <a:pt x="4593" y="210"/>
                    <a:pt x="4593" y="105"/>
                    <a:pt x="4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43"/>
            <p:cNvGrpSpPr/>
            <p:nvPr/>
          </p:nvGrpSpPr>
          <p:grpSpPr>
            <a:xfrm>
              <a:off x="5259404" y="1030341"/>
              <a:ext cx="2941478" cy="2930419"/>
              <a:chOff x="5075569" y="1237637"/>
              <a:chExt cx="2982639" cy="2971424"/>
            </a:xfrm>
          </p:grpSpPr>
          <p:sp>
            <p:nvSpPr>
              <p:cNvPr id="450" name="Google Shape;450;p43"/>
              <p:cNvSpPr/>
              <p:nvPr/>
            </p:nvSpPr>
            <p:spPr>
              <a:xfrm>
                <a:off x="7080758" y="1237637"/>
                <a:ext cx="293052" cy="293864"/>
              </a:xfrm>
              <a:custGeom>
                <a:avLst/>
                <a:gdLst/>
                <a:ahLst/>
                <a:cxnLst/>
                <a:rect l="l" t="t" r="r" b="b"/>
                <a:pathLst>
                  <a:path w="5775" h="5791" extrusionOk="0">
                    <a:moveTo>
                      <a:pt x="2887" y="0"/>
                    </a:moveTo>
                    <a:cubicBezTo>
                      <a:pt x="1294" y="0"/>
                      <a:pt x="1" y="1296"/>
                      <a:pt x="1" y="2895"/>
                    </a:cubicBezTo>
                    <a:cubicBezTo>
                      <a:pt x="1" y="4494"/>
                      <a:pt x="1294" y="5791"/>
                      <a:pt x="2887" y="5791"/>
                    </a:cubicBezTo>
                    <a:cubicBezTo>
                      <a:pt x="4482" y="5791"/>
                      <a:pt x="5774" y="4494"/>
                      <a:pt x="5774" y="2895"/>
                    </a:cubicBezTo>
                    <a:cubicBezTo>
                      <a:pt x="5774" y="1296"/>
                      <a:pt x="4482"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3"/>
              <p:cNvSpPr/>
              <p:nvPr/>
            </p:nvSpPr>
            <p:spPr>
              <a:xfrm>
                <a:off x="6733662" y="1446250"/>
                <a:ext cx="48614" cy="21465"/>
              </a:xfrm>
              <a:custGeom>
                <a:avLst/>
                <a:gdLst/>
                <a:ahLst/>
                <a:cxnLst/>
                <a:rect l="l" t="t" r="r" b="b"/>
                <a:pathLst>
                  <a:path w="958" h="423" extrusionOk="0">
                    <a:moveTo>
                      <a:pt x="31" y="1"/>
                    </a:moveTo>
                    <a:cubicBezTo>
                      <a:pt x="22" y="103"/>
                      <a:pt x="11" y="207"/>
                      <a:pt x="1" y="310"/>
                    </a:cubicBezTo>
                    <a:cubicBezTo>
                      <a:pt x="320" y="343"/>
                      <a:pt x="640" y="379"/>
                      <a:pt x="958" y="423"/>
                    </a:cubicBezTo>
                    <a:cubicBezTo>
                      <a:pt x="948" y="317"/>
                      <a:pt x="940" y="212"/>
                      <a:pt x="932" y="106"/>
                    </a:cubicBezTo>
                    <a:cubicBezTo>
                      <a:pt x="632" y="66"/>
                      <a:pt x="332" y="32"/>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3"/>
              <p:cNvSpPr/>
              <p:nvPr/>
            </p:nvSpPr>
            <p:spPr>
              <a:xfrm>
                <a:off x="7650624" y="1886361"/>
                <a:ext cx="364704" cy="656133"/>
              </a:xfrm>
              <a:custGeom>
                <a:avLst/>
                <a:gdLst/>
                <a:ahLst/>
                <a:cxnLst/>
                <a:rect l="l" t="t" r="r" b="b"/>
                <a:pathLst>
                  <a:path w="7187" h="12930" extrusionOk="0">
                    <a:moveTo>
                      <a:pt x="169" y="0"/>
                    </a:moveTo>
                    <a:cubicBezTo>
                      <a:pt x="114" y="92"/>
                      <a:pt x="57" y="183"/>
                      <a:pt x="0" y="273"/>
                    </a:cubicBezTo>
                    <a:cubicBezTo>
                      <a:pt x="2275" y="2707"/>
                      <a:pt x="4128" y="5547"/>
                      <a:pt x="5465" y="8706"/>
                    </a:cubicBezTo>
                    <a:cubicBezTo>
                      <a:pt x="6043" y="10076"/>
                      <a:pt x="6516" y="11488"/>
                      <a:pt x="6880" y="12929"/>
                    </a:cubicBezTo>
                    <a:cubicBezTo>
                      <a:pt x="6982" y="12910"/>
                      <a:pt x="7084" y="12893"/>
                      <a:pt x="7187" y="12877"/>
                    </a:cubicBezTo>
                    <a:cubicBezTo>
                      <a:pt x="6818" y="11411"/>
                      <a:pt x="6338" y="9977"/>
                      <a:pt x="5751" y="8585"/>
                    </a:cubicBezTo>
                    <a:cubicBezTo>
                      <a:pt x="4389" y="5365"/>
                      <a:pt x="2495" y="2474"/>
                      <a:pt x="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3"/>
              <p:cNvSpPr/>
              <p:nvPr/>
            </p:nvSpPr>
            <p:spPr>
              <a:xfrm>
                <a:off x="8026086" y="2670270"/>
                <a:ext cx="32122" cy="168676"/>
              </a:xfrm>
              <a:custGeom>
                <a:avLst/>
                <a:gdLst/>
                <a:ahLst/>
                <a:cxnLst/>
                <a:rect l="l" t="t" r="r" b="b"/>
                <a:pathLst>
                  <a:path w="633" h="3324" extrusionOk="0">
                    <a:moveTo>
                      <a:pt x="313" y="1"/>
                    </a:moveTo>
                    <a:cubicBezTo>
                      <a:pt x="208" y="11"/>
                      <a:pt x="104" y="19"/>
                      <a:pt x="0" y="23"/>
                    </a:cubicBezTo>
                    <a:cubicBezTo>
                      <a:pt x="169" y="1098"/>
                      <a:pt x="276" y="2182"/>
                      <a:pt x="319" y="3270"/>
                    </a:cubicBezTo>
                    <a:cubicBezTo>
                      <a:pt x="424" y="3288"/>
                      <a:pt x="528" y="3307"/>
                      <a:pt x="633" y="3323"/>
                    </a:cubicBezTo>
                    <a:cubicBezTo>
                      <a:pt x="591" y="2210"/>
                      <a:pt x="484" y="1102"/>
                      <a:pt x="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3"/>
              <p:cNvSpPr/>
              <p:nvPr/>
            </p:nvSpPr>
            <p:spPr>
              <a:xfrm>
                <a:off x="7992544" y="3080543"/>
                <a:ext cx="54602" cy="194506"/>
              </a:xfrm>
              <a:custGeom>
                <a:avLst/>
                <a:gdLst/>
                <a:ahLst/>
                <a:cxnLst/>
                <a:rect l="l" t="t" r="r" b="b"/>
                <a:pathLst>
                  <a:path w="1076" h="3833" extrusionOk="0">
                    <a:moveTo>
                      <a:pt x="767" y="0"/>
                    </a:moveTo>
                    <a:cubicBezTo>
                      <a:pt x="599" y="1293"/>
                      <a:pt x="343" y="2573"/>
                      <a:pt x="1" y="3832"/>
                    </a:cubicBezTo>
                    <a:cubicBezTo>
                      <a:pt x="109" y="3824"/>
                      <a:pt x="217" y="3821"/>
                      <a:pt x="326" y="3821"/>
                    </a:cubicBezTo>
                    <a:cubicBezTo>
                      <a:pt x="659" y="2581"/>
                      <a:pt x="909" y="1320"/>
                      <a:pt x="1075" y="47"/>
                    </a:cubicBezTo>
                    <a:lnTo>
                      <a:pt x="7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3"/>
              <p:cNvSpPr/>
              <p:nvPr/>
            </p:nvSpPr>
            <p:spPr>
              <a:xfrm>
                <a:off x="7749780" y="3373241"/>
                <a:ext cx="227794" cy="402712"/>
              </a:xfrm>
              <a:custGeom>
                <a:avLst/>
                <a:gdLst/>
                <a:ahLst/>
                <a:cxnLst/>
                <a:rect l="l" t="t" r="r" b="b"/>
                <a:pathLst>
                  <a:path w="4489" h="7936" extrusionOk="0">
                    <a:moveTo>
                      <a:pt x="4184" y="1"/>
                    </a:moveTo>
                    <a:cubicBezTo>
                      <a:pt x="4024" y="458"/>
                      <a:pt x="3853" y="913"/>
                      <a:pt x="3669" y="1365"/>
                    </a:cubicBezTo>
                    <a:cubicBezTo>
                      <a:pt x="2733" y="3679"/>
                      <a:pt x="1499" y="5861"/>
                      <a:pt x="0" y="7857"/>
                    </a:cubicBezTo>
                    <a:cubicBezTo>
                      <a:pt x="16" y="7855"/>
                      <a:pt x="32" y="7855"/>
                      <a:pt x="48" y="7855"/>
                    </a:cubicBezTo>
                    <a:cubicBezTo>
                      <a:pt x="148" y="7855"/>
                      <a:pt x="245" y="7882"/>
                      <a:pt x="331" y="7936"/>
                    </a:cubicBezTo>
                    <a:cubicBezTo>
                      <a:pt x="1809" y="5946"/>
                      <a:pt x="3027" y="3778"/>
                      <a:pt x="3958" y="1481"/>
                    </a:cubicBezTo>
                    <a:cubicBezTo>
                      <a:pt x="4147" y="1015"/>
                      <a:pt x="4324" y="546"/>
                      <a:pt x="4488" y="74"/>
                    </a:cubicBezTo>
                    <a:cubicBezTo>
                      <a:pt x="4387" y="51"/>
                      <a:pt x="4285" y="26"/>
                      <a:pt x="4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3"/>
              <p:cNvSpPr/>
              <p:nvPr/>
            </p:nvSpPr>
            <p:spPr>
              <a:xfrm>
                <a:off x="5459252" y="3824516"/>
                <a:ext cx="361812" cy="339433"/>
              </a:xfrm>
              <a:custGeom>
                <a:avLst/>
                <a:gdLst/>
                <a:ahLst/>
                <a:cxnLst/>
                <a:rect l="l" t="t" r="r" b="b"/>
                <a:pathLst>
                  <a:path w="7130" h="6689" extrusionOk="0">
                    <a:moveTo>
                      <a:pt x="251" y="1"/>
                    </a:moveTo>
                    <a:cubicBezTo>
                      <a:pt x="167" y="60"/>
                      <a:pt x="83" y="121"/>
                      <a:pt x="1" y="183"/>
                    </a:cubicBezTo>
                    <a:cubicBezTo>
                      <a:pt x="1945" y="2725"/>
                      <a:pt x="4303" y="4924"/>
                      <a:pt x="6975" y="6689"/>
                    </a:cubicBezTo>
                    <a:cubicBezTo>
                      <a:pt x="7024" y="6597"/>
                      <a:pt x="7076" y="6507"/>
                      <a:pt x="7130" y="6418"/>
                    </a:cubicBezTo>
                    <a:cubicBezTo>
                      <a:pt x="4496" y="4677"/>
                      <a:pt x="2171" y="2507"/>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3"/>
              <p:cNvSpPr/>
              <p:nvPr/>
            </p:nvSpPr>
            <p:spPr>
              <a:xfrm>
                <a:off x="5474374" y="1690638"/>
                <a:ext cx="289754" cy="251949"/>
              </a:xfrm>
              <a:custGeom>
                <a:avLst/>
                <a:gdLst/>
                <a:ahLst/>
                <a:cxnLst/>
                <a:rect l="l" t="t" r="r" b="b"/>
                <a:pathLst>
                  <a:path w="5710" h="4965" extrusionOk="0">
                    <a:moveTo>
                      <a:pt x="5242" y="0"/>
                    </a:moveTo>
                    <a:cubicBezTo>
                      <a:pt x="3307" y="1354"/>
                      <a:pt x="1547" y="2943"/>
                      <a:pt x="0" y="4729"/>
                    </a:cubicBezTo>
                    <a:cubicBezTo>
                      <a:pt x="69" y="4807"/>
                      <a:pt x="137" y="4885"/>
                      <a:pt x="204" y="4965"/>
                    </a:cubicBezTo>
                    <a:cubicBezTo>
                      <a:pt x="1818" y="3096"/>
                      <a:pt x="3669" y="1444"/>
                      <a:pt x="5710" y="53"/>
                    </a:cubicBezTo>
                    <a:cubicBezTo>
                      <a:pt x="5706" y="43"/>
                      <a:pt x="5703" y="33"/>
                      <a:pt x="5698" y="23"/>
                    </a:cubicBezTo>
                    <a:cubicBezTo>
                      <a:pt x="5623" y="52"/>
                      <a:pt x="5552" y="65"/>
                      <a:pt x="5486" y="65"/>
                    </a:cubicBezTo>
                    <a:cubicBezTo>
                      <a:pt x="5395" y="65"/>
                      <a:pt x="5313" y="41"/>
                      <a:pt x="5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3"/>
              <p:cNvSpPr/>
              <p:nvPr/>
            </p:nvSpPr>
            <p:spPr>
              <a:xfrm>
                <a:off x="5276418" y="1995768"/>
                <a:ext cx="157005" cy="238857"/>
              </a:xfrm>
              <a:custGeom>
                <a:avLst/>
                <a:gdLst/>
                <a:ahLst/>
                <a:cxnLst/>
                <a:rect l="l" t="t" r="r" b="b"/>
                <a:pathLst>
                  <a:path w="3094" h="4707" extrusionOk="0">
                    <a:moveTo>
                      <a:pt x="2858" y="0"/>
                    </a:moveTo>
                    <a:cubicBezTo>
                      <a:pt x="1767" y="1418"/>
                      <a:pt x="811" y="2933"/>
                      <a:pt x="1" y="4527"/>
                    </a:cubicBezTo>
                    <a:cubicBezTo>
                      <a:pt x="77" y="4582"/>
                      <a:pt x="153" y="4637"/>
                      <a:pt x="231" y="4691"/>
                    </a:cubicBezTo>
                    <a:cubicBezTo>
                      <a:pt x="239" y="4697"/>
                      <a:pt x="248" y="4701"/>
                      <a:pt x="256" y="4707"/>
                    </a:cubicBezTo>
                    <a:cubicBezTo>
                      <a:pt x="1060" y="3118"/>
                      <a:pt x="2009" y="1608"/>
                      <a:pt x="3094" y="196"/>
                    </a:cubicBezTo>
                    <a:cubicBezTo>
                      <a:pt x="3014" y="131"/>
                      <a:pt x="2935" y="65"/>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3"/>
              <p:cNvSpPr/>
              <p:nvPr/>
            </p:nvSpPr>
            <p:spPr>
              <a:xfrm>
                <a:off x="5131490" y="2304703"/>
                <a:ext cx="121585" cy="368053"/>
              </a:xfrm>
              <a:custGeom>
                <a:avLst/>
                <a:gdLst/>
                <a:ahLst/>
                <a:cxnLst/>
                <a:rect l="l" t="t" r="r" b="b"/>
                <a:pathLst>
                  <a:path w="2396" h="7253" extrusionOk="0">
                    <a:moveTo>
                      <a:pt x="2115" y="0"/>
                    </a:moveTo>
                    <a:cubicBezTo>
                      <a:pt x="2009" y="243"/>
                      <a:pt x="1904" y="485"/>
                      <a:pt x="1805" y="730"/>
                    </a:cubicBezTo>
                    <a:cubicBezTo>
                      <a:pt x="953" y="2828"/>
                      <a:pt x="347" y="5016"/>
                      <a:pt x="1" y="7253"/>
                    </a:cubicBezTo>
                    <a:cubicBezTo>
                      <a:pt x="106" y="7249"/>
                      <a:pt x="211" y="7248"/>
                      <a:pt x="317" y="7248"/>
                    </a:cubicBezTo>
                    <a:cubicBezTo>
                      <a:pt x="660" y="5054"/>
                      <a:pt x="1256" y="2905"/>
                      <a:pt x="2092" y="848"/>
                    </a:cubicBezTo>
                    <a:cubicBezTo>
                      <a:pt x="2191" y="608"/>
                      <a:pt x="2292" y="371"/>
                      <a:pt x="2396" y="136"/>
                    </a:cubicBezTo>
                    <a:lnTo>
                      <a:pt x="21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3"/>
              <p:cNvSpPr/>
              <p:nvPr/>
            </p:nvSpPr>
            <p:spPr>
              <a:xfrm>
                <a:off x="5172035" y="3164831"/>
                <a:ext cx="228505" cy="565350"/>
              </a:xfrm>
              <a:custGeom>
                <a:avLst/>
                <a:gdLst/>
                <a:ahLst/>
                <a:cxnLst/>
                <a:rect l="l" t="t" r="r" b="b"/>
                <a:pathLst>
                  <a:path w="4503" h="11141" extrusionOk="0">
                    <a:moveTo>
                      <a:pt x="309" y="1"/>
                    </a:moveTo>
                    <a:cubicBezTo>
                      <a:pt x="206" y="13"/>
                      <a:pt x="103" y="27"/>
                      <a:pt x="0" y="40"/>
                    </a:cubicBezTo>
                    <a:cubicBezTo>
                      <a:pt x="503" y="3199"/>
                      <a:pt x="1534" y="6286"/>
                      <a:pt x="3089" y="9190"/>
                    </a:cubicBezTo>
                    <a:cubicBezTo>
                      <a:pt x="3446" y="9858"/>
                      <a:pt x="3827" y="10508"/>
                      <a:pt x="4231" y="11140"/>
                    </a:cubicBezTo>
                    <a:cubicBezTo>
                      <a:pt x="4322" y="11088"/>
                      <a:pt x="4412" y="11037"/>
                      <a:pt x="4503" y="10988"/>
                    </a:cubicBezTo>
                    <a:cubicBezTo>
                      <a:pt x="4100" y="10357"/>
                      <a:pt x="3720" y="9709"/>
                      <a:pt x="3362" y="9044"/>
                    </a:cubicBezTo>
                    <a:cubicBezTo>
                      <a:pt x="1827" y="6174"/>
                      <a:pt x="806" y="3122"/>
                      <a:pt x="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3"/>
              <p:cNvSpPr/>
              <p:nvPr/>
            </p:nvSpPr>
            <p:spPr>
              <a:xfrm>
                <a:off x="6420616" y="1438435"/>
                <a:ext cx="233275" cy="24611"/>
              </a:xfrm>
              <a:custGeom>
                <a:avLst/>
                <a:gdLst/>
                <a:ahLst/>
                <a:cxnLst/>
                <a:rect l="l" t="t" r="r" b="b"/>
                <a:pathLst>
                  <a:path w="4597" h="485" extrusionOk="0">
                    <a:moveTo>
                      <a:pt x="3179" y="0"/>
                    </a:moveTo>
                    <a:cubicBezTo>
                      <a:pt x="2595" y="0"/>
                      <a:pt x="2010" y="17"/>
                      <a:pt x="1427" y="52"/>
                    </a:cubicBezTo>
                    <a:cubicBezTo>
                      <a:pt x="949" y="81"/>
                      <a:pt x="473" y="121"/>
                      <a:pt x="1" y="173"/>
                    </a:cubicBezTo>
                    <a:cubicBezTo>
                      <a:pt x="3" y="277"/>
                      <a:pt x="3" y="381"/>
                      <a:pt x="2" y="484"/>
                    </a:cubicBezTo>
                    <a:cubicBezTo>
                      <a:pt x="481" y="432"/>
                      <a:pt x="961" y="392"/>
                      <a:pt x="1445" y="362"/>
                    </a:cubicBezTo>
                    <a:cubicBezTo>
                      <a:pt x="2024" y="328"/>
                      <a:pt x="2604" y="311"/>
                      <a:pt x="3184" y="311"/>
                    </a:cubicBezTo>
                    <a:cubicBezTo>
                      <a:pt x="3641" y="311"/>
                      <a:pt x="4097" y="321"/>
                      <a:pt x="4554" y="343"/>
                    </a:cubicBezTo>
                    <a:cubicBezTo>
                      <a:pt x="4565" y="240"/>
                      <a:pt x="4579" y="137"/>
                      <a:pt x="4596" y="34"/>
                    </a:cubicBezTo>
                    <a:cubicBezTo>
                      <a:pt x="4124" y="11"/>
                      <a:pt x="3652" y="0"/>
                      <a:pt x="3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3"/>
              <p:cNvSpPr/>
              <p:nvPr/>
            </p:nvSpPr>
            <p:spPr>
              <a:xfrm>
                <a:off x="5075569" y="2885480"/>
                <a:ext cx="497758" cy="149495"/>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3"/>
              <p:cNvSpPr/>
              <p:nvPr/>
            </p:nvSpPr>
            <p:spPr>
              <a:xfrm>
                <a:off x="7154389" y="1442089"/>
                <a:ext cx="570526" cy="171417"/>
              </a:xfrm>
              <a:custGeom>
                <a:avLst/>
                <a:gdLst/>
                <a:ahLst/>
                <a:cxnLst/>
                <a:rect l="l" t="t" r="r" b="b"/>
                <a:pathLst>
                  <a:path w="11243" h="3378" extrusionOk="0">
                    <a:moveTo>
                      <a:pt x="3731" y="1"/>
                    </a:moveTo>
                    <a:cubicBezTo>
                      <a:pt x="824" y="1"/>
                      <a:pt x="0" y="3378"/>
                      <a:pt x="0" y="3378"/>
                    </a:cubicBezTo>
                    <a:lnTo>
                      <a:pt x="11243" y="3378"/>
                    </a:lnTo>
                    <a:cubicBezTo>
                      <a:pt x="10560" y="2136"/>
                      <a:pt x="9617" y="1798"/>
                      <a:pt x="8791" y="1798"/>
                    </a:cubicBezTo>
                    <a:cubicBezTo>
                      <a:pt x="8257" y="1798"/>
                      <a:pt x="7773" y="1939"/>
                      <a:pt x="7439" y="2070"/>
                    </a:cubicBezTo>
                    <a:cubicBezTo>
                      <a:pt x="7004" y="1364"/>
                      <a:pt x="5887" y="1"/>
                      <a:pt x="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3"/>
              <p:cNvSpPr/>
              <p:nvPr/>
            </p:nvSpPr>
            <p:spPr>
              <a:xfrm>
                <a:off x="7050666" y="4016281"/>
                <a:ext cx="641721" cy="192780"/>
              </a:xfrm>
              <a:custGeom>
                <a:avLst/>
                <a:gdLst/>
                <a:ahLst/>
                <a:cxnLst/>
                <a:rect l="l" t="t" r="r" b="b"/>
                <a:pathLst>
                  <a:path w="12646" h="3799" extrusionOk="0">
                    <a:moveTo>
                      <a:pt x="4198" y="0"/>
                    </a:moveTo>
                    <a:cubicBezTo>
                      <a:pt x="927" y="0"/>
                      <a:pt x="1" y="3798"/>
                      <a:pt x="1" y="3798"/>
                    </a:cubicBezTo>
                    <a:lnTo>
                      <a:pt x="12646" y="3798"/>
                    </a:lnTo>
                    <a:cubicBezTo>
                      <a:pt x="11877" y="2402"/>
                      <a:pt x="10816" y="2021"/>
                      <a:pt x="9888" y="2021"/>
                    </a:cubicBezTo>
                    <a:cubicBezTo>
                      <a:pt x="9288" y="2021"/>
                      <a:pt x="8743" y="2180"/>
                      <a:pt x="8368" y="2327"/>
                    </a:cubicBezTo>
                    <a:cubicBezTo>
                      <a:pt x="7878" y="1533"/>
                      <a:pt x="6621" y="0"/>
                      <a:pt x="4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Google Shape;371;p41">
            <a:extLst>
              <a:ext uri="{FF2B5EF4-FFF2-40B4-BE49-F238E27FC236}">
                <a16:creationId xmlns:a16="http://schemas.microsoft.com/office/drawing/2014/main" id="{684CFF3B-8A7B-4DD2-D096-8B62860D105F}"/>
              </a:ext>
            </a:extLst>
          </p:cNvPr>
          <p:cNvSpPr txBox="1">
            <a:spLocks noGrp="1"/>
          </p:cNvSpPr>
          <p:nvPr>
            <p:ph type="title"/>
          </p:nvPr>
        </p:nvSpPr>
        <p:spPr>
          <a:xfrm>
            <a:off x="3780004" y="2431126"/>
            <a:ext cx="5327700" cy="142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sz="5000" b="1" dirty="0"/>
              <a:t>دراسة حالة مؤسسة تطبيق التسويق الأخضر</a:t>
            </a:r>
          </a:p>
        </p:txBody>
      </p:sp>
      <p:sp>
        <p:nvSpPr>
          <p:cNvPr id="7" name="Google Shape;373;p41">
            <a:extLst>
              <a:ext uri="{FF2B5EF4-FFF2-40B4-BE49-F238E27FC236}">
                <a16:creationId xmlns:a16="http://schemas.microsoft.com/office/drawing/2014/main" id="{E62D0956-98B6-DB3F-97A9-85B624B595F8}"/>
              </a:ext>
            </a:extLst>
          </p:cNvPr>
          <p:cNvSpPr txBox="1">
            <a:spLocks/>
          </p:cNvSpPr>
          <p:nvPr/>
        </p:nvSpPr>
        <p:spPr>
          <a:xfrm>
            <a:off x="4868429" y="596238"/>
            <a:ext cx="3150900" cy="1524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0300" dirty="0">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
        <p:nvSpPr>
          <p:cNvPr id="8" name="Google Shape;377;p41">
            <a:extLst>
              <a:ext uri="{FF2B5EF4-FFF2-40B4-BE49-F238E27FC236}">
                <a16:creationId xmlns:a16="http://schemas.microsoft.com/office/drawing/2014/main" id="{9F8AE857-1069-BCA3-3A20-4C411AA6A24C}"/>
              </a:ext>
            </a:extLst>
          </p:cNvPr>
          <p:cNvSpPr/>
          <p:nvPr/>
        </p:nvSpPr>
        <p:spPr>
          <a:xfrm>
            <a:off x="3096043" y="1044491"/>
            <a:ext cx="719735" cy="216163"/>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9" name="Google Shape;390;p41">
            <a:extLst>
              <a:ext uri="{FF2B5EF4-FFF2-40B4-BE49-F238E27FC236}">
                <a16:creationId xmlns:a16="http://schemas.microsoft.com/office/drawing/2014/main" id="{4AB9219B-6BFB-1377-E619-8C6C4C654E92}"/>
              </a:ext>
            </a:extLst>
          </p:cNvPr>
          <p:cNvCxnSpPr/>
          <p:nvPr/>
        </p:nvCxnSpPr>
        <p:spPr>
          <a:xfrm>
            <a:off x="5353679" y="2275982"/>
            <a:ext cx="2180400" cy="0"/>
          </a:xfrm>
          <a:prstGeom prst="straightConnector1">
            <a:avLst/>
          </a:prstGeom>
          <a:noFill/>
          <a:ln w="19050" cap="flat" cmpd="sng">
            <a:solidFill>
              <a:schemeClr val="accent1"/>
            </a:solidFill>
            <a:prstDash val="solid"/>
            <a:round/>
            <a:headEnd type="none" w="med" len="med"/>
            <a:tailEnd type="none" w="med" len="med"/>
          </a:ln>
        </p:spPr>
      </p:cxnSp>
      <p:sp>
        <p:nvSpPr>
          <p:cNvPr id="10" name="Google Shape;372;p41">
            <a:extLst>
              <a:ext uri="{FF2B5EF4-FFF2-40B4-BE49-F238E27FC236}">
                <a16:creationId xmlns:a16="http://schemas.microsoft.com/office/drawing/2014/main" id="{B763FCA7-718A-AF10-1EBA-3A8FD896CE88}"/>
              </a:ext>
            </a:extLst>
          </p:cNvPr>
          <p:cNvSpPr txBox="1">
            <a:spLocks noGrp="1"/>
          </p:cNvSpPr>
          <p:nvPr>
            <p:ph type="subTitle" idx="1"/>
          </p:nvPr>
        </p:nvSpPr>
        <p:spPr>
          <a:xfrm>
            <a:off x="1128131" y="4039449"/>
            <a:ext cx="7074235" cy="4719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DZ" sz="1800" dirty="0"/>
              <a:t>مؤسسة دراسة الحالة  </a:t>
            </a:r>
            <a:r>
              <a:rPr lang="fr-FR" sz="1800" dirty="0"/>
              <a:t>IKEA</a:t>
            </a:r>
            <a:r>
              <a:rPr lang="ar-DZ" sz="1800" dirty="0"/>
              <a:t>ومزيجها التسويقي الأخضر وتطبيقاتها وممارساتها الخضراء</a:t>
            </a:r>
          </a:p>
          <a:p>
            <a:pPr marL="0" lvl="0" indent="0" algn="ctr" rtl="1">
              <a:spcBef>
                <a:spcPts val="0"/>
              </a:spcBef>
              <a:spcAft>
                <a:spcPts val="0"/>
              </a:spcAft>
              <a:buNone/>
            </a:pPr>
            <a:endParaRPr sz="18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8">
          <a:extLst>
            <a:ext uri="{FF2B5EF4-FFF2-40B4-BE49-F238E27FC236}">
              <a16:creationId xmlns:a16="http://schemas.microsoft.com/office/drawing/2014/main" id="{4E082CE2-FC33-5F0A-90B9-4E4C297A4924}"/>
            </a:ext>
          </a:extLst>
        </p:cNvPr>
        <p:cNvGrpSpPr/>
        <p:nvPr/>
      </p:nvGrpSpPr>
      <p:grpSpPr>
        <a:xfrm>
          <a:off x="0" y="0"/>
          <a:ext cx="0" cy="0"/>
          <a:chOff x="0" y="0"/>
          <a:chExt cx="0" cy="0"/>
        </a:xfrm>
      </p:grpSpPr>
      <p:sp>
        <p:nvSpPr>
          <p:cNvPr id="469" name="Google Shape;469;p44">
            <a:extLst>
              <a:ext uri="{FF2B5EF4-FFF2-40B4-BE49-F238E27FC236}">
                <a16:creationId xmlns:a16="http://schemas.microsoft.com/office/drawing/2014/main" id="{1889549B-D6A9-ACF0-C6E9-EF2A861A67AB}"/>
              </a:ext>
            </a:extLst>
          </p:cNvPr>
          <p:cNvSpPr txBox="1">
            <a:spLocks noGrp="1"/>
          </p:cNvSpPr>
          <p:nvPr>
            <p:ph type="title" idx="6"/>
          </p:nvPr>
        </p:nvSpPr>
        <p:spPr>
          <a:xfrm>
            <a:off x="720000" y="604075"/>
            <a:ext cx="7704000" cy="451500"/>
          </a:xfrm>
          <a:prstGeom prst="rect">
            <a:avLst/>
          </a:prstGeom>
        </p:spPr>
        <p:txBody>
          <a:bodyPr spcFirstLastPara="1" wrap="square" lIns="91425" tIns="0" rIns="91425" bIns="0" anchor="t" anchorCtr="0">
            <a:noAutofit/>
          </a:bodyPr>
          <a:lstStyle/>
          <a:p>
            <a:pPr marL="0" lvl="0" indent="0" algn="ctr" rtl="1">
              <a:spcBef>
                <a:spcPts val="0"/>
              </a:spcBef>
              <a:spcAft>
                <a:spcPts val="0"/>
              </a:spcAft>
              <a:buNone/>
            </a:pPr>
            <a:r>
              <a:rPr lang="ar-DZ" dirty="0"/>
              <a:t>مؤسسة </a:t>
            </a:r>
            <a:r>
              <a:rPr lang="fr-FR" dirty="0"/>
              <a:t>IKEA </a:t>
            </a:r>
            <a:endParaRPr dirty="0"/>
          </a:p>
        </p:txBody>
      </p:sp>
      <p:sp>
        <p:nvSpPr>
          <p:cNvPr id="474" name="Google Shape;474;p44">
            <a:extLst>
              <a:ext uri="{FF2B5EF4-FFF2-40B4-BE49-F238E27FC236}">
                <a16:creationId xmlns:a16="http://schemas.microsoft.com/office/drawing/2014/main" id="{56862D1E-F128-36A6-39D7-82C68BA12A10}"/>
              </a:ext>
            </a:extLst>
          </p:cNvPr>
          <p:cNvSpPr txBox="1">
            <a:spLocks noGrp="1"/>
          </p:cNvSpPr>
          <p:nvPr>
            <p:ph type="title" idx="4"/>
          </p:nvPr>
        </p:nvSpPr>
        <p:spPr>
          <a:xfrm>
            <a:off x="848915" y="1360781"/>
            <a:ext cx="4050188" cy="28800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DZ" sz="1800" dirty="0"/>
              <a:t>إيكيا هي شركة سويدية تأسست عام 1943 وتعد من أبرز العلامات التجارية في الأثاث المنزلي بأسعار تنافسية. تقدم تصاميم عصرية مستوحاة من النمط الإسكندنافي، وتوفر حلول مبتكرة لاحتياجات الأثاث والديكور لجميع غرف المنزل. تشمل منتجاتها الأرائك، الطاولات، الأسرة، والخزائن، بالإضافة إلى الأثاث المكتبي والمطبخ.</a:t>
            </a:r>
            <a:br>
              <a:rPr lang="fr-FR" sz="1800" dirty="0"/>
            </a:br>
            <a:r>
              <a:rPr lang="ar-DZ" sz="1800" dirty="0"/>
              <a:t> كما تقدم إيكيا حلول تخزين ذكية وديكورات متنوعة مثل الإضاءة والسجاد. تهتم بالأثاث الخارجي وتوفير منتجات آمنة للأطفال. تعتمد على تصميم الأثاث القابل للتجميع وتلتزم بالاستدامة البيئية</a:t>
            </a:r>
            <a:endParaRPr sz="1800" dirty="0"/>
          </a:p>
        </p:txBody>
      </p:sp>
      <p:pic>
        <p:nvPicPr>
          <p:cNvPr id="479" name="Google Shape;479;p44">
            <a:extLst>
              <a:ext uri="{FF2B5EF4-FFF2-40B4-BE49-F238E27FC236}">
                <a16:creationId xmlns:a16="http://schemas.microsoft.com/office/drawing/2014/main" id="{184D0123-390E-A9EB-0D39-FA3E8018405E}"/>
              </a:ext>
            </a:extLst>
          </p:cNvPr>
          <p:cNvPicPr preferRelativeResize="0"/>
          <p:nvPr/>
        </p:nvPicPr>
        <p:blipFill>
          <a:blip r:embed="rId3"/>
          <a:srcRect l="5230" r="8040"/>
          <a:stretch/>
        </p:blipFill>
        <p:spPr>
          <a:xfrm>
            <a:off x="5117600" y="1410748"/>
            <a:ext cx="3397405" cy="2880000"/>
          </a:xfrm>
          <a:prstGeom prst="roundRect">
            <a:avLst>
              <a:gd name="adj" fmla="val 10029"/>
            </a:avLst>
          </a:prstGeom>
          <a:noFill/>
          <a:ln>
            <a:noFill/>
          </a:ln>
        </p:spPr>
      </p:pic>
      <p:cxnSp>
        <p:nvCxnSpPr>
          <p:cNvPr id="480" name="Google Shape;480;p44">
            <a:extLst>
              <a:ext uri="{FF2B5EF4-FFF2-40B4-BE49-F238E27FC236}">
                <a16:creationId xmlns:a16="http://schemas.microsoft.com/office/drawing/2014/main" id="{F11988F5-4880-F446-BE5F-B403FE2A4964}"/>
              </a:ext>
            </a:extLst>
          </p:cNvPr>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9633396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6">
          <a:extLst>
            <a:ext uri="{FF2B5EF4-FFF2-40B4-BE49-F238E27FC236}">
              <a16:creationId xmlns:a16="http://schemas.microsoft.com/office/drawing/2014/main" id="{B4BBC880-17AF-E317-A971-0317B07C7191}"/>
            </a:ext>
          </a:extLst>
        </p:cNvPr>
        <p:cNvGrpSpPr/>
        <p:nvPr/>
      </p:nvGrpSpPr>
      <p:grpSpPr>
        <a:xfrm>
          <a:off x="0" y="0"/>
          <a:ext cx="0" cy="0"/>
          <a:chOff x="0" y="0"/>
          <a:chExt cx="0" cy="0"/>
        </a:xfrm>
      </p:grpSpPr>
      <p:sp>
        <p:nvSpPr>
          <p:cNvPr id="597" name="Google Shape;597;p48">
            <a:extLst>
              <a:ext uri="{FF2B5EF4-FFF2-40B4-BE49-F238E27FC236}">
                <a16:creationId xmlns:a16="http://schemas.microsoft.com/office/drawing/2014/main" id="{DA665EC3-D97D-1A53-BD6A-F73CB11F209E}"/>
              </a:ext>
            </a:extLst>
          </p:cNvPr>
          <p:cNvSpPr txBox="1">
            <a:spLocks noGrp="1"/>
          </p:cNvSpPr>
          <p:nvPr>
            <p:ph type="subTitle" idx="5"/>
          </p:nvPr>
        </p:nvSpPr>
        <p:spPr>
          <a:xfrm>
            <a:off x="715524" y="3592799"/>
            <a:ext cx="3708521" cy="756175"/>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ar-DZ" dirty="0"/>
              <a:t>تركز حملات </a:t>
            </a:r>
            <a:r>
              <a:rPr lang="fr-FR" dirty="0"/>
              <a:t>IKEA </a:t>
            </a:r>
            <a:r>
              <a:rPr lang="ar-DZ" dirty="0"/>
              <a:t>الترويجية على توعية المستهلكين بالاستدامة، وتشجيعهم على اختيار المنتجات البيئية وتقليل الهدر. تشمل برامج مثل "</a:t>
            </a:r>
            <a:r>
              <a:rPr lang="fr-FR" dirty="0" err="1"/>
              <a:t>Buy</a:t>
            </a:r>
            <a:r>
              <a:rPr lang="fr-FR" dirty="0"/>
              <a:t> Back" </a:t>
            </a:r>
            <a:r>
              <a:rPr lang="ar-DZ" dirty="0"/>
              <a:t>التي تحفز العملاء على إعادة منتجاتهم المستعملة مقابل رصيد، مما يعزز إعادة الاستخدام ويقلل المخلفات.</a:t>
            </a:r>
            <a:endParaRPr dirty="0"/>
          </a:p>
        </p:txBody>
      </p:sp>
      <p:sp>
        <p:nvSpPr>
          <p:cNvPr id="598" name="Google Shape;598;p48">
            <a:extLst>
              <a:ext uri="{FF2B5EF4-FFF2-40B4-BE49-F238E27FC236}">
                <a16:creationId xmlns:a16="http://schemas.microsoft.com/office/drawing/2014/main" id="{CBDB0CBD-1CDD-AF3D-4D5D-26240AF4690B}"/>
              </a:ext>
            </a:extLst>
          </p:cNvPr>
          <p:cNvSpPr txBox="1">
            <a:spLocks noGrp="1"/>
          </p:cNvSpPr>
          <p:nvPr>
            <p:ph type="title"/>
          </p:nvPr>
        </p:nvSpPr>
        <p:spPr>
          <a:xfrm>
            <a:off x="2108750" y="1333912"/>
            <a:ext cx="2256600" cy="527700"/>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ar-DZ" b="1" u="sng" dirty="0"/>
              <a:t>السعر الأخضر</a:t>
            </a:r>
            <a:endParaRPr b="1" u="sng" dirty="0"/>
          </a:p>
        </p:txBody>
      </p:sp>
      <p:sp>
        <p:nvSpPr>
          <p:cNvPr id="599" name="Google Shape;599;p48">
            <a:extLst>
              <a:ext uri="{FF2B5EF4-FFF2-40B4-BE49-F238E27FC236}">
                <a16:creationId xmlns:a16="http://schemas.microsoft.com/office/drawing/2014/main" id="{35FF6138-37BD-7901-F4FF-24F7EFBB88EF}"/>
              </a:ext>
            </a:extLst>
          </p:cNvPr>
          <p:cNvSpPr txBox="1">
            <a:spLocks noGrp="1"/>
          </p:cNvSpPr>
          <p:nvPr>
            <p:ph type="subTitle" idx="1"/>
          </p:nvPr>
        </p:nvSpPr>
        <p:spPr>
          <a:xfrm>
            <a:off x="604717" y="1922864"/>
            <a:ext cx="3861708" cy="861301"/>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ar-DZ" dirty="0"/>
              <a:t>تسعى </a:t>
            </a:r>
            <a:r>
              <a:rPr lang="fr-FR" dirty="0"/>
              <a:t>IKEA </a:t>
            </a:r>
            <a:r>
              <a:rPr lang="ar-DZ" dirty="0"/>
              <a:t>لتقديم أسعار تنافسية للمنتجات المستدامة من خلال تصنيع فعّال وتقليل التكاليف باستخدام تصميمات مبتكرة وتصنيع محلي. بذلك، تخفض الأسعار وتجعل المنتجات الصديقة للبيئة بديلاً جذاباً للعملاء، مما يعزز ولاءهم.</a:t>
            </a:r>
            <a:endParaRPr dirty="0"/>
          </a:p>
        </p:txBody>
      </p:sp>
      <p:sp>
        <p:nvSpPr>
          <p:cNvPr id="600" name="Google Shape;600;p48">
            <a:extLst>
              <a:ext uri="{FF2B5EF4-FFF2-40B4-BE49-F238E27FC236}">
                <a16:creationId xmlns:a16="http://schemas.microsoft.com/office/drawing/2014/main" id="{4DAD7DDE-82E1-49C4-31CD-F4AB8B14617A}"/>
              </a:ext>
            </a:extLst>
          </p:cNvPr>
          <p:cNvSpPr txBox="1">
            <a:spLocks noGrp="1"/>
          </p:cNvSpPr>
          <p:nvPr>
            <p:ph type="title" idx="2"/>
          </p:nvPr>
        </p:nvSpPr>
        <p:spPr>
          <a:xfrm>
            <a:off x="6169500" y="1334600"/>
            <a:ext cx="22545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DZ" b="1" u="sng" dirty="0"/>
              <a:t>المنتج الأخضر</a:t>
            </a:r>
            <a:endParaRPr b="1" u="sng" dirty="0"/>
          </a:p>
        </p:txBody>
      </p:sp>
      <p:sp>
        <p:nvSpPr>
          <p:cNvPr id="601" name="Google Shape;601;p48">
            <a:extLst>
              <a:ext uri="{FF2B5EF4-FFF2-40B4-BE49-F238E27FC236}">
                <a16:creationId xmlns:a16="http://schemas.microsoft.com/office/drawing/2014/main" id="{56F95E75-2B20-452C-67B3-259BE129DFA4}"/>
              </a:ext>
            </a:extLst>
          </p:cNvPr>
          <p:cNvSpPr txBox="1">
            <a:spLocks noGrp="1"/>
          </p:cNvSpPr>
          <p:nvPr>
            <p:ph type="subTitle" idx="3"/>
          </p:nvPr>
        </p:nvSpPr>
        <p:spPr>
          <a:xfrm>
            <a:off x="4567500" y="1819375"/>
            <a:ext cx="3861708" cy="1128075"/>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DZ" dirty="0"/>
              <a:t>تعمل </a:t>
            </a:r>
            <a:r>
              <a:rPr lang="fr-FR" dirty="0"/>
              <a:t>IKEA </a:t>
            </a:r>
            <a:r>
              <a:rPr lang="ar-DZ" dirty="0"/>
              <a:t>على تصميم منتجات صديقة للبيئة باستخدام مواد مستدامة مثل الأخشاب المعاد تدويرها والبلاستيك القابل للتحلل. تضمن الشركة أن تكون جميع منتجاتها قابلة لإعادة التدوير، وتلتزم بمعايير صارمة لتقليل المواد الكيميائية الضارة، مما يعزز جودتها ويقلل من النفايات.</a:t>
            </a:r>
            <a:endParaRPr dirty="0"/>
          </a:p>
        </p:txBody>
      </p:sp>
      <p:sp>
        <p:nvSpPr>
          <p:cNvPr id="603" name="Google Shape;603;p48">
            <a:extLst>
              <a:ext uri="{FF2B5EF4-FFF2-40B4-BE49-F238E27FC236}">
                <a16:creationId xmlns:a16="http://schemas.microsoft.com/office/drawing/2014/main" id="{8D064A76-3DD3-88A7-BBB4-19DDB88369BC}"/>
              </a:ext>
            </a:extLst>
          </p:cNvPr>
          <p:cNvSpPr txBox="1">
            <a:spLocks noGrp="1"/>
          </p:cNvSpPr>
          <p:nvPr>
            <p:ph type="title" idx="6"/>
          </p:nvPr>
        </p:nvSpPr>
        <p:spPr>
          <a:xfrm>
            <a:off x="6169500" y="2947450"/>
            <a:ext cx="22545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DZ" b="1" u="sng" dirty="0"/>
              <a:t>التوزيع الأخضر</a:t>
            </a:r>
            <a:endParaRPr b="1" u="sng" dirty="0"/>
          </a:p>
        </p:txBody>
      </p:sp>
      <p:sp>
        <p:nvSpPr>
          <p:cNvPr id="604" name="Google Shape;604;p48">
            <a:extLst>
              <a:ext uri="{FF2B5EF4-FFF2-40B4-BE49-F238E27FC236}">
                <a16:creationId xmlns:a16="http://schemas.microsoft.com/office/drawing/2014/main" id="{DB3FB303-3927-1CA3-647F-534A0CFCE10B}"/>
              </a:ext>
            </a:extLst>
          </p:cNvPr>
          <p:cNvSpPr txBox="1">
            <a:spLocks noGrp="1"/>
          </p:cNvSpPr>
          <p:nvPr>
            <p:ph type="subTitle" idx="7"/>
          </p:nvPr>
        </p:nvSpPr>
        <p:spPr>
          <a:xfrm>
            <a:off x="4683030" y="3493312"/>
            <a:ext cx="3708524" cy="756175"/>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DZ" dirty="0"/>
              <a:t>تتبع </a:t>
            </a:r>
            <a:r>
              <a:rPr lang="fr-FR" dirty="0"/>
              <a:t>IKEA </a:t>
            </a:r>
            <a:r>
              <a:rPr lang="ar-DZ" dirty="0"/>
              <a:t>استراتيجية توزيع مستدامة تعتمد على التصاميم المسطحة لشحن كميات أكبر وتقليل انبعاثات الكربون. كما تبني متاجر صديقة للبيئة تعتمد على الطاقة المتجددة، وتهدف لجعل جميع مرافقها تعمل بالطاقة النظيفة بحلول 2030.</a:t>
            </a:r>
            <a:endParaRPr dirty="0"/>
          </a:p>
        </p:txBody>
      </p:sp>
      <p:sp>
        <p:nvSpPr>
          <p:cNvPr id="605" name="Google Shape;605;p48">
            <a:extLst>
              <a:ext uri="{FF2B5EF4-FFF2-40B4-BE49-F238E27FC236}">
                <a16:creationId xmlns:a16="http://schemas.microsoft.com/office/drawing/2014/main" id="{0320E283-4C1A-81B4-285D-24EB66ADA6C0}"/>
              </a:ext>
            </a:extLst>
          </p:cNvPr>
          <p:cNvSpPr txBox="1">
            <a:spLocks noGrp="1"/>
          </p:cNvSpPr>
          <p:nvPr>
            <p:ph type="title" idx="8"/>
          </p:nvPr>
        </p:nvSpPr>
        <p:spPr>
          <a:xfrm>
            <a:off x="720000" y="604075"/>
            <a:ext cx="7704000" cy="451500"/>
          </a:xfrm>
          <a:prstGeom prst="rect">
            <a:avLst/>
          </a:prstGeom>
        </p:spPr>
        <p:txBody>
          <a:bodyPr spcFirstLastPara="1" wrap="square" lIns="91425" tIns="0" rIns="91425" bIns="0" anchor="t" anchorCtr="0">
            <a:noAutofit/>
          </a:bodyPr>
          <a:lstStyle/>
          <a:p>
            <a:pPr marL="0" lvl="0" indent="0" algn="ctr" rtl="1">
              <a:spcBef>
                <a:spcPts val="0"/>
              </a:spcBef>
              <a:spcAft>
                <a:spcPts val="0"/>
              </a:spcAft>
              <a:buNone/>
            </a:pPr>
            <a:r>
              <a:rPr lang="ar-DZ" b="1" dirty="0"/>
              <a:t>مزيج التسويقي الأخضر لعلامة </a:t>
            </a:r>
            <a:r>
              <a:rPr lang="fr-FR" b="1" dirty="0"/>
              <a:t>IKEA </a:t>
            </a:r>
            <a:endParaRPr b="1" dirty="0"/>
          </a:p>
        </p:txBody>
      </p:sp>
      <p:cxnSp>
        <p:nvCxnSpPr>
          <p:cNvPr id="610" name="Google Shape;610;p48">
            <a:extLst>
              <a:ext uri="{FF2B5EF4-FFF2-40B4-BE49-F238E27FC236}">
                <a16:creationId xmlns:a16="http://schemas.microsoft.com/office/drawing/2014/main" id="{46882FD9-7344-B50E-FC6B-9C860B16E327}"/>
              </a:ext>
            </a:extLst>
          </p:cNvPr>
          <p:cNvCxnSpPr/>
          <p:nvPr/>
        </p:nvCxnSpPr>
        <p:spPr>
          <a:xfrm>
            <a:off x="714800" y="2923375"/>
            <a:ext cx="7696200" cy="0"/>
          </a:xfrm>
          <a:prstGeom prst="straightConnector1">
            <a:avLst/>
          </a:prstGeom>
          <a:noFill/>
          <a:ln w="19050" cap="flat" cmpd="sng">
            <a:solidFill>
              <a:schemeClr val="accent1"/>
            </a:solidFill>
            <a:prstDash val="solid"/>
            <a:round/>
            <a:headEnd type="none" w="med" len="med"/>
            <a:tailEnd type="none" w="med" len="med"/>
          </a:ln>
        </p:spPr>
      </p:cxnSp>
      <p:cxnSp>
        <p:nvCxnSpPr>
          <p:cNvPr id="611" name="Google Shape;611;p48">
            <a:extLst>
              <a:ext uri="{FF2B5EF4-FFF2-40B4-BE49-F238E27FC236}">
                <a16:creationId xmlns:a16="http://schemas.microsoft.com/office/drawing/2014/main" id="{4EE539C8-BC49-D8AE-BA4D-BB53A227B549}"/>
              </a:ext>
            </a:extLst>
          </p:cNvPr>
          <p:cNvCxnSpPr/>
          <p:nvPr/>
        </p:nvCxnSpPr>
        <p:spPr>
          <a:xfrm rot="10800000">
            <a:off x="4572000" y="1819375"/>
            <a:ext cx="0" cy="2226000"/>
          </a:xfrm>
          <a:prstGeom prst="straightConnector1">
            <a:avLst/>
          </a:prstGeom>
          <a:noFill/>
          <a:ln w="19050" cap="flat" cmpd="sng">
            <a:solidFill>
              <a:schemeClr val="accent1"/>
            </a:solidFill>
            <a:prstDash val="solid"/>
            <a:round/>
            <a:headEnd type="none" w="med" len="med"/>
            <a:tailEnd type="none" w="med" len="med"/>
          </a:ln>
        </p:spPr>
      </p:cxnSp>
      <p:cxnSp>
        <p:nvCxnSpPr>
          <p:cNvPr id="612" name="Google Shape;612;p48">
            <a:extLst>
              <a:ext uri="{FF2B5EF4-FFF2-40B4-BE49-F238E27FC236}">
                <a16:creationId xmlns:a16="http://schemas.microsoft.com/office/drawing/2014/main" id="{3D119093-44E3-419A-A0BE-EA402BC8E2E5}"/>
              </a:ext>
            </a:extLst>
          </p:cNvPr>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sp>
        <p:nvSpPr>
          <p:cNvPr id="4" name="Google Shape;603;p48">
            <a:extLst>
              <a:ext uri="{FF2B5EF4-FFF2-40B4-BE49-F238E27FC236}">
                <a16:creationId xmlns:a16="http://schemas.microsoft.com/office/drawing/2014/main" id="{83B86E47-5066-218B-9881-E72D307CA9A4}"/>
              </a:ext>
            </a:extLst>
          </p:cNvPr>
          <p:cNvSpPr txBox="1">
            <a:spLocks/>
          </p:cNvSpPr>
          <p:nvPr/>
        </p:nvSpPr>
        <p:spPr>
          <a:xfrm>
            <a:off x="2169545" y="2915203"/>
            <a:ext cx="22545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Open Sans"/>
              <a:buNone/>
              <a:defRPr sz="22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ar-DZ" b="1" u="sng" dirty="0"/>
              <a:t>الترويج الأخضر</a:t>
            </a:r>
          </a:p>
        </p:txBody>
      </p:sp>
    </p:spTree>
    <p:extLst>
      <p:ext uri="{BB962C8B-B14F-4D97-AF65-F5344CB8AC3E}">
        <p14:creationId xmlns:p14="http://schemas.microsoft.com/office/powerpoint/2010/main" val="33826124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KEA seconde vie, achetez ou revendez vos meubles – Canapé">
            <a:hlinkClick r:id="" action="ppaction://media"/>
            <a:extLst>
              <a:ext uri="{FF2B5EF4-FFF2-40B4-BE49-F238E27FC236}">
                <a16:creationId xmlns:a16="http://schemas.microsoft.com/office/drawing/2014/main" id="{6C4D115E-C621-5C1C-0C82-54C714B7C15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535258"/>
            <a:ext cx="9144000" cy="4066479"/>
          </a:xfrm>
          <a:prstGeom prst="rect">
            <a:avLst/>
          </a:prstGeom>
        </p:spPr>
      </p:pic>
    </p:spTree>
    <p:extLst>
      <p:ext uri="{BB962C8B-B14F-4D97-AF65-F5344CB8AC3E}">
        <p14:creationId xmlns:p14="http://schemas.microsoft.com/office/powerpoint/2010/main" val="583571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6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KEA veut que vous donniez une seconde vie à vos vieux meubles">
            <a:hlinkClick r:id="" action="ppaction://media"/>
            <a:extLst>
              <a:ext uri="{FF2B5EF4-FFF2-40B4-BE49-F238E27FC236}">
                <a16:creationId xmlns:a16="http://schemas.microsoft.com/office/drawing/2014/main" id="{95801F25-227A-B213-AB71-4013BAE1C693}"/>
              </a:ext>
            </a:extLst>
          </p:cNvPr>
          <p:cNvPicPr>
            <a:picLocks noChangeAspect="1"/>
          </p:cNvPicPr>
          <p:nvPr>
            <a:videoFile r:link="rId1"/>
            <p:extLst>
              <p:ext uri="{DAA4B4D4-6D71-4841-9C94-3DE7FCFB9230}">
                <p14:media xmlns:p14="http://schemas.microsoft.com/office/powerpoint/2010/main" r:embed="rId2">
                  <p14:trim end="4922.9687"/>
                </p14:media>
              </p:ext>
            </p:extLst>
          </p:nvPr>
        </p:nvPicPr>
        <p:blipFill>
          <a:blip r:embed="rId4"/>
          <a:stretch>
            <a:fillRect/>
          </a:stretch>
        </p:blipFill>
        <p:spPr>
          <a:xfrm>
            <a:off x="1524000" y="570106"/>
            <a:ext cx="5721505" cy="4003288"/>
          </a:xfrm>
          <a:prstGeom prst="rect">
            <a:avLst/>
          </a:prstGeom>
        </p:spPr>
      </p:pic>
    </p:spTree>
    <p:extLst>
      <p:ext uri="{BB962C8B-B14F-4D97-AF65-F5344CB8AC3E}">
        <p14:creationId xmlns:p14="http://schemas.microsoft.com/office/powerpoint/2010/main" val="10420699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56"/>
          <p:cNvSpPr txBox="1">
            <a:spLocks noGrp="1"/>
          </p:cNvSpPr>
          <p:nvPr>
            <p:ph type="title"/>
          </p:nvPr>
        </p:nvSpPr>
        <p:spPr>
          <a:xfrm>
            <a:off x="720000" y="604075"/>
            <a:ext cx="7704000" cy="451500"/>
          </a:xfrm>
          <a:prstGeom prst="rect">
            <a:avLst/>
          </a:prstGeom>
        </p:spPr>
        <p:txBody>
          <a:bodyPr spcFirstLastPara="1" wrap="square" lIns="91425" tIns="0" rIns="91425" bIns="0" anchor="t" anchorCtr="0">
            <a:noAutofit/>
          </a:bodyPr>
          <a:lstStyle/>
          <a:p>
            <a:pPr marL="0" lvl="0" indent="0" algn="ctr" rtl="1">
              <a:spcBef>
                <a:spcPts val="0"/>
              </a:spcBef>
              <a:spcAft>
                <a:spcPts val="0"/>
              </a:spcAft>
              <a:buNone/>
            </a:pPr>
            <a:r>
              <a:rPr lang="ar-DZ" dirty="0"/>
              <a:t>تطبيقات وممارسات التسويق الأخضر لدى </a:t>
            </a:r>
            <a:r>
              <a:rPr lang="fr-FR" dirty="0"/>
              <a:t>IKEA</a:t>
            </a:r>
            <a:endParaRPr dirty="0"/>
          </a:p>
        </p:txBody>
      </p:sp>
      <p:cxnSp>
        <p:nvCxnSpPr>
          <p:cNvPr id="855" name="Google Shape;855;p56"/>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grpSp>
        <p:nvGrpSpPr>
          <p:cNvPr id="16" name="Google Shape;634;p49">
            <a:extLst>
              <a:ext uri="{FF2B5EF4-FFF2-40B4-BE49-F238E27FC236}">
                <a16:creationId xmlns:a16="http://schemas.microsoft.com/office/drawing/2014/main" id="{AAA3FD5E-065D-B72E-05C5-E4E1EF62C792}"/>
              </a:ext>
            </a:extLst>
          </p:cNvPr>
          <p:cNvGrpSpPr/>
          <p:nvPr/>
        </p:nvGrpSpPr>
        <p:grpSpPr>
          <a:xfrm>
            <a:off x="1342937" y="1364332"/>
            <a:ext cx="2021909" cy="2991638"/>
            <a:chOff x="3561046" y="1380731"/>
            <a:chExt cx="2021909" cy="2991638"/>
          </a:xfrm>
        </p:grpSpPr>
        <p:grpSp>
          <p:nvGrpSpPr>
            <p:cNvPr id="17" name="Google Shape;635;p49">
              <a:extLst>
                <a:ext uri="{FF2B5EF4-FFF2-40B4-BE49-F238E27FC236}">
                  <a16:creationId xmlns:a16="http://schemas.microsoft.com/office/drawing/2014/main" id="{4A4ED6E7-2F83-27E6-E86D-A0BBFE651335}"/>
                </a:ext>
              </a:extLst>
            </p:cNvPr>
            <p:cNvGrpSpPr/>
            <p:nvPr/>
          </p:nvGrpSpPr>
          <p:grpSpPr>
            <a:xfrm>
              <a:off x="3561046" y="1380731"/>
              <a:ext cx="1629084" cy="2991638"/>
              <a:chOff x="3757991" y="1304531"/>
              <a:chExt cx="1629084" cy="2991638"/>
            </a:xfrm>
          </p:grpSpPr>
          <p:grpSp>
            <p:nvGrpSpPr>
              <p:cNvPr id="19" name="Google Shape;636;p49">
                <a:extLst>
                  <a:ext uri="{FF2B5EF4-FFF2-40B4-BE49-F238E27FC236}">
                    <a16:creationId xmlns:a16="http://schemas.microsoft.com/office/drawing/2014/main" id="{77465FB1-1685-78D7-5DE7-CD331A872F1F}"/>
                  </a:ext>
                </a:extLst>
              </p:cNvPr>
              <p:cNvGrpSpPr/>
              <p:nvPr/>
            </p:nvGrpSpPr>
            <p:grpSpPr>
              <a:xfrm>
                <a:off x="3757991" y="1304531"/>
                <a:ext cx="1583779" cy="2991638"/>
                <a:chOff x="3757991" y="1290291"/>
                <a:chExt cx="1583779" cy="2991638"/>
              </a:xfrm>
            </p:grpSpPr>
            <p:grpSp>
              <p:nvGrpSpPr>
                <p:cNvPr id="23" name="Google Shape;637;p49">
                  <a:extLst>
                    <a:ext uri="{FF2B5EF4-FFF2-40B4-BE49-F238E27FC236}">
                      <a16:creationId xmlns:a16="http://schemas.microsoft.com/office/drawing/2014/main" id="{D2CFF8FB-2064-4CA0-2330-41D11DD6EF0A}"/>
                    </a:ext>
                  </a:extLst>
                </p:cNvPr>
                <p:cNvGrpSpPr/>
                <p:nvPr/>
              </p:nvGrpSpPr>
              <p:grpSpPr>
                <a:xfrm>
                  <a:off x="3757991" y="1290291"/>
                  <a:ext cx="1395276" cy="2991632"/>
                  <a:chOff x="5472175" y="2994050"/>
                  <a:chExt cx="79250" cy="169925"/>
                </a:xfrm>
              </p:grpSpPr>
              <p:sp>
                <p:nvSpPr>
                  <p:cNvPr id="26" name="Google Shape;638;p49">
                    <a:extLst>
                      <a:ext uri="{FF2B5EF4-FFF2-40B4-BE49-F238E27FC236}">
                        <a16:creationId xmlns:a16="http://schemas.microsoft.com/office/drawing/2014/main" id="{88DAE189-E07E-CA7A-B817-C0C175B5B445}"/>
                      </a:ext>
                    </a:extLst>
                  </p:cNvPr>
                  <p:cNvSpPr/>
                  <p:nvPr/>
                </p:nvSpPr>
                <p:spPr>
                  <a:xfrm>
                    <a:off x="5515250" y="3034075"/>
                    <a:ext cx="13375" cy="129900"/>
                  </a:xfrm>
                  <a:custGeom>
                    <a:avLst/>
                    <a:gdLst/>
                    <a:ahLst/>
                    <a:cxnLst/>
                    <a:rect l="l" t="t" r="r" b="b"/>
                    <a:pathLst>
                      <a:path w="535" h="5196" extrusionOk="0">
                        <a:moveTo>
                          <a:pt x="258" y="0"/>
                        </a:moveTo>
                        <a:lnTo>
                          <a:pt x="163" y="20"/>
                        </a:lnTo>
                        <a:lnTo>
                          <a:pt x="1" y="5195"/>
                        </a:lnTo>
                        <a:lnTo>
                          <a:pt x="534" y="5195"/>
                        </a:lnTo>
                        <a:lnTo>
                          <a:pt x="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39;p49">
                    <a:extLst>
                      <a:ext uri="{FF2B5EF4-FFF2-40B4-BE49-F238E27FC236}">
                        <a16:creationId xmlns:a16="http://schemas.microsoft.com/office/drawing/2014/main" id="{7E5DE22C-7F6D-7905-28A7-5CB5A3FCD0EA}"/>
                      </a:ext>
                    </a:extLst>
                  </p:cNvPr>
                  <p:cNvSpPr/>
                  <p:nvPr/>
                </p:nvSpPr>
                <p:spPr>
                  <a:xfrm>
                    <a:off x="5519975" y="3035275"/>
                    <a:ext cx="24850" cy="43900"/>
                  </a:xfrm>
                  <a:custGeom>
                    <a:avLst/>
                    <a:gdLst/>
                    <a:ahLst/>
                    <a:cxnLst/>
                    <a:rect l="l" t="t" r="r" b="b"/>
                    <a:pathLst>
                      <a:path w="994" h="1756" extrusionOk="0">
                        <a:moveTo>
                          <a:pt x="159" y="0"/>
                        </a:moveTo>
                        <a:lnTo>
                          <a:pt x="12" y="73"/>
                        </a:lnTo>
                        <a:cubicBezTo>
                          <a:pt x="12" y="73"/>
                          <a:pt x="1" y="398"/>
                          <a:pt x="905" y="1735"/>
                        </a:cubicBezTo>
                        <a:cubicBezTo>
                          <a:pt x="914" y="1748"/>
                          <a:pt x="928" y="1755"/>
                          <a:pt x="943" y="1755"/>
                        </a:cubicBezTo>
                        <a:cubicBezTo>
                          <a:pt x="949" y="1755"/>
                          <a:pt x="956" y="1754"/>
                          <a:pt x="962" y="1751"/>
                        </a:cubicBezTo>
                        <a:cubicBezTo>
                          <a:pt x="983" y="1741"/>
                          <a:pt x="993" y="1717"/>
                          <a:pt x="985" y="1695"/>
                        </a:cubicBezTo>
                        <a:cubicBezTo>
                          <a:pt x="902" y="1460"/>
                          <a:pt x="448" y="203"/>
                          <a:pt x="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0;p49">
                    <a:extLst>
                      <a:ext uri="{FF2B5EF4-FFF2-40B4-BE49-F238E27FC236}">
                        <a16:creationId xmlns:a16="http://schemas.microsoft.com/office/drawing/2014/main" id="{0FAF862C-FBD6-DC4A-51C4-69224435C961}"/>
                      </a:ext>
                    </a:extLst>
                  </p:cNvPr>
                  <p:cNvSpPr/>
                  <p:nvPr/>
                </p:nvSpPr>
                <p:spPr>
                  <a:xfrm>
                    <a:off x="5520100" y="2994050"/>
                    <a:ext cx="31325" cy="39850"/>
                  </a:xfrm>
                  <a:custGeom>
                    <a:avLst/>
                    <a:gdLst/>
                    <a:ahLst/>
                    <a:cxnLst/>
                    <a:rect l="l" t="t" r="r" b="b"/>
                    <a:pathLst>
                      <a:path w="1253" h="1594" extrusionOk="0">
                        <a:moveTo>
                          <a:pt x="1203" y="0"/>
                        </a:moveTo>
                        <a:cubicBezTo>
                          <a:pt x="1191" y="0"/>
                          <a:pt x="1179" y="5"/>
                          <a:pt x="1171" y="14"/>
                        </a:cubicBezTo>
                        <a:cubicBezTo>
                          <a:pt x="994" y="190"/>
                          <a:pt x="59" y="1144"/>
                          <a:pt x="0" y="1491"/>
                        </a:cubicBezTo>
                        <a:lnTo>
                          <a:pt x="131" y="1593"/>
                        </a:lnTo>
                        <a:cubicBezTo>
                          <a:pt x="131" y="1593"/>
                          <a:pt x="428" y="1462"/>
                          <a:pt x="1241" y="68"/>
                        </a:cubicBezTo>
                        <a:cubicBezTo>
                          <a:pt x="1253" y="49"/>
                          <a:pt x="1248" y="24"/>
                          <a:pt x="1231" y="10"/>
                        </a:cubicBezTo>
                        <a:cubicBezTo>
                          <a:pt x="1223" y="4"/>
                          <a:pt x="1213"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1;p49">
                    <a:extLst>
                      <a:ext uri="{FF2B5EF4-FFF2-40B4-BE49-F238E27FC236}">
                        <a16:creationId xmlns:a16="http://schemas.microsoft.com/office/drawing/2014/main" id="{0BC967F4-E48E-B365-3693-BCF2758BB80D}"/>
                      </a:ext>
                    </a:extLst>
                  </p:cNvPr>
                  <p:cNvSpPr/>
                  <p:nvPr/>
                </p:nvSpPr>
                <p:spPr>
                  <a:xfrm>
                    <a:off x="5472175" y="3022175"/>
                    <a:ext cx="47725" cy="13075"/>
                  </a:xfrm>
                  <a:custGeom>
                    <a:avLst/>
                    <a:gdLst/>
                    <a:ahLst/>
                    <a:cxnLst/>
                    <a:rect l="l" t="t" r="r" b="b"/>
                    <a:pathLst>
                      <a:path w="1909" h="523" extrusionOk="0">
                        <a:moveTo>
                          <a:pt x="51" y="1"/>
                        </a:moveTo>
                        <a:cubicBezTo>
                          <a:pt x="30" y="1"/>
                          <a:pt x="10" y="15"/>
                          <a:pt x="5" y="36"/>
                        </a:cubicBezTo>
                        <a:cubicBezTo>
                          <a:pt x="0" y="59"/>
                          <a:pt x="12" y="81"/>
                          <a:pt x="33" y="89"/>
                        </a:cubicBezTo>
                        <a:cubicBezTo>
                          <a:pt x="246" y="163"/>
                          <a:pt x="1290" y="523"/>
                          <a:pt x="1743" y="523"/>
                        </a:cubicBezTo>
                        <a:cubicBezTo>
                          <a:pt x="1794" y="523"/>
                          <a:pt x="1837" y="518"/>
                          <a:pt x="1871" y="508"/>
                        </a:cubicBezTo>
                        <a:lnTo>
                          <a:pt x="1908" y="346"/>
                        </a:lnTo>
                        <a:cubicBezTo>
                          <a:pt x="1908" y="346"/>
                          <a:pt x="1662" y="134"/>
                          <a:pt x="54" y="1"/>
                        </a:cubicBezTo>
                        <a:cubicBezTo>
                          <a:pt x="53" y="1"/>
                          <a:pt x="52" y="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642;p49">
                  <a:extLst>
                    <a:ext uri="{FF2B5EF4-FFF2-40B4-BE49-F238E27FC236}">
                      <a16:creationId xmlns:a16="http://schemas.microsoft.com/office/drawing/2014/main" id="{61123B66-26E0-E8C5-C2C6-5E118D267058}"/>
                    </a:ext>
                  </a:extLst>
                </p:cNvPr>
                <p:cNvSpPr/>
                <p:nvPr/>
              </p:nvSpPr>
              <p:spPr>
                <a:xfrm>
                  <a:off x="4550151" y="1906011"/>
                  <a:ext cx="148500" cy="148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3;p49">
                  <a:extLst>
                    <a:ext uri="{FF2B5EF4-FFF2-40B4-BE49-F238E27FC236}">
                      <a16:creationId xmlns:a16="http://schemas.microsoft.com/office/drawing/2014/main" id="{E1BAE5E4-231B-0BF8-28C7-7AD7E3338EA6}"/>
                    </a:ext>
                  </a:extLst>
                </p:cNvPr>
                <p:cNvSpPr/>
                <p:nvPr/>
              </p:nvSpPr>
              <p:spPr>
                <a:xfrm>
                  <a:off x="3802238" y="3825601"/>
                  <a:ext cx="1539533" cy="456327"/>
                </a:xfrm>
                <a:custGeom>
                  <a:avLst/>
                  <a:gdLst/>
                  <a:ahLst/>
                  <a:cxnLst/>
                  <a:rect l="l" t="t" r="r" b="b"/>
                  <a:pathLst>
                    <a:path w="5793" h="1717" extrusionOk="0">
                      <a:moveTo>
                        <a:pt x="1712" y="0"/>
                      </a:moveTo>
                      <a:cubicBezTo>
                        <a:pt x="767" y="0"/>
                        <a:pt x="1" y="769"/>
                        <a:pt x="1" y="1717"/>
                      </a:cubicBezTo>
                      <a:lnTo>
                        <a:pt x="5793" y="1717"/>
                      </a:lnTo>
                      <a:cubicBezTo>
                        <a:pt x="5760" y="1030"/>
                        <a:pt x="5195" y="484"/>
                        <a:pt x="4504" y="484"/>
                      </a:cubicBezTo>
                      <a:cubicBezTo>
                        <a:pt x="4012" y="485"/>
                        <a:pt x="3563" y="764"/>
                        <a:pt x="3346" y="1206"/>
                      </a:cubicBezTo>
                      <a:cubicBezTo>
                        <a:pt x="3124" y="490"/>
                        <a:pt x="2462" y="1"/>
                        <a:pt x="1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644;p49">
                <a:extLst>
                  <a:ext uri="{FF2B5EF4-FFF2-40B4-BE49-F238E27FC236}">
                    <a16:creationId xmlns:a16="http://schemas.microsoft.com/office/drawing/2014/main" id="{4BC93CDB-0B07-5611-B2A9-DFDC5E473F99}"/>
                  </a:ext>
                </a:extLst>
              </p:cNvPr>
              <p:cNvSpPr/>
              <p:nvPr/>
            </p:nvSpPr>
            <p:spPr>
              <a:xfrm>
                <a:off x="4022627" y="1405163"/>
                <a:ext cx="296698" cy="89109"/>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45;p49">
                <a:extLst>
                  <a:ext uri="{FF2B5EF4-FFF2-40B4-BE49-F238E27FC236}">
                    <a16:creationId xmlns:a16="http://schemas.microsoft.com/office/drawing/2014/main" id="{3FAA26C6-8D66-8A65-8B34-4911452296FF}"/>
                  </a:ext>
                </a:extLst>
              </p:cNvPr>
              <p:cNvSpPr/>
              <p:nvPr/>
            </p:nvSpPr>
            <p:spPr>
              <a:xfrm>
                <a:off x="4018825" y="2686300"/>
                <a:ext cx="380708" cy="89097"/>
              </a:xfrm>
              <a:custGeom>
                <a:avLst/>
                <a:gdLst/>
                <a:ahLst/>
                <a:cxnLst/>
                <a:rect l="l" t="t" r="r" b="b"/>
                <a:pathLst>
                  <a:path w="12601" h="2949" extrusionOk="0">
                    <a:moveTo>
                      <a:pt x="2804" y="0"/>
                    </a:moveTo>
                    <a:cubicBezTo>
                      <a:pt x="633" y="0"/>
                      <a:pt x="0" y="2949"/>
                      <a:pt x="0" y="2949"/>
                    </a:cubicBezTo>
                    <a:lnTo>
                      <a:pt x="12601" y="2949"/>
                    </a:lnTo>
                    <a:cubicBezTo>
                      <a:pt x="12086" y="2015"/>
                      <a:pt x="11608" y="1783"/>
                      <a:pt x="11008" y="1783"/>
                    </a:cubicBezTo>
                    <a:cubicBezTo>
                      <a:pt x="10416" y="1783"/>
                      <a:pt x="9705" y="2010"/>
                      <a:pt x="8724" y="2010"/>
                    </a:cubicBezTo>
                    <a:cubicBezTo>
                      <a:pt x="8522" y="2010"/>
                      <a:pt x="8310" y="2000"/>
                      <a:pt x="8084" y="1977"/>
                    </a:cubicBezTo>
                    <a:cubicBezTo>
                      <a:pt x="5647" y="1727"/>
                      <a:pt x="5171" y="102"/>
                      <a:pt x="2912" y="3"/>
                    </a:cubicBezTo>
                    <a:cubicBezTo>
                      <a:pt x="2875" y="1"/>
                      <a:pt x="2839" y="0"/>
                      <a:pt x="2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46;p49">
                <a:extLst>
                  <a:ext uri="{FF2B5EF4-FFF2-40B4-BE49-F238E27FC236}">
                    <a16:creationId xmlns:a16="http://schemas.microsoft.com/office/drawing/2014/main" id="{C6CA486F-7F88-F287-7B13-2D90815C4534}"/>
                  </a:ext>
                </a:extLst>
              </p:cNvPr>
              <p:cNvSpPr/>
              <p:nvPr/>
            </p:nvSpPr>
            <p:spPr>
              <a:xfrm flipH="1">
                <a:off x="5090377" y="2129663"/>
                <a:ext cx="296698" cy="89109"/>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647;p49">
              <a:extLst>
                <a:ext uri="{FF2B5EF4-FFF2-40B4-BE49-F238E27FC236}">
                  <a16:creationId xmlns:a16="http://schemas.microsoft.com/office/drawing/2014/main" id="{02858A55-6F2D-99FF-F014-E4EE67508B0B}"/>
                </a:ext>
              </a:extLst>
            </p:cNvPr>
            <p:cNvSpPr/>
            <p:nvPr/>
          </p:nvSpPr>
          <p:spPr>
            <a:xfrm>
              <a:off x="5243630" y="1574152"/>
              <a:ext cx="339324" cy="340377"/>
            </a:xfrm>
            <a:custGeom>
              <a:avLst/>
              <a:gdLst/>
              <a:ahLst/>
              <a:cxnLst/>
              <a:rect l="l" t="t" r="r" b="b"/>
              <a:pathLst>
                <a:path w="9351" h="9380" extrusionOk="0">
                  <a:moveTo>
                    <a:pt x="4676" y="1"/>
                  </a:moveTo>
                  <a:cubicBezTo>
                    <a:pt x="2093" y="1"/>
                    <a:pt x="1" y="2101"/>
                    <a:pt x="1" y="4690"/>
                  </a:cubicBezTo>
                  <a:cubicBezTo>
                    <a:pt x="1" y="7280"/>
                    <a:pt x="2093" y="9380"/>
                    <a:pt x="4676" y="9380"/>
                  </a:cubicBezTo>
                  <a:cubicBezTo>
                    <a:pt x="7258" y="9380"/>
                    <a:pt x="9351" y="7280"/>
                    <a:pt x="9351" y="4690"/>
                  </a:cubicBezTo>
                  <a:cubicBezTo>
                    <a:pt x="9351" y="2100"/>
                    <a:pt x="7258" y="1"/>
                    <a:pt x="4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803;p56">
            <a:extLst>
              <a:ext uri="{FF2B5EF4-FFF2-40B4-BE49-F238E27FC236}">
                <a16:creationId xmlns:a16="http://schemas.microsoft.com/office/drawing/2014/main" id="{2B2B9ACF-8B14-172C-0FBF-8BD490F53760}"/>
              </a:ext>
            </a:extLst>
          </p:cNvPr>
          <p:cNvSpPr txBox="1">
            <a:spLocks noGrp="1"/>
          </p:cNvSpPr>
          <p:nvPr>
            <p:ph type="title" idx="2"/>
          </p:nvPr>
        </p:nvSpPr>
        <p:spPr>
          <a:xfrm flipH="1">
            <a:off x="3920600" y="1421243"/>
            <a:ext cx="3817500" cy="446782"/>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DZ" dirty="0"/>
              <a:t>التصميم المستدام</a:t>
            </a:r>
            <a:endParaRPr dirty="0"/>
          </a:p>
        </p:txBody>
      </p:sp>
      <p:sp>
        <p:nvSpPr>
          <p:cNvPr id="35" name="Google Shape;804;p56">
            <a:extLst>
              <a:ext uri="{FF2B5EF4-FFF2-40B4-BE49-F238E27FC236}">
                <a16:creationId xmlns:a16="http://schemas.microsoft.com/office/drawing/2014/main" id="{3A7C67C4-5D49-3E8B-7433-225B0A0A855D}"/>
              </a:ext>
            </a:extLst>
          </p:cNvPr>
          <p:cNvSpPr txBox="1">
            <a:spLocks noGrp="1"/>
          </p:cNvSpPr>
          <p:nvPr>
            <p:ph type="subTitle" idx="1"/>
          </p:nvPr>
        </p:nvSpPr>
        <p:spPr>
          <a:xfrm flipH="1">
            <a:off x="3915600" y="1753942"/>
            <a:ext cx="45084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DZ" sz="1600" dirty="0"/>
              <a:t>تعاونها مع الموردين لتطوير تقنيات تصنيع تتيح إعادة تدوير قطع الأثاث المستخدمة بالكامل تقريبًا، مما يقلل من الهدر البيئي.</a:t>
            </a:r>
            <a:endParaRPr sz="1600" dirty="0"/>
          </a:p>
        </p:txBody>
      </p:sp>
      <p:cxnSp>
        <p:nvCxnSpPr>
          <p:cNvPr id="36" name="Google Shape;809;p56">
            <a:extLst>
              <a:ext uri="{FF2B5EF4-FFF2-40B4-BE49-F238E27FC236}">
                <a16:creationId xmlns:a16="http://schemas.microsoft.com/office/drawing/2014/main" id="{4E5A03CA-1681-1EAD-08DC-AEAA7DB5FC19}"/>
              </a:ext>
            </a:extLst>
          </p:cNvPr>
          <p:cNvCxnSpPr/>
          <p:nvPr/>
        </p:nvCxnSpPr>
        <p:spPr>
          <a:xfrm>
            <a:off x="3915600" y="2346017"/>
            <a:ext cx="4508400" cy="0"/>
          </a:xfrm>
          <a:prstGeom prst="straightConnector1">
            <a:avLst/>
          </a:prstGeom>
          <a:noFill/>
          <a:ln w="19050" cap="flat" cmpd="sng">
            <a:solidFill>
              <a:schemeClr val="accent1"/>
            </a:solidFill>
            <a:prstDash val="solid"/>
            <a:round/>
            <a:headEnd type="none" w="med" len="med"/>
            <a:tailEnd type="none" w="med" len="med"/>
          </a:ln>
        </p:spPr>
      </p:cxnSp>
      <p:sp>
        <p:nvSpPr>
          <p:cNvPr id="37" name="Google Shape;803;p56">
            <a:extLst>
              <a:ext uri="{FF2B5EF4-FFF2-40B4-BE49-F238E27FC236}">
                <a16:creationId xmlns:a16="http://schemas.microsoft.com/office/drawing/2014/main" id="{A33EEB4B-31D6-5887-A67C-1636F714529B}"/>
              </a:ext>
            </a:extLst>
          </p:cNvPr>
          <p:cNvSpPr txBox="1">
            <a:spLocks/>
          </p:cNvSpPr>
          <p:nvPr/>
        </p:nvSpPr>
        <p:spPr>
          <a:xfrm flipH="1">
            <a:off x="3920600" y="2346017"/>
            <a:ext cx="3817500" cy="4467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Open Sans"/>
              <a:buNone/>
              <a:defRPr sz="2200" b="0" i="0" u="none" strike="noStrike" cap="none">
                <a:solidFill>
                  <a:schemeClr val="dk1"/>
                </a:solidFill>
                <a:latin typeface="Open Sans ExtraBold"/>
                <a:ea typeface="Open Sans ExtraBold"/>
                <a:cs typeface="Open Sans ExtraBold"/>
                <a:sym typeface="Open Sans ExtraBold"/>
              </a:defRPr>
            </a:lvl1pPr>
            <a:lvl2pPr marR="0" lvl="1"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ar-DZ" dirty="0"/>
              <a:t>الإنتاج الصديق للبيئة</a:t>
            </a:r>
          </a:p>
        </p:txBody>
      </p:sp>
      <p:sp>
        <p:nvSpPr>
          <p:cNvPr id="38" name="Google Shape;804;p56">
            <a:extLst>
              <a:ext uri="{FF2B5EF4-FFF2-40B4-BE49-F238E27FC236}">
                <a16:creationId xmlns:a16="http://schemas.microsoft.com/office/drawing/2014/main" id="{60B7CEE0-EB35-84D1-DD62-BBE42AC41F0F}"/>
              </a:ext>
            </a:extLst>
          </p:cNvPr>
          <p:cNvSpPr txBox="1">
            <a:spLocks/>
          </p:cNvSpPr>
          <p:nvPr/>
        </p:nvSpPr>
        <p:spPr>
          <a:xfrm flipH="1">
            <a:off x="3832249" y="2680317"/>
            <a:ext cx="45084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r>
              <a:rPr lang="ar-DZ" sz="1600" dirty="0"/>
              <a:t>تشغيل عدد كبير من مصانعها ومتاجرها بالطاقة الشمسية وطاقة الرياح، وتزويد متاجرها بوحدات شمسية لتوليد الطاقة اللازمة.</a:t>
            </a:r>
          </a:p>
        </p:txBody>
      </p:sp>
      <p:cxnSp>
        <p:nvCxnSpPr>
          <p:cNvPr id="39" name="Google Shape;809;p56">
            <a:extLst>
              <a:ext uri="{FF2B5EF4-FFF2-40B4-BE49-F238E27FC236}">
                <a16:creationId xmlns:a16="http://schemas.microsoft.com/office/drawing/2014/main" id="{621CEF30-AEFF-A5A9-5609-94275D4ED936}"/>
              </a:ext>
            </a:extLst>
          </p:cNvPr>
          <p:cNvCxnSpPr/>
          <p:nvPr/>
        </p:nvCxnSpPr>
        <p:spPr>
          <a:xfrm>
            <a:off x="3832249" y="3272392"/>
            <a:ext cx="4508400" cy="0"/>
          </a:xfrm>
          <a:prstGeom prst="straightConnector1">
            <a:avLst/>
          </a:prstGeom>
          <a:noFill/>
          <a:ln w="19050" cap="flat" cmpd="sng">
            <a:solidFill>
              <a:schemeClr val="accent1"/>
            </a:solidFill>
            <a:prstDash val="solid"/>
            <a:round/>
            <a:headEnd type="none" w="med" len="med"/>
            <a:tailEnd type="none" w="med" len="med"/>
          </a:ln>
        </p:spPr>
      </p:cxnSp>
      <p:sp>
        <p:nvSpPr>
          <p:cNvPr id="40" name="Google Shape;803;p56">
            <a:extLst>
              <a:ext uri="{FF2B5EF4-FFF2-40B4-BE49-F238E27FC236}">
                <a16:creationId xmlns:a16="http://schemas.microsoft.com/office/drawing/2014/main" id="{6118C328-3BBD-3331-199F-EA1A4ED3A0FE}"/>
              </a:ext>
            </a:extLst>
          </p:cNvPr>
          <p:cNvSpPr txBox="1">
            <a:spLocks/>
          </p:cNvSpPr>
          <p:nvPr/>
        </p:nvSpPr>
        <p:spPr>
          <a:xfrm flipH="1">
            <a:off x="3915600" y="3266885"/>
            <a:ext cx="3817500" cy="4467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Open Sans"/>
              <a:buNone/>
              <a:defRPr sz="2200" b="0" i="0" u="none" strike="noStrike" cap="none">
                <a:solidFill>
                  <a:schemeClr val="dk1"/>
                </a:solidFill>
                <a:latin typeface="Open Sans ExtraBold"/>
                <a:ea typeface="Open Sans ExtraBold"/>
                <a:cs typeface="Open Sans ExtraBold"/>
                <a:sym typeface="Open Sans ExtraBold"/>
              </a:defRPr>
            </a:lvl1pPr>
            <a:lvl2pPr marR="0" lvl="1"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ar-DZ" dirty="0"/>
              <a:t>التعبئة والتغليف البيئي</a:t>
            </a:r>
          </a:p>
        </p:txBody>
      </p:sp>
      <p:sp>
        <p:nvSpPr>
          <p:cNvPr id="41" name="Google Shape;804;p56">
            <a:extLst>
              <a:ext uri="{FF2B5EF4-FFF2-40B4-BE49-F238E27FC236}">
                <a16:creationId xmlns:a16="http://schemas.microsoft.com/office/drawing/2014/main" id="{24261A3A-B22C-A218-EB5C-355AD0C42951}"/>
              </a:ext>
            </a:extLst>
          </p:cNvPr>
          <p:cNvSpPr txBox="1">
            <a:spLocks/>
          </p:cNvSpPr>
          <p:nvPr/>
        </p:nvSpPr>
        <p:spPr>
          <a:xfrm flipH="1">
            <a:off x="3746387" y="3593241"/>
            <a:ext cx="45084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r>
              <a:rPr lang="ar-DZ" sz="1600" dirty="0"/>
              <a:t>تصميم الأثاث القابل للتجميع في صناديق مدمجة، مما يتيح نقل عدد أكبر من المنتجات ويقلل من تكاليف النقل والانبعاثات.</a:t>
            </a:r>
          </a:p>
        </p:txBody>
      </p:sp>
      <p:cxnSp>
        <p:nvCxnSpPr>
          <p:cNvPr id="42" name="Google Shape;809;p56">
            <a:extLst>
              <a:ext uri="{FF2B5EF4-FFF2-40B4-BE49-F238E27FC236}">
                <a16:creationId xmlns:a16="http://schemas.microsoft.com/office/drawing/2014/main" id="{21F438B2-4BF5-8CD0-BAA1-03701C9F1E6A}"/>
              </a:ext>
            </a:extLst>
          </p:cNvPr>
          <p:cNvCxnSpPr/>
          <p:nvPr/>
        </p:nvCxnSpPr>
        <p:spPr>
          <a:xfrm>
            <a:off x="3746387" y="4185316"/>
            <a:ext cx="4508400" cy="0"/>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1">
          <a:extLst>
            <a:ext uri="{FF2B5EF4-FFF2-40B4-BE49-F238E27FC236}">
              <a16:creationId xmlns:a16="http://schemas.microsoft.com/office/drawing/2014/main" id="{86C8B32C-8472-3641-40B5-0224DFD58E2F}"/>
            </a:ext>
          </a:extLst>
        </p:cNvPr>
        <p:cNvGrpSpPr/>
        <p:nvPr/>
      </p:nvGrpSpPr>
      <p:grpSpPr>
        <a:xfrm>
          <a:off x="0" y="0"/>
          <a:ext cx="0" cy="0"/>
          <a:chOff x="0" y="0"/>
          <a:chExt cx="0" cy="0"/>
        </a:xfrm>
      </p:grpSpPr>
      <p:sp>
        <p:nvSpPr>
          <p:cNvPr id="802" name="Google Shape;802;p56">
            <a:extLst>
              <a:ext uri="{FF2B5EF4-FFF2-40B4-BE49-F238E27FC236}">
                <a16:creationId xmlns:a16="http://schemas.microsoft.com/office/drawing/2014/main" id="{D705BD74-B504-9DE3-2C24-5C38162F6460}"/>
              </a:ext>
            </a:extLst>
          </p:cNvPr>
          <p:cNvSpPr txBox="1">
            <a:spLocks noGrp="1"/>
          </p:cNvSpPr>
          <p:nvPr>
            <p:ph type="title"/>
          </p:nvPr>
        </p:nvSpPr>
        <p:spPr>
          <a:xfrm>
            <a:off x="720000" y="604075"/>
            <a:ext cx="7704000" cy="451500"/>
          </a:xfrm>
          <a:prstGeom prst="rect">
            <a:avLst/>
          </a:prstGeom>
        </p:spPr>
        <p:txBody>
          <a:bodyPr spcFirstLastPara="1" wrap="square" lIns="91425" tIns="0" rIns="91425" bIns="0" anchor="t" anchorCtr="0">
            <a:noAutofit/>
          </a:bodyPr>
          <a:lstStyle/>
          <a:p>
            <a:pPr marL="0" lvl="0" indent="0" algn="ctr" rtl="1">
              <a:spcBef>
                <a:spcPts val="0"/>
              </a:spcBef>
              <a:spcAft>
                <a:spcPts val="0"/>
              </a:spcAft>
              <a:buNone/>
            </a:pPr>
            <a:r>
              <a:rPr lang="ar-DZ" dirty="0"/>
              <a:t>تطبيقات وممارسات التسويق الأخضر لدى </a:t>
            </a:r>
            <a:r>
              <a:rPr lang="fr-FR" dirty="0"/>
              <a:t>IKEA</a:t>
            </a:r>
            <a:endParaRPr dirty="0"/>
          </a:p>
        </p:txBody>
      </p:sp>
      <p:grpSp>
        <p:nvGrpSpPr>
          <p:cNvPr id="835" name="Google Shape;835;p56">
            <a:extLst>
              <a:ext uri="{FF2B5EF4-FFF2-40B4-BE49-F238E27FC236}">
                <a16:creationId xmlns:a16="http://schemas.microsoft.com/office/drawing/2014/main" id="{00374894-A74A-92FA-69D7-5C967631A8E5}"/>
              </a:ext>
            </a:extLst>
          </p:cNvPr>
          <p:cNvGrpSpPr/>
          <p:nvPr/>
        </p:nvGrpSpPr>
        <p:grpSpPr>
          <a:xfrm>
            <a:off x="695601" y="1588926"/>
            <a:ext cx="2831727" cy="2544883"/>
            <a:chOff x="771801" y="1512726"/>
            <a:chExt cx="2831727" cy="2544883"/>
          </a:xfrm>
        </p:grpSpPr>
        <p:grpSp>
          <p:nvGrpSpPr>
            <p:cNvPr id="836" name="Google Shape;836;p56">
              <a:extLst>
                <a:ext uri="{FF2B5EF4-FFF2-40B4-BE49-F238E27FC236}">
                  <a16:creationId xmlns:a16="http://schemas.microsoft.com/office/drawing/2014/main" id="{CC3FEE04-8790-4D30-2F87-587088406BF7}"/>
                </a:ext>
              </a:extLst>
            </p:cNvPr>
            <p:cNvGrpSpPr/>
            <p:nvPr/>
          </p:nvGrpSpPr>
          <p:grpSpPr>
            <a:xfrm>
              <a:off x="1014000" y="1815400"/>
              <a:ext cx="2589527" cy="2242209"/>
              <a:chOff x="861600" y="1815400"/>
              <a:chExt cx="2589527" cy="2242209"/>
            </a:xfrm>
          </p:grpSpPr>
          <p:grpSp>
            <p:nvGrpSpPr>
              <p:cNvPr id="837" name="Google Shape;837;p56">
                <a:extLst>
                  <a:ext uri="{FF2B5EF4-FFF2-40B4-BE49-F238E27FC236}">
                    <a16:creationId xmlns:a16="http://schemas.microsoft.com/office/drawing/2014/main" id="{D5C4ECEF-8FB0-A1CF-8A01-B93F94E7D4EF}"/>
                  </a:ext>
                </a:extLst>
              </p:cNvPr>
              <p:cNvGrpSpPr/>
              <p:nvPr/>
            </p:nvGrpSpPr>
            <p:grpSpPr>
              <a:xfrm>
                <a:off x="861600" y="3524877"/>
                <a:ext cx="2589527" cy="532732"/>
                <a:chOff x="838825" y="3767464"/>
                <a:chExt cx="3689310" cy="482941"/>
              </a:xfrm>
            </p:grpSpPr>
            <p:sp>
              <p:nvSpPr>
                <p:cNvPr id="838" name="Google Shape;838;p56">
                  <a:extLst>
                    <a:ext uri="{FF2B5EF4-FFF2-40B4-BE49-F238E27FC236}">
                      <a16:creationId xmlns:a16="http://schemas.microsoft.com/office/drawing/2014/main" id="{C52C2234-F452-B45B-894B-4D6463D9ADD5}"/>
                    </a:ext>
                  </a:extLst>
                </p:cNvPr>
                <p:cNvSpPr/>
                <p:nvPr/>
              </p:nvSpPr>
              <p:spPr>
                <a:xfrm>
                  <a:off x="838825" y="3767475"/>
                  <a:ext cx="1867982" cy="482923"/>
                </a:xfrm>
                <a:custGeom>
                  <a:avLst/>
                  <a:gdLst/>
                  <a:ahLst/>
                  <a:cxnLst/>
                  <a:rect l="l" t="t" r="r" b="b"/>
                  <a:pathLst>
                    <a:path w="5793" h="1717" extrusionOk="0">
                      <a:moveTo>
                        <a:pt x="1712" y="0"/>
                      </a:moveTo>
                      <a:cubicBezTo>
                        <a:pt x="767" y="0"/>
                        <a:pt x="1" y="769"/>
                        <a:pt x="1" y="1717"/>
                      </a:cubicBezTo>
                      <a:lnTo>
                        <a:pt x="5793" y="1717"/>
                      </a:lnTo>
                      <a:cubicBezTo>
                        <a:pt x="5760" y="1030"/>
                        <a:pt x="5195" y="484"/>
                        <a:pt x="4504" y="484"/>
                      </a:cubicBezTo>
                      <a:cubicBezTo>
                        <a:pt x="4012" y="485"/>
                        <a:pt x="3563" y="764"/>
                        <a:pt x="3346" y="1206"/>
                      </a:cubicBezTo>
                      <a:cubicBezTo>
                        <a:pt x="3124" y="490"/>
                        <a:pt x="2462" y="1"/>
                        <a:pt x="1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6">
                  <a:extLst>
                    <a:ext uri="{FF2B5EF4-FFF2-40B4-BE49-F238E27FC236}">
                      <a16:creationId xmlns:a16="http://schemas.microsoft.com/office/drawing/2014/main" id="{317D5AA9-3027-4F9B-25A5-845C24535475}"/>
                    </a:ext>
                  </a:extLst>
                </p:cNvPr>
                <p:cNvSpPr/>
                <p:nvPr/>
              </p:nvSpPr>
              <p:spPr>
                <a:xfrm flipH="1">
                  <a:off x="2501773" y="3767464"/>
                  <a:ext cx="2026362" cy="482941"/>
                </a:xfrm>
                <a:custGeom>
                  <a:avLst/>
                  <a:gdLst/>
                  <a:ahLst/>
                  <a:cxnLst/>
                  <a:rect l="l" t="t" r="r" b="b"/>
                  <a:pathLst>
                    <a:path w="5793" h="1717" extrusionOk="0">
                      <a:moveTo>
                        <a:pt x="1712" y="0"/>
                      </a:moveTo>
                      <a:cubicBezTo>
                        <a:pt x="767" y="0"/>
                        <a:pt x="1" y="769"/>
                        <a:pt x="1" y="1717"/>
                      </a:cubicBezTo>
                      <a:lnTo>
                        <a:pt x="5793" y="1717"/>
                      </a:lnTo>
                      <a:cubicBezTo>
                        <a:pt x="5760" y="1030"/>
                        <a:pt x="5195" y="484"/>
                        <a:pt x="4504" y="484"/>
                      </a:cubicBezTo>
                      <a:cubicBezTo>
                        <a:pt x="4012" y="485"/>
                        <a:pt x="3563" y="764"/>
                        <a:pt x="3346" y="1206"/>
                      </a:cubicBezTo>
                      <a:cubicBezTo>
                        <a:pt x="3124" y="490"/>
                        <a:pt x="2462" y="1"/>
                        <a:pt x="1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56">
                <a:extLst>
                  <a:ext uri="{FF2B5EF4-FFF2-40B4-BE49-F238E27FC236}">
                    <a16:creationId xmlns:a16="http://schemas.microsoft.com/office/drawing/2014/main" id="{EC28C58A-7C7E-77D6-EBE4-EBBB765616BC}"/>
                  </a:ext>
                </a:extLst>
              </p:cNvPr>
              <p:cNvSpPr/>
              <p:nvPr/>
            </p:nvSpPr>
            <p:spPr>
              <a:xfrm>
                <a:off x="1693997" y="1976587"/>
                <a:ext cx="575683" cy="871295"/>
              </a:xfrm>
              <a:custGeom>
                <a:avLst/>
                <a:gdLst/>
                <a:ahLst/>
                <a:cxnLst/>
                <a:rect l="l" t="t" r="r" b="b"/>
                <a:pathLst>
                  <a:path w="17408" h="26347" extrusionOk="0">
                    <a:moveTo>
                      <a:pt x="10281" y="0"/>
                    </a:moveTo>
                    <a:lnTo>
                      <a:pt x="9040" y="319"/>
                    </a:lnTo>
                    <a:cubicBezTo>
                      <a:pt x="8514" y="453"/>
                      <a:pt x="8077" y="821"/>
                      <a:pt x="7854" y="1317"/>
                    </a:cubicBezTo>
                    <a:lnTo>
                      <a:pt x="6592" y="4118"/>
                    </a:lnTo>
                    <a:cubicBezTo>
                      <a:pt x="6521" y="4278"/>
                      <a:pt x="6592" y="4465"/>
                      <a:pt x="6750" y="4536"/>
                    </a:cubicBezTo>
                    <a:lnTo>
                      <a:pt x="1903" y="15296"/>
                    </a:lnTo>
                    <a:cubicBezTo>
                      <a:pt x="1861" y="15278"/>
                      <a:pt x="1818" y="15269"/>
                      <a:pt x="1775" y="15269"/>
                    </a:cubicBezTo>
                    <a:cubicBezTo>
                      <a:pt x="1654" y="15269"/>
                      <a:pt x="1539" y="15338"/>
                      <a:pt x="1487" y="15456"/>
                    </a:cubicBezTo>
                    <a:lnTo>
                      <a:pt x="225" y="18257"/>
                    </a:lnTo>
                    <a:cubicBezTo>
                      <a:pt x="0" y="18753"/>
                      <a:pt x="15" y="19323"/>
                      <a:pt x="263" y="19807"/>
                    </a:cubicBezTo>
                    <a:lnTo>
                      <a:pt x="1909" y="23022"/>
                    </a:lnTo>
                    <a:lnTo>
                      <a:pt x="1011" y="25013"/>
                    </a:lnTo>
                    <a:lnTo>
                      <a:pt x="3971" y="26346"/>
                    </a:lnTo>
                    <a:lnTo>
                      <a:pt x="4867" y="24356"/>
                    </a:lnTo>
                    <a:lnTo>
                      <a:pt x="8366" y="23458"/>
                    </a:lnTo>
                    <a:cubicBezTo>
                      <a:pt x="8892" y="23322"/>
                      <a:pt x="9329" y="22956"/>
                      <a:pt x="9552" y="22460"/>
                    </a:cubicBezTo>
                    <a:lnTo>
                      <a:pt x="10814" y="19658"/>
                    </a:lnTo>
                    <a:cubicBezTo>
                      <a:pt x="10886" y="19499"/>
                      <a:pt x="10815" y="19311"/>
                      <a:pt x="10656" y="19240"/>
                    </a:cubicBezTo>
                    <a:lnTo>
                      <a:pt x="15503" y="8480"/>
                    </a:lnTo>
                    <a:cubicBezTo>
                      <a:pt x="15545" y="8499"/>
                      <a:pt x="15589" y="8507"/>
                      <a:pt x="15632" y="8507"/>
                    </a:cubicBezTo>
                    <a:cubicBezTo>
                      <a:pt x="15753" y="8507"/>
                      <a:pt x="15869" y="8438"/>
                      <a:pt x="15921" y="8321"/>
                    </a:cubicBezTo>
                    <a:lnTo>
                      <a:pt x="17183" y="5519"/>
                    </a:lnTo>
                    <a:cubicBezTo>
                      <a:pt x="17407" y="5023"/>
                      <a:pt x="17393" y="4453"/>
                      <a:pt x="17145" y="3969"/>
                    </a:cubicBezTo>
                    <a:lnTo>
                      <a:pt x="16560" y="2828"/>
                    </a:lnTo>
                    <a:lnTo>
                      <a:pt x="1028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6">
                <a:extLst>
                  <a:ext uri="{FF2B5EF4-FFF2-40B4-BE49-F238E27FC236}">
                    <a16:creationId xmlns:a16="http://schemas.microsoft.com/office/drawing/2014/main" id="{95F5B811-16AC-8AE1-3554-9B99F3E7A939}"/>
                  </a:ext>
                </a:extLst>
              </p:cNvPr>
              <p:cNvSpPr/>
              <p:nvPr/>
            </p:nvSpPr>
            <p:spPr>
              <a:xfrm>
                <a:off x="2842344" y="1878201"/>
                <a:ext cx="500118" cy="892923"/>
              </a:xfrm>
              <a:custGeom>
                <a:avLst/>
                <a:gdLst/>
                <a:ahLst/>
                <a:cxnLst/>
                <a:rect l="l" t="t" r="r" b="b"/>
                <a:pathLst>
                  <a:path w="15123" h="27001" extrusionOk="0">
                    <a:moveTo>
                      <a:pt x="10048" y="1"/>
                    </a:moveTo>
                    <a:lnTo>
                      <a:pt x="9463" y="2104"/>
                    </a:lnTo>
                    <a:lnTo>
                      <a:pt x="6141" y="3523"/>
                    </a:lnTo>
                    <a:cubicBezTo>
                      <a:pt x="5640" y="3737"/>
                      <a:pt x="5265" y="4166"/>
                      <a:pt x="5119" y="4689"/>
                    </a:cubicBezTo>
                    <a:lnTo>
                      <a:pt x="4297" y="7650"/>
                    </a:lnTo>
                    <a:cubicBezTo>
                      <a:pt x="4250" y="7818"/>
                      <a:pt x="4349" y="7992"/>
                      <a:pt x="4517" y="8039"/>
                    </a:cubicBezTo>
                    <a:lnTo>
                      <a:pt x="1358" y="19411"/>
                    </a:lnTo>
                    <a:cubicBezTo>
                      <a:pt x="1330" y="19403"/>
                      <a:pt x="1301" y="19399"/>
                      <a:pt x="1272" y="19399"/>
                    </a:cubicBezTo>
                    <a:cubicBezTo>
                      <a:pt x="1133" y="19399"/>
                      <a:pt x="1007" y="19491"/>
                      <a:pt x="969" y="19631"/>
                    </a:cubicBezTo>
                    <a:lnTo>
                      <a:pt x="145" y="22592"/>
                    </a:lnTo>
                    <a:cubicBezTo>
                      <a:pt x="0" y="23114"/>
                      <a:pt x="101" y="23677"/>
                      <a:pt x="418" y="24117"/>
                    </a:cubicBezTo>
                    <a:lnTo>
                      <a:pt x="1169" y="25157"/>
                    </a:lnTo>
                    <a:lnTo>
                      <a:pt x="7804" y="27001"/>
                    </a:lnTo>
                    <a:lnTo>
                      <a:pt x="8984" y="26496"/>
                    </a:lnTo>
                    <a:cubicBezTo>
                      <a:pt x="9483" y="26283"/>
                      <a:pt x="9857" y="25854"/>
                      <a:pt x="10004" y="25330"/>
                    </a:cubicBezTo>
                    <a:lnTo>
                      <a:pt x="10826" y="22370"/>
                    </a:lnTo>
                    <a:cubicBezTo>
                      <a:pt x="10873" y="22202"/>
                      <a:pt x="10774" y="22028"/>
                      <a:pt x="10606" y="21981"/>
                    </a:cubicBezTo>
                    <a:lnTo>
                      <a:pt x="13766" y="10609"/>
                    </a:lnTo>
                    <a:cubicBezTo>
                      <a:pt x="13794" y="10617"/>
                      <a:pt x="13823" y="10621"/>
                      <a:pt x="13851" y="10621"/>
                    </a:cubicBezTo>
                    <a:cubicBezTo>
                      <a:pt x="13989" y="10621"/>
                      <a:pt x="14116" y="10528"/>
                      <a:pt x="14156" y="10388"/>
                    </a:cubicBezTo>
                    <a:lnTo>
                      <a:pt x="14978" y="7427"/>
                    </a:lnTo>
                    <a:cubicBezTo>
                      <a:pt x="15123" y="6903"/>
                      <a:pt x="15022" y="6342"/>
                      <a:pt x="14705" y="5901"/>
                    </a:cubicBezTo>
                    <a:lnTo>
                      <a:pt x="12590" y="2972"/>
                    </a:lnTo>
                    <a:lnTo>
                      <a:pt x="13174" y="869"/>
                    </a:lnTo>
                    <a:lnTo>
                      <a:pt x="100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6">
                <a:extLst>
                  <a:ext uri="{FF2B5EF4-FFF2-40B4-BE49-F238E27FC236}">
                    <a16:creationId xmlns:a16="http://schemas.microsoft.com/office/drawing/2014/main" id="{F0724AB6-422D-4673-A26C-9CCB277CFA2E}"/>
                  </a:ext>
                </a:extLst>
              </p:cNvPr>
              <p:cNvSpPr/>
              <p:nvPr/>
            </p:nvSpPr>
            <p:spPr>
              <a:xfrm>
                <a:off x="2249783" y="1815400"/>
                <a:ext cx="338405" cy="880158"/>
              </a:xfrm>
              <a:custGeom>
                <a:avLst/>
                <a:gdLst/>
                <a:ahLst/>
                <a:cxnLst/>
                <a:rect l="l" t="t" r="r" b="b"/>
                <a:pathLst>
                  <a:path w="10233" h="26615" extrusionOk="0">
                    <a:moveTo>
                      <a:pt x="3494" y="0"/>
                    </a:moveTo>
                    <a:lnTo>
                      <a:pt x="3494" y="2183"/>
                    </a:lnTo>
                    <a:lnTo>
                      <a:pt x="672" y="4440"/>
                    </a:lnTo>
                    <a:cubicBezTo>
                      <a:pt x="247" y="4780"/>
                      <a:pt x="1" y="5293"/>
                      <a:pt x="1" y="5836"/>
                    </a:cubicBezTo>
                    <a:lnTo>
                      <a:pt x="1" y="8910"/>
                    </a:lnTo>
                    <a:cubicBezTo>
                      <a:pt x="1" y="9084"/>
                      <a:pt x="142" y="9225"/>
                      <a:pt x="318" y="9225"/>
                    </a:cubicBezTo>
                    <a:lnTo>
                      <a:pt x="318" y="21028"/>
                    </a:lnTo>
                    <a:cubicBezTo>
                      <a:pt x="142" y="21028"/>
                      <a:pt x="1" y="21170"/>
                      <a:pt x="1" y="21344"/>
                    </a:cubicBezTo>
                    <a:lnTo>
                      <a:pt x="1" y="24417"/>
                    </a:lnTo>
                    <a:cubicBezTo>
                      <a:pt x="1" y="24960"/>
                      <a:pt x="249" y="25474"/>
                      <a:pt x="672" y="25813"/>
                    </a:cubicBezTo>
                    <a:lnTo>
                      <a:pt x="1674" y="26615"/>
                    </a:lnTo>
                    <a:lnTo>
                      <a:pt x="8560" y="26615"/>
                    </a:lnTo>
                    <a:lnTo>
                      <a:pt x="9561" y="25813"/>
                    </a:lnTo>
                    <a:cubicBezTo>
                      <a:pt x="9986" y="25474"/>
                      <a:pt x="10233" y="24960"/>
                      <a:pt x="10233" y="24417"/>
                    </a:cubicBezTo>
                    <a:lnTo>
                      <a:pt x="10233" y="21344"/>
                    </a:lnTo>
                    <a:cubicBezTo>
                      <a:pt x="10233" y="21170"/>
                      <a:pt x="10091" y="21028"/>
                      <a:pt x="9917" y="21028"/>
                    </a:cubicBezTo>
                    <a:lnTo>
                      <a:pt x="9917" y="9225"/>
                    </a:lnTo>
                    <a:cubicBezTo>
                      <a:pt x="10091" y="9225"/>
                      <a:pt x="10233" y="9084"/>
                      <a:pt x="10233" y="8910"/>
                    </a:cubicBezTo>
                    <a:lnTo>
                      <a:pt x="10233" y="5836"/>
                    </a:lnTo>
                    <a:cubicBezTo>
                      <a:pt x="10233" y="5293"/>
                      <a:pt x="9985" y="4780"/>
                      <a:pt x="9561" y="4440"/>
                    </a:cubicBezTo>
                    <a:lnTo>
                      <a:pt x="6740" y="2185"/>
                    </a:lnTo>
                    <a:lnTo>
                      <a:pt x="67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6">
                <a:extLst>
                  <a:ext uri="{FF2B5EF4-FFF2-40B4-BE49-F238E27FC236}">
                    <a16:creationId xmlns:a16="http://schemas.microsoft.com/office/drawing/2014/main" id="{4D41438D-CAFF-10BE-F9C5-A4A54E8CA727}"/>
                  </a:ext>
                </a:extLst>
              </p:cNvPr>
              <p:cNvSpPr/>
              <p:nvPr/>
            </p:nvSpPr>
            <p:spPr>
              <a:xfrm>
                <a:off x="927617" y="1899499"/>
                <a:ext cx="581834" cy="868352"/>
              </a:xfrm>
              <a:custGeom>
                <a:avLst/>
                <a:gdLst/>
                <a:ahLst/>
                <a:cxnLst/>
                <a:rect l="l" t="t" r="r" b="b"/>
                <a:pathLst>
                  <a:path w="17594" h="26258" extrusionOk="0">
                    <a:moveTo>
                      <a:pt x="3867" y="0"/>
                    </a:moveTo>
                    <a:lnTo>
                      <a:pt x="927" y="1375"/>
                    </a:lnTo>
                    <a:lnTo>
                      <a:pt x="1850" y="3351"/>
                    </a:lnTo>
                    <a:lnTo>
                      <a:pt x="248" y="6591"/>
                    </a:lnTo>
                    <a:cubicBezTo>
                      <a:pt x="7" y="7078"/>
                      <a:pt x="0" y="7648"/>
                      <a:pt x="230" y="8141"/>
                    </a:cubicBezTo>
                    <a:lnTo>
                      <a:pt x="1531" y="10925"/>
                    </a:lnTo>
                    <a:cubicBezTo>
                      <a:pt x="1585" y="11040"/>
                      <a:pt x="1699" y="11108"/>
                      <a:pt x="1819" y="11108"/>
                    </a:cubicBezTo>
                    <a:cubicBezTo>
                      <a:pt x="1863" y="11108"/>
                      <a:pt x="1909" y="11098"/>
                      <a:pt x="1951" y="11078"/>
                    </a:cubicBezTo>
                    <a:lnTo>
                      <a:pt x="6946" y="21771"/>
                    </a:lnTo>
                    <a:cubicBezTo>
                      <a:pt x="6787" y="21845"/>
                      <a:pt x="6719" y="22033"/>
                      <a:pt x="6793" y="22191"/>
                    </a:cubicBezTo>
                    <a:lnTo>
                      <a:pt x="8093" y="24975"/>
                    </a:lnTo>
                    <a:cubicBezTo>
                      <a:pt x="8324" y="25467"/>
                      <a:pt x="8763" y="25828"/>
                      <a:pt x="9292" y="25957"/>
                    </a:cubicBezTo>
                    <a:lnTo>
                      <a:pt x="10538" y="26258"/>
                    </a:lnTo>
                    <a:lnTo>
                      <a:pt x="16778" y="23344"/>
                    </a:lnTo>
                    <a:lnTo>
                      <a:pt x="17347" y="22196"/>
                    </a:lnTo>
                    <a:cubicBezTo>
                      <a:pt x="17587" y="21709"/>
                      <a:pt x="17593" y="21137"/>
                      <a:pt x="17363" y="20646"/>
                    </a:cubicBezTo>
                    <a:lnTo>
                      <a:pt x="16064" y="17861"/>
                    </a:lnTo>
                    <a:cubicBezTo>
                      <a:pt x="16009" y="17746"/>
                      <a:pt x="15896" y="17679"/>
                      <a:pt x="15777" y="17679"/>
                    </a:cubicBezTo>
                    <a:cubicBezTo>
                      <a:pt x="15732" y="17679"/>
                      <a:pt x="15687" y="17688"/>
                      <a:pt x="15643" y="17709"/>
                    </a:cubicBezTo>
                    <a:lnTo>
                      <a:pt x="10650" y="7015"/>
                    </a:lnTo>
                    <a:cubicBezTo>
                      <a:pt x="10808" y="6941"/>
                      <a:pt x="10876" y="6753"/>
                      <a:pt x="10802" y="6595"/>
                    </a:cubicBezTo>
                    <a:lnTo>
                      <a:pt x="9501" y="3812"/>
                    </a:lnTo>
                    <a:cubicBezTo>
                      <a:pt x="9271" y="3319"/>
                      <a:pt x="8831" y="2957"/>
                      <a:pt x="8303" y="2830"/>
                    </a:cubicBezTo>
                    <a:lnTo>
                      <a:pt x="4791" y="1980"/>
                    </a:lnTo>
                    <a:lnTo>
                      <a:pt x="38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6">
                <a:extLst>
                  <a:ext uri="{FF2B5EF4-FFF2-40B4-BE49-F238E27FC236}">
                    <a16:creationId xmlns:a16="http://schemas.microsoft.com/office/drawing/2014/main" id="{F2EEEBC0-BC92-55E4-79F5-0561849B1770}"/>
                  </a:ext>
                </a:extLst>
              </p:cNvPr>
              <p:cNvSpPr/>
              <p:nvPr/>
            </p:nvSpPr>
            <p:spPr>
              <a:xfrm>
                <a:off x="921400" y="1832762"/>
                <a:ext cx="160522" cy="156719"/>
              </a:xfrm>
              <a:custGeom>
                <a:avLst/>
                <a:gdLst/>
                <a:ahLst/>
                <a:cxnLst/>
                <a:rect l="l" t="t" r="r" b="b"/>
                <a:pathLst>
                  <a:path w="4854" h="4739" extrusionOk="0">
                    <a:moveTo>
                      <a:pt x="3378" y="1"/>
                    </a:moveTo>
                    <a:lnTo>
                      <a:pt x="1" y="1578"/>
                    </a:lnTo>
                    <a:lnTo>
                      <a:pt x="1475" y="4739"/>
                    </a:lnTo>
                    <a:lnTo>
                      <a:pt x="4854" y="3161"/>
                    </a:lnTo>
                    <a:lnTo>
                      <a:pt x="33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6">
                <a:extLst>
                  <a:ext uri="{FF2B5EF4-FFF2-40B4-BE49-F238E27FC236}">
                    <a16:creationId xmlns:a16="http://schemas.microsoft.com/office/drawing/2014/main" id="{D90EBFD6-6E2E-56C6-A5D5-414277DDDAF3}"/>
                  </a:ext>
                </a:extLst>
              </p:cNvPr>
              <p:cNvSpPr/>
              <p:nvPr/>
            </p:nvSpPr>
            <p:spPr>
              <a:xfrm>
                <a:off x="2576489" y="2002282"/>
                <a:ext cx="338471" cy="880191"/>
              </a:xfrm>
              <a:custGeom>
                <a:avLst/>
                <a:gdLst/>
                <a:ahLst/>
                <a:cxnLst/>
                <a:rect l="l" t="t" r="r" b="b"/>
                <a:pathLst>
                  <a:path w="10235" h="26616" extrusionOk="0">
                    <a:moveTo>
                      <a:pt x="3495" y="1"/>
                    </a:moveTo>
                    <a:lnTo>
                      <a:pt x="3495" y="2184"/>
                    </a:lnTo>
                    <a:lnTo>
                      <a:pt x="672" y="4441"/>
                    </a:lnTo>
                    <a:cubicBezTo>
                      <a:pt x="247" y="4780"/>
                      <a:pt x="1" y="5294"/>
                      <a:pt x="1" y="5837"/>
                    </a:cubicBezTo>
                    <a:lnTo>
                      <a:pt x="1" y="8910"/>
                    </a:lnTo>
                    <a:cubicBezTo>
                      <a:pt x="1" y="9085"/>
                      <a:pt x="142" y="9226"/>
                      <a:pt x="317" y="9226"/>
                    </a:cubicBezTo>
                    <a:lnTo>
                      <a:pt x="317" y="21029"/>
                    </a:lnTo>
                    <a:cubicBezTo>
                      <a:pt x="142" y="21029"/>
                      <a:pt x="1" y="21171"/>
                      <a:pt x="1" y="21345"/>
                    </a:cubicBezTo>
                    <a:lnTo>
                      <a:pt x="1" y="24418"/>
                    </a:lnTo>
                    <a:cubicBezTo>
                      <a:pt x="1" y="24961"/>
                      <a:pt x="249" y="25475"/>
                      <a:pt x="672" y="25814"/>
                    </a:cubicBezTo>
                    <a:lnTo>
                      <a:pt x="1675" y="26616"/>
                    </a:lnTo>
                    <a:lnTo>
                      <a:pt x="8560" y="26616"/>
                    </a:lnTo>
                    <a:lnTo>
                      <a:pt x="9561" y="25814"/>
                    </a:lnTo>
                    <a:cubicBezTo>
                      <a:pt x="9986" y="25475"/>
                      <a:pt x="10233" y="24961"/>
                      <a:pt x="10233" y="24418"/>
                    </a:cubicBezTo>
                    <a:lnTo>
                      <a:pt x="10233" y="21345"/>
                    </a:lnTo>
                    <a:cubicBezTo>
                      <a:pt x="10233" y="21171"/>
                      <a:pt x="10091" y="21029"/>
                      <a:pt x="9915" y="21029"/>
                    </a:cubicBezTo>
                    <a:lnTo>
                      <a:pt x="9915" y="9226"/>
                    </a:lnTo>
                    <a:cubicBezTo>
                      <a:pt x="9916" y="9226"/>
                      <a:pt x="9917" y="9226"/>
                      <a:pt x="9918" y="9226"/>
                    </a:cubicBezTo>
                    <a:cubicBezTo>
                      <a:pt x="10093" y="9226"/>
                      <a:pt x="10234" y="9085"/>
                      <a:pt x="10233" y="8910"/>
                    </a:cubicBezTo>
                    <a:lnTo>
                      <a:pt x="10233" y="5839"/>
                    </a:lnTo>
                    <a:cubicBezTo>
                      <a:pt x="10233" y="5294"/>
                      <a:pt x="9986" y="4780"/>
                      <a:pt x="9563" y="4441"/>
                    </a:cubicBezTo>
                    <a:lnTo>
                      <a:pt x="6740" y="2185"/>
                    </a:lnTo>
                    <a:lnTo>
                      <a:pt x="67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6">
                <a:extLst>
                  <a:ext uri="{FF2B5EF4-FFF2-40B4-BE49-F238E27FC236}">
                    <a16:creationId xmlns:a16="http://schemas.microsoft.com/office/drawing/2014/main" id="{D316E9E3-2128-5D31-4C8B-B0ED36F20ECC}"/>
                  </a:ext>
                </a:extLst>
              </p:cNvPr>
              <p:cNvSpPr/>
              <p:nvPr/>
            </p:nvSpPr>
            <p:spPr>
              <a:xfrm>
                <a:off x="2684068" y="1932338"/>
                <a:ext cx="123318" cy="115381"/>
              </a:xfrm>
              <a:custGeom>
                <a:avLst/>
                <a:gdLst/>
                <a:ahLst/>
                <a:cxnLst/>
                <a:rect l="l" t="t" r="r" b="b"/>
                <a:pathLst>
                  <a:path w="3729" h="3489" extrusionOk="0">
                    <a:moveTo>
                      <a:pt x="1" y="1"/>
                    </a:moveTo>
                    <a:lnTo>
                      <a:pt x="1" y="3489"/>
                    </a:lnTo>
                    <a:lnTo>
                      <a:pt x="3728" y="3489"/>
                    </a:lnTo>
                    <a:lnTo>
                      <a:pt x="37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6">
                <a:extLst>
                  <a:ext uri="{FF2B5EF4-FFF2-40B4-BE49-F238E27FC236}">
                    <a16:creationId xmlns:a16="http://schemas.microsoft.com/office/drawing/2014/main" id="{E5E5F220-95B6-5AAC-6CB1-F60A55692000}"/>
                  </a:ext>
                </a:extLst>
              </p:cNvPr>
              <p:cNvSpPr/>
              <p:nvPr/>
            </p:nvSpPr>
            <p:spPr>
              <a:xfrm>
                <a:off x="1478906" y="1910875"/>
                <a:ext cx="338405" cy="880125"/>
              </a:xfrm>
              <a:custGeom>
                <a:avLst/>
                <a:gdLst/>
                <a:ahLst/>
                <a:cxnLst/>
                <a:rect l="l" t="t" r="r" b="b"/>
                <a:pathLst>
                  <a:path w="10233" h="26614" extrusionOk="0">
                    <a:moveTo>
                      <a:pt x="3493" y="0"/>
                    </a:moveTo>
                    <a:lnTo>
                      <a:pt x="3493" y="2182"/>
                    </a:lnTo>
                    <a:lnTo>
                      <a:pt x="672" y="4439"/>
                    </a:lnTo>
                    <a:cubicBezTo>
                      <a:pt x="247" y="4778"/>
                      <a:pt x="1" y="5292"/>
                      <a:pt x="1" y="5837"/>
                    </a:cubicBezTo>
                    <a:lnTo>
                      <a:pt x="1" y="8908"/>
                    </a:lnTo>
                    <a:cubicBezTo>
                      <a:pt x="1" y="9084"/>
                      <a:pt x="142" y="9226"/>
                      <a:pt x="317" y="9226"/>
                    </a:cubicBezTo>
                    <a:lnTo>
                      <a:pt x="317" y="21027"/>
                    </a:lnTo>
                    <a:cubicBezTo>
                      <a:pt x="142" y="21027"/>
                      <a:pt x="1" y="21168"/>
                      <a:pt x="1" y="21344"/>
                    </a:cubicBezTo>
                    <a:lnTo>
                      <a:pt x="1" y="24416"/>
                    </a:lnTo>
                    <a:cubicBezTo>
                      <a:pt x="1" y="24959"/>
                      <a:pt x="247" y="25474"/>
                      <a:pt x="672" y="25814"/>
                    </a:cubicBezTo>
                    <a:lnTo>
                      <a:pt x="1675" y="26614"/>
                    </a:lnTo>
                    <a:lnTo>
                      <a:pt x="8560" y="26614"/>
                    </a:lnTo>
                    <a:lnTo>
                      <a:pt x="9561" y="25814"/>
                    </a:lnTo>
                    <a:cubicBezTo>
                      <a:pt x="9985" y="25474"/>
                      <a:pt x="10233" y="24959"/>
                      <a:pt x="10233" y="24416"/>
                    </a:cubicBezTo>
                    <a:lnTo>
                      <a:pt x="10233" y="21344"/>
                    </a:lnTo>
                    <a:cubicBezTo>
                      <a:pt x="10233" y="21168"/>
                      <a:pt x="10091" y="21027"/>
                      <a:pt x="9915" y="21027"/>
                    </a:cubicBezTo>
                    <a:lnTo>
                      <a:pt x="9915" y="9226"/>
                    </a:lnTo>
                    <a:cubicBezTo>
                      <a:pt x="10091" y="9226"/>
                      <a:pt x="10233" y="9084"/>
                      <a:pt x="10233" y="8908"/>
                    </a:cubicBezTo>
                    <a:lnTo>
                      <a:pt x="10233" y="5837"/>
                    </a:lnTo>
                    <a:cubicBezTo>
                      <a:pt x="10233" y="5292"/>
                      <a:pt x="9985" y="4778"/>
                      <a:pt x="9561" y="4439"/>
                    </a:cubicBezTo>
                    <a:lnTo>
                      <a:pt x="6739" y="2183"/>
                    </a:lnTo>
                    <a:lnTo>
                      <a:pt x="67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6">
                <a:extLst>
                  <a:ext uri="{FF2B5EF4-FFF2-40B4-BE49-F238E27FC236}">
                    <a16:creationId xmlns:a16="http://schemas.microsoft.com/office/drawing/2014/main" id="{57BB876E-77AA-2848-CDCC-484EA54FF566}"/>
                  </a:ext>
                </a:extLst>
              </p:cNvPr>
              <p:cNvSpPr/>
              <p:nvPr/>
            </p:nvSpPr>
            <p:spPr>
              <a:xfrm>
                <a:off x="1586452" y="1840864"/>
                <a:ext cx="123318" cy="115381"/>
              </a:xfrm>
              <a:custGeom>
                <a:avLst/>
                <a:gdLst/>
                <a:ahLst/>
                <a:cxnLst/>
                <a:rect l="l" t="t" r="r" b="b"/>
                <a:pathLst>
                  <a:path w="3729" h="3489" extrusionOk="0">
                    <a:moveTo>
                      <a:pt x="0" y="1"/>
                    </a:moveTo>
                    <a:lnTo>
                      <a:pt x="0" y="3489"/>
                    </a:lnTo>
                    <a:lnTo>
                      <a:pt x="3729" y="3489"/>
                    </a:lnTo>
                    <a:lnTo>
                      <a:pt x="37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6">
                <a:extLst>
                  <a:ext uri="{FF2B5EF4-FFF2-40B4-BE49-F238E27FC236}">
                    <a16:creationId xmlns:a16="http://schemas.microsoft.com/office/drawing/2014/main" id="{A9039A6E-1BEF-8743-F293-D8E84B9C542E}"/>
                  </a:ext>
                </a:extLst>
              </p:cNvPr>
              <p:cNvSpPr/>
              <p:nvPr/>
            </p:nvSpPr>
            <p:spPr>
              <a:xfrm>
                <a:off x="1054377" y="2622193"/>
                <a:ext cx="2183877" cy="1280206"/>
              </a:xfrm>
              <a:custGeom>
                <a:avLst/>
                <a:gdLst/>
                <a:ahLst/>
                <a:cxnLst/>
                <a:rect l="l" t="t" r="r" b="b"/>
                <a:pathLst>
                  <a:path w="66038" h="38712" extrusionOk="0">
                    <a:moveTo>
                      <a:pt x="0" y="0"/>
                    </a:moveTo>
                    <a:lnTo>
                      <a:pt x="204" y="3069"/>
                    </a:lnTo>
                    <a:lnTo>
                      <a:pt x="805" y="12336"/>
                    </a:lnTo>
                    <a:lnTo>
                      <a:pt x="1590" y="24344"/>
                    </a:lnTo>
                    <a:lnTo>
                      <a:pt x="2198" y="33610"/>
                    </a:lnTo>
                    <a:lnTo>
                      <a:pt x="2445" y="37439"/>
                    </a:lnTo>
                    <a:cubicBezTo>
                      <a:pt x="2495" y="38155"/>
                      <a:pt x="3088" y="38710"/>
                      <a:pt x="3806" y="38711"/>
                    </a:cubicBezTo>
                    <a:lnTo>
                      <a:pt x="62226" y="38711"/>
                    </a:lnTo>
                    <a:cubicBezTo>
                      <a:pt x="62228" y="38711"/>
                      <a:pt x="62230" y="38711"/>
                      <a:pt x="62232" y="38711"/>
                    </a:cubicBezTo>
                    <a:cubicBezTo>
                      <a:pt x="62948" y="38711"/>
                      <a:pt x="63542" y="38155"/>
                      <a:pt x="63587" y="37439"/>
                    </a:cubicBezTo>
                    <a:lnTo>
                      <a:pt x="64107" y="29508"/>
                    </a:lnTo>
                    <a:lnTo>
                      <a:pt x="64917" y="17077"/>
                    </a:lnTo>
                    <a:lnTo>
                      <a:pt x="65551" y="7488"/>
                    </a:lnTo>
                    <a:lnTo>
                      <a:pt x="660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6">
                <a:extLst>
                  <a:ext uri="{FF2B5EF4-FFF2-40B4-BE49-F238E27FC236}">
                    <a16:creationId xmlns:a16="http://schemas.microsoft.com/office/drawing/2014/main" id="{120D10B5-9869-29BE-6F46-449ED4E7E53C}"/>
                  </a:ext>
                </a:extLst>
              </p:cNvPr>
              <p:cNvSpPr/>
              <p:nvPr/>
            </p:nvSpPr>
            <p:spPr>
              <a:xfrm>
                <a:off x="1930453" y="2902830"/>
                <a:ext cx="451802" cy="249447"/>
              </a:xfrm>
              <a:custGeom>
                <a:avLst/>
                <a:gdLst/>
                <a:ahLst/>
                <a:cxnLst/>
                <a:rect l="l" t="t" r="r" b="b"/>
                <a:pathLst>
                  <a:path w="13662" h="7543" extrusionOk="0">
                    <a:moveTo>
                      <a:pt x="4009" y="0"/>
                    </a:moveTo>
                    <a:cubicBezTo>
                      <a:pt x="3315" y="0"/>
                      <a:pt x="2674" y="370"/>
                      <a:pt x="2328" y="973"/>
                    </a:cubicBezTo>
                    <a:lnTo>
                      <a:pt x="0" y="5017"/>
                    </a:lnTo>
                    <a:lnTo>
                      <a:pt x="4402" y="7543"/>
                    </a:lnTo>
                    <a:lnTo>
                      <a:pt x="6653" y="3642"/>
                    </a:lnTo>
                    <a:lnTo>
                      <a:pt x="7721" y="5487"/>
                    </a:lnTo>
                    <a:lnTo>
                      <a:pt x="6263" y="6377"/>
                    </a:lnTo>
                    <a:lnTo>
                      <a:pt x="11784" y="7462"/>
                    </a:lnTo>
                    <a:lnTo>
                      <a:pt x="13661" y="2056"/>
                    </a:lnTo>
                    <a:lnTo>
                      <a:pt x="12107" y="2995"/>
                    </a:lnTo>
                    <a:lnTo>
                      <a:pt x="10989" y="1053"/>
                    </a:lnTo>
                    <a:cubicBezTo>
                      <a:pt x="10648" y="459"/>
                      <a:pt x="10021" y="90"/>
                      <a:pt x="9338" y="80"/>
                    </a:cubicBezTo>
                    <a:lnTo>
                      <a:pt x="4037" y="0"/>
                    </a:lnTo>
                    <a:cubicBezTo>
                      <a:pt x="4028" y="0"/>
                      <a:pt x="4018" y="0"/>
                      <a:pt x="4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6">
                <a:extLst>
                  <a:ext uri="{FF2B5EF4-FFF2-40B4-BE49-F238E27FC236}">
                    <a16:creationId xmlns:a16="http://schemas.microsoft.com/office/drawing/2014/main" id="{DEA4F3FA-673F-BD91-15B2-89C71C2472E2}"/>
                  </a:ext>
                </a:extLst>
              </p:cNvPr>
              <p:cNvSpPr/>
              <p:nvPr/>
            </p:nvSpPr>
            <p:spPr>
              <a:xfrm>
                <a:off x="1792647" y="3145900"/>
                <a:ext cx="321573" cy="378916"/>
              </a:xfrm>
              <a:custGeom>
                <a:avLst/>
                <a:gdLst/>
                <a:ahLst/>
                <a:cxnLst/>
                <a:rect l="l" t="t" r="r" b="b"/>
                <a:pathLst>
                  <a:path w="9724" h="11458" extrusionOk="0">
                    <a:moveTo>
                      <a:pt x="5583" y="1"/>
                    </a:moveTo>
                    <a:lnTo>
                      <a:pt x="0" y="1257"/>
                    </a:lnTo>
                    <a:lnTo>
                      <a:pt x="1617" y="2082"/>
                    </a:lnTo>
                    <a:lnTo>
                      <a:pt x="557" y="4056"/>
                    </a:lnTo>
                    <a:cubicBezTo>
                      <a:pt x="233" y="4658"/>
                      <a:pt x="251" y="5386"/>
                      <a:pt x="603" y="5972"/>
                    </a:cubicBezTo>
                    <a:lnTo>
                      <a:pt x="3332" y="10518"/>
                    </a:lnTo>
                    <a:cubicBezTo>
                      <a:pt x="3682" y="11102"/>
                      <a:pt x="4314" y="11458"/>
                      <a:pt x="4993" y="11458"/>
                    </a:cubicBezTo>
                    <a:cubicBezTo>
                      <a:pt x="5015" y="11458"/>
                      <a:pt x="5037" y="11457"/>
                      <a:pt x="5059" y="11457"/>
                    </a:cubicBezTo>
                    <a:lnTo>
                      <a:pt x="9723" y="11302"/>
                    </a:lnTo>
                    <a:lnTo>
                      <a:pt x="9546" y="6228"/>
                    </a:lnTo>
                    <a:lnTo>
                      <a:pt x="5045" y="6376"/>
                    </a:lnTo>
                    <a:lnTo>
                      <a:pt x="6049" y="4494"/>
                    </a:lnTo>
                    <a:lnTo>
                      <a:pt x="7574" y="5262"/>
                    </a:lnTo>
                    <a:lnTo>
                      <a:pt x="7574" y="5262"/>
                    </a:lnTo>
                    <a:lnTo>
                      <a:pt x="55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6">
                <a:extLst>
                  <a:ext uri="{FF2B5EF4-FFF2-40B4-BE49-F238E27FC236}">
                    <a16:creationId xmlns:a16="http://schemas.microsoft.com/office/drawing/2014/main" id="{9E250796-0A1C-E322-7023-5E2E0E719FB1}"/>
                  </a:ext>
                </a:extLst>
              </p:cNvPr>
              <p:cNvSpPr/>
              <p:nvPr/>
            </p:nvSpPr>
            <p:spPr>
              <a:xfrm>
                <a:off x="2149513" y="3144842"/>
                <a:ext cx="353386" cy="440757"/>
              </a:xfrm>
              <a:custGeom>
                <a:avLst/>
                <a:gdLst/>
                <a:ahLst/>
                <a:cxnLst/>
                <a:rect l="l" t="t" r="r" b="b"/>
                <a:pathLst>
                  <a:path w="10686" h="13328" extrusionOk="0">
                    <a:moveTo>
                      <a:pt x="7979" y="1"/>
                    </a:moveTo>
                    <a:lnTo>
                      <a:pt x="3599" y="2564"/>
                    </a:lnTo>
                    <a:lnTo>
                      <a:pt x="5865" y="6457"/>
                    </a:lnTo>
                    <a:lnTo>
                      <a:pt x="3734" y="6466"/>
                    </a:lnTo>
                    <a:lnTo>
                      <a:pt x="3685" y="4759"/>
                    </a:lnTo>
                    <a:lnTo>
                      <a:pt x="1" y="9010"/>
                    </a:lnTo>
                    <a:lnTo>
                      <a:pt x="3759" y="13328"/>
                    </a:lnTo>
                    <a:lnTo>
                      <a:pt x="3716" y="11512"/>
                    </a:lnTo>
                    <a:lnTo>
                      <a:pt x="5957" y="11508"/>
                    </a:lnTo>
                    <a:cubicBezTo>
                      <a:pt x="6640" y="11506"/>
                      <a:pt x="7272" y="11146"/>
                      <a:pt x="7620" y="10559"/>
                    </a:cubicBezTo>
                    <a:lnTo>
                      <a:pt x="10324" y="5998"/>
                    </a:lnTo>
                    <a:cubicBezTo>
                      <a:pt x="10684" y="5393"/>
                      <a:pt x="10686" y="4640"/>
                      <a:pt x="10332" y="4032"/>
                    </a:cubicBezTo>
                    <a:lnTo>
                      <a:pt x="79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3" name="Google Shape;853;p56">
              <a:extLst>
                <a:ext uri="{FF2B5EF4-FFF2-40B4-BE49-F238E27FC236}">
                  <a16:creationId xmlns:a16="http://schemas.microsoft.com/office/drawing/2014/main" id="{D974D8D6-0DB1-A931-3C46-71DE7C7D3FF9}"/>
                </a:ext>
              </a:extLst>
            </p:cNvPr>
            <p:cNvSpPr/>
            <p:nvPr/>
          </p:nvSpPr>
          <p:spPr>
            <a:xfrm>
              <a:off x="771801" y="2973125"/>
              <a:ext cx="365370" cy="108840"/>
            </a:xfrm>
            <a:custGeom>
              <a:avLst/>
              <a:gdLst/>
              <a:ahLst/>
              <a:cxnLst/>
              <a:rect l="l" t="t" r="r" b="b"/>
              <a:pathLst>
                <a:path w="11881" h="2393" extrusionOk="0">
                  <a:moveTo>
                    <a:pt x="3178" y="0"/>
                  </a:moveTo>
                  <a:cubicBezTo>
                    <a:pt x="1194" y="0"/>
                    <a:pt x="1" y="2392"/>
                    <a:pt x="1" y="2392"/>
                  </a:cubicBezTo>
                  <a:lnTo>
                    <a:pt x="11880" y="2392"/>
                  </a:lnTo>
                  <a:cubicBezTo>
                    <a:pt x="11618" y="1380"/>
                    <a:pt x="10886" y="626"/>
                    <a:pt x="9867" y="626"/>
                  </a:cubicBezTo>
                  <a:cubicBezTo>
                    <a:pt x="9588" y="626"/>
                    <a:pt x="9288" y="682"/>
                    <a:pt x="8970" y="806"/>
                  </a:cubicBezTo>
                  <a:cubicBezTo>
                    <a:pt x="8553" y="968"/>
                    <a:pt x="8228" y="1269"/>
                    <a:pt x="7975" y="1358"/>
                  </a:cubicBezTo>
                  <a:cubicBezTo>
                    <a:pt x="7724" y="1446"/>
                    <a:pt x="7454" y="1487"/>
                    <a:pt x="7182" y="1487"/>
                  </a:cubicBezTo>
                  <a:cubicBezTo>
                    <a:pt x="6678" y="1487"/>
                    <a:pt x="6168" y="1344"/>
                    <a:pt x="5769" y="1086"/>
                  </a:cubicBezTo>
                  <a:cubicBezTo>
                    <a:pt x="4895" y="524"/>
                    <a:pt x="4745" y="71"/>
                    <a:pt x="3292" y="3"/>
                  </a:cubicBezTo>
                  <a:cubicBezTo>
                    <a:pt x="3254" y="1"/>
                    <a:pt x="3216" y="0"/>
                    <a:pt x="3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6">
              <a:extLst>
                <a:ext uri="{FF2B5EF4-FFF2-40B4-BE49-F238E27FC236}">
                  <a16:creationId xmlns:a16="http://schemas.microsoft.com/office/drawing/2014/main" id="{F37114BB-3561-6B33-F28B-4751623ABC70}"/>
                </a:ext>
              </a:extLst>
            </p:cNvPr>
            <p:cNvSpPr/>
            <p:nvPr/>
          </p:nvSpPr>
          <p:spPr>
            <a:xfrm flipH="1">
              <a:off x="2686350" y="1512726"/>
              <a:ext cx="365385" cy="109753"/>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55" name="Google Shape;855;p56">
            <a:extLst>
              <a:ext uri="{FF2B5EF4-FFF2-40B4-BE49-F238E27FC236}">
                <a16:creationId xmlns:a16="http://schemas.microsoft.com/office/drawing/2014/main" id="{BE356D5A-DA98-6005-D3A5-FE0C15ACC156}"/>
              </a:ext>
            </a:extLst>
          </p:cNvPr>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sp>
        <p:nvSpPr>
          <p:cNvPr id="2" name="Google Shape;803;p56">
            <a:extLst>
              <a:ext uri="{FF2B5EF4-FFF2-40B4-BE49-F238E27FC236}">
                <a16:creationId xmlns:a16="http://schemas.microsoft.com/office/drawing/2014/main" id="{1A00F891-66D1-65DC-B165-C60AB5FC451F}"/>
              </a:ext>
            </a:extLst>
          </p:cNvPr>
          <p:cNvSpPr txBox="1">
            <a:spLocks/>
          </p:cNvSpPr>
          <p:nvPr/>
        </p:nvSpPr>
        <p:spPr>
          <a:xfrm flipH="1">
            <a:off x="4005765" y="1328829"/>
            <a:ext cx="3817500" cy="4467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Open Sans"/>
              <a:buNone/>
              <a:defRPr sz="2200" b="0" i="0" u="none" strike="noStrike" cap="none">
                <a:solidFill>
                  <a:schemeClr val="dk1"/>
                </a:solidFill>
                <a:latin typeface="Open Sans ExtraBold"/>
                <a:ea typeface="Open Sans ExtraBold"/>
                <a:cs typeface="Open Sans ExtraBold"/>
                <a:sym typeface="Open Sans ExtraBold"/>
              </a:defRPr>
            </a:lvl1pPr>
            <a:lvl2pPr marR="0" lvl="1"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ar-DZ"/>
              <a:t>التوزيع والنقل المستدام</a:t>
            </a:r>
            <a:endParaRPr lang="ar-DZ" dirty="0"/>
          </a:p>
        </p:txBody>
      </p:sp>
      <p:sp>
        <p:nvSpPr>
          <p:cNvPr id="3" name="Google Shape;804;p56">
            <a:extLst>
              <a:ext uri="{FF2B5EF4-FFF2-40B4-BE49-F238E27FC236}">
                <a16:creationId xmlns:a16="http://schemas.microsoft.com/office/drawing/2014/main" id="{A98D4337-172B-D32E-8479-E85F2B58420E}"/>
              </a:ext>
            </a:extLst>
          </p:cNvPr>
          <p:cNvSpPr txBox="1">
            <a:spLocks/>
          </p:cNvSpPr>
          <p:nvPr/>
        </p:nvSpPr>
        <p:spPr>
          <a:xfrm flipH="1">
            <a:off x="4005765" y="1712644"/>
            <a:ext cx="45084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r>
              <a:rPr lang="ar-DZ" sz="1600"/>
              <a:t> استخدمت </a:t>
            </a:r>
            <a:r>
              <a:rPr lang="fr-FR" sz="1600"/>
              <a:t>IKEA </a:t>
            </a:r>
            <a:r>
              <a:rPr lang="ar-DZ" sz="1600"/>
              <a:t>في بعض أسواقها شبكات السكك الحديدية لنقل البضائع بين المستودعات والمتاجر بدلاً من الشاحنات</a:t>
            </a:r>
            <a:endParaRPr lang="ar-DZ" sz="1600" dirty="0"/>
          </a:p>
        </p:txBody>
      </p:sp>
      <p:cxnSp>
        <p:nvCxnSpPr>
          <p:cNvPr id="4" name="Google Shape;809;p56">
            <a:extLst>
              <a:ext uri="{FF2B5EF4-FFF2-40B4-BE49-F238E27FC236}">
                <a16:creationId xmlns:a16="http://schemas.microsoft.com/office/drawing/2014/main" id="{7DB7B778-5840-27BA-3CCA-20E6EA780465}"/>
              </a:ext>
            </a:extLst>
          </p:cNvPr>
          <p:cNvCxnSpPr/>
          <p:nvPr/>
        </p:nvCxnSpPr>
        <p:spPr>
          <a:xfrm>
            <a:off x="4005765" y="2304719"/>
            <a:ext cx="4508400" cy="0"/>
          </a:xfrm>
          <a:prstGeom prst="straightConnector1">
            <a:avLst/>
          </a:prstGeom>
          <a:noFill/>
          <a:ln w="19050" cap="flat" cmpd="sng">
            <a:solidFill>
              <a:schemeClr val="accent1"/>
            </a:solidFill>
            <a:prstDash val="solid"/>
            <a:round/>
            <a:headEnd type="none" w="med" len="med"/>
            <a:tailEnd type="none" w="med" len="med"/>
          </a:ln>
        </p:spPr>
      </p:cxnSp>
      <p:sp>
        <p:nvSpPr>
          <p:cNvPr id="5" name="Google Shape;803;p56">
            <a:extLst>
              <a:ext uri="{FF2B5EF4-FFF2-40B4-BE49-F238E27FC236}">
                <a16:creationId xmlns:a16="http://schemas.microsoft.com/office/drawing/2014/main" id="{27A50CE9-7EC7-BF83-E559-6FCEE151212E}"/>
              </a:ext>
            </a:extLst>
          </p:cNvPr>
          <p:cNvSpPr txBox="1">
            <a:spLocks/>
          </p:cNvSpPr>
          <p:nvPr/>
        </p:nvSpPr>
        <p:spPr>
          <a:xfrm flipH="1">
            <a:off x="4077672" y="2313564"/>
            <a:ext cx="3817500" cy="4467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Open Sans"/>
              <a:buNone/>
              <a:defRPr sz="2200" b="0" i="0" u="none" strike="noStrike" cap="none">
                <a:solidFill>
                  <a:schemeClr val="dk1"/>
                </a:solidFill>
                <a:latin typeface="Open Sans ExtraBold"/>
                <a:ea typeface="Open Sans ExtraBold"/>
                <a:cs typeface="Open Sans ExtraBold"/>
                <a:sym typeface="Open Sans ExtraBold"/>
              </a:defRPr>
            </a:lvl1pPr>
            <a:lvl2pPr marR="0" lvl="1"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ar-DZ" dirty="0"/>
              <a:t>برنامج الاستعادة والتدوير</a:t>
            </a:r>
          </a:p>
        </p:txBody>
      </p:sp>
      <p:sp>
        <p:nvSpPr>
          <p:cNvPr id="6" name="Google Shape;804;p56">
            <a:extLst>
              <a:ext uri="{FF2B5EF4-FFF2-40B4-BE49-F238E27FC236}">
                <a16:creationId xmlns:a16="http://schemas.microsoft.com/office/drawing/2014/main" id="{BA50D017-8543-F7DF-C855-E11825738298}"/>
              </a:ext>
            </a:extLst>
          </p:cNvPr>
          <p:cNvSpPr txBox="1">
            <a:spLocks/>
          </p:cNvSpPr>
          <p:nvPr/>
        </p:nvSpPr>
        <p:spPr>
          <a:xfrm flipH="1">
            <a:off x="3872592" y="2644985"/>
            <a:ext cx="4591751"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r>
              <a:rPr lang="ar-DZ" sz="1600" dirty="0"/>
              <a:t>مبادرة "</a:t>
            </a:r>
            <a:r>
              <a:rPr lang="fr-FR" sz="1600" dirty="0" err="1"/>
              <a:t>Furniture</a:t>
            </a:r>
            <a:r>
              <a:rPr lang="fr-FR" sz="1600" dirty="0"/>
              <a:t> </a:t>
            </a:r>
            <a:r>
              <a:rPr lang="fr-FR" sz="1600" dirty="0" err="1"/>
              <a:t>Take</a:t>
            </a:r>
            <a:r>
              <a:rPr lang="fr-FR" sz="1600" dirty="0"/>
              <a:t>-Back" </a:t>
            </a:r>
            <a:r>
              <a:rPr lang="ar-DZ" sz="1600" dirty="0"/>
              <a:t>تقدم الشركة خدمات لصيانة وإعادة طلاء الأثاث القديم حتى يصبح قابلاً للاستخدام مرة أخرى</a:t>
            </a:r>
          </a:p>
        </p:txBody>
      </p:sp>
      <p:cxnSp>
        <p:nvCxnSpPr>
          <p:cNvPr id="7" name="Google Shape;809;p56">
            <a:extLst>
              <a:ext uri="{FF2B5EF4-FFF2-40B4-BE49-F238E27FC236}">
                <a16:creationId xmlns:a16="http://schemas.microsoft.com/office/drawing/2014/main" id="{DA91DAD2-D70E-B7AE-0D40-36624FA1B6F3}"/>
              </a:ext>
            </a:extLst>
          </p:cNvPr>
          <p:cNvCxnSpPr/>
          <p:nvPr/>
        </p:nvCxnSpPr>
        <p:spPr>
          <a:xfrm>
            <a:off x="3922414" y="3231094"/>
            <a:ext cx="4508400" cy="0"/>
          </a:xfrm>
          <a:prstGeom prst="straightConnector1">
            <a:avLst/>
          </a:prstGeom>
          <a:noFill/>
          <a:ln w="19050" cap="flat" cmpd="sng">
            <a:solidFill>
              <a:schemeClr val="accent1"/>
            </a:solidFill>
            <a:prstDash val="solid"/>
            <a:round/>
            <a:headEnd type="none" w="med" len="med"/>
            <a:tailEnd type="none" w="med" len="med"/>
          </a:ln>
        </p:spPr>
      </p:cxnSp>
      <p:sp>
        <p:nvSpPr>
          <p:cNvPr id="8" name="Google Shape;803;p56">
            <a:extLst>
              <a:ext uri="{FF2B5EF4-FFF2-40B4-BE49-F238E27FC236}">
                <a16:creationId xmlns:a16="http://schemas.microsoft.com/office/drawing/2014/main" id="{93D57351-1ACE-B2F3-93F2-0A4C2E2F2C8B}"/>
              </a:ext>
            </a:extLst>
          </p:cNvPr>
          <p:cNvSpPr txBox="1">
            <a:spLocks/>
          </p:cNvSpPr>
          <p:nvPr/>
        </p:nvSpPr>
        <p:spPr>
          <a:xfrm flipH="1">
            <a:off x="4005765" y="3225587"/>
            <a:ext cx="3817500" cy="4467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Open Sans"/>
              <a:buNone/>
              <a:defRPr sz="2200" b="0" i="0" u="none" strike="noStrike" cap="none">
                <a:solidFill>
                  <a:schemeClr val="dk1"/>
                </a:solidFill>
                <a:latin typeface="Open Sans ExtraBold"/>
                <a:ea typeface="Open Sans ExtraBold"/>
                <a:cs typeface="Open Sans ExtraBold"/>
                <a:sym typeface="Open Sans ExtraBold"/>
              </a:defRPr>
            </a:lvl1pPr>
            <a:lvl2pPr marR="0" lvl="1"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ar-DZ" dirty="0"/>
              <a:t>التوعية والترويج المستدام</a:t>
            </a:r>
          </a:p>
        </p:txBody>
      </p:sp>
      <p:sp>
        <p:nvSpPr>
          <p:cNvPr id="9" name="Google Shape;804;p56">
            <a:extLst>
              <a:ext uri="{FF2B5EF4-FFF2-40B4-BE49-F238E27FC236}">
                <a16:creationId xmlns:a16="http://schemas.microsoft.com/office/drawing/2014/main" id="{982C91B5-5922-39C6-0F75-B88EFC883E53}"/>
              </a:ext>
            </a:extLst>
          </p:cNvPr>
          <p:cNvSpPr txBox="1">
            <a:spLocks/>
          </p:cNvSpPr>
          <p:nvPr/>
        </p:nvSpPr>
        <p:spPr>
          <a:xfrm flipH="1">
            <a:off x="3836552" y="3551943"/>
            <a:ext cx="45084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r>
              <a:rPr lang="ar-DZ" sz="1600" dirty="0"/>
              <a:t>حملة "</a:t>
            </a:r>
            <a:r>
              <a:rPr lang="fr-FR" sz="1600" dirty="0" err="1"/>
              <a:t>Sustainable</a:t>
            </a:r>
            <a:r>
              <a:rPr lang="fr-FR" sz="1600" dirty="0"/>
              <a:t> Living" </a:t>
            </a:r>
            <a:r>
              <a:rPr lang="ar-DZ" sz="1600" dirty="0"/>
              <a:t>التي تقدم نصائح حول كيفية تقليل استخدام الطاقة والماء في المنزل، مثل شراء أدوات المطبخ الموفرة للطاقة.</a:t>
            </a:r>
          </a:p>
        </p:txBody>
      </p:sp>
      <p:cxnSp>
        <p:nvCxnSpPr>
          <p:cNvPr id="16" name="Google Shape;809;p56">
            <a:extLst>
              <a:ext uri="{FF2B5EF4-FFF2-40B4-BE49-F238E27FC236}">
                <a16:creationId xmlns:a16="http://schemas.microsoft.com/office/drawing/2014/main" id="{FBA32CEB-CA23-9BA6-9D86-D8DB4679AC60}"/>
              </a:ext>
            </a:extLst>
          </p:cNvPr>
          <p:cNvCxnSpPr/>
          <p:nvPr/>
        </p:nvCxnSpPr>
        <p:spPr>
          <a:xfrm>
            <a:off x="3914267" y="4366181"/>
            <a:ext cx="450840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7287628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grpSp>
        <p:nvGrpSpPr>
          <p:cNvPr id="893" name="Google Shape;893;p58"/>
          <p:cNvGrpSpPr/>
          <p:nvPr/>
        </p:nvGrpSpPr>
        <p:grpSpPr>
          <a:xfrm>
            <a:off x="5429350" y="874992"/>
            <a:ext cx="2999610" cy="3612167"/>
            <a:chOff x="5429350" y="874992"/>
            <a:chExt cx="2999610" cy="3612167"/>
          </a:xfrm>
        </p:grpSpPr>
        <p:grpSp>
          <p:nvGrpSpPr>
            <p:cNvPr id="894" name="Google Shape;894;p58"/>
            <p:cNvGrpSpPr/>
            <p:nvPr/>
          </p:nvGrpSpPr>
          <p:grpSpPr>
            <a:xfrm>
              <a:off x="5915046" y="874992"/>
              <a:ext cx="2513913" cy="2224633"/>
              <a:chOff x="1089187" y="1373063"/>
              <a:chExt cx="1980239" cy="1851392"/>
            </a:xfrm>
          </p:grpSpPr>
          <p:grpSp>
            <p:nvGrpSpPr>
              <p:cNvPr id="895" name="Google Shape;895;p58"/>
              <p:cNvGrpSpPr/>
              <p:nvPr/>
            </p:nvGrpSpPr>
            <p:grpSpPr>
              <a:xfrm>
                <a:off x="1089187" y="1373063"/>
                <a:ext cx="1980239" cy="1851392"/>
                <a:chOff x="1896450" y="1402600"/>
                <a:chExt cx="1980239" cy="1851392"/>
              </a:xfrm>
            </p:grpSpPr>
            <p:sp>
              <p:nvSpPr>
                <p:cNvPr id="896" name="Google Shape;896;p58"/>
                <p:cNvSpPr/>
                <p:nvPr/>
              </p:nvSpPr>
              <p:spPr>
                <a:xfrm>
                  <a:off x="2926605" y="2450353"/>
                  <a:ext cx="876515" cy="803639"/>
                </a:xfrm>
                <a:custGeom>
                  <a:avLst/>
                  <a:gdLst/>
                  <a:ahLst/>
                  <a:cxnLst/>
                  <a:rect l="l" t="t" r="r" b="b"/>
                  <a:pathLst>
                    <a:path w="30634" h="28087" extrusionOk="0">
                      <a:moveTo>
                        <a:pt x="8212" y="0"/>
                      </a:moveTo>
                      <a:lnTo>
                        <a:pt x="1" y="14955"/>
                      </a:lnTo>
                      <a:lnTo>
                        <a:pt x="9570" y="28087"/>
                      </a:lnTo>
                      <a:lnTo>
                        <a:pt x="9351" y="23572"/>
                      </a:lnTo>
                      <a:lnTo>
                        <a:pt x="9351" y="23572"/>
                      </a:lnTo>
                      <a:cubicBezTo>
                        <a:pt x="9813" y="23595"/>
                        <a:pt x="10261" y="23605"/>
                        <a:pt x="10695" y="23605"/>
                      </a:cubicBezTo>
                      <a:cubicBezTo>
                        <a:pt x="13884" y="23605"/>
                        <a:pt x="16310" y="23016"/>
                        <a:pt x="18033" y="22348"/>
                      </a:cubicBezTo>
                      <a:cubicBezTo>
                        <a:pt x="19925" y="21613"/>
                        <a:pt x="21471" y="20197"/>
                        <a:pt x="22401" y="18388"/>
                      </a:cubicBezTo>
                      <a:lnTo>
                        <a:pt x="30633" y="2375"/>
                      </a:lnTo>
                      <a:lnTo>
                        <a:pt x="30633" y="2375"/>
                      </a:lnTo>
                      <a:cubicBezTo>
                        <a:pt x="28090" y="5021"/>
                        <a:pt x="23371" y="5755"/>
                        <a:pt x="18915" y="5755"/>
                      </a:cubicBezTo>
                      <a:cubicBezTo>
                        <a:pt x="14050" y="5755"/>
                        <a:pt x="9498" y="4879"/>
                        <a:pt x="8436" y="4660"/>
                      </a:cubicBezTo>
                      <a:lnTo>
                        <a:pt x="82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8"/>
                <p:cNvSpPr/>
                <p:nvPr/>
              </p:nvSpPr>
              <p:spPr>
                <a:xfrm>
                  <a:off x="3276771" y="1981652"/>
                  <a:ext cx="599918" cy="578688"/>
                </a:xfrm>
                <a:custGeom>
                  <a:avLst/>
                  <a:gdLst/>
                  <a:ahLst/>
                  <a:cxnLst/>
                  <a:rect l="l" t="t" r="r" b="b"/>
                  <a:pathLst>
                    <a:path w="20967" h="20225" extrusionOk="0">
                      <a:moveTo>
                        <a:pt x="14509" y="1"/>
                      </a:moveTo>
                      <a:lnTo>
                        <a:pt x="1" y="8673"/>
                      </a:lnTo>
                      <a:lnTo>
                        <a:pt x="8237" y="20225"/>
                      </a:lnTo>
                      <a:cubicBezTo>
                        <a:pt x="8249" y="20225"/>
                        <a:pt x="8260" y="20225"/>
                        <a:pt x="8272" y="20225"/>
                      </a:cubicBezTo>
                      <a:cubicBezTo>
                        <a:pt x="14656" y="20225"/>
                        <a:pt x="18146" y="17446"/>
                        <a:pt x="19798" y="14933"/>
                      </a:cubicBezTo>
                      <a:cubicBezTo>
                        <a:pt x="20922" y="13225"/>
                        <a:pt x="20966" y="11024"/>
                        <a:pt x="19934" y="9261"/>
                      </a:cubicBezTo>
                      <a:lnTo>
                        <a:pt x="145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8"/>
                <p:cNvSpPr/>
                <p:nvPr/>
              </p:nvSpPr>
              <p:spPr>
                <a:xfrm>
                  <a:off x="1896450" y="2007945"/>
                  <a:ext cx="699776" cy="933626"/>
                </a:xfrm>
                <a:custGeom>
                  <a:avLst/>
                  <a:gdLst/>
                  <a:ahLst/>
                  <a:cxnLst/>
                  <a:rect l="l" t="t" r="r" b="b"/>
                  <a:pathLst>
                    <a:path w="24457" h="32630" extrusionOk="0">
                      <a:moveTo>
                        <a:pt x="16399" y="1"/>
                      </a:moveTo>
                      <a:lnTo>
                        <a:pt x="208" y="922"/>
                      </a:lnTo>
                      <a:lnTo>
                        <a:pt x="4107" y="3192"/>
                      </a:lnTo>
                      <a:cubicBezTo>
                        <a:pt x="1847" y="6338"/>
                        <a:pt x="841" y="9107"/>
                        <a:pt x="413" y="11168"/>
                      </a:cubicBezTo>
                      <a:cubicBezTo>
                        <a:pt x="0" y="13159"/>
                        <a:pt x="346" y="15232"/>
                        <a:pt x="1354" y="16997"/>
                      </a:cubicBezTo>
                      <a:lnTo>
                        <a:pt x="10286" y="32629"/>
                      </a:lnTo>
                      <a:cubicBezTo>
                        <a:pt x="8542" y="25143"/>
                        <a:pt x="18977" y="14182"/>
                        <a:pt x="20433" y="12698"/>
                      </a:cubicBezTo>
                      <a:lnTo>
                        <a:pt x="24457" y="15041"/>
                      </a:lnTo>
                      <a:lnTo>
                        <a:pt x="163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8"/>
                <p:cNvSpPr/>
                <p:nvPr/>
              </p:nvSpPr>
              <p:spPr>
                <a:xfrm>
                  <a:off x="2213599" y="2655177"/>
                  <a:ext cx="504524" cy="484381"/>
                </a:xfrm>
                <a:custGeom>
                  <a:avLst/>
                  <a:gdLst/>
                  <a:ahLst/>
                  <a:cxnLst/>
                  <a:rect l="l" t="t" r="r" b="b"/>
                  <a:pathLst>
                    <a:path w="17633" h="16929" extrusionOk="0">
                      <a:moveTo>
                        <a:pt x="17633" y="0"/>
                      </a:moveTo>
                      <a:lnTo>
                        <a:pt x="3489" y="658"/>
                      </a:lnTo>
                      <a:cubicBezTo>
                        <a:pt x="0" y="6046"/>
                        <a:pt x="428" y="10506"/>
                        <a:pt x="1637" y="13268"/>
                      </a:cubicBezTo>
                      <a:cubicBezTo>
                        <a:pt x="2456" y="15141"/>
                        <a:pt x="4274" y="16375"/>
                        <a:pt x="6310" y="16464"/>
                      </a:cubicBezTo>
                      <a:lnTo>
                        <a:pt x="17008" y="16928"/>
                      </a:lnTo>
                      <a:lnTo>
                        <a:pt x="176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8"/>
                <p:cNvSpPr/>
                <p:nvPr/>
              </p:nvSpPr>
              <p:spPr>
                <a:xfrm>
                  <a:off x="2636464" y="1402600"/>
                  <a:ext cx="934055" cy="611764"/>
                </a:xfrm>
                <a:custGeom>
                  <a:avLst/>
                  <a:gdLst/>
                  <a:ahLst/>
                  <a:cxnLst/>
                  <a:rect l="l" t="t" r="r" b="b"/>
                  <a:pathLst>
                    <a:path w="32645" h="21381" extrusionOk="0">
                      <a:moveTo>
                        <a:pt x="18222" y="0"/>
                      </a:moveTo>
                      <a:cubicBezTo>
                        <a:pt x="18133" y="0"/>
                        <a:pt x="18045" y="2"/>
                        <a:pt x="17956" y="4"/>
                      </a:cubicBezTo>
                      <a:lnTo>
                        <a:pt x="0" y="575"/>
                      </a:lnTo>
                      <a:cubicBezTo>
                        <a:pt x="7410" y="2544"/>
                        <a:pt x="12161" y="16931"/>
                        <a:pt x="12783" y="18918"/>
                      </a:cubicBezTo>
                      <a:lnTo>
                        <a:pt x="8833" y="21380"/>
                      </a:lnTo>
                      <a:lnTo>
                        <a:pt x="25855" y="21307"/>
                      </a:lnTo>
                      <a:lnTo>
                        <a:pt x="32645" y="6535"/>
                      </a:lnTo>
                      <a:lnTo>
                        <a:pt x="28816" y="8922"/>
                      </a:lnTo>
                      <a:cubicBezTo>
                        <a:pt x="27107" y="5444"/>
                        <a:pt x="25142" y="3254"/>
                        <a:pt x="23528" y="1908"/>
                      </a:cubicBezTo>
                      <a:cubicBezTo>
                        <a:pt x="22039" y="664"/>
                        <a:pt x="20156" y="0"/>
                        <a:pt x="18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8"/>
                <p:cNvSpPr/>
                <p:nvPr/>
              </p:nvSpPr>
              <p:spPr>
                <a:xfrm>
                  <a:off x="2222983" y="1436504"/>
                  <a:ext cx="591420" cy="584038"/>
                </a:xfrm>
                <a:custGeom>
                  <a:avLst/>
                  <a:gdLst/>
                  <a:ahLst/>
                  <a:cxnLst/>
                  <a:rect l="l" t="t" r="r" b="b"/>
                  <a:pathLst>
                    <a:path w="20670" h="20412" extrusionOk="0">
                      <a:moveTo>
                        <a:pt x="10038" y="1"/>
                      </a:moveTo>
                      <a:cubicBezTo>
                        <a:pt x="8154" y="1"/>
                        <a:pt x="6397" y="1009"/>
                        <a:pt x="5431" y="2655"/>
                      </a:cubicBezTo>
                      <a:lnTo>
                        <a:pt x="1" y="11912"/>
                      </a:lnTo>
                      <a:lnTo>
                        <a:pt x="14610" y="20412"/>
                      </a:lnTo>
                      <a:lnTo>
                        <a:pt x="20669" y="7577"/>
                      </a:lnTo>
                      <a:cubicBezTo>
                        <a:pt x="17564" y="1957"/>
                        <a:pt x="13437" y="243"/>
                        <a:pt x="10438" y="16"/>
                      </a:cubicBezTo>
                      <a:cubicBezTo>
                        <a:pt x="10304" y="6"/>
                        <a:pt x="10171" y="1"/>
                        <a:pt x="100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8"/>
                <p:cNvSpPr/>
                <p:nvPr/>
              </p:nvSpPr>
              <p:spPr>
                <a:xfrm>
                  <a:off x="2636475" y="2155063"/>
                  <a:ext cx="456449" cy="365590"/>
                </a:xfrm>
                <a:custGeom>
                  <a:avLst/>
                  <a:gdLst/>
                  <a:ahLst/>
                  <a:cxnLst/>
                  <a:rect l="l" t="t" r="r" b="b"/>
                  <a:pathLst>
                    <a:path w="13790" h="11045" extrusionOk="0">
                      <a:moveTo>
                        <a:pt x="3772" y="1"/>
                      </a:moveTo>
                      <a:cubicBezTo>
                        <a:pt x="1689" y="1"/>
                        <a:pt x="0" y="1799"/>
                        <a:pt x="0" y="4018"/>
                      </a:cubicBezTo>
                      <a:cubicBezTo>
                        <a:pt x="0" y="4352"/>
                        <a:pt x="39" y="4685"/>
                        <a:pt x="116" y="5010"/>
                      </a:cubicBezTo>
                      <a:cubicBezTo>
                        <a:pt x="116" y="5010"/>
                        <a:pt x="240" y="7197"/>
                        <a:pt x="3533" y="9712"/>
                      </a:cubicBezTo>
                      <a:lnTo>
                        <a:pt x="3723" y="9874"/>
                      </a:lnTo>
                      <a:cubicBezTo>
                        <a:pt x="4636" y="10654"/>
                        <a:pt x="5764" y="11044"/>
                        <a:pt x="6893" y="11044"/>
                      </a:cubicBezTo>
                      <a:cubicBezTo>
                        <a:pt x="8019" y="11044"/>
                        <a:pt x="9144" y="10657"/>
                        <a:pt x="10056" y="9881"/>
                      </a:cubicBezTo>
                      <a:lnTo>
                        <a:pt x="10256" y="9712"/>
                      </a:lnTo>
                      <a:cubicBezTo>
                        <a:pt x="13548" y="7197"/>
                        <a:pt x="13672" y="5010"/>
                        <a:pt x="13672" y="5010"/>
                      </a:cubicBezTo>
                      <a:cubicBezTo>
                        <a:pt x="13749" y="4685"/>
                        <a:pt x="13789" y="4352"/>
                        <a:pt x="13789" y="4018"/>
                      </a:cubicBezTo>
                      <a:cubicBezTo>
                        <a:pt x="13789" y="1799"/>
                        <a:pt x="12100" y="1"/>
                        <a:pt x="10016" y="1"/>
                      </a:cubicBezTo>
                      <a:cubicBezTo>
                        <a:pt x="8718" y="1"/>
                        <a:pt x="7573" y="699"/>
                        <a:pt x="6895" y="1763"/>
                      </a:cubicBezTo>
                      <a:cubicBezTo>
                        <a:pt x="6216" y="699"/>
                        <a:pt x="5071" y="1"/>
                        <a:pt x="37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8"/>
                <p:cNvSpPr/>
                <p:nvPr/>
              </p:nvSpPr>
              <p:spPr>
                <a:xfrm>
                  <a:off x="2974294" y="2277864"/>
                  <a:ext cx="38065" cy="19992"/>
                </a:xfrm>
                <a:custGeom>
                  <a:avLst/>
                  <a:gdLst/>
                  <a:ahLst/>
                  <a:cxnLst/>
                  <a:rect l="l" t="t" r="r" b="b"/>
                  <a:pathLst>
                    <a:path w="1150" h="604" extrusionOk="0">
                      <a:moveTo>
                        <a:pt x="576" y="1"/>
                      </a:moveTo>
                      <a:cubicBezTo>
                        <a:pt x="258" y="1"/>
                        <a:pt x="1" y="135"/>
                        <a:pt x="1" y="302"/>
                      </a:cubicBezTo>
                      <a:cubicBezTo>
                        <a:pt x="1" y="468"/>
                        <a:pt x="258" y="603"/>
                        <a:pt x="576" y="603"/>
                      </a:cubicBezTo>
                      <a:cubicBezTo>
                        <a:pt x="893" y="603"/>
                        <a:pt x="1149" y="468"/>
                        <a:pt x="1149" y="302"/>
                      </a:cubicBezTo>
                      <a:cubicBezTo>
                        <a:pt x="1149" y="135"/>
                        <a:pt x="893" y="1"/>
                        <a:pt x="576" y="1"/>
                      </a:cubicBezTo>
                      <a:close/>
                    </a:path>
                  </a:pathLst>
                </a:custGeom>
                <a:solidFill>
                  <a:srgbClr val="B97A6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8"/>
                <p:cNvSpPr/>
                <p:nvPr/>
              </p:nvSpPr>
              <p:spPr>
                <a:xfrm>
                  <a:off x="2768644" y="2259361"/>
                  <a:ext cx="35318" cy="17278"/>
                </a:xfrm>
                <a:custGeom>
                  <a:avLst/>
                  <a:gdLst/>
                  <a:ahLst/>
                  <a:cxnLst/>
                  <a:rect l="l" t="t" r="r" b="b"/>
                  <a:pathLst>
                    <a:path w="1067" h="522" fill="none" extrusionOk="0">
                      <a:moveTo>
                        <a:pt x="1066" y="1"/>
                      </a:moveTo>
                      <a:cubicBezTo>
                        <a:pt x="1066" y="1"/>
                        <a:pt x="570" y="52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8"/>
                <p:cNvSpPr/>
                <p:nvPr/>
              </p:nvSpPr>
              <p:spPr>
                <a:xfrm>
                  <a:off x="2926399" y="2259361"/>
                  <a:ext cx="35318" cy="17278"/>
                </a:xfrm>
                <a:custGeom>
                  <a:avLst/>
                  <a:gdLst/>
                  <a:ahLst/>
                  <a:cxnLst/>
                  <a:rect l="l" t="t" r="r" b="b"/>
                  <a:pathLst>
                    <a:path w="1067" h="522" fill="none" extrusionOk="0">
                      <a:moveTo>
                        <a:pt x="1067" y="1"/>
                      </a:moveTo>
                      <a:cubicBezTo>
                        <a:pt x="1067" y="1"/>
                        <a:pt x="571" y="521"/>
                        <a:pt x="0"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8"/>
                <p:cNvSpPr/>
                <p:nvPr/>
              </p:nvSpPr>
              <p:spPr>
                <a:xfrm>
                  <a:off x="2834910" y="2294215"/>
                  <a:ext cx="55310" cy="23633"/>
                </a:xfrm>
                <a:custGeom>
                  <a:avLst/>
                  <a:gdLst/>
                  <a:ahLst/>
                  <a:cxnLst/>
                  <a:rect l="l" t="t" r="r" b="b"/>
                  <a:pathLst>
                    <a:path w="1671" h="714" fill="none" extrusionOk="0">
                      <a:moveTo>
                        <a:pt x="104" y="1"/>
                      </a:moveTo>
                      <a:cubicBezTo>
                        <a:pt x="104" y="1"/>
                        <a:pt x="1" y="714"/>
                        <a:pt x="817" y="714"/>
                      </a:cubicBezTo>
                      <a:cubicBezTo>
                        <a:pt x="1671" y="714"/>
                        <a:pt x="1566" y="1"/>
                        <a:pt x="1566" y="1"/>
                      </a:cubicBez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7" name="Google Shape;907;p58"/>
              <p:cNvSpPr/>
              <p:nvPr/>
            </p:nvSpPr>
            <p:spPr>
              <a:xfrm>
                <a:off x="1918207" y="2251876"/>
                <a:ext cx="38065" cy="19992"/>
              </a:xfrm>
              <a:custGeom>
                <a:avLst/>
                <a:gdLst/>
                <a:ahLst/>
                <a:cxnLst/>
                <a:rect l="l" t="t" r="r" b="b"/>
                <a:pathLst>
                  <a:path w="1150" h="604" extrusionOk="0">
                    <a:moveTo>
                      <a:pt x="576" y="1"/>
                    </a:moveTo>
                    <a:cubicBezTo>
                      <a:pt x="258" y="1"/>
                      <a:pt x="1" y="135"/>
                      <a:pt x="1" y="302"/>
                    </a:cubicBezTo>
                    <a:cubicBezTo>
                      <a:pt x="1" y="468"/>
                      <a:pt x="258" y="603"/>
                      <a:pt x="576" y="603"/>
                    </a:cubicBezTo>
                    <a:cubicBezTo>
                      <a:pt x="893" y="603"/>
                      <a:pt x="1149" y="468"/>
                      <a:pt x="1149" y="302"/>
                    </a:cubicBezTo>
                    <a:cubicBezTo>
                      <a:pt x="1149" y="135"/>
                      <a:pt x="893" y="1"/>
                      <a:pt x="576" y="1"/>
                    </a:cubicBezTo>
                    <a:close/>
                  </a:path>
                </a:pathLst>
              </a:custGeom>
              <a:solidFill>
                <a:srgbClr val="B97A67">
                  <a:alpha val="5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 name="Google Shape;908;p58"/>
            <p:cNvGrpSpPr/>
            <p:nvPr/>
          </p:nvGrpSpPr>
          <p:grpSpPr>
            <a:xfrm>
              <a:off x="5429350" y="1073676"/>
              <a:ext cx="2999565" cy="2166599"/>
              <a:chOff x="6400900" y="1388001"/>
              <a:chExt cx="2999565" cy="2166599"/>
            </a:xfrm>
          </p:grpSpPr>
          <p:sp>
            <p:nvSpPr>
              <p:cNvPr id="909" name="Google Shape;909;p58"/>
              <p:cNvSpPr/>
              <p:nvPr/>
            </p:nvSpPr>
            <p:spPr>
              <a:xfrm>
                <a:off x="6400900" y="1388001"/>
                <a:ext cx="365385" cy="109753"/>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8"/>
              <p:cNvSpPr/>
              <p:nvPr/>
            </p:nvSpPr>
            <p:spPr>
              <a:xfrm>
                <a:off x="9035099" y="3449350"/>
                <a:ext cx="365366" cy="105250"/>
              </a:xfrm>
              <a:custGeom>
                <a:avLst/>
                <a:gdLst/>
                <a:ahLst/>
                <a:cxnLst/>
                <a:rect l="l" t="t" r="r" b="b"/>
                <a:pathLst>
                  <a:path w="12601" h="2949" extrusionOk="0">
                    <a:moveTo>
                      <a:pt x="2804" y="0"/>
                    </a:moveTo>
                    <a:cubicBezTo>
                      <a:pt x="633" y="0"/>
                      <a:pt x="0" y="2949"/>
                      <a:pt x="0" y="2949"/>
                    </a:cubicBezTo>
                    <a:lnTo>
                      <a:pt x="12601" y="2949"/>
                    </a:lnTo>
                    <a:cubicBezTo>
                      <a:pt x="12086" y="2015"/>
                      <a:pt x="11608" y="1783"/>
                      <a:pt x="11008" y="1783"/>
                    </a:cubicBezTo>
                    <a:cubicBezTo>
                      <a:pt x="10416" y="1783"/>
                      <a:pt x="9705" y="2010"/>
                      <a:pt x="8724" y="2010"/>
                    </a:cubicBezTo>
                    <a:cubicBezTo>
                      <a:pt x="8522" y="2010"/>
                      <a:pt x="8310" y="2000"/>
                      <a:pt x="8084" y="1977"/>
                    </a:cubicBezTo>
                    <a:cubicBezTo>
                      <a:pt x="5647" y="1727"/>
                      <a:pt x="5171" y="102"/>
                      <a:pt x="2912" y="3"/>
                    </a:cubicBezTo>
                    <a:cubicBezTo>
                      <a:pt x="2875" y="1"/>
                      <a:pt x="2839" y="0"/>
                      <a:pt x="2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 name="Google Shape;911;p58"/>
            <p:cNvSpPr/>
            <p:nvPr/>
          </p:nvSpPr>
          <p:spPr>
            <a:xfrm flipH="1">
              <a:off x="5915025" y="3083451"/>
              <a:ext cx="365385" cy="109753"/>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58"/>
            <p:cNvGrpSpPr/>
            <p:nvPr/>
          </p:nvGrpSpPr>
          <p:grpSpPr>
            <a:xfrm>
              <a:off x="6532926" y="3193420"/>
              <a:ext cx="1278114" cy="1293739"/>
              <a:chOff x="3230550" y="4566025"/>
              <a:chExt cx="797575" cy="807275"/>
            </a:xfrm>
          </p:grpSpPr>
          <p:sp>
            <p:nvSpPr>
              <p:cNvPr id="913" name="Google Shape;913;p58"/>
              <p:cNvSpPr/>
              <p:nvPr/>
            </p:nvSpPr>
            <p:spPr>
              <a:xfrm>
                <a:off x="3500775" y="4580200"/>
                <a:ext cx="203075" cy="240700"/>
              </a:xfrm>
              <a:custGeom>
                <a:avLst/>
                <a:gdLst/>
                <a:ahLst/>
                <a:cxnLst/>
                <a:rect l="l" t="t" r="r" b="b"/>
                <a:pathLst>
                  <a:path w="8123" h="9628" extrusionOk="0">
                    <a:moveTo>
                      <a:pt x="6045" y="0"/>
                    </a:moveTo>
                    <a:cubicBezTo>
                      <a:pt x="5977" y="0"/>
                      <a:pt x="5909" y="16"/>
                      <a:pt x="5844" y="49"/>
                    </a:cubicBezTo>
                    <a:cubicBezTo>
                      <a:pt x="5402" y="278"/>
                      <a:pt x="4800" y="886"/>
                      <a:pt x="5076" y="2105"/>
                    </a:cubicBezTo>
                    <a:cubicBezTo>
                      <a:pt x="5244" y="2856"/>
                      <a:pt x="5639" y="4990"/>
                      <a:pt x="5639" y="4990"/>
                    </a:cubicBezTo>
                    <a:cubicBezTo>
                      <a:pt x="5639" y="4990"/>
                      <a:pt x="4256" y="7521"/>
                      <a:pt x="0" y="8666"/>
                    </a:cubicBezTo>
                    <a:lnTo>
                      <a:pt x="5263" y="9628"/>
                    </a:lnTo>
                    <a:lnTo>
                      <a:pt x="7714" y="5870"/>
                    </a:lnTo>
                    <a:cubicBezTo>
                      <a:pt x="8043" y="5403"/>
                      <a:pt x="8123" y="4804"/>
                      <a:pt x="7924" y="4270"/>
                    </a:cubicBezTo>
                    <a:lnTo>
                      <a:pt x="6478" y="305"/>
                    </a:lnTo>
                    <a:cubicBezTo>
                      <a:pt x="6409" y="117"/>
                      <a:pt x="6231" y="0"/>
                      <a:pt x="6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8"/>
              <p:cNvSpPr/>
              <p:nvPr/>
            </p:nvSpPr>
            <p:spPr>
              <a:xfrm>
                <a:off x="3634275" y="4571475"/>
                <a:ext cx="279450" cy="268725"/>
              </a:xfrm>
              <a:custGeom>
                <a:avLst/>
                <a:gdLst/>
                <a:ahLst/>
                <a:cxnLst/>
                <a:rect l="l" t="t" r="r" b="b"/>
                <a:pathLst>
                  <a:path w="11178" h="10749" extrusionOk="0">
                    <a:moveTo>
                      <a:pt x="10426" y="1"/>
                    </a:moveTo>
                    <a:cubicBezTo>
                      <a:pt x="10016" y="1"/>
                      <a:pt x="9516" y="171"/>
                      <a:pt x="9231" y="828"/>
                    </a:cubicBezTo>
                    <a:cubicBezTo>
                      <a:pt x="8626" y="2219"/>
                      <a:pt x="7910" y="4678"/>
                      <a:pt x="7910" y="4678"/>
                    </a:cubicBezTo>
                    <a:lnTo>
                      <a:pt x="5152" y="8156"/>
                    </a:lnTo>
                    <a:lnTo>
                      <a:pt x="0" y="9404"/>
                    </a:lnTo>
                    <a:lnTo>
                      <a:pt x="7284" y="10748"/>
                    </a:lnTo>
                    <a:lnTo>
                      <a:pt x="7607" y="9277"/>
                    </a:lnTo>
                    <a:lnTo>
                      <a:pt x="10111" y="5380"/>
                    </a:lnTo>
                    <a:cubicBezTo>
                      <a:pt x="10250" y="5165"/>
                      <a:pt x="10344" y="4926"/>
                      <a:pt x="10389" y="4674"/>
                    </a:cubicBezTo>
                    <a:lnTo>
                      <a:pt x="11144" y="498"/>
                    </a:lnTo>
                    <a:cubicBezTo>
                      <a:pt x="11177" y="314"/>
                      <a:pt x="11073" y="132"/>
                      <a:pt x="10895" y="75"/>
                    </a:cubicBezTo>
                    <a:cubicBezTo>
                      <a:pt x="10775" y="35"/>
                      <a:pt x="10610" y="1"/>
                      <a:pt x="10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8"/>
              <p:cNvSpPr/>
              <p:nvPr/>
            </p:nvSpPr>
            <p:spPr>
              <a:xfrm>
                <a:off x="3612950" y="4566025"/>
                <a:ext cx="208600" cy="252125"/>
              </a:xfrm>
              <a:custGeom>
                <a:avLst/>
                <a:gdLst/>
                <a:ahLst/>
                <a:cxnLst/>
                <a:rect l="l" t="t" r="r" b="b"/>
                <a:pathLst>
                  <a:path w="8344" h="10085" extrusionOk="0">
                    <a:moveTo>
                      <a:pt x="7811" y="1"/>
                    </a:moveTo>
                    <a:cubicBezTo>
                      <a:pt x="7414" y="1"/>
                      <a:pt x="6816" y="140"/>
                      <a:pt x="6531" y="798"/>
                    </a:cubicBezTo>
                    <a:cubicBezTo>
                      <a:pt x="6003" y="2007"/>
                      <a:pt x="5074" y="6027"/>
                      <a:pt x="5074" y="6027"/>
                    </a:cubicBezTo>
                    <a:lnTo>
                      <a:pt x="0" y="8521"/>
                    </a:lnTo>
                    <a:lnTo>
                      <a:pt x="2114" y="10085"/>
                    </a:lnTo>
                    <a:lnTo>
                      <a:pt x="6420" y="8892"/>
                    </a:lnTo>
                    <a:lnTo>
                      <a:pt x="7069" y="7895"/>
                    </a:lnTo>
                    <a:lnTo>
                      <a:pt x="7963" y="3859"/>
                    </a:lnTo>
                    <a:lnTo>
                      <a:pt x="8323" y="424"/>
                    </a:lnTo>
                    <a:cubicBezTo>
                      <a:pt x="8343" y="217"/>
                      <a:pt x="8194" y="33"/>
                      <a:pt x="7987" y="10"/>
                    </a:cubicBezTo>
                    <a:cubicBezTo>
                      <a:pt x="7936" y="5"/>
                      <a:pt x="7876" y="1"/>
                      <a:pt x="78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8"/>
              <p:cNvSpPr/>
              <p:nvPr/>
            </p:nvSpPr>
            <p:spPr>
              <a:xfrm>
                <a:off x="3230550" y="4856325"/>
                <a:ext cx="264775" cy="516975"/>
              </a:xfrm>
              <a:custGeom>
                <a:avLst/>
                <a:gdLst/>
                <a:ahLst/>
                <a:cxnLst/>
                <a:rect l="l" t="t" r="r" b="b"/>
                <a:pathLst>
                  <a:path w="10591" h="20679" extrusionOk="0">
                    <a:moveTo>
                      <a:pt x="2182" y="1"/>
                    </a:moveTo>
                    <a:lnTo>
                      <a:pt x="1" y="20679"/>
                    </a:lnTo>
                    <a:lnTo>
                      <a:pt x="10590" y="20679"/>
                    </a:lnTo>
                    <a:lnTo>
                      <a:pt x="8708" y="1320"/>
                    </a:lnTo>
                    <a:lnTo>
                      <a:pt x="21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8"/>
              <p:cNvSpPr/>
              <p:nvPr/>
            </p:nvSpPr>
            <p:spPr>
              <a:xfrm>
                <a:off x="3285075" y="4733925"/>
                <a:ext cx="562500" cy="206675"/>
              </a:xfrm>
              <a:custGeom>
                <a:avLst/>
                <a:gdLst/>
                <a:ahLst/>
                <a:cxnLst/>
                <a:rect l="l" t="t" r="r" b="b"/>
                <a:pathLst>
                  <a:path w="22500" h="8267" extrusionOk="0">
                    <a:moveTo>
                      <a:pt x="5341" y="1"/>
                    </a:moveTo>
                    <a:cubicBezTo>
                      <a:pt x="195" y="322"/>
                      <a:pt x="1" y="4897"/>
                      <a:pt x="1" y="4897"/>
                    </a:cubicBezTo>
                    <a:lnTo>
                      <a:pt x="5795" y="8266"/>
                    </a:lnTo>
                    <a:lnTo>
                      <a:pt x="22500" y="4578"/>
                    </a:lnTo>
                    <a:lnTo>
                      <a:pt x="13784" y="1108"/>
                    </a:lnTo>
                    <a:lnTo>
                      <a:pt x="5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8"/>
              <p:cNvSpPr/>
              <p:nvPr/>
            </p:nvSpPr>
            <p:spPr>
              <a:xfrm>
                <a:off x="3642350" y="4632875"/>
                <a:ext cx="385775" cy="215550"/>
              </a:xfrm>
              <a:custGeom>
                <a:avLst/>
                <a:gdLst/>
                <a:ahLst/>
                <a:cxnLst/>
                <a:rect l="l" t="t" r="r" b="b"/>
                <a:pathLst>
                  <a:path w="15431" h="8622" extrusionOk="0">
                    <a:moveTo>
                      <a:pt x="14239" y="0"/>
                    </a:moveTo>
                    <a:cubicBezTo>
                      <a:pt x="13959" y="0"/>
                      <a:pt x="13663" y="67"/>
                      <a:pt x="13377" y="250"/>
                    </a:cubicBezTo>
                    <a:cubicBezTo>
                      <a:pt x="12317" y="927"/>
                      <a:pt x="7599" y="5622"/>
                      <a:pt x="7599" y="5622"/>
                    </a:cubicBezTo>
                    <a:lnTo>
                      <a:pt x="1" y="5651"/>
                    </a:lnTo>
                    <a:lnTo>
                      <a:pt x="8209" y="8622"/>
                    </a:lnTo>
                    <a:lnTo>
                      <a:pt x="8778" y="8530"/>
                    </a:lnTo>
                    <a:cubicBezTo>
                      <a:pt x="9228" y="8456"/>
                      <a:pt x="9637" y="8227"/>
                      <a:pt x="9931" y="7875"/>
                    </a:cubicBezTo>
                    <a:lnTo>
                      <a:pt x="15216" y="1130"/>
                    </a:lnTo>
                    <a:cubicBezTo>
                      <a:pt x="15431" y="874"/>
                      <a:pt x="15353" y="295"/>
                      <a:pt x="15046" y="170"/>
                    </a:cubicBezTo>
                    <a:cubicBezTo>
                      <a:pt x="14818" y="77"/>
                      <a:pt x="14538" y="0"/>
                      <a:pt x="1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8"/>
              <p:cNvSpPr/>
              <p:nvPr/>
            </p:nvSpPr>
            <p:spPr>
              <a:xfrm>
                <a:off x="3448250" y="4742275"/>
                <a:ext cx="344150" cy="193975"/>
              </a:xfrm>
              <a:custGeom>
                <a:avLst/>
                <a:gdLst/>
                <a:ahLst/>
                <a:cxnLst/>
                <a:rect l="l" t="t" r="r" b="b"/>
                <a:pathLst>
                  <a:path w="13766" h="7759" extrusionOk="0">
                    <a:moveTo>
                      <a:pt x="13329" y="0"/>
                    </a:moveTo>
                    <a:lnTo>
                      <a:pt x="0" y="5882"/>
                    </a:lnTo>
                    <a:lnTo>
                      <a:pt x="17" y="7759"/>
                    </a:lnTo>
                    <a:lnTo>
                      <a:pt x="10093" y="5543"/>
                    </a:lnTo>
                    <a:lnTo>
                      <a:pt x="13765" y="1635"/>
                    </a:lnTo>
                    <a:lnTo>
                      <a:pt x="133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8"/>
              <p:cNvSpPr/>
              <p:nvPr/>
            </p:nvSpPr>
            <p:spPr>
              <a:xfrm>
                <a:off x="3825875" y="4760950"/>
                <a:ext cx="22775" cy="32350"/>
              </a:xfrm>
              <a:custGeom>
                <a:avLst/>
                <a:gdLst/>
                <a:ahLst/>
                <a:cxnLst/>
                <a:rect l="l" t="t" r="r" b="b"/>
                <a:pathLst>
                  <a:path w="911" h="1294" fill="none" extrusionOk="0">
                    <a:moveTo>
                      <a:pt x="82" y="0"/>
                    </a:moveTo>
                    <a:cubicBezTo>
                      <a:pt x="82" y="0"/>
                      <a:pt x="0" y="765"/>
                      <a:pt x="911" y="1293"/>
                    </a:cubicBezTo>
                  </a:path>
                </a:pathLst>
              </a:custGeom>
              <a:solidFill>
                <a:schemeClr val="accent3"/>
              </a:solidFill>
              <a:ln w="100" cap="rnd" cmpd="sng">
                <a:solidFill>
                  <a:srgbClr val="F2AB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8"/>
              <p:cNvSpPr/>
              <p:nvPr/>
            </p:nvSpPr>
            <p:spPr>
              <a:xfrm>
                <a:off x="3554175" y="4738950"/>
                <a:ext cx="171925" cy="53925"/>
              </a:xfrm>
              <a:custGeom>
                <a:avLst/>
                <a:gdLst/>
                <a:ahLst/>
                <a:cxnLst/>
                <a:rect l="l" t="t" r="r" b="b"/>
                <a:pathLst>
                  <a:path w="6877" h="2157" extrusionOk="0">
                    <a:moveTo>
                      <a:pt x="2327" y="0"/>
                    </a:moveTo>
                    <a:lnTo>
                      <a:pt x="0" y="610"/>
                    </a:lnTo>
                    <a:lnTo>
                      <a:pt x="3450" y="2157"/>
                    </a:lnTo>
                    <a:lnTo>
                      <a:pt x="6877" y="553"/>
                    </a:lnTo>
                    <a:lnTo>
                      <a:pt x="5723" y="569"/>
                    </a:lnTo>
                    <a:cubicBezTo>
                      <a:pt x="5678" y="570"/>
                      <a:pt x="5634" y="570"/>
                      <a:pt x="5589" y="570"/>
                    </a:cubicBezTo>
                    <a:cubicBezTo>
                      <a:pt x="4804" y="570"/>
                      <a:pt x="4023" y="468"/>
                      <a:pt x="3266" y="266"/>
                    </a:cubicBezTo>
                    <a:lnTo>
                      <a:pt x="23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8"/>
              <p:cNvSpPr/>
              <p:nvPr/>
            </p:nvSpPr>
            <p:spPr>
              <a:xfrm>
                <a:off x="3763000" y="4733225"/>
                <a:ext cx="33425" cy="42000"/>
              </a:xfrm>
              <a:custGeom>
                <a:avLst/>
                <a:gdLst/>
                <a:ahLst/>
                <a:cxnLst/>
                <a:rect l="l" t="t" r="r" b="b"/>
                <a:pathLst>
                  <a:path w="1337" h="1680" fill="none" extrusionOk="0">
                    <a:moveTo>
                      <a:pt x="1337" y="0"/>
                    </a:moveTo>
                    <a:lnTo>
                      <a:pt x="1" y="1680"/>
                    </a:lnTo>
                  </a:path>
                </a:pathLst>
              </a:custGeom>
              <a:solidFill>
                <a:schemeClr val="accent3"/>
              </a:solidFill>
              <a:ln w="100" cap="rnd" cmpd="sng">
                <a:solidFill>
                  <a:srgbClr val="E3948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8"/>
              <p:cNvSpPr/>
              <p:nvPr/>
            </p:nvSpPr>
            <p:spPr>
              <a:xfrm>
                <a:off x="3297600" y="4732500"/>
                <a:ext cx="498475" cy="203800"/>
              </a:xfrm>
              <a:custGeom>
                <a:avLst/>
                <a:gdLst/>
                <a:ahLst/>
                <a:cxnLst/>
                <a:rect l="l" t="t" r="r" b="b"/>
                <a:pathLst>
                  <a:path w="19939" h="8152" extrusionOk="0">
                    <a:moveTo>
                      <a:pt x="5232" y="1"/>
                    </a:moveTo>
                    <a:cubicBezTo>
                      <a:pt x="1363" y="1"/>
                      <a:pt x="1" y="3143"/>
                      <a:pt x="1" y="3143"/>
                    </a:cubicBezTo>
                    <a:lnTo>
                      <a:pt x="6043" y="8152"/>
                    </a:lnTo>
                    <a:lnTo>
                      <a:pt x="6053" y="7652"/>
                    </a:lnTo>
                    <a:cubicBezTo>
                      <a:pt x="6063" y="7200"/>
                      <a:pt x="6376" y="6809"/>
                      <a:pt x="6820" y="6707"/>
                    </a:cubicBezTo>
                    <a:lnTo>
                      <a:pt x="14953" y="4712"/>
                    </a:lnTo>
                    <a:cubicBezTo>
                      <a:pt x="15239" y="4651"/>
                      <a:pt x="15513" y="4545"/>
                      <a:pt x="15769" y="4399"/>
                    </a:cubicBezTo>
                    <a:lnTo>
                      <a:pt x="19628" y="2180"/>
                    </a:lnTo>
                    <a:cubicBezTo>
                      <a:pt x="19646" y="2169"/>
                      <a:pt x="19662" y="2157"/>
                      <a:pt x="19681" y="2145"/>
                    </a:cubicBezTo>
                    <a:cubicBezTo>
                      <a:pt x="19898" y="1981"/>
                      <a:pt x="19938" y="1674"/>
                      <a:pt x="19775" y="1459"/>
                    </a:cubicBezTo>
                    <a:cubicBezTo>
                      <a:pt x="19353" y="906"/>
                      <a:pt x="18723" y="727"/>
                      <a:pt x="18048" y="727"/>
                    </a:cubicBezTo>
                    <a:cubicBezTo>
                      <a:pt x="17749" y="727"/>
                      <a:pt x="17442" y="762"/>
                      <a:pt x="17140" y="815"/>
                    </a:cubicBezTo>
                    <a:lnTo>
                      <a:pt x="14633" y="1255"/>
                    </a:lnTo>
                    <a:cubicBezTo>
                      <a:pt x="14633" y="1255"/>
                      <a:pt x="9832" y="183"/>
                      <a:pt x="5531" y="7"/>
                    </a:cubicBezTo>
                    <a:cubicBezTo>
                      <a:pt x="5430" y="3"/>
                      <a:pt x="5330" y="1"/>
                      <a:pt x="5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Google Shape;803;p56">
            <a:extLst>
              <a:ext uri="{FF2B5EF4-FFF2-40B4-BE49-F238E27FC236}">
                <a16:creationId xmlns:a16="http://schemas.microsoft.com/office/drawing/2014/main" id="{C483BC4D-A89B-7FEB-8103-885DE251FB66}"/>
              </a:ext>
            </a:extLst>
          </p:cNvPr>
          <p:cNvSpPr txBox="1">
            <a:spLocks/>
          </p:cNvSpPr>
          <p:nvPr/>
        </p:nvSpPr>
        <p:spPr>
          <a:xfrm flipH="1">
            <a:off x="1011562" y="1819351"/>
            <a:ext cx="3817500" cy="4467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500"/>
              <a:buFont typeface="Open Sans"/>
              <a:buNone/>
              <a:defRPr sz="2200" b="0" i="0" u="none" strike="noStrike" cap="none">
                <a:solidFill>
                  <a:schemeClr val="dk1"/>
                </a:solidFill>
                <a:latin typeface="Open Sans ExtraBold"/>
                <a:ea typeface="Open Sans ExtraBold"/>
                <a:cs typeface="Open Sans ExtraBold"/>
                <a:sym typeface="Open Sans ExtraBold"/>
              </a:defRPr>
            </a:lvl1pPr>
            <a:lvl2pPr marR="0" lvl="1"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ar-DZ" dirty="0"/>
              <a:t>التوسع في استخدام الطاقة المتجددة</a:t>
            </a:r>
          </a:p>
        </p:txBody>
      </p:sp>
      <p:sp>
        <p:nvSpPr>
          <p:cNvPr id="6" name="Google Shape;804;p56">
            <a:extLst>
              <a:ext uri="{FF2B5EF4-FFF2-40B4-BE49-F238E27FC236}">
                <a16:creationId xmlns:a16="http://schemas.microsoft.com/office/drawing/2014/main" id="{C1CD21ED-A048-8509-1FAA-F01A3B9ADD66}"/>
              </a:ext>
            </a:extLst>
          </p:cNvPr>
          <p:cNvSpPr txBox="1">
            <a:spLocks/>
          </p:cNvSpPr>
          <p:nvPr/>
        </p:nvSpPr>
        <p:spPr>
          <a:xfrm flipH="1">
            <a:off x="718068" y="2380089"/>
            <a:ext cx="45084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r>
              <a:rPr lang="ar-DZ" sz="1600" dirty="0"/>
              <a:t>تركيب أنظمة طاقة شمسية في مواقف السيارات الخاصة بمتاجرها، مما يتيح إنتاج الطاقة النظيفة واستخدامها مباشرةً في المتاجر، بالإضافة إلى شحن المركبات الكهربائية للعملاء.</a:t>
            </a:r>
          </a:p>
        </p:txBody>
      </p:sp>
      <p:cxnSp>
        <p:nvCxnSpPr>
          <p:cNvPr id="7" name="Google Shape;809;p56">
            <a:extLst>
              <a:ext uri="{FF2B5EF4-FFF2-40B4-BE49-F238E27FC236}">
                <a16:creationId xmlns:a16="http://schemas.microsoft.com/office/drawing/2014/main" id="{A7AFFB9C-2F0E-1025-4B8F-2D63AECA5A18}"/>
              </a:ext>
            </a:extLst>
          </p:cNvPr>
          <p:cNvCxnSpPr/>
          <p:nvPr/>
        </p:nvCxnSpPr>
        <p:spPr>
          <a:xfrm>
            <a:off x="825519" y="3395448"/>
            <a:ext cx="4508400" cy="0"/>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cxnSp>
        <p:nvCxnSpPr>
          <p:cNvPr id="350" name="Google Shape;350;p40"/>
          <p:cNvCxnSpPr/>
          <p:nvPr/>
        </p:nvCxnSpPr>
        <p:spPr>
          <a:xfrm>
            <a:off x="715100" y="2840805"/>
            <a:ext cx="7713900" cy="0"/>
          </a:xfrm>
          <a:prstGeom prst="straightConnector1">
            <a:avLst/>
          </a:prstGeom>
          <a:noFill/>
          <a:ln w="19050" cap="flat" cmpd="sng">
            <a:solidFill>
              <a:schemeClr val="accent1"/>
            </a:solidFill>
            <a:prstDash val="solid"/>
            <a:round/>
            <a:headEnd type="none" w="med" len="med"/>
            <a:tailEnd type="none" w="med" len="med"/>
          </a:ln>
        </p:spPr>
      </p:cxnSp>
      <p:cxnSp>
        <p:nvCxnSpPr>
          <p:cNvPr id="351" name="Google Shape;351;p40"/>
          <p:cNvCxnSpPr/>
          <p:nvPr/>
        </p:nvCxnSpPr>
        <p:spPr>
          <a:xfrm>
            <a:off x="715050" y="1921835"/>
            <a:ext cx="7713900" cy="0"/>
          </a:xfrm>
          <a:prstGeom prst="straightConnector1">
            <a:avLst/>
          </a:prstGeom>
          <a:noFill/>
          <a:ln w="19050" cap="flat" cmpd="sng">
            <a:solidFill>
              <a:schemeClr val="accent1"/>
            </a:solidFill>
            <a:prstDash val="solid"/>
            <a:round/>
            <a:headEnd type="none" w="med" len="med"/>
            <a:tailEnd type="none" w="med" len="med"/>
          </a:ln>
        </p:spPr>
      </p:cxnSp>
      <p:cxnSp>
        <p:nvCxnSpPr>
          <p:cNvPr id="352" name="Google Shape;352;p40"/>
          <p:cNvCxnSpPr/>
          <p:nvPr/>
        </p:nvCxnSpPr>
        <p:spPr>
          <a:xfrm>
            <a:off x="703800" y="3923354"/>
            <a:ext cx="7713900" cy="0"/>
          </a:xfrm>
          <a:prstGeom prst="straightConnector1">
            <a:avLst/>
          </a:prstGeom>
          <a:noFill/>
          <a:ln w="19050" cap="flat" cmpd="sng">
            <a:solidFill>
              <a:schemeClr val="accent1"/>
            </a:solidFill>
            <a:prstDash val="solid"/>
            <a:round/>
            <a:headEnd type="none" w="med" len="med"/>
            <a:tailEnd type="none" w="med" len="med"/>
          </a:ln>
        </p:spPr>
      </p:cxnSp>
      <p:sp>
        <p:nvSpPr>
          <p:cNvPr id="354" name="Google Shape;354;p40"/>
          <p:cNvSpPr txBox="1">
            <a:spLocks noGrp="1"/>
          </p:cNvSpPr>
          <p:nvPr>
            <p:ph type="title"/>
          </p:nvPr>
        </p:nvSpPr>
        <p:spPr>
          <a:xfrm>
            <a:off x="7136780" y="1289833"/>
            <a:ext cx="1292220" cy="3936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DZ" sz="2800" b="1" dirty="0"/>
              <a:t>المقدمة</a:t>
            </a:r>
            <a:endParaRPr sz="2800" b="1" dirty="0"/>
          </a:p>
        </p:txBody>
      </p:sp>
      <p:sp>
        <p:nvSpPr>
          <p:cNvPr id="356" name="Google Shape;356;p40"/>
          <p:cNvSpPr txBox="1">
            <a:spLocks noGrp="1"/>
          </p:cNvSpPr>
          <p:nvPr>
            <p:ph type="title" idx="3"/>
          </p:nvPr>
        </p:nvSpPr>
        <p:spPr>
          <a:xfrm>
            <a:off x="3821100" y="1941323"/>
            <a:ext cx="4596600" cy="3936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DZ" sz="2800" b="1" dirty="0"/>
              <a:t>ماهية التسويق الأخضر</a:t>
            </a:r>
            <a:endParaRPr sz="2800" b="1" dirty="0"/>
          </a:p>
        </p:txBody>
      </p:sp>
      <p:sp>
        <p:nvSpPr>
          <p:cNvPr id="357" name="Google Shape;357;p40"/>
          <p:cNvSpPr txBox="1">
            <a:spLocks noGrp="1"/>
          </p:cNvSpPr>
          <p:nvPr>
            <p:ph type="title" idx="4"/>
          </p:nvPr>
        </p:nvSpPr>
        <p:spPr>
          <a:xfrm>
            <a:off x="715000" y="2077569"/>
            <a:ext cx="1014300" cy="62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01</a:t>
            </a:r>
            <a:endParaRPr dirty="0"/>
          </a:p>
        </p:txBody>
      </p:sp>
      <p:sp>
        <p:nvSpPr>
          <p:cNvPr id="358" name="Google Shape;358;p40"/>
          <p:cNvSpPr txBox="1">
            <a:spLocks noGrp="1"/>
          </p:cNvSpPr>
          <p:nvPr>
            <p:ph type="subTitle" idx="5"/>
          </p:nvPr>
        </p:nvSpPr>
        <p:spPr>
          <a:xfrm>
            <a:off x="2157984" y="2452733"/>
            <a:ext cx="6270916" cy="483445"/>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DZ" sz="1800" dirty="0"/>
              <a:t>نشأة وتطور التسويق الأخضر، مفهومه، أهدافه وأهميته، والمزيج التسويقي الأخضر</a:t>
            </a:r>
            <a:endParaRPr sz="1800" dirty="0"/>
          </a:p>
        </p:txBody>
      </p:sp>
      <p:sp>
        <p:nvSpPr>
          <p:cNvPr id="359" name="Google Shape;359;p40"/>
          <p:cNvSpPr txBox="1">
            <a:spLocks noGrp="1"/>
          </p:cNvSpPr>
          <p:nvPr>
            <p:ph type="title" idx="6"/>
          </p:nvPr>
        </p:nvSpPr>
        <p:spPr>
          <a:xfrm>
            <a:off x="2157984" y="2930650"/>
            <a:ext cx="6259716" cy="3936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DZ" sz="2800" b="1" dirty="0"/>
              <a:t>دراسة حالة مؤسسة تطبيق التسويق الأخضر</a:t>
            </a:r>
            <a:endParaRPr sz="2800" b="1" dirty="0"/>
          </a:p>
        </p:txBody>
      </p:sp>
      <p:sp>
        <p:nvSpPr>
          <p:cNvPr id="360" name="Google Shape;360;p40"/>
          <p:cNvSpPr txBox="1">
            <a:spLocks noGrp="1"/>
          </p:cNvSpPr>
          <p:nvPr>
            <p:ph type="title" idx="7"/>
          </p:nvPr>
        </p:nvSpPr>
        <p:spPr>
          <a:xfrm>
            <a:off x="715000" y="2900692"/>
            <a:ext cx="1014300" cy="62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02</a:t>
            </a:r>
            <a:endParaRPr dirty="0"/>
          </a:p>
        </p:txBody>
      </p:sp>
      <p:sp>
        <p:nvSpPr>
          <p:cNvPr id="361" name="Google Shape;361;p40"/>
          <p:cNvSpPr txBox="1">
            <a:spLocks noGrp="1"/>
          </p:cNvSpPr>
          <p:nvPr>
            <p:ph type="subTitle" idx="8"/>
          </p:nvPr>
        </p:nvSpPr>
        <p:spPr>
          <a:xfrm>
            <a:off x="1255776" y="3467075"/>
            <a:ext cx="7161924" cy="412844"/>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DZ" sz="1800" dirty="0"/>
              <a:t>مؤسسة دراسة الحالة </a:t>
            </a:r>
            <a:r>
              <a:rPr lang="fr-FR" sz="1800" dirty="0"/>
              <a:t> IKEA</a:t>
            </a:r>
            <a:r>
              <a:rPr lang="ar-DZ" sz="1800" dirty="0"/>
              <a:t>ومزيجها التسويقي الأخضر وتطبيقاتها وممارساتها الخضراء</a:t>
            </a:r>
            <a:endParaRPr sz="1800" dirty="0"/>
          </a:p>
        </p:txBody>
      </p:sp>
      <p:sp>
        <p:nvSpPr>
          <p:cNvPr id="362" name="Google Shape;362;p40"/>
          <p:cNvSpPr txBox="1">
            <a:spLocks noGrp="1"/>
          </p:cNvSpPr>
          <p:nvPr>
            <p:ph type="title" idx="9"/>
          </p:nvPr>
        </p:nvSpPr>
        <p:spPr>
          <a:xfrm>
            <a:off x="3821100" y="3923354"/>
            <a:ext cx="4596600" cy="4164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DZ" sz="2800" b="1" dirty="0"/>
              <a:t>الخاتمة</a:t>
            </a:r>
            <a:endParaRPr sz="2800" b="1" dirty="0"/>
          </a:p>
        </p:txBody>
      </p:sp>
      <p:sp>
        <p:nvSpPr>
          <p:cNvPr id="365" name="Google Shape;365;p40"/>
          <p:cNvSpPr txBox="1">
            <a:spLocks noGrp="1"/>
          </p:cNvSpPr>
          <p:nvPr>
            <p:ph type="title" idx="15"/>
          </p:nvPr>
        </p:nvSpPr>
        <p:spPr>
          <a:xfrm>
            <a:off x="720000" y="604075"/>
            <a:ext cx="7704000" cy="451500"/>
          </a:xfrm>
          <a:prstGeom prst="rect">
            <a:avLst/>
          </a:prstGeom>
        </p:spPr>
        <p:txBody>
          <a:bodyPr spcFirstLastPara="1" wrap="square" lIns="91425" tIns="0" rIns="91425" bIns="0" anchor="t" anchorCtr="0">
            <a:noAutofit/>
          </a:bodyPr>
          <a:lstStyle/>
          <a:p>
            <a:pPr marL="0" lvl="0" indent="0" algn="r" rtl="1">
              <a:spcBef>
                <a:spcPts val="0"/>
              </a:spcBef>
              <a:spcAft>
                <a:spcPts val="0"/>
              </a:spcAft>
              <a:buNone/>
            </a:pPr>
            <a:r>
              <a:rPr lang="ar-DZ" b="1" dirty="0"/>
              <a:t>خطة البحث</a:t>
            </a:r>
            <a:endParaRPr b="1" dirty="0"/>
          </a:p>
        </p:txBody>
      </p:sp>
      <p:cxnSp>
        <p:nvCxnSpPr>
          <p:cNvPr id="366" name="Google Shape;366;p40"/>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grpSp>
        <p:nvGrpSpPr>
          <p:cNvPr id="709" name="Google Shape;709;p53"/>
          <p:cNvGrpSpPr/>
          <p:nvPr/>
        </p:nvGrpSpPr>
        <p:grpSpPr>
          <a:xfrm>
            <a:off x="2024694" y="3613921"/>
            <a:ext cx="416861" cy="713058"/>
            <a:chOff x="715050" y="2870396"/>
            <a:chExt cx="845045" cy="1445486"/>
          </a:xfrm>
        </p:grpSpPr>
        <p:grpSp>
          <p:nvGrpSpPr>
            <p:cNvPr id="710" name="Google Shape;710;p53"/>
            <p:cNvGrpSpPr/>
            <p:nvPr/>
          </p:nvGrpSpPr>
          <p:grpSpPr>
            <a:xfrm>
              <a:off x="715050" y="2870396"/>
              <a:ext cx="845045" cy="1445486"/>
              <a:chOff x="2284250" y="2811550"/>
              <a:chExt cx="228150" cy="390250"/>
            </a:xfrm>
          </p:grpSpPr>
          <p:sp>
            <p:nvSpPr>
              <p:cNvPr id="711" name="Google Shape;711;p53"/>
              <p:cNvSpPr/>
              <p:nvPr/>
            </p:nvSpPr>
            <p:spPr>
              <a:xfrm>
                <a:off x="2393450" y="2953975"/>
                <a:ext cx="22300" cy="247825"/>
              </a:xfrm>
              <a:custGeom>
                <a:avLst/>
                <a:gdLst/>
                <a:ahLst/>
                <a:cxnLst/>
                <a:rect l="l" t="t" r="r" b="b"/>
                <a:pathLst>
                  <a:path w="892" h="9913" extrusionOk="0">
                    <a:moveTo>
                      <a:pt x="112" y="1"/>
                    </a:moveTo>
                    <a:lnTo>
                      <a:pt x="1" y="9913"/>
                    </a:lnTo>
                    <a:lnTo>
                      <a:pt x="891" y="9913"/>
                    </a:lnTo>
                    <a:lnTo>
                      <a:pt x="653" y="46"/>
                    </a:lnTo>
                    <a:lnTo>
                      <a:pt x="1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3"/>
              <p:cNvSpPr/>
              <p:nvPr/>
            </p:nvSpPr>
            <p:spPr>
              <a:xfrm>
                <a:off x="2401825" y="2945825"/>
                <a:ext cx="110575" cy="74100"/>
              </a:xfrm>
              <a:custGeom>
                <a:avLst/>
                <a:gdLst/>
                <a:ahLst/>
                <a:cxnLst/>
                <a:rect l="l" t="t" r="r" b="b"/>
                <a:pathLst>
                  <a:path w="4423" h="2964" extrusionOk="0">
                    <a:moveTo>
                      <a:pt x="304" y="0"/>
                    </a:moveTo>
                    <a:lnTo>
                      <a:pt x="1" y="263"/>
                    </a:lnTo>
                    <a:lnTo>
                      <a:pt x="315" y="1232"/>
                    </a:lnTo>
                    <a:lnTo>
                      <a:pt x="4118" y="2963"/>
                    </a:lnTo>
                    <a:lnTo>
                      <a:pt x="4423" y="2838"/>
                    </a:lnTo>
                    <a:lnTo>
                      <a:pt x="3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3"/>
              <p:cNvSpPr/>
              <p:nvPr/>
            </p:nvSpPr>
            <p:spPr>
              <a:xfrm>
                <a:off x="2395925" y="2945200"/>
                <a:ext cx="44450" cy="52475"/>
              </a:xfrm>
              <a:custGeom>
                <a:avLst/>
                <a:gdLst/>
                <a:ahLst/>
                <a:cxnLst/>
                <a:rect l="l" t="t" r="r" b="b"/>
                <a:pathLst>
                  <a:path w="1778" h="2099" extrusionOk="0">
                    <a:moveTo>
                      <a:pt x="1" y="0"/>
                    </a:moveTo>
                    <a:lnTo>
                      <a:pt x="344" y="1306"/>
                    </a:lnTo>
                    <a:lnTo>
                      <a:pt x="1778" y="2099"/>
                    </a:lnTo>
                    <a:lnTo>
                      <a:pt x="1778" y="2099"/>
                    </a:lnTo>
                    <a:lnTo>
                      <a:pt x="912" y="3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3"/>
              <p:cNvSpPr/>
              <p:nvPr/>
            </p:nvSpPr>
            <p:spPr>
              <a:xfrm>
                <a:off x="2284250" y="2936775"/>
                <a:ext cx="112225" cy="70025"/>
              </a:xfrm>
              <a:custGeom>
                <a:avLst/>
                <a:gdLst/>
                <a:ahLst/>
                <a:cxnLst/>
                <a:rect l="l" t="t" r="r" b="b"/>
                <a:pathLst>
                  <a:path w="4489" h="2801" extrusionOk="0">
                    <a:moveTo>
                      <a:pt x="3413" y="1"/>
                    </a:moveTo>
                    <a:lnTo>
                      <a:pt x="41" y="2472"/>
                    </a:lnTo>
                    <a:lnTo>
                      <a:pt x="0" y="2801"/>
                    </a:lnTo>
                    <a:lnTo>
                      <a:pt x="4488" y="596"/>
                    </a:lnTo>
                    <a:lnTo>
                      <a:pt x="4410" y="202"/>
                    </a:lnTo>
                    <a:lnTo>
                      <a:pt x="3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3"/>
              <p:cNvSpPr/>
              <p:nvPr/>
            </p:nvSpPr>
            <p:spPr>
              <a:xfrm>
                <a:off x="2336225" y="2931625"/>
                <a:ext cx="67400" cy="28100"/>
              </a:xfrm>
              <a:custGeom>
                <a:avLst/>
                <a:gdLst/>
                <a:ahLst/>
                <a:cxnLst/>
                <a:rect l="l" t="t" r="r" b="b"/>
                <a:pathLst>
                  <a:path w="2696" h="1124" extrusionOk="0">
                    <a:moveTo>
                      <a:pt x="1393" y="0"/>
                    </a:moveTo>
                    <a:lnTo>
                      <a:pt x="1" y="865"/>
                    </a:lnTo>
                    <a:lnTo>
                      <a:pt x="2219" y="1124"/>
                    </a:lnTo>
                    <a:lnTo>
                      <a:pt x="2696" y="344"/>
                    </a:lnTo>
                    <a:lnTo>
                      <a:pt x="13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3"/>
              <p:cNvSpPr/>
              <p:nvPr/>
            </p:nvSpPr>
            <p:spPr>
              <a:xfrm>
                <a:off x="2398950" y="2811550"/>
                <a:ext cx="25775" cy="128150"/>
              </a:xfrm>
              <a:custGeom>
                <a:avLst/>
                <a:gdLst/>
                <a:ahLst/>
                <a:cxnLst/>
                <a:rect l="l" t="t" r="r" b="b"/>
                <a:pathLst>
                  <a:path w="1031" h="5126" extrusionOk="0">
                    <a:moveTo>
                      <a:pt x="173" y="1"/>
                    </a:moveTo>
                    <a:lnTo>
                      <a:pt x="1" y="5009"/>
                    </a:lnTo>
                    <a:lnTo>
                      <a:pt x="384" y="5125"/>
                    </a:lnTo>
                    <a:lnTo>
                      <a:pt x="1031" y="4338"/>
                    </a:lnTo>
                    <a:lnTo>
                      <a:pt x="442" y="191"/>
                    </a:lnTo>
                    <a:lnTo>
                      <a:pt x="1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3"/>
              <p:cNvSpPr/>
              <p:nvPr/>
            </p:nvSpPr>
            <p:spPr>
              <a:xfrm>
                <a:off x="2394100" y="2882725"/>
                <a:ext cx="34450" cy="65800"/>
              </a:xfrm>
              <a:custGeom>
                <a:avLst/>
                <a:gdLst/>
                <a:ahLst/>
                <a:cxnLst/>
                <a:rect l="l" t="t" r="r" b="b"/>
                <a:pathLst>
                  <a:path w="1378" h="2632" extrusionOk="0">
                    <a:moveTo>
                      <a:pt x="1272" y="0"/>
                    </a:moveTo>
                    <a:lnTo>
                      <a:pt x="1" y="1842"/>
                    </a:lnTo>
                    <a:lnTo>
                      <a:pt x="463" y="2632"/>
                    </a:lnTo>
                    <a:lnTo>
                      <a:pt x="1377" y="1639"/>
                    </a:lnTo>
                    <a:lnTo>
                      <a:pt x="12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53"/>
            <p:cNvSpPr/>
            <p:nvPr/>
          </p:nvSpPr>
          <p:spPr>
            <a:xfrm>
              <a:off x="1109675" y="3321850"/>
              <a:ext cx="81000" cy="81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53"/>
          <p:cNvGrpSpPr/>
          <p:nvPr/>
        </p:nvGrpSpPr>
        <p:grpSpPr>
          <a:xfrm>
            <a:off x="6682419" y="3658121"/>
            <a:ext cx="416861" cy="713058"/>
            <a:chOff x="715050" y="2870396"/>
            <a:chExt cx="845045" cy="1445486"/>
          </a:xfrm>
        </p:grpSpPr>
        <p:grpSp>
          <p:nvGrpSpPr>
            <p:cNvPr id="720" name="Google Shape;720;p53"/>
            <p:cNvGrpSpPr/>
            <p:nvPr/>
          </p:nvGrpSpPr>
          <p:grpSpPr>
            <a:xfrm>
              <a:off x="715050" y="2870396"/>
              <a:ext cx="845045" cy="1445486"/>
              <a:chOff x="2284250" y="2811550"/>
              <a:chExt cx="228150" cy="390250"/>
            </a:xfrm>
          </p:grpSpPr>
          <p:sp>
            <p:nvSpPr>
              <p:cNvPr id="721" name="Google Shape;721;p53"/>
              <p:cNvSpPr/>
              <p:nvPr/>
            </p:nvSpPr>
            <p:spPr>
              <a:xfrm>
                <a:off x="2393450" y="2953975"/>
                <a:ext cx="22300" cy="247825"/>
              </a:xfrm>
              <a:custGeom>
                <a:avLst/>
                <a:gdLst/>
                <a:ahLst/>
                <a:cxnLst/>
                <a:rect l="l" t="t" r="r" b="b"/>
                <a:pathLst>
                  <a:path w="892" h="9913" extrusionOk="0">
                    <a:moveTo>
                      <a:pt x="112" y="1"/>
                    </a:moveTo>
                    <a:lnTo>
                      <a:pt x="1" y="9913"/>
                    </a:lnTo>
                    <a:lnTo>
                      <a:pt x="891" y="9913"/>
                    </a:lnTo>
                    <a:lnTo>
                      <a:pt x="653" y="46"/>
                    </a:lnTo>
                    <a:lnTo>
                      <a:pt x="1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3"/>
              <p:cNvSpPr/>
              <p:nvPr/>
            </p:nvSpPr>
            <p:spPr>
              <a:xfrm>
                <a:off x="2401825" y="2945825"/>
                <a:ext cx="110575" cy="74100"/>
              </a:xfrm>
              <a:custGeom>
                <a:avLst/>
                <a:gdLst/>
                <a:ahLst/>
                <a:cxnLst/>
                <a:rect l="l" t="t" r="r" b="b"/>
                <a:pathLst>
                  <a:path w="4423" h="2964" extrusionOk="0">
                    <a:moveTo>
                      <a:pt x="304" y="0"/>
                    </a:moveTo>
                    <a:lnTo>
                      <a:pt x="1" y="263"/>
                    </a:lnTo>
                    <a:lnTo>
                      <a:pt x="315" y="1232"/>
                    </a:lnTo>
                    <a:lnTo>
                      <a:pt x="4118" y="2963"/>
                    </a:lnTo>
                    <a:lnTo>
                      <a:pt x="4423" y="2838"/>
                    </a:lnTo>
                    <a:lnTo>
                      <a:pt x="3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3"/>
              <p:cNvSpPr/>
              <p:nvPr/>
            </p:nvSpPr>
            <p:spPr>
              <a:xfrm>
                <a:off x="2395925" y="2945200"/>
                <a:ext cx="44450" cy="52475"/>
              </a:xfrm>
              <a:custGeom>
                <a:avLst/>
                <a:gdLst/>
                <a:ahLst/>
                <a:cxnLst/>
                <a:rect l="l" t="t" r="r" b="b"/>
                <a:pathLst>
                  <a:path w="1778" h="2099" extrusionOk="0">
                    <a:moveTo>
                      <a:pt x="1" y="0"/>
                    </a:moveTo>
                    <a:lnTo>
                      <a:pt x="344" y="1306"/>
                    </a:lnTo>
                    <a:lnTo>
                      <a:pt x="1778" y="2099"/>
                    </a:lnTo>
                    <a:lnTo>
                      <a:pt x="1778" y="2099"/>
                    </a:lnTo>
                    <a:lnTo>
                      <a:pt x="912" y="3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3"/>
              <p:cNvSpPr/>
              <p:nvPr/>
            </p:nvSpPr>
            <p:spPr>
              <a:xfrm>
                <a:off x="2284250" y="2936775"/>
                <a:ext cx="112225" cy="70025"/>
              </a:xfrm>
              <a:custGeom>
                <a:avLst/>
                <a:gdLst/>
                <a:ahLst/>
                <a:cxnLst/>
                <a:rect l="l" t="t" r="r" b="b"/>
                <a:pathLst>
                  <a:path w="4489" h="2801" extrusionOk="0">
                    <a:moveTo>
                      <a:pt x="3413" y="1"/>
                    </a:moveTo>
                    <a:lnTo>
                      <a:pt x="41" y="2472"/>
                    </a:lnTo>
                    <a:lnTo>
                      <a:pt x="0" y="2801"/>
                    </a:lnTo>
                    <a:lnTo>
                      <a:pt x="4488" y="596"/>
                    </a:lnTo>
                    <a:lnTo>
                      <a:pt x="4410" y="202"/>
                    </a:lnTo>
                    <a:lnTo>
                      <a:pt x="3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3"/>
              <p:cNvSpPr/>
              <p:nvPr/>
            </p:nvSpPr>
            <p:spPr>
              <a:xfrm>
                <a:off x="2336225" y="2931625"/>
                <a:ext cx="67400" cy="28100"/>
              </a:xfrm>
              <a:custGeom>
                <a:avLst/>
                <a:gdLst/>
                <a:ahLst/>
                <a:cxnLst/>
                <a:rect l="l" t="t" r="r" b="b"/>
                <a:pathLst>
                  <a:path w="2696" h="1124" extrusionOk="0">
                    <a:moveTo>
                      <a:pt x="1393" y="0"/>
                    </a:moveTo>
                    <a:lnTo>
                      <a:pt x="1" y="865"/>
                    </a:lnTo>
                    <a:lnTo>
                      <a:pt x="2219" y="1124"/>
                    </a:lnTo>
                    <a:lnTo>
                      <a:pt x="2696" y="344"/>
                    </a:lnTo>
                    <a:lnTo>
                      <a:pt x="13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3"/>
              <p:cNvSpPr/>
              <p:nvPr/>
            </p:nvSpPr>
            <p:spPr>
              <a:xfrm>
                <a:off x="2398950" y="2811550"/>
                <a:ext cx="25775" cy="128150"/>
              </a:xfrm>
              <a:custGeom>
                <a:avLst/>
                <a:gdLst/>
                <a:ahLst/>
                <a:cxnLst/>
                <a:rect l="l" t="t" r="r" b="b"/>
                <a:pathLst>
                  <a:path w="1031" h="5126" extrusionOk="0">
                    <a:moveTo>
                      <a:pt x="173" y="1"/>
                    </a:moveTo>
                    <a:lnTo>
                      <a:pt x="1" y="5009"/>
                    </a:lnTo>
                    <a:lnTo>
                      <a:pt x="384" y="5125"/>
                    </a:lnTo>
                    <a:lnTo>
                      <a:pt x="1031" y="4338"/>
                    </a:lnTo>
                    <a:lnTo>
                      <a:pt x="442" y="191"/>
                    </a:lnTo>
                    <a:lnTo>
                      <a:pt x="1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3"/>
              <p:cNvSpPr/>
              <p:nvPr/>
            </p:nvSpPr>
            <p:spPr>
              <a:xfrm>
                <a:off x="2394100" y="2882725"/>
                <a:ext cx="34450" cy="65800"/>
              </a:xfrm>
              <a:custGeom>
                <a:avLst/>
                <a:gdLst/>
                <a:ahLst/>
                <a:cxnLst/>
                <a:rect l="l" t="t" r="r" b="b"/>
                <a:pathLst>
                  <a:path w="1378" h="2632" extrusionOk="0">
                    <a:moveTo>
                      <a:pt x="1272" y="0"/>
                    </a:moveTo>
                    <a:lnTo>
                      <a:pt x="1" y="1842"/>
                    </a:lnTo>
                    <a:lnTo>
                      <a:pt x="463" y="2632"/>
                    </a:lnTo>
                    <a:lnTo>
                      <a:pt x="1377" y="1639"/>
                    </a:lnTo>
                    <a:lnTo>
                      <a:pt x="12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 name="Google Shape;728;p53"/>
            <p:cNvSpPr/>
            <p:nvPr/>
          </p:nvSpPr>
          <p:spPr>
            <a:xfrm>
              <a:off x="1109675" y="3321850"/>
              <a:ext cx="81000" cy="81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53"/>
          <p:cNvGrpSpPr/>
          <p:nvPr/>
        </p:nvGrpSpPr>
        <p:grpSpPr>
          <a:xfrm>
            <a:off x="715086" y="3185328"/>
            <a:ext cx="719049" cy="1229964"/>
            <a:chOff x="715050" y="2870396"/>
            <a:chExt cx="845045" cy="1445486"/>
          </a:xfrm>
        </p:grpSpPr>
        <p:grpSp>
          <p:nvGrpSpPr>
            <p:cNvPr id="730" name="Google Shape;730;p53"/>
            <p:cNvGrpSpPr/>
            <p:nvPr/>
          </p:nvGrpSpPr>
          <p:grpSpPr>
            <a:xfrm>
              <a:off x="715050" y="2870396"/>
              <a:ext cx="845045" cy="1445486"/>
              <a:chOff x="2284250" y="2811550"/>
              <a:chExt cx="228150" cy="390250"/>
            </a:xfrm>
          </p:grpSpPr>
          <p:sp>
            <p:nvSpPr>
              <p:cNvPr id="731" name="Google Shape;731;p53"/>
              <p:cNvSpPr/>
              <p:nvPr/>
            </p:nvSpPr>
            <p:spPr>
              <a:xfrm>
                <a:off x="2393450" y="2953975"/>
                <a:ext cx="22300" cy="247825"/>
              </a:xfrm>
              <a:custGeom>
                <a:avLst/>
                <a:gdLst/>
                <a:ahLst/>
                <a:cxnLst/>
                <a:rect l="l" t="t" r="r" b="b"/>
                <a:pathLst>
                  <a:path w="892" h="9913" extrusionOk="0">
                    <a:moveTo>
                      <a:pt x="112" y="1"/>
                    </a:moveTo>
                    <a:lnTo>
                      <a:pt x="1" y="9913"/>
                    </a:lnTo>
                    <a:lnTo>
                      <a:pt x="891" y="9913"/>
                    </a:lnTo>
                    <a:lnTo>
                      <a:pt x="653" y="46"/>
                    </a:lnTo>
                    <a:lnTo>
                      <a:pt x="1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3"/>
              <p:cNvSpPr/>
              <p:nvPr/>
            </p:nvSpPr>
            <p:spPr>
              <a:xfrm>
                <a:off x="2401825" y="2945825"/>
                <a:ext cx="110575" cy="74100"/>
              </a:xfrm>
              <a:custGeom>
                <a:avLst/>
                <a:gdLst/>
                <a:ahLst/>
                <a:cxnLst/>
                <a:rect l="l" t="t" r="r" b="b"/>
                <a:pathLst>
                  <a:path w="4423" h="2964" extrusionOk="0">
                    <a:moveTo>
                      <a:pt x="304" y="0"/>
                    </a:moveTo>
                    <a:lnTo>
                      <a:pt x="1" y="263"/>
                    </a:lnTo>
                    <a:lnTo>
                      <a:pt x="315" y="1232"/>
                    </a:lnTo>
                    <a:lnTo>
                      <a:pt x="4118" y="2963"/>
                    </a:lnTo>
                    <a:lnTo>
                      <a:pt x="4423" y="2838"/>
                    </a:lnTo>
                    <a:lnTo>
                      <a:pt x="3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3"/>
              <p:cNvSpPr/>
              <p:nvPr/>
            </p:nvSpPr>
            <p:spPr>
              <a:xfrm>
                <a:off x="2395925" y="2945200"/>
                <a:ext cx="44450" cy="52475"/>
              </a:xfrm>
              <a:custGeom>
                <a:avLst/>
                <a:gdLst/>
                <a:ahLst/>
                <a:cxnLst/>
                <a:rect l="l" t="t" r="r" b="b"/>
                <a:pathLst>
                  <a:path w="1778" h="2099" extrusionOk="0">
                    <a:moveTo>
                      <a:pt x="1" y="0"/>
                    </a:moveTo>
                    <a:lnTo>
                      <a:pt x="344" y="1306"/>
                    </a:lnTo>
                    <a:lnTo>
                      <a:pt x="1778" y="2099"/>
                    </a:lnTo>
                    <a:lnTo>
                      <a:pt x="1778" y="2099"/>
                    </a:lnTo>
                    <a:lnTo>
                      <a:pt x="912" y="3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3"/>
              <p:cNvSpPr/>
              <p:nvPr/>
            </p:nvSpPr>
            <p:spPr>
              <a:xfrm>
                <a:off x="2284250" y="2936775"/>
                <a:ext cx="112225" cy="70025"/>
              </a:xfrm>
              <a:custGeom>
                <a:avLst/>
                <a:gdLst/>
                <a:ahLst/>
                <a:cxnLst/>
                <a:rect l="l" t="t" r="r" b="b"/>
                <a:pathLst>
                  <a:path w="4489" h="2801" extrusionOk="0">
                    <a:moveTo>
                      <a:pt x="3413" y="1"/>
                    </a:moveTo>
                    <a:lnTo>
                      <a:pt x="41" y="2472"/>
                    </a:lnTo>
                    <a:lnTo>
                      <a:pt x="0" y="2801"/>
                    </a:lnTo>
                    <a:lnTo>
                      <a:pt x="4488" y="596"/>
                    </a:lnTo>
                    <a:lnTo>
                      <a:pt x="4410" y="202"/>
                    </a:lnTo>
                    <a:lnTo>
                      <a:pt x="3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3"/>
              <p:cNvSpPr/>
              <p:nvPr/>
            </p:nvSpPr>
            <p:spPr>
              <a:xfrm>
                <a:off x="2336225" y="2931625"/>
                <a:ext cx="67400" cy="28100"/>
              </a:xfrm>
              <a:custGeom>
                <a:avLst/>
                <a:gdLst/>
                <a:ahLst/>
                <a:cxnLst/>
                <a:rect l="l" t="t" r="r" b="b"/>
                <a:pathLst>
                  <a:path w="2696" h="1124" extrusionOk="0">
                    <a:moveTo>
                      <a:pt x="1393" y="0"/>
                    </a:moveTo>
                    <a:lnTo>
                      <a:pt x="1" y="865"/>
                    </a:lnTo>
                    <a:lnTo>
                      <a:pt x="2219" y="1124"/>
                    </a:lnTo>
                    <a:lnTo>
                      <a:pt x="2696" y="344"/>
                    </a:lnTo>
                    <a:lnTo>
                      <a:pt x="13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3"/>
              <p:cNvSpPr/>
              <p:nvPr/>
            </p:nvSpPr>
            <p:spPr>
              <a:xfrm>
                <a:off x="2398950" y="2811550"/>
                <a:ext cx="25775" cy="128150"/>
              </a:xfrm>
              <a:custGeom>
                <a:avLst/>
                <a:gdLst/>
                <a:ahLst/>
                <a:cxnLst/>
                <a:rect l="l" t="t" r="r" b="b"/>
                <a:pathLst>
                  <a:path w="1031" h="5126" extrusionOk="0">
                    <a:moveTo>
                      <a:pt x="173" y="1"/>
                    </a:moveTo>
                    <a:lnTo>
                      <a:pt x="1" y="5009"/>
                    </a:lnTo>
                    <a:lnTo>
                      <a:pt x="384" y="5125"/>
                    </a:lnTo>
                    <a:lnTo>
                      <a:pt x="1031" y="4338"/>
                    </a:lnTo>
                    <a:lnTo>
                      <a:pt x="442" y="191"/>
                    </a:lnTo>
                    <a:lnTo>
                      <a:pt x="1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3"/>
              <p:cNvSpPr/>
              <p:nvPr/>
            </p:nvSpPr>
            <p:spPr>
              <a:xfrm>
                <a:off x="2394100" y="2882725"/>
                <a:ext cx="34450" cy="65800"/>
              </a:xfrm>
              <a:custGeom>
                <a:avLst/>
                <a:gdLst/>
                <a:ahLst/>
                <a:cxnLst/>
                <a:rect l="l" t="t" r="r" b="b"/>
                <a:pathLst>
                  <a:path w="1378" h="2632" extrusionOk="0">
                    <a:moveTo>
                      <a:pt x="1272" y="0"/>
                    </a:moveTo>
                    <a:lnTo>
                      <a:pt x="1" y="1842"/>
                    </a:lnTo>
                    <a:lnTo>
                      <a:pt x="463" y="2632"/>
                    </a:lnTo>
                    <a:lnTo>
                      <a:pt x="1377" y="1639"/>
                    </a:lnTo>
                    <a:lnTo>
                      <a:pt x="12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8" name="Google Shape;738;p53"/>
            <p:cNvSpPr/>
            <p:nvPr/>
          </p:nvSpPr>
          <p:spPr>
            <a:xfrm>
              <a:off x="1109675" y="3321850"/>
              <a:ext cx="81000" cy="81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53"/>
          <p:cNvGrpSpPr/>
          <p:nvPr/>
        </p:nvGrpSpPr>
        <p:grpSpPr>
          <a:xfrm>
            <a:off x="7709886" y="3185328"/>
            <a:ext cx="719049" cy="1229964"/>
            <a:chOff x="715050" y="2870396"/>
            <a:chExt cx="845045" cy="1445486"/>
          </a:xfrm>
        </p:grpSpPr>
        <p:grpSp>
          <p:nvGrpSpPr>
            <p:cNvPr id="740" name="Google Shape;740;p53"/>
            <p:cNvGrpSpPr/>
            <p:nvPr/>
          </p:nvGrpSpPr>
          <p:grpSpPr>
            <a:xfrm>
              <a:off x="715050" y="2870396"/>
              <a:ext cx="845045" cy="1445486"/>
              <a:chOff x="2284250" y="2811550"/>
              <a:chExt cx="228150" cy="390250"/>
            </a:xfrm>
          </p:grpSpPr>
          <p:sp>
            <p:nvSpPr>
              <p:cNvPr id="741" name="Google Shape;741;p53"/>
              <p:cNvSpPr/>
              <p:nvPr/>
            </p:nvSpPr>
            <p:spPr>
              <a:xfrm>
                <a:off x="2393450" y="2953975"/>
                <a:ext cx="22300" cy="247825"/>
              </a:xfrm>
              <a:custGeom>
                <a:avLst/>
                <a:gdLst/>
                <a:ahLst/>
                <a:cxnLst/>
                <a:rect l="l" t="t" r="r" b="b"/>
                <a:pathLst>
                  <a:path w="892" h="9913" extrusionOk="0">
                    <a:moveTo>
                      <a:pt x="112" y="1"/>
                    </a:moveTo>
                    <a:lnTo>
                      <a:pt x="1" y="9913"/>
                    </a:lnTo>
                    <a:lnTo>
                      <a:pt x="891" y="9913"/>
                    </a:lnTo>
                    <a:lnTo>
                      <a:pt x="653" y="46"/>
                    </a:lnTo>
                    <a:lnTo>
                      <a:pt x="1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3"/>
              <p:cNvSpPr/>
              <p:nvPr/>
            </p:nvSpPr>
            <p:spPr>
              <a:xfrm>
                <a:off x="2401825" y="2945825"/>
                <a:ext cx="110575" cy="74100"/>
              </a:xfrm>
              <a:custGeom>
                <a:avLst/>
                <a:gdLst/>
                <a:ahLst/>
                <a:cxnLst/>
                <a:rect l="l" t="t" r="r" b="b"/>
                <a:pathLst>
                  <a:path w="4423" h="2964" extrusionOk="0">
                    <a:moveTo>
                      <a:pt x="304" y="0"/>
                    </a:moveTo>
                    <a:lnTo>
                      <a:pt x="1" y="263"/>
                    </a:lnTo>
                    <a:lnTo>
                      <a:pt x="315" y="1232"/>
                    </a:lnTo>
                    <a:lnTo>
                      <a:pt x="4118" y="2963"/>
                    </a:lnTo>
                    <a:lnTo>
                      <a:pt x="4423" y="2838"/>
                    </a:lnTo>
                    <a:lnTo>
                      <a:pt x="3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3"/>
              <p:cNvSpPr/>
              <p:nvPr/>
            </p:nvSpPr>
            <p:spPr>
              <a:xfrm>
                <a:off x="2395925" y="2945200"/>
                <a:ext cx="44450" cy="52475"/>
              </a:xfrm>
              <a:custGeom>
                <a:avLst/>
                <a:gdLst/>
                <a:ahLst/>
                <a:cxnLst/>
                <a:rect l="l" t="t" r="r" b="b"/>
                <a:pathLst>
                  <a:path w="1778" h="2099" extrusionOk="0">
                    <a:moveTo>
                      <a:pt x="1" y="0"/>
                    </a:moveTo>
                    <a:lnTo>
                      <a:pt x="344" y="1306"/>
                    </a:lnTo>
                    <a:lnTo>
                      <a:pt x="1778" y="2099"/>
                    </a:lnTo>
                    <a:lnTo>
                      <a:pt x="1778" y="2099"/>
                    </a:lnTo>
                    <a:lnTo>
                      <a:pt x="912" y="3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3"/>
              <p:cNvSpPr/>
              <p:nvPr/>
            </p:nvSpPr>
            <p:spPr>
              <a:xfrm>
                <a:off x="2284250" y="2936775"/>
                <a:ext cx="112225" cy="70025"/>
              </a:xfrm>
              <a:custGeom>
                <a:avLst/>
                <a:gdLst/>
                <a:ahLst/>
                <a:cxnLst/>
                <a:rect l="l" t="t" r="r" b="b"/>
                <a:pathLst>
                  <a:path w="4489" h="2801" extrusionOk="0">
                    <a:moveTo>
                      <a:pt x="3413" y="1"/>
                    </a:moveTo>
                    <a:lnTo>
                      <a:pt x="41" y="2472"/>
                    </a:lnTo>
                    <a:lnTo>
                      <a:pt x="0" y="2801"/>
                    </a:lnTo>
                    <a:lnTo>
                      <a:pt x="4488" y="596"/>
                    </a:lnTo>
                    <a:lnTo>
                      <a:pt x="4410" y="202"/>
                    </a:lnTo>
                    <a:lnTo>
                      <a:pt x="3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3"/>
              <p:cNvSpPr/>
              <p:nvPr/>
            </p:nvSpPr>
            <p:spPr>
              <a:xfrm>
                <a:off x="2336225" y="2931625"/>
                <a:ext cx="67400" cy="28100"/>
              </a:xfrm>
              <a:custGeom>
                <a:avLst/>
                <a:gdLst/>
                <a:ahLst/>
                <a:cxnLst/>
                <a:rect l="l" t="t" r="r" b="b"/>
                <a:pathLst>
                  <a:path w="2696" h="1124" extrusionOk="0">
                    <a:moveTo>
                      <a:pt x="1393" y="0"/>
                    </a:moveTo>
                    <a:lnTo>
                      <a:pt x="1" y="865"/>
                    </a:lnTo>
                    <a:lnTo>
                      <a:pt x="2219" y="1124"/>
                    </a:lnTo>
                    <a:lnTo>
                      <a:pt x="2696" y="344"/>
                    </a:lnTo>
                    <a:lnTo>
                      <a:pt x="13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3"/>
              <p:cNvSpPr/>
              <p:nvPr/>
            </p:nvSpPr>
            <p:spPr>
              <a:xfrm>
                <a:off x="2398950" y="2811550"/>
                <a:ext cx="25775" cy="128150"/>
              </a:xfrm>
              <a:custGeom>
                <a:avLst/>
                <a:gdLst/>
                <a:ahLst/>
                <a:cxnLst/>
                <a:rect l="l" t="t" r="r" b="b"/>
                <a:pathLst>
                  <a:path w="1031" h="5126" extrusionOk="0">
                    <a:moveTo>
                      <a:pt x="173" y="1"/>
                    </a:moveTo>
                    <a:lnTo>
                      <a:pt x="1" y="5009"/>
                    </a:lnTo>
                    <a:lnTo>
                      <a:pt x="384" y="5125"/>
                    </a:lnTo>
                    <a:lnTo>
                      <a:pt x="1031" y="4338"/>
                    </a:lnTo>
                    <a:lnTo>
                      <a:pt x="442" y="191"/>
                    </a:lnTo>
                    <a:lnTo>
                      <a:pt x="1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3"/>
              <p:cNvSpPr/>
              <p:nvPr/>
            </p:nvSpPr>
            <p:spPr>
              <a:xfrm>
                <a:off x="2394100" y="2882725"/>
                <a:ext cx="34450" cy="65800"/>
              </a:xfrm>
              <a:custGeom>
                <a:avLst/>
                <a:gdLst/>
                <a:ahLst/>
                <a:cxnLst/>
                <a:rect l="l" t="t" r="r" b="b"/>
                <a:pathLst>
                  <a:path w="1378" h="2632" extrusionOk="0">
                    <a:moveTo>
                      <a:pt x="1272" y="0"/>
                    </a:moveTo>
                    <a:lnTo>
                      <a:pt x="1" y="1842"/>
                    </a:lnTo>
                    <a:lnTo>
                      <a:pt x="463" y="2632"/>
                    </a:lnTo>
                    <a:lnTo>
                      <a:pt x="1377" y="1639"/>
                    </a:lnTo>
                    <a:lnTo>
                      <a:pt x="12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53"/>
            <p:cNvSpPr/>
            <p:nvPr/>
          </p:nvSpPr>
          <p:spPr>
            <a:xfrm>
              <a:off x="1109675" y="3321850"/>
              <a:ext cx="81000" cy="810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53"/>
          <p:cNvSpPr txBox="1">
            <a:spLocks noGrp="1"/>
          </p:cNvSpPr>
          <p:nvPr>
            <p:ph type="title"/>
          </p:nvPr>
        </p:nvSpPr>
        <p:spPr>
          <a:xfrm>
            <a:off x="1571400" y="616659"/>
            <a:ext cx="6001200" cy="60958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sz="3500" b="1" dirty="0"/>
              <a:t>الخاتمة</a:t>
            </a:r>
            <a:endParaRPr sz="3500" b="1" dirty="0"/>
          </a:p>
        </p:txBody>
      </p:sp>
      <p:sp>
        <p:nvSpPr>
          <p:cNvPr id="750" name="Google Shape;750;p53"/>
          <p:cNvSpPr txBox="1">
            <a:spLocks noGrp="1"/>
          </p:cNvSpPr>
          <p:nvPr>
            <p:ph type="subTitle" idx="1"/>
          </p:nvPr>
        </p:nvSpPr>
        <p:spPr>
          <a:xfrm>
            <a:off x="1560338" y="1192637"/>
            <a:ext cx="6001200" cy="2267195"/>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DZ" sz="2400" dirty="0"/>
              <a:t>يُعتبر التسويق الأخضر استراتيجية تساهم في حماية البيئة وتعزيز الاستدامة، وقد نجحت </a:t>
            </a:r>
            <a:r>
              <a:rPr lang="fr-FR" sz="2400" dirty="0"/>
              <a:t>IKEA </a:t>
            </a:r>
            <a:r>
              <a:rPr lang="ar-DZ" sz="2400" dirty="0"/>
              <a:t>في تطبيقه من خلال استخدام مواد مستدامة، وتطوير عمليات إنتاجية صديقة للبيئة، وتشجيع إعادة الاستخدام عبر برامج مبتكرة. تُثبت </a:t>
            </a:r>
            <a:r>
              <a:rPr lang="fr-FR" sz="2400" dirty="0"/>
              <a:t>IKEA </a:t>
            </a:r>
            <a:r>
              <a:rPr lang="ar-DZ" sz="2400" dirty="0"/>
              <a:t>أن الشركات الكبيرة يمكنها تحقيق الربح مع الحفاظ على البيئة، مما يجعلها مثالاً يحتذى به لكل العلامات التجارية في سعيها نحو مستقبل أكثر استدامة.</a:t>
            </a:r>
          </a:p>
        </p:txBody>
      </p:sp>
      <p:grpSp>
        <p:nvGrpSpPr>
          <p:cNvPr id="752" name="Google Shape;752;p53"/>
          <p:cNvGrpSpPr/>
          <p:nvPr/>
        </p:nvGrpSpPr>
        <p:grpSpPr>
          <a:xfrm>
            <a:off x="7323851" y="707815"/>
            <a:ext cx="1028937" cy="691695"/>
            <a:chOff x="6816361" y="1237638"/>
            <a:chExt cx="831532" cy="558991"/>
          </a:xfrm>
        </p:grpSpPr>
        <p:sp>
          <p:nvSpPr>
            <p:cNvPr id="753" name="Google Shape;753;p53"/>
            <p:cNvSpPr/>
            <p:nvPr/>
          </p:nvSpPr>
          <p:spPr>
            <a:xfrm>
              <a:off x="6816361" y="1237638"/>
              <a:ext cx="557446" cy="558991"/>
            </a:xfrm>
            <a:custGeom>
              <a:avLst/>
              <a:gdLst/>
              <a:ahLst/>
              <a:cxnLst/>
              <a:rect l="l" t="t" r="r" b="b"/>
              <a:pathLst>
                <a:path w="5775" h="5791" extrusionOk="0">
                  <a:moveTo>
                    <a:pt x="2887" y="0"/>
                  </a:moveTo>
                  <a:cubicBezTo>
                    <a:pt x="1294" y="0"/>
                    <a:pt x="1" y="1296"/>
                    <a:pt x="1" y="2895"/>
                  </a:cubicBezTo>
                  <a:cubicBezTo>
                    <a:pt x="1" y="4494"/>
                    <a:pt x="1294" y="5791"/>
                    <a:pt x="2887" y="5791"/>
                  </a:cubicBezTo>
                  <a:cubicBezTo>
                    <a:pt x="4482" y="5791"/>
                    <a:pt x="5774" y="4494"/>
                    <a:pt x="5774" y="2895"/>
                  </a:cubicBezTo>
                  <a:cubicBezTo>
                    <a:pt x="5774" y="1296"/>
                    <a:pt x="4482"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53"/>
            <p:cNvSpPr/>
            <p:nvPr/>
          </p:nvSpPr>
          <p:spPr>
            <a:xfrm>
              <a:off x="7077367" y="1478807"/>
              <a:ext cx="570526" cy="171417"/>
            </a:xfrm>
            <a:custGeom>
              <a:avLst/>
              <a:gdLst/>
              <a:ahLst/>
              <a:cxnLst/>
              <a:rect l="l" t="t" r="r" b="b"/>
              <a:pathLst>
                <a:path w="11243" h="3378" extrusionOk="0">
                  <a:moveTo>
                    <a:pt x="3731" y="1"/>
                  </a:moveTo>
                  <a:cubicBezTo>
                    <a:pt x="824" y="1"/>
                    <a:pt x="0" y="3378"/>
                    <a:pt x="0" y="3378"/>
                  </a:cubicBezTo>
                  <a:lnTo>
                    <a:pt x="11243" y="3378"/>
                  </a:lnTo>
                  <a:cubicBezTo>
                    <a:pt x="10560" y="2136"/>
                    <a:pt x="9617" y="1798"/>
                    <a:pt x="8791" y="1798"/>
                  </a:cubicBezTo>
                  <a:cubicBezTo>
                    <a:pt x="8257" y="1798"/>
                    <a:pt x="7773" y="1939"/>
                    <a:pt x="7439" y="2070"/>
                  </a:cubicBezTo>
                  <a:cubicBezTo>
                    <a:pt x="7004" y="1364"/>
                    <a:pt x="5887" y="1"/>
                    <a:pt x="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53"/>
          <p:cNvSpPr/>
          <p:nvPr/>
        </p:nvSpPr>
        <p:spPr>
          <a:xfrm>
            <a:off x="715116" y="4120311"/>
            <a:ext cx="1417301" cy="345812"/>
          </a:xfrm>
          <a:custGeom>
            <a:avLst/>
            <a:gdLst/>
            <a:ahLst/>
            <a:cxnLst/>
            <a:rect l="l" t="t" r="r" b="b"/>
            <a:pathLst>
              <a:path w="5793" h="1717" extrusionOk="0">
                <a:moveTo>
                  <a:pt x="1712" y="0"/>
                </a:moveTo>
                <a:cubicBezTo>
                  <a:pt x="767" y="0"/>
                  <a:pt x="1" y="769"/>
                  <a:pt x="1" y="1717"/>
                </a:cubicBezTo>
                <a:lnTo>
                  <a:pt x="5793" y="1717"/>
                </a:lnTo>
                <a:cubicBezTo>
                  <a:pt x="5760" y="1030"/>
                  <a:pt x="5195" y="484"/>
                  <a:pt x="4504" y="484"/>
                </a:cubicBezTo>
                <a:cubicBezTo>
                  <a:pt x="4012" y="485"/>
                  <a:pt x="3563" y="764"/>
                  <a:pt x="3346" y="1206"/>
                </a:cubicBezTo>
                <a:cubicBezTo>
                  <a:pt x="3124" y="490"/>
                  <a:pt x="2462" y="1"/>
                  <a:pt x="1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53"/>
          <p:cNvSpPr/>
          <p:nvPr/>
        </p:nvSpPr>
        <p:spPr>
          <a:xfrm>
            <a:off x="1999066" y="4120311"/>
            <a:ext cx="1417301" cy="345812"/>
          </a:xfrm>
          <a:custGeom>
            <a:avLst/>
            <a:gdLst/>
            <a:ahLst/>
            <a:cxnLst/>
            <a:rect l="l" t="t" r="r" b="b"/>
            <a:pathLst>
              <a:path w="5793" h="1717" extrusionOk="0">
                <a:moveTo>
                  <a:pt x="1712" y="0"/>
                </a:moveTo>
                <a:cubicBezTo>
                  <a:pt x="767" y="0"/>
                  <a:pt x="1" y="769"/>
                  <a:pt x="1" y="1717"/>
                </a:cubicBezTo>
                <a:lnTo>
                  <a:pt x="5793" y="1717"/>
                </a:lnTo>
                <a:cubicBezTo>
                  <a:pt x="5760" y="1030"/>
                  <a:pt x="5195" y="484"/>
                  <a:pt x="4504" y="484"/>
                </a:cubicBezTo>
                <a:cubicBezTo>
                  <a:pt x="4012" y="485"/>
                  <a:pt x="3563" y="764"/>
                  <a:pt x="3346" y="1206"/>
                </a:cubicBezTo>
                <a:cubicBezTo>
                  <a:pt x="3124" y="490"/>
                  <a:pt x="2462" y="1"/>
                  <a:pt x="1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3"/>
          <p:cNvSpPr/>
          <p:nvPr/>
        </p:nvSpPr>
        <p:spPr>
          <a:xfrm>
            <a:off x="7011716" y="4120311"/>
            <a:ext cx="1417301" cy="345812"/>
          </a:xfrm>
          <a:custGeom>
            <a:avLst/>
            <a:gdLst/>
            <a:ahLst/>
            <a:cxnLst/>
            <a:rect l="l" t="t" r="r" b="b"/>
            <a:pathLst>
              <a:path w="5793" h="1717" extrusionOk="0">
                <a:moveTo>
                  <a:pt x="1712" y="0"/>
                </a:moveTo>
                <a:cubicBezTo>
                  <a:pt x="767" y="0"/>
                  <a:pt x="1" y="769"/>
                  <a:pt x="1" y="1717"/>
                </a:cubicBezTo>
                <a:lnTo>
                  <a:pt x="5793" y="1717"/>
                </a:lnTo>
                <a:cubicBezTo>
                  <a:pt x="5760" y="1030"/>
                  <a:pt x="5195" y="484"/>
                  <a:pt x="4504" y="484"/>
                </a:cubicBezTo>
                <a:cubicBezTo>
                  <a:pt x="4012" y="485"/>
                  <a:pt x="3563" y="764"/>
                  <a:pt x="3346" y="1206"/>
                </a:cubicBezTo>
                <a:cubicBezTo>
                  <a:pt x="3124" y="490"/>
                  <a:pt x="2462" y="1"/>
                  <a:pt x="1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3"/>
          <p:cNvSpPr/>
          <p:nvPr/>
        </p:nvSpPr>
        <p:spPr>
          <a:xfrm>
            <a:off x="5803966" y="4120311"/>
            <a:ext cx="1417301" cy="345812"/>
          </a:xfrm>
          <a:custGeom>
            <a:avLst/>
            <a:gdLst/>
            <a:ahLst/>
            <a:cxnLst/>
            <a:rect l="l" t="t" r="r" b="b"/>
            <a:pathLst>
              <a:path w="5793" h="1717" extrusionOk="0">
                <a:moveTo>
                  <a:pt x="1712" y="0"/>
                </a:moveTo>
                <a:cubicBezTo>
                  <a:pt x="767" y="0"/>
                  <a:pt x="1" y="769"/>
                  <a:pt x="1" y="1717"/>
                </a:cubicBezTo>
                <a:lnTo>
                  <a:pt x="5793" y="1717"/>
                </a:lnTo>
                <a:cubicBezTo>
                  <a:pt x="5760" y="1030"/>
                  <a:pt x="5195" y="484"/>
                  <a:pt x="4504" y="484"/>
                </a:cubicBezTo>
                <a:cubicBezTo>
                  <a:pt x="4012" y="485"/>
                  <a:pt x="3563" y="764"/>
                  <a:pt x="3346" y="1206"/>
                </a:cubicBezTo>
                <a:cubicBezTo>
                  <a:pt x="3124" y="490"/>
                  <a:pt x="2462" y="1"/>
                  <a:pt x="1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3"/>
          <p:cNvSpPr/>
          <p:nvPr/>
        </p:nvSpPr>
        <p:spPr>
          <a:xfrm>
            <a:off x="901373" y="2163427"/>
            <a:ext cx="501730" cy="150703"/>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3"/>
          <p:cNvSpPr/>
          <p:nvPr/>
        </p:nvSpPr>
        <p:spPr>
          <a:xfrm>
            <a:off x="1560150" y="921450"/>
            <a:ext cx="643943" cy="150701"/>
          </a:xfrm>
          <a:custGeom>
            <a:avLst/>
            <a:gdLst/>
            <a:ahLst/>
            <a:cxnLst/>
            <a:rect l="l" t="t" r="r" b="b"/>
            <a:pathLst>
              <a:path w="12601" h="2949" extrusionOk="0">
                <a:moveTo>
                  <a:pt x="2804" y="0"/>
                </a:moveTo>
                <a:cubicBezTo>
                  <a:pt x="633" y="0"/>
                  <a:pt x="0" y="2949"/>
                  <a:pt x="0" y="2949"/>
                </a:cubicBezTo>
                <a:lnTo>
                  <a:pt x="12601" y="2949"/>
                </a:lnTo>
                <a:cubicBezTo>
                  <a:pt x="12086" y="2015"/>
                  <a:pt x="11608" y="1783"/>
                  <a:pt x="11008" y="1783"/>
                </a:cubicBezTo>
                <a:cubicBezTo>
                  <a:pt x="10416" y="1783"/>
                  <a:pt x="9705" y="2010"/>
                  <a:pt x="8724" y="2010"/>
                </a:cubicBezTo>
                <a:cubicBezTo>
                  <a:pt x="8522" y="2010"/>
                  <a:pt x="8310" y="2000"/>
                  <a:pt x="8084" y="1977"/>
                </a:cubicBezTo>
                <a:cubicBezTo>
                  <a:pt x="5647" y="1727"/>
                  <a:pt x="5171" y="102"/>
                  <a:pt x="2912" y="3"/>
                </a:cubicBezTo>
                <a:cubicBezTo>
                  <a:pt x="2875" y="1"/>
                  <a:pt x="2839" y="0"/>
                  <a:pt x="2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3"/>
          <p:cNvSpPr/>
          <p:nvPr/>
        </p:nvSpPr>
        <p:spPr>
          <a:xfrm flipH="1">
            <a:off x="7785075" y="2390325"/>
            <a:ext cx="501740" cy="117422"/>
          </a:xfrm>
          <a:custGeom>
            <a:avLst/>
            <a:gdLst/>
            <a:ahLst/>
            <a:cxnLst/>
            <a:rect l="l" t="t" r="r" b="b"/>
            <a:pathLst>
              <a:path w="12601" h="2949" extrusionOk="0">
                <a:moveTo>
                  <a:pt x="2804" y="0"/>
                </a:moveTo>
                <a:cubicBezTo>
                  <a:pt x="633" y="0"/>
                  <a:pt x="0" y="2949"/>
                  <a:pt x="0" y="2949"/>
                </a:cubicBezTo>
                <a:lnTo>
                  <a:pt x="12601" y="2949"/>
                </a:lnTo>
                <a:cubicBezTo>
                  <a:pt x="12086" y="2015"/>
                  <a:pt x="11608" y="1783"/>
                  <a:pt x="11008" y="1783"/>
                </a:cubicBezTo>
                <a:cubicBezTo>
                  <a:pt x="10416" y="1783"/>
                  <a:pt x="9705" y="2010"/>
                  <a:pt x="8724" y="2010"/>
                </a:cubicBezTo>
                <a:cubicBezTo>
                  <a:pt x="8522" y="2010"/>
                  <a:pt x="8310" y="2000"/>
                  <a:pt x="8084" y="1977"/>
                </a:cubicBezTo>
                <a:cubicBezTo>
                  <a:pt x="5647" y="1727"/>
                  <a:pt x="5171" y="102"/>
                  <a:pt x="2912" y="3"/>
                </a:cubicBezTo>
                <a:cubicBezTo>
                  <a:pt x="2875" y="1"/>
                  <a:pt x="2839" y="0"/>
                  <a:pt x="2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547;p46">
            <a:extLst>
              <a:ext uri="{FF2B5EF4-FFF2-40B4-BE49-F238E27FC236}">
                <a16:creationId xmlns:a16="http://schemas.microsoft.com/office/drawing/2014/main" id="{C66ADA9A-7466-7FD5-C33D-69BE12BBB7F0}"/>
              </a:ext>
            </a:extLst>
          </p:cNvPr>
          <p:cNvGrpSpPr/>
          <p:nvPr/>
        </p:nvGrpSpPr>
        <p:grpSpPr>
          <a:xfrm>
            <a:off x="8324872" y="2692788"/>
            <a:ext cx="1217392" cy="1773335"/>
            <a:chOff x="3782954" y="1461477"/>
            <a:chExt cx="1578092" cy="2910896"/>
          </a:xfrm>
        </p:grpSpPr>
        <p:grpSp>
          <p:nvGrpSpPr>
            <p:cNvPr id="3" name="Google Shape;548;p46">
              <a:extLst>
                <a:ext uri="{FF2B5EF4-FFF2-40B4-BE49-F238E27FC236}">
                  <a16:creationId xmlns:a16="http://schemas.microsoft.com/office/drawing/2014/main" id="{C3B9CC3B-658A-A4CD-B613-6C8D0F4C0E5F}"/>
                </a:ext>
              </a:extLst>
            </p:cNvPr>
            <p:cNvGrpSpPr/>
            <p:nvPr/>
          </p:nvGrpSpPr>
          <p:grpSpPr>
            <a:xfrm>
              <a:off x="3910443" y="1461477"/>
              <a:ext cx="1162344" cy="2811110"/>
              <a:chOff x="710972" y="2250687"/>
              <a:chExt cx="643958" cy="1557402"/>
            </a:xfrm>
          </p:grpSpPr>
          <p:sp>
            <p:nvSpPr>
              <p:cNvPr id="9" name="Google Shape;549;p46">
                <a:extLst>
                  <a:ext uri="{FF2B5EF4-FFF2-40B4-BE49-F238E27FC236}">
                    <a16:creationId xmlns:a16="http://schemas.microsoft.com/office/drawing/2014/main" id="{173091E2-63D2-B5A9-F0A6-5EDD261CBD78}"/>
                  </a:ext>
                </a:extLst>
              </p:cNvPr>
              <p:cNvSpPr/>
              <p:nvPr/>
            </p:nvSpPr>
            <p:spPr>
              <a:xfrm>
                <a:off x="977584" y="3505605"/>
                <a:ext cx="97385" cy="302484"/>
              </a:xfrm>
              <a:custGeom>
                <a:avLst/>
                <a:gdLst/>
                <a:ahLst/>
                <a:cxnLst/>
                <a:rect l="l" t="t" r="r" b="b"/>
                <a:pathLst>
                  <a:path w="1037" h="3221" extrusionOk="0">
                    <a:moveTo>
                      <a:pt x="0" y="1"/>
                    </a:moveTo>
                    <a:lnTo>
                      <a:pt x="0" y="3220"/>
                    </a:lnTo>
                    <a:lnTo>
                      <a:pt x="1037" y="3220"/>
                    </a:lnTo>
                    <a:lnTo>
                      <a:pt x="10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50;p46">
                <a:extLst>
                  <a:ext uri="{FF2B5EF4-FFF2-40B4-BE49-F238E27FC236}">
                    <a16:creationId xmlns:a16="http://schemas.microsoft.com/office/drawing/2014/main" id="{D9A70AEC-F468-32CE-D9D5-4A07F0452D83}"/>
                  </a:ext>
                </a:extLst>
              </p:cNvPr>
              <p:cNvSpPr/>
              <p:nvPr/>
            </p:nvSpPr>
            <p:spPr>
              <a:xfrm>
                <a:off x="710972" y="2250687"/>
                <a:ext cx="643958" cy="1312504"/>
              </a:xfrm>
              <a:custGeom>
                <a:avLst/>
                <a:gdLst/>
                <a:ahLst/>
                <a:cxnLst/>
                <a:rect l="l" t="t" r="r" b="b"/>
                <a:pathLst>
                  <a:path w="6857" h="14384" extrusionOk="0">
                    <a:moveTo>
                      <a:pt x="3380" y="0"/>
                    </a:moveTo>
                    <a:lnTo>
                      <a:pt x="0" y="14383"/>
                    </a:lnTo>
                    <a:lnTo>
                      <a:pt x="6856" y="14383"/>
                    </a:lnTo>
                    <a:lnTo>
                      <a:pt x="33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551;p46">
              <a:extLst>
                <a:ext uri="{FF2B5EF4-FFF2-40B4-BE49-F238E27FC236}">
                  <a16:creationId xmlns:a16="http://schemas.microsoft.com/office/drawing/2014/main" id="{246038DD-D762-40FB-3AF1-231170E6B545}"/>
                </a:ext>
              </a:extLst>
            </p:cNvPr>
            <p:cNvSpPr/>
            <p:nvPr/>
          </p:nvSpPr>
          <p:spPr>
            <a:xfrm>
              <a:off x="3782954" y="4026561"/>
              <a:ext cx="1417301" cy="345812"/>
            </a:xfrm>
            <a:custGeom>
              <a:avLst/>
              <a:gdLst/>
              <a:ahLst/>
              <a:cxnLst/>
              <a:rect l="l" t="t" r="r" b="b"/>
              <a:pathLst>
                <a:path w="5793" h="1717" extrusionOk="0">
                  <a:moveTo>
                    <a:pt x="1712" y="0"/>
                  </a:moveTo>
                  <a:cubicBezTo>
                    <a:pt x="767" y="0"/>
                    <a:pt x="1" y="769"/>
                    <a:pt x="1" y="1717"/>
                  </a:cubicBezTo>
                  <a:lnTo>
                    <a:pt x="5793" y="1717"/>
                  </a:lnTo>
                  <a:cubicBezTo>
                    <a:pt x="5760" y="1030"/>
                    <a:pt x="5195" y="484"/>
                    <a:pt x="4504" y="484"/>
                  </a:cubicBezTo>
                  <a:cubicBezTo>
                    <a:pt x="4012" y="485"/>
                    <a:pt x="3563" y="764"/>
                    <a:pt x="3346" y="1206"/>
                  </a:cubicBezTo>
                  <a:cubicBezTo>
                    <a:pt x="3124" y="490"/>
                    <a:pt x="2462" y="1"/>
                    <a:pt x="1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53;p46">
              <a:extLst>
                <a:ext uri="{FF2B5EF4-FFF2-40B4-BE49-F238E27FC236}">
                  <a16:creationId xmlns:a16="http://schemas.microsoft.com/office/drawing/2014/main" id="{FF7D10DC-85FA-86A0-336A-F3206222B916}"/>
                </a:ext>
              </a:extLst>
            </p:cNvPr>
            <p:cNvSpPr/>
            <p:nvPr/>
          </p:nvSpPr>
          <p:spPr>
            <a:xfrm>
              <a:off x="4712574" y="1604787"/>
              <a:ext cx="549206" cy="164939"/>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54;p46">
              <a:extLst>
                <a:ext uri="{FF2B5EF4-FFF2-40B4-BE49-F238E27FC236}">
                  <a16:creationId xmlns:a16="http://schemas.microsoft.com/office/drawing/2014/main" id="{8692ECD5-B956-FBBB-2397-73EEBE0EFB2D}"/>
                </a:ext>
              </a:extLst>
            </p:cNvPr>
            <p:cNvSpPr/>
            <p:nvPr/>
          </p:nvSpPr>
          <p:spPr>
            <a:xfrm>
              <a:off x="3782954" y="1930269"/>
              <a:ext cx="361836" cy="107793"/>
            </a:xfrm>
            <a:custGeom>
              <a:avLst/>
              <a:gdLst/>
              <a:ahLst/>
              <a:cxnLst/>
              <a:rect l="l" t="t" r="r" b="b"/>
              <a:pathLst>
                <a:path w="11881" h="2393" extrusionOk="0">
                  <a:moveTo>
                    <a:pt x="3178" y="0"/>
                  </a:moveTo>
                  <a:cubicBezTo>
                    <a:pt x="1194" y="0"/>
                    <a:pt x="1" y="2392"/>
                    <a:pt x="1" y="2392"/>
                  </a:cubicBezTo>
                  <a:lnTo>
                    <a:pt x="11880" y="2392"/>
                  </a:lnTo>
                  <a:cubicBezTo>
                    <a:pt x="11618" y="1380"/>
                    <a:pt x="10886" y="626"/>
                    <a:pt x="9867" y="626"/>
                  </a:cubicBezTo>
                  <a:cubicBezTo>
                    <a:pt x="9588" y="626"/>
                    <a:pt x="9288" y="682"/>
                    <a:pt x="8970" y="806"/>
                  </a:cubicBezTo>
                  <a:cubicBezTo>
                    <a:pt x="8553" y="968"/>
                    <a:pt x="8228" y="1269"/>
                    <a:pt x="7975" y="1358"/>
                  </a:cubicBezTo>
                  <a:cubicBezTo>
                    <a:pt x="7724" y="1446"/>
                    <a:pt x="7454" y="1487"/>
                    <a:pt x="7182" y="1487"/>
                  </a:cubicBezTo>
                  <a:cubicBezTo>
                    <a:pt x="6678" y="1487"/>
                    <a:pt x="6168" y="1344"/>
                    <a:pt x="5769" y="1086"/>
                  </a:cubicBezTo>
                  <a:cubicBezTo>
                    <a:pt x="4895" y="524"/>
                    <a:pt x="4745" y="71"/>
                    <a:pt x="3292" y="3"/>
                  </a:cubicBezTo>
                  <a:cubicBezTo>
                    <a:pt x="3254" y="1"/>
                    <a:pt x="3216" y="0"/>
                    <a:pt x="3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55;p46">
              <a:extLst>
                <a:ext uri="{FF2B5EF4-FFF2-40B4-BE49-F238E27FC236}">
                  <a16:creationId xmlns:a16="http://schemas.microsoft.com/office/drawing/2014/main" id="{51FFDB63-E8A6-9F67-0770-44FE78827744}"/>
                </a:ext>
              </a:extLst>
            </p:cNvPr>
            <p:cNvSpPr/>
            <p:nvPr/>
          </p:nvSpPr>
          <p:spPr>
            <a:xfrm>
              <a:off x="4999210" y="2724881"/>
              <a:ext cx="361836" cy="107793"/>
            </a:xfrm>
            <a:custGeom>
              <a:avLst/>
              <a:gdLst/>
              <a:ahLst/>
              <a:cxnLst/>
              <a:rect l="l" t="t" r="r" b="b"/>
              <a:pathLst>
                <a:path w="11881" h="2393" extrusionOk="0">
                  <a:moveTo>
                    <a:pt x="3178" y="0"/>
                  </a:moveTo>
                  <a:cubicBezTo>
                    <a:pt x="1194" y="0"/>
                    <a:pt x="1" y="2392"/>
                    <a:pt x="1" y="2392"/>
                  </a:cubicBezTo>
                  <a:lnTo>
                    <a:pt x="11880" y="2392"/>
                  </a:lnTo>
                  <a:cubicBezTo>
                    <a:pt x="11618" y="1380"/>
                    <a:pt x="10886" y="626"/>
                    <a:pt x="9867" y="626"/>
                  </a:cubicBezTo>
                  <a:cubicBezTo>
                    <a:pt x="9588" y="626"/>
                    <a:pt x="9288" y="682"/>
                    <a:pt x="8970" y="806"/>
                  </a:cubicBezTo>
                  <a:cubicBezTo>
                    <a:pt x="8553" y="968"/>
                    <a:pt x="8228" y="1269"/>
                    <a:pt x="7975" y="1358"/>
                  </a:cubicBezTo>
                  <a:cubicBezTo>
                    <a:pt x="7724" y="1446"/>
                    <a:pt x="7454" y="1487"/>
                    <a:pt x="7182" y="1487"/>
                  </a:cubicBezTo>
                  <a:cubicBezTo>
                    <a:pt x="6678" y="1487"/>
                    <a:pt x="6168" y="1344"/>
                    <a:pt x="5769" y="1086"/>
                  </a:cubicBezTo>
                  <a:cubicBezTo>
                    <a:pt x="4895" y="524"/>
                    <a:pt x="4745" y="71"/>
                    <a:pt x="3292" y="3"/>
                  </a:cubicBezTo>
                  <a:cubicBezTo>
                    <a:pt x="3254" y="1"/>
                    <a:pt x="3216" y="0"/>
                    <a:pt x="3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547;p46">
            <a:extLst>
              <a:ext uri="{FF2B5EF4-FFF2-40B4-BE49-F238E27FC236}">
                <a16:creationId xmlns:a16="http://schemas.microsoft.com/office/drawing/2014/main" id="{AEB16B02-329D-5053-05CF-CBBBF67539BA}"/>
              </a:ext>
            </a:extLst>
          </p:cNvPr>
          <p:cNvGrpSpPr/>
          <p:nvPr/>
        </p:nvGrpSpPr>
        <p:grpSpPr>
          <a:xfrm>
            <a:off x="-295482" y="2692788"/>
            <a:ext cx="1217392" cy="1773335"/>
            <a:chOff x="3782954" y="1461477"/>
            <a:chExt cx="1578092" cy="2910896"/>
          </a:xfrm>
        </p:grpSpPr>
        <p:grpSp>
          <p:nvGrpSpPr>
            <p:cNvPr id="12" name="Google Shape;548;p46">
              <a:extLst>
                <a:ext uri="{FF2B5EF4-FFF2-40B4-BE49-F238E27FC236}">
                  <a16:creationId xmlns:a16="http://schemas.microsoft.com/office/drawing/2014/main" id="{A9C9C325-7728-F06B-85D2-0889C5A91507}"/>
                </a:ext>
              </a:extLst>
            </p:cNvPr>
            <p:cNvGrpSpPr/>
            <p:nvPr/>
          </p:nvGrpSpPr>
          <p:grpSpPr>
            <a:xfrm>
              <a:off x="3910443" y="1461477"/>
              <a:ext cx="1162344" cy="2811110"/>
              <a:chOff x="710972" y="2250687"/>
              <a:chExt cx="643958" cy="1557402"/>
            </a:xfrm>
          </p:grpSpPr>
          <p:sp>
            <p:nvSpPr>
              <p:cNvPr id="17" name="Google Shape;549;p46">
                <a:extLst>
                  <a:ext uri="{FF2B5EF4-FFF2-40B4-BE49-F238E27FC236}">
                    <a16:creationId xmlns:a16="http://schemas.microsoft.com/office/drawing/2014/main" id="{3B556EB0-3B13-C4C5-2BB6-62E15C3A569D}"/>
                  </a:ext>
                </a:extLst>
              </p:cNvPr>
              <p:cNvSpPr/>
              <p:nvPr/>
            </p:nvSpPr>
            <p:spPr>
              <a:xfrm>
                <a:off x="977584" y="3505605"/>
                <a:ext cx="97385" cy="302484"/>
              </a:xfrm>
              <a:custGeom>
                <a:avLst/>
                <a:gdLst/>
                <a:ahLst/>
                <a:cxnLst/>
                <a:rect l="l" t="t" r="r" b="b"/>
                <a:pathLst>
                  <a:path w="1037" h="3221" extrusionOk="0">
                    <a:moveTo>
                      <a:pt x="0" y="1"/>
                    </a:moveTo>
                    <a:lnTo>
                      <a:pt x="0" y="3220"/>
                    </a:lnTo>
                    <a:lnTo>
                      <a:pt x="1037" y="3220"/>
                    </a:lnTo>
                    <a:lnTo>
                      <a:pt x="10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50;p46">
                <a:extLst>
                  <a:ext uri="{FF2B5EF4-FFF2-40B4-BE49-F238E27FC236}">
                    <a16:creationId xmlns:a16="http://schemas.microsoft.com/office/drawing/2014/main" id="{B6552B50-1498-1B78-FA2C-B1D7B1FC069A}"/>
                  </a:ext>
                </a:extLst>
              </p:cNvPr>
              <p:cNvSpPr/>
              <p:nvPr/>
            </p:nvSpPr>
            <p:spPr>
              <a:xfrm>
                <a:off x="710972" y="2250687"/>
                <a:ext cx="643958" cy="1312504"/>
              </a:xfrm>
              <a:custGeom>
                <a:avLst/>
                <a:gdLst/>
                <a:ahLst/>
                <a:cxnLst/>
                <a:rect l="l" t="t" r="r" b="b"/>
                <a:pathLst>
                  <a:path w="6857" h="14384" extrusionOk="0">
                    <a:moveTo>
                      <a:pt x="3380" y="0"/>
                    </a:moveTo>
                    <a:lnTo>
                      <a:pt x="0" y="14383"/>
                    </a:lnTo>
                    <a:lnTo>
                      <a:pt x="6856" y="14383"/>
                    </a:lnTo>
                    <a:lnTo>
                      <a:pt x="33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551;p46">
              <a:extLst>
                <a:ext uri="{FF2B5EF4-FFF2-40B4-BE49-F238E27FC236}">
                  <a16:creationId xmlns:a16="http://schemas.microsoft.com/office/drawing/2014/main" id="{7B16F000-B720-F870-1A84-E222CE173CA0}"/>
                </a:ext>
              </a:extLst>
            </p:cNvPr>
            <p:cNvSpPr/>
            <p:nvPr/>
          </p:nvSpPr>
          <p:spPr>
            <a:xfrm>
              <a:off x="3782954" y="4026561"/>
              <a:ext cx="1417301" cy="345812"/>
            </a:xfrm>
            <a:custGeom>
              <a:avLst/>
              <a:gdLst/>
              <a:ahLst/>
              <a:cxnLst/>
              <a:rect l="l" t="t" r="r" b="b"/>
              <a:pathLst>
                <a:path w="5793" h="1717" extrusionOk="0">
                  <a:moveTo>
                    <a:pt x="1712" y="0"/>
                  </a:moveTo>
                  <a:cubicBezTo>
                    <a:pt x="767" y="0"/>
                    <a:pt x="1" y="769"/>
                    <a:pt x="1" y="1717"/>
                  </a:cubicBezTo>
                  <a:lnTo>
                    <a:pt x="5793" y="1717"/>
                  </a:lnTo>
                  <a:cubicBezTo>
                    <a:pt x="5760" y="1030"/>
                    <a:pt x="5195" y="484"/>
                    <a:pt x="4504" y="484"/>
                  </a:cubicBezTo>
                  <a:cubicBezTo>
                    <a:pt x="4012" y="485"/>
                    <a:pt x="3563" y="764"/>
                    <a:pt x="3346" y="1206"/>
                  </a:cubicBezTo>
                  <a:cubicBezTo>
                    <a:pt x="3124" y="490"/>
                    <a:pt x="2462" y="1"/>
                    <a:pt x="1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53;p46">
              <a:extLst>
                <a:ext uri="{FF2B5EF4-FFF2-40B4-BE49-F238E27FC236}">
                  <a16:creationId xmlns:a16="http://schemas.microsoft.com/office/drawing/2014/main" id="{C94E948F-D9F5-6EFB-AE73-3E9C5AFA7ACB}"/>
                </a:ext>
              </a:extLst>
            </p:cNvPr>
            <p:cNvSpPr/>
            <p:nvPr/>
          </p:nvSpPr>
          <p:spPr>
            <a:xfrm>
              <a:off x="4712574" y="1604787"/>
              <a:ext cx="549206" cy="164939"/>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54;p46">
              <a:extLst>
                <a:ext uri="{FF2B5EF4-FFF2-40B4-BE49-F238E27FC236}">
                  <a16:creationId xmlns:a16="http://schemas.microsoft.com/office/drawing/2014/main" id="{AACD404D-96FC-5D27-A953-E8ABC0062C03}"/>
                </a:ext>
              </a:extLst>
            </p:cNvPr>
            <p:cNvSpPr/>
            <p:nvPr/>
          </p:nvSpPr>
          <p:spPr>
            <a:xfrm>
              <a:off x="3782954" y="1930269"/>
              <a:ext cx="361836" cy="107793"/>
            </a:xfrm>
            <a:custGeom>
              <a:avLst/>
              <a:gdLst/>
              <a:ahLst/>
              <a:cxnLst/>
              <a:rect l="l" t="t" r="r" b="b"/>
              <a:pathLst>
                <a:path w="11881" h="2393" extrusionOk="0">
                  <a:moveTo>
                    <a:pt x="3178" y="0"/>
                  </a:moveTo>
                  <a:cubicBezTo>
                    <a:pt x="1194" y="0"/>
                    <a:pt x="1" y="2392"/>
                    <a:pt x="1" y="2392"/>
                  </a:cubicBezTo>
                  <a:lnTo>
                    <a:pt x="11880" y="2392"/>
                  </a:lnTo>
                  <a:cubicBezTo>
                    <a:pt x="11618" y="1380"/>
                    <a:pt x="10886" y="626"/>
                    <a:pt x="9867" y="626"/>
                  </a:cubicBezTo>
                  <a:cubicBezTo>
                    <a:pt x="9588" y="626"/>
                    <a:pt x="9288" y="682"/>
                    <a:pt x="8970" y="806"/>
                  </a:cubicBezTo>
                  <a:cubicBezTo>
                    <a:pt x="8553" y="968"/>
                    <a:pt x="8228" y="1269"/>
                    <a:pt x="7975" y="1358"/>
                  </a:cubicBezTo>
                  <a:cubicBezTo>
                    <a:pt x="7724" y="1446"/>
                    <a:pt x="7454" y="1487"/>
                    <a:pt x="7182" y="1487"/>
                  </a:cubicBezTo>
                  <a:cubicBezTo>
                    <a:pt x="6678" y="1487"/>
                    <a:pt x="6168" y="1344"/>
                    <a:pt x="5769" y="1086"/>
                  </a:cubicBezTo>
                  <a:cubicBezTo>
                    <a:pt x="4895" y="524"/>
                    <a:pt x="4745" y="71"/>
                    <a:pt x="3292" y="3"/>
                  </a:cubicBezTo>
                  <a:cubicBezTo>
                    <a:pt x="3254" y="1"/>
                    <a:pt x="3216" y="0"/>
                    <a:pt x="3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55;p46">
              <a:extLst>
                <a:ext uri="{FF2B5EF4-FFF2-40B4-BE49-F238E27FC236}">
                  <a16:creationId xmlns:a16="http://schemas.microsoft.com/office/drawing/2014/main" id="{C2DDF23D-7308-9F4B-4BA8-2486B16CF62A}"/>
                </a:ext>
              </a:extLst>
            </p:cNvPr>
            <p:cNvSpPr/>
            <p:nvPr/>
          </p:nvSpPr>
          <p:spPr>
            <a:xfrm>
              <a:off x="4999210" y="2724881"/>
              <a:ext cx="361836" cy="107793"/>
            </a:xfrm>
            <a:custGeom>
              <a:avLst/>
              <a:gdLst/>
              <a:ahLst/>
              <a:cxnLst/>
              <a:rect l="l" t="t" r="r" b="b"/>
              <a:pathLst>
                <a:path w="11881" h="2393" extrusionOk="0">
                  <a:moveTo>
                    <a:pt x="3178" y="0"/>
                  </a:moveTo>
                  <a:cubicBezTo>
                    <a:pt x="1194" y="0"/>
                    <a:pt x="1" y="2392"/>
                    <a:pt x="1" y="2392"/>
                  </a:cubicBezTo>
                  <a:lnTo>
                    <a:pt x="11880" y="2392"/>
                  </a:lnTo>
                  <a:cubicBezTo>
                    <a:pt x="11618" y="1380"/>
                    <a:pt x="10886" y="626"/>
                    <a:pt x="9867" y="626"/>
                  </a:cubicBezTo>
                  <a:cubicBezTo>
                    <a:pt x="9588" y="626"/>
                    <a:pt x="9288" y="682"/>
                    <a:pt x="8970" y="806"/>
                  </a:cubicBezTo>
                  <a:cubicBezTo>
                    <a:pt x="8553" y="968"/>
                    <a:pt x="8228" y="1269"/>
                    <a:pt x="7975" y="1358"/>
                  </a:cubicBezTo>
                  <a:cubicBezTo>
                    <a:pt x="7724" y="1446"/>
                    <a:pt x="7454" y="1487"/>
                    <a:pt x="7182" y="1487"/>
                  </a:cubicBezTo>
                  <a:cubicBezTo>
                    <a:pt x="6678" y="1487"/>
                    <a:pt x="6168" y="1344"/>
                    <a:pt x="5769" y="1086"/>
                  </a:cubicBezTo>
                  <a:cubicBezTo>
                    <a:pt x="4895" y="524"/>
                    <a:pt x="4745" y="71"/>
                    <a:pt x="3292" y="3"/>
                  </a:cubicBezTo>
                  <a:cubicBezTo>
                    <a:pt x="3254" y="1"/>
                    <a:pt x="3216" y="0"/>
                    <a:pt x="3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8"/>
          <p:cNvSpPr txBox="1">
            <a:spLocks noGrp="1"/>
          </p:cNvSpPr>
          <p:nvPr>
            <p:ph type="body" idx="1"/>
          </p:nvPr>
        </p:nvSpPr>
        <p:spPr>
          <a:xfrm>
            <a:off x="720000" y="1364332"/>
            <a:ext cx="7704000" cy="3072607"/>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DZ" sz="1800" dirty="0"/>
              <a:t>التسويق الأخضر هو استراتيجية حديثة تدمج الاستدامة البيئية في أنشطة الشركات، لتقديم منتجات وخدمات تلبي احتياجات المستهلكين وتحافظ على البيئة. نشأ هذا النهج استجابةً لوعي المستهلكين المتزايد بأهمية تأثير المنتجات على البيئة، مما دفع العديد من الشركات لاستخدام مواد معاد تدويرها وتقنيات تصنيع تقلل من الطاقة والمياه وانبعاثات الكربون. يتميز التسويق الأخضر باستخدام تقنيات إنتاج نظيفة وتغليف صديق للبيئة، بالإضافة إلى شفافية التواصل حول جهود الاستدامة، مما يعزز الثقة ويبني علاقة مستدامة مع العملاء ويدعم ولاءهم للعلامة التجارية.</a:t>
            </a:r>
            <a:endParaRPr lang="fr-FR" sz="1800" dirty="0"/>
          </a:p>
          <a:p>
            <a:pPr marL="0" lvl="0" indent="0" algn="ctr" rtl="1">
              <a:spcBef>
                <a:spcPts val="0"/>
              </a:spcBef>
              <a:spcAft>
                <a:spcPts val="0"/>
              </a:spcAft>
              <a:buNone/>
            </a:pPr>
            <a:endParaRPr lang="fr-FR" sz="1800" dirty="0"/>
          </a:p>
          <a:p>
            <a:pPr marL="0" lvl="0" indent="0" algn="ctr" rtl="1">
              <a:spcBef>
                <a:spcPts val="0"/>
              </a:spcBef>
              <a:spcAft>
                <a:spcPts val="0"/>
              </a:spcAft>
              <a:buNone/>
            </a:pPr>
            <a:r>
              <a:rPr lang="ar-DZ" sz="1800" dirty="0"/>
              <a:t> في هذا السياق يمكننا طرح الإشكالية التالية والتي تفيدنا في تعميق البحث وفق ما يلي:</a:t>
            </a:r>
          </a:p>
          <a:p>
            <a:pPr marL="0" lvl="0" indent="0" algn="ctr" rtl="1">
              <a:spcBef>
                <a:spcPts val="0"/>
              </a:spcBef>
              <a:spcAft>
                <a:spcPts val="0"/>
              </a:spcAft>
              <a:buNone/>
            </a:pPr>
            <a:r>
              <a:rPr lang="ar-DZ" sz="2000" b="1" dirty="0"/>
              <a:t>ما هو التسويق الأخضر وكيف يتم تطبيقه ؟</a:t>
            </a:r>
          </a:p>
          <a:p>
            <a:pPr marL="0" lvl="0" indent="0" algn="ctr" rtl="1">
              <a:spcBef>
                <a:spcPts val="0"/>
              </a:spcBef>
              <a:spcAft>
                <a:spcPts val="0"/>
              </a:spcAft>
              <a:buNone/>
            </a:pPr>
            <a:endParaRPr sz="1800" dirty="0"/>
          </a:p>
        </p:txBody>
      </p:sp>
      <p:sp>
        <p:nvSpPr>
          <p:cNvPr id="302" name="Google Shape;302;p38"/>
          <p:cNvSpPr txBox="1">
            <a:spLocks noGrp="1"/>
          </p:cNvSpPr>
          <p:nvPr>
            <p:ph type="title"/>
          </p:nvPr>
        </p:nvSpPr>
        <p:spPr>
          <a:xfrm>
            <a:off x="720000" y="604075"/>
            <a:ext cx="7704000" cy="451500"/>
          </a:xfrm>
          <a:prstGeom prst="rect">
            <a:avLst/>
          </a:prstGeom>
        </p:spPr>
        <p:txBody>
          <a:bodyPr spcFirstLastPara="1" wrap="square" lIns="91425" tIns="0" rIns="91425" bIns="0" anchor="t" anchorCtr="0">
            <a:noAutofit/>
          </a:bodyPr>
          <a:lstStyle/>
          <a:p>
            <a:pPr marL="0" lvl="0" indent="0" algn="ctr" rtl="1">
              <a:spcBef>
                <a:spcPts val="0"/>
              </a:spcBef>
              <a:spcAft>
                <a:spcPts val="0"/>
              </a:spcAft>
              <a:buNone/>
            </a:pPr>
            <a:r>
              <a:rPr lang="ar-DZ" b="1" dirty="0"/>
              <a:t>المقدمة</a:t>
            </a:r>
            <a:endParaRPr b="1" dirty="0"/>
          </a:p>
        </p:txBody>
      </p:sp>
      <p:cxnSp>
        <p:nvCxnSpPr>
          <p:cNvPr id="303" name="Google Shape;303;p38"/>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1"/>
          <p:cNvSpPr txBox="1">
            <a:spLocks noGrp="1"/>
          </p:cNvSpPr>
          <p:nvPr>
            <p:ph type="title"/>
          </p:nvPr>
        </p:nvSpPr>
        <p:spPr>
          <a:xfrm>
            <a:off x="1908150" y="2427332"/>
            <a:ext cx="5327700" cy="142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sz="6000" b="1" dirty="0"/>
              <a:t>ماهية التسويق الأخضر</a:t>
            </a:r>
          </a:p>
        </p:txBody>
      </p:sp>
      <p:sp>
        <p:nvSpPr>
          <p:cNvPr id="372" name="Google Shape;372;p41"/>
          <p:cNvSpPr txBox="1">
            <a:spLocks noGrp="1"/>
          </p:cNvSpPr>
          <p:nvPr>
            <p:ph type="subTitle" idx="1"/>
          </p:nvPr>
        </p:nvSpPr>
        <p:spPr>
          <a:xfrm>
            <a:off x="1418849" y="4083532"/>
            <a:ext cx="6386800" cy="47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DZ" sz="1800" dirty="0"/>
              <a:t>نشأة وتطور التسويق الأخضر، مفهومه، أهدافه وأهميته، والمزيج التسويقي الأخضر</a:t>
            </a:r>
          </a:p>
          <a:p>
            <a:pPr marL="0" lvl="0" indent="0" algn="ctr" rtl="0">
              <a:spcBef>
                <a:spcPts val="0"/>
              </a:spcBef>
              <a:spcAft>
                <a:spcPts val="0"/>
              </a:spcAft>
              <a:buNone/>
            </a:pPr>
            <a:endParaRPr sz="1800" dirty="0"/>
          </a:p>
        </p:txBody>
      </p:sp>
      <p:sp>
        <p:nvSpPr>
          <p:cNvPr id="373" name="Google Shape;373;p41"/>
          <p:cNvSpPr txBox="1">
            <a:spLocks noGrp="1"/>
          </p:cNvSpPr>
          <p:nvPr>
            <p:ph type="title" idx="2"/>
          </p:nvPr>
        </p:nvSpPr>
        <p:spPr>
          <a:xfrm>
            <a:off x="2996575" y="592444"/>
            <a:ext cx="3150900" cy="152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01</a:t>
            </a:r>
            <a:endParaRPr dirty="0"/>
          </a:p>
        </p:txBody>
      </p:sp>
      <p:grpSp>
        <p:nvGrpSpPr>
          <p:cNvPr id="374" name="Google Shape;374;p41"/>
          <p:cNvGrpSpPr/>
          <p:nvPr/>
        </p:nvGrpSpPr>
        <p:grpSpPr>
          <a:xfrm>
            <a:off x="6268657" y="774526"/>
            <a:ext cx="2085150" cy="1305076"/>
            <a:chOff x="6816361" y="1237638"/>
            <a:chExt cx="893112" cy="558991"/>
          </a:xfrm>
        </p:grpSpPr>
        <p:sp>
          <p:nvSpPr>
            <p:cNvPr id="375" name="Google Shape;375;p41"/>
            <p:cNvSpPr/>
            <p:nvPr/>
          </p:nvSpPr>
          <p:spPr>
            <a:xfrm>
              <a:off x="6816361" y="1237638"/>
              <a:ext cx="557446" cy="558991"/>
            </a:xfrm>
            <a:custGeom>
              <a:avLst/>
              <a:gdLst/>
              <a:ahLst/>
              <a:cxnLst/>
              <a:rect l="l" t="t" r="r" b="b"/>
              <a:pathLst>
                <a:path w="5775" h="5791" extrusionOk="0">
                  <a:moveTo>
                    <a:pt x="2887" y="0"/>
                  </a:moveTo>
                  <a:cubicBezTo>
                    <a:pt x="1294" y="0"/>
                    <a:pt x="1" y="1296"/>
                    <a:pt x="1" y="2895"/>
                  </a:cubicBezTo>
                  <a:cubicBezTo>
                    <a:pt x="1" y="4494"/>
                    <a:pt x="1294" y="5791"/>
                    <a:pt x="2887" y="5791"/>
                  </a:cubicBezTo>
                  <a:cubicBezTo>
                    <a:pt x="4482" y="5791"/>
                    <a:pt x="5774" y="4494"/>
                    <a:pt x="5774" y="2895"/>
                  </a:cubicBezTo>
                  <a:cubicBezTo>
                    <a:pt x="5774" y="1296"/>
                    <a:pt x="4482"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1"/>
            <p:cNvSpPr/>
            <p:nvPr/>
          </p:nvSpPr>
          <p:spPr>
            <a:xfrm>
              <a:off x="7138948" y="1478807"/>
              <a:ext cx="570526" cy="171417"/>
            </a:xfrm>
            <a:custGeom>
              <a:avLst/>
              <a:gdLst/>
              <a:ahLst/>
              <a:cxnLst/>
              <a:rect l="l" t="t" r="r" b="b"/>
              <a:pathLst>
                <a:path w="11243" h="3378" extrusionOk="0">
                  <a:moveTo>
                    <a:pt x="3731" y="1"/>
                  </a:moveTo>
                  <a:cubicBezTo>
                    <a:pt x="824" y="1"/>
                    <a:pt x="0" y="3378"/>
                    <a:pt x="0" y="3378"/>
                  </a:cubicBezTo>
                  <a:lnTo>
                    <a:pt x="11243" y="3378"/>
                  </a:lnTo>
                  <a:cubicBezTo>
                    <a:pt x="10560" y="2136"/>
                    <a:pt x="9617" y="1798"/>
                    <a:pt x="8791" y="1798"/>
                  </a:cubicBezTo>
                  <a:cubicBezTo>
                    <a:pt x="8257" y="1798"/>
                    <a:pt x="7773" y="1939"/>
                    <a:pt x="7439" y="2070"/>
                  </a:cubicBezTo>
                  <a:cubicBezTo>
                    <a:pt x="7004" y="1364"/>
                    <a:pt x="5887" y="1"/>
                    <a:pt x="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41"/>
          <p:cNvSpPr/>
          <p:nvPr/>
        </p:nvSpPr>
        <p:spPr>
          <a:xfrm>
            <a:off x="2419914" y="1220462"/>
            <a:ext cx="719735" cy="216163"/>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1"/>
          <p:cNvSpPr/>
          <p:nvPr/>
        </p:nvSpPr>
        <p:spPr>
          <a:xfrm>
            <a:off x="1315282" y="1874681"/>
            <a:ext cx="1073151" cy="216178"/>
          </a:xfrm>
          <a:custGeom>
            <a:avLst/>
            <a:gdLst/>
            <a:ahLst/>
            <a:cxnLst/>
            <a:rect l="l" t="t" r="r" b="b"/>
            <a:pathLst>
              <a:path w="11881" h="2393" extrusionOk="0">
                <a:moveTo>
                  <a:pt x="3178" y="0"/>
                </a:moveTo>
                <a:cubicBezTo>
                  <a:pt x="1194" y="0"/>
                  <a:pt x="1" y="2392"/>
                  <a:pt x="1" y="2392"/>
                </a:cubicBezTo>
                <a:lnTo>
                  <a:pt x="11880" y="2392"/>
                </a:lnTo>
                <a:cubicBezTo>
                  <a:pt x="11618" y="1380"/>
                  <a:pt x="10886" y="626"/>
                  <a:pt x="9867" y="626"/>
                </a:cubicBezTo>
                <a:cubicBezTo>
                  <a:pt x="9588" y="626"/>
                  <a:pt x="9288" y="682"/>
                  <a:pt x="8970" y="806"/>
                </a:cubicBezTo>
                <a:cubicBezTo>
                  <a:pt x="8553" y="968"/>
                  <a:pt x="8228" y="1269"/>
                  <a:pt x="7975" y="1358"/>
                </a:cubicBezTo>
                <a:cubicBezTo>
                  <a:pt x="7724" y="1446"/>
                  <a:pt x="7454" y="1487"/>
                  <a:pt x="7182" y="1487"/>
                </a:cubicBezTo>
                <a:cubicBezTo>
                  <a:pt x="6678" y="1487"/>
                  <a:pt x="6168" y="1344"/>
                  <a:pt x="5769" y="1086"/>
                </a:cubicBezTo>
                <a:cubicBezTo>
                  <a:pt x="4895" y="524"/>
                  <a:pt x="4745" y="71"/>
                  <a:pt x="3292" y="3"/>
                </a:cubicBezTo>
                <a:cubicBezTo>
                  <a:pt x="3254" y="1"/>
                  <a:pt x="3216" y="0"/>
                  <a:pt x="3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1"/>
          <p:cNvSpPr/>
          <p:nvPr/>
        </p:nvSpPr>
        <p:spPr>
          <a:xfrm flipH="1">
            <a:off x="7498054" y="2504276"/>
            <a:ext cx="719721" cy="144974"/>
          </a:xfrm>
          <a:custGeom>
            <a:avLst/>
            <a:gdLst/>
            <a:ahLst/>
            <a:cxnLst/>
            <a:rect l="l" t="t" r="r" b="b"/>
            <a:pathLst>
              <a:path w="11881" h="2393" extrusionOk="0">
                <a:moveTo>
                  <a:pt x="3178" y="0"/>
                </a:moveTo>
                <a:cubicBezTo>
                  <a:pt x="1194" y="0"/>
                  <a:pt x="1" y="2392"/>
                  <a:pt x="1" y="2392"/>
                </a:cubicBezTo>
                <a:lnTo>
                  <a:pt x="11880" y="2392"/>
                </a:lnTo>
                <a:cubicBezTo>
                  <a:pt x="11618" y="1380"/>
                  <a:pt x="10886" y="626"/>
                  <a:pt x="9867" y="626"/>
                </a:cubicBezTo>
                <a:cubicBezTo>
                  <a:pt x="9588" y="626"/>
                  <a:pt x="9288" y="682"/>
                  <a:pt x="8970" y="806"/>
                </a:cubicBezTo>
                <a:cubicBezTo>
                  <a:pt x="8553" y="968"/>
                  <a:pt x="8228" y="1269"/>
                  <a:pt x="7975" y="1358"/>
                </a:cubicBezTo>
                <a:cubicBezTo>
                  <a:pt x="7724" y="1446"/>
                  <a:pt x="7454" y="1487"/>
                  <a:pt x="7182" y="1487"/>
                </a:cubicBezTo>
                <a:cubicBezTo>
                  <a:pt x="6678" y="1487"/>
                  <a:pt x="6168" y="1344"/>
                  <a:pt x="5769" y="1086"/>
                </a:cubicBezTo>
                <a:cubicBezTo>
                  <a:pt x="4895" y="524"/>
                  <a:pt x="4745" y="71"/>
                  <a:pt x="3292" y="3"/>
                </a:cubicBezTo>
                <a:cubicBezTo>
                  <a:pt x="3254" y="1"/>
                  <a:pt x="3216" y="0"/>
                  <a:pt x="3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41"/>
          <p:cNvGrpSpPr/>
          <p:nvPr/>
        </p:nvGrpSpPr>
        <p:grpSpPr>
          <a:xfrm>
            <a:off x="1408750" y="2716625"/>
            <a:ext cx="445547" cy="1091472"/>
            <a:chOff x="1408750" y="2716625"/>
            <a:chExt cx="445547" cy="1091472"/>
          </a:xfrm>
        </p:grpSpPr>
        <p:sp>
          <p:nvSpPr>
            <p:cNvPr id="381" name="Google Shape;381;p41"/>
            <p:cNvSpPr/>
            <p:nvPr/>
          </p:nvSpPr>
          <p:spPr>
            <a:xfrm>
              <a:off x="1582824" y="3598725"/>
              <a:ext cx="97400" cy="209372"/>
            </a:xfrm>
            <a:custGeom>
              <a:avLst/>
              <a:gdLst/>
              <a:ahLst/>
              <a:cxnLst/>
              <a:rect l="l" t="t" r="r" b="b"/>
              <a:pathLst>
                <a:path w="832" h="2587" extrusionOk="0">
                  <a:moveTo>
                    <a:pt x="0" y="1"/>
                  </a:moveTo>
                  <a:lnTo>
                    <a:pt x="0" y="2586"/>
                  </a:lnTo>
                  <a:lnTo>
                    <a:pt x="832" y="2586"/>
                  </a:lnTo>
                  <a:lnTo>
                    <a:pt x="8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1408750" y="2716625"/>
              <a:ext cx="445547" cy="884865"/>
            </a:xfrm>
            <a:custGeom>
              <a:avLst/>
              <a:gdLst/>
              <a:ahLst/>
              <a:cxnLst/>
              <a:rect l="l" t="t" r="r" b="b"/>
              <a:pathLst>
                <a:path w="5505" h="11548" extrusionOk="0">
                  <a:moveTo>
                    <a:pt x="2714" y="1"/>
                  </a:moveTo>
                  <a:lnTo>
                    <a:pt x="0" y="11548"/>
                  </a:lnTo>
                  <a:lnTo>
                    <a:pt x="5504" y="11548"/>
                  </a:lnTo>
                  <a:lnTo>
                    <a:pt x="27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41"/>
          <p:cNvGrpSpPr/>
          <p:nvPr/>
        </p:nvGrpSpPr>
        <p:grpSpPr>
          <a:xfrm>
            <a:off x="710975" y="2250693"/>
            <a:ext cx="643941" cy="1557396"/>
            <a:chOff x="710975" y="2250693"/>
            <a:chExt cx="643941" cy="1557396"/>
          </a:xfrm>
        </p:grpSpPr>
        <p:sp>
          <p:nvSpPr>
            <p:cNvPr id="384" name="Google Shape;384;p41"/>
            <p:cNvSpPr/>
            <p:nvPr/>
          </p:nvSpPr>
          <p:spPr>
            <a:xfrm>
              <a:off x="977584" y="3505605"/>
              <a:ext cx="97385" cy="302484"/>
            </a:xfrm>
            <a:custGeom>
              <a:avLst/>
              <a:gdLst/>
              <a:ahLst/>
              <a:cxnLst/>
              <a:rect l="l" t="t" r="r" b="b"/>
              <a:pathLst>
                <a:path w="1037" h="3221" extrusionOk="0">
                  <a:moveTo>
                    <a:pt x="0" y="1"/>
                  </a:moveTo>
                  <a:lnTo>
                    <a:pt x="0" y="3220"/>
                  </a:lnTo>
                  <a:lnTo>
                    <a:pt x="1037" y="3220"/>
                  </a:lnTo>
                  <a:lnTo>
                    <a:pt x="10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1"/>
            <p:cNvSpPr/>
            <p:nvPr/>
          </p:nvSpPr>
          <p:spPr>
            <a:xfrm>
              <a:off x="710975" y="2250693"/>
              <a:ext cx="643941" cy="1350801"/>
            </a:xfrm>
            <a:custGeom>
              <a:avLst/>
              <a:gdLst/>
              <a:ahLst/>
              <a:cxnLst/>
              <a:rect l="l" t="t" r="r" b="b"/>
              <a:pathLst>
                <a:path w="6857" h="14384" extrusionOk="0">
                  <a:moveTo>
                    <a:pt x="3380" y="0"/>
                  </a:moveTo>
                  <a:lnTo>
                    <a:pt x="0" y="14383"/>
                  </a:lnTo>
                  <a:lnTo>
                    <a:pt x="6856" y="14383"/>
                  </a:lnTo>
                  <a:lnTo>
                    <a:pt x="33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41"/>
          <p:cNvGrpSpPr/>
          <p:nvPr/>
        </p:nvGrpSpPr>
        <p:grpSpPr>
          <a:xfrm>
            <a:off x="7478298" y="2874729"/>
            <a:ext cx="759228" cy="933375"/>
            <a:chOff x="7478298" y="2874729"/>
            <a:chExt cx="759228" cy="933375"/>
          </a:xfrm>
        </p:grpSpPr>
        <p:sp>
          <p:nvSpPr>
            <p:cNvPr id="387" name="Google Shape;387;p41"/>
            <p:cNvSpPr/>
            <p:nvPr/>
          </p:nvSpPr>
          <p:spPr>
            <a:xfrm>
              <a:off x="7799385" y="3130334"/>
              <a:ext cx="117206" cy="677769"/>
            </a:xfrm>
            <a:custGeom>
              <a:avLst/>
              <a:gdLst/>
              <a:ahLst/>
              <a:cxnLst/>
              <a:rect l="l" t="t" r="r" b="b"/>
              <a:pathLst>
                <a:path w="741" h="4285" extrusionOk="0">
                  <a:moveTo>
                    <a:pt x="0" y="0"/>
                  </a:moveTo>
                  <a:lnTo>
                    <a:pt x="0" y="4284"/>
                  </a:lnTo>
                  <a:lnTo>
                    <a:pt x="740" y="4284"/>
                  </a:lnTo>
                  <a:lnTo>
                    <a:pt x="740" y="116"/>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1"/>
            <p:cNvSpPr/>
            <p:nvPr/>
          </p:nvSpPr>
          <p:spPr>
            <a:xfrm>
              <a:off x="7478298" y="2874729"/>
              <a:ext cx="759228" cy="761442"/>
            </a:xfrm>
            <a:custGeom>
              <a:avLst/>
              <a:gdLst/>
              <a:ahLst/>
              <a:cxnLst/>
              <a:rect l="l" t="t" r="r" b="b"/>
              <a:pathLst>
                <a:path w="4800" h="4814" extrusionOk="0">
                  <a:moveTo>
                    <a:pt x="2400" y="0"/>
                  </a:moveTo>
                  <a:cubicBezTo>
                    <a:pt x="1074" y="0"/>
                    <a:pt x="0" y="1078"/>
                    <a:pt x="0" y="2407"/>
                  </a:cubicBezTo>
                  <a:cubicBezTo>
                    <a:pt x="0" y="3736"/>
                    <a:pt x="1074" y="4813"/>
                    <a:pt x="2400" y="4813"/>
                  </a:cubicBezTo>
                  <a:cubicBezTo>
                    <a:pt x="3725" y="4813"/>
                    <a:pt x="4799" y="3736"/>
                    <a:pt x="4799" y="2407"/>
                  </a:cubicBezTo>
                  <a:cubicBezTo>
                    <a:pt x="4799" y="1078"/>
                    <a:pt x="3725" y="0"/>
                    <a:pt x="2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 name="Google Shape;389;p41"/>
          <p:cNvSpPr/>
          <p:nvPr/>
        </p:nvSpPr>
        <p:spPr>
          <a:xfrm>
            <a:off x="977575" y="1015575"/>
            <a:ext cx="643943" cy="150701"/>
          </a:xfrm>
          <a:custGeom>
            <a:avLst/>
            <a:gdLst/>
            <a:ahLst/>
            <a:cxnLst/>
            <a:rect l="l" t="t" r="r" b="b"/>
            <a:pathLst>
              <a:path w="12601" h="2949" extrusionOk="0">
                <a:moveTo>
                  <a:pt x="2804" y="0"/>
                </a:moveTo>
                <a:cubicBezTo>
                  <a:pt x="633" y="0"/>
                  <a:pt x="0" y="2949"/>
                  <a:pt x="0" y="2949"/>
                </a:cubicBezTo>
                <a:lnTo>
                  <a:pt x="12601" y="2949"/>
                </a:lnTo>
                <a:cubicBezTo>
                  <a:pt x="12086" y="2015"/>
                  <a:pt x="11608" y="1783"/>
                  <a:pt x="11008" y="1783"/>
                </a:cubicBezTo>
                <a:cubicBezTo>
                  <a:pt x="10416" y="1783"/>
                  <a:pt x="9705" y="2010"/>
                  <a:pt x="8724" y="2010"/>
                </a:cubicBezTo>
                <a:cubicBezTo>
                  <a:pt x="8522" y="2010"/>
                  <a:pt x="8310" y="2000"/>
                  <a:pt x="8084" y="1977"/>
                </a:cubicBezTo>
                <a:cubicBezTo>
                  <a:pt x="5647" y="1727"/>
                  <a:pt x="5171" y="102"/>
                  <a:pt x="2912" y="3"/>
                </a:cubicBezTo>
                <a:cubicBezTo>
                  <a:pt x="2875" y="1"/>
                  <a:pt x="2839" y="0"/>
                  <a:pt x="2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0" name="Google Shape;390;p41"/>
          <p:cNvCxnSpPr/>
          <p:nvPr/>
        </p:nvCxnSpPr>
        <p:spPr>
          <a:xfrm>
            <a:off x="3481825" y="2272188"/>
            <a:ext cx="2180400" cy="0"/>
          </a:xfrm>
          <a:prstGeom prst="straightConnector1">
            <a:avLst/>
          </a:prstGeom>
          <a:noFill/>
          <a:ln w="19050" cap="flat" cmpd="sng">
            <a:solidFill>
              <a:schemeClr val="accent1"/>
            </a:solidFill>
            <a:prstDash val="solid"/>
            <a:round/>
            <a:headEnd type="none" w="med" len="med"/>
            <a:tailEnd type="none" w="med" len="med"/>
          </a:ln>
        </p:spPr>
      </p:cxnSp>
      <p:cxnSp>
        <p:nvCxnSpPr>
          <p:cNvPr id="391" name="Google Shape;391;p41"/>
          <p:cNvCxnSpPr/>
          <p:nvPr/>
        </p:nvCxnSpPr>
        <p:spPr>
          <a:xfrm>
            <a:off x="721475" y="4072275"/>
            <a:ext cx="77073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9"/>
          <p:cNvSpPr txBox="1">
            <a:spLocks noGrp="1"/>
          </p:cNvSpPr>
          <p:nvPr>
            <p:ph type="subTitle" idx="1"/>
          </p:nvPr>
        </p:nvSpPr>
        <p:spPr>
          <a:xfrm>
            <a:off x="337681" y="1212532"/>
            <a:ext cx="5525178" cy="3389203"/>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DZ" sz="1600" dirty="0"/>
              <a:t>ظهر في الثمانينات مع تقديم المنتجات القابلة للتدوير ومنتجات قليلة الاستهلاك للطاقة، واستمر تطوره مدفوعًا بالأزمات البيئية والتكنولوجية وقمة الأرض في ريو عام 1992. مر هذا التطور بثلاث مراحل رئيسية</a:t>
            </a:r>
            <a:endParaRPr lang="fr-FR" sz="1600" dirty="0"/>
          </a:p>
          <a:p>
            <a:pPr marL="0" lvl="0" indent="0" algn="r" rtl="1">
              <a:spcBef>
                <a:spcPts val="0"/>
              </a:spcBef>
              <a:spcAft>
                <a:spcPts val="0"/>
              </a:spcAft>
              <a:buNone/>
            </a:pPr>
            <a:endParaRPr lang="fr-FR" sz="1600" dirty="0"/>
          </a:p>
          <a:p>
            <a:pPr marL="457200" lvl="0" indent="-317500" algn="r" rtl="1">
              <a:spcBef>
                <a:spcPts val="0"/>
              </a:spcBef>
              <a:spcAft>
                <a:spcPts val="0"/>
              </a:spcAft>
              <a:buSzPts val="1400"/>
              <a:buChar char="●"/>
            </a:pPr>
            <a:r>
              <a:rPr lang="ar-DZ" dirty="0"/>
              <a:t>مرحلة المسؤولية الاجتماعية:</a:t>
            </a:r>
            <a:r>
              <a:rPr lang="fr-FR" dirty="0"/>
              <a:t> </a:t>
            </a:r>
            <a:r>
              <a:rPr lang="ar-DZ" dirty="0"/>
              <a:t>ركزت الشركات على تأثيراتها الاجتماعية، بما في ذلك حماية الموارد الطبيعية وتقليل السلبيات، وقدم </a:t>
            </a:r>
            <a:r>
              <a:rPr lang="ar-DZ" dirty="0" err="1"/>
              <a:t>دراكر</a:t>
            </a:r>
            <a:r>
              <a:rPr lang="ar-DZ" dirty="0"/>
              <a:t> </a:t>
            </a:r>
            <a:r>
              <a:rPr lang="ar-DZ" dirty="0" err="1"/>
              <a:t>وأندريسن</a:t>
            </a:r>
            <a:r>
              <a:rPr lang="ar-DZ" dirty="0"/>
              <a:t> مفهوم التسويق الاجتماعي الذي يهدف إلى تحسين الظروف الاجتماعية.</a:t>
            </a:r>
            <a:endParaRPr lang="fr-FR" dirty="0"/>
          </a:p>
          <a:p>
            <a:pPr marL="457200" lvl="0" indent="-317500" algn="r" rtl="1">
              <a:spcBef>
                <a:spcPts val="0"/>
              </a:spcBef>
              <a:spcAft>
                <a:spcPts val="0"/>
              </a:spcAft>
              <a:buSzPts val="1400"/>
              <a:buChar char="●"/>
            </a:pPr>
            <a:endParaRPr lang="fr-FR" dirty="0"/>
          </a:p>
          <a:p>
            <a:pPr marL="457200" lvl="0" indent="-317500" algn="r" rtl="1">
              <a:spcBef>
                <a:spcPts val="0"/>
              </a:spcBef>
              <a:spcAft>
                <a:spcPts val="0"/>
              </a:spcAft>
              <a:buSzPts val="1400"/>
              <a:buChar char="●"/>
            </a:pPr>
            <a:r>
              <a:rPr lang="ar-DZ" dirty="0"/>
              <a:t>مرحلة حماية المستهلك: وتهدف لحماية الأفراد من المنتجات الضارة، ودعمت حق الأفراد في بيئة نظيفة وآمنة، مما عزز الوعي البيئي وأدى إلى تطور الحركات البيئية.</a:t>
            </a:r>
            <a:endParaRPr lang="fr-FR" dirty="0"/>
          </a:p>
          <a:p>
            <a:pPr marL="457200" lvl="0" indent="-317500" algn="r" rtl="1">
              <a:spcBef>
                <a:spcPts val="0"/>
              </a:spcBef>
              <a:spcAft>
                <a:spcPts val="0"/>
              </a:spcAft>
              <a:buSzPts val="1400"/>
              <a:buChar char="●"/>
            </a:pPr>
            <a:endParaRPr lang="fr-FR" dirty="0"/>
          </a:p>
          <a:p>
            <a:pPr marL="457200" lvl="0" indent="-317500" algn="r" rtl="1">
              <a:spcBef>
                <a:spcPts val="0"/>
              </a:spcBef>
              <a:spcAft>
                <a:spcPts val="0"/>
              </a:spcAft>
              <a:buSzPts val="1400"/>
              <a:buChar char="●"/>
            </a:pPr>
            <a:r>
              <a:rPr lang="ar-DZ" dirty="0"/>
              <a:t>مرحلة التسويق الأخضر: برزت منتصف الثمانينات، واهتمت بتحقيق التكامل بين القضايا البيئية وأنشطة المنظمات، حيث تبنت مؤسسات عديدة سياسات تقليل الهدر والتلوث، وتم إصدار أدلة للمنتجات الخضراء مثل "دليل المستهلك الأخضر"</a:t>
            </a:r>
            <a:endParaRPr dirty="0"/>
          </a:p>
        </p:txBody>
      </p:sp>
      <p:grpSp>
        <p:nvGrpSpPr>
          <p:cNvPr id="309" name="Google Shape;309;p39"/>
          <p:cNvGrpSpPr/>
          <p:nvPr/>
        </p:nvGrpSpPr>
        <p:grpSpPr>
          <a:xfrm>
            <a:off x="5723729" y="1419406"/>
            <a:ext cx="3420271" cy="2894938"/>
            <a:chOff x="4810187" y="1361268"/>
            <a:chExt cx="3758153" cy="2981399"/>
          </a:xfrm>
        </p:grpSpPr>
        <p:sp>
          <p:nvSpPr>
            <p:cNvPr id="310" name="Google Shape;310;p39"/>
            <p:cNvSpPr/>
            <p:nvPr/>
          </p:nvSpPr>
          <p:spPr>
            <a:xfrm>
              <a:off x="6716250" y="1631638"/>
              <a:ext cx="233775" cy="234500"/>
            </a:xfrm>
            <a:custGeom>
              <a:avLst/>
              <a:gdLst/>
              <a:ahLst/>
              <a:cxnLst/>
              <a:rect l="l" t="t" r="r" b="b"/>
              <a:pathLst>
                <a:path w="9351" h="9380" extrusionOk="0">
                  <a:moveTo>
                    <a:pt x="4676" y="1"/>
                  </a:moveTo>
                  <a:cubicBezTo>
                    <a:pt x="2093" y="1"/>
                    <a:pt x="1" y="2101"/>
                    <a:pt x="1" y="4690"/>
                  </a:cubicBezTo>
                  <a:cubicBezTo>
                    <a:pt x="1" y="7280"/>
                    <a:pt x="2093" y="9380"/>
                    <a:pt x="4676" y="9380"/>
                  </a:cubicBezTo>
                  <a:cubicBezTo>
                    <a:pt x="7258" y="9380"/>
                    <a:pt x="9351" y="7280"/>
                    <a:pt x="9351" y="4690"/>
                  </a:cubicBezTo>
                  <a:cubicBezTo>
                    <a:pt x="9351" y="2100"/>
                    <a:pt x="7258" y="1"/>
                    <a:pt x="4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39"/>
            <p:cNvGrpSpPr/>
            <p:nvPr/>
          </p:nvGrpSpPr>
          <p:grpSpPr>
            <a:xfrm>
              <a:off x="6495496" y="1810971"/>
              <a:ext cx="1463952" cy="2504121"/>
              <a:chOff x="4979770" y="1400465"/>
              <a:chExt cx="1697139" cy="2902992"/>
            </a:xfrm>
          </p:grpSpPr>
          <p:grpSp>
            <p:nvGrpSpPr>
              <p:cNvPr id="312" name="Google Shape;312;p39"/>
              <p:cNvGrpSpPr/>
              <p:nvPr/>
            </p:nvGrpSpPr>
            <p:grpSpPr>
              <a:xfrm>
                <a:off x="4979770" y="1400465"/>
                <a:ext cx="1697139" cy="2902992"/>
                <a:chOff x="2284250" y="2811550"/>
                <a:chExt cx="228150" cy="390250"/>
              </a:xfrm>
            </p:grpSpPr>
            <p:sp>
              <p:nvSpPr>
                <p:cNvPr id="313" name="Google Shape;313;p39"/>
                <p:cNvSpPr/>
                <p:nvPr/>
              </p:nvSpPr>
              <p:spPr>
                <a:xfrm>
                  <a:off x="2393450" y="2953975"/>
                  <a:ext cx="22300" cy="247825"/>
                </a:xfrm>
                <a:custGeom>
                  <a:avLst/>
                  <a:gdLst/>
                  <a:ahLst/>
                  <a:cxnLst/>
                  <a:rect l="l" t="t" r="r" b="b"/>
                  <a:pathLst>
                    <a:path w="892" h="9913" extrusionOk="0">
                      <a:moveTo>
                        <a:pt x="112" y="1"/>
                      </a:moveTo>
                      <a:lnTo>
                        <a:pt x="1" y="9913"/>
                      </a:lnTo>
                      <a:lnTo>
                        <a:pt x="891" y="9913"/>
                      </a:lnTo>
                      <a:lnTo>
                        <a:pt x="653" y="46"/>
                      </a:lnTo>
                      <a:lnTo>
                        <a:pt x="1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9"/>
                <p:cNvSpPr/>
                <p:nvPr/>
              </p:nvSpPr>
              <p:spPr>
                <a:xfrm>
                  <a:off x="2401825" y="2945825"/>
                  <a:ext cx="110575" cy="74100"/>
                </a:xfrm>
                <a:custGeom>
                  <a:avLst/>
                  <a:gdLst/>
                  <a:ahLst/>
                  <a:cxnLst/>
                  <a:rect l="l" t="t" r="r" b="b"/>
                  <a:pathLst>
                    <a:path w="4423" h="2964" extrusionOk="0">
                      <a:moveTo>
                        <a:pt x="304" y="0"/>
                      </a:moveTo>
                      <a:lnTo>
                        <a:pt x="1" y="263"/>
                      </a:lnTo>
                      <a:lnTo>
                        <a:pt x="315" y="1232"/>
                      </a:lnTo>
                      <a:lnTo>
                        <a:pt x="4118" y="2963"/>
                      </a:lnTo>
                      <a:lnTo>
                        <a:pt x="4423" y="2838"/>
                      </a:lnTo>
                      <a:lnTo>
                        <a:pt x="3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9"/>
                <p:cNvSpPr/>
                <p:nvPr/>
              </p:nvSpPr>
              <p:spPr>
                <a:xfrm>
                  <a:off x="2395925" y="2945200"/>
                  <a:ext cx="44450" cy="52475"/>
                </a:xfrm>
                <a:custGeom>
                  <a:avLst/>
                  <a:gdLst/>
                  <a:ahLst/>
                  <a:cxnLst/>
                  <a:rect l="l" t="t" r="r" b="b"/>
                  <a:pathLst>
                    <a:path w="1778" h="2099" extrusionOk="0">
                      <a:moveTo>
                        <a:pt x="1" y="0"/>
                      </a:moveTo>
                      <a:lnTo>
                        <a:pt x="344" y="1306"/>
                      </a:lnTo>
                      <a:lnTo>
                        <a:pt x="1778" y="2099"/>
                      </a:lnTo>
                      <a:lnTo>
                        <a:pt x="1778" y="2099"/>
                      </a:lnTo>
                      <a:lnTo>
                        <a:pt x="912" y="3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9"/>
                <p:cNvSpPr/>
                <p:nvPr/>
              </p:nvSpPr>
              <p:spPr>
                <a:xfrm>
                  <a:off x="2284250" y="2936775"/>
                  <a:ext cx="112225" cy="70025"/>
                </a:xfrm>
                <a:custGeom>
                  <a:avLst/>
                  <a:gdLst/>
                  <a:ahLst/>
                  <a:cxnLst/>
                  <a:rect l="l" t="t" r="r" b="b"/>
                  <a:pathLst>
                    <a:path w="4489" h="2801" extrusionOk="0">
                      <a:moveTo>
                        <a:pt x="3413" y="1"/>
                      </a:moveTo>
                      <a:lnTo>
                        <a:pt x="41" y="2472"/>
                      </a:lnTo>
                      <a:lnTo>
                        <a:pt x="0" y="2801"/>
                      </a:lnTo>
                      <a:lnTo>
                        <a:pt x="4488" y="596"/>
                      </a:lnTo>
                      <a:lnTo>
                        <a:pt x="4410" y="202"/>
                      </a:lnTo>
                      <a:lnTo>
                        <a:pt x="3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9"/>
                <p:cNvSpPr/>
                <p:nvPr/>
              </p:nvSpPr>
              <p:spPr>
                <a:xfrm>
                  <a:off x="2336225" y="2931625"/>
                  <a:ext cx="67400" cy="28100"/>
                </a:xfrm>
                <a:custGeom>
                  <a:avLst/>
                  <a:gdLst/>
                  <a:ahLst/>
                  <a:cxnLst/>
                  <a:rect l="l" t="t" r="r" b="b"/>
                  <a:pathLst>
                    <a:path w="2696" h="1124" extrusionOk="0">
                      <a:moveTo>
                        <a:pt x="1393" y="0"/>
                      </a:moveTo>
                      <a:lnTo>
                        <a:pt x="1" y="865"/>
                      </a:lnTo>
                      <a:lnTo>
                        <a:pt x="2219" y="1124"/>
                      </a:lnTo>
                      <a:lnTo>
                        <a:pt x="2696" y="344"/>
                      </a:lnTo>
                      <a:lnTo>
                        <a:pt x="13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9"/>
                <p:cNvSpPr/>
                <p:nvPr/>
              </p:nvSpPr>
              <p:spPr>
                <a:xfrm>
                  <a:off x="2398950" y="2811550"/>
                  <a:ext cx="25775" cy="128150"/>
                </a:xfrm>
                <a:custGeom>
                  <a:avLst/>
                  <a:gdLst/>
                  <a:ahLst/>
                  <a:cxnLst/>
                  <a:rect l="l" t="t" r="r" b="b"/>
                  <a:pathLst>
                    <a:path w="1031" h="5126" extrusionOk="0">
                      <a:moveTo>
                        <a:pt x="173" y="1"/>
                      </a:moveTo>
                      <a:lnTo>
                        <a:pt x="1" y="5009"/>
                      </a:lnTo>
                      <a:lnTo>
                        <a:pt x="384" y="5125"/>
                      </a:lnTo>
                      <a:lnTo>
                        <a:pt x="1031" y="4338"/>
                      </a:lnTo>
                      <a:lnTo>
                        <a:pt x="442" y="191"/>
                      </a:lnTo>
                      <a:lnTo>
                        <a:pt x="1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9"/>
                <p:cNvSpPr/>
                <p:nvPr/>
              </p:nvSpPr>
              <p:spPr>
                <a:xfrm>
                  <a:off x="2394100" y="2882725"/>
                  <a:ext cx="34450" cy="65800"/>
                </a:xfrm>
                <a:custGeom>
                  <a:avLst/>
                  <a:gdLst/>
                  <a:ahLst/>
                  <a:cxnLst/>
                  <a:rect l="l" t="t" r="r" b="b"/>
                  <a:pathLst>
                    <a:path w="1378" h="2632" extrusionOk="0">
                      <a:moveTo>
                        <a:pt x="1272" y="0"/>
                      </a:moveTo>
                      <a:lnTo>
                        <a:pt x="1" y="1842"/>
                      </a:lnTo>
                      <a:lnTo>
                        <a:pt x="463" y="2632"/>
                      </a:lnTo>
                      <a:lnTo>
                        <a:pt x="1377" y="1639"/>
                      </a:lnTo>
                      <a:lnTo>
                        <a:pt x="12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39"/>
              <p:cNvSpPr/>
              <p:nvPr/>
            </p:nvSpPr>
            <p:spPr>
              <a:xfrm>
                <a:off x="5719880" y="2270097"/>
                <a:ext cx="217200" cy="217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39"/>
            <p:cNvSpPr/>
            <p:nvPr/>
          </p:nvSpPr>
          <p:spPr>
            <a:xfrm>
              <a:off x="6103978" y="3826060"/>
              <a:ext cx="1742969" cy="516607"/>
            </a:xfrm>
            <a:custGeom>
              <a:avLst/>
              <a:gdLst/>
              <a:ahLst/>
              <a:cxnLst/>
              <a:rect l="l" t="t" r="r" b="b"/>
              <a:pathLst>
                <a:path w="5793" h="1717" extrusionOk="0">
                  <a:moveTo>
                    <a:pt x="1712" y="0"/>
                  </a:moveTo>
                  <a:cubicBezTo>
                    <a:pt x="767" y="0"/>
                    <a:pt x="1" y="769"/>
                    <a:pt x="1" y="1717"/>
                  </a:cubicBezTo>
                  <a:lnTo>
                    <a:pt x="5793" y="1717"/>
                  </a:lnTo>
                  <a:cubicBezTo>
                    <a:pt x="5760" y="1030"/>
                    <a:pt x="5195" y="484"/>
                    <a:pt x="4504" y="484"/>
                  </a:cubicBezTo>
                  <a:cubicBezTo>
                    <a:pt x="4012" y="485"/>
                    <a:pt x="3563" y="764"/>
                    <a:pt x="3346" y="1206"/>
                  </a:cubicBezTo>
                  <a:cubicBezTo>
                    <a:pt x="3124" y="490"/>
                    <a:pt x="2462" y="1"/>
                    <a:pt x="1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 name="Google Shape;322;p39"/>
            <p:cNvGrpSpPr/>
            <p:nvPr/>
          </p:nvGrpSpPr>
          <p:grpSpPr>
            <a:xfrm>
              <a:off x="5071602" y="1361268"/>
              <a:ext cx="1742962" cy="2981372"/>
              <a:chOff x="4979770" y="1400465"/>
              <a:chExt cx="1697139" cy="2902992"/>
            </a:xfrm>
          </p:grpSpPr>
          <p:grpSp>
            <p:nvGrpSpPr>
              <p:cNvPr id="323" name="Google Shape;323;p39"/>
              <p:cNvGrpSpPr/>
              <p:nvPr/>
            </p:nvGrpSpPr>
            <p:grpSpPr>
              <a:xfrm>
                <a:off x="4979770" y="1400465"/>
                <a:ext cx="1697139" cy="2902992"/>
                <a:chOff x="2284250" y="2811550"/>
                <a:chExt cx="228150" cy="390250"/>
              </a:xfrm>
            </p:grpSpPr>
            <p:sp>
              <p:nvSpPr>
                <p:cNvPr id="324" name="Google Shape;324;p39"/>
                <p:cNvSpPr/>
                <p:nvPr/>
              </p:nvSpPr>
              <p:spPr>
                <a:xfrm>
                  <a:off x="2393450" y="2953975"/>
                  <a:ext cx="22300" cy="247825"/>
                </a:xfrm>
                <a:custGeom>
                  <a:avLst/>
                  <a:gdLst/>
                  <a:ahLst/>
                  <a:cxnLst/>
                  <a:rect l="l" t="t" r="r" b="b"/>
                  <a:pathLst>
                    <a:path w="892" h="9913" extrusionOk="0">
                      <a:moveTo>
                        <a:pt x="112" y="1"/>
                      </a:moveTo>
                      <a:lnTo>
                        <a:pt x="1" y="9913"/>
                      </a:lnTo>
                      <a:lnTo>
                        <a:pt x="891" y="9913"/>
                      </a:lnTo>
                      <a:lnTo>
                        <a:pt x="653" y="46"/>
                      </a:lnTo>
                      <a:lnTo>
                        <a:pt x="1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9"/>
                <p:cNvSpPr/>
                <p:nvPr/>
              </p:nvSpPr>
              <p:spPr>
                <a:xfrm>
                  <a:off x="2401825" y="2945825"/>
                  <a:ext cx="110575" cy="74100"/>
                </a:xfrm>
                <a:custGeom>
                  <a:avLst/>
                  <a:gdLst/>
                  <a:ahLst/>
                  <a:cxnLst/>
                  <a:rect l="l" t="t" r="r" b="b"/>
                  <a:pathLst>
                    <a:path w="4423" h="2964" extrusionOk="0">
                      <a:moveTo>
                        <a:pt x="304" y="0"/>
                      </a:moveTo>
                      <a:lnTo>
                        <a:pt x="1" y="263"/>
                      </a:lnTo>
                      <a:lnTo>
                        <a:pt x="315" y="1232"/>
                      </a:lnTo>
                      <a:lnTo>
                        <a:pt x="4118" y="2963"/>
                      </a:lnTo>
                      <a:lnTo>
                        <a:pt x="4423" y="2838"/>
                      </a:lnTo>
                      <a:lnTo>
                        <a:pt x="3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9"/>
                <p:cNvSpPr/>
                <p:nvPr/>
              </p:nvSpPr>
              <p:spPr>
                <a:xfrm>
                  <a:off x="2395925" y="2945200"/>
                  <a:ext cx="44450" cy="52475"/>
                </a:xfrm>
                <a:custGeom>
                  <a:avLst/>
                  <a:gdLst/>
                  <a:ahLst/>
                  <a:cxnLst/>
                  <a:rect l="l" t="t" r="r" b="b"/>
                  <a:pathLst>
                    <a:path w="1778" h="2099" extrusionOk="0">
                      <a:moveTo>
                        <a:pt x="1" y="0"/>
                      </a:moveTo>
                      <a:lnTo>
                        <a:pt x="344" y="1306"/>
                      </a:lnTo>
                      <a:lnTo>
                        <a:pt x="1778" y="2099"/>
                      </a:lnTo>
                      <a:lnTo>
                        <a:pt x="1778" y="2099"/>
                      </a:lnTo>
                      <a:lnTo>
                        <a:pt x="912" y="33"/>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9"/>
                <p:cNvSpPr/>
                <p:nvPr/>
              </p:nvSpPr>
              <p:spPr>
                <a:xfrm>
                  <a:off x="2284250" y="2936775"/>
                  <a:ext cx="112225" cy="70025"/>
                </a:xfrm>
                <a:custGeom>
                  <a:avLst/>
                  <a:gdLst/>
                  <a:ahLst/>
                  <a:cxnLst/>
                  <a:rect l="l" t="t" r="r" b="b"/>
                  <a:pathLst>
                    <a:path w="4489" h="2801" extrusionOk="0">
                      <a:moveTo>
                        <a:pt x="3413" y="1"/>
                      </a:moveTo>
                      <a:lnTo>
                        <a:pt x="41" y="2472"/>
                      </a:lnTo>
                      <a:lnTo>
                        <a:pt x="0" y="2801"/>
                      </a:lnTo>
                      <a:lnTo>
                        <a:pt x="4488" y="596"/>
                      </a:lnTo>
                      <a:lnTo>
                        <a:pt x="4410" y="202"/>
                      </a:lnTo>
                      <a:lnTo>
                        <a:pt x="34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9"/>
                <p:cNvSpPr/>
                <p:nvPr/>
              </p:nvSpPr>
              <p:spPr>
                <a:xfrm>
                  <a:off x="2336225" y="2931625"/>
                  <a:ext cx="67400" cy="28100"/>
                </a:xfrm>
                <a:custGeom>
                  <a:avLst/>
                  <a:gdLst/>
                  <a:ahLst/>
                  <a:cxnLst/>
                  <a:rect l="l" t="t" r="r" b="b"/>
                  <a:pathLst>
                    <a:path w="2696" h="1124" extrusionOk="0">
                      <a:moveTo>
                        <a:pt x="1393" y="0"/>
                      </a:moveTo>
                      <a:lnTo>
                        <a:pt x="1" y="865"/>
                      </a:lnTo>
                      <a:lnTo>
                        <a:pt x="2219" y="1124"/>
                      </a:lnTo>
                      <a:lnTo>
                        <a:pt x="2696" y="344"/>
                      </a:lnTo>
                      <a:lnTo>
                        <a:pt x="13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9"/>
                <p:cNvSpPr/>
                <p:nvPr/>
              </p:nvSpPr>
              <p:spPr>
                <a:xfrm>
                  <a:off x="2398950" y="2811550"/>
                  <a:ext cx="25775" cy="128150"/>
                </a:xfrm>
                <a:custGeom>
                  <a:avLst/>
                  <a:gdLst/>
                  <a:ahLst/>
                  <a:cxnLst/>
                  <a:rect l="l" t="t" r="r" b="b"/>
                  <a:pathLst>
                    <a:path w="1031" h="5126" extrusionOk="0">
                      <a:moveTo>
                        <a:pt x="173" y="1"/>
                      </a:moveTo>
                      <a:lnTo>
                        <a:pt x="1" y="5009"/>
                      </a:lnTo>
                      <a:lnTo>
                        <a:pt x="384" y="5125"/>
                      </a:lnTo>
                      <a:lnTo>
                        <a:pt x="1031" y="4338"/>
                      </a:lnTo>
                      <a:lnTo>
                        <a:pt x="442" y="191"/>
                      </a:lnTo>
                      <a:lnTo>
                        <a:pt x="1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9"/>
                <p:cNvSpPr/>
                <p:nvPr/>
              </p:nvSpPr>
              <p:spPr>
                <a:xfrm>
                  <a:off x="2394100" y="2882725"/>
                  <a:ext cx="34450" cy="65800"/>
                </a:xfrm>
                <a:custGeom>
                  <a:avLst/>
                  <a:gdLst/>
                  <a:ahLst/>
                  <a:cxnLst/>
                  <a:rect l="l" t="t" r="r" b="b"/>
                  <a:pathLst>
                    <a:path w="1378" h="2632" extrusionOk="0">
                      <a:moveTo>
                        <a:pt x="1272" y="0"/>
                      </a:moveTo>
                      <a:lnTo>
                        <a:pt x="1" y="1842"/>
                      </a:lnTo>
                      <a:lnTo>
                        <a:pt x="463" y="2632"/>
                      </a:lnTo>
                      <a:lnTo>
                        <a:pt x="1377" y="1639"/>
                      </a:lnTo>
                      <a:lnTo>
                        <a:pt x="12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39"/>
              <p:cNvSpPr/>
              <p:nvPr/>
            </p:nvSpPr>
            <p:spPr>
              <a:xfrm>
                <a:off x="5719880" y="2270097"/>
                <a:ext cx="217200" cy="217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39"/>
            <p:cNvSpPr/>
            <p:nvPr/>
          </p:nvSpPr>
          <p:spPr>
            <a:xfrm>
              <a:off x="5544813" y="3826060"/>
              <a:ext cx="1742969" cy="516607"/>
            </a:xfrm>
            <a:custGeom>
              <a:avLst/>
              <a:gdLst/>
              <a:ahLst/>
              <a:cxnLst/>
              <a:rect l="l" t="t" r="r" b="b"/>
              <a:pathLst>
                <a:path w="5793" h="1717" extrusionOk="0">
                  <a:moveTo>
                    <a:pt x="1712" y="0"/>
                  </a:moveTo>
                  <a:cubicBezTo>
                    <a:pt x="767" y="0"/>
                    <a:pt x="1" y="769"/>
                    <a:pt x="1" y="1717"/>
                  </a:cubicBezTo>
                  <a:lnTo>
                    <a:pt x="5793" y="1717"/>
                  </a:lnTo>
                  <a:cubicBezTo>
                    <a:pt x="5760" y="1030"/>
                    <a:pt x="5195" y="484"/>
                    <a:pt x="4504" y="484"/>
                  </a:cubicBezTo>
                  <a:cubicBezTo>
                    <a:pt x="4012" y="485"/>
                    <a:pt x="3563" y="764"/>
                    <a:pt x="3346" y="1206"/>
                  </a:cubicBezTo>
                  <a:cubicBezTo>
                    <a:pt x="3124" y="490"/>
                    <a:pt x="2462" y="1"/>
                    <a:pt x="1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39"/>
            <p:cNvGrpSpPr/>
            <p:nvPr/>
          </p:nvGrpSpPr>
          <p:grpSpPr>
            <a:xfrm rot="336009">
              <a:off x="4861218" y="1392649"/>
              <a:ext cx="695616" cy="1079887"/>
              <a:chOff x="5131490" y="1690638"/>
              <a:chExt cx="632638" cy="982119"/>
            </a:xfrm>
          </p:grpSpPr>
          <p:sp>
            <p:nvSpPr>
              <p:cNvPr id="334" name="Google Shape;334;p39"/>
              <p:cNvSpPr/>
              <p:nvPr/>
            </p:nvSpPr>
            <p:spPr>
              <a:xfrm>
                <a:off x="5474374" y="1690638"/>
                <a:ext cx="289754" cy="251949"/>
              </a:xfrm>
              <a:custGeom>
                <a:avLst/>
                <a:gdLst/>
                <a:ahLst/>
                <a:cxnLst/>
                <a:rect l="l" t="t" r="r" b="b"/>
                <a:pathLst>
                  <a:path w="5710" h="4965" extrusionOk="0">
                    <a:moveTo>
                      <a:pt x="5242" y="0"/>
                    </a:moveTo>
                    <a:cubicBezTo>
                      <a:pt x="3307" y="1354"/>
                      <a:pt x="1547" y="2943"/>
                      <a:pt x="0" y="4729"/>
                    </a:cubicBezTo>
                    <a:cubicBezTo>
                      <a:pt x="69" y="4807"/>
                      <a:pt x="137" y="4885"/>
                      <a:pt x="204" y="4965"/>
                    </a:cubicBezTo>
                    <a:cubicBezTo>
                      <a:pt x="1818" y="3096"/>
                      <a:pt x="3669" y="1444"/>
                      <a:pt x="5710" y="53"/>
                    </a:cubicBezTo>
                    <a:cubicBezTo>
                      <a:pt x="5706" y="43"/>
                      <a:pt x="5703" y="33"/>
                      <a:pt x="5698" y="23"/>
                    </a:cubicBezTo>
                    <a:cubicBezTo>
                      <a:pt x="5623" y="52"/>
                      <a:pt x="5552" y="65"/>
                      <a:pt x="5486" y="65"/>
                    </a:cubicBezTo>
                    <a:cubicBezTo>
                      <a:pt x="5395" y="65"/>
                      <a:pt x="5313" y="41"/>
                      <a:pt x="5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9"/>
              <p:cNvSpPr/>
              <p:nvPr/>
            </p:nvSpPr>
            <p:spPr>
              <a:xfrm>
                <a:off x="5276418" y="1995768"/>
                <a:ext cx="157005" cy="238857"/>
              </a:xfrm>
              <a:custGeom>
                <a:avLst/>
                <a:gdLst/>
                <a:ahLst/>
                <a:cxnLst/>
                <a:rect l="l" t="t" r="r" b="b"/>
                <a:pathLst>
                  <a:path w="3094" h="4707" extrusionOk="0">
                    <a:moveTo>
                      <a:pt x="2858" y="0"/>
                    </a:moveTo>
                    <a:cubicBezTo>
                      <a:pt x="1767" y="1418"/>
                      <a:pt x="811" y="2933"/>
                      <a:pt x="1" y="4527"/>
                    </a:cubicBezTo>
                    <a:cubicBezTo>
                      <a:pt x="77" y="4582"/>
                      <a:pt x="153" y="4637"/>
                      <a:pt x="231" y="4691"/>
                    </a:cubicBezTo>
                    <a:cubicBezTo>
                      <a:pt x="239" y="4697"/>
                      <a:pt x="248" y="4701"/>
                      <a:pt x="256" y="4707"/>
                    </a:cubicBezTo>
                    <a:cubicBezTo>
                      <a:pt x="1060" y="3118"/>
                      <a:pt x="2009" y="1608"/>
                      <a:pt x="3094" y="196"/>
                    </a:cubicBezTo>
                    <a:cubicBezTo>
                      <a:pt x="3014" y="131"/>
                      <a:pt x="2935" y="65"/>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9"/>
              <p:cNvSpPr/>
              <p:nvPr/>
            </p:nvSpPr>
            <p:spPr>
              <a:xfrm>
                <a:off x="5131490" y="2304703"/>
                <a:ext cx="121585" cy="368053"/>
              </a:xfrm>
              <a:custGeom>
                <a:avLst/>
                <a:gdLst/>
                <a:ahLst/>
                <a:cxnLst/>
                <a:rect l="l" t="t" r="r" b="b"/>
                <a:pathLst>
                  <a:path w="2396" h="7253" extrusionOk="0">
                    <a:moveTo>
                      <a:pt x="2115" y="0"/>
                    </a:moveTo>
                    <a:cubicBezTo>
                      <a:pt x="2009" y="243"/>
                      <a:pt x="1904" y="485"/>
                      <a:pt x="1805" y="730"/>
                    </a:cubicBezTo>
                    <a:cubicBezTo>
                      <a:pt x="953" y="2828"/>
                      <a:pt x="347" y="5016"/>
                      <a:pt x="1" y="7253"/>
                    </a:cubicBezTo>
                    <a:cubicBezTo>
                      <a:pt x="106" y="7249"/>
                      <a:pt x="211" y="7248"/>
                      <a:pt x="317" y="7248"/>
                    </a:cubicBezTo>
                    <a:cubicBezTo>
                      <a:pt x="660" y="5054"/>
                      <a:pt x="1256" y="2905"/>
                      <a:pt x="2092" y="848"/>
                    </a:cubicBezTo>
                    <a:cubicBezTo>
                      <a:pt x="2191" y="608"/>
                      <a:pt x="2292" y="371"/>
                      <a:pt x="2396" y="136"/>
                    </a:cubicBezTo>
                    <a:lnTo>
                      <a:pt x="21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39"/>
            <p:cNvGrpSpPr/>
            <p:nvPr/>
          </p:nvGrpSpPr>
          <p:grpSpPr>
            <a:xfrm rot="7702499">
              <a:off x="7581323" y="1756646"/>
              <a:ext cx="695610" cy="1079878"/>
              <a:chOff x="5131490" y="1690638"/>
              <a:chExt cx="632638" cy="982119"/>
            </a:xfrm>
          </p:grpSpPr>
          <p:sp>
            <p:nvSpPr>
              <p:cNvPr id="338" name="Google Shape;338;p39"/>
              <p:cNvSpPr/>
              <p:nvPr/>
            </p:nvSpPr>
            <p:spPr>
              <a:xfrm>
                <a:off x="5474374" y="1690638"/>
                <a:ext cx="289754" cy="251949"/>
              </a:xfrm>
              <a:custGeom>
                <a:avLst/>
                <a:gdLst/>
                <a:ahLst/>
                <a:cxnLst/>
                <a:rect l="l" t="t" r="r" b="b"/>
                <a:pathLst>
                  <a:path w="5710" h="4965" extrusionOk="0">
                    <a:moveTo>
                      <a:pt x="5242" y="0"/>
                    </a:moveTo>
                    <a:cubicBezTo>
                      <a:pt x="3307" y="1354"/>
                      <a:pt x="1547" y="2943"/>
                      <a:pt x="0" y="4729"/>
                    </a:cubicBezTo>
                    <a:cubicBezTo>
                      <a:pt x="69" y="4807"/>
                      <a:pt x="137" y="4885"/>
                      <a:pt x="204" y="4965"/>
                    </a:cubicBezTo>
                    <a:cubicBezTo>
                      <a:pt x="1818" y="3096"/>
                      <a:pt x="3669" y="1444"/>
                      <a:pt x="5710" y="53"/>
                    </a:cubicBezTo>
                    <a:cubicBezTo>
                      <a:pt x="5706" y="43"/>
                      <a:pt x="5703" y="33"/>
                      <a:pt x="5698" y="23"/>
                    </a:cubicBezTo>
                    <a:cubicBezTo>
                      <a:pt x="5623" y="52"/>
                      <a:pt x="5552" y="65"/>
                      <a:pt x="5486" y="65"/>
                    </a:cubicBezTo>
                    <a:cubicBezTo>
                      <a:pt x="5395" y="65"/>
                      <a:pt x="5313" y="41"/>
                      <a:pt x="5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9"/>
              <p:cNvSpPr/>
              <p:nvPr/>
            </p:nvSpPr>
            <p:spPr>
              <a:xfrm>
                <a:off x="5276418" y="1995768"/>
                <a:ext cx="157005" cy="238857"/>
              </a:xfrm>
              <a:custGeom>
                <a:avLst/>
                <a:gdLst/>
                <a:ahLst/>
                <a:cxnLst/>
                <a:rect l="l" t="t" r="r" b="b"/>
                <a:pathLst>
                  <a:path w="3094" h="4707" extrusionOk="0">
                    <a:moveTo>
                      <a:pt x="2858" y="0"/>
                    </a:moveTo>
                    <a:cubicBezTo>
                      <a:pt x="1767" y="1418"/>
                      <a:pt x="811" y="2933"/>
                      <a:pt x="1" y="4527"/>
                    </a:cubicBezTo>
                    <a:cubicBezTo>
                      <a:pt x="77" y="4582"/>
                      <a:pt x="153" y="4637"/>
                      <a:pt x="231" y="4691"/>
                    </a:cubicBezTo>
                    <a:cubicBezTo>
                      <a:pt x="239" y="4697"/>
                      <a:pt x="248" y="4701"/>
                      <a:pt x="256" y="4707"/>
                    </a:cubicBezTo>
                    <a:cubicBezTo>
                      <a:pt x="1060" y="3118"/>
                      <a:pt x="2009" y="1608"/>
                      <a:pt x="3094" y="196"/>
                    </a:cubicBezTo>
                    <a:cubicBezTo>
                      <a:pt x="3014" y="131"/>
                      <a:pt x="2935" y="65"/>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9"/>
              <p:cNvSpPr/>
              <p:nvPr/>
            </p:nvSpPr>
            <p:spPr>
              <a:xfrm>
                <a:off x="5131490" y="2304703"/>
                <a:ext cx="121585" cy="368053"/>
              </a:xfrm>
              <a:custGeom>
                <a:avLst/>
                <a:gdLst/>
                <a:ahLst/>
                <a:cxnLst/>
                <a:rect l="l" t="t" r="r" b="b"/>
                <a:pathLst>
                  <a:path w="2396" h="7253" extrusionOk="0">
                    <a:moveTo>
                      <a:pt x="2115" y="0"/>
                    </a:moveTo>
                    <a:cubicBezTo>
                      <a:pt x="2009" y="243"/>
                      <a:pt x="1904" y="485"/>
                      <a:pt x="1805" y="730"/>
                    </a:cubicBezTo>
                    <a:cubicBezTo>
                      <a:pt x="953" y="2828"/>
                      <a:pt x="347" y="5016"/>
                      <a:pt x="1" y="7253"/>
                    </a:cubicBezTo>
                    <a:cubicBezTo>
                      <a:pt x="106" y="7249"/>
                      <a:pt x="211" y="7248"/>
                      <a:pt x="317" y="7248"/>
                    </a:cubicBezTo>
                    <a:cubicBezTo>
                      <a:pt x="660" y="5054"/>
                      <a:pt x="1256" y="2905"/>
                      <a:pt x="2092" y="848"/>
                    </a:cubicBezTo>
                    <a:cubicBezTo>
                      <a:pt x="2191" y="608"/>
                      <a:pt x="2292" y="371"/>
                      <a:pt x="2396" y="136"/>
                    </a:cubicBezTo>
                    <a:lnTo>
                      <a:pt x="21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39"/>
            <p:cNvSpPr/>
            <p:nvPr/>
          </p:nvSpPr>
          <p:spPr>
            <a:xfrm>
              <a:off x="6447175" y="1684950"/>
              <a:ext cx="425858" cy="127901"/>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9"/>
            <p:cNvSpPr/>
            <p:nvPr/>
          </p:nvSpPr>
          <p:spPr>
            <a:xfrm>
              <a:off x="5089105" y="3080850"/>
              <a:ext cx="425845" cy="85771"/>
            </a:xfrm>
            <a:custGeom>
              <a:avLst/>
              <a:gdLst/>
              <a:ahLst/>
              <a:cxnLst/>
              <a:rect l="l" t="t" r="r" b="b"/>
              <a:pathLst>
                <a:path w="11881" h="2393" extrusionOk="0">
                  <a:moveTo>
                    <a:pt x="3178" y="0"/>
                  </a:moveTo>
                  <a:cubicBezTo>
                    <a:pt x="1194" y="0"/>
                    <a:pt x="1" y="2392"/>
                    <a:pt x="1" y="2392"/>
                  </a:cubicBezTo>
                  <a:lnTo>
                    <a:pt x="11880" y="2392"/>
                  </a:lnTo>
                  <a:cubicBezTo>
                    <a:pt x="11618" y="1380"/>
                    <a:pt x="10886" y="626"/>
                    <a:pt x="9867" y="626"/>
                  </a:cubicBezTo>
                  <a:cubicBezTo>
                    <a:pt x="9588" y="626"/>
                    <a:pt x="9288" y="682"/>
                    <a:pt x="8970" y="806"/>
                  </a:cubicBezTo>
                  <a:cubicBezTo>
                    <a:pt x="8553" y="968"/>
                    <a:pt x="8228" y="1269"/>
                    <a:pt x="7975" y="1358"/>
                  </a:cubicBezTo>
                  <a:cubicBezTo>
                    <a:pt x="7724" y="1446"/>
                    <a:pt x="7454" y="1487"/>
                    <a:pt x="7182" y="1487"/>
                  </a:cubicBezTo>
                  <a:cubicBezTo>
                    <a:pt x="6678" y="1487"/>
                    <a:pt x="6168" y="1344"/>
                    <a:pt x="5769" y="1086"/>
                  </a:cubicBezTo>
                  <a:cubicBezTo>
                    <a:pt x="4895" y="524"/>
                    <a:pt x="4745" y="71"/>
                    <a:pt x="3292" y="3"/>
                  </a:cubicBezTo>
                  <a:cubicBezTo>
                    <a:pt x="3254" y="1"/>
                    <a:pt x="3216" y="0"/>
                    <a:pt x="3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9"/>
            <p:cNvSpPr/>
            <p:nvPr/>
          </p:nvSpPr>
          <p:spPr>
            <a:xfrm flipH="1">
              <a:off x="7716217" y="3507775"/>
              <a:ext cx="425845" cy="85771"/>
            </a:xfrm>
            <a:custGeom>
              <a:avLst/>
              <a:gdLst/>
              <a:ahLst/>
              <a:cxnLst/>
              <a:rect l="l" t="t" r="r" b="b"/>
              <a:pathLst>
                <a:path w="11881" h="2393" extrusionOk="0">
                  <a:moveTo>
                    <a:pt x="3178" y="0"/>
                  </a:moveTo>
                  <a:cubicBezTo>
                    <a:pt x="1194" y="0"/>
                    <a:pt x="1" y="2392"/>
                    <a:pt x="1" y="2392"/>
                  </a:cubicBezTo>
                  <a:lnTo>
                    <a:pt x="11880" y="2392"/>
                  </a:lnTo>
                  <a:cubicBezTo>
                    <a:pt x="11618" y="1380"/>
                    <a:pt x="10886" y="626"/>
                    <a:pt x="9867" y="626"/>
                  </a:cubicBezTo>
                  <a:cubicBezTo>
                    <a:pt x="9588" y="626"/>
                    <a:pt x="9288" y="682"/>
                    <a:pt x="8970" y="806"/>
                  </a:cubicBezTo>
                  <a:cubicBezTo>
                    <a:pt x="8553" y="968"/>
                    <a:pt x="8228" y="1269"/>
                    <a:pt x="7975" y="1358"/>
                  </a:cubicBezTo>
                  <a:cubicBezTo>
                    <a:pt x="7724" y="1446"/>
                    <a:pt x="7454" y="1487"/>
                    <a:pt x="7182" y="1487"/>
                  </a:cubicBezTo>
                  <a:cubicBezTo>
                    <a:pt x="6678" y="1487"/>
                    <a:pt x="6168" y="1344"/>
                    <a:pt x="5769" y="1086"/>
                  </a:cubicBezTo>
                  <a:cubicBezTo>
                    <a:pt x="4895" y="524"/>
                    <a:pt x="4745" y="71"/>
                    <a:pt x="3292" y="3"/>
                  </a:cubicBezTo>
                  <a:cubicBezTo>
                    <a:pt x="3254" y="1"/>
                    <a:pt x="3216" y="0"/>
                    <a:pt x="3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39"/>
          <p:cNvSpPr txBox="1">
            <a:spLocks noGrp="1"/>
          </p:cNvSpPr>
          <p:nvPr>
            <p:ph type="title"/>
          </p:nvPr>
        </p:nvSpPr>
        <p:spPr>
          <a:xfrm>
            <a:off x="720000" y="604075"/>
            <a:ext cx="7704000" cy="451500"/>
          </a:xfrm>
          <a:prstGeom prst="rect">
            <a:avLst/>
          </a:prstGeom>
        </p:spPr>
        <p:txBody>
          <a:bodyPr spcFirstLastPara="1" wrap="square" lIns="91425" tIns="0" rIns="91425" bIns="0" anchor="t" anchorCtr="0">
            <a:noAutofit/>
          </a:bodyPr>
          <a:lstStyle/>
          <a:p>
            <a:pPr marL="0" lvl="0" indent="0" algn="ctr" rtl="0">
              <a:spcBef>
                <a:spcPts val="0"/>
              </a:spcBef>
              <a:spcAft>
                <a:spcPts val="0"/>
              </a:spcAft>
              <a:buNone/>
            </a:pPr>
            <a:r>
              <a:rPr lang="ar-DZ" b="1" dirty="0"/>
              <a:t>نشأة وتطور التسويق الأخضر</a:t>
            </a:r>
            <a:endParaRPr b="1" dirty="0"/>
          </a:p>
        </p:txBody>
      </p:sp>
      <p:cxnSp>
        <p:nvCxnSpPr>
          <p:cNvPr id="345" name="Google Shape;345;p39"/>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C97B85B-EF70-1F71-D2A4-E4B116092752}"/>
              </a:ext>
            </a:extLst>
          </p:cNvPr>
          <p:cNvPicPr>
            <a:picLocks noChangeAspect="1"/>
          </p:cNvPicPr>
          <p:nvPr/>
        </p:nvPicPr>
        <p:blipFill>
          <a:blip r:embed="rId2"/>
          <a:srcRect b="12223"/>
          <a:stretch/>
        </p:blipFill>
        <p:spPr>
          <a:xfrm>
            <a:off x="866078" y="809856"/>
            <a:ext cx="7411843" cy="3539119"/>
          </a:xfrm>
          <a:prstGeom prst="rect">
            <a:avLst/>
          </a:prstGeom>
        </p:spPr>
      </p:pic>
    </p:spTree>
    <p:extLst>
      <p:ext uri="{BB962C8B-B14F-4D97-AF65-F5344CB8AC3E}">
        <p14:creationId xmlns:p14="http://schemas.microsoft.com/office/powerpoint/2010/main" val="24312968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8">
          <a:extLst>
            <a:ext uri="{FF2B5EF4-FFF2-40B4-BE49-F238E27FC236}">
              <a16:creationId xmlns:a16="http://schemas.microsoft.com/office/drawing/2014/main" id="{75D51C5D-F7C9-66D7-FF2B-38B1185BECAC}"/>
            </a:ext>
          </a:extLst>
        </p:cNvPr>
        <p:cNvGrpSpPr/>
        <p:nvPr/>
      </p:nvGrpSpPr>
      <p:grpSpPr>
        <a:xfrm>
          <a:off x="0" y="0"/>
          <a:ext cx="0" cy="0"/>
          <a:chOff x="0" y="0"/>
          <a:chExt cx="0" cy="0"/>
        </a:xfrm>
      </p:grpSpPr>
      <p:sp>
        <p:nvSpPr>
          <p:cNvPr id="779" name="Google Shape;779;p55">
            <a:extLst>
              <a:ext uri="{FF2B5EF4-FFF2-40B4-BE49-F238E27FC236}">
                <a16:creationId xmlns:a16="http://schemas.microsoft.com/office/drawing/2014/main" id="{E9DA85BD-8A6C-F1D2-79A0-40CA682CAB68}"/>
              </a:ext>
            </a:extLst>
          </p:cNvPr>
          <p:cNvSpPr txBox="1">
            <a:spLocks noGrp="1"/>
          </p:cNvSpPr>
          <p:nvPr>
            <p:ph type="title"/>
          </p:nvPr>
        </p:nvSpPr>
        <p:spPr>
          <a:xfrm>
            <a:off x="720000" y="604075"/>
            <a:ext cx="7704000" cy="451500"/>
          </a:xfrm>
          <a:prstGeom prst="rect">
            <a:avLst/>
          </a:prstGeom>
        </p:spPr>
        <p:txBody>
          <a:bodyPr spcFirstLastPara="1" wrap="square" lIns="91425" tIns="0" rIns="91425" bIns="0" anchor="t" anchorCtr="0">
            <a:noAutofit/>
          </a:bodyPr>
          <a:lstStyle/>
          <a:p>
            <a:pPr marL="0" lvl="0" indent="0" algn="ctr" rtl="1">
              <a:spcBef>
                <a:spcPts val="0"/>
              </a:spcBef>
              <a:spcAft>
                <a:spcPts val="0"/>
              </a:spcAft>
              <a:buNone/>
            </a:pPr>
            <a:r>
              <a:rPr lang="ar-DZ" b="1" dirty="0"/>
              <a:t>تعريف التسويق الاخضر</a:t>
            </a:r>
            <a:endParaRPr b="1" dirty="0"/>
          </a:p>
        </p:txBody>
      </p:sp>
      <p:sp>
        <p:nvSpPr>
          <p:cNvPr id="786" name="Google Shape;786;p55">
            <a:extLst>
              <a:ext uri="{FF2B5EF4-FFF2-40B4-BE49-F238E27FC236}">
                <a16:creationId xmlns:a16="http://schemas.microsoft.com/office/drawing/2014/main" id="{8FB7125E-E709-BDBD-18E0-F196B2B2ADB7}"/>
              </a:ext>
            </a:extLst>
          </p:cNvPr>
          <p:cNvSpPr txBox="1"/>
          <p:nvPr/>
        </p:nvSpPr>
        <p:spPr>
          <a:xfrm flipH="1">
            <a:off x="5572013" y="3146749"/>
            <a:ext cx="2851800" cy="348300"/>
          </a:xfrm>
          <a:prstGeom prst="rect">
            <a:avLst/>
          </a:prstGeom>
          <a:noFill/>
          <a:ln>
            <a:noFill/>
          </a:ln>
        </p:spPr>
        <p:txBody>
          <a:bodyPr spcFirstLastPara="1" wrap="square" lIns="91425" tIns="0" rIns="91425" bIns="0" anchor="t" anchorCtr="0">
            <a:noAutofit/>
          </a:bodyPr>
          <a:lstStyle/>
          <a:p>
            <a:pPr marL="0" lvl="0" indent="0" algn="r" rtl="1">
              <a:spcBef>
                <a:spcPts val="0"/>
              </a:spcBef>
              <a:spcAft>
                <a:spcPts val="0"/>
              </a:spcAft>
              <a:buNone/>
            </a:pPr>
            <a:r>
              <a:rPr lang="ar-DZ" sz="2200" b="1" u="sng" dirty="0">
                <a:solidFill>
                  <a:schemeClr val="dk1"/>
                </a:solidFill>
                <a:latin typeface="Open Sans ExtraBold"/>
                <a:ea typeface="Open Sans ExtraBold"/>
                <a:cs typeface="Open Sans ExtraBold"/>
                <a:sym typeface="Open Sans ExtraBold"/>
              </a:rPr>
              <a:t>تعريف التسويق الاخضر</a:t>
            </a:r>
            <a:endParaRPr sz="2200" b="1" u="sng" dirty="0">
              <a:solidFill>
                <a:schemeClr val="dk1"/>
              </a:solidFill>
              <a:latin typeface="Open Sans ExtraBold"/>
              <a:ea typeface="Open Sans ExtraBold"/>
              <a:cs typeface="Open Sans ExtraBold"/>
              <a:sym typeface="Open Sans ExtraBold"/>
            </a:endParaRPr>
          </a:p>
        </p:txBody>
      </p:sp>
      <p:sp>
        <p:nvSpPr>
          <p:cNvPr id="787" name="Google Shape;787;p55">
            <a:extLst>
              <a:ext uri="{FF2B5EF4-FFF2-40B4-BE49-F238E27FC236}">
                <a16:creationId xmlns:a16="http://schemas.microsoft.com/office/drawing/2014/main" id="{22DF77ED-F1EC-F5AF-7897-0086132DC37B}"/>
              </a:ext>
            </a:extLst>
          </p:cNvPr>
          <p:cNvSpPr txBox="1"/>
          <p:nvPr/>
        </p:nvSpPr>
        <p:spPr>
          <a:xfrm flipH="1">
            <a:off x="719926" y="3494984"/>
            <a:ext cx="7703962" cy="833385"/>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ar-DZ" sz="1600" dirty="0">
                <a:latin typeface="Open Sans"/>
                <a:ea typeface="Open Sans"/>
                <a:cs typeface="Open Sans"/>
                <a:sym typeface="Open Sans"/>
              </a:rPr>
              <a:t>"العملية الإدارية الكلية التي تختص بالتعرف على، وتوقع حاجات المستهلك وحاجات المجتمع، والعمل على إشباع كلا النوعين من الحاجات بطريقة تؤدي إلى تحقيق أرباح للمنشأة والحفاظ على البيئة في صورة صحية، مع الحفاظ على موارد المجتمع من أجل الأجيال القادمة </a:t>
            </a:r>
            <a:endParaRPr sz="1600" dirty="0">
              <a:latin typeface="Open Sans"/>
              <a:ea typeface="Open Sans"/>
              <a:cs typeface="Open Sans"/>
              <a:sym typeface="Open Sans"/>
            </a:endParaRPr>
          </a:p>
        </p:txBody>
      </p:sp>
      <p:sp>
        <p:nvSpPr>
          <p:cNvPr id="794" name="Google Shape;794;p55">
            <a:extLst>
              <a:ext uri="{FF2B5EF4-FFF2-40B4-BE49-F238E27FC236}">
                <a16:creationId xmlns:a16="http://schemas.microsoft.com/office/drawing/2014/main" id="{D29618C1-08E5-6EF1-54A8-F8C0E3AA9775}"/>
              </a:ext>
            </a:extLst>
          </p:cNvPr>
          <p:cNvSpPr txBox="1"/>
          <p:nvPr/>
        </p:nvSpPr>
        <p:spPr>
          <a:xfrm>
            <a:off x="715100" y="4328375"/>
            <a:ext cx="7713900" cy="28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dk2"/>
                </a:solidFill>
                <a:latin typeface="Open Sans"/>
                <a:ea typeface="Open Sans"/>
                <a:cs typeface="Open Sans"/>
                <a:sym typeface="Open Sans"/>
              </a:rPr>
              <a:t>Follow the link in the graph to modify its data and then paste the new one here. </a:t>
            </a:r>
            <a:r>
              <a:rPr lang="en" sz="1000" b="1">
                <a:solidFill>
                  <a:schemeClr val="dk2"/>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For more info, click here</a:t>
            </a:r>
            <a:endParaRPr sz="1000" b="1">
              <a:solidFill>
                <a:schemeClr val="dk2"/>
              </a:solidFill>
              <a:latin typeface="Open Sans"/>
              <a:ea typeface="Open Sans"/>
              <a:cs typeface="Open Sans"/>
              <a:sym typeface="Open Sans"/>
            </a:endParaRPr>
          </a:p>
        </p:txBody>
      </p:sp>
      <p:sp>
        <p:nvSpPr>
          <p:cNvPr id="795" name="Google Shape;795;p55">
            <a:extLst>
              <a:ext uri="{FF2B5EF4-FFF2-40B4-BE49-F238E27FC236}">
                <a16:creationId xmlns:a16="http://schemas.microsoft.com/office/drawing/2014/main" id="{E3D4DBB3-990C-DA70-BE2B-489F5F6E3FDF}"/>
              </a:ext>
            </a:extLst>
          </p:cNvPr>
          <p:cNvSpPr txBox="1"/>
          <p:nvPr/>
        </p:nvSpPr>
        <p:spPr>
          <a:xfrm flipH="1">
            <a:off x="5572106" y="1586034"/>
            <a:ext cx="2851800" cy="348300"/>
          </a:xfrm>
          <a:prstGeom prst="rect">
            <a:avLst/>
          </a:prstGeom>
          <a:noFill/>
          <a:ln>
            <a:noFill/>
          </a:ln>
        </p:spPr>
        <p:txBody>
          <a:bodyPr spcFirstLastPara="1" wrap="square" lIns="91425" tIns="0" rIns="91425" bIns="0" anchor="t" anchorCtr="0">
            <a:noAutofit/>
          </a:bodyPr>
          <a:lstStyle/>
          <a:p>
            <a:pPr marL="0" lvl="0" indent="0" algn="r" rtl="1">
              <a:spcBef>
                <a:spcPts val="0"/>
              </a:spcBef>
              <a:spcAft>
                <a:spcPts val="0"/>
              </a:spcAft>
              <a:buNone/>
            </a:pPr>
            <a:r>
              <a:rPr lang="ar-DZ" sz="2200" b="1" u="sng" dirty="0">
                <a:solidFill>
                  <a:schemeClr val="dk1"/>
                </a:solidFill>
                <a:latin typeface="Open Sans ExtraBold"/>
                <a:ea typeface="Open Sans ExtraBold"/>
                <a:cs typeface="Open Sans ExtraBold"/>
                <a:sym typeface="Open Sans ExtraBold"/>
              </a:rPr>
              <a:t>تعريف التسويق</a:t>
            </a:r>
            <a:endParaRPr sz="2200" b="1" u="sng" dirty="0">
              <a:solidFill>
                <a:schemeClr val="dk1"/>
              </a:solidFill>
              <a:latin typeface="Open Sans ExtraBold"/>
              <a:ea typeface="Open Sans ExtraBold"/>
              <a:cs typeface="Open Sans ExtraBold"/>
              <a:sym typeface="Open Sans ExtraBold"/>
            </a:endParaRPr>
          </a:p>
        </p:txBody>
      </p:sp>
      <p:sp>
        <p:nvSpPr>
          <p:cNvPr id="796" name="Google Shape;796;p55">
            <a:extLst>
              <a:ext uri="{FF2B5EF4-FFF2-40B4-BE49-F238E27FC236}">
                <a16:creationId xmlns:a16="http://schemas.microsoft.com/office/drawing/2014/main" id="{03596EF8-D6A4-0AB6-B2B9-BE3CB24C508E}"/>
              </a:ext>
            </a:extLst>
          </p:cNvPr>
          <p:cNvSpPr txBox="1"/>
          <p:nvPr/>
        </p:nvSpPr>
        <p:spPr>
          <a:xfrm flipH="1">
            <a:off x="720018" y="1934270"/>
            <a:ext cx="7703963" cy="583248"/>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ar-DZ" sz="1600" dirty="0">
                <a:latin typeface="Open Sans"/>
                <a:ea typeface="Open Sans"/>
                <a:cs typeface="Open Sans"/>
                <a:sym typeface="Open Sans"/>
              </a:rPr>
              <a:t>هو عبارة عن النشاطات الموجهة لإشباع الحاجات والرغبات من خلال عملية المبادلة"    فهو عبارة عن تحليل وتنظيم وتخطيط والسيطرة على المصادر والسياسات والنشاطات بهدف التلاؤم مع الزبائن وتحقيق حاجاتهم ورغباتهم لغرض تحقيق الربحية</a:t>
            </a:r>
            <a:endParaRPr sz="1600" dirty="0">
              <a:latin typeface="Open Sans"/>
              <a:ea typeface="Open Sans"/>
              <a:cs typeface="Open Sans"/>
              <a:sym typeface="Open Sans"/>
            </a:endParaRPr>
          </a:p>
        </p:txBody>
      </p:sp>
      <p:cxnSp>
        <p:nvCxnSpPr>
          <p:cNvPr id="797" name="Google Shape;797;p55">
            <a:extLst>
              <a:ext uri="{FF2B5EF4-FFF2-40B4-BE49-F238E27FC236}">
                <a16:creationId xmlns:a16="http://schemas.microsoft.com/office/drawing/2014/main" id="{886A7529-0EFC-3BF8-B7D2-EBF97A8D5897}"/>
              </a:ext>
            </a:extLst>
          </p:cNvPr>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6957628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4"/>
          <p:cNvSpPr txBox="1">
            <a:spLocks noGrp="1"/>
          </p:cNvSpPr>
          <p:nvPr>
            <p:ph type="title" idx="6"/>
          </p:nvPr>
        </p:nvSpPr>
        <p:spPr>
          <a:xfrm>
            <a:off x="720000" y="604075"/>
            <a:ext cx="7704000" cy="451500"/>
          </a:xfrm>
          <a:prstGeom prst="rect">
            <a:avLst/>
          </a:prstGeom>
        </p:spPr>
        <p:txBody>
          <a:bodyPr spcFirstLastPara="1" wrap="square" lIns="91425" tIns="0" rIns="91425" bIns="0" anchor="t" anchorCtr="0">
            <a:noAutofit/>
          </a:bodyPr>
          <a:lstStyle/>
          <a:p>
            <a:pPr marL="0" lvl="0" indent="0" algn="ctr" rtl="1">
              <a:spcBef>
                <a:spcPts val="0"/>
              </a:spcBef>
              <a:spcAft>
                <a:spcPts val="0"/>
              </a:spcAft>
              <a:buNone/>
            </a:pPr>
            <a:r>
              <a:rPr lang="ar-DZ" b="1" u="sng" dirty="0"/>
              <a:t>أهداف التسويق الأخضر</a:t>
            </a:r>
            <a:endParaRPr b="1" u="sng" dirty="0"/>
          </a:p>
        </p:txBody>
      </p:sp>
      <p:sp>
        <p:nvSpPr>
          <p:cNvPr id="470" name="Google Shape;470;p44"/>
          <p:cNvSpPr txBox="1">
            <a:spLocks noGrp="1"/>
          </p:cNvSpPr>
          <p:nvPr>
            <p:ph type="title"/>
          </p:nvPr>
        </p:nvSpPr>
        <p:spPr>
          <a:xfrm>
            <a:off x="715100" y="1441983"/>
            <a:ext cx="3395983" cy="4515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DZ" b="1" dirty="0"/>
              <a:t>إلغاء مفهوم النفايات (أو تقليلها ) </a:t>
            </a:r>
            <a:endParaRPr b="1" dirty="0"/>
          </a:p>
        </p:txBody>
      </p:sp>
      <p:sp>
        <p:nvSpPr>
          <p:cNvPr id="472" name="Google Shape;472;p44"/>
          <p:cNvSpPr txBox="1">
            <a:spLocks noGrp="1"/>
          </p:cNvSpPr>
          <p:nvPr>
            <p:ph type="title" idx="2"/>
          </p:nvPr>
        </p:nvSpPr>
        <p:spPr>
          <a:xfrm>
            <a:off x="1049635" y="2265188"/>
            <a:ext cx="2883027" cy="4515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DZ" b="1" dirty="0"/>
              <a:t>إعادة تشكيل مفهوم المنتج</a:t>
            </a:r>
            <a:endParaRPr b="1" dirty="0"/>
          </a:p>
        </p:txBody>
      </p:sp>
      <p:sp>
        <p:nvSpPr>
          <p:cNvPr id="474" name="Google Shape;474;p44"/>
          <p:cNvSpPr txBox="1">
            <a:spLocks noGrp="1"/>
          </p:cNvSpPr>
          <p:nvPr>
            <p:ph type="title" idx="4"/>
          </p:nvPr>
        </p:nvSpPr>
        <p:spPr>
          <a:xfrm>
            <a:off x="891300" y="3072703"/>
            <a:ext cx="3552100" cy="4515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DZ" b="1" dirty="0"/>
              <a:t>وضوح العلاقة بين السعر والتكلفة</a:t>
            </a:r>
            <a:endParaRPr b="1" dirty="0"/>
          </a:p>
        </p:txBody>
      </p:sp>
      <p:cxnSp>
        <p:nvCxnSpPr>
          <p:cNvPr id="476" name="Google Shape;476;p44"/>
          <p:cNvCxnSpPr/>
          <p:nvPr/>
        </p:nvCxnSpPr>
        <p:spPr>
          <a:xfrm>
            <a:off x="715100" y="2898309"/>
            <a:ext cx="3904500" cy="0"/>
          </a:xfrm>
          <a:prstGeom prst="straightConnector1">
            <a:avLst/>
          </a:prstGeom>
          <a:noFill/>
          <a:ln w="19050" cap="flat" cmpd="sng">
            <a:solidFill>
              <a:schemeClr val="accent1"/>
            </a:solidFill>
            <a:prstDash val="solid"/>
            <a:round/>
            <a:headEnd type="none" w="med" len="med"/>
            <a:tailEnd type="none" w="med" len="med"/>
          </a:ln>
        </p:spPr>
      </p:cxnSp>
      <p:cxnSp>
        <p:nvCxnSpPr>
          <p:cNvPr id="477" name="Google Shape;477;p44"/>
          <p:cNvCxnSpPr/>
          <p:nvPr/>
        </p:nvCxnSpPr>
        <p:spPr>
          <a:xfrm>
            <a:off x="715100" y="2090793"/>
            <a:ext cx="3904500" cy="0"/>
          </a:xfrm>
          <a:prstGeom prst="straightConnector1">
            <a:avLst/>
          </a:prstGeom>
          <a:noFill/>
          <a:ln w="19050" cap="flat" cmpd="sng">
            <a:solidFill>
              <a:schemeClr val="accent1"/>
            </a:solidFill>
            <a:prstDash val="solid"/>
            <a:round/>
            <a:headEnd type="none" w="med" len="med"/>
            <a:tailEnd type="none" w="med" len="med"/>
          </a:ln>
        </p:spPr>
      </p:cxnSp>
      <p:cxnSp>
        <p:nvCxnSpPr>
          <p:cNvPr id="478" name="Google Shape;478;p44"/>
          <p:cNvCxnSpPr/>
          <p:nvPr/>
        </p:nvCxnSpPr>
        <p:spPr>
          <a:xfrm>
            <a:off x="667500" y="4412020"/>
            <a:ext cx="3904500" cy="0"/>
          </a:xfrm>
          <a:prstGeom prst="straightConnector1">
            <a:avLst/>
          </a:prstGeom>
          <a:noFill/>
          <a:ln w="19050" cap="flat" cmpd="sng">
            <a:solidFill>
              <a:schemeClr val="accent1"/>
            </a:solidFill>
            <a:prstDash val="solid"/>
            <a:round/>
            <a:headEnd type="none" w="med" len="med"/>
            <a:tailEnd type="none" w="med" len="med"/>
          </a:ln>
        </p:spPr>
      </p:cxnSp>
      <p:cxnSp>
        <p:nvCxnSpPr>
          <p:cNvPr id="480" name="Google Shape;480;p44"/>
          <p:cNvCxnSpPr/>
          <p:nvPr/>
        </p:nvCxnSpPr>
        <p:spPr>
          <a:xfrm>
            <a:off x="715100" y="1209953"/>
            <a:ext cx="7713900" cy="0"/>
          </a:xfrm>
          <a:prstGeom prst="straightConnector1">
            <a:avLst/>
          </a:prstGeom>
          <a:noFill/>
          <a:ln w="19050" cap="flat" cmpd="sng">
            <a:solidFill>
              <a:schemeClr val="dk1"/>
            </a:solidFill>
            <a:prstDash val="solid"/>
            <a:round/>
            <a:headEnd type="none" w="med" len="med"/>
            <a:tailEnd type="none" w="med" len="med"/>
          </a:ln>
        </p:spPr>
      </p:cxnSp>
      <p:cxnSp>
        <p:nvCxnSpPr>
          <p:cNvPr id="8" name="Google Shape;478;p44">
            <a:extLst>
              <a:ext uri="{FF2B5EF4-FFF2-40B4-BE49-F238E27FC236}">
                <a16:creationId xmlns:a16="http://schemas.microsoft.com/office/drawing/2014/main" id="{068BB35B-5B4B-3E7C-F196-911BB71DAE06}"/>
              </a:ext>
            </a:extLst>
          </p:cNvPr>
          <p:cNvCxnSpPr/>
          <p:nvPr/>
        </p:nvCxnSpPr>
        <p:spPr>
          <a:xfrm>
            <a:off x="667500" y="3687191"/>
            <a:ext cx="3904500" cy="0"/>
          </a:xfrm>
          <a:prstGeom prst="straightConnector1">
            <a:avLst/>
          </a:prstGeom>
          <a:noFill/>
          <a:ln w="19050" cap="flat" cmpd="sng">
            <a:solidFill>
              <a:schemeClr val="accent1"/>
            </a:solidFill>
            <a:prstDash val="solid"/>
            <a:round/>
            <a:headEnd type="none" w="med" len="med"/>
            <a:tailEnd type="none" w="med" len="med"/>
          </a:ln>
        </p:spPr>
      </p:cxnSp>
      <p:sp>
        <p:nvSpPr>
          <p:cNvPr id="9" name="Google Shape;474;p44">
            <a:extLst>
              <a:ext uri="{FF2B5EF4-FFF2-40B4-BE49-F238E27FC236}">
                <a16:creationId xmlns:a16="http://schemas.microsoft.com/office/drawing/2014/main" id="{79A22920-97E2-094C-282D-502F8DD954FB}"/>
              </a:ext>
            </a:extLst>
          </p:cNvPr>
          <p:cNvSpPr txBox="1">
            <a:spLocks/>
          </p:cNvSpPr>
          <p:nvPr/>
        </p:nvSpPr>
        <p:spPr>
          <a:xfrm>
            <a:off x="891300" y="3797531"/>
            <a:ext cx="3552100" cy="451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Open Sans"/>
              <a:buNone/>
              <a:defRPr sz="2200" b="0" i="0" u="none" strike="noStrike" cap="none">
                <a:solidFill>
                  <a:schemeClr val="dk1"/>
                </a:solidFill>
                <a:latin typeface="Open Sans ExtraBold"/>
                <a:ea typeface="Open Sans ExtraBold"/>
                <a:cs typeface="Open Sans ExtraBold"/>
                <a:sym typeface="Open Sans ExtraBold"/>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algn="ctr" rtl="1"/>
            <a:r>
              <a:rPr lang="ar-DZ" b="1" dirty="0"/>
              <a:t>جعل التوجه البيئي أمراً مربحاً</a:t>
            </a:r>
          </a:p>
        </p:txBody>
      </p:sp>
      <p:grpSp>
        <p:nvGrpSpPr>
          <p:cNvPr id="10" name="Google Shape;496;p45">
            <a:extLst>
              <a:ext uri="{FF2B5EF4-FFF2-40B4-BE49-F238E27FC236}">
                <a16:creationId xmlns:a16="http://schemas.microsoft.com/office/drawing/2014/main" id="{2E723A8B-FDC2-BA7B-F4E9-0AF61A805A6A}"/>
              </a:ext>
            </a:extLst>
          </p:cNvPr>
          <p:cNvGrpSpPr/>
          <p:nvPr/>
        </p:nvGrpSpPr>
        <p:grpSpPr>
          <a:xfrm>
            <a:off x="4644263" y="1441983"/>
            <a:ext cx="3832237" cy="2713007"/>
            <a:chOff x="4273225" y="1432000"/>
            <a:chExt cx="3832237" cy="2713007"/>
          </a:xfrm>
        </p:grpSpPr>
        <p:grpSp>
          <p:nvGrpSpPr>
            <p:cNvPr id="11" name="Google Shape;497;p45">
              <a:extLst>
                <a:ext uri="{FF2B5EF4-FFF2-40B4-BE49-F238E27FC236}">
                  <a16:creationId xmlns:a16="http://schemas.microsoft.com/office/drawing/2014/main" id="{44083A35-2ED4-745A-B4BD-B7F1E867FF55}"/>
                </a:ext>
              </a:extLst>
            </p:cNvPr>
            <p:cNvGrpSpPr/>
            <p:nvPr/>
          </p:nvGrpSpPr>
          <p:grpSpPr>
            <a:xfrm>
              <a:off x="4401047" y="1686107"/>
              <a:ext cx="3704414" cy="2458900"/>
              <a:chOff x="4401047" y="1686107"/>
              <a:chExt cx="3704414" cy="2458900"/>
            </a:xfrm>
          </p:grpSpPr>
          <p:grpSp>
            <p:nvGrpSpPr>
              <p:cNvPr id="15" name="Google Shape;498;p45">
                <a:extLst>
                  <a:ext uri="{FF2B5EF4-FFF2-40B4-BE49-F238E27FC236}">
                    <a16:creationId xmlns:a16="http://schemas.microsoft.com/office/drawing/2014/main" id="{095DC59A-2B8C-9F0C-18E8-7D9D2267AB93}"/>
                  </a:ext>
                </a:extLst>
              </p:cNvPr>
              <p:cNvGrpSpPr/>
              <p:nvPr/>
            </p:nvGrpSpPr>
            <p:grpSpPr>
              <a:xfrm>
                <a:off x="4401050" y="3584236"/>
                <a:ext cx="3689300" cy="560771"/>
                <a:chOff x="838825" y="3767475"/>
                <a:chExt cx="3689300" cy="482923"/>
              </a:xfrm>
            </p:grpSpPr>
            <p:sp>
              <p:nvSpPr>
                <p:cNvPr id="38" name="Google Shape;499;p45">
                  <a:extLst>
                    <a:ext uri="{FF2B5EF4-FFF2-40B4-BE49-F238E27FC236}">
                      <a16:creationId xmlns:a16="http://schemas.microsoft.com/office/drawing/2014/main" id="{0AD86DDF-380D-4376-67A0-F90A3E8663FC}"/>
                    </a:ext>
                  </a:extLst>
                </p:cNvPr>
                <p:cNvSpPr/>
                <p:nvPr/>
              </p:nvSpPr>
              <p:spPr>
                <a:xfrm>
                  <a:off x="838825" y="3767475"/>
                  <a:ext cx="1867982" cy="482923"/>
                </a:xfrm>
                <a:custGeom>
                  <a:avLst/>
                  <a:gdLst/>
                  <a:ahLst/>
                  <a:cxnLst/>
                  <a:rect l="l" t="t" r="r" b="b"/>
                  <a:pathLst>
                    <a:path w="5793" h="1717" extrusionOk="0">
                      <a:moveTo>
                        <a:pt x="1712" y="0"/>
                      </a:moveTo>
                      <a:cubicBezTo>
                        <a:pt x="767" y="0"/>
                        <a:pt x="1" y="769"/>
                        <a:pt x="1" y="1717"/>
                      </a:cubicBezTo>
                      <a:lnTo>
                        <a:pt x="5793" y="1717"/>
                      </a:lnTo>
                      <a:cubicBezTo>
                        <a:pt x="5760" y="1030"/>
                        <a:pt x="5195" y="484"/>
                        <a:pt x="4504" y="484"/>
                      </a:cubicBezTo>
                      <a:cubicBezTo>
                        <a:pt x="4012" y="485"/>
                        <a:pt x="3563" y="764"/>
                        <a:pt x="3346" y="1206"/>
                      </a:cubicBezTo>
                      <a:cubicBezTo>
                        <a:pt x="3124" y="490"/>
                        <a:pt x="2462" y="1"/>
                        <a:pt x="1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00;p45">
                  <a:extLst>
                    <a:ext uri="{FF2B5EF4-FFF2-40B4-BE49-F238E27FC236}">
                      <a16:creationId xmlns:a16="http://schemas.microsoft.com/office/drawing/2014/main" id="{B8451245-58DA-3411-A9D6-441BDE145B9D}"/>
                    </a:ext>
                  </a:extLst>
                </p:cNvPr>
                <p:cNvSpPr/>
                <p:nvPr/>
              </p:nvSpPr>
              <p:spPr>
                <a:xfrm flipH="1">
                  <a:off x="2660143" y="3767475"/>
                  <a:ext cx="1867982" cy="482923"/>
                </a:xfrm>
                <a:custGeom>
                  <a:avLst/>
                  <a:gdLst/>
                  <a:ahLst/>
                  <a:cxnLst/>
                  <a:rect l="l" t="t" r="r" b="b"/>
                  <a:pathLst>
                    <a:path w="5793" h="1717" extrusionOk="0">
                      <a:moveTo>
                        <a:pt x="1712" y="0"/>
                      </a:moveTo>
                      <a:cubicBezTo>
                        <a:pt x="767" y="0"/>
                        <a:pt x="1" y="769"/>
                        <a:pt x="1" y="1717"/>
                      </a:cubicBezTo>
                      <a:lnTo>
                        <a:pt x="5793" y="1717"/>
                      </a:lnTo>
                      <a:cubicBezTo>
                        <a:pt x="5760" y="1030"/>
                        <a:pt x="5195" y="484"/>
                        <a:pt x="4504" y="484"/>
                      </a:cubicBezTo>
                      <a:cubicBezTo>
                        <a:pt x="4012" y="485"/>
                        <a:pt x="3563" y="764"/>
                        <a:pt x="3346" y="1206"/>
                      </a:cubicBezTo>
                      <a:cubicBezTo>
                        <a:pt x="3124" y="490"/>
                        <a:pt x="2462" y="1"/>
                        <a:pt x="1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01;p45">
                <a:extLst>
                  <a:ext uri="{FF2B5EF4-FFF2-40B4-BE49-F238E27FC236}">
                    <a16:creationId xmlns:a16="http://schemas.microsoft.com/office/drawing/2014/main" id="{5BE404CD-E202-6429-154E-09471143CAA9}"/>
                  </a:ext>
                </a:extLst>
              </p:cNvPr>
              <p:cNvGrpSpPr/>
              <p:nvPr/>
            </p:nvGrpSpPr>
            <p:grpSpPr>
              <a:xfrm>
                <a:off x="6214814" y="1793583"/>
                <a:ext cx="1890648" cy="2194933"/>
                <a:chOff x="6371488" y="2039523"/>
                <a:chExt cx="1686272" cy="1957664"/>
              </a:xfrm>
            </p:grpSpPr>
            <p:sp>
              <p:nvSpPr>
                <p:cNvPr id="31" name="Google Shape;502;p45">
                  <a:extLst>
                    <a:ext uri="{FF2B5EF4-FFF2-40B4-BE49-F238E27FC236}">
                      <a16:creationId xmlns:a16="http://schemas.microsoft.com/office/drawing/2014/main" id="{B013E9E9-B21C-C532-9881-3CB7BD5AD7AB}"/>
                    </a:ext>
                  </a:extLst>
                </p:cNvPr>
                <p:cNvSpPr/>
                <p:nvPr/>
              </p:nvSpPr>
              <p:spPr>
                <a:xfrm flipH="1">
                  <a:off x="6371488" y="2039523"/>
                  <a:ext cx="1686272" cy="1957664"/>
                </a:xfrm>
                <a:custGeom>
                  <a:avLst/>
                  <a:gdLst/>
                  <a:ahLst/>
                  <a:cxnLst/>
                  <a:rect l="l" t="t" r="r" b="b"/>
                  <a:pathLst>
                    <a:path w="50705" h="58860" extrusionOk="0">
                      <a:moveTo>
                        <a:pt x="26298" y="0"/>
                      </a:moveTo>
                      <a:cubicBezTo>
                        <a:pt x="26153" y="0"/>
                        <a:pt x="26011" y="32"/>
                        <a:pt x="25876" y="103"/>
                      </a:cubicBezTo>
                      <a:cubicBezTo>
                        <a:pt x="25564" y="264"/>
                        <a:pt x="25384" y="596"/>
                        <a:pt x="25253" y="918"/>
                      </a:cubicBezTo>
                      <a:cubicBezTo>
                        <a:pt x="24509" y="2667"/>
                        <a:pt x="24649" y="4656"/>
                        <a:pt x="24810" y="6556"/>
                      </a:cubicBezTo>
                      <a:cubicBezTo>
                        <a:pt x="24006" y="6215"/>
                        <a:pt x="23352" y="5601"/>
                        <a:pt x="22679" y="5039"/>
                      </a:cubicBezTo>
                      <a:cubicBezTo>
                        <a:pt x="21873" y="4373"/>
                        <a:pt x="21027" y="3759"/>
                        <a:pt x="20146" y="3200"/>
                      </a:cubicBezTo>
                      <a:cubicBezTo>
                        <a:pt x="19995" y="3103"/>
                        <a:pt x="19817" y="3007"/>
                        <a:pt x="19645" y="3007"/>
                      </a:cubicBezTo>
                      <a:cubicBezTo>
                        <a:pt x="19600" y="3007"/>
                        <a:pt x="19556" y="3014"/>
                        <a:pt x="19513" y="3028"/>
                      </a:cubicBezTo>
                      <a:cubicBezTo>
                        <a:pt x="19180" y="3129"/>
                        <a:pt x="19120" y="3571"/>
                        <a:pt x="19151" y="3912"/>
                      </a:cubicBezTo>
                      <a:cubicBezTo>
                        <a:pt x="19231" y="4838"/>
                        <a:pt x="19473" y="5732"/>
                        <a:pt x="19843" y="6577"/>
                      </a:cubicBezTo>
                      <a:cubicBezTo>
                        <a:pt x="20468" y="8023"/>
                        <a:pt x="21423" y="9200"/>
                        <a:pt x="22447" y="10357"/>
                      </a:cubicBezTo>
                      <a:cubicBezTo>
                        <a:pt x="22518" y="10426"/>
                        <a:pt x="22578" y="10507"/>
                        <a:pt x="22649" y="10578"/>
                      </a:cubicBezTo>
                      <a:cubicBezTo>
                        <a:pt x="22719" y="10658"/>
                        <a:pt x="22789" y="10738"/>
                        <a:pt x="22860" y="10809"/>
                      </a:cubicBezTo>
                      <a:cubicBezTo>
                        <a:pt x="20518" y="13523"/>
                        <a:pt x="1" y="37871"/>
                        <a:pt x="8404" y="51050"/>
                      </a:cubicBezTo>
                      <a:cubicBezTo>
                        <a:pt x="12000" y="56683"/>
                        <a:pt x="18732" y="58860"/>
                        <a:pt x="25653" y="58860"/>
                      </a:cubicBezTo>
                      <a:cubicBezTo>
                        <a:pt x="28600" y="58860"/>
                        <a:pt x="31581" y="58466"/>
                        <a:pt x="34369" y="57775"/>
                      </a:cubicBezTo>
                      <a:cubicBezTo>
                        <a:pt x="41256" y="56087"/>
                        <a:pt x="46976" y="52597"/>
                        <a:pt x="48092" y="48819"/>
                      </a:cubicBezTo>
                      <a:cubicBezTo>
                        <a:pt x="50705" y="39952"/>
                        <a:pt x="41045" y="23104"/>
                        <a:pt x="32369" y="10769"/>
                      </a:cubicBezTo>
                      <a:cubicBezTo>
                        <a:pt x="33596" y="10507"/>
                        <a:pt x="34843" y="10336"/>
                        <a:pt x="36009" y="9904"/>
                      </a:cubicBezTo>
                      <a:cubicBezTo>
                        <a:pt x="36260" y="9814"/>
                        <a:pt x="36511" y="9703"/>
                        <a:pt x="36661" y="9482"/>
                      </a:cubicBezTo>
                      <a:cubicBezTo>
                        <a:pt x="36943" y="9099"/>
                        <a:pt x="36753" y="8516"/>
                        <a:pt x="36381" y="8225"/>
                      </a:cubicBezTo>
                      <a:cubicBezTo>
                        <a:pt x="35999" y="7933"/>
                        <a:pt x="35506" y="7862"/>
                        <a:pt x="35033" y="7823"/>
                      </a:cubicBezTo>
                      <a:cubicBezTo>
                        <a:pt x="34843" y="7803"/>
                        <a:pt x="34611" y="7772"/>
                        <a:pt x="34542" y="7592"/>
                      </a:cubicBezTo>
                      <a:cubicBezTo>
                        <a:pt x="34490" y="7451"/>
                        <a:pt x="34582" y="7290"/>
                        <a:pt x="34661" y="7170"/>
                      </a:cubicBezTo>
                      <a:cubicBezTo>
                        <a:pt x="35345" y="6155"/>
                        <a:pt x="36341" y="5300"/>
                        <a:pt x="36642" y="4113"/>
                      </a:cubicBezTo>
                      <a:cubicBezTo>
                        <a:pt x="36763" y="3611"/>
                        <a:pt x="36703" y="2997"/>
                        <a:pt x="36270" y="2717"/>
                      </a:cubicBezTo>
                      <a:cubicBezTo>
                        <a:pt x="36059" y="2575"/>
                        <a:pt x="35798" y="2546"/>
                        <a:pt x="35547" y="2535"/>
                      </a:cubicBezTo>
                      <a:cubicBezTo>
                        <a:pt x="35511" y="2534"/>
                        <a:pt x="35476" y="2534"/>
                        <a:pt x="35440" y="2534"/>
                      </a:cubicBezTo>
                      <a:cubicBezTo>
                        <a:pt x="34570" y="2534"/>
                        <a:pt x="33697" y="2776"/>
                        <a:pt x="32964" y="3250"/>
                      </a:cubicBezTo>
                      <a:cubicBezTo>
                        <a:pt x="31938" y="3892"/>
                        <a:pt x="31144" y="4958"/>
                        <a:pt x="29978" y="5269"/>
                      </a:cubicBezTo>
                      <a:cubicBezTo>
                        <a:pt x="29879" y="5293"/>
                        <a:pt x="29773" y="5310"/>
                        <a:pt x="29670" y="5310"/>
                      </a:cubicBezTo>
                      <a:cubicBezTo>
                        <a:pt x="29553" y="5310"/>
                        <a:pt x="29440" y="5288"/>
                        <a:pt x="29345" y="5229"/>
                      </a:cubicBezTo>
                      <a:cubicBezTo>
                        <a:pt x="29133" y="5099"/>
                        <a:pt x="29063" y="4838"/>
                        <a:pt x="29002" y="4596"/>
                      </a:cubicBezTo>
                      <a:cubicBezTo>
                        <a:pt x="28701" y="3239"/>
                        <a:pt x="28459" y="1781"/>
                        <a:pt x="27564" y="705"/>
                      </a:cubicBezTo>
                      <a:cubicBezTo>
                        <a:pt x="27250" y="329"/>
                        <a:pt x="26764" y="0"/>
                        <a:pt x="26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503;p45">
                  <a:extLst>
                    <a:ext uri="{FF2B5EF4-FFF2-40B4-BE49-F238E27FC236}">
                      <a16:creationId xmlns:a16="http://schemas.microsoft.com/office/drawing/2014/main" id="{FFE3C7D2-5ED8-E8AE-196C-97032263951C}"/>
                    </a:ext>
                  </a:extLst>
                </p:cNvPr>
                <p:cNvGrpSpPr/>
                <p:nvPr/>
              </p:nvGrpSpPr>
              <p:grpSpPr>
                <a:xfrm>
                  <a:off x="6802831" y="2936226"/>
                  <a:ext cx="597780" cy="597712"/>
                  <a:chOff x="-26573400" y="3546250"/>
                  <a:chExt cx="295375" cy="295400"/>
                </a:xfrm>
              </p:grpSpPr>
              <p:sp>
                <p:nvSpPr>
                  <p:cNvPr id="33" name="Google Shape;504;p45">
                    <a:extLst>
                      <a:ext uri="{FF2B5EF4-FFF2-40B4-BE49-F238E27FC236}">
                        <a16:creationId xmlns:a16="http://schemas.microsoft.com/office/drawing/2014/main" id="{DBFCFECE-3FEB-DDCB-E200-EAB19A82D1AC}"/>
                      </a:ext>
                    </a:extLst>
                  </p:cNvPr>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05;p45">
                    <a:extLst>
                      <a:ext uri="{FF2B5EF4-FFF2-40B4-BE49-F238E27FC236}">
                        <a16:creationId xmlns:a16="http://schemas.microsoft.com/office/drawing/2014/main" id="{0AC5628A-3212-65FA-A9F4-DF813A5B83F3}"/>
                      </a:ext>
                    </a:extLst>
                  </p:cNvPr>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06;p45">
                    <a:extLst>
                      <a:ext uri="{FF2B5EF4-FFF2-40B4-BE49-F238E27FC236}">
                        <a16:creationId xmlns:a16="http://schemas.microsoft.com/office/drawing/2014/main" id="{85B5BC0C-B544-7813-6130-F46BF12F7BDE}"/>
                      </a:ext>
                    </a:extLst>
                  </p:cNvPr>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07;p45">
                    <a:extLst>
                      <a:ext uri="{FF2B5EF4-FFF2-40B4-BE49-F238E27FC236}">
                        <a16:creationId xmlns:a16="http://schemas.microsoft.com/office/drawing/2014/main" id="{9E41CA5F-A919-14EA-C291-A0D862B9C663}"/>
                      </a:ext>
                    </a:extLst>
                  </p:cNvPr>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08;p45">
                    <a:extLst>
                      <a:ext uri="{FF2B5EF4-FFF2-40B4-BE49-F238E27FC236}">
                        <a16:creationId xmlns:a16="http://schemas.microsoft.com/office/drawing/2014/main" id="{68C1A0FD-EA01-B660-186C-2625E24029BA}"/>
                      </a:ext>
                    </a:extLst>
                  </p:cNvPr>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509;p45">
                <a:extLst>
                  <a:ext uri="{FF2B5EF4-FFF2-40B4-BE49-F238E27FC236}">
                    <a16:creationId xmlns:a16="http://schemas.microsoft.com/office/drawing/2014/main" id="{FB2D3FA1-BDA8-451F-6D73-9B45EF980B4D}"/>
                  </a:ext>
                </a:extLst>
              </p:cNvPr>
              <p:cNvSpPr/>
              <p:nvPr/>
            </p:nvSpPr>
            <p:spPr>
              <a:xfrm>
                <a:off x="4401047" y="1686107"/>
                <a:ext cx="2051017" cy="2380887"/>
              </a:xfrm>
              <a:custGeom>
                <a:avLst/>
                <a:gdLst/>
                <a:ahLst/>
                <a:cxnLst/>
                <a:rect l="l" t="t" r="r" b="b"/>
                <a:pathLst>
                  <a:path w="50705" h="58860" extrusionOk="0">
                    <a:moveTo>
                      <a:pt x="26298" y="0"/>
                    </a:moveTo>
                    <a:cubicBezTo>
                      <a:pt x="26153" y="0"/>
                      <a:pt x="26011" y="32"/>
                      <a:pt x="25876" y="103"/>
                    </a:cubicBezTo>
                    <a:cubicBezTo>
                      <a:pt x="25564" y="264"/>
                      <a:pt x="25384" y="596"/>
                      <a:pt x="25253" y="918"/>
                    </a:cubicBezTo>
                    <a:cubicBezTo>
                      <a:pt x="24509" y="2667"/>
                      <a:pt x="24649" y="4656"/>
                      <a:pt x="24810" y="6556"/>
                    </a:cubicBezTo>
                    <a:cubicBezTo>
                      <a:pt x="24006" y="6215"/>
                      <a:pt x="23352" y="5601"/>
                      <a:pt x="22679" y="5039"/>
                    </a:cubicBezTo>
                    <a:cubicBezTo>
                      <a:pt x="21873" y="4373"/>
                      <a:pt x="21027" y="3759"/>
                      <a:pt x="20146" y="3200"/>
                    </a:cubicBezTo>
                    <a:cubicBezTo>
                      <a:pt x="19995" y="3103"/>
                      <a:pt x="19817" y="3007"/>
                      <a:pt x="19645" y="3007"/>
                    </a:cubicBezTo>
                    <a:cubicBezTo>
                      <a:pt x="19600" y="3007"/>
                      <a:pt x="19556" y="3014"/>
                      <a:pt x="19513" y="3028"/>
                    </a:cubicBezTo>
                    <a:cubicBezTo>
                      <a:pt x="19180" y="3129"/>
                      <a:pt x="19120" y="3571"/>
                      <a:pt x="19151" y="3912"/>
                    </a:cubicBezTo>
                    <a:cubicBezTo>
                      <a:pt x="19231" y="4838"/>
                      <a:pt x="19473" y="5732"/>
                      <a:pt x="19843" y="6577"/>
                    </a:cubicBezTo>
                    <a:cubicBezTo>
                      <a:pt x="20468" y="8023"/>
                      <a:pt x="21423" y="9200"/>
                      <a:pt x="22447" y="10357"/>
                    </a:cubicBezTo>
                    <a:cubicBezTo>
                      <a:pt x="22518" y="10426"/>
                      <a:pt x="22578" y="10507"/>
                      <a:pt x="22649" y="10578"/>
                    </a:cubicBezTo>
                    <a:cubicBezTo>
                      <a:pt x="22719" y="10658"/>
                      <a:pt x="22789" y="10738"/>
                      <a:pt x="22860" y="10809"/>
                    </a:cubicBezTo>
                    <a:cubicBezTo>
                      <a:pt x="20518" y="13523"/>
                      <a:pt x="1" y="37871"/>
                      <a:pt x="8404" y="51050"/>
                    </a:cubicBezTo>
                    <a:cubicBezTo>
                      <a:pt x="12000" y="56683"/>
                      <a:pt x="18732" y="58860"/>
                      <a:pt x="25653" y="58860"/>
                    </a:cubicBezTo>
                    <a:cubicBezTo>
                      <a:pt x="28600" y="58860"/>
                      <a:pt x="31581" y="58466"/>
                      <a:pt x="34369" y="57775"/>
                    </a:cubicBezTo>
                    <a:cubicBezTo>
                      <a:pt x="41256" y="56087"/>
                      <a:pt x="46976" y="52597"/>
                      <a:pt x="48092" y="48819"/>
                    </a:cubicBezTo>
                    <a:cubicBezTo>
                      <a:pt x="50705" y="39952"/>
                      <a:pt x="41045" y="23104"/>
                      <a:pt x="32369" y="10769"/>
                    </a:cubicBezTo>
                    <a:cubicBezTo>
                      <a:pt x="33596" y="10507"/>
                      <a:pt x="34843" y="10336"/>
                      <a:pt x="36009" y="9904"/>
                    </a:cubicBezTo>
                    <a:cubicBezTo>
                      <a:pt x="36260" y="9814"/>
                      <a:pt x="36511" y="9703"/>
                      <a:pt x="36661" y="9482"/>
                    </a:cubicBezTo>
                    <a:cubicBezTo>
                      <a:pt x="36943" y="9099"/>
                      <a:pt x="36753" y="8516"/>
                      <a:pt x="36381" y="8225"/>
                    </a:cubicBezTo>
                    <a:cubicBezTo>
                      <a:pt x="35999" y="7933"/>
                      <a:pt x="35506" y="7862"/>
                      <a:pt x="35033" y="7823"/>
                    </a:cubicBezTo>
                    <a:cubicBezTo>
                      <a:pt x="34843" y="7803"/>
                      <a:pt x="34611" y="7772"/>
                      <a:pt x="34542" y="7592"/>
                    </a:cubicBezTo>
                    <a:cubicBezTo>
                      <a:pt x="34490" y="7451"/>
                      <a:pt x="34582" y="7290"/>
                      <a:pt x="34661" y="7170"/>
                    </a:cubicBezTo>
                    <a:cubicBezTo>
                      <a:pt x="35345" y="6155"/>
                      <a:pt x="36341" y="5300"/>
                      <a:pt x="36642" y="4113"/>
                    </a:cubicBezTo>
                    <a:cubicBezTo>
                      <a:pt x="36763" y="3611"/>
                      <a:pt x="36703" y="2997"/>
                      <a:pt x="36270" y="2717"/>
                    </a:cubicBezTo>
                    <a:cubicBezTo>
                      <a:pt x="36059" y="2575"/>
                      <a:pt x="35798" y="2546"/>
                      <a:pt x="35547" y="2535"/>
                    </a:cubicBezTo>
                    <a:cubicBezTo>
                      <a:pt x="35511" y="2534"/>
                      <a:pt x="35476" y="2534"/>
                      <a:pt x="35440" y="2534"/>
                    </a:cubicBezTo>
                    <a:cubicBezTo>
                      <a:pt x="34570" y="2534"/>
                      <a:pt x="33697" y="2776"/>
                      <a:pt x="32964" y="3250"/>
                    </a:cubicBezTo>
                    <a:cubicBezTo>
                      <a:pt x="31938" y="3892"/>
                      <a:pt x="31144" y="4958"/>
                      <a:pt x="29978" y="5269"/>
                    </a:cubicBezTo>
                    <a:cubicBezTo>
                      <a:pt x="29879" y="5293"/>
                      <a:pt x="29773" y="5310"/>
                      <a:pt x="29670" y="5310"/>
                    </a:cubicBezTo>
                    <a:cubicBezTo>
                      <a:pt x="29553" y="5310"/>
                      <a:pt x="29440" y="5288"/>
                      <a:pt x="29345" y="5229"/>
                    </a:cubicBezTo>
                    <a:cubicBezTo>
                      <a:pt x="29133" y="5099"/>
                      <a:pt x="29063" y="4838"/>
                      <a:pt x="29002" y="4596"/>
                    </a:cubicBezTo>
                    <a:cubicBezTo>
                      <a:pt x="28701" y="3239"/>
                      <a:pt x="28459" y="1781"/>
                      <a:pt x="27564" y="705"/>
                    </a:cubicBezTo>
                    <a:cubicBezTo>
                      <a:pt x="27250" y="329"/>
                      <a:pt x="26764" y="0"/>
                      <a:pt x="26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0;p45">
                <a:extLst>
                  <a:ext uri="{FF2B5EF4-FFF2-40B4-BE49-F238E27FC236}">
                    <a16:creationId xmlns:a16="http://schemas.microsoft.com/office/drawing/2014/main" id="{95F51705-C162-8C80-EB3F-ACEB02DEB91F}"/>
                  </a:ext>
                </a:extLst>
              </p:cNvPr>
              <p:cNvSpPr/>
              <p:nvPr/>
            </p:nvSpPr>
            <p:spPr>
              <a:xfrm>
                <a:off x="5490270" y="2091260"/>
                <a:ext cx="1701913" cy="1975636"/>
              </a:xfrm>
              <a:custGeom>
                <a:avLst/>
                <a:gdLst/>
                <a:ahLst/>
                <a:cxnLst/>
                <a:rect l="l" t="t" r="r" b="b"/>
                <a:pathLst>
                  <a:path w="50705" h="58860" extrusionOk="0">
                    <a:moveTo>
                      <a:pt x="26298" y="0"/>
                    </a:moveTo>
                    <a:cubicBezTo>
                      <a:pt x="26153" y="0"/>
                      <a:pt x="26011" y="32"/>
                      <a:pt x="25876" y="103"/>
                    </a:cubicBezTo>
                    <a:cubicBezTo>
                      <a:pt x="25564" y="264"/>
                      <a:pt x="25384" y="596"/>
                      <a:pt x="25253" y="918"/>
                    </a:cubicBezTo>
                    <a:cubicBezTo>
                      <a:pt x="24509" y="2667"/>
                      <a:pt x="24649" y="4656"/>
                      <a:pt x="24810" y="6556"/>
                    </a:cubicBezTo>
                    <a:cubicBezTo>
                      <a:pt x="24006" y="6215"/>
                      <a:pt x="23352" y="5601"/>
                      <a:pt x="22679" y="5039"/>
                    </a:cubicBezTo>
                    <a:cubicBezTo>
                      <a:pt x="21873" y="4373"/>
                      <a:pt x="21027" y="3759"/>
                      <a:pt x="20146" y="3200"/>
                    </a:cubicBezTo>
                    <a:cubicBezTo>
                      <a:pt x="19995" y="3103"/>
                      <a:pt x="19817" y="3007"/>
                      <a:pt x="19645" y="3007"/>
                    </a:cubicBezTo>
                    <a:cubicBezTo>
                      <a:pt x="19600" y="3007"/>
                      <a:pt x="19556" y="3014"/>
                      <a:pt x="19513" y="3028"/>
                    </a:cubicBezTo>
                    <a:cubicBezTo>
                      <a:pt x="19180" y="3129"/>
                      <a:pt x="19120" y="3571"/>
                      <a:pt x="19151" y="3912"/>
                    </a:cubicBezTo>
                    <a:cubicBezTo>
                      <a:pt x="19231" y="4838"/>
                      <a:pt x="19473" y="5732"/>
                      <a:pt x="19843" y="6577"/>
                    </a:cubicBezTo>
                    <a:cubicBezTo>
                      <a:pt x="20468" y="8023"/>
                      <a:pt x="21423" y="9200"/>
                      <a:pt x="22447" y="10357"/>
                    </a:cubicBezTo>
                    <a:cubicBezTo>
                      <a:pt x="22518" y="10426"/>
                      <a:pt x="22578" y="10507"/>
                      <a:pt x="22649" y="10578"/>
                    </a:cubicBezTo>
                    <a:cubicBezTo>
                      <a:pt x="22719" y="10658"/>
                      <a:pt x="22789" y="10738"/>
                      <a:pt x="22860" y="10809"/>
                    </a:cubicBezTo>
                    <a:cubicBezTo>
                      <a:pt x="20518" y="13523"/>
                      <a:pt x="1" y="37871"/>
                      <a:pt x="8404" y="51050"/>
                    </a:cubicBezTo>
                    <a:cubicBezTo>
                      <a:pt x="12000" y="56683"/>
                      <a:pt x="18732" y="58860"/>
                      <a:pt x="25653" y="58860"/>
                    </a:cubicBezTo>
                    <a:cubicBezTo>
                      <a:pt x="28600" y="58860"/>
                      <a:pt x="31581" y="58466"/>
                      <a:pt x="34369" y="57775"/>
                    </a:cubicBezTo>
                    <a:cubicBezTo>
                      <a:pt x="41256" y="56087"/>
                      <a:pt x="46976" y="52597"/>
                      <a:pt x="48092" y="48819"/>
                    </a:cubicBezTo>
                    <a:cubicBezTo>
                      <a:pt x="50705" y="39952"/>
                      <a:pt x="41045" y="23104"/>
                      <a:pt x="32369" y="10769"/>
                    </a:cubicBezTo>
                    <a:cubicBezTo>
                      <a:pt x="33596" y="10507"/>
                      <a:pt x="34843" y="10336"/>
                      <a:pt x="36009" y="9904"/>
                    </a:cubicBezTo>
                    <a:cubicBezTo>
                      <a:pt x="36260" y="9814"/>
                      <a:pt x="36511" y="9703"/>
                      <a:pt x="36661" y="9482"/>
                    </a:cubicBezTo>
                    <a:cubicBezTo>
                      <a:pt x="36943" y="9099"/>
                      <a:pt x="36753" y="8516"/>
                      <a:pt x="36381" y="8225"/>
                    </a:cubicBezTo>
                    <a:cubicBezTo>
                      <a:pt x="35999" y="7933"/>
                      <a:pt x="35506" y="7862"/>
                      <a:pt x="35033" y="7823"/>
                    </a:cubicBezTo>
                    <a:cubicBezTo>
                      <a:pt x="34843" y="7803"/>
                      <a:pt x="34611" y="7772"/>
                      <a:pt x="34542" y="7592"/>
                    </a:cubicBezTo>
                    <a:cubicBezTo>
                      <a:pt x="34490" y="7451"/>
                      <a:pt x="34582" y="7290"/>
                      <a:pt x="34661" y="7170"/>
                    </a:cubicBezTo>
                    <a:cubicBezTo>
                      <a:pt x="35345" y="6155"/>
                      <a:pt x="36341" y="5300"/>
                      <a:pt x="36642" y="4113"/>
                    </a:cubicBezTo>
                    <a:cubicBezTo>
                      <a:pt x="36763" y="3611"/>
                      <a:pt x="36703" y="2997"/>
                      <a:pt x="36270" y="2717"/>
                    </a:cubicBezTo>
                    <a:cubicBezTo>
                      <a:pt x="36059" y="2575"/>
                      <a:pt x="35798" y="2546"/>
                      <a:pt x="35547" y="2535"/>
                    </a:cubicBezTo>
                    <a:cubicBezTo>
                      <a:pt x="35511" y="2534"/>
                      <a:pt x="35476" y="2534"/>
                      <a:pt x="35440" y="2534"/>
                    </a:cubicBezTo>
                    <a:cubicBezTo>
                      <a:pt x="34570" y="2534"/>
                      <a:pt x="33697" y="2776"/>
                      <a:pt x="32964" y="3250"/>
                    </a:cubicBezTo>
                    <a:cubicBezTo>
                      <a:pt x="31938" y="3892"/>
                      <a:pt x="31144" y="4958"/>
                      <a:pt x="29978" y="5269"/>
                    </a:cubicBezTo>
                    <a:cubicBezTo>
                      <a:pt x="29879" y="5293"/>
                      <a:pt x="29773" y="5310"/>
                      <a:pt x="29670" y="5310"/>
                    </a:cubicBezTo>
                    <a:cubicBezTo>
                      <a:pt x="29553" y="5310"/>
                      <a:pt x="29440" y="5288"/>
                      <a:pt x="29345" y="5229"/>
                    </a:cubicBezTo>
                    <a:cubicBezTo>
                      <a:pt x="29133" y="5099"/>
                      <a:pt x="29063" y="4838"/>
                      <a:pt x="29002" y="4596"/>
                    </a:cubicBezTo>
                    <a:cubicBezTo>
                      <a:pt x="28701" y="3239"/>
                      <a:pt x="28459" y="1781"/>
                      <a:pt x="27564" y="705"/>
                    </a:cubicBezTo>
                    <a:cubicBezTo>
                      <a:pt x="27250" y="329"/>
                      <a:pt x="26764" y="0"/>
                      <a:pt x="26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511;p45">
                <a:extLst>
                  <a:ext uri="{FF2B5EF4-FFF2-40B4-BE49-F238E27FC236}">
                    <a16:creationId xmlns:a16="http://schemas.microsoft.com/office/drawing/2014/main" id="{CDACFB1C-789A-1C28-F285-C982148A1C7B}"/>
                  </a:ext>
                </a:extLst>
              </p:cNvPr>
              <p:cNvGrpSpPr/>
              <p:nvPr/>
            </p:nvGrpSpPr>
            <p:grpSpPr>
              <a:xfrm>
                <a:off x="6060121" y="2979299"/>
                <a:ext cx="560799" cy="560758"/>
                <a:chOff x="-26573400" y="3546250"/>
                <a:chExt cx="295375" cy="295400"/>
              </a:xfrm>
            </p:grpSpPr>
            <p:sp>
              <p:nvSpPr>
                <p:cNvPr id="26" name="Google Shape;512;p45">
                  <a:extLst>
                    <a:ext uri="{FF2B5EF4-FFF2-40B4-BE49-F238E27FC236}">
                      <a16:creationId xmlns:a16="http://schemas.microsoft.com/office/drawing/2014/main" id="{D25560EA-3F15-D078-6CCA-646C22C924EA}"/>
                    </a:ext>
                  </a:extLst>
                </p:cNvPr>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3;p45">
                  <a:extLst>
                    <a:ext uri="{FF2B5EF4-FFF2-40B4-BE49-F238E27FC236}">
                      <a16:creationId xmlns:a16="http://schemas.microsoft.com/office/drawing/2014/main" id="{F4611B35-45BE-C17D-1C6C-081E61307F85}"/>
                    </a:ext>
                  </a:extLst>
                </p:cNvPr>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4;p45">
                  <a:extLst>
                    <a:ext uri="{FF2B5EF4-FFF2-40B4-BE49-F238E27FC236}">
                      <a16:creationId xmlns:a16="http://schemas.microsoft.com/office/drawing/2014/main" id="{2C1D9FE4-3EB9-FE52-90D4-6A967A2F0626}"/>
                    </a:ext>
                  </a:extLst>
                </p:cNvPr>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5;p45">
                  <a:extLst>
                    <a:ext uri="{FF2B5EF4-FFF2-40B4-BE49-F238E27FC236}">
                      <a16:creationId xmlns:a16="http://schemas.microsoft.com/office/drawing/2014/main" id="{529ED4FC-F019-A8B5-859B-5EC1D84DE819}"/>
                    </a:ext>
                  </a:extLst>
                </p:cNvPr>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p45">
                  <a:extLst>
                    <a:ext uri="{FF2B5EF4-FFF2-40B4-BE49-F238E27FC236}">
                      <a16:creationId xmlns:a16="http://schemas.microsoft.com/office/drawing/2014/main" id="{23F8E260-53B9-872B-9BC6-17EDCD967E5D}"/>
                    </a:ext>
                  </a:extLst>
                </p:cNvPr>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517;p45">
                <a:extLst>
                  <a:ext uri="{FF2B5EF4-FFF2-40B4-BE49-F238E27FC236}">
                    <a16:creationId xmlns:a16="http://schemas.microsoft.com/office/drawing/2014/main" id="{36B40E4A-FF3A-E885-EA2D-6F8AE4B5DA1B}"/>
                  </a:ext>
                </a:extLst>
              </p:cNvPr>
              <p:cNvGrpSpPr/>
              <p:nvPr/>
            </p:nvGrpSpPr>
            <p:grpSpPr>
              <a:xfrm>
                <a:off x="5086230" y="2798881"/>
                <a:ext cx="670235" cy="670144"/>
                <a:chOff x="-26573400" y="3546250"/>
                <a:chExt cx="295375" cy="295400"/>
              </a:xfrm>
            </p:grpSpPr>
            <p:sp>
              <p:nvSpPr>
                <p:cNvPr id="21" name="Google Shape;518;p45">
                  <a:extLst>
                    <a:ext uri="{FF2B5EF4-FFF2-40B4-BE49-F238E27FC236}">
                      <a16:creationId xmlns:a16="http://schemas.microsoft.com/office/drawing/2014/main" id="{DF3EC262-7440-D707-483F-AAAAE579EEE8}"/>
                    </a:ext>
                  </a:extLst>
                </p:cNvPr>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9;p45">
                  <a:extLst>
                    <a:ext uri="{FF2B5EF4-FFF2-40B4-BE49-F238E27FC236}">
                      <a16:creationId xmlns:a16="http://schemas.microsoft.com/office/drawing/2014/main" id="{A98EB34B-E0E9-4EC5-330D-E5E6AEBBAE68}"/>
                    </a:ext>
                  </a:extLst>
                </p:cNvPr>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0;p45">
                  <a:extLst>
                    <a:ext uri="{FF2B5EF4-FFF2-40B4-BE49-F238E27FC236}">
                      <a16:creationId xmlns:a16="http://schemas.microsoft.com/office/drawing/2014/main" id="{C009B94B-CD9A-9192-C08A-2086C119F2D1}"/>
                    </a:ext>
                  </a:extLst>
                </p:cNvPr>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1;p45">
                  <a:extLst>
                    <a:ext uri="{FF2B5EF4-FFF2-40B4-BE49-F238E27FC236}">
                      <a16:creationId xmlns:a16="http://schemas.microsoft.com/office/drawing/2014/main" id="{E166D959-6A09-9CCF-4CEF-015D33C39AEA}"/>
                    </a:ext>
                  </a:extLst>
                </p:cNvPr>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2;p45">
                  <a:extLst>
                    <a:ext uri="{FF2B5EF4-FFF2-40B4-BE49-F238E27FC236}">
                      <a16:creationId xmlns:a16="http://schemas.microsoft.com/office/drawing/2014/main" id="{5404AAE3-71AB-A25F-F50C-ED260A95D3FC}"/>
                    </a:ext>
                  </a:extLst>
                </p:cNvPr>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Google Shape;523;p45">
              <a:extLst>
                <a:ext uri="{FF2B5EF4-FFF2-40B4-BE49-F238E27FC236}">
                  <a16:creationId xmlns:a16="http://schemas.microsoft.com/office/drawing/2014/main" id="{7B472188-9BDE-B5E4-C531-8B007DF811F4}"/>
                </a:ext>
              </a:extLst>
            </p:cNvPr>
            <p:cNvSpPr/>
            <p:nvPr/>
          </p:nvSpPr>
          <p:spPr>
            <a:xfrm flipH="1">
              <a:off x="7488642" y="1626574"/>
              <a:ext cx="500160" cy="100757"/>
            </a:xfrm>
            <a:custGeom>
              <a:avLst/>
              <a:gdLst/>
              <a:ahLst/>
              <a:cxnLst/>
              <a:rect l="l" t="t" r="r" b="b"/>
              <a:pathLst>
                <a:path w="11881" h="2393" extrusionOk="0">
                  <a:moveTo>
                    <a:pt x="3178" y="0"/>
                  </a:moveTo>
                  <a:cubicBezTo>
                    <a:pt x="1194" y="0"/>
                    <a:pt x="1" y="2392"/>
                    <a:pt x="1" y="2392"/>
                  </a:cubicBezTo>
                  <a:lnTo>
                    <a:pt x="11880" y="2392"/>
                  </a:lnTo>
                  <a:cubicBezTo>
                    <a:pt x="11618" y="1380"/>
                    <a:pt x="10886" y="626"/>
                    <a:pt x="9867" y="626"/>
                  </a:cubicBezTo>
                  <a:cubicBezTo>
                    <a:pt x="9588" y="626"/>
                    <a:pt x="9288" y="682"/>
                    <a:pt x="8970" y="806"/>
                  </a:cubicBezTo>
                  <a:cubicBezTo>
                    <a:pt x="8553" y="968"/>
                    <a:pt x="8228" y="1269"/>
                    <a:pt x="7975" y="1358"/>
                  </a:cubicBezTo>
                  <a:cubicBezTo>
                    <a:pt x="7724" y="1446"/>
                    <a:pt x="7454" y="1487"/>
                    <a:pt x="7182" y="1487"/>
                  </a:cubicBezTo>
                  <a:cubicBezTo>
                    <a:pt x="6678" y="1487"/>
                    <a:pt x="6168" y="1344"/>
                    <a:pt x="5769" y="1086"/>
                  </a:cubicBezTo>
                  <a:cubicBezTo>
                    <a:pt x="4895" y="524"/>
                    <a:pt x="4745" y="71"/>
                    <a:pt x="3292" y="3"/>
                  </a:cubicBezTo>
                  <a:cubicBezTo>
                    <a:pt x="3254" y="1"/>
                    <a:pt x="3216" y="0"/>
                    <a:pt x="31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4;p45">
              <a:extLst>
                <a:ext uri="{FF2B5EF4-FFF2-40B4-BE49-F238E27FC236}">
                  <a16:creationId xmlns:a16="http://schemas.microsoft.com/office/drawing/2014/main" id="{D763B6DB-FDAC-10A4-2D0B-F16C7013E244}"/>
                </a:ext>
              </a:extLst>
            </p:cNvPr>
            <p:cNvSpPr/>
            <p:nvPr/>
          </p:nvSpPr>
          <p:spPr>
            <a:xfrm>
              <a:off x="4273225" y="2009772"/>
              <a:ext cx="574637" cy="134474"/>
            </a:xfrm>
            <a:custGeom>
              <a:avLst/>
              <a:gdLst/>
              <a:ahLst/>
              <a:cxnLst/>
              <a:rect l="l" t="t" r="r" b="b"/>
              <a:pathLst>
                <a:path w="12601" h="2949" extrusionOk="0">
                  <a:moveTo>
                    <a:pt x="2804" y="0"/>
                  </a:moveTo>
                  <a:cubicBezTo>
                    <a:pt x="633" y="0"/>
                    <a:pt x="0" y="2949"/>
                    <a:pt x="0" y="2949"/>
                  </a:cubicBezTo>
                  <a:lnTo>
                    <a:pt x="12601" y="2949"/>
                  </a:lnTo>
                  <a:cubicBezTo>
                    <a:pt x="12086" y="2015"/>
                    <a:pt x="11608" y="1783"/>
                    <a:pt x="11008" y="1783"/>
                  </a:cubicBezTo>
                  <a:cubicBezTo>
                    <a:pt x="10416" y="1783"/>
                    <a:pt x="9705" y="2010"/>
                    <a:pt x="8724" y="2010"/>
                  </a:cubicBezTo>
                  <a:cubicBezTo>
                    <a:pt x="8522" y="2010"/>
                    <a:pt x="8310" y="2000"/>
                    <a:pt x="8084" y="1977"/>
                  </a:cubicBezTo>
                  <a:cubicBezTo>
                    <a:pt x="5647" y="1727"/>
                    <a:pt x="5171" y="102"/>
                    <a:pt x="2912" y="3"/>
                  </a:cubicBezTo>
                  <a:cubicBezTo>
                    <a:pt x="2875" y="1"/>
                    <a:pt x="2839" y="0"/>
                    <a:pt x="2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5;p45">
              <a:extLst>
                <a:ext uri="{FF2B5EF4-FFF2-40B4-BE49-F238E27FC236}">
                  <a16:creationId xmlns:a16="http://schemas.microsoft.com/office/drawing/2014/main" id="{6A06649B-0318-6178-959D-EA85A476930D}"/>
                </a:ext>
              </a:extLst>
            </p:cNvPr>
            <p:cNvSpPr/>
            <p:nvPr/>
          </p:nvSpPr>
          <p:spPr>
            <a:xfrm>
              <a:off x="6080800" y="1432000"/>
              <a:ext cx="447584" cy="134478"/>
            </a:xfrm>
            <a:custGeom>
              <a:avLst/>
              <a:gdLst/>
              <a:ahLst/>
              <a:cxnLst/>
              <a:rect l="l" t="t" r="r" b="b"/>
              <a:pathLst>
                <a:path w="11243" h="3378" extrusionOk="0">
                  <a:moveTo>
                    <a:pt x="3731" y="1"/>
                  </a:moveTo>
                  <a:cubicBezTo>
                    <a:pt x="824" y="1"/>
                    <a:pt x="0" y="3378"/>
                    <a:pt x="0" y="3378"/>
                  </a:cubicBezTo>
                  <a:lnTo>
                    <a:pt x="11243" y="3378"/>
                  </a:lnTo>
                  <a:cubicBezTo>
                    <a:pt x="10560" y="2136"/>
                    <a:pt x="9617" y="1798"/>
                    <a:pt x="8791" y="1798"/>
                  </a:cubicBezTo>
                  <a:cubicBezTo>
                    <a:pt x="8257" y="1798"/>
                    <a:pt x="7773" y="1939"/>
                    <a:pt x="7439" y="2070"/>
                  </a:cubicBezTo>
                  <a:cubicBezTo>
                    <a:pt x="7004" y="1364"/>
                    <a:pt x="5887" y="1"/>
                    <a:pt x="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2"/>
          <p:cNvSpPr txBox="1">
            <a:spLocks noGrp="1"/>
          </p:cNvSpPr>
          <p:nvPr>
            <p:ph type="title"/>
          </p:nvPr>
        </p:nvSpPr>
        <p:spPr>
          <a:xfrm>
            <a:off x="716035" y="734722"/>
            <a:ext cx="4396121" cy="8355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ar-DZ" b="1" dirty="0"/>
              <a:t>أهمية التسويق الأخضر</a:t>
            </a:r>
            <a:endParaRPr b="1" dirty="0"/>
          </a:p>
        </p:txBody>
      </p:sp>
      <p:sp>
        <p:nvSpPr>
          <p:cNvPr id="397" name="Google Shape;397;p42"/>
          <p:cNvSpPr txBox="1">
            <a:spLocks noGrp="1"/>
          </p:cNvSpPr>
          <p:nvPr>
            <p:ph type="subTitle" idx="1"/>
          </p:nvPr>
        </p:nvSpPr>
        <p:spPr>
          <a:xfrm>
            <a:off x="927069" y="2303316"/>
            <a:ext cx="3989433" cy="1735500"/>
          </a:xfrm>
          <a:prstGeom prst="rect">
            <a:avLst/>
          </a:prstGeom>
        </p:spPr>
        <p:txBody>
          <a:bodyPr spcFirstLastPara="1" wrap="square" lIns="91425" tIns="91425" rIns="91425" bIns="91425" anchor="t" anchorCtr="0">
            <a:noAutofit/>
          </a:bodyPr>
          <a:lstStyle/>
          <a:p>
            <a:pPr marL="285750" lvl="0" indent="-285750" algn="r" rtl="1">
              <a:spcBef>
                <a:spcPts val="0"/>
              </a:spcBef>
              <a:spcAft>
                <a:spcPts val="0"/>
              </a:spcAft>
              <a:buClr>
                <a:schemeClr val="accent5"/>
              </a:buClr>
              <a:buSzPct val="120000"/>
              <a:buFont typeface="Open Sans" panose="020B0606030504020204" pitchFamily="34" charset="0"/>
              <a:buChar char="•"/>
            </a:pPr>
            <a:r>
              <a:rPr lang="ar-DZ" sz="1800" dirty="0"/>
              <a:t>إرضاء حاجات المستهلكين </a:t>
            </a:r>
            <a:endParaRPr lang="fr-FR" sz="1800" dirty="0"/>
          </a:p>
          <a:p>
            <a:pPr marL="0" lvl="0" indent="0" algn="r" rtl="1">
              <a:spcBef>
                <a:spcPts val="0"/>
              </a:spcBef>
              <a:spcAft>
                <a:spcPts val="0"/>
              </a:spcAft>
              <a:buClr>
                <a:schemeClr val="accent5"/>
              </a:buClr>
              <a:buSzPct val="120000"/>
            </a:pPr>
            <a:endParaRPr lang="fr-FR" sz="1800" dirty="0"/>
          </a:p>
          <a:p>
            <a:pPr marL="285750" lvl="0" indent="-285750" algn="r" rtl="1">
              <a:spcBef>
                <a:spcPts val="0"/>
              </a:spcBef>
              <a:spcAft>
                <a:spcPts val="0"/>
              </a:spcAft>
              <a:buClr>
                <a:schemeClr val="accent5"/>
              </a:buClr>
              <a:buSzPct val="120000"/>
              <a:buFont typeface="Open Sans" panose="020B0606030504020204" pitchFamily="34" charset="0"/>
              <a:buChar char="•"/>
            </a:pPr>
            <a:r>
              <a:rPr lang="ar-DZ" sz="1800" dirty="0"/>
              <a:t>تحقيق الأمان في تقديم المنتجات وإدارة</a:t>
            </a:r>
            <a:r>
              <a:rPr lang="fr-FR" sz="1800" dirty="0"/>
              <a:t> </a:t>
            </a:r>
            <a:r>
              <a:rPr lang="ar-DZ" sz="1800" dirty="0"/>
              <a:t>العمليات</a:t>
            </a:r>
            <a:endParaRPr lang="fr-FR" sz="1800" dirty="0"/>
          </a:p>
          <a:p>
            <a:pPr marL="0" lvl="0" indent="0" algn="r" rtl="1">
              <a:spcBef>
                <a:spcPts val="0"/>
              </a:spcBef>
              <a:spcAft>
                <a:spcPts val="0"/>
              </a:spcAft>
              <a:buClr>
                <a:schemeClr val="accent5"/>
              </a:buClr>
              <a:buSzPct val="120000"/>
            </a:pPr>
            <a:endParaRPr lang="fr-FR" sz="1800" dirty="0"/>
          </a:p>
          <a:p>
            <a:pPr marL="285750" lvl="0" indent="-285750" algn="r" rtl="1">
              <a:spcBef>
                <a:spcPts val="0"/>
              </a:spcBef>
              <a:spcAft>
                <a:spcPts val="0"/>
              </a:spcAft>
              <a:buClr>
                <a:schemeClr val="accent5"/>
              </a:buClr>
              <a:buSzPct val="120000"/>
              <a:buFont typeface="Open Sans" panose="020B0606030504020204" pitchFamily="34" charset="0"/>
              <a:buChar char="•"/>
            </a:pPr>
            <a:r>
              <a:rPr lang="ar-DZ" sz="1800" dirty="0"/>
              <a:t>ديمومة الأنشطة</a:t>
            </a:r>
            <a:endParaRPr sz="1800" dirty="0"/>
          </a:p>
        </p:txBody>
      </p:sp>
      <p:grpSp>
        <p:nvGrpSpPr>
          <p:cNvPr id="398" name="Google Shape;398;p42"/>
          <p:cNvGrpSpPr/>
          <p:nvPr/>
        </p:nvGrpSpPr>
        <p:grpSpPr>
          <a:xfrm>
            <a:off x="5259404" y="1030341"/>
            <a:ext cx="2941478" cy="3027965"/>
            <a:chOff x="5259404" y="1030341"/>
            <a:chExt cx="2941478" cy="3027965"/>
          </a:xfrm>
        </p:grpSpPr>
        <p:sp>
          <p:nvSpPr>
            <p:cNvPr id="399" name="Google Shape;399;p42"/>
            <p:cNvSpPr/>
            <p:nvPr/>
          </p:nvSpPr>
          <p:spPr>
            <a:xfrm>
              <a:off x="6503641" y="4027570"/>
              <a:ext cx="50942" cy="22493"/>
            </a:xfrm>
            <a:custGeom>
              <a:avLst/>
              <a:gdLst/>
              <a:ahLst/>
              <a:cxnLst/>
              <a:rect l="l" t="t" r="r" b="b"/>
              <a:pathLst>
                <a:path w="958" h="423" extrusionOk="0">
                  <a:moveTo>
                    <a:pt x="1" y="0"/>
                  </a:moveTo>
                  <a:cubicBezTo>
                    <a:pt x="10" y="105"/>
                    <a:pt x="19" y="211"/>
                    <a:pt x="27" y="317"/>
                  </a:cubicBezTo>
                  <a:cubicBezTo>
                    <a:pt x="326" y="357"/>
                    <a:pt x="627" y="392"/>
                    <a:pt x="928" y="422"/>
                  </a:cubicBezTo>
                  <a:cubicBezTo>
                    <a:pt x="937" y="320"/>
                    <a:pt x="948" y="217"/>
                    <a:pt x="958" y="113"/>
                  </a:cubicBezTo>
                  <a:cubicBezTo>
                    <a:pt x="637" y="80"/>
                    <a:pt x="318" y="4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6638280" y="4032463"/>
              <a:ext cx="244445" cy="25843"/>
            </a:xfrm>
            <a:custGeom>
              <a:avLst/>
              <a:gdLst/>
              <a:ahLst/>
              <a:cxnLst/>
              <a:rect l="l" t="t" r="r" b="b"/>
              <a:pathLst>
                <a:path w="4597" h="486" extrusionOk="0">
                  <a:moveTo>
                    <a:pt x="4594" y="1"/>
                  </a:moveTo>
                  <a:cubicBezTo>
                    <a:pt x="4115" y="53"/>
                    <a:pt x="3635" y="94"/>
                    <a:pt x="3151" y="123"/>
                  </a:cubicBezTo>
                  <a:cubicBezTo>
                    <a:pt x="2572" y="157"/>
                    <a:pt x="1992" y="175"/>
                    <a:pt x="1412" y="175"/>
                  </a:cubicBezTo>
                  <a:cubicBezTo>
                    <a:pt x="955" y="175"/>
                    <a:pt x="498" y="164"/>
                    <a:pt x="42" y="142"/>
                  </a:cubicBezTo>
                  <a:cubicBezTo>
                    <a:pt x="31" y="246"/>
                    <a:pt x="17" y="349"/>
                    <a:pt x="1" y="451"/>
                  </a:cubicBezTo>
                  <a:cubicBezTo>
                    <a:pt x="474" y="474"/>
                    <a:pt x="947" y="486"/>
                    <a:pt x="1420" y="486"/>
                  </a:cubicBezTo>
                  <a:cubicBezTo>
                    <a:pt x="2004" y="486"/>
                    <a:pt x="2588" y="468"/>
                    <a:pt x="3171" y="433"/>
                  </a:cubicBezTo>
                  <a:cubicBezTo>
                    <a:pt x="3647" y="405"/>
                    <a:pt x="4123" y="365"/>
                    <a:pt x="4596" y="313"/>
                  </a:cubicBezTo>
                  <a:cubicBezTo>
                    <a:pt x="4593" y="210"/>
                    <a:pt x="4593" y="105"/>
                    <a:pt x="45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42"/>
            <p:cNvGrpSpPr/>
            <p:nvPr/>
          </p:nvGrpSpPr>
          <p:grpSpPr>
            <a:xfrm>
              <a:off x="5259404" y="1030341"/>
              <a:ext cx="2941478" cy="2930419"/>
              <a:chOff x="5075569" y="1237637"/>
              <a:chExt cx="2982639" cy="2971424"/>
            </a:xfrm>
          </p:grpSpPr>
          <p:grpSp>
            <p:nvGrpSpPr>
              <p:cNvPr id="402" name="Google Shape;402;p42"/>
              <p:cNvGrpSpPr/>
              <p:nvPr/>
            </p:nvGrpSpPr>
            <p:grpSpPr>
              <a:xfrm>
                <a:off x="5712064" y="2420757"/>
                <a:ext cx="227439" cy="117931"/>
                <a:chOff x="4904100" y="2778700"/>
                <a:chExt cx="112050" cy="58100"/>
              </a:xfrm>
            </p:grpSpPr>
            <p:sp>
              <p:nvSpPr>
                <p:cNvPr id="403" name="Google Shape;403;p42"/>
                <p:cNvSpPr/>
                <p:nvPr/>
              </p:nvSpPr>
              <p:spPr>
                <a:xfrm>
                  <a:off x="4904100" y="2778700"/>
                  <a:ext cx="112050" cy="58100"/>
                </a:xfrm>
                <a:custGeom>
                  <a:avLst/>
                  <a:gdLst/>
                  <a:ahLst/>
                  <a:cxnLst/>
                  <a:rect l="l" t="t" r="r" b="b"/>
                  <a:pathLst>
                    <a:path w="4482" h="2324" extrusionOk="0">
                      <a:moveTo>
                        <a:pt x="4263" y="143"/>
                      </a:moveTo>
                      <a:lnTo>
                        <a:pt x="3359" y="2181"/>
                      </a:lnTo>
                      <a:lnTo>
                        <a:pt x="229" y="2181"/>
                      </a:lnTo>
                      <a:lnTo>
                        <a:pt x="1225" y="143"/>
                      </a:lnTo>
                      <a:close/>
                      <a:moveTo>
                        <a:pt x="1136" y="1"/>
                      </a:moveTo>
                      <a:lnTo>
                        <a:pt x="0" y="2324"/>
                      </a:lnTo>
                      <a:lnTo>
                        <a:pt x="3453" y="2324"/>
                      </a:lnTo>
                      <a:lnTo>
                        <a:pt x="4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4920300" y="2805975"/>
                  <a:ext cx="81025" cy="3575"/>
                </a:xfrm>
                <a:custGeom>
                  <a:avLst/>
                  <a:gdLst/>
                  <a:ahLst/>
                  <a:cxnLst/>
                  <a:rect l="l" t="t" r="r" b="b"/>
                  <a:pathLst>
                    <a:path w="3241" h="143" extrusionOk="0">
                      <a:moveTo>
                        <a:pt x="0" y="0"/>
                      </a:moveTo>
                      <a:lnTo>
                        <a:pt x="0" y="143"/>
                      </a:lnTo>
                      <a:lnTo>
                        <a:pt x="3241" y="143"/>
                      </a:lnTo>
                      <a:lnTo>
                        <a:pt x="32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4942600" y="2780525"/>
                  <a:ext cx="29225" cy="55100"/>
                </a:xfrm>
                <a:custGeom>
                  <a:avLst/>
                  <a:gdLst/>
                  <a:ahLst/>
                  <a:cxnLst/>
                  <a:rect l="l" t="t" r="r" b="b"/>
                  <a:pathLst>
                    <a:path w="1169" h="2204" extrusionOk="0">
                      <a:moveTo>
                        <a:pt x="1039" y="1"/>
                      </a:moveTo>
                      <a:lnTo>
                        <a:pt x="0" y="2141"/>
                      </a:lnTo>
                      <a:lnTo>
                        <a:pt x="129" y="2203"/>
                      </a:lnTo>
                      <a:lnTo>
                        <a:pt x="1168" y="63"/>
                      </a:lnTo>
                      <a:lnTo>
                        <a:pt x="10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42"/>
              <p:cNvGrpSpPr/>
              <p:nvPr/>
            </p:nvGrpSpPr>
            <p:grpSpPr>
              <a:xfrm>
                <a:off x="5466077" y="1774215"/>
                <a:ext cx="2251048" cy="2250947"/>
                <a:chOff x="1344775" y="3856200"/>
                <a:chExt cx="1109000" cy="1108950"/>
              </a:xfrm>
            </p:grpSpPr>
            <p:sp>
              <p:nvSpPr>
                <p:cNvPr id="407" name="Google Shape;407;p42"/>
                <p:cNvSpPr/>
                <p:nvPr/>
              </p:nvSpPr>
              <p:spPr>
                <a:xfrm>
                  <a:off x="1344775" y="3856200"/>
                  <a:ext cx="1108950" cy="1108950"/>
                </a:xfrm>
                <a:custGeom>
                  <a:avLst/>
                  <a:gdLst/>
                  <a:ahLst/>
                  <a:cxnLst/>
                  <a:rect l="l" t="t" r="r" b="b"/>
                  <a:pathLst>
                    <a:path w="44358" h="44358" extrusionOk="0">
                      <a:moveTo>
                        <a:pt x="22179" y="0"/>
                      </a:moveTo>
                      <a:cubicBezTo>
                        <a:pt x="16297" y="0"/>
                        <a:pt x="10655" y="2337"/>
                        <a:pt x="6496" y="6497"/>
                      </a:cubicBezTo>
                      <a:cubicBezTo>
                        <a:pt x="2337" y="10656"/>
                        <a:pt x="0" y="16297"/>
                        <a:pt x="0" y="22179"/>
                      </a:cubicBezTo>
                      <a:cubicBezTo>
                        <a:pt x="0" y="28062"/>
                        <a:pt x="2337" y="33703"/>
                        <a:pt x="6496" y="37863"/>
                      </a:cubicBezTo>
                      <a:cubicBezTo>
                        <a:pt x="10655" y="42022"/>
                        <a:pt x="16297" y="44358"/>
                        <a:pt x="22179" y="44358"/>
                      </a:cubicBezTo>
                      <a:cubicBezTo>
                        <a:pt x="28062" y="44358"/>
                        <a:pt x="33703" y="42022"/>
                        <a:pt x="37862" y="37863"/>
                      </a:cubicBezTo>
                      <a:cubicBezTo>
                        <a:pt x="42022" y="33703"/>
                        <a:pt x="44357" y="28062"/>
                        <a:pt x="44357" y="22179"/>
                      </a:cubicBezTo>
                      <a:cubicBezTo>
                        <a:pt x="44357" y="16297"/>
                        <a:pt x="42022" y="10656"/>
                        <a:pt x="37862" y="6497"/>
                      </a:cubicBezTo>
                      <a:cubicBezTo>
                        <a:pt x="33703" y="2337"/>
                        <a:pt x="28062" y="0"/>
                        <a:pt x="221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1379275" y="3971850"/>
                  <a:ext cx="465100" cy="959300"/>
                </a:xfrm>
                <a:custGeom>
                  <a:avLst/>
                  <a:gdLst/>
                  <a:ahLst/>
                  <a:cxnLst/>
                  <a:rect l="l" t="t" r="r" b="b"/>
                  <a:pathLst>
                    <a:path w="18604" h="38372" extrusionOk="0">
                      <a:moveTo>
                        <a:pt x="7201" y="0"/>
                      </a:moveTo>
                      <a:cubicBezTo>
                        <a:pt x="3969" y="2512"/>
                        <a:pt x="1451" y="5899"/>
                        <a:pt x="0" y="9804"/>
                      </a:cubicBezTo>
                      <a:cubicBezTo>
                        <a:pt x="535" y="11361"/>
                        <a:pt x="567" y="15527"/>
                        <a:pt x="1134" y="17577"/>
                      </a:cubicBezTo>
                      <a:cubicBezTo>
                        <a:pt x="1775" y="19893"/>
                        <a:pt x="2230" y="20124"/>
                        <a:pt x="3089" y="20607"/>
                      </a:cubicBezTo>
                      <a:cubicBezTo>
                        <a:pt x="3946" y="21091"/>
                        <a:pt x="6564" y="21539"/>
                        <a:pt x="7078" y="22869"/>
                      </a:cubicBezTo>
                      <a:cubicBezTo>
                        <a:pt x="7594" y="24199"/>
                        <a:pt x="8259" y="24742"/>
                        <a:pt x="8473" y="25171"/>
                      </a:cubicBezTo>
                      <a:cubicBezTo>
                        <a:pt x="8687" y="25600"/>
                        <a:pt x="8259" y="26329"/>
                        <a:pt x="7314" y="28003"/>
                      </a:cubicBezTo>
                      <a:cubicBezTo>
                        <a:pt x="6370" y="29676"/>
                        <a:pt x="8687" y="30491"/>
                        <a:pt x="10017" y="30748"/>
                      </a:cubicBezTo>
                      <a:cubicBezTo>
                        <a:pt x="11347" y="31006"/>
                        <a:pt x="10704" y="33280"/>
                        <a:pt x="10317" y="35296"/>
                      </a:cubicBezTo>
                      <a:cubicBezTo>
                        <a:pt x="10177" y="36031"/>
                        <a:pt x="10114" y="36567"/>
                        <a:pt x="10093" y="36952"/>
                      </a:cubicBezTo>
                      <a:cubicBezTo>
                        <a:pt x="11094" y="37506"/>
                        <a:pt x="12136" y="37980"/>
                        <a:pt x="13212" y="38371"/>
                      </a:cubicBezTo>
                      <a:cubicBezTo>
                        <a:pt x="13212" y="38331"/>
                        <a:pt x="13213" y="38291"/>
                        <a:pt x="13214" y="38250"/>
                      </a:cubicBezTo>
                      <a:cubicBezTo>
                        <a:pt x="13274" y="36295"/>
                        <a:pt x="18603" y="28538"/>
                        <a:pt x="18367" y="26228"/>
                      </a:cubicBezTo>
                      <a:cubicBezTo>
                        <a:pt x="18130" y="23918"/>
                        <a:pt x="10372" y="22024"/>
                        <a:pt x="8951" y="21668"/>
                      </a:cubicBezTo>
                      <a:cubicBezTo>
                        <a:pt x="7530" y="21313"/>
                        <a:pt x="5990" y="20484"/>
                        <a:pt x="5516" y="18648"/>
                      </a:cubicBezTo>
                      <a:cubicBezTo>
                        <a:pt x="5088" y="16990"/>
                        <a:pt x="6108" y="16685"/>
                        <a:pt x="7400" y="16685"/>
                      </a:cubicBezTo>
                      <a:cubicBezTo>
                        <a:pt x="7539" y="16685"/>
                        <a:pt x="7681" y="16689"/>
                        <a:pt x="7825" y="16694"/>
                      </a:cubicBezTo>
                      <a:cubicBezTo>
                        <a:pt x="7841" y="16695"/>
                        <a:pt x="7857" y="16695"/>
                        <a:pt x="7873" y="16695"/>
                      </a:cubicBezTo>
                      <a:cubicBezTo>
                        <a:pt x="9362" y="16695"/>
                        <a:pt x="11935" y="14010"/>
                        <a:pt x="14103" y="12311"/>
                      </a:cubicBezTo>
                      <a:cubicBezTo>
                        <a:pt x="16294" y="10594"/>
                        <a:pt x="14932" y="9706"/>
                        <a:pt x="14103" y="7870"/>
                      </a:cubicBezTo>
                      <a:cubicBezTo>
                        <a:pt x="13609" y="6777"/>
                        <a:pt x="12843" y="6356"/>
                        <a:pt x="12147" y="6356"/>
                      </a:cubicBezTo>
                      <a:cubicBezTo>
                        <a:pt x="11674" y="6356"/>
                        <a:pt x="11233" y="6551"/>
                        <a:pt x="10932" y="6863"/>
                      </a:cubicBezTo>
                      <a:cubicBezTo>
                        <a:pt x="10387" y="7428"/>
                        <a:pt x="10244" y="8247"/>
                        <a:pt x="9694" y="8247"/>
                      </a:cubicBezTo>
                      <a:cubicBezTo>
                        <a:pt x="9494" y="8247"/>
                        <a:pt x="9239" y="8139"/>
                        <a:pt x="8892" y="7870"/>
                      </a:cubicBezTo>
                      <a:cubicBezTo>
                        <a:pt x="7588" y="6863"/>
                        <a:pt x="8240" y="6212"/>
                        <a:pt x="10135" y="3902"/>
                      </a:cubicBezTo>
                      <a:cubicBezTo>
                        <a:pt x="12030" y="1592"/>
                        <a:pt x="10313" y="1770"/>
                        <a:pt x="7411" y="112"/>
                      </a:cubicBezTo>
                      <a:cubicBezTo>
                        <a:pt x="7342" y="72"/>
                        <a:pt x="7272" y="36"/>
                        <a:pt x="72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1667325" y="3888950"/>
                  <a:ext cx="331675" cy="253650"/>
                </a:xfrm>
                <a:custGeom>
                  <a:avLst/>
                  <a:gdLst/>
                  <a:ahLst/>
                  <a:cxnLst/>
                  <a:rect l="l" t="t" r="r" b="b"/>
                  <a:pathLst>
                    <a:path w="13267" h="10146" extrusionOk="0">
                      <a:moveTo>
                        <a:pt x="9644" y="0"/>
                      </a:moveTo>
                      <a:cubicBezTo>
                        <a:pt x="7833" y="0"/>
                        <a:pt x="6829" y="1138"/>
                        <a:pt x="3911" y="1138"/>
                      </a:cubicBezTo>
                      <a:cubicBezTo>
                        <a:pt x="3839" y="1138"/>
                        <a:pt x="3767" y="1137"/>
                        <a:pt x="3693" y="1136"/>
                      </a:cubicBezTo>
                      <a:cubicBezTo>
                        <a:pt x="3538" y="1133"/>
                        <a:pt x="3389" y="1131"/>
                        <a:pt x="3247" y="1131"/>
                      </a:cubicBezTo>
                      <a:cubicBezTo>
                        <a:pt x="1616" y="1131"/>
                        <a:pt x="817" y="1356"/>
                        <a:pt x="468" y="2426"/>
                      </a:cubicBezTo>
                      <a:cubicBezTo>
                        <a:pt x="468" y="2426"/>
                        <a:pt x="1" y="3739"/>
                        <a:pt x="1400" y="3930"/>
                      </a:cubicBezTo>
                      <a:cubicBezTo>
                        <a:pt x="2988" y="4145"/>
                        <a:pt x="4553" y="4646"/>
                        <a:pt x="4482" y="6366"/>
                      </a:cubicBezTo>
                      <a:cubicBezTo>
                        <a:pt x="4410" y="8086"/>
                        <a:pt x="4338" y="9662"/>
                        <a:pt x="6416" y="10092"/>
                      </a:cubicBezTo>
                      <a:cubicBezTo>
                        <a:pt x="6593" y="10129"/>
                        <a:pt x="6753" y="10146"/>
                        <a:pt x="6896" y="10146"/>
                      </a:cubicBezTo>
                      <a:cubicBezTo>
                        <a:pt x="8440" y="10146"/>
                        <a:pt x="8179" y="8199"/>
                        <a:pt x="8637" y="7870"/>
                      </a:cubicBezTo>
                      <a:cubicBezTo>
                        <a:pt x="9139" y="7512"/>
                        <a:pt x="10572" y="8230"/>
                        <a:pt x="11145" y="5076"/>
                      </a:cubicBezTo>
                      <a:cubicBezTo>
                        <a:pt x="11717" y="1924"/>
                        <a:pt x="13266" y="949"/>
                        <a:pt x="11503" y="347"/>
                      </a:cubicBezTo>
                      <a:cubicBezTo>
                        <a:pt x="10769" y="97"/>
                        <a:pt x="10172" y="0"/>
                        <a:pt x="9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1993925" y="4005300"/>
                  <a:ext cx="459850" cy="502225"/>
                </a:xfrm>
                <a:custGeom>
                  <a:avLst/>
                  <a:gdLst/>
                  <a:ahLst/>
                  <a:cxnLst/>
                  <a:rect l="l" t="t" r="r" b="b"/>
                  <a:pathLst>
                    <a:path w="18394" h="20089" extrusionOk="0">
                      <a:moveTo>
                        <a:pt x="11376" y="0"/>
                      </a:moveTo>
                      <a:cubicBezTo>
                        <a:pt x="10257" y="207"/>
                        <a:pt x="9087" y="454"/>
                        <a:pt x="7874" y="751"/>
                      </a:cubicBezTo>
                      <a:cubicBezTo>
                        <a:pt x="6692" y="1041"/>
                        <a:pt x="5651" y="1739"/>
                        <a:pt x="4932" y="2721"/>
                      </a:cubicBezTo>
                      <a:cubicBezTo>
                        <a:pt x="3185" y="5104"/>
                        <a:pt x="0" y="9579"/>
                        <a:pt x="105" y="10422"/>
                      </a:cubicBezTo>
                      <a:cubicBezTo>
                        <a:pt x="250" y="11580"/>
                        <a:pt x="685" y="13463"/>
                        <a:pt x="1699" y="13535"/>
                      </a:cubicBezTo>
                      <a:cubicBezTo>
                        <a:pt x="1716" y="13536"/>
                        <a:pt x="1733" y="13537"/>
                        <a:pt x="1752" y="13537"/>
                      </a:cubicBezTo>
                      <a:cubicBezTo>
                        <a:pt x="2538" y="13537"/>
                        <a:pt x="4695" y="12437"/>
                        <a:pt x="5831" y="11830"/>
                      </a:cubicBezTo>
                      <a:cubicBezTo>
                        <a:pt x="6208" y="11627"/>
                        <a:pt x="6629" y="11522"/>
                        <a:pt x="7053" y="11522"/>
                      </a:cubicBezTo>
                      <a:cubicBezTo>
                        <a:pt x="7158" y="11522"/>
                        <a:pt x="7263" y="11528"/>
                        <a:pt x="7368" y="11541"/>
                      </a:cubicBezTo>
                      <a:cubicBezTo>
                        <a:pt x="8328" y="11659"/>
                        <a:pt x="9902" y="11835"/>
                        <a:pt x="10824" y="11835"/>
                      </a:cubicBezTo>
                      <a:cubicBezTo>
                        <a:pt x="11211" y="11835"/>
                        <a:pt x="11483" y="11804"/>
                        <a:pt x="11546" y="11725"/>
                      </a:cubicBezTo>
                      <a:cubicBezTo>
                        <a:pt x="11771" y="11444"/>
                        <a:pt x="12302" y="10418"/>
                        <a:pt x="12834" y="10418"/>
                      </a:cubicBezTo>
                      <a:cubicBezTo>
                        <a:pt x="12986" y="10418"/>
                        <a:pt x="13138" y="10502"/>
                        <a:pt x="13283" y="10712"/>
                      </a:cubicBezTo>
                      <a:cubicBezTo>
                        <a:pt x="13935" y="11653"/>
                        <a:pt x="14949" y="12812"/>
                        <a:pt x="13283" y="12812"/>
                      </a:cubicBezTo>
                      <a:cubicBezTo>
                        <a:pt x="12633" y="12812"/>
                        <a:pt x="11961" y="12723"/>
                        <a:pt x="11383" y="12723"/>
                      </a:cubicBezTo>
                      <a:cubicBezTo>
                        <a:pt x="10481" y="12723"/>
                        <a:pt x="9808" y="12939"/>
                        <a:pt x="9808" y="14042"/>
                      </a:cubicBezTo>
                      <a:cubicBezTo>
                        <a:pt x="9808" y="15852"/>
                        <a:pt x="10895" y="19762"/>
                        <a:pt x="13211" y="19834"/>
                      </a:cubicBezTo>
                      <a:cubicBezTo>
                        <a:pt x="13258" y="19835"/>
                        <a:pt x="13303" y="19836"/>
                        <a:pt x="13348" y="19836"/>
                      </a:cubicBezTo>
                      <a:cubicBezTo>
                        <a:pt x="15515" y="19836"/>
                        <a:pt x="15220" y="18126"/>
                        <a:pt x="15078" y="17772"/>
                      </a:cubicBezTo>
                      <a:cubicBezTo>
                        <a:pt x="14935" y="17410"/>
                        <a:pt x="14335" y="16279"/>
                        <a:pt x="14461" y="15931"/>
                      </a:cubicBezTo>
                      <a:cubicBezTo>
                        <a:pt x="14552" y="15680"/>
                        <a:pt x="14863" y="15571"/>
                        <a:pt x="15256" y="15571"/>
                      </a:cubicBezTo>
                      <a:cubicBezTo>
                        <a:pt x="16181" y="15571"/>
                        <a:pt x="17557" y="16176"/>
                        <a:pt x="17557" y="16938"/>
                      </a:cubicBezTo>
                      <a:cubicBezTo>
                        <a:pt x="17557" y="17615"/>
                        <a:pt x="17500" y="19019"/>
                        <a:pt x="18050" y="20088"/>
                      </a:cubicBezTo>
                      <a:cubicBezTo>
                        <a:pt x="18279" y="18800"/>
                        <a:pt x="18394" y="17494"/>
                        <a:pt x="18393" y="16185"/>
                      </a:cubicBezTo>
                      <a:cubicBezTo>
                        <a:pt x="18391" y="9801"/>
                        <a:pt x="15694" y="4046"/>
                        <a:pt x="11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1942250" y="4383225"/>
                  <a:ext cx="380350" cy="480600"/>
                </a:xfrm>
                <a:custGeom>
                  <a:avLst/>
                  <a:gdLst/>
                  <a:ahLst/>
                  <a:cxnLst/>
                  <a:rect l="l" t="t" r="r" b="b"/>
                  <a:pathLst>
                    <a:path w="15214" h="19224" extrusionOk="0">
                      <a:moveTo>
                        <a:pt x="6173" y="0"/>
                      </a:moveTo>
                      <a:cubicBezTo>
                        <a:pt x="5852" y="0"/>
                        <a:pt x="5522" y="31"/>
                        <a:pt x="5194" y="104"/>
                      </a:cubicBezTo>
                      <a:cubicBezTo>
                        <a:pt x="3306" y="523"/>
                        <a:pt x="1785" y="786"/>
                        <a:pt x="893" y="2411"/>
                      </a:cubicBezTo>
                      <a:cubicBezTo>
                        <a:pt x="1" y="4037"/>
                        <a:pt x="243" y="6719"/>
                        <a:pt x="893" y="7447"/>
                      </a:cubicBezTo>
                      <a:cubicBezTo>
                        <a:pt x="2010" y="8699"/>
                        <a:pt x="5141" y="7971"/>
                        <a:pt x="5508" y="9702"/>
                      </a:cubicBezTo>
                      <a:cubicBezTo>
                        <a:pt x="5877" y="11434"/>
                        <a:pt x="7607" y="13060"/>
                        <a:pt x="7397" y="14370"/>
                      </a:cubicBezTo>
                      <a:cubicBezTo>
                        <a:pt x="7187" y="15682"/>
                        <a:pt x="6558" y="18725"/>
                        <a:pt x="8814" y="19197"/>
                      </a:cubicBezTo>
                      <a:cubicBezTo>
                        <a:pt x="8897" y="19215"/>
                        <a:pt x="8979" y="19223"/>
                        <a:pt x="9060" y="19223"/>
                      </a:cubicBezTo>
                      <a:cubicBezTo>
                        <a:pt x="11176" y="19223"/>
                        <a:pt x="12561" y="13498"/>
                        <a:pt x="13167" y="12640"/>
                      </a:cubicBezTo>
                      <a:cubicBezTo>
                        <a:pt x="13797" y="11748"/>
                        <a:pt x="15213" y="7235"/>
                        <a:pt x="13534" y="6607"/>
                      </a:cubicBezTo>
                      <a:cubicBezTo>
                        <a:pt x="11855" y="5977"/>
                        <a:pt x="11273" y="4800"/>
                        <a:pt x="11070" y="3618"/>
                      </a:cubicBezTo>
                      <a:cubicBezTo>
                        <a:pt x="10918" y="2735"/>
                        <a:pt x="10471" y="1186"/>
                        <a:pt x="9024" y="681"/>
                      </a:cubicBezTo>
                      <a:cubicBezTo>
                        <a:pt x="9024" y="681"/>
                        <a:pt x="7699" y="0"/>
                        <a:pt x="6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42"/>
              <p:cNvSpPr/>
              <p:nvPr/>
            </p:nvSpPr>
            <p:spPr>
              <a:xfrm>
                <a:off x="7080758" y="1237637"/>
                <a:ext cx="293052" cy="293864"/>
              </a:xfrm>
              <a:custGeom>
                <a:avLst/>
                <a:gdLst/>
                <a:ahLst/>
                <a:cxnLst/>
                <a:rect l="l" t="t" r="r" b="b"/>
                <a:pathLst>
                  <a:path w="5775" h="5791" extrusionOk="0">
                    <a:moveTo>
                      <a:pt x="2887" y="0"/>
                    </a:moveTo>
                    <a:cubicBezTo>
                      <a:pt x="1294" y="0"/>
                      <a:pt x="1" y="1296"/>
                      <a:pt x="1" y="2895"/>
                    </a:cubicBezTo>
                    <a:cubicBezTo>
                      <a:pt x="1" y="4494"/>
                      <a:pt x="1294" y="5791"/>
                      <a:pt x="2887" y="5791"/>
                    </a:cubicBezTo>
                    <a:cubicBezTo>
                      <a:pt x="4482" y="5791"/>
                      <a:pt x="5774" y="4494"/>
                      <a:pt x="5774" y="2895"/>
                    </a:cubicBezTo>
                    <a:cubicBezTo>
                      <a:pt x="5774" y="1296"/>
                      <a:pt x="4482" y="0"/>
                      <a:pt x="28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2"/>
              <p:cNvSpPr/>
              <p:nvPr/>
            </p:nvSpPr>
            <p:spPr>
              <a:xfrm>
                <a:off x="6733662" y="1446250"/>
                <a:ext cx="48614" cy="21465"/>
              </a:xfrm>
              <a:custGeom>
                <a:avLst/>
                <a:gdLst/>
                <a:ahLst/>
                <a:cxnLst/>
                <a:rect l="l" t="t" r="r" b="b"/>
                <a:pathLst>
                  <a:path w="958" h="423" extrusionOk="0">
                    <a:moveTo>
                      <a:pt x="31" y="1"/>
                    </a:moveTo>
                    <a:cubicBezTo>
                      <a:pt x="22" y="103"/>
                      <a:pt x="11" y="207"/>
                      <a:pt x="1" y="310"/>
                    </a:cubicBezTo>
                    <a:cubicBezTo>
                      <a:pt x="320" y="343"/>
                      <a:pt x="640" y="379"/>
                      <a:pt x="958" y="423"/>
                    </a:cubicBezTo>
                    <a:cubicBezTo>
                      <a:pt x="948" y="317"/>
                      <a:pt x="940" y="212"/>
                      <a:pt x="932" y="106"/>
                    </a:cubicBezTo>
                    <a:cubicBezTo>
                      <a:pt x="632" y="66"/>
                      <a:pt x="332" y="32"/>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2"/>
              <p:cNvSpPr/>
              <p:nvPr/>
            </p:nvSpPr>
            <p:spPr>
              <a:xfrm>
                <a:off x="7650624" y="1886361"/>
                <a:ext cx="364704" cy="656133"/>
              </a:xfrm>
              <a:custGeom>
                <a:avLst/>
                <a:gdLst/>
                <a:ahLst/>
                <a:cxnLst/>
                <a:rect l="l" t="t" r="r" b="b"/>
                <a:pathLst>
                  <a:path w="7187" h="12930" extrusionOk="0">
                    <a:moveTo>
                      <a:pt x="169" y="0"/>
                    </a:moveTo>
                    <a:cubicBezTo>
                      <a:pt x="114" y="92"/>
                      <a:pt x="57" y="183"/>
                      <a:pt x="0" y="273"/>
                    </a:cubicBezTo>
                    <a:cubicBezTo>
                      <a:pt x="2275" y="2707"/>
                      <a:pt x="4128" y="5547"/>
                      <a:pt x="5465" y="8706"/>
                    </a:cubicBezTo>
                    <a:cubicBezTo>
                      <a:pt x="6043" y="10076"/>
                      <a:pt x="6516" y="11488"/>
                      <a:pt x="6880" y="12929"/>
                    </a:cubicBezTo>
                    <a:cubicBezTo>
                      <a:pt x="6982" y="12910"/>
                      <a:pt x="7084" y="12893"/>
                      <a:pt x="7187" y="12877"/>
                    </a:cubicBezTo>
                    <a:cubicBezTo>
                      <a:pt x="6818" y="11411"/>
                      <a:pt x="6338" y="9977"/>
                      <a:pt x="5751" y="8585"/>
                    </a:cubicBezTo>
                    <a:cubicBezTo>
                      <a:pt x="4389" y="5365"/>
                      <a:pt x="2495" y="2474"/>
                      <a:pt x="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2"/>
              <p:cNvSpPr/>
              <p:nvPr/>
            </p:nvSpPr>
            <p:spPr>
              <a:xfrm>
                <a:off x="8026086" y="2670270"/>
                <a:ext cx="32122" cy="168676"/>
              </a:xfrm>
              <a:custGeom>
                <a:avLst/>
                <a:gdLst/>
                <a:ahLst/>
                <a:cxnLst/>
                <a:rect l="l" t="t" r="r" b="b"/>
                <a:pathLst>
                  <a:path w="633" h="3324" extrusionOk="0">
                    <a:moveTo>
                      <a:pt x="313" y="1"/>
                    </a:moveTo>
                    <a:cubicBezTo>
                      <a:pt x="208" y="11"/>
                      <a:pt x="104" y="19"/>
                      <a:pt x="0" y="23"/>
                    </a:cubicBezTo>
                    <a:cubicBezTo>
                      <a:pt x="169" y="1098"/>
                      <a:pt x="276" y="2182"/>
                      <a:pt x="319" y="3270"/>
                    </a:cubicBezTo>
                    <a:cubicBezTo>
                      <a:pt x="424" y="3288"/>
                      <a:pt x="528" y="3307"/>
                      <a:pt x="633" y="3323"/>
                    </a:cubicBezTo>
                    <a:cubicBezTo>
                      <a:pt x="591" y="2210"/>
                      <a:pt x="484" y="1102"/>
                      <a:pt x="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2"/>
              <p:cNvSpPr/>
              <p:nvPr/>
            </p:nvSpPr>
            <p:spPr>
              <a:xfrm>
                <a:off x="7992544" y="3080543"/>
                <a:ext cx="54602" cy="194506"/>
              </a:xfrm>
              <a:custGeom>
                <a:avLst/>
                <a:gdLst/>
                <a:ahLst/>
                <a:cxnLst/>
                <a:rect l="l" t="t" r="r" b="b"/>
                <a:pathLst>
                  <a:path w="1076" h="3833" extrusionOk="0">
                    <a:moveTo>
                      <a:pt x="767" y="0"/>
                    </a:moveTo>
                    <a:cubicBezTo>
                      <a:pt x="599" y="1293"/>
                      <a:pt x="343" y="2573"/>
                      <a:pt x="1" y="3832"/>
                    </a:cubicBezTo>
                    <a:cubicBezTo>
                      <a:pt x="109" y="3824"/>
                      <a:pt x="217" y="3821"/>
                      <a:pt x="326" y="3821"/>
                    </a:cubicBezTo>
                    <a:cubicBezTo>
                      <a:pt x="659" y="2581"/>
                      <a:pt x="909" y="1320"/>
                      <a:pt x="1075" y="47"/>
                    </a:cubicBezTo>
                    <a:lnTo>
                      <a:pt x="7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2"/>
              <p:cNvSpPr/>
              <p:nvPr/>
            </p:nvSpPr>
            <p:spPr>
              <a:xfrm>
                <a:off x="7749780" y="3373241"/>
                <a:ext cx="227794" cy="402712"/>
              </a:xfrm>
              <a:custGeom>
                <a:avLst/>
                <a:gdLst/>
                <a:ahLst/>
                <a:cxnLst/>
                <a:rect l="l" t="t" r="r" b="b"/>
                <a:pathLst>
                  <a:path w="4489" h="7936" extrusionOk="0">
                    <a:moveTo>
                      <a:pt x="4184" y="1"/>
                    </a:moveTo>
                    <a:cubicBezTo>
                      <a:pt x="4024" y="458"/>
                      <a:pt x="3853" y="913"/>
                      <a:pt x="3669" y="1365"/>
                    </a:cubicBezTo>
                    <a:cubicBezTo>
                      <a:pt x="2733" y="3679"/>
                      <a:pt x="1499" y="5861"/>
                      <a:pt x="0" y="7857"/>
                    </a:cubicBezTo>
                    <a:cubicBezTo>
                      <a:pt x="16" y="7855"/>
                      <a:pt x="32" y="7855"/>
                      <a:pt x="48" y="7855"/>
                    </a:cubicBezTo>
                    <a:cubicBezTo>
                      <a:pt x="148" y="7855"/>
                      <a:pt x="245" y="7882"/>
                      <a:pt x="331" y="7936"/>
                    </a:cubicBezTo>
                    <a:cubicBezTo>
                      <a:pt x="1809" y="5946"/>
                      <a:pt x="3027" y="3778"/>
                      <a:pt x="3958" y="1481"/>
                    </a:cubicBezTo>
                    <a:cubicBezTo>
                      <a:pt x="4147" y="1015"/>
                      <a:pt x="4324" y="546"/>
                      <a:pt x="4488" y="74"/>
                    </a:cubicBezTo>
                    <a:cubicBezTo>
                      <a:pt x="4387" y="51"/>
                      <a:pt x="4285" y="26"/>
                      <a:pt x="4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2"/>
              <p:cNvSpPr/>
              <p:nvPr/>
            </p:nvSpPr>
            <p:spPr>
              <a:xfrm>
                <a:off x="5459252" y="3824516"/>
                <a:ext cx="361812" cy="339433"/>
              </a:xfrm>
              <a:custGeom>
                <a:avLst/>
                <a:gdLst/>
                <a:ahLst/>
                <a:cxnLst/>
                <a:rect l="l" t="t" r="r" b="b"/>
                <a:pathLst>
                  <a:path w="7130" h="6689" extrusionOk="0">
                    <a:moveTo>
                      <a:pt x="251" y="1"/>
                    </a:moveTo>
                    <a:cubicBezTo>
                      <a:pt x="167" y="60"/>
                      <a:pt x="83" y="121"/>
                      <a:pt x="1" y="183"/>
                    </a:cubicBezTo>
                    <a:cubicBezTo>
                      <a:pt x="1945" y="2725"/>
                      <a:pt x="4303" y="4924"/>
                      <a:pt x="6975" y="6689"/>
                    </a:cubicBezTo>
                    <a:cubicBezTo>
                      <a:pt x="7024" y="6597"/>
                      <a:pt x="7076" y="6507"/>
                      <a:pt x="7130" y="6418"/>
                    </a:cubicBezTo>
                    <a:cubicBezTo>
                      <a:pt x="4496" y="4677"/>
                      <a:pt x="2171" y="2507"/>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2"/>
              <p:cNvSpPr/>
              <p:nvPr/>
            </p:nvSpPr>
            <p:spPr>
              <a:xfrm>
                <a:off x="5474374" y="1690638"/>
                <a:ext cx="289754" cy="251949"/>
              </a:xfrm>
              <a:custGeom>
                <a:avLst/>
                <a:gdLst/>
                <a:ahLst/>
                <a:cxnLst/>
                <a:rect l="l" t="t" r="r" b="b"/>
                <a:pathLst>
                  <a:path w="5710" h="4965" extrusionOk="0">
                    <a:moveTo>
                      <a:pt x="5242" y="0"/>
                    </a:moveTo>
                    <a:cubicBezTo>
                      <a:pt x="3307" y="1354"/>
                      <a:pt x="1547" y="2943"/>
                      <a:pt x="0" y="4729"/>
                    </a:cubicBezTo>
                    <a:cubicBezTo>
                      <a:pt x="69" y="4807"/>
                      <a:pt x="137" y="4885"/>
                      <a:pt x="204" y="4965"/>
                    </a:cubicBezTo>
                    <a:cubicBezTo>
                      <a:pt x="1818" y="3096"/>
                      <a:pt x="3669" y="1444"/>
                      <a:pt x="5710" y="53"/>
                    </a:cubicBezTo>
                    <a:cubicBezTo>
                      <a:pt x="5706" y="43"/>
                      <a:pt x="5703" y="33"/>
                      <a:pt x="5698" y="23"/>
                    </a:cubicBezTo>
                    <a:cubicBezTo>
                      <a:pt x="5623" y="52"/>
                      <a:pt x="5552" y="65"/>
                      <a:pt x="5486" y="65"/>
                    </a:cubicBezTo>
                    <a:cubicBezTo>
                      <a:pt x="5395" y="65"/>
                      <a:pt x="5313" y="41"/>
                      <a:pt x="5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2"/>
              <p:cNvSpPr/>
              <p:nvPr/>
            </p:nvSpPr>
            <p:spPr>
              <a:xfrm>
                <a:off x="5276418" y="1995768"/>
                <a:ext cx="157005" cy="238857"/>
              </a:xfrm>
              <a:custGeom>
                <a:avLst/>
                <a:gdLst/>
                <a:ahLst/>
                <a:cxnLst/>
                <a:rect l="l" t="t" r="r" b="b"/>
                <a:pathLst>
                  <a:path w="3094" h="4707" extrusionOk="0">
                    <a:moveTo>
                      <a:pt x="2858" y="0"/>
                    </a:moveTo>
                    <a:cubicBezTo>
                      <a:pt x="1767" y="1418"/>
                      <a:pt x="811" y="2933"/>
                      <a:pt x="1" y="4527"/>
                    </a:cubicBezTo>
                    <a:cubicBezTo>
                      <a:pt x="77" y="4582"/>
                      <a:pt x="153" y="4637"/>
                      <a:pt x="231" y="4691"/>
                    </a:cubicBezTo>
                    <a:cubicBezTo>
                      <a:pt x="239" y="4697"/>
                      <a:pt x="248" y="4701"/>
                      <a:pt x="256" y="4707"/>
                    </a:cubicBezTo>
                    <a:cubicBezTo>
                      <a:pt x="1060" y="3118"/>
                      <a:pt x="2009" y="1608"/>
                      <a:pt x="3094" y="196"/>
                    </a:cubicBezTo>
                    <a:cubicBezTo>
                      <a:pt x="3014" y="131"/>
                      <a:pt x="2935" y="65"/>
                      <a:pt x="2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2"/>
              <p:cNvSpPr/>
              <p:nvPr/>
            </p:nvSpPr>
            <p:spPr>
              <a:xfrm>
                <a:off x="5131490" y="2304703"/>
                <a:ext cx="121585" cy="368053"/>
              </a:xfrm>
              <a:custGeom>
                <a:avLst/>
                <a:gdLst/>
                <a:ahLst/>
                <a:cxnLst/>
                <a:rect l="l" t="t" r="r" b="b"/>
                <a:pathLst>
                  <a:path w="2396" h="7253" extrusionOk="0">
                    <a:moveTo>
                      <a:pt x="2115" y="0"/>
                    </a:moveTo>
                    <a:cubicBezTo>
                      <a:pt x="2009" y="243"/>
                      <a:pt x="1904" y="485"/>
                      <a:pt x="1805" y="730"/>
                    </a:cubicBezTo>
                    <a:cubicBezTo>
                      <a:pt x="953" y="2828"/>
                      <a:pt x="347" y="5016"/>
                      <a:pt x="1" y="7253"/>
                    </a:cubicBezTo>
                    <a:cubicBezTo>
                      <a:pt x="106" y="7249"/>
                      <a:pt x="211" y="7248"/>
                      <a:pt x="317" y="7248"/>
                    </a:cubicBezTo>
                    <a:cubicBezTo>
                      <a:pt x="660" y="5054"/>
                      <a:pt x="1256" y="2905"/>
                      <a:pt x="2092" y="848"/>
                    </a:cubicBezTo>
                    <a:cubicBezTo>
                      <a:pt x="2191" y="608"/>
                      <a:pt x="2292" y="371"/>
                      <a:pt x="2396" y="136"/>
                    </a:cubicBezTo>
                    <a:lnTo>
                      <a:pt x="21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2"/>
              <p:cNvSpPr/>
              <p:nvPr/>
            </p:nvSpPr>
            <p:spPr>
              <a:xfrm>
                <a:off x="5172035" y="3164831"/>
                <a:ext cx="228505" cy="565350"/>
              </a:xfrm>
              <a:custGeom>
                <a:avLst/>
                <a:gdLst/>
                <a:ahLst/>
                <a:cxnLst/>
                <a:rect l="l" t="t" r="r" b="b"/>
                <a:pathLst>
                  <a:path w="4503" h="11141" extrusionOk="0">
                    <a:moveTo>
                      <a:pt x="309" y="1"/>
                    </a:moveTo>
                    <a:cubicBezTo>
                      <a:pt x="206" y="13"/>
                      <a:pt x="103" y="27"/>
                      <a:pt x="0" y="40"/>
                    </a:cubicBezTo>
                    <a:cubicBezTo>
                      <a:pt x="503" y="3199"/>
                      <a:pt x="1534" y="6286"/>
                      <a:pt x="3089" y="9190"/>
                    </a:cubicBezTo>
                    <a:cubicBezTo>
                      <a:pt x="3446" y="9858"/>
                      <a:pt x="3827" y="10508"/>
                      <a:pt x="4231" y="11140"/>
                    </a:cubicBezTo>
                    <a:cubicBezTo>
                      <a:pt x="4322" y="11088"/>
                      <a:pt x="4412" y="11037"/>
                      <a:pt x="4503" y="10988"/>
                    </a:cubicBezTo>
                    <a:cubicBezTo>
                      <a:pt x="4100" y="10357"/>
                      <a:pt x="3720" y="9709"/>
                      <a:pt x="3362" y="9044"/>
                    </a:cubicBezTo>
                    <a:cubicBezTo>
                      <a:pt x="1827" y="6174"/>
                      <a:pt x="806" y="3122"/>
                      <a:pt x="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2"/>
              <p:cNvSpPr/>
              <p:nvPr/>
            </p:nvSpPr>
            <p:spPr>
              <a:xfrm>
                <a:off x="6420616" y="1438435"/>
                <a:ext cx="233275" cy="24611"/>
              </a:xfrm>
              <a:custGeom>
                <a:avLst/>
                <a:gdLst/>
                <a:ahLst/>
                <a:cxnLst/>
                <a:rect l="l" t="t" r="r" b="b"/>
                <a:pathLst>
                  <a:path w="4597" h="485" extrusionOk="0">
                    <a:moveTo>
                      <a:pt x="3179" y="0"/>
                    </a:moveTo>
                    <a:cubicBezTo>
                      <a:pt x="2595" y="0"/>
                      <a:pt x="2010" y="17"/>
                      <a:pt x="1427" y="52"/>
                    </a:cubicBezTo>
                    <a:cubicBezTo>
                      <a:pt x="949" y="81"/>
                      <a:pt x="473" y="121"/>
                      <a:pt x="1" y="173"/>
                    </a:cubicBezTo>
                    <a:cubicBezTo>
                      <a:pt x="3" y="277"/>
                      <a:pt x="3" y="381"/>
                      <a:pt x="2" y="484"/>
                    </a:cubicBezTo>
                    <a:cubicBezTo>
                      <a:pt x="481" y="432"/>
                      <a:pt x="961" y="392"/>
                      <a:pt x="1445" y="362"/>
                    </a:cubicBezTo>
                    <a:cubicBezTo>
                      <a:pt x="2024" y="328"/>
                      <a:pt x="2604" y="311"/>
                      <a:pt x="3184" y="311"/>
                    </a:cubicBezTo>
                    <a:cubicBezTo>
                      <a:pt x="3641" y="311"/>
                      <a:pt x="4097" y="321"/>
                      <a:pt x="4554" y="343"/>
                    </a:cubicBezTo>
                    <a:cubicBezTo>
                      <a:pt x="4565" y="240"/>
                      <a:pt x="4579" y="137"/>
                      <a:pt x="4596" y="34"/>
                    </a:cubicBezTo>
                    <a:cubicBezTo>
                      <a:pt x="4124" y="11"/>
                      <a:pt x="3652" y="0"/>
                      <a:pt x="3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2"/>
              <p:cNvSpPr/>
              <p:nvPr/>
            </p:nvSpPr>
            <p:spPr>
              <a:xfrm>
                <a:off x="5075569" y="2885480"/>
                <a:ext cx="497758" cy="149495"/>
              </a:xfrm>
              <a:custGeom>
                <a:avLst/>
                <a:gdLst/>
                <a:ahLst/>
                <a:cxnLst/>
                <a:rect l="l" t="t" r="r" b="b"/>
                <a:pathLst>
                  <a:path w="9809" h="2946" extrusionOk="0">
                    <a:moveTo>
                      <a:pt x="3256" y="0"/>
                    </a:moveTo>
                    <a:cubicBezTo>
                      <a:pt x="719" y="0"/>
                      <a:pt x="1" y="2945"/>
                      <a:pt x="1" y="2945"/>
                    </a:cubicBezTo>
                    <a:lnTo>
                      <a:pt x="9808" y="2945"/>
                    </a:lnTo>
                    <a:cubicBezTo>
                      <a:pt x="9213" y="1863"/>
                      <a:pt x="8390" y="1567"/>
                      <a:pt x="7670" y="1567"/>
                    </a:cubicBezTo>
                    <a:cubicBezTo>
                      <a:pt x="7204" y="1567"/>
                      <a:pt x="6782" y="1691"/>
                      <a:pt x="6491" y="1805"/>
                    </a:cubicBezTo>
                    <a:cubicBezTo>
                      <a:pt x="6111" y="1189"/>
                      <a:pt x="5136" y="0"/>
                      <a:pt x="3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2"/>
              <p:cNvSpPr/>
              <p:nvPr/>
            </p:nvSpPr>
            <p:spPr>
              <a:xfrm>
                <a:off x="7154389" y="1442089"/>
                <a:ext cx="570526" cy="171417"/>
              </a:xfrm>
              <a:custGeom>
                <a:avLst/>
                <a:gdLst/>
                <a:ahLst/>
                <a:cxnLst/>
                <a:rect l="l" t="t" r="r" b="b"/>
                <a:pathLst>
                  <a:path w="11243" h="3378" extrusionOk="0">
                    <a:moveTo>
                      <a:pt x="3731" y="1"/>
                    </a:moveTo>
                    <a:cubicBezTo>
                      <a:pt x="824" y="1"/>
                      <a:pt x="0" y="3378"/>
                      <a:pt x="0" y="3378"/>
                    </a:cubicBezTo>
                    <a:lnTo>
                      <a:pt x="11243" y="3378"/>
                    </a:lnTo>
                    <a:cubicBezTo>
                      <a:pt x="10560" y="2136"/>
                      <a:pt x="9617" y="1798"/>
                      <a:pt x="8791" y="1798"/>
                    </a:cubicBezTo>
                    <a:cubicBezTo>
                      <a:pt x="8257" y="1798"/>
                      <a:pt x="7773" y="1939"/>
                      <a:pt x="7439" y="2070"/>
                    </a:cubicBezTo>
                    <a:cubicBezTo>
                      <a:pt x="7004" y="1364"/>
                      <a:pt x="5887" y="1"/>
                      <a:pt x="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2"/>
              <p:cNvSpPr/>
              <p:nvPr/>
            </p:nvSpPr>
            <p:spPr>
              <a:xfrm>
                <a:off x="7050666" y="4016281"/>
                <a:ext cx="641721" cy="192780"/>
              </a:xfrm>
              <a:custGeom>
                <a:avLst/>
                <a:gdLst/>
                <a:ahLst/>
                <a:cxnLst/>
                <a:rect l="l" t="t" r="r" b="b"/>
                <a:pathLst>
                  <a:path w="12646" h="3799" extrusionOk="0">
                    <a:moveTo>
                      <a:pt x="4198" y="0"/>
                    </a:moveTo>
                    <a:cubicBezTo>
                      <a:pt x="927" y="0"/>
                      <a:pt x="1" y="3798"/>
                      <a:pt x="1" y="3798"/>
                    </a:cubicBezTo>
                    <a:lnTo>
                      <a:pt x="12646" y="3798"/>
                    </a:lnTo>
                    <a:cubicBezTo>
                      <a:pt x="11877" y="2402"/>
                      <a:pt x="10816" y="2021"/>
                      <a:pt x="9888" y="2021"/>
                    </a:cubicBezTo>
                    <a:cubicBezTo>
                      <a:pt x="9288" y="2021"/>
                      <a:pt x="8743" y="2180"/>
                      <a:pt x="8368" y="2327"/>
                    </a:cubicBezTo>
                    <a:cubicBezTo>
                      <a:pt x="7878" y="1533"/>
                      <a:pt x="6621" y="0"/>
                      <a:pt x="4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Industrial Recycling Pitch Deck by Slidesgo">
  <a:themeElements>
    <a:clrScheme name="Simple Light">
      <a:dk1>
        <a:srgbClr val="000000"/>
      </a:dk1>
      <a:lt1>
        <a:srgbClr val="FFFFFF"/>
      </a:lt1>
      <a:dk2>
        <a:srgbClr val="FFFFFF"/>
      </a:dk2>
      <a:lt2>
        <a:srgbClr val="707070"/>
      </a:lt2>
      <a:accent1>
        <a:srgbClr val="E2E2E2"/>
      </a:accent1>
      <a:accent2>
        <a:srgbClr val="FFE457"/>
      </a:accent2>
      <a:accent3>
        <a:srgbClr val="B97A67"/>
      </a:accent3>
      <a:accent4>
        <a:srgbClr val="61B988"/>
      </a:accent4>
      <a:accent5>
        <a:srgbClr val="01977F"/>
      </a:accent5>
      <a:accent6>
        <a:srgbClr val="5AC1D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1167</Words>
  <Application>Microsoft Office PowerPoint</Application>
  <PresentationFormat>Affichage à l'écran (16:9)</PresentationFormat>
  <Paragraphs>86</Paragraphs>
  <Slides>20</Slides>
  <Notes>17</Notes>
  <HiddenSlides>0</HiddenSlides>
  <MMClips>2</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Open Sans ExtraBold</vt:lpstr>
      <vt:lpstr>Open Sans</vt:lpstr>
      <vt:lpstr>Arial</vt:lpstr>
      <vt:lpstr>Industrial Recycling Pitch Deck by Slidesgo</vt:lpstr>
      <vt:lpstr>التسويق الأخضر</vt:lpstr>
      <vt:lpstr>المقدمة</vt:lpstr>
      <vt:lpstr>المقدمة</vt:lpstr>
      <vt:lpstr>ماهية التسويق الأخضر</vt:lpstr>
      <vt:lpstr>نشأة وتطور التسويق الأخضر</vt:lpstr>
      <vt:lpstr>Présentation PowerPoint</vt:lpstr>
      <vt:lpstr>تعريف التسويق الاخضر</vt:lpstr>
      <vt:lpstr>أهداف التسويق الأخضر</vt:lpstr>
      <vt:lpstr>أهمية التسويق الأخضر</vt:lpstr>
      <vt:lpstr>التسعير الأخضر</vt:lpstr>
      <vt:lpstr>الاختلافات المزيج التسويقي العادي والأخضر</vt:lpstr>
      <vt:lpstr>دراسة حالة مؤسسة تطبيق التسويق الأخضر</vt:lpstr>
      <vt:lpstr>مؤسسة IKEA </vt:lpstr>
      <vt:lpstr>السعر الأخضر</vt:lpstr>
      <vt:lpstr>Présentation PowerPoint</vt:lpstr>
      <vt:lpstr>Présentation PowerPoint</vt:lpstr>
      <vt:lpstr>تطبيقات وممارسات التسويق الأخضر لدى IKEA</vt:lpstr>
      <vt:lpstr>تطبيقات وممارسات التسويق الأخضر لدى IKEA</vt:lpstr>
      <vt:lpstr>Présentation PowerPoint</vt:lpstr>
      <vt:lpstr>الخاتمة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Sana Aissani</cp:lastModifiedBy>
  <cp:revision>17</cp:revision>
  <dcterms:modified xsi:type="dcterms:W3CDTF">2024-11-09T19:31:55Z</dcterms:modified>
</cp:coreProperties>
</file>