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Default Extension="wdp" ContentType="image/vnd.ms-photo"/>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97" r:id="rId1"/>
  </p:sldMasterIdLst>
  <p:notesMasterIdLst>
    <p:notesMasterId r:id="rId21"/>
  </p:notesMasterIdLst>
  <p:sldIdLst>
    <p:sldId id="361" r:id="rId2"/>
    <p:sldId id="256" r:id="rId3"/>
    <p:sldId id="342" r:id="rId4"/>
    <p:sldId id="343" r:id="rId5"/>
    <p:sldId id="357" r:id="rId6"/>
    <p:sldId id="362" r:id="rId7"/>
    <p:sldId id="364" r:id="rId8"/>
    <p:sldId id="363" r:id="rId9"/>
    <p:sldId id="366" r:id="rId10"/>
    <p:sldId id="365" r:id="rId11"/>
    <p:sldId id="367" r:id="rId12"/>
    <p:sldId id="368" r:id="rId13"/>
    <p:sldId id="369" r:id="rId14"/>
    <p:sldId id="370" r:id="rId15"/>
    <p:sldId id="371" r:id="rId16"/>
    <p:sldId id="372" r:id="rId17"/>
    <p:sldId id="373" r:id="rId18"/>
    <p:sldId id="374" r:id="rId19"/>
    <p:sldId id="281" r:id="rId20"/>
  </p:sldIdLst>
  <p:sldSz cx="9144000" cy="5143500" type="screen16x9"/>
  <p:notesSz cx="6858000" cy="9144000"/>
  <p:embeddedFontLst>
    <p:embeddedFont>
      <p:font typeface="Barlow Condensed SemiBold" charset="0"/>
      <p:regular r:id="rId22"/>
      <p:bold r:id="rId23"/>
      <p:italic r:id="rId24"/>
      <p:boldItalic r:id="rId25"/>
    </p:embeddedFont>
    <p:embeddedFont>
      <p:font typeface="Arvo" charset="0"/>
      <p:regular r:id="rId26"/>
      <p:bold r:id="rId27"/>
      <p:italic r:id="rId28"/>
      <p:boldItalic r:id="rId29"/>
    </p:embeddedFont>
    <p:embeddedFont>
      <p:font typeface="Calibri" pitchFamily="34" charset="0"/>
      <p:regular r:id="rId30"/>
      <p:bold r:id="rId31"/>
      <p:italic r:id="rId32"/>
      <p:boldItalic r:id="rId33"/>
    </p:embeddedFont>
    <p:embeddedFont>
      <p:font typeface="Agency FB" pitchFamily="34" charset="0"/>
      <p:regular r:id="rId34"/>
      <p:bold r:id="rId35"/>
    </p:embeddedFont>
    <p:embeddedFont>
      <p:font typeface="Andalus" pitchFamily="18" charset="-78"/>
      <p:regular r:id="rId36"/>
    </p:embeddedFont>
    <p:embeddedFont>
      <p:font typeface="Amatic SC" charset="-79"/>
      <p:regular r:id="rId37"/>
      <p:bold r:id="rId3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7B337F07-E825-43F2-8F80-F5B956A3D8F4}">
  <a:tblStyle styleId="{7B337F07-E825-43F2-8F80-F5B956A3D8F4}"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588" autoAdjust="0"/>
    <p:restoredTop sz="94660" autoAdjust="0"/>
  </p:normalViewPr>
  <p:slideViewPr>
    <p:cSldViewPr snapToGrid="0">
      <p:cViewPr>
        <p:scale>
          <a:sx n="100" d="100"/>
          <a:sy n="100" d="100"/>
        </p:scale>
        <p:origin x="-432" y="-168"/>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notesMaster" Target="notesMasters/notesMaster1.xml"/><Relationship Id="rId34" Type="http://schemas.openxmlformats.org/officeDocument/2006/relationships/font" Target="fonts/font13.fntdata"/><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33" Type="http://schemas.openxmlformats.org/officeDocument/2006/relationships/font" Target="fonts/font12.fntdata"/><Relationship Id="rId38" Type="http://schemas.openxmlformats.org/officeDocument/2006/relationships/font" Target="fonts/font17.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8.fntdata"/><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font" Target="fonts/font11.fntdata"/><Relationship Id="rId37" Type="http://schemas.openxmlformats.org/officeDocument/2006/relationships/font" Target="fonts/font16.fnt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36" Type="http://schemas.openxmlformats.org/officeDocument/2006/relationships/font" Target="fonts/font1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font" Target="fonts/font1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 xmlns:p14="http://schemas.microsoft.com/office/powerpoint/2010/main" val="66807393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1"/>
        <p:cNvGrpSpPr/>
        <p:nvPr/>
      </p:nvGrpSpPr>
      <p:grpSpPr>
        <a:xfrm>
          <a:off x="0" y="0"/>
          <a:ext cx="0" cy="0"/>
          <a:chOff x="0" y="0"/>
          <a:chExt cx="0" cy="0"/>
        </a:xfrm>
      </p:grpSpPr>
      <p:sp>
        <p:nvSpPr>
          <p:cNvPr id="1962" name="Google Shape;1962;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3" name="Google Shape;196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 xmlns:p14="http://schemas.microsoft.com/office/powerpoint/2010/main" val="25095111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6"/>
        <p:cNvGrpSpPr/>
        <p:nvPr/>
      </p:nvGrpSpPr>
      <p:grpSpPr>
        <a:xfrm>
          <a:off x="0" y="0"/>
          <a:ext cx="0" cy="0"/>
          <a:chOff x="0" y="0"/>
          <a:chExt cx="0" cy="0"/>
        </a:xfrm>
      </p:grpSpPr>
      <p:sp>
        <p:nvSpPr>
          <p:cNvPr id="2117" name="Google Shape;2117;ga460e844e7_2_9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8" name="Google Shape;2118;ga460e844e7_2_9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 xmlns:p14="http://schemas.microsoft.com/office/powerpoint/2010/main" val="658758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8"/>
        <p:cNvGrpSpPr/>
        <p:nvPr/>
      </p:nvGrpSpPr>
      <p:grpSpPr>
        <a:xfrm>
          <a:off x="0" y="0"/>
          <a:ext cx="0" cy="0"/>
          <a:chOff x="0" y="0"/>
          <a:chExt cx="0" cy="0"/>
        </a:xfrm>
      </p:grpSpPr>
      <p:sp>
        <p:nvSpPr>
          <p:cNvPr id="3539" name="Google Shape;3539;ga3edeba6e6_0_6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40" name="Google Shape;3540;ga3edeba6e6_0_6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 xmlns:p14="http://schemas.microsoft.com/office/powerpoint/2010/main" val="42300858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6"/>
        <p:cNvGrpSpPr/>
        <p:nvPr/>
      </p:nvGrpSpPr>
      <p:grpSpPr>
        <a:xfrm>
          <a:off x="0" y="0"/>
          <a:ext cx="0" cy="0"/>
          <a:chOff x="0" y="0"/>
          <a:chExt cx="0" cy="0"/>
        </a:xfrm>
      </p:grpSpPr>
      <p:sp>
        <p:nvSpPr>
          <p:cNvPr id="2117" name="Google Shape;2117;ga460e844e7_2_9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8" name="Google Shape;2118;ga460e844e7_2_9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 xmlns:p14="http://schemas.microsoft.com/office/powerpoint/2010/main" val="658758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6"/>
        <p:cNvGrpSpPr/>
        <p:nvPr/>
      </p:nvGrpSpPr>
      <p:grpSpPr>
        <a:xfrm>
          <a:off x="0" y="0"/>
          <a:ext cx="0" cy="0"/>
          <a:chOff x="0" y="0"/>
          <a:chExt cx="0" cy="0"/>
        </a:xfrm>
      </p:grpSpPr>
      <p:sp>
        <p:nvSpPr>
          <p:cNvPr id="2117" name="Google Shape;2117;ga460e844e7_2_9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8" name="Google Shape;2118;ga460e844e7_2_9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 xmlns:p14="http://schemas.microsoft.com/office/powerpoint/2010/main" val="658758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6"/>
        <p:cNvGrpSpPr/>
        <p:nvPr/>
      </p:nvGrpSpPr>
      <p:grpSpPr>
        <a:xfrm>
          <a:off x="0" y="0"/>
          <a:ext cx="0" cy="0"/>
          <a:chOff x="0" y="0"/>
          <a:chExt cx="0" cy="0"/>
        </a:xfrm>
      </p:grpSpPr>
      <p:sp>
        <p:nvSpPr>
          <p:cNvPr id="2117" name="Google Shape;2117;ga460e844e7_2_9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8" name="Google Shape;2118;ga460e844e7_2_9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 xmlns:p14="http://schemas.microsoft.com/office/powerpoint/2010/main" val="658758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7"/>
        <p:cNvGrpSpPr/>
        <p:nvPr/>
      </p:nvGrpSpPr>
      <p:grpSpPr>
        <a:xfrm>
          <a:off x="0" y="0"/>
          <a:ext cx="0" cy="0"/>
          <a:chOff x="0" y="0"/>
          <a:chExt cx="0" cy="0"/>
        </a:xfrm>
      </p:grpSpPr>
      <p:sp>
        <p:nvSpPr>
          <p:cNvPr id="2438" name="Google Shape;2438;ga3c05abd0c_0_3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39" name="Google Shape;2439;ga3c05abd0c_0_3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 xmlns:p14="http://schemas.microsoft.com/office/powerpoint/2010/main" val="23667415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2194950" y="1243575"/>
            <a:ext cx="4746300" cy="2052600"/>
          </a:xfrm>
          <a:prstGeom prst="rect">
            <a:avLst/>
          </a:prstGeom>
        </p:spPr>
        <p:txBody>
          <a:bodyPr spcFirstLastPara="1" wrap="square" lIns="91425" tIns="91425" rIns="91425" bIns="91425" anchor="ctr" anchorCtr="0">
            <a:noAutofit/>
          </a:bodyPr>
          <a:lstStyle>
            <a:lvl1pPr lvl="0" algn="ctr">
              <a:spcBef>
                <a:spcPts val="0"/>
              </a:spcBef>
              <a:spcAft>
                <a:spcPts val="0"/>
              </a:spcAft>
              <a:buSzPts val="6000"/>
              <a:buNone/>
              <a:defRPr sz="60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r>
              <a:rPr lang="fr-FR" smtClean="0"/>
              <a:t>Cliquez pour modifier le style du titre</a:t>
            </a:r>
            <a:endParaRPr/>
          </a:p>
        </p:txBody>
      </p:sp>
      <p:sp>
        <p:nvSpPr>
          <p:cNvPr id="10" name="Google Shape;10;p2"/>
          <p:cNvSpPr txBox="1">
            <a:spLocks noGrp="1"/>
          </p:cNvSpPr>
          <p:nvPr>
            <p:ph type="subTitle" idx="1"/>
          </p:nvPr>
        </p:nvSpPr>
        <p:spPr>
          <a:xfrm>
            <a:off x="2925950" y="3296175"/>
            <a:ext cx="32922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800"/>
              <a:buNone/>
              <a:defRPr sz="1800"/>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r>
              <a:rPr lang="fr-FR" smtClean="0"/>
              <a:t>Cliquez pour modifier le style des sous-titres du masque</a:t>
            </a: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04"/>
        <p:cNvGrpSpPr/>
        <p:nvPr/>
      </p:nvGrpSpPr>
      <p:grpSpPr>
        <a:xfrm>
          <a:off x="0" y="0"/>
          <a:ext cx="0" cy="0"/>
          <a:chOff x="0" y="0"/>
          <a:chExt cx="0" cy="0"/>
        </a:xfrm>
      </p:grpSpPr>
      <p:sp>
        <p:nvSpPr>
          <p:cNvPr id="305" name="Google Shape;305;p9"/>
          <p:cNvSpPr txBox="1">
            <a:spLocks noGrp="1"/>
          </p:cNvSpPr>
          <p:nvPr>
            <p:ph type="title"/>
          </p:nvPr>
        </p:nvSpPr>
        <p:spPr>
          <a:xfrm>
            <a:off x="713225" y="978238"/>
            <a:ext cx="3147300" cy="2291100"/>
          </a:xfrm>
          <a:prstGeom prst="rect">
            <a:avLst/>
          </a:prstGeom>
        </p:spPr>
        <p:txBody>
          <a:bodyPr spcFirstLastPara="1" wrap="square" lIns="91425" tIns="91425" rIns="91425" bIns="91425" anchor="b" anchorCtr="0">
            <a:noAutofit/>
          </a:bodyPr>
          <a:lstStyle>
            <a:lvl1pPr lvl="0">
              <a:spcBef>
                <a:spcPts val="0"/>
              </a:spcBef>
              <a:spcAft>
                <a:spcPts val="0"/>
              </a:spcAft>
              <a:buSzPts val="4200"/>
              <a:buNone/>
              <a:defRPr sz="4200"/>
            </a:lvl1pPr>
            <a:lvl2pPr lvl="1">
              <a:spcBef>
                <a:spcPts val="0"/>
              </a:spcBef>
              <a:spcAft>
                <a:spcPts val="0"/>
              </a:spcAft>
              <a:buSzPts val="4200"/>
              <a:buNone/>
              <a:defRPr sz="4200"/>
            </a:lvl2pPr>
            <a:lvl3pPr lvl="2">
              <a:spcBef>
                <a:spcPts val="0"/>
              </a:spcBef>
              <a:spcAft>
                <a:spcPts val="0"/>
              </a:spcAft>
              <a:buSzPts val="4200"/>
              <a:buNone/>
              <a:defRPr sz="4200"/>
            </a:lvl3pPr>
            <a:lvl4pPr lvl="3">
              <a:spcBef>
                <a:spcPts val="0"/>
              </a:spcBef>
              <a:spcAft>
                <a:spcPts val="0"/>
              </a:spcAft>
              <a:buSzPts val="4200"/>
              <a:buNone/>
              <a:defRPr sz="4200"/>
            </a:lvl4pPr>
            <a:lvl5pPr lvl="4">
              <a:spcBef>
                <a:spcPts val="0"/>
              </a:spcBef>
              <a:spcAft>
                <a:spcPts val="0"/>
              </a:spcAft>
              <a:buSzPts val="4200"/>
              <a:buNone/>
              <a:defRPr sz="4200"/>
            </a:lvl5pPr>
            <a:lvl6pPr lvl="5">
              <a:spcBef>
                <a:spcPts val="0"/>
              </a:spcBef>
              <a:spcAft>
                <a:spcPts val="0"/>
              </a:spcAft>
              <a:buSzPts val="4200"/>
              <a:buNone/>
              <a:defRPr sz="4200"/>
            </a:lvl6pPr>
            <a:lvl7pPr lvl="6">
              <a:spcBef>
                <a:spcPts val="0"/>
              </a:spcBef>
              <a:spcAft>
                <a:spcPts val="0"/>
              </a:spcAft>
              <a:buSzPts val="4200"/>
              <a:buNone/>
              <a:defRPr sz="4200"/>
            </a:lvl7pPr>
            <a:lvl8pPr lvl="7">
              <a:spcBef>
                <a:spcPts val="0"/>
              </a:spcBef>
              <a:spcAft>
                <a:spcPts val="0"/>
              </a:spcAft>
              <a:buSzPts val="4200"/>
              <a:buNone/>
              <a:defRPr sz="4200"/>
            </a:lvl8pPr>
            <a:lvl9pPr lvl="8">
              <a:spcBef>
                <a:spcPts val="0"/>
              </a:spcBef>
              <a:spcAft>
                <a:spcPts val="0"/>
              </a:spcAft>
              <a:buSzPts val="4200"/>
              <a:buNone/>
              <a:defRPr sz="4200"/>
            </a:lvl9pPr>
          </a:lstStyle>
          <a:p>
            <a:r>
              <a:rPr lang="fr-FR" smtClean="0"/>
              <a:t>Cliquez pour modifier le style du titre</a:t>
            </a:r>
            <a:endParaRPr/>
          </a:p>
        </p:txBody>
      </p:sp>
      <p:sp>
        <p:nvSpPr>
          <p:cNvPr id="306" name="Google Shape;306;p9"/>
          <p:cNvSpPr txBox="1">
            <a:spLocks noGrp="1"/>
          </p:cNvSpPr>
          <p:nvPr>
            <p:ph type="subTitle" idx="1"/>
          </p:nvPr>
        </p:nvSpPr>
        <p:spPr>
          <a:xfrm>
            <a:off x="713225" y="3357063"/>
            <a:ext cx="3147300" cy="8082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2100"/>
              <a:buNone/>
              <a:defRPr/>
            </a:lvl1pPr>
            <a:lvl2pPr lvl="1">
              <a:lnSpc>
                <a:spcPct val="100000"/>
              </a:lnSpc>
              <a:spcBef>
                <a:spcPts val="0"/>
              </a:spcBef>
              <a:spcAft>
                <a:spcPts val="0"/>
              </a:spcAft>
              <a:buSzPts val="2100"/>
              <a:buNone/>
              <a:defRPr sz="2100"/>
            </a:lvl2pPr>
            <a:lvl3pPr lvl="2">
              <a:lnSpc>
                <a:spcPct val="100000"/>
              </a:lnSpc>
              <a:spcBef>
                <a:spcPts val="0"/>
              </a:spcBef>
              <a:spcAft>
                <a:spcPts val="0"/>
              </a:spcAft>
              <a:buSzPts val="2100"/>
              <a:buNone/>
              <a:defRPr sz="2100"/>
            </a:lvl3pPr>
            <a:lvl4pPr lvl="3">
              <a:lnSpc>
                <a:spcPct val="100000"/>
              </a:lnSpc>
              <a:spcBef>
                <a:spcPts val="0"/>
              </a:spcBef>
              <a:spcAft>
                <a:spcPts val="0"/>
              </a:spcAft>
              <a:buSzPts val="2100"/>
              <a:buNone/>
              <a:defRPr sz="2100"/>
            </a:lvl4pPr>
            <a:lvl5pPr lvl="4">
              <a:lnSpc>
                <a:spcPct val="100000"/>
              </a:lnSpc>
              <a:spcBef>
                <a:spcPts val="0"/>
              </a:spcBef>
              <a:spcAft>
                <a:spcPts val="0"/>
              </a:spcAft>
              <a:buSzPts val="2100"/>
              <a:buNone/>
              <a:defRPr sz="2100"/>
            </a:lvl5pPr>
            <a:lvl6pPr lvl="5">
              <a:lnSpc>
                <a:spcPct val="100000"/>
              </a:lnSpc>
              <a:spcBef>
                <a:spcPts val="0"/>
              </a:spcBef>
              <a:spcAft>
                <a:spcPts val="0"/>
              </a:spcAft>
              <a:buSzPts val="2100"/>
              <a:buNone/>
              <a:defRPr sz="2100"/>
            </a:lvl6pPr>
            <a:lvl7pPr lvl="6">
              <a:lnSpc>
                <a:spcPct val="100000"/>
              </a:lnSpc>
              <a:spcBef>
                <a:spcPts val="0"/>
              </a:spcBef>
              <a:spcAft>
                <a:spcPts val="0"/>
              </a:spcAft>
              <a:buSzPts val="2100"/>
              <a:buNone/>
              <a:defRPr sz="2100"/>
            </a:lvl7pPr>
            <a:lvl8pPr lvl="7">
              <a:lnSpc>
                <a:spcPct val="100000"/>
              </a:lnSpc>
              <a:spcBef>
                <a:spcPts val="0"/>
              </a:spcBef>
              <a:spcAft>
                <a:spcPts val="0"/>
              </a:spcAft>
              <a:buSzPts val="2100"/>
              <a:buNone/>
              <a:defRPr sz="2100"/>
            </a:lvl8pPr>
            <a:lvl9pPr lvl="8">
              <a:lnSpc>
                <a:spcPct val="100000"/>
              </a:lnSpc>
              <a:spcBef>
                <a:spcPts val="0"/>
              </a:spcBef>
              <a:spcAft>
                <a:spcPts val="0"/>
              </a:spcAft>
              <a:buSzPts val="2100"/>
              <a:buNone/>
              <a:defRPr sz="2100"/>
            </a:lvl9pPr>
          </a:lstStyle>
          <a:p>
            <a:r>
              <a:rPr lang="fr-FR" smtClean="0"/>
              <a:t>Cliquez pour modifier le style des sous-titres du masque</a:t>
            </a:r>
            <a:endParaRPr/>
          </a:p>
        </p:txBody>
      </p:sp>
      <p:grpSp>
        <p:nvGrpSpPr>
          <p:cNvPr id="2" name="Google Shape;307;p9"/>
          <p:cNvGrpSpPr/>
          <p:nvPr/>
        </p:nvGrpSpPr>
        <p:grpSpPr>
          <a:xfrm flipH="1">
            <a:off x="4743766" y="-1156952"/>
            <a:ext cx="4451259" cy="6129060"/>
            <a:chOff x="-37799" y="-227337"/>
            <a:chExt cx="1833529" cy="2524637"/>
          </a:xfrm>
        </p:grpSpPr>
        <p:sp>
          <p:nvSpPr>
            <p:cNvPr id="308" name="Google Shape;308;p9"/>
            <p:cNvSpPr/>
            <p:nvPr/>
          </p:nvSpPr>
          <p:spPr>
            <a:xfrm rot="10800000">
              <a:off x="-26858" y="614063"/>
              <a:ext cx="365586" cy="420700"/>
            </a:xfrm>
            <a:custGeom>
              <a:avLst/>
              <a:gdLst/>
              <a:ahLst/>
              <a:cxnLst/>
              <a:rect l="l" t="t" r="r" b="b"/>
              <a:pathLst>
                <a:path w="27654" h="31823" extrusionOk="0">
                  <a:moveTo>
                    <a:pt x="27653" y="0"/>
                  </a:moveTo>
                  <a:lnTo>
                    <a:pt x="0" y="15978"/>
                  </a:lnTo>
                  <a:lnTo>
                    <a:pt x="27653" y="31823"/>
                  </a:lnTo>
                  <a:lnTo>
                    <a:pt x="27653" y="0"/>
                  </a:lnTo>
                  <a:close/>
                </a:path>
              </a:pathLst>
            </a:custGeom>
            <a:solidFill>
              <a:schemeClr val="dk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9"/>
            <p:cNvSpPr/>
            <p:nvPr/>
          </p:nvSpPr>
          <p:spPr>
            <a:xfrm rot="10800000">
              <a:off x="-26858" y="823521"/>
              <a:ext cx="365586" cy="422485"/>
            </a:xfrm>
            <a:custGeom>
              <a:avLst/>
              <a:gdLst/>
              <a:ahLst/>
              <a:cxnLst/>
              <a:rect l="l" t="t" r="r" b="b"/>
              <a:pathLst>
                <a:path w="27654" h="31958" extrusionOk="0">
                  <a:moveTo>
                    <a:pt x="0" y="1"/>
                  </a:moveTo>
                  <a:lnTo>
                    <a:pt x="0" y="31957"/>
                  </a:lnTo>
                  <a:lnTo>
                    <a:pt x="27653" y="15979"/>
                  </a:lnTo>
                  <a:lnTo>
                    <a:pt x="0" y="1"/>
                  </a:ln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9"/>
            <p:cNvSpPr/>
            <p:nvPr/>
          </p:nvSpPr>
          <p:spPr>
            <a:xfrm rot="10800000">
              <a:off x="-26858" y="1455450"/>
              <a:ext cx="365586" cy="420713"/>
            </a:xfrm>
            <a:custGeom>
              <a:avLst/>
              <a:gdLst/>
              <a:ahLst/>
              <a:cxnLst/>
              <a:rect l="l" t="t" r="r" b="b"/>
              <a:pathLst>
                <a:path w="27654" h="31824" extrusionOk="0">
                  <a:moveTo>
                    <a:pt x="27653" y="1"/>
                  </a:moveTo>
                  <a:lnTo>
                    <a:pt x="0" y="15845"/>
                  </a:lnTo>
                  <a:lnTo>
                    <a:pt x="27653" y="31823"/>
                  </a:lnTo>
                  <a:lnTo>
                    <a:pt x="27653" y="1"/>
                  </a:lnTo>
                  <a:close/>
                </a:path>
              </a:pathLst>
            </a:custGeom>
            <a:solidFill>
              <a:schemeClr val="accent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9"/>
            <p:cNvSpPr/>
            <p:nvPr/>
          </p:nvSpPr>
          <p:spPr>
            <a:xfrm rot="10800000">
              <a:off x="-26858" y="1034750"/>
              <a:ext cx="365586" cy="631942"/>
            </a:xfrm>
            <a:custGeom>
              <a:avLst/>
              <a:gdLst/>
              <a:ahLst/>
              <a:cxnLst/>
              <a:rect l="l" t="t" r="r" b="b"/>
              <a:pathLst>
                <a:path w="27654" h="47802" extrusionOk="0">
                  <a:moveTo>
                    <a:pt x="0" y="0"/>
                  </a:moveTo>
                  <a:lnTo>
                    <a:pt x="0" y="31823"/>
                  </a:lnTo>
                  <a:lnTo>
                    <a:pt x="134" y="31956"/>
                  </a:lnTo>
                  <a:lnTo>
                    <a:pt x="27653" y="47801"/>
                  </a:lnTo>
                  <a:lnTo>
                    <a:pt x="27653" y="15978"/>
                  </a:lnTo>
                  <a:lnTo>
                    <a:pt x="0" y="0"/>
                  </a:lnTo>
                  <a:close/>
                </a:path>
              </a:pathLst>
            </a:custGeom>
            <a:solidFill>
              <a:schemeClr val="accent4"/>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9"/>
            <p:cNvSpPr/>
            <p:nvPr/>
          </p:nvSpPr>
          <p:spPr>
            <a:xfrm rot="10800000">
              <a:off x="-26858" y="-17866"/>
              <a:ext cx="365586" cy="631942"/>
            </a:xfrm>
            <a:custGeom>
              <a:avLst/>
              <a:gdLst/>
              <a:ahLst/>
              <a:cxnLst/>
              <a:rect l="l" t="t" r="r" b="b"/>
              <a:pathLst>
                <a:path w="27654" h="47802" extrusionOk="0">
                  <a:moveTo>
                    <a:pt x="27653" y="1"/>
                  </a:moveTo>
                  <a:lnTo>
                    <a:pt x="0" y="15979"/>
                  </a:lnTo>
                  <a:lnTo>
                    <a:pt x="0" y="47802"/>
                  </a:lnTo>
                  <a:lnTo>
                    <a:pt x="134" y="47802"/>
                  </a:lnTo>
                  <a:lnTo>
                    <a:pt x="27653" y="31824"/>
                  </a:lnTo>
                  <a:lnTo>
                    <a:pt x="27653" y="1"/>
                  </a:lnTo>
                  <a:close/>
                </a:path>
              </a:pathLst>
            </a:custGeom>
            <a:solidFill>
              <a:schemeClr val="l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9"/>
            <p:cNvSpPr/>
            <p:nvPr/>
          </p:nvSpPr>
          <p:spPr>
            <a:xfrm rot="10800000">
              <a:off x="-26858" y="-227337"/>
              <a:ext cx="363828" cy="420713"/>
            </a:xfrm>
            <a:custGeom>
              <a:avLst/>
              <a:gdLst/>
              <a:ahLst/>
              <a:cxnLst/>
              <a:rect l="l" t="t" r="r" b="b"/>
              <a:pathLst>
                <a:path w="27521" h="31824" extrusionOk="0">
                  <a:moveTo>
                    <a:pt x="27520" y="1"/>
                  </a:moveTo>
                  <a:lnTo>
                    <a:pt x="1" y="15979"/>
                  </a:lnTo>
                  <a:lnTo>
                    <a:pt x="27520" y="31823"/>
                  </a:lnTo>
                  <a:lnTo>
                    <a:pt x="27520" y="1"/>
                  </a:ln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9"/>
            <p:cNvSpPr/>
            <p:nvPr/>
          </p:nvSpPr>
          <p:spPr>
            <a:xfrm rot="10800000">
              <a:off x="-26858" y="402834"/>
              <a:ext cx="365586" cy="420700"/>
            </a:xfrm>
            <a:custGeom>
              <a:avLst/>
              <a:gdLst/>
              <a:ahLst/>
              <a:cxnLst/>
              <a:rect l="l" t="t" r="r" b="b"/>
              <a:pathLst>
                <a:path w="27654" h="31823" extrusionOk="0">
                  <a:moveTo>
                    <a:pt x="0" y="0"/>
                  </a:moveTo>
                  <a:lnTo>
                    <a:pt x="0" y="31823"/>
                  </a:lnTo>
                  <a:lnTo>
                    <a:pt x="27653" y="15845"/>
                  </a:lnTo>
                  <a:lnTo>
                    <a:pt x="0" y="0"/>
                  </a:lnTo>
                  <a:close/>
                </a:path>
              </a:pathLst>
            </a:custGeom>
            <a:solidFill>
              <a:srgbClr val="00A6A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9"/>
            <p:cNvSpPr/>
            <p:nvPr/>
          </p:nvSpPr>
          <p:spPr>
            <a:xfrm rot="10800000">
              <a:off x="-26858" y="614063"/>
              <a:ext cx="365586" cy="420700"/>
            </a:xfrm>
            <a:custGeom>
              <a:avLst/>
              <a:gdLst/>
              <a:ahLst/>
              <a:cxnLst/>
              <a:rect l="l" t="t" r="r" b="b"/>
              <a:pathLst>
                <a:path w="27654" h="31823" extrusionOk="0">
                  <a:moveTo>
                    <a:pt x="27653" y="0"/>
                  </a:moveTo>
                  <a:lnTo>
                    <a:pt x="0" y="15978"/>
                  </a:lnTo>
                  <a:lnTo>
                    <a:pt x="27653" y="31823"/>
                  </a:lnTo>
                  <a:lnTo>
                    <a:pt x="27653" y="0"/>
                  </a:lnTo>
                  <a:close/>
                </a:path>
              </a:pathLst>
            </a:custGeom>
            <a:solidFill>
              <a:schemeClr val="dk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9"/>
            <p:cNvSpPr/>
            <p:nvPr/>
          </p:nvSpPr>
          <p:spPr>
            <a:xfrm rot="10800000">
              <a:off x="-26858" y="823521"/>
              <a:ext cx="365586" cy="422485"/>
            </a:xfrm>
            <a:custGeom>
              <a:avLst/>
              <a:gdLst/>
              <a:ahLst/>
              <a:cxnLst/>
              <a:rect l="l" t="t" r="r" b="b"/>
              <a:pathLst>
                <a:path w="27654" h="31958" extrusionOk="0">
                  <a:moveTo>
                    <a:pt x="0" y="1"/>
                  </a:moveTo>
                  <a:lnTo>
                    <a:pt x="0" y="31957"/>
                  </a:lnTo>
                  <a:lnTo>
                    <a:pt x="27653" y="15979"/>
                  </a:lnTo>
                  <a:lnTo>
                    <a:pt x="0" y="1"/>
                  </a:lnTo>
                  <a:close/>
                </a:path>
              </a:pathLst>
            </a:custGeom>
            <a:solidFill>
              <a:schemeClr val="accent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9"/>
            <p:cNvSpPr/>
            <p:nvPr/>
          </p:nvSpPr>
          <p:spPr>
            <a:xfrm rot="10800000">
              <a:off x="338715" y="823521"/>
              <a:ext cx="363828" cy="422485"/>
            </a:xfrm>
            <a:custGeom>
              <a:avLst/>
              <a:gdLst/>
              <a:ahLst/>
              <a:cxnLst/>
              <a:rect l="l" t="t" r="r" b="b"/>
              <a:pathLst>
                <a:path w="27521" h="31958" extrusionOk="0">
                  <a:moveTo>
                    <a:pt x="27520" y="1"/>
                  </a:moveTo>
                  <a:lnTo>
                    <a:pt x="1" y="15979"/>
                  </a:lnTo>
                  <a:lnTo>
                    <a:pt x="27520" y="31957"/>
                  </a:lnTo>
                  <a:lnTo>
                    <a:pt x="27520" y="1"/>
                  </a:ln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9"/>
            <p:cNvSpPr/>
            <p:nvPr/>
          </p:nvSpPr>
          <p:spPr>
            <a:xfrm rot="10800000">
              <a:off x="338715" y="614063"/>
              <a:ext cx="363828" cy="420700"/>
            </a:xfrm>
            <a:custGeom>
              <a:avLst/>
              <a:gdLst/>
              <a:ahLst/>
              <a:cxnLst/>
              <a:rect l="l" t="t" r="r" b="b"/>
              <a:pathLst>
                <a:path w="27521" h="31823" extrusionOk="0">
                  <a:moveTo>
                    <a:pt x="1" y="0"/>
                  </a:moveTo>
                  <a:lnTo>
                    <a:pt x="1" y="31823"/>
                  </a:lnTo>
                  <a:lnTo>
                    <a:pt x="27520" y="15978"/>
                  </a:lnTo>
                  <a:lnTo>
                    <a:pt x="1" y="0"/>
                  </a:ln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9"/>
            <p:cNvSpPr/>
            <p:nvPr/>
          </p:nvSpPr>
          <p:spPr>
            <a:xfrm rot="10800000">
              <a:off x="-37799" y="811313"/>
              <a:ext cx="381833" cy="441260"/>
            </a:xfrm>
            <a:custGeom>
              <a:avLst/>
              <a:gdLst/>
              <a:ahLst/>
              <a:cxnLst/>
              <a:rect l="l" t="t" r="r" b="b"/>
              <a:pathLst>
                <a:path w="27654" h="31958" extrusionOk="0">
                  <a:moveTo>
                    <a:pt x="0" y="1"/>
                  </a:moveTo>
                  <a:lnTo>
                    <a:pt x="0" y="31957"/>
                  </a:lnTo>
                  <a:lnTo>
                    <a:pt x="27653" y="15979"/>
                  </a:lnTo>
                  <a:lnTo>
                    <a:pt x="0" y="1"/>
                  </a:ln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9"/>
            <p:cNvSpPr/>
            <p:nvPr/>
          </p:nvSpPr>
          <p:spPr>
            <a:xfrm rot="10800000">
              <a:off x="702529" y="614063"/>
              <a:ext cx="363828" cy="420700"/>
            </a:xfrm>
            <a:custGeom>
              <a:avLst/>
              <a:gdLst/>
              <a:ahLst/>
              <a:cxnLst/>
              <a:rect l="l" t="t" r="r" b="b"/>
              <a:pathLst>
                <a:path w="27521" h="31823" extrusionOk="0">
                  <a:moveTo>
                    <a:pt x="27521" y="0"/>
                  </a:moveTo>
                  <a:lnTo>
                    <a:pt x="1" y="15978"/>
                  </a:lnTo>
                  <a:lnTo>
                    <a:pt x="27521" y="31823"/>
                  </a:lnTo>
                  <a:lnTo>
                    <a:pt x="27521" y="0"/>
                  </a:ln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9"/>
            <p:cNvSpPr/>
            <p:nvPr/>
          </p:nvSpPr>
          <p:spPr>
            <a:xfrm rot="10800000">
              <a:off x="702529" y="823521"/>
              <a:ext cx="363828" cy="422485"/>
            </a:xfrm>
            <a:custGeom>
              <a:avLst/>
              <a:gdLst/>
              <a:ahLst/>
              <a:cxnLst/>
              <a:rect l="l" t="t" r="r" b="b"/>
              <a:pathLst>
                <a:path w="27521" h="31958" extrusionOk="0">
                  <a:moveTo>
                    <a:pt x="1" y="1"/>
                  </a:moveTo>
                  <a:lnTo>
                    <a:pt x="1" y="31957"/>
                  </a:lnTo>
                  <a:lnTo>
                    <a:pt x="27521" y="15979"/>
                  </a:lnTo>
                  <a:lnTo>
                    <a:pt x="1" y="1"/>
                  </a:lnTo>
                  <a:close/>
                </a:path>
              </a:pathLst>
            </a:custGeom>
            <a:solidFill>
              <a:schemeClr val="accent4"/>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9"/>
            <p:cNvSpPr/>
            <p:nvPr/>
          </p:nvSpPr>
          <p:spPr>
            <a:xfrm rot="10800000">
              <a:off x="702529" y="1455450"/>
              <a:ext cx="363828" cy="420713"/>
            </a:xfrm>
            <a:custGeom>
              <a:avLst/>
              <a:gdLst/>
              <a:ahLst/>
              <a:cxnLst/>
              <a:rect l="l" t="t" r="r" b="b"/>
              <a:pathLst>
                <a:path w="27521" h="31824" extrusionOk="0">
                  <a:moveTo>
                    <a:pt x="27521" y="1"/>
                  </a:moveTo>
                  <a:lnTo>
                    <a:pt x="1" y="15845"/>
                  </a:lnTo>
                  <a:lnTo>
                    <a:pt x="27521" y="31823"/>
                  </a:lnTo>
                  <a:lnTo>
                    <a:pt x="27521" y="1"/>
                  </a:lnTo>
                  <a:close/>
                </a:path>
              </a:pathLst>
            </a:custGeom>
            <a:solidFill>
              <a:schemeClr val="accen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9"/>
            <p:cNvSpPr/>
            <p:nvPr/>
          </p:nvSpPr>
          <p:spPr>
            <a:xfrm rot="10800000">
              <a:off x="700771" y="1034750"/>
              <a:ext cx="367344" cy="630184"/>
            </a:xfrm>
            <a:custGeom>
              <a:avLst/>
              <a:gdLst/>
              <a:ahLst/>
              <a:cxnLst/>
              <a:rect l="l" t="t" r="r" b="b"/>
              <a:pathLst>
                <a:path w="27787" h="47669" extrusionOk="0">
                  <a:moveTo>
                    <a:pt x="1" y="1"/>
                  </a:moveTo>
                  <a:lnTo>
                    <a:pt x="134" y="31823"/>
                  </a:lnTo>
                  <a:lnTo>
                    <a:pt x="27787" y="47668"/>
                  </a:lnTo>
                  <a:lnTo>
                    <a:pt x="27654" y="15845"/>
                  </a:lnTo>
                  <a:lnTo>
                    <a:pt x="1" y="1"/>
                  </a:lnTo>
                  <a:close/>
                </a:path>
              </a:pathLst>
            </a:custGeom>
            <a:solidFill>
              <a:schemeClr val="dk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9"/>
            <p:cNvSpPr/>
            <p:nvPr/>
          </p:nvSpPr>
          <p:spPr>
            <a:xfrm rot="10800000">
              <a:off x="338715" y="1034750"/>
              <a:ext cx="363828" cy="630184"/>
            </a:xfrm>
            <a:custGeom>
              <a:avLst/>
              <a:gdLst/>
              <a:ahLst/>
              <a:cxnLst/>
              <a:rect l="l" t="t" r="r" b="b"/>
              <a:pathLst>
                <a:path w="27521" h="47669" extrusionOk="0">
                  <a:moveTo>
                    <a:pt x="27520" y="1"/>
                  </a:moveTo>
                  <a:lnTo>
                    <a:pt x="1" y="15845"/>
                  </a:lnTo>
                  <a:lnTo>
                    <a:pt x="1" y="47668"/>
                  </a:lnTo>
                  <a:lnTo>
                    <a:pt x="27520" y="31823"/>
                  </a:lnTo>
                  <a:lnTo>
                    <a:pt x="27520" y="31690"/>
                  </a:lnTo>
                  <a:lnTo>
                    <a:pt x="27520" y="1"/>
                  </a:lnTo>
                  <a:close/>
                </a:path>
              </a:pathLst>
            </a:custGeom>
            <a:solidFill>
              <a:schemeClr val="l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9"/>
            <p:cNvSpPr/>
            <p:nvPr/>
          </p:nvSpPr>
          <p:spPr>
            <a:xfrm rot="10800000">
              <a:off x="338715" y="1876150"/>
              <a:ext cx="363828" cy="421150"/>
            </a:xfrm>
            <a:custGeom>
              <a:avLst/>
              <a:gdLst/>
              <a:ahLst/>
              <a:cxnLst/>
              <a:rect l="l" t="t" r="r" b="b"/>
              <a:pathLst>
                <a:path w="27521" h="31857" extrusionOk="0">
                  <a:moveTo>
                    <a:pt x="1" y="0"/>
                  </a:moveTo>
                  <a:lnTo>
                    <a:pt x="1" y="31857"/>
                  </a:lnTo>
                  <a:lnTo>
                    <a:pt x="27520" y="15845"/>
                  </a:lnTo>
                  <a:lnTo>
                    <a:pt x="1" y="0"/>
                  </a:lnTo>
                  <a:close/>
                </a:path>
              </a:pathLst>
            </a:custGeom>
            <a:solidFill>
              <a:schemeClr val="accen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9"/>
            <p:cNvSpPr/>
            <p:nvPr/>
          </p:nvSpPr>
          <p:spPr>
            <a:xfrm rot="10800000">
              <a:off x="338715" y="-227337"/>
              <a:ext cx="727642" cy="420713"/>
            </a:xfrm>
            <a:custGeom>
              <a:avLst/>
              <a:gdLst/>
              <a:ahLst/>
              <a:cxnLst/>
              <a:rect l="l" t="t" r="r" b="b"/>
              <a:pathLst>
                <a:path w="55041" h="31824" extrusionOk="0">
                  <a:moveTo>
                    <a:pt x="27521" y="1"/>
                  </a:moveTo>
                  <a:lnTo>
                    <a:pt x="1" y="15979"/>
                  </a:lnTo>
                  <a:lnTo>
                    <a:pt x="27521" y="31823"/>
                  </a:lnTo>
                  <a:lnTo>
                    <a:pt x="55040" y="15979"/>
                  </a:lnTo>
                  <a:lnTo>
                    <a:pt x="27521" y="1"/>
                  </a:lnTo>
                  <a:close/>
                </a:path>
              </a:pathLst>
            </a:custGeom>
            <a:solidFill>
              <a:schemeClr val="l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9"/>
            <p:cNvSpPr/>
            <p:nvPr/>
          </p:nvSpPr>
          <p:spPr>
            <a:xfrm rot="10800000">
              <a:off x="338715" y="-17866"/>
              <a:ext cx="363828" cy="631942"/>
            </a:xfrm>
            <a:custGeom>
              <a:avLst/>
              <a:gdLst/>
              <a:ahLst/>
              <a:cxnLst/>
              <a:rect l="l" t="t" r="r" b="b"/>
              <a:pathLst>
                <a:path w="27521" h="47802" extrusionOk="0">
                  <a:moveTo>
                    <a:pt x="1" y="1"/>
                  </a:moveTo>
                  <a:lnTo>
                    <a:pt x="1" y="31824"/>
                  </a:lnTo>
                  <a:lnTo>
                    <a:pt x="27520" y="47802"/>
                  </a:lnTo>
                  <a:lnTo>
                    <a:pt x="27520" y="15979"/>
                  </a:lnTo>
                  <a:lnTo>
                    <a:pt x="1" y="1"/>
                  </a:lnTo>
                  <a:close/>
                </a:path>
              </a:pathLst>
            </a:custGeom>
            <a:solidFill>
              <a:schemeClr val="dk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9"/>
            <p:cNvSpPr/>
            <p:nvPr/>
          </p:nvSpPr>
          <p:spPr>
            <a:xfrm rot="10800000">
              <a:off x="338715" y="402834"/>
              <a:ext cx="363828" cy="420700"/>
            </a:xfrm>
            <a:custGeom>
              <a:avLst/>
              <a:gdLst/>
              <a:ahLst/>
              <a:cxnLst/>
              <a:rect l="l" t="t" r="r" b="b"/>
              <a:pathLst>
                <a:path w="27521" h="31823" extrusionOk="0">
                  <a:moveTo>
                    <a:pt x="27520" y="0"/>
                  </a:moveTo>
                  <a:lnTo>
                    <a:pt x="1" y="15845"/>
                  </a:lnTo>
                  <a:lnTo>
                    <a:pt x="27520" y="31823"/>
                  </a:lnTo>
                  <a:lnTo>
                    <a:pt x="27520" y="0"/>
                  </a:lnTo>
                  <a:close/>
                </a:path>
              </a:pathLst>
            </a:custGeom>
            <a:solidFill>
              <a:schemeClr val="l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9"/>
            <p:cNvSpPr/>
            <p:nvPr/>
          </p:nvSpPr>
          <p:spPr>
            <a:xfrm rot="10800000">
              <a:off x="-26858" y="402834"/>
              <a:ext cx="365586" cy="420700"/>
            </a:xfrm>
            <a:custGeom>
              <a:avLst/>
              <a:gdLst/>
              <a:ahLst/>
              <a:cxnLst/>
              <a:rect l="l" t="t" r="r" b="b"/>
              <a:pathLst>
                <a:path w="27654" h="31823" extrusionOk="0">
                  <a:moveTo>
                    <a:pt x="0" y="0"/>
                  </a:moveTo>
                  <a:lnTo>
                    <a:pt x="0" y="31823"/>
                  </a:lnTo>
                  <a:lnTo>
                    <a:pt x="27653" y="15845"/>
                  </a:lnTo>
                  <a:lnTo>
                    <a:pt x="0" y="0"/>
                  </a:ln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9"/>
            <p:cNvSpPr/>
            <p:nvPr/>
          </p:nvSpPr>
          <p:spPr>
            <a:xfrm rot="10800000">
              <a:off x="702529" y="402834"/>
              <a:ext cx="363828" cy="420700"/>
            </a:xfrm>
            <a:custGeom>
              <a:avLst/>
              <a:gdLst/>
              <a:ahLst/>
              <a:cxnLst/>
              <a:rect l="l" t="t" r="r" b="b"/>
              <a:pathLst>
                <a:path w="27521" h="31823" extrusionOk="0">
                  <a:moveTo>
                    <a:pt x="1" y="0"/>
                  </a:moveTo>
                  <a:lnTo>
                    <a:pt x="1" y="31823"/>
                  </a:lnTo>
                  <a:lnTo>
                    <a:pt x="27521" y="15845"/>
                  </a:lnTo>
                  <a:lnTo>
                    <a:pt x="1" y="0"/>
                  </a:lnTo>
                  <a:close/>
                </a:path>
              </a:pathLst>
            </a:custGeom>
            <a:solidFill>
              <a:schemeClr val="accent4"/>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9"/>
            <p:cNvSpPr/>
            <p:nvPr/>
          </p:nvSpPr>
          <p:spPr>
            <a:xfrm rot="10800000">
              <a:off x="338715" y="614063"/>
              <a:ext cx="727642" cy="631942"/>
            </a:xfrm>
            <a:custGeom>
              <a:avLst/>
              <a:gdLst/>
              <a:ahLst/>
              <a:cxnLst/>
              <a:rect l="l" t="t" r="r" b="b"/>
              <a:pathLst>
                <a:path w="55041" h="47802" extrusionOk="0">
                  <a:moveTo>
                    <a:pt x="55040" y="1"/>
                  </a:moveTo>
                  <a:lnTo>
                    <a:pt x="27521" y="15979"/>
                  </a:lnTo>
                  <a:lnTo>
                    <a:pt x="1" y="31957"/>
                  </a:lnTo>
                  <a:lnTo>
                    <a:pt x="27521" y="47802"/>
                  </a:lnTo>
                  <a:lnTo>
                    <a:pt x="55040" y="31957"/>
                  </a:lnTo>
                  <a:lnTo>
                    <a:pt x="55040" y="1"/>
                  </a:lnTo>
                  <a:close/>
                </a:path>
              </a:pathLst>
            </a:custGeom>
            <a:solidFill>
              <a:schemeClr val="accent4"/>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9"/>
            <p:cNvSpPr/>
            <p:nvPr/>
          </p:nvSpPr>
          <p:spPr>
            <a:xfrm rot="10800000">
              <a:off x="1066343" y="823521"/>
              <a:ext cx="365586" cy="422485"/>
            </a:xfrm>
            <a:custGeom>
              <a:avLst/>
              <a:gdLst/>
              <a:ahLst/>
              <a:cxnLst/>
              <a:rect l="l" t="t" r="r" b="b"/>
              <a:pathLst>
                <a:path w="27654" h="31958" extrusionOk="0">
                  <a:moveTo>
                    <a:pt x="27654" y="1"/>
                  </a:moveTo>
                  <a:lnTo>
                    <a:pt x="1" y="15979"/>
                  </a:lnTo>
                  <a:lnTo>
                    <a:pt x="27654" y="31957"/>
                  </a:lnTo>
                  <a:lnTo>
                    <a:pt x="27654" y="1"/>
                  </a:lnTo>
                  <a:close/>
                </a:path>
              </a:pathLst>
            </a:custGeom>
            <a:solidFill>
              <a:schemeClr val="accent4"/>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9"/>
            <p:cNvSpPr/>
            <p:nvPr/>
          </p:nvSpPr>
          <p:spPr>
            <a:xfrm rot="10800000">
              <a:off x="1066343" y="614063"/>
              <a:ext cx="365586" cy="420700"/>
            </a:xfrm>
            <a:custGeom>
              <a:avLst/>
              <a:gdLst/>
              <a:ahLst/>
              <a:cxnLst/>
              <a:rect l="l" t="t" r="r" b="b"/>
              <a:pathLst>
                <a:path w="27654" h="31823" extrusionOk="0">
                  <a:moveTo>
                    <a:pt x="1" y="0"/>
                  </a:moveTo>
                  <a:lnTo>
                    <a:pt x="1" y="31823"/>
                  </a:lnTo>
                  <a:lnTo>
                    <a:pt x="27654" y="15978"/>
                  </a:lnTo>
                  <a:lnTo>
                    <a:pt x="1" y="0"/>
                  </a:lnTo>
                  <a:close/>
                </a:path>
              </a:pathLst>
            </a:custGeom>
            <a:solidFill>
              <a:srgbClr val="E3651D"/>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9"/>
            <p:cNvSpPr/>
            <p:nvPr/>
          </p:nvSpPr>
          <p:spPr>
            <a:xfrm rot="10800000">
              <a:off x="702529" y="823521"/>
              <a:ext cx="363828" cy="422485"/>
            </a:xfrm>
            <a:custGeom>
              <a:avLst/>
              <a:gdLst/>
              <a:ahLst/>
              <a:cxnLst/>
              <a:rect l="l" t="t" r="r" b="b"/>
              <a:pathLst>
                <a:path w="27521" h="31958" extrusionOk="0">
                  <a:moveTo>
                    <a:pt x="1" y="1"/>
                  </a:moveTo>
                  <a:lnTo>
                    <a:pt x="1" y="31957"/>
                  </a:lnTo>
                  <a:lnTo>
                    <a:pt x="27521" y="15979"/>
                  </a:lnTo>
                  <a:lnTo>
                    <a:pt x="1" y="1"/>
                  </a:lnTo>
                  <a:close/>
                </a:path>
              </a:pathLst>
            </a:custGeom>
            <a:solidFill>
              <a:schemeClr val="accent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9"/>
            <p:cNvSpPr/>
            <p:nvPr/>
          </p:nvSpPr>
          <p:spPr>
            <a:xfrm rot="10800000">
              <a:off x="1431916" y="1455450"/>
              <a:ext cx="363814" cy="420713"/>
            </a:xfrm>
            <a:custGeom>
              <a:avLst/>
              <a:gdLst/>
              <a:ahLst/>
              <a:cxnLst/>
              <a:rect l="l" t="t" r="r" b="b"/>
              <a:pathLst>
                <a:path w="27520" h="31824" extrusionOk="0">
                  <a:moveTo>
                    <a:pt x="27520" y="1"/>
                  </a:moveTo>
                  <a:lnTo>
                    <a:pt x="0" y="15845"/>
                  </a:lnTo>
                  <a:lnTo>
                    <a:pt x="27520" y="31823"/>
                  </a:lnTo>
                  <a:lnTo>
                    <a:pt x="27520" y="1"/>
                  </a:lnTo>
                  <a:close/>
                </a:path>
              </a:pathLst>
            </a:custGeom>
            <a:solidFill>
              <a:schemeClr val="accen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9"/>
            <p:cNvSpPr/>
            <p:nvPr/>
          </p:nvSpPr>
          <p:spPr>
            <a:xfrm rot="10800000">
              <a:off x="1066343" y="1034750"/>
              <a:ext cx="365586" cy="630184"/>
            </a:xfrm>
            <a:custGeom>
              <a:avLst/>
              <a:gdLst/>
              <a:ahLst/>
              <a:cxnLst/>
              <a:rect l="l" t="t" r="r" b="b"/>
              <a:pathLst>
                <a:path w="27654" h="47669" extrusionOk="0">
                  <a:moveTo>
                    <a:pt x="27654" y="1"/>
                  </a:moveTo>
                  <a:lnTo>
                    <a:pt x="1" y="15845"/>
                  </a:lnTo>
                  <a:lnTo>
                    <a:pt x="1" y="47668"/>
                  </a:lnTo>
                  <a:lnTo>
                    <a:pt x="27521" y="31823"/>
                  </a:lnTo>
                  <a:lnTo>
                    <a:pt x="27654" y="31690"/>
                  </a:lnTo>
                  <a:lnTo>
                    <a:pt x="27654" y="1"/>
                  </a:ln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9"/>
            <p:cNvSpPr/>
            <p:nvPr/>
          </p:nvSpPr>
          <p:spPr>
            <a:xfrm rot="10800000">
              <a:off x="1066343" y="1455450"/>
              <a:ext cx="365586" cy="420713"/>
            </a:xfrm>
            <a:custGeom>
              <a:avLst/>
              <a:gdLst/>
              <a:ahLst/>
              <a:cxnLst/>
              <a:rect l="l" t="t" r="r" b="b"/>
              <a:pathLst>
                <a:path w="27654" h="31824" extrusionOk="0">
                  <a:moveTo>
                    <a:pt x="1" y="1"/>
                  </a:moveTo>
                  <a:lnTo>
                    <a:pt x="1" y="31823"/>
                  </a:lnTo>
                  <a:lnTo>
                    <a:pt x="27654" y="15979"/>
                  </a:lnTo>
                  <a:lnTo>
                    <a:pt x="27654" y="15845"/>
                  </a:lnTo>
                  <a:lnTo>
                    <a:pt x="1" y="1"/>
                  </a:lnTo>
                  <a:close/>
                </a:path>
              </a:pathLst>
            </a:custGeom>
            <a:solidFill>
              <a:schemeClr val="accent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9"/>
            <p:cNvSpPr/>
            <p:nvPr/>
          </p:nvSpPr>
          <p:spPr>
            <a:xfrm rot="10800000">
              <a:off x="1431916" y="193363"/>
              <a:ext cx="363814" cy="420713"/>
            </a:xfrm>
            <a:custGeom>
              <a:avLst/>
              <a:gdLst/>
              <a:ahLst/>
              <a:cxnLst/>
              <a:rect l="l" t="t" r="r" b="b"/>
              <a:pathLst>
                <a:path w="27520" h="31824" extrusionOk="0">
                  <a:moveTo>
                    <a:pt x="27520" y="1"/>
                  </a:moveTo>
                  <a:lnTo>
                    <a:pt x="0" y="15979"/>
                  </a:lnTo>
                  <a:lnTo>
                    <a:pt x="27520" y="31824"/>
                  </a:lnTo>
                  <a:lnTo>
                    <a:pt x="27520" y="1"/>
                  </a:ln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9"/>
            <p:cNvSpPr/>
            <p:nvPr/>
          </p:nvSpPr>
          <p:spPr>
            <a:xfrm rot="10800000">
              <a:off x="1066343" y="-227337"/>
              <a:ext cx="365586" cy="841413"/>
            </a:xfrm>
            <a:custGeom>
              <a:avLst/>
              <a:gdLst/>
              <a:ahLst/>
              <a:cxnLst/>
              <a:rect l="l" t="t" r="r" b="b"/>
              <a:pathLst>
                <a:path w="27654" h="63647" extrusionOk="0">
                  <a:moveTo>
                    <a:pt x="1" y="1"/>
                  </a:moveTo>
                  <a:lnTo>
                    <a:pt x="1" y="31824"/>
                  </a:lnTo>
                  <a:lnTo>
                    <a:pt x="1" y="63646"/>
                  </a:lnTo>
                  <a:lnTo>
                    <a:pt x="27521" y="47802"/>
                  </a:lnTo>
                  <a:lnTo>
                    <a:pt x="27654" y="47802"/>
                  </a:lnTo>
                  <a:lnTo>
                    <a:pt x="27654" y="15979"/>
                  </a:lnTo>
                  <a:lnTo>
                    <a:pt x="1" y="1"/>
                  </a:lnTo>
                  <a:close/>
                </a:path>
              </a:pathLst>
            </a:custGeom>
            <a:solidFill>
              <a:schemeClr val="accent4"/>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9"/>
            <p:cNvSpPr/>
            <p:nvPr/>
          </p:nvSpPr>
          <p:spPr>
            <a:xfrm rot="10800000">
              <a:off x="1066343" y="402834"/>
              <a:ext cx="365586" cy="420700"/>
            </a:xfrm>
            <a:custGeom>
              <a:avLst/>
              <a:gdLst/>
              <a:ahLst/>
              <a:cxnLst/>
              <a:rect l="l" t="t" r="r" b="b"/>
              <a:pathLst>
                <a:path w="27654" h="31823" extrusionOk="0">
                  <a:moveTo>
                    <a:pt x="27654" y="0"/>
                  </a:moveTo>
                  <a:lnTo>
                    <a:pt x="1" y="15845"/>
                  </a:lnTo>
                  <a:lnTo>
                    <a:pt x="27654" y="31823"/>
                  </a:lnTo>
                  <a:lnTo>
                    <a:pt x="27654" y="0"/>
                  </a:ln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9"/>
            <p:cNvSpPr/>
            <p:nvPr/>
          </p:nvSpPr>
          <p:spPr>
            <a:xfrm rot="10800000">
              <a:off x="702529" y="-17866"/>
              <a:ext cx="365586" cy="841400"/>
            </a:xfrm>
            <a:custGeom>
              <a:avLst/>
              <a:gdLst/>
              <a:ahLst/>
              <a:cxnLst/>
              <a:rect l="l" t="t" r="r" b="b"/>
              <a:pathLst>
                <a:path w="27654" h="63646" extrusionOk="0">
                  <a:moveTo>
                    <a:pt x="134" y="0"/>
                  </a:moveTo>
                  <a:lnTo>
                    <a:pt x="1" y="31823"/>
                  </a:lnTo>
                  <a:lnTo>
                    <a:pt x="134" y="31823"/>
                  </a:lnTo>
                  <a:lnTo>
                    <a:pt x="134" y="63646"/>
                  </a:lnTo>
                  <a:lnTo>
                    <a:pt x="27654" y="47668"/>
                  </a:lnTo>
                  <a:lnTo>
                    <a:pt x="27654" y="15845"/>
                  </a:lnTo>
                  <a:lnTo>
                    <a:pt x="134" y="0"/>
                  </a:ln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9"/>
            <p:cNvSpPr/>
            <p:nvPr/>
          </p:nvSpPr>
          <p:spPr>
            <a:xfrm rot="10800000">
              <a:off x="702529" y="614063"/>
              <a:ext cx="729400" cy="631942"/>
            </a:xfrm>
            <a:custGeom>
              <a:avLst/>
              <a:gdLst/>
              <a:ahLst/>
              <a:cxnLst/>
              <a:rect l="l" t="t" r="r" b="b"/>
              <a:pathLst>
                <a:path w="55174" h="47802" extrusionOk="0">
                  <a:moveTo>
                    <a:pt x="27654" y="1"/>
                  </a:moveTo>
                  <a:lnTo>
                    <a:pt x="1" y="15979"/>
                  </a:lnTo>
                  <a:lnTo>
                    <a:pt x="1" y="47802"/>
                  </a:lnTo>
                  <a:lnTo>
                    <a:pt x="27654" y="31957"/>
                  </a:lnTo>
                  <a:lnTo>
                    <a:pt x="55174" y="15979"/>
                  </a:lnTo>
                  <a:lnTo>
                    <a:pt x="27654" y="1"/>
                  </a:lnTo>
                  <a:close/>
                </a:path>
              </a:pathLst>
            </a:custGeom>
            <a:solidFill>
              <a:schemeClr val="accent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358"/>
        <p:cNvGrpSpPr/>
        <p:nvPr/>
      </p:nvGrpSpPr>
      <p:grpSpPr>
        <a:xfrm>
          <a:off x="0" y="0"/>
          <a:ext cx="0" cy="0"/>
          <a:chOff x="0" y="0"/>
          <a:chExt cx="0" cy="0"/>
        </a:xfrm>
      </p:grpSpPr>
      <p:sp>
        <p:nvSpPr>
          <p:cNvPr id="359" name="Google Shape;359;p11"/>
          <p:cNvSpPr txBox="1">
            <a:spLocks noGrp="1"/>
          </p:cNvSpPr>
          <p:nvPr>
            <p:ph type="title" hasCustomPrompt="1"/>
          </p:nvPr>
        </p:nvSpPr>
        <p:spPr>
          <a:xfrm>
            <a:off x="713225" y="2012563"/>
            <a:ext cx="7717500" cy="9129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72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360" name="Google Shape;360;p11"/>
          <p:cNvSpPr txBox="1">
            <a:spLocks noGrp="1"/>
          </p:cNvSpPr>
          <p:nvPr>
            <p:ph type="subTitle" idx="1"/>
          </p:nvPr>
        </p:nvSpPr>
        <p:spPr>
          <a:xfrm>
            <a:off x="713225" y="2856738"/>
            <a:ext cx="7717500" cy="274200"/>
          </a:xfrm>
          <a:prstGeom prst="rect">
            <a:avLst/>
          </a:prstGeom>
        </p:spPr>
        <p:txBody>
          <a:bodyPr spcFirstLastPara="1" wrap="square" lIns="91425" tIns="91425" rIns="91425" bIns="91425" anchor="t" anchorCtr="0">
            <a:noAutofit/>
          </a:bodyPr>
          <a:lstStyle>
            <a:lvl1pPr lvl="0" algn="ctr">
              <a:spcBef>
                <a:spcPts val="0"/>
              </a:spcBef>
              <a:spcAft>
                <a:spcPts val="0"/>
              </a:spcAft>
              <a:buSzPts val="1400"/>
              <a:buNone/>
              <a:defRPr/>
            </a:lvl1pPr>
            <a:lvl2pPr lvl="1">
              <a:spcBef>
                <a:spcPts val="1600"/>
              </a:spcBef>
              <a:spcAft>
                <a:spcPts val="0"/>
              </a:spcAft>
              <a:buSzPts val="1400"/>
              <a:buNone/>
              <a:defRPr/>
            </a:lvl2pPr>
            <a:lvl3pPr lvl="2">
              <a:spcBef>
                <a:spcPts val="1600"/>
              </a:spcBef>
              <a:spcAft>
                <a:spcPts val="0"/>
              </a:spcAft>
              <a:buSzPts val="1400"/>
              <a:buNone/>
              <a:defRPr/>
            </a:lvl3pPr>
            <a:lvl4pPr lvl="3">
              <a:spcBef>
                <a:spcPts val="1600"/>
              </a:spcBef>
              <a:spcAft>
                <a:spcPts val="0"/>
              </a:spcAft>
              <a:buSzPts val="1400"/>
              <a:buNone/>
              <a:defRPr/>
            </a:lvl4pPr>
            <a:lvl5pPr lvl="4">
              <a:spcBef>
                <a:spcPts val="1600"/>
              </a:spcBef>
              <a:spcAft>
                <a:spcPts val="0"/>
              </a:spcAft>
              <a:buSzPts val="1400"/>
              <a:buNone/>
              <a:defRPr/>
            </a:lvl5pPr>
            <a:lvl6pPr lvl="5">
              <a:spcBef>
                <a:spcPts val="1600"/>
              </a:spcBef>
              <a:spcAft>
                <a:spcPts val="0"/>
              </a:spcAft>
              <a:buSzPts val="1400"/>
              <a:buNone/>
              <a:defRPr/>
            </a:lvl6pPr>
            <a:lvl7pPr lvl="6">
              <a:spcBef>
                <a:spcPts val="1600"/>
              </a:spcBef>
              <a:spcAft>
                <a:spcPts val="0"/>
              </a:spcAft>
              <a:buSzPts val="1400"/>
              <a:buNone/>
              <a:defRPr/>
            </a:lvl7pPr>
            <a:lvl8pPr lvl="7">
              <a:spcBef>
                <a:spcPts val="1600"/>
              </a:spcBef>
              <a:spcAft>
                <a:spcPts val="0"/>
              </a:spcAft>
              <a:buSzPts val="1400"/>
              <a:buNone/>
              <a:defRPr/>
            </a:lvl8pPr>
            <a:lvl9pPr lvl="8">
              <a:spcBef>
                <a:spcPts val="1600"/>
              </a:spcBef>
              <a:spcAft>
                <a:spcPts val="1600"/>
              </a:spcAft>
              <a:buSzPts val="1400"/>
              <a:buNone/>
              <a:defRPr/>
            </a:lvl9pPr>
          </a:lstStyle>
          <a:p>
            <a:r>
              <a:rPr lang="fr-FR" smtClean="0"/>
              <a:t>Cliquez pour modifier le style des sous-titres du masque</a:t>
            </a:r>
            <a:endParaRPr/>
          </a:p>
        </p:txBody>
      </p:sp>
      <p:grpSp>
        <p:nvGrpSpPr>
          <p:cNvPr id="2" name="Google Shape;361;p11"/>
          <p:cNvGrpSpPr/>
          <p:nvPr/>
        </p:nvGrpSpPr>
        <p:grpSpPr>
          <a:xfrm rot="-5400000">
            <a:off x="665620" y="3611830"/>
            <a:ext cx="877851" cy="2209091"/>
            <a:chOff x="-26858" y="-227337"/>
            <a:chExt cx="1093215" cy="2757917"/>
          </a:xfrm>
        </p:grpSpPr>
        <p:sp>
          <p:nvSpPr>
            <p:cNvPr id="362" name="Google Shape;362;p11"/>
            <p:cNvSpPr/>
            <p:nvPr/>
          </p:nvSpPr>
          <p:spPr>
            <a:xfrm rot="10800000">
              <a:off x="-26858" y="614063"/>
              <a:ext cx="365586" cy="420700"/>
            </a:xfrm>
            <a:custGeom>
              <a:avLst/>
              <a:gdLst/>
              <a:ahLst/>
              <a:cxnLst/>
              <a:rect l="l" t="t" r="r" b="b"/>
              <a:pathLst>
                <a:path w="27654" h="31823" extrusionOk="0">
                  <a:moveTo>
                    <a:pt x="27653" y="0"/>
                  </a:moveTo>
                  <a:lnTo>
                    <a:pt x="0" y="15978"/>
                  </a:lnTo>
                  <a:lnTo>
                    <a:pt x="27653" y="31823"/>
                  </a:lnTo>
                  <a:lnTo>
                    <a:pt x="27653" y="0"/>
                  </a:lnTo>
                  <a:close/>
                </a:path>
              </a:pathLst>
            </a:custGeom>
            <a:solidFill>
              <a:schemeClr val="dk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11"/>
            <p:cNvSpPr/>
            <p:nvPr/>
          </p:nvSpPr>
          <p:spPr>
            <a:xfrm rot="10800000">
              <a:off x="-26858" y="823521"/>
              <a:ext cx="365586" cy="422485"/>
            </a:xfrm>
            <a:custGeom>
              <a:avLst/>
              <a:gdLst/>
              <a:ahLst/>
              <a:cxnLst/>
              <a:rect l="l" t="t" r="r" b="b"/>
              <a:pathLst>
                <a:path w="27654" h="31958" extrusionOk="0">
                  <a:moveTo>
                    <a:pt x="0" y="1"/>
                  </a:moveTo>
                  <a:lnTo>
                    <a:pt x="0" y="31957"/>
                  </a:lnTo>
                  <a:lnTo>
                    <a:pt x="27653" y="15979"/>
                  </a:lnTo>
                  <a:lnTo>
                    <a:pt x="0" y="1"/>
                  </a:ln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11"/>
            <p:cNvSpPr/>
            <p:nvPr/>
          </p:nvSpPr>
          <p:spPr>
            <a:xfrm rot="10800000">
              <a:off x="-26858" y="1455450"/>
              <a:ext cx="365586" cy="420713"/>
            </a:xfrm>
            <a:custGeom>
              <a:avLst/>
              <a:gdLst/>
              <a:ahLst/>
              <a:cxnLst/>
              <a:rect l="l" t="t" r="r" b="b"/>
              <a:pathLst>
                <a:path w="27654" h="31824" extrusionOk="0">
                  <a:moveTo>
                    <a:pt x="27653" y="1"/>
                  </a:moveTo>
                  <a:lnTo>
                    <a:pt x="0" y="15845"/>
                  </a:lnTo>
                  <a:lnTo>
                    <a:pt x="27653" y="31823"/>
                  </a:lnTo>
                  <a:lnTo>
                    <a:pt x="27653" y="1"/>
                  </a:lnTo>
                  <a:close/>
                </a:path>
              </a:pathLst>
            </a:custGeom>
            <a:solidFill>
              <a:schemeClr val="accent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11"/>
            <p:cNvSpPr/>
            <p:nvPr/>
          </p:nvSpPr>
          <p:spPr>
            <a:xfrm rot="10800000">
              <a:off x="-26858" y="1034750"/>
              <a:ext cx="365586" cy="631942"/>
            </a:xfrm>
            <a:custGeom>
              <a:avLst/>
              <a:gdLst/>
              <a:ahLst/>
              <a:cxnLst/>
              <a:rect l="l" t="t" r="r" b="b"/>
              <a:pathLst>
                <a:path w="27654" h="47802" extrusionOk="0">
                  <a:moveTo>
                    <a:pt x="0" y="0"/>
                  </a:moveTo>
                  <a:lnTo>
                    <a:pt x="0" y="31823"/>
                  </a:lnTo>
                  <a:lnTo>
                    <a:pt x="134" y="31956"/>
                  </a:lnTo>
                  <a:lnTo>
                    <a:pt x="27653" y="47801"/>
                  </a:lnTo>
                  <a:lnTo>
                    <a:pt x="27653" y="15978"/>
                  </a:lnTo>
                  <a:lnTo>
                    <a:pt x="0" y="0"/>
                  </a:lnTo>
                  <a:close/>
                </a:path>
              </a:pathLst>
            </a:custGeom>
            <a:solidFill>
              <a:schemeClr val="accent4"/>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11"/>
            <p:cNvSpPr/>
            <p:nvPr/>
          </p:nvSpPr>
          <p:spPr>
            <a:xfrm rot="10800000">
              <a:off x="-26858" y="-17866"/>
              <a:ext cx="365586" cy="631942"/>
            </a:xfrm>
            <a:custGeom>
              <a:avLst/>
              <a:gdLst/>
              <a:ahLst/>
              <a:cxnLst/>
              <a:rect l="l" t="t" r="r" b="b"/>
              <a:pathLst>
                <a:path w="27654" h="47802" extrusionOk="0">
                  <a:moveTo>
                    <a:pt x="27653" y="1"/>
                  </a:moveTo>
                  <a:lnTo>
                    <a:pt x="0" y="15979"/>
                  </a:lnTo>
                  <a:lnTo>
                    <a:pt x="0" y="47802"/>
                  </a:lnTo>
                  <a:lnTo>
                    <a:pt x="134" y="47802"/>
                  </a:lnTo>
                  <a:lnTo>
                    <a:pt x="27653" y="31824"/>
                  </a:lnTo>
                  <a:lnTo>
                    <a:pt x="27653" y="1"/>
                  </a:lnTo>
                  <a:close/>
                </a:path>
              </a:pathLst>
            </a:custGeom>
            <a:solidFill>
              <a:schemeClr val="l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11"/>
            <p:cNvSpPr/>
            <p:nvPr/>
          </p:nvSpPr>
          <p:spPr>
            <a:xfrm rot="10800000">
              <a:off x="-26858" y="-227337"/>
              <a:ext cx="363828" cy="420713"/>
            </a:xfrm>
            <a:custGeom>
              <a:avLst/>
              <a:gdLst/>
              <a:ahLst/>
              <a:cxnLst/>
              <a:rect l="l" t="t" r="r" b="b"/>
              <a:pathLst>
                <a:path w="27521" h="31824" extrusionOk="0">
                  <a:moveTo>
                    <a:pt x="27520" y="1"/>
                  </a:moveTo>
                  <a:lnTo>
                    <a:pt x="1" y="15979"/>
                  </a:lnTo>
                  <a:lnTo>
                    <a:pt x="27520" y="31823"/>
                  </a:lnTo>
                  <a:lnTo>
                    <a:pt x="27520" y="1"/>
                  </a:ln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11"/>
            <p:cNvSpPr/>
            <p:nvPr/>
          </p:nvSpPr>
          <p:spPr>
            <a:xfrm rot="10800000">
              <a:off x="-26858" y="402834"/>
              <a:ext cx="365586" cy="420700"/>
            </a:xfrm>
            <a:custGeom>
              <a:avLst/>
              <a:gdLst/>
              <a:ahLst/>
              <a:cxnLst/>
              <a:rect l="l" t="t" r="r" b="b"/>
              <a:pathLst>
                <a:path w="27654" h="31823" extrusionOk="0">
                  <a:moveTo>
                    <a:pt x="0" y="0"/>
                  </a:moveTo>
                  <a:lnTo>
                    <a:pt x="0" y="31823"/>
                  </a:lnTo>
                  <a:lnTo>
                    <a:pt x="27653" y="15845"/>
                  </a:lnTo>
                  <a:lnTo>
                    <a:pt x="0" y="0"/>
                  </a:lnTo>
                  <a:close/>
                </a:path>
              </a:pathLst>
            </a:custGeom>
            <a:solidFill>
              <a:srgbClr val="00A6A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11"/>
            <p:cNvSpPr/>
            <p:nvPr/>
          </p:nvSpPr>
          <p:spPr>
            <a:xfrm rot="10800000">
              <a:off x="-26858" y="614063"/>
              <a:ext cx="365586" cy="420700"/>
            </a:xfrm>
            <a:custGeom>
              <a:avLst/>
              <a:gdLst/>
              <a:ahLst/>
              <a:cxnLst/>
              <a:rect l="l" t="t" r="r" b="b"/>
              <a:pathLst>
                <a:path w="27654" h="31823" extrusionOk="0">
                  <a:moveTo>
                    <a:pt x="27653" y="0"/>
                  </a:moveTo>
                  <a:lnTo>
                    <a:pt x="0" y="15978"/>
                  </a:lnTo>
                  <a:lnTo>
                    <a:pt x="27653" y="31823"/>
                  </a:lnTo>
                  <a:lnTo>
                    <a:pt x="27653" y="0"/>
                  </a:lnTo>
                  <a:close/>
                </a:path>
              </a:pathLst>
            </a:custGeom>
            <a:solidFill>
              <a:schemeClr val="dk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11"/>
            <p:cNvSpPr/>
            <p:nvPr/>
          </p:nvSpPr>
          <p:spPr>
            <a:xfrm rot="10800000">
              <a:off x="-26858" y="823521"/>
              <a:ext cx="365586" cy="422485"/>
            </a:xfrm>
            <a:custGeom>
              <a:avLst/>
              <a:gdLst/>
              <a:ahLst/>
              <a:cxnLst/>
              <a:rect l="l" t="t" r="r" b="b"/>
              <a:pathLst>
                <a:path w="27654" h="31958" extrusionOk="0">
                  <a:moveTo>
                    <a:pt x="0" y="1"/>
                  </a:moveTo>
                  <a:lnTo>
                    <a:pt x="0" y="31957"/>
                  </a:lnTo>
                  <a:lnTo>
                    <a:pt x="27653" y="15979"/>
                  </a:lnTo>
                  <a:lnTo>
                    <a:pt x="0" y="1"/>
                  </a:lnTo>
                  <a:close/>
                </a:path>
              </a:pathLst>
            </a:custGeom>
            <a:solidFill>
              <a:schemeClr val="accent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11"/>
            <p:cNvSpPr/>
            <p:nvPr/>
          </p:nvSpPr>
          <p:spPr>
            <a:xfrm rot="10800000">
              <a:off x="338715" y="823521"/>
              <a:ext cx="363828" cy="422485"/>
            </a:xfrm>
            <a:custGeom>
              <a:avLst/>
              <a:gdLst/>
              <a:ahLst/>
              <a:cxnLst/>
              <a:rect l="l" t="t" r="r" b="b"/>
              <a:pathLst>
                <a:path w="27521" h="31958" extrusionOk="0">
                  <a:moveTo>
                    <a:pt x="27520" y="1"/>
                  </a:moveTo>
                  <a:lnTo>
                    <a:pt x="1" y="15979"/>
                  </a:lnTo>
                  <a:lnTo>
                    <a:pt x="27520" y="31957"/>
                  </a:lnTo>
                  <a:lnTo>
                    <a:pt x="27520" y="1"/>
                  </a:ln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11"/>
            <p:cNvSpPr/>
            <p:nvPr/>
          </p:nvSpPr>
          <p:spPr>
            <a:xfrm rot="10800000">
              <a:off x="338715" y="614063"/>
              <a:ext cx="363828" cy="420700"/>
            </a:xfrm>
            <a:custGeom>
              <a:avLst/>
              <a:gdLst/>
              <a:ahLst/>
              <a:cxnLst/>
              <a:rect l="l" t="t" r="r" b="b"/>
              <a:pathLst>
                <a:path w="27521" h="31823" extrusionOk="0">
                  <a:moveTo>
                    <a:pt x="1" y="0"/>
                  </a:moveTo>
                  <a:lnTo>
                    <a:pt x="1" y="31823"/>
                  </a:lnTo>
                  <a:lnTo>
                    <a:pt x="27520" y="15978"/>
                  </a:lnTo>
                  <a:lnTo>
                    <a:pt x="1" y="0"/>
                  </a:ln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11"/>
            <p:cNvSpPr/>
            <p:nvPr/>
          </p:nvSpPr>
          <p:spPr>
            <a:xfrm rot="10800000">
              <a:off x="-26858" y="823521"/>
              <a:ext cx="365586" cy="422485"/>
            </a:xfrm>
            <a:custGeom>
              <a:avLst/>
              <a:gdLst/>
              <a:ahLst/>
              <a:cxnLst/>
              <a:rect l="l" t="t" r="r" b="b"/>
              <a:pathLst>
                <a:path w="27654" h="31958" extrusionOk="0">
                  <a:moveTo>
                    <a:pt x="0" y="1"/>
                  </a:moveTo>
                  <a:lnTo>
                    <a:pt x="0" y="31957"/>
                  </a:lnTo>
                  <a:lnTo>
                    <a:pt x="27653" y="15979"/>
                  </a:lnTo>
                  <a:lnTo>
                    <a:pt x="0" y="1"/>
                  </a:ln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11"/>
            <p:cNvSpPr/>
            <p:nvPr/>
          </p:nvSpPr>
          <p:spPr>
            <a:xfrm rot="10800000">
              <a:off x="702529" y="614063"/>
              <a:ext cx="363828" cy="420700"/>
            </a:xfrm>
            <a:custGeom>
              <a:avLst/>
              <a:gdLst/>
              <a:ahLst/>
              <a:cxnLst/>
              <a:rect l="l" t="t" r="r" b="b"/>
              <a:pathLst>
                <a:path w="27521" h="31823" extrusionOk="0">
                  <a:moveTo>
                    <a:pt x="27521" y="0"/>
                  </a:moveTo>
                  <a:lnTo>
                    <a:pt x="1" y="15978"/>
                  </a:lnTo>
                  <a:lnTo>
                    <a:pt x="27521" y="31823"/>
                  </a:lnTo>
                  <a:lnTo>
                    <a:pt x="27521" y="0"/>
                  </a:ln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11"/>
            <p:cNvSpPr/>
            <p:nvPr/>
          </p:nvSpPr>
          <p:spPr>
            <a:xfrm rot="10800000">
              <a:off x="338715" y="1034750"/>
              <a:ext cx="363828" cy="630184"/>
            </a:xfrm>
            <a:custGeom>
              <a:avLst/>
              <a:gdLst/>
              <a:ahLst/>
              <a:cxnLst/>
              <a:rect l="l" t="t" r="r" b="b"/>
              <a:pathLst>
                <a:path w="27521" h="47669" extrusionOk="0">
                  <a:moveTo>
                    <a:pt x="27520" y="1"/>
                  </a:moveTo>
                  <a:lnTo>
                    <a:pt x="1" y="15845"/>
                  </a:lnTo>
                  <a:lnTo>
                    <a:pt x="1" y="47668"/>
                  </a:lnTo>
                  <a:lnTo>
                    <a:pt x="27520" y="31823"/>
                  </a:lnTo>
                  <a:lnTo>
                    <a:pt x="27520" y="31690"/>
                  </a:lnTo>
                  <a:lnTo>
                    <a:pt x="27520" y="1"/>
                  </a:lnTo>
                  <a:close/>
                </a:path>
              </a:pathLst>
            </a:custGeom>
            <a:solidFill>
              <a:schemeClr val="l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11"/>
            <p:cNvSpPr/>
            <p:nvPr/>
          </p:nvSpPr>
          <p:spPr>
            <a:xfrm rot="10800000">
              <a:off x="467491" y="2409300"/>
              <a:ext cx="106289" cy="121280"/>
            </a:xfrm>
            <a:custGeom>
              <a:avLst/>
              <a:gdLst/>
              <a:ahLst/>
              <a:cxnLst/>
              <a:rect l="l" t="t" r="r" b="b"/>
              <a:pathLst>
                <a:path w="8040" h="9174" extrusionOk="0">
                  <a:moveTo>
                    <a:pt x="8040" y="0"/>
                  </a:moveTo>
                  <a:lnTo>
                    <a:pt x="1" y="4604"/>
                  </a:lnTo>
                  <a:lnTo>
                    <a:pt x="8040" y="9174"/>
                  </a:lnTo>
                  <a:lnTo>
                    <a:pt x="8040" y="0"/>
                  </a:lnTo>
                  <a:close/>
                </a:path>
              </a:pathLst>
            </a:custGeom>
            <a:solidFill>
              <a:schemeClr val="l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11"/>
            <p:cNvSpPr/>
            <p:nvPr/>
          </p:nvSpPr>
          <p:spPr>
            <a:xfrm rot="10800000">
              <a:off x="338715" y="1876150"/>
              <a:ext cx="363828" cy="421150"/>
            </a:xfrm>
            <a:custGeom>
              <a:avLst/>
              <a:gdLst/>
              <a:ahLst/>
              <a:cxnLst/>
              <a:rect l="l" t="t" r="r" b="b"/>
              <a:pathLst>
                <a:path w="27521" h="31857" extrusionOk="0">
                  <a:moveTo>
                    <a:pt x="1" y="0"/>
                  </a:moveTo>
                  <a:lnTo>
                    <a:pt x="1" y="31857"/>
                  </a:lnTo>
                  <a:lnTo>
                    <a:pt x="27520" y="15845"/>
                  </a:lnTo>
                  <a:lnTo>
                    <a:pt x="1" y="0"/>
                  </a:lnTo>
                  <a:close/>
                </a:path>
              </a:pathLst>
            </a:custGeom>
            <a:solidFill>
              <a:schemeClr val="accen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11"/>
            <p:cNvSpPr/>
            <p:nvPr/>
          </p:nvSpPr>
          <p:spPr>
            <a:xfrm rot="10800000">
              <a:off x="338715" y="-227337"/>
              <a:ext cx="727642" cy="420713"/>
            </a:xfrm>
            <a:custGeom>
              <a:avLst/>
              <a:gdLst/>
              <a:ahLst/>
              <a:cxnLst/>
              <a:rect l="l" t="t" r="r" b="b"/>
              <a:pathLst>
                <a:path w="55041" h="31824" extrusionOk="0">
                  <a:moveTo>
                    <a:pt x="27521" y="1"/>
                  </a:moveTo>
                  <a:lnTo>
                    <a:pt x="1" y="15979"/>
                  </a:lnTo>
                  <a:lnTo>
                    <a:pt x="27521" y="31823"/>
                  </a:lnTo>
                  <a:lnTo>
                    <a:pt x="55040" y="15979"/>
                  </a:lnTo>
                  <a:lnTo>
                    <a:pt x="27521" y="1"/>
                  </a:lnTo>
                  <a:close/>
                </a:path>
              </a:pathLst>
            </a:custGeom>
            <a:solidFill>
              <a:schemeClr val="l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11"/>
            <p:cNvSpPr/>
            <p:nvPr/>
          </p:nvSpPr>
          <p:spPr>
            <a:xfrm rot="10800000">
              <a:off x="338715" y="-17866"/>
              <a:ext cx="363828" cy="631942"/>
            </a:xfrm>
            <a:custGeom>
              <a:avLst/>
              <a:gdLst/>
              <a:ahLst/>
              <a:cxnLst/>
              <a:rect l="l" t="t" r="r" b="b"/>
              <a:pathLst>
                <a:path w="27521" h="47802" extrusionOk="0">
                  <a:moveTo>
                    <a:pt x="1" y="1"/>
                  </a:moveTo>
                  <a:lnTo>
                    <a:pt x="1" y="31824"/>
                  </a:lnTo>
                  <a:lnTo>
                    <a:pt x="27520" y="47802"/>
                  </a:lnTo>
                  <a:lnTo>
                    <a:pt x="27520" y="15979"/>
                  </a:lnTo>
                  <a:lnTo>
                    <a:pt x="1" y="1"/>
                  </a:lnTo>
                  <a:close/>
                </a:path>
              </a:pathLst>
            </a:custGeom>
            <a:solidFill>
              <a:schemeClr val="dk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11"/>
            <p:cNvSpPr/>
            <p:nvPr/>
          </p:nvSpPr>
          <p:spPr>
            <a:xfrm rot="10800000">
              <a:off x="338715" y="402834"/>
              <a:ext cx="363828" cy="420700"/>
            </a:xfrm>
            <a:custGeom>
              <a:avLst/>
              <a:gdLst/>
              <a:ahLst/>
              <a:cxnLst/>
              <a:rect l="l" t="t" r="r" b="b"/>
              <a:pathLst>
                <a:path w="27521" h="31823" extrusionOk="0">
                  <a:moveTo>
                    <a:pt x="27520" y="0"/>
                  </a:moveTo>
                  <a:lnTo>
                    <a:pt x="1" y="15845"/>
                  </a:lnTo>
                  <a:lnTo>
                    <a:pt x="27520" y="31823"/>
                  </a:lnTo>
                  <a:lnTo>
                    <a:pt x="27520" y="0"/>
                  </a:lnTo>
                  <a:close/>
                </a:path>
              </a:pathLst>
            </a:custGeom>
            <a:solidFill>
              <a:schemeClr val="l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11"/>
            <p:cNvSpPr/>
            <p:nvPr/>
          </p:nvSpPr>
          <p:spPr>
            <a:xfrm rot="10800000">
              <a:off x="-26858" y="402834"/>
              <a:ext cx="365586" cy="420700"/>
            </a:xfrm>
            <a:custGeom>
              <a:avLst/>
              <a:gdLst/>
              <a:ahLst/>
              <a:cxnLst/>
              <a:rect l="l" t="t" r="r" b="b"/>
              <a:pathLst>
                <a:path w="27654" h="31823" extrusionOk="0">
                  <a:moveTo>
                    <a:pt x="0" y="0"/>
                  </a:moveTo>
                  <a:lnTo>
                    <a:pt x="0" y="31823"/>
                  </a:lnTo>
                  <a:lnTo>
                    <a:pt x="27653" y="15845"/>
                  </a:lnTo>
                  <a:lnTo>
                    <a:pt x="0" y="0"/>
                  </a:ln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11"/>
            <p:cNvSpPr/>
            <p:nvPr/>
          </p:nvSpPr>
          <p:spPr>
            <a:xfrm rot="10800000">
              <a:off x="-26858" y="823521"/>
              <a:ext cx="365586" cy="422485"/>
            </a:xfrm>
            <a:custGeom>
              <a:avLst/>
              <a:gdLst/>
              <a:ahLst/>
              <a:cxnLst/>
              <a:rect l="l" t="t" r="r" b="b"/>
              <a:pathLst>
                <a:path w="27654" h="31958" extrusionOk="0">
                  <a:moveTo>
                    <a:pt x="0" y="1"/>
                  </a:moveTo>
                  <a:lnTo>
                    <a:pt x="0" y="31957"/>
                  </a:lnTo>
                  <a:lnTo>
                    <a:pt x="27653" y="15979"/>
                  </a:lnTo>
                  <a:lnTo>
                    <a:pt x="0" y="1"/>
                  </a:lnTo>
                  <a:close/>
                </a:path>
              </a:pathLst>
            </a:custGeom>
            <a:solidFill>
              <a:schemeClr val="accent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11"/>
            <p:cNvSpPr/>
            <p:nvPr/>
          </p:nvSpPr>
          <p:spPr>
            <a:xfrm rot="10800000">
              <a:off x="338715" y="614063"/>
              <a:ext cx="727642" cy="631942"/>
            </a:xfrm>
            <a:custGeom>
              <a:avLst/>
              <a:gdLst/>
              <a:ahLst/>
              <a:cxnLst/>
              <a:rect l="l" t="t" r="r" b="b"/>
              <a:pathLst>
                <a:path w="55041" h="47802" extrusionOk="0">
                  <a:moveTo>
                    <a:pt x="55040" y="1"/>
                  </a:moveTo>
                  <a:lnTo>
                    <a:pt x="27521" y="15979"/>
                  </a:lnTo>
                  <a:lnTo>
                    <a:pt x="1" y="31957"/>
                  </a:lnTo>
                  <a:lnTo>
                    <a:pt x="27521" y="47802"/>
                  </a:lnTo>
                  <a:lnTo>
                    <a:pt x="55040" y="31957"/>
                  </a:lnTo>
                  <a:lnTo>
                    <a:pt x="55040" y="1"/>
                  </a:lnTo>
                  <a:close/>
                </a:path>
              </a:pathLst>
            </a:custGeom>
            <a:solidFill>
              <a:schemeClr val="accent4"/>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 name="Google Shape;384;p11"/>
          <p:cNvGrpSpPr/>
          <p:nvPr/>
        </p:nvGrpSpPr>
        <p:grpSpPr>
          <a:xfrm rot="5400000">
            <a:off x="7648034" y="-312722"/>
            <a:ext cx="1209907" cy="1782035"/>
            <a:chOff x="700771" y="-227337"/>
            <a:chExt cx="1458774" cy="2138784"/>
          </a:xfrm>
        </p:grpSpPr>
        <p:sp>
          <p:nvSpPr>
            <p:cNvPr id="385" name="Google Shape;385;p11"/>
            <p:cNvSpPr/>
            <p:nvPr/>
          </p:nvSpPr>
          <p:spPr>
            <a:xfrm rot="10800000">
              <a:off x="702529" y="614063"/>
              <a:ext cx="363828" cy="420700"/>
            </a:xfrm>
            <a:custGeom>
              <a:avLst/>
              <a:gdLst/>
              <a:ahLst/>
              <a:cxnLst/>
              <a:rect l="l" t="t" r="r" b="b"/>
              <a:pathLst>
                <a:path w="27521" h="31823" extrusionOk="0">
                  <a:moveTo>
                    <a:pt x="27521" y="0"/>
                  </a:moveTo>
                  <a:lnTo>
                    <a:pt x="1" y="15978"/>
                  </a:lnTo>
                  <a:lnTo>
                    <a:pt x="27521" y="31823"/>
                  </a:lnTo>
                  <a:lnTo>
                    <a:pt x="27521" y="0"/>
                  </a:ln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11"/>
            <p:cNvSpPr/>
            <p:nvPr/>
          </p:nvSpPr>
          <p:spPr>
            <a:xfrm rot="10800000">
              <a:off x="702529" y="823521"/>
              <a:ext cx="363828" cy="422485"/>
            </a:xfrm>
            <a:custGeom>
              <a:avLst/>
              <a:gdLst/>
              <a:ahLst/>
              <a:cxnLst/>
              <a:rect l="l" t="t" r="r" b="b"/>
              <a:pathLst>
                <a:path w="27521" h="31958" extrusionOk="0">
                  <a:moveTo>
                    <a:pt x="1" y="1"/>
                  </a:moveTo>
                  <a:lnTo>
                    <a:pt x="1" y="31957"/>
                  </a:lnTo>
                  <a:lnTo>
                    <a:pt x="27521" y="15979"/>
                  </a:lnTo>
                  <a:lnTo>
                    <a:pt x="1" y="1"/>
                  </a:lnTo>
                  <a:close/>
                </a:path>
              </a:pathLst>
            </a:custGeom>
            <a:solidFill>
              <a:schemeClr val="accent4"/>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11"/>
            <p:cNvSpPr/>
            <p:nvPr/>
          </p:nvSpPr>
          <p:spPr>
            <a:xfrm rot="10800000">
              <a:off x="702529" y="1455450"/>
              <a:ext cx="363828" cy="420713"/>
            </a:xfrm>
            <a:custGeom>
              <a:avLst/>
              <a:gdLst/>
              <a:ahLst/>
              <a:cxnLst/>
              <a:rect l="l" t="t" r="r" b="b"/>
              <a:pathLst>
                <a:path w="27521" h="31824" extrusionOk="0">
                  <a:moveTo>
                    <a:pt x="27521" y="1"/>
                  </a:moveTo>
                  <a:lnTo>
                    <a:pt x="1" y="15845"/>
                  </a:lnTo>
                  <a:lnTo>
                    <a:pt x="27521" y="31823"/>
                  </a:lnTo>
                  <a:lnTo>
                    <a:pt x="27521" y="1"/>
                  </a:lnTo>
                  <a:close/>
                </a:path>
              </a:pathLst>
            </a:custGeom>
            <a:solidFill>
              <a:schemeClr val="accen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11"/>
            <p:cNvSpPr/>
            <p:nvPr/>
          </p:nvSpPr>
          <p:spPr>
            <a:xfrm rot="10800000">
              <a:off x="700771" y="1034750"/>
              <a:ext cx="367344" cy="630184"/>
            </a:xfrm>
            <a:custGeom>
              <a:avLst/>
              <a:gdLst/>
              <a:ahLst/>
              <a:cxnLst/>
              <a:rect l="l" t="t" r="r" b="b"/>
              <a:pathLst>
                <a:path w="27787" h="47669" extrusionOk="0">
                  <a:moveTo>
                    <a:pt x="1" y="1"/>
                  </a:moveTo>
                  <a:lnTo>
                    <a:pt x="134" y="31823"/>
                  </a:lnTo>
                  <a:lnTo>
                    <a:pt x="27787" y="47668"/>
                  </a:lnTo>
                  <a:lnTo>
                    <a:pt x="27654" y="15845"/>
                  </a:lnTo>
                  <a:lnTo>
                    <a:pt x="1" y="1"/>
                  </a:lnTo>
                  <a:close/>
                </a:path>
              </a:pathLst>
            </a:custGeom>
            <a:solidFill>
              <a:schemeClr val="dk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11"/>
            <p:cNvSpPr/>
            <p:nvPr/>
          </p:nvSpPr>
          <p:spPr>
            <a:xfrm rot="10800000">
              <a:off x="702529" y="402834"/>
              <a:ext cx="363828" cy="420700"/>
            </a:xfrm>
            <a:custGeom>
              <a:avLst/>
              <a:gdLst/>
              <a:ahLst/>
              <a:cxnLst/>
              <a:rect l="l" t="t" r="r" b="b"/>
              <a:pathLst>
                <a:path w="27521" h="31823" extrusionOk="0">
                  <a:moveTo>
                    <a:pt x="1" y="0"/>
                  </a:moveTo>
                  <a:lnTo>
                    <a:pt x="1" y="31823"/>
                  </a:lnTo>
                  <a:lnTo>
                    <a:pt x="27521" y="15845"/>
                  </a:lnTo>
                  <a:lnTo>
                    <a:pt x="1" y="0"/>
                  </a:lnTo>
                  <a:close/>
                </a:path>
              </a:pathLst>
            </a:custGeom>
            <a:solidFill>
              <a:schemeClr val="accent4"/>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11"/>
            <p:cNvSpPr/>
            <p:nvPr/>
          </p:nvSpPr>
          <p:spPr>
            <a:xfrm rot="10800000">
              <a:off x="1066343" y="823521"/>
              <a:ext cx="365586" cy="422485"/>
            </a:xfrm>
            <a:custGeom>
              <a:avLst/>
              <a:gdLst/>
              <a:ahLst/>
              <a:cxnLst/>
              <a:rect l="l" t="t" r="r" b="b"/>
              <a:pathLst>
                <a:path w="27654" h="31958" extrusionOk="0">
                  <a:moveTo>
                    <a:pt x="27654" y="1"/>
                  </a:moveTo>
                  <a:lnTo>
                    <a:pt x="1" y="15979"/>
                  </a:lnTo>
                  <a:lnTo>
                    <a:pt x="27654" y="31957"/>
                  </a:lnTo>
                  <a:lnTo>
                    <a:pt x="27654" y="1"/>
                  </a:lnTo>
                  <a:close/>
                </a:path>
              </a:pathLst>
            </a:custGeom>
            <a:solidFill>
              <a:schemeClr val="accent4"/>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11"/>
            <p:cNvSpPr/>
            <p:nvPr/>
          </p:nvSpPr>
          <p:spPr>
            <a:xfrm rot="10800000">
              <a:off x="1066343" y="614063"/>
              <a:ext cx="365586" cy="420700"/>
            </a:xfrm>
            <a:custGeom>
              <a:avLst/>
              <a:gdLst/>
              <a:ahLst/>
              <a:cxnLst/>
              <a:rect l="l" t="t" r="r" b="b"/>
              <a:pathLst>
                <a:path w="27654" h="31823" extrusionOk="0">
                  <a:moveTo>
                    <a:pt x="1" y="0"/>
                  </a:moveTo>
                  <a:lnTo>
                    <a:pt x="1" y="31823"/>
                  </a:lnTo>
                  <a:lnTo>
                    <a:pt x="27654" y="15978"/>
                  </a:lnTo>
                  <a:lnTo>
                    <a:pt x="1" y="0"/>
                  </a:lnTo>
                  <a:close/>
                </a:path>
              </a:pathLst>
            </a:custGeom>
            <a:solidFill>
              <a:srgbClr val="E3651D"/>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11"/>
            <p:cNvSpPr/>
            <p:nvPr/>
          </p:nvSpPr>
          <p:spPr>
            <a:xfrm rot="10800000">
              <a:off x="702529" y="823521"/>
              <a:ext cx="363828" cy="422485"/>
            </a:xfrm>
            <a:custGeom>
              <a:avLst/>
              <a:gdLst/>
              <a:ahLst/>
              <a:cxnLst/>
              <a:rect l="l" t="t" r="r" b="b"/>
              <a:pathLst>
                <a:path w="27521" h="31958" extrusionOk="0">
                  <a:moveTo>
                    <a:pt x="1" y="1"/>
                  </a:moveTo>
                  <a:lnTo>
                    <a:pt x="1" y="31957"/>
                  </a:lnTo>
                  <a:lnTo>
                    <a:pt x="27521" y="15979"/>
                  </a:lnTo>
                  <a:lnTo>
                    <a:pt x="1" y="1"/>
                  </a:lnTo>
                  <a:close/>
                </a:path>
              </a:pathLst>
            </a:custGeom>
            <a:solidFill>
              <a:schemeClr val="accent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11"/>
            <p:cNvSpPr/>
            <p:nvPr/>
          </p:nvSpPr>
          <p:spPr>
            <a:xfrm rot="10800000">
              <a:off x="1431916" y="1455450"/>
              <a:ext cx="363814" cy="420713"/>
            </a:xfrm>
            <a:custGeom>
              <a:avLst/>
              <a:gdLst/>
              <a:ahLst/>
              <a:cxnLst/>
              <a:rect l="l" t="t" r="r" b="b"/>
              <a:pathLst>
                <a:path w="27520" h="31824" extrusionOk="0">
                  <a:moveTo>
                    <a:pt x="27520" y="1"/>
                  </a:moveTo>
                  <a:lnTo>
                    <a:pt x="0" y="15845"/>
                  </a:lnTo>
                  <a:lnTo>
                    <a:pt x="27520" y="31823"/>
                  </a:lnTo>
                  <a:lnTo>
                    <a:pt x="27520" y="1"/>
                  </a:lnTo>
                  <a:close/>
                </a:path>
              </a:pathLst>
            </a:custGeom>
            <a:solidFill>
              <a:schemeClr val="accen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11"/>
            <p:cNvSpPr/>
            <p:nvPr/>
          </p:nvSpPr>
          <p:spPr>
            <a:xfrm rot="10800000">
              <a:off x="1680188" y="1146763"/>
              <a:ext cx="170670" cy="196687"/>
            </a:xfrm>
            <a:custGeom>
              <a:avLst/>
              <a:gdLst/>
              <a:ahLst/>
              <a:cxnLst/>
              <a:rect l="l" t="t" r="r" b="b"/>
              <a:pathLst>
                <a:path w="12910" h="14878" extrusionOk="0">
                  <a:moveTo>
                    <a:pt x="1" y="0"/>
                  </a:moveTo>
                  <a:lnTo>
                    <a:pt x="1" y="14877"/>
                  </a:lnTo>
                  <a:lnTo>
                    <a:pt x="12910" y="7505"/>
                  </a:lnTo>
                  <a:lnTo>
                    <a:pt x="134" y="0"/>
                  </a:ln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11"/>
            <p:cNvSpPr/>
            <p:nvPr/>
          </p:nvSpPr>
          <p:spPr>
            <a:xfrm rot="10800000">
              <a:off x="1683717" y="1776934"/>
              <a:ext cx="115543" cy="134514"/>
            </a:xfrm>
            <a:custGeom>
              <a:avLst/>
              <a:gdLst/>
              <a:ahLst/>
              <a:cxnLst/>
              <a:rect l="l" t="t" r="r" b="b"/>
              <a:pathLst>
                <a:path w="8740" h="10175" extrusionOk="0">
                  <a:moveTo>
                    <a:pt x="0" y="1"/>
                  </a:moveTo>
                  <a:lnTo>
                    <a:pt x="0" y="10175"/>
                  </a:lnTo>
                  <a:lnTo>
                    <a:pt x="8740" y="5005"/>
                  </a:lnTo>
                  <a:lnTo>
                    <a:pt x="0" y="1"/>
                  </a:lnTo>
                  <a:close/>
                </a:path>
              </a:pathLst>
            </a:custGeom>
            <a:solidFill>
              <a:schemeClr val="accen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11"/>
            <p:cNvSpPr/>
            <p:nvPr/>
          </p:nvSpPr>
          <p:spPr>
            <a:xfrm rot="10800000">
              <a:off x="1066343" y="1034750"/>
              <a:ext cx="365586" cy="630184"/>
            </a:xfrm>
            <a:custGeom>
              <a:avLst/>
              <a:gdLst/>
              <a:ahLst/>
              <a:cxnLst/>
              <a:rect l="l" t="t" r="r" b="b"/>
              <a:pathLst>
                <a:path w="27654" h="47669" extrusionOk="0">
                  <a:moveTo>
                    <a:pt x="27654" y="1"/>
                  </a:moveTo>
                  <a:lnTo>
                    <a:pt x="1" y="15845"/>
                  </a:lnTo>
                  <a:lnTo>
                    <a:pt x="1" y="47668"/>
                  </a:lnTo>
                  <a:lnTo>
                    <a:pt x="27521" y="31823"/>
                  </a:lnTo>
                  <a:lnTo>
                    <a:pt x="27654" y="31690"/>
                  </a:lnTo>
                  <a:lnTo>
                    <a:pt x="27654" y="1"/>
                  </a:ln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11"/>
            <p:cNvSpPr/>
            <p:nvPr/>
          </p:nvSpPr>
          <p:spPr>
            <a:xfrm rot="10800000">
              <a:off x="1066343" y="1455450"/>
              <a:ext cx="365586" cy="420713"/>
            </a:xfrm>
            <a:custGeom>
              <a:avLst/>
              <a:gdLst/>
              <a:ahLst/>
              <a:cxnLst/>
              <a:rect l="l" t="t" r="r" b="b"/>
              <a:pathLst>
                <a:path w="27654" h="31824" extrusionOk="0">
                  <a:moveTo>
                    <a:pt x="1" y="1"/>
                  </a:moveTo>
                  <a:lnTo>
                    <a:pt x="1" y="31823"/>
                  </a:lnTo>
                  <a:lnTo>
                    <a:pt x="27654" y="15979"/>
                  </a:lnTo>
                  <a:lnTo>
                    <a:pt x="27654" y="15845"/>
                  </a:lnTo>
                  <a:lnTo>
                    <a:pt x="1" y="1"/>
                  </a:lnTo>
                  <a:close/>
                </a:path>
              </a:pathLst>
            </a:custGeom>
            <a:solidFill>
              <a:schemeClr val="accent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11"/>
            <p:cNvSpPr/>
            <p:nvPr/>
          </p:nvSpPr>
          <p:spPr>
            <a:xfrm rot="10800000">
              <a:off x="1431916" y="193363"/>
              <a:ext cx="363814" cy="420713"/>
            </a:xfrm>
            <a:custGeom>
              <a:avLst/>
              <a:gdLst/>
              <a:ahLst/>
              <a:cxnLst/>
              <a:rect l="l" t="t" r="r" b="b"/>
              <a:pathLst>
                <a:path w="27520" h="31824" extrusionOk="0">
                  <a:moveTo>
                    <a:pt x="27520" y="1"/>
                  </a:moveTo>
                  <a:lnTo>
                    <a:pt x="0" y="15979"/>
                  </a:lnTo>
                  <a:lnTo>
                    <a:pt x="27520" y="31824"/>
                  </a:lnTo>
                  <a:lnTo>
                    <a:pt x="27520" y="1"/>
                  </a:ln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11"/>
            <p:cNvSpPr/>
            <p:nvPr/>
          </p:nvSpPr>
          <p:spPr>
            <a:xfrm rot="10800000">
              <a:off x="1795717" y="-227337"/>
              <a:ext cx="363828" cy="420713"/>
            </a:xfrm>
            <a:custGeom>
              <a:avLst/>
              <a:gdLst/>
              <a:ahLst/>
              <a:cxnLst/>
              <a:rect l="l" t="t" r="r" b="b"/>
              <a:pathLst>
                <a:path w="27521" h="31824" extrusionOk="0">
                  <a:moveTo>
                    <a:pt x="1" y="1"/>
                  </a:moveTo>
                  <a:lnTo>
                    <a:pt x="1" y="31823"/>
                  </a:lnTo>
                  <a:lnTo>
                    <a:pt x="27520" y="15979"/>
                  </a:lnTo>
                  <a:lnTo>
                    <a:pt x="1" y="1"/>
                  </a:lnTo>
                  <a:close/>
                </a:path>
              </a:pathLst>
            </a:custGeom>
            <a:solidFill>
              <a:schemeClr val="accent4"/>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11"/>
            <p:cNvSpPr/>
            <p:nvPr/>
          </p:nvSpPr>
          <p:spPr>
            <a:xfrm rot="10800000">
              <a:off x="1066343" y="-227337"/>
              <a:ext cx="365586" cy="841413"/>
            </a:xfrm>
            <a:custGeom>
              <a:avLst/>
              <a:gdLst/>
              <a:ahLst/>
              <a:cxnLst/>
              <a:rect l="l" t="t" r="r" b="b"/>
              <a:pathLst>
                <a:path w="27654" h="63647" extrusionOk="0">
                  <a:moveTo>
                    <a:pt x="1" y="1"/>
                  </a:moveTo>
                  <a:lnTo>
                    <a:pt x="1" y="31824"/>
                  </a:lnTo>
                  <a:lnTo>
                    <a:pt x="1" y="63646"/>
                  </a:lnTo>
                  <a:lnTo>
                    <a:pt x="27521" y="47802"/>
                  </a:lnTo>
                  <a:lnTo>
                    <a:pt x="27654" y="47802"/>
                  </a:lnTo>
                  <a:lnTo>
                    <a:pt x="27654" y="15979"/>
                  </a:lnTo>
                  <a:lnTo>
                    <a:pt x="1" y="1"/>
                  </a:lnTo>
                  <a:close/>
                </a:path>
              </a:pathLst>
            </a:custGeom>
            <a:solidFill>
              <a:schemeClr val="accent4"/>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11"/>
            <p:cNvSpPr/>
            <p:nvPr/>
          </p:nvSpPr>
          <p:spPr>
            <a:xfrm rot="10800000">
              <a:off x="1066343" y="402834"/>
              <a:ext cx="365586" cy="420700"/>
            </a:xfrm>
            <a:custGeom>
              <a:avLst/>
              <a:gdLst/>
              <a:ahLst/>
              <a:cxnLst/>
              <a:rect l="l" t="t" r="r" b="b"/>
              <a:pathLst>
                <a:path w="27654" h="31823" extrusionOk="0">
                  <a:moveTo>
                    <a:pt x="27654" y="0"/>
                  </a:moveTo>
                  <a:lnTo>
                    <a:pt x="1" y="15845"/>
                  </a:lnTo>
                  <a:lnTo>
                    <a:pt x="27654" y="31823"/>
                  </a:lnTo>
                  <a:lnTo>
                    <a:pt x="27654" y="0"/>
                  </a:ln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11"/>
            <p:cNvSpPr/>
            <p:nvPr/>
          </p:nvSpPr>
          <p:spPr>
            <a:xfrm rot="10800000">
              <a:off x="702529" y="-17866"/>
              <a:ext cx="365586" cy="841400"/>
            </a:xfrm>
            <a:custGeom>
              <a:avLst/>
              <a:gdLst/>
              <a:ahLst/>
              <a:cxnLst/>
              <a:rect l="l" t="t" r="r" b="b"/>
              <a:pathLst>
                <a:path w="27654" h="63646" extrusionOk="0">
                  <a:moveTo>
                    <a:pt x="134" y="0"/>
                  </a:moveTo>
                  <a:lnTo>
                    <a:pt x="1" y="31823"/>
                  </a:lnTo>
                  <a:lnTo>
                    <a:pt x="134" y="31823"/>
                  </a:lnTo>
                  <a:lnTo>
                    <a:pt x="134" y="63646"/>
                  </a:lnTo>
                  <a:lnTo>
                    <a:pt x="27654" y="47668"/>
                  </a:lnTo>
                  <a:lnTo>
                    <a:pt x="27654" y="15845"/>
                  </a:lnTo>
                  <a:lnTo>
                    <a:pt x="134" y="0"/>
                  </a:ln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11"/>
            <p:cNvSpPr/>
            <p:nvPr/>
          </p:nvSpPr>
          <p:spPr>
            <a:xfrm rot="10800000">
              <a:off x="702529" y="614063"/>
              <a:ext cx="729400" cy="631942"/>
            </a:xfrm>
            <a:custGeom>
              <a:avLst/>
              <a:gdLst/>
              <a:ahLst/>
              <a:cxnLst/>
              <a:rect l="l" t="t" r="r" b="b"/>
              <a:pathLst>
                <a:path w="55174" h="47802" extrusionOk="0">
                  <a:moveTo>
                    <a:pt x="27654" y="1"/>
                  </a:moveTo>
                  <a:lnTo>
                    <a:pt x="1" y="15979"/>
                  </a:lnTo>
                  <a:lnTo>
                    <a:pt x="1" y="47802"/>
                  </a:lnTo>
                  <a:lnTo>
                    <a:pt x="27654" y="31957"/>
                  </a:lnTo>
                  <a:lnTo>
                    <a:pt x="55174" y="15979"/>
                  </a:lnTo>
                  <a:lnTo>
                    <a:pt x="27654" y="1"/>
                  </a:lnTo>
                  <a:close/>
                </a:path>
              </a:pathLst>
            </a:custGeom>
            <a:solidFill>
              <a:schemeClr val="accent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404"/>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ig number 2">
  <p:cSld name="Big number 2">
    <p:spTree>
      <p:nvGrpSpPr>
        <p:cNvPr id="1" name="Shape 817"/>
        <p:cNvGrpSpPr/>
        <p:nvPr/>
      </p:nvGrpSpPr>
      <p:grpSpPr>
        <a:xfrm>
          <a:off x="0" y="0"/>
          <a:ext cx="0" cy="0"/>
          <a:chOff x="0" y="0"/>
          <a:chExt cx="0" cy="0"/>
        </a:xfrm>
      </p:grpSpPr>
      <p:sp>
        <p:nvSpPr>
          <p:cNvPr id="818" name="Google Shape;818;p22"/>
          <p:cNvSpPr txBox="1">
            <a:spLocks noGrp="1"/>
          </p:cNvSpPr>
          <p:nvPr>
            <p:ph type="title" hasCustomPrompt="1"/>
          </p:nvPr>
        </p:nvSpPr>
        <p:spPr>
          <a:xfrm>
            <a:off x="3350875" y="1756725"/>
            <a:ext cx="2442300" cy="912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2000"/>
              <a:buNone/>
              <a:defRPr sz="7200">
                <a:solidFill>
                  <a:schemeClr val="accent2"/>
                </a:solidFill>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819" name="Google Shape;819;p22"/>
          <p:cNvSpPr txBox="1">
            <a:spLocks noGrp="1"/>
          </p:cNvSpPr>
          <p:nvPr>
            <p:ph type="subTitle" idx="1"/>
          </p:nvPr>
        </p:nvSpPr>
        <p:spPr>
          <a:xfrm>
            <a:off x="3350825" y="2600900"/>
            <a:ext cx="2442300" cy="583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r>
              <a:rPr lang="fr-FR" smtClean="0"/>
              <a:t>Cliquez pour modifier le style des sous-titres du masque</a:t>
            </a:r>
            <a:endParaRPr/>
          </a:p>
        </p:txBody>
      </p:sp>
      <p:grpSp>
        <p:nvGrpSpPr>
          <p:cNvPr id="2" name="Google Shape;820;p22"/>
          <p:cNvGrpSpPr/>
          <p:nvPr/>
        </p:nvGrpSpPr>
        <p:grpSpPr>
          <a:xfrm rot="-5400000" flipH="1">
            <a:off x="286059" y="-312722"/>
            <a:ext cx="1209907" cy="1782035"/>
            <a:chOff x="700771" y="-227337"/>
            <a:chExt cx="1458774" cy="2138784"/>
          </a:xfrm>
        </p:grpSpPr>
        <p:sp>
          <p:nvSpPr>
            <p:cNvPr id="821" name="Google Shape;821;p22"/>
            <p:cNvSpPr/>
            <p:nvPr/>
          </p:nvSpPr>
          <p:spPr>
            <a:xfrm rot="10800000">
              <a:off x="702529" y="614063"/>
              <a:ext cx="363828" cy="420700"/>
            </a:xfrm>
            <a:custGeom>
              <a:avLst/>
              <a:gdLst/>
              <a:ahLst/>
              <a:cxnLst/>
              <a:rect l="l" t="t" r="r" b="b"/>
              <a:pathLst>
                <a:path w="27521" h="31823" extrusionOk="0">
                  <a:moveTo>
                    <a:pt x="27521" y="0"/>
                  </a:moveTo>
                  <a:lnTo>
                    <a:pt x="1" y="15978"/>
                  </a:lnTo>
                  <a:lnTo>
                    <a:pt x="27521" y="31823"/>
                  </a:lnTo>
                  <a:lnTo>
                    <a:pt x="27521" y="0"/>
                  </a:ln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22"/>
            <p:cNvSpPr/>
            <p:nvPr/>
          </p:nvSpPr>
          <p:spPr>
            <a:xfrm rot="10800000">
              <a:off x="702529" y="823521"/>
              <a:ext cx="363828" cy="422485"/>
            </a:xfrm>
            <a:custGeom>
              <a:avLst/>
              <a:gdLst/>
              <a:ahLst/>
              <a:cxnLst/>
              <a:rect l="l" t="t" r="r" b="b"/>
              <a:pathLst>
                <a:path w="27521" h="31958" extrusionOk="0">
                  <a:moveTo>
                    <a:pt x="1" y="1"/>
                  </a:moveTo>
                  <a:lnTo>
                    <a:pt x="1" y="31957"/>
                  </a:lnTo>
                  <a:lnTo>
                    <a:pt x="27521" y="15979"/>
                  </a:lnTo>
                  <a:lnTo>
                    <a:pt x="1" y="1"/>
                  </a:lnTo>
                  <a:close/>
                </a:path>
              </a:pathLst>
            </a:custGeom>
            <a:solidFill>
              <a:schemeClr val="accent4"/>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22"/>
            <p:cNvSpPr/>
            <p:nvPr/>
          </p:nvSpPr>
          <p:spPr>
            <a:xfrm rot="10800000">
              <a:off x="702529" y="1455450"/>
              <a:ext cx="363828" cy="420713"/>
            </a:xfrm>
            <a:custGeom>
              <a:avLst/>
              <a:gdLst/>
              <a:ahLst/>
              <a:cxnLst/>
              <a:rect l="l" t="t" r="r" b="b"/>
              <a:pathLst>
                <a:path w="27521" h="31824" extrusionOk="0">
                  <a:moveTo>
                    <a:pt x="27521" y="1"/>
                  </a:moveTo>
                  <a:lnTo>
                    <a:pt x="1" y="15845"/>
                  </a:lnTo>
                  <a:lnTo>
                    <a:pt x="27521" y="31823"/>
                  </a:lnTo>
                  <a:lnTo>
                    <a:pt x="27521" y="1"/>
                  </a:lnTo>
                  <a:close/>
                </a:path>
              </a:pathLst>
            </a:custGeom>
            <a:solidFill>
              <a:schemeClr val="accen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22"/>
            <p:cNvSpPr/>
            <p:nvPr/>
          </p:nvSpPr>
          <p:spPr>
            <a:xfrm rot="10800000">
              <a:off x="700771" y="1034750"/>
              <a:ext cx="367344" cy="630184"/>
            </a:xfrm>
            <a:custGeom>
              <a:avLst/>
              <a:gdLst/>
              <a:ahLst/>
              <a:cxnLst/>
              <a:rect l="l" t="t" r="r" b="b"/>
              <a:pathLst>
                <a:path w="27787" h="47669" extrusionOk="0">
                  <a:moveTo>
                    <a:pt x="1" y="1"/>
                  </a:moveTo>
                  <a:lnTo>
                    <a:pt x="134" y="31823"/>
                  </a:lnTo>
                  <a:lnTo>
                    <a:pt x="27787" y="47668"/>
                  </a:lnTo>
                  <a:lnTo>
                    <a:pt x="27654" y="15845"/>
                  </a:lnTo>
                  <a:lnTo>
                    <a:pt x="1" y="1"/>
                  </a:lnTo>
                  <a:close/>
                </a:path>
              </a:pathLst>
            </a:custGeom>
            <a:solidFill>
              <a:schemeClr val="dk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22"/>
            <p:cNvSpPr/>
            <p:nvPr/>
          </p:nvSpPr>
          <p:spPr>
            <a:xfrm rot="10800000">
              <a:off x="702529" y="402834"/>
              <a:ext cx="363828" cy="420700"/>
            </a:xfrm>
            <a:custGeom>
              <a:avLst/>
              <a:gdLst/>
              <a:ahLst/>
              <a:cxnLst/>
              <a:rect l="l" t="t" r="r" b="b"/>
              <a:pathLst>
                <a:path w="27521" h="31823" extrusionOk="0">
                  <a:moveTo>
                    <a:pt x="1" y="0"/>
                  </a:moveTo>
                  <a:lnTo>
                    <a:pt x="1" y="31823"/>
                  </a:lnTo>
                  <a:lnTo>
                    <a:pt x="27521" y="15845"/>
                  </a:lnTo>
                  <a:lnTo>
                    <a:pt x="1" y="0"/>
                  </a:lnTo>
                  <a:close/>
                </a:path>
              </a:pathLst>
            </a:custGeom>
            <a:solidFill>
              <a:schemeClr val="accent4"/>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22"/>
            <p:cNvSpPr/>
            <p:nvPr/>
          </p:nvSpPr>
          <p:spPr>
            <a:xfrm rot="10800000">
              <a:off x="1066343" y="823521"/>
              <a:ext cx="365586" cy="422485"/>
            </a:xfrm>
            <a:custGeom>
              <a:avLst/>
              <a:gdLst/>
              <a:ahLst/>
              <a:cxnLst/>
              <a:rect l="l" t="t" r="r" b="b"/>
              <a:pathLst>
                <a:path w="27654" h="31958" extrusionOk="0">
                  <a:moveTo>
                    <a:pt x="27654" y="1"/>
                  </a:moveTo>
                  <a:lnTo>
                    <a:pt x="1" y="15979"/>
                  </a:lnTo>
                  <a:lnTo>
                    <a:pt x="27654" y="31957"/>
                  </a:lnTo>
                  <a:lnTo>
                    <a:pt x="27654" y="1"/>
                  </a:lnTo>
                  <a:close/>
                </a:path>
              </a:pathLst>
            </a:custGeom>
            <a:solidFill>
              <a:schemeClr val="accent4"/>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22"/>
            <p:cNvSpPr/>
            <p:nvPr/>
          </p:nvSpPr>
          <p:spPr>
            <a:xfrm rot="10800000">
              <a:off x="1066343" y="614063"/>
              <a:ext cx="365586" cy="420700"/>
            </a:xfrm>
            <a:custGeom>
              <a:avLst/>
              <a:gdLst/>
              <a:ahLst/>
              <a:cxnLst/>
              <a:rect l="l" t="t" r="r" b="b"/>
              <a:pathLst>
                <a:path w="27654" h="31823" extrusionOk="0">
                  <a:moveTo>
                    <a:pt x="1" y="0"/>
                  </a:moveTo>
                  <a:lnTo>
                    <a:pt x="1" y="31823"/>
                  </a:lnTo>
                  <a:lnTo>
                    <a:pt x="27654" y="15978"/>
                  </a:lnTo>
                  <a:lnTo>
                    <a:pt x="1" y="0"/>
                  </a:lnTo>
                  <a:close/>
                </a:path>
              </a:pathLst>
            </a:custGeom>
            <a:solidFill>
              <a:srgbClr val="E3651D"/>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22"/>
            <p:cNvSpPr/>
            <p:nvPr/>
          </p:nvSpPr>
          <p:spPr>
            <a:xfrm rot="10800000">
              <a:off x="702529" y="823521"/>
              <a:ext cx="363828" cy="422485"/>
            </a:xfrm>
            <a:custGeom>
              <a:avLst/>
              <a:gdLst/>
              <a:ahLst/>
              <a:cxnLst/>
              <a:rect l="l" t="t" r="r" b="b"/>
              <a:pathLst>
                <a:path w="27521" h="31958" extrusionOk="0">
                  <a:moveTo>
                    <a:pt x="1" y="1"/>
                  </a:moveTo>
                  <a:lnTo>
                    <a:pt x="1" y="31957"/>
                  </a:lnTo>
                  <a:lnTo>
                    <a:pt x="27521" y="15979"/>
                  </a:lnTo>
                  <a:lnTo>
                    <a:pt x="1" y="1"/>
                  </a:lnTo>
                  <a:close/>
                </a:path>
              </a:pathLst>
            </a:custGeom>
            <a:solidFill>
              <a:schemeClr val="accent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22"/>
            <p:cNvSpPr/>
            <p:nvPr/>
          </p:nvSpPr>
          <p:spPr>
            <a:xfrm rot="10800000">
              <a:off x="1431916" y="1455450"/>
              <a:ext cx="363814" cy="420713"/>
            </a:xfrm>
            <a:custGeom>
              <a:avLst/>
              <a:gdLst/>
              <a:ahLst/>
              <a:cxnLst/>
              <a:rect l="l" t="t" r="r" b="b"/>
              <a:pathLst>
                <a:path w="27520" h="31824" extrusionOk="0">
                  <a:moveTo>
                    <a:pt x="27520" y="1"/>
                  </a:moveTo>
                  <a:lnTo>
                    <a:pt x="0" y="15845"/>
                  </a:lnTo>
                  <a:lnTo>
                    <a:pt x="27520" y="31823"/>
                  </a:lnTo>
                  <a:lnTo>
                    <a:pt x="27520" y="1"/>
                  </a:lnTo>
                  <a:close/>
                </a:path>
              </a:pathLst>
            </a:custGeom>
            <a:solidFill>
              <a:schemeClr val="accen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22"/>
            <p:cNvSpPr/>
            <p:nvPr/>
          </p:nvSpPr>
          <p:spPr>
            <a:xfrm rot="10800000">
              <a:off x="1680188" y="1146763"/>
              <a:ext cx="170670" cy="196687"/>
            </a:xfrm>
            <a:custGeom>
              <a:avLst/>
              <a:gdLst/>
              <a:ahLst/>
              <a:cxnLst/>
              <a:rect l="l" t="t" r="r" b="b"/>
              <a:pathLst>
                <a:path w="12910" h="14878" extrusionOk="0">
                  <a:moveTo>
                    <a:pt x="1" y="0"/>
                  </a:moveTo>
                  <a:lnTo>
                    <a:pt x="1" y="14877"/>
                  </a:lnTo>
                  <a:lnTo>
                    <a:pt x="12910" y="7505"/>
                  </a:lnTo>
                  <a:lnTo>
                    <a:pt x="134" y="0"/>
                  </a:ln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22"/>
            <p:cNvSpPr/>
            <p:nvPr/>
          </p:nvSpPr>
          <p:spPr>
            <a:xfrm rot="10800000">
              <a:off x="1683717" y="1776934"/>
              <a:ext cx="115543" cy="134514"/>
            </a:xfrm>
            <a:custGeom>
              <a:avLst/>
              <a:gdLst/>
              <a:ahLst/>
              <a:cxnLst/>
              <a:rect l="l" t="t" r="r" b="b"/>
              <a:pathLst>
                <a:path w="8740" h="10175" extrusionOk="0">
                  <a:moveTo>
                    <a:pt x="0" y="1"/>
                  </a:moveTo>
                  <a:lnTo>
                    <a:pt x="0" y="10175"/>
                  </a:lnTo>
                  <a:lnTo>
                    <a:pt x="8740" y="5005"/>
                  </a:lnTo>
                  <a:lnTo>
                    <a:pt x="0" y="1"/>
                  </a:lnTo>
                  <a:close/>
                </a:path>
              </a:pathLst>
            </a:custGeom>
            <a:solidFill>
              <a:schemeClr val="accen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22"/>
            <p:cNvSpPr/>
            <p:nvPr/>
          </p:nvSpPr>
          <p:spPr>
            <a:xfrm rot="10800000">
              <a:off x="1066343" y="1034750"/>
              <a:ext cx="365586" cy="630184"/>
            </a:xfrm>
            <a:custGeom>
              <a:avLst/>
              <a:gdLst/>
              <a:ahLst/>
              <a:cxnLst/>
              <a:rect l="l" t="t" r="r" b="b"/>
              <a:pathLst>
                <a:path w="27654" h="47669" extrusionOk="0">
                  <a:moveTo>
                    <a:pt x="27654" y="1"/>
                  </a:moveTo>
                  <a:lnTo>
                    <a:pt x="1" y="15845"/>
                  </a:lnTo>
                  <a:lnTo>
                    <a:pt x="1" y="47668"/>
                  </a:lnTo>
                  <a:lnTo>
                    <a:pt x="27521" y="31823"/>
                  </a:lnTo>
                  <a:lnTo>
                    <a:pt x="27654" y="31690"/>
                  </a:lnTo>
                  <a:lnTo>
                    <a:pt x="27654" y="1"/>
                  </a:ln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22"/>
            <p:cNvSpPr/>
            <p:nvPr/>
          </p:nvSpPr>
          <p:spPr>
            <a:xfrm rot="10800000">
              <a:off x="1066343" y="1455450"/>
              <a:ext cx="365586" cy="420713"/>
            </a:xfrm>
            <a:custGeom>
              <a:avLst/>
              <a:gdLst/>
              <a:ahLst/>
              <a:cxnLst/>
              <a:rect l="l" t="t" r="r" b="b"/>
              <a:pathLst>
                <a:path w="27654" h="31824" extrusionOk="0">
                  <a:moveTo>
                    <a:pt x="1" y="1"/>
                  </a:moveTo>
                  <a:lnTo>
                    <a:pt x="1" y="31823"/>
                  </a:lnTo>
                  <a:lnTo>
                    <a:pt x="27654" y="15979"/>
                  </a:lnTo>
                  <a:lnTo>
                    <a:pt x="27654" y="15845"/>
                  </a:lnTo>
                  <a:lnTo>
                    <a:pt x="1" y="1"/>
                  </a:lnTo>
                  <a:close/>
                </a:path>
              </a:pathLst>
            </a:custGeom>
            <a:solidFill>
              <a:schemeClr val="accent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22"/>
            <p:cNvSpPr/>
            <p:nvPr/>
          </p:nvSpPr>
          <p:spPr>
            <a:xfrm rot="10800000">
              <a:off x="1431916" y="193363"/>
              <a:ext cx="363814" cy="420713"/>
            </a:xfrm>
            <a:custGeom>
              <a:avLst/>
              <a:gdLst/>
              <a:ahLst/>
              <a:cxnLst/>
              <a:rect l="l" t="t" r="r" b="b"/>
              <a:pathLst>
                <a:path w="27520" h="31824" extrusionOk="0">
                  <a:moveTo>
                    <a:pt x="27520" y="1"/>
                  </a:moveTo>
                  <a:lnTo>
                    <a:pt x="0" y="15979"/>
                  </a:lnTo>
                  <a:lnTo>
                    <a:pt x="27520" y="31824"/>
                  </a:lnTo>
                  <a:lnTo>
                    <a:pt x="27520" y="1"/>
                  </a:ln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22"/>
            <p:cNvSpPr/>
            <p:nvPr/>
          </p:nvSpPr>
          <p:spPr>
            <a:xfrm rot="10800000">
              <a:off x="1795717" y="-227337"/>
              <a:ext cx="363828" cy="420713"/>
            </a:xfrm>
            <a:custGeom>
              <a:avLst/>
              <a:gdLst/>
              <a:ahLst/>
              <a:cxnLst/>
              <a:rect l="l" t="t" r="r" b="b"/>
              <a:pathLst>
                <a:path w="27521" h="31824" extrusionOk="0">
                  <a:moveTo>
                    <a:pt x="1" y="1"/>
                  </a:moveTo>
                  <a:lnTo>
                    <a:pt x="1" y="31823"/>
                  </a:lnTo>
                  <a:lnTo>
                    <a:pt x="27520" y="15979"/>
                  </a:lnTo>
                  <a:lnTo>
                    <a:pt x="1" y="1"/>
                  </a:lnTo>
                  <a:close/>
                </a:path>
              </a:pathLst>
            </a:custGeom>
            <a:solidFill>
              <a:schemeClr val="accent4"/>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22"/>
            <p:cNvSpPr/>
            <p:nvPr/>
          </p:nvSpPr>
          <p:spPr>
            <a:xfrm rot="10800000">
              <a:off x="1066343" y="-227337"/>
              <a:ext cx="365586" cy="841413"/>
            </a:xfrm>
            <a:custGeom>
              <a:avLst/>
              <a:gdLst/>
              <a:ahLst/>
              <a:cxnLst/>
              <a:rect l="l" t="t" r="r" b="b"/>
              <a:pathLst>
                <a:path w="27654" h="63647" extrusionOk="0">
                  <a:moveTo>
                    <a:pt x="1" y="1"/>
                  </a:moveTo>
                  <a:lnTo>
                    <a:pt x="1" y="31824"/>
                  </a:lnTo>
                  <a:lnTo>
                    <a:pt x="1" y="63646"/>
                  </a:lnTo>
                  <a:lnTo>
                    <a:pt x="27521" y="47802"/>
                  </a:lnTo>
                  <a:lnTo>
                    <a:pt x="27654" y="47802"/>
                  </a:lnTo>
                  <a:lnTo>
                    <a:pt x="27654" y="15979"/>
                  </a:lnTo>
                  <a:lnTo>
                    <a:pt x="1" y="1"/>
                  </a:lnTo>
                  <a:close/>
                </a:path>
              </a:pathLst>
            </a:custGeom>
            <a:solidFill>
              <a:schemeClr val="accent4"/>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22"/>
            <p:cNvSpPr/>
            <p:nvPr/>
          </p:nvSpPr>
          <p:spPr>
            <a:xfrm rot="10800000">
              <a:off x="1066343" y="402834"/>
              <a:ext cx="365586" cy="420700"/>
            </a:xfrm>
            <a:custGeom>
              <a:avLst/>
              <a:gdLst/>
              <a:ahLst/>
              <a:cxnLst/>
              <a:rect l="l" t="t" r="r" b="b"/>
              <a:pathLst>
                <a:path w="27654" h="31823" extrusionOk="0">
                  <a:moveTo>
                    <a:pt x="27654" y="0"/>
                  </a:moveTo>
                  <a:lnTo>
                    <a:pt x="1" y="15845"/>
                  </a:lnTo>
                  <a:lnTo>
                    <a:pt x="27654" y="31823"/>
                  </a:lnTo>
                  <a:lnTo>
                    <a:pt x="27654" y="0"/>
                  </a:ln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22"/>
            <p:cNvSpPr/>
            <p:nvPr/>
          </p:nvSpPr>
          <p:spPr>
            <a:xfrm rot="10800000">
              <a:off x="702529" y="-17866"/>
              <a:ext cx="365586" cy="841400"/>
            </a:xfrm>
            <a:custGeom>
              <a:avLst/>
              <a:gdLst/>
              <a:ahLst/>
              <a:cxnLst/>
              <a:rect l="l" t="t" r="r" b="b"/>
              <a:pathLst>
                <a:path w="27654" h="63646" extrusionOk="0">
                  <a:moveTo>
                    <a:pt x="134" y="0"/>
                  </a:moveTo>
                  <a:lnTo>
                    <a:pt x="1" y="31823"/>
                  </a:lnTo>
                  <a:lnTo>
                    <a:pt x="134" y="31823"/>
                  </a:lnTo>
                  <a:lnTo>
                    <a:pt x="134" y="63646"/>
                  </a:lnTo>
                  <a:lnTo>
                    <a:pt x="27654" y="47668"/>
                  </a:lnTo>
                  <a:lnTo>
                    <a:pt x="27654" y="15845"/>
                  </a:lnTo>
                  <a:lnTo>
                    <a:pt x="134" y="0"/>
                  </a:ln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22"/>
            <p:cNvSpPr/>
            <p:nvPr/>
          </p:nvSpPr>
          <p:spPr>
            <a:xfrm rot="10800000">
              <a:off x="702529" y="614063"/>
              <a:ext cx="729400" cy="631942"/>
            </a:xfrm>
            <a:custGeom>
              <a:avLst/>
              <a:gdLst/>
              <a:ahLst/>
              <a:cxnLst/>
              <a:rect l="l" t="t" r="r" b="b"/>
              <a:pathLst>
                <a:path w="55174" h="47802" extrusionOk="0">
                  <a:moveTo>
                    <a:pt x="27654" y="1"/>
                  </a:moveTo>
                  <a:lnTo>
                    <a:pt x="1" y="15979"/>
                  </a:lnTo>
                  <a:lnTo>
                    <a:pt x="1" y="47802"/>
                  </a:lnTo>
                  <a:lnTo>
                    <a:pt x="27654" y="31957"/>
                  </a:lnTo>
                  <a:lnTo>
                    <a:pt x="55174" y="15979"/>
                  </a:lnTo>
                  <a:lnTo>
                    <a:pt x="27654" y="1"/>
                  </a:lnTo>
                  <a:close/>
                </a:path>
              </a:pathLst>
            </a:custGeom>
            <a:solidFill>
              <a:schemeClr val="accent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 name="Google Shape;840;p22"/>
          <p:cNvGrpSpPr/>
          <p:nvPr/>
        </p:nvGrpSpPr>
        <p:grpSpPr>
          <a:xfrm rot="5400000" flipH="1">
            <a:off x="7613820" y="3611830"/>
            <a:ext cx="877851" cy="2209091"/>
            <a:chOff x="-26858" y="-227337"/>
            <a:chExt cx="1093215" cy="2757917"/>
          </a:xfrm>
        </p:grpSpPr>
        <p:sp>
          <p:nvSpPr>
            <p:cNvPr id="841" name="Google Shape;841;p22"/>
            <p:cNvSpPr/>
            <p:nvPr/>
          </p:nvSpPr>
          <p:spPr>
            <a:xfrm rot="10800000">
              <a:off x="-26858" y="614063"/>
              <a:ext cx="365586" cy="420700"/>
            </a:xfrm>
            <a:custGeom>
              <a:avLst/>
              <a:gdLst/>
              <a:ahLst/>
              <a:cxnLst/>
              <a:rect l="l" t="t" r="r" b="b"/>
              <a:pathLst>
                <a:path w="27654" h="31823" extrusionOk="0">
                  <a:moveTo>
                    <a:pt x="27653" y="0"/>
                  </a:moveTo>
                  <a:lnTo>
                    <a:pt x="0" y="15978"/>
                  </a:lnTo>
                  <a:lnTo>
                    <a:pt x="27653" y="31823"/>
                  </a:lnTo>
                  <a:lnTo>
                    <a:pt x="27653" y="0"/>
                  </a:lnTo>
                  <a:close/>
                </a:path>
              </a:pathLst>
            </a:custGeom>
            <a:solidFill>
              <a:schemeClr val="dk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22"/>
            <p:cNvSpPr/>
            <p:nvPr/>
          </p:nvSpPr>
          <p:spPr>
            <a:xfrm rot="10800000">
              <a:off x="-26858" y="823521"/>
              <a:ext cx="365586" cy="422485"/>
            </a:xfrm>
            <a:custGeom>
              <a:avLst/>
              <a:gdLst/>
              <a:ahLst/>
              <a:cxnLst/>
              <a:rect l="l" t="t" r="r" b="b"/>
              <a:pathLst>
                <a:path w="27654" h="31958" extrusionOk="0">
                  <a:moveTo>
                    <a:pt x="0" y="1"/>
                  </a:moveTo>
                  <a:lnTo>
                    <a:pt x="0" y="31957"/>
                  </a:lnTo>
                  <a:lnTo>
                    <a:pt x="27653" y="15979"/>
                  </a:lnTo>
                  <a:lnTo>
                    <a:pt x="0" y="1"/>
                  </a:ln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22"/>
            <p:cNvSpPr/>
            <p:nvPr/>
          </p:nvSpPr>
          <p:spPr>
            <a:xfrm rot="10800000">
              <a:off x="-26858" y="1455450"/>
              <a:ext cx="365586" cy="420713"/>
            </a:xfrm>
            <a:custGeom>
              <a:avLst/>
              <a:gdLst/>
              <a:ahLst/>
              <a:cxnLst/>
              <a:rect l="l" t="t" r="r" b="b"/>
              <a:pathLst>
                <a:path w="27654" h="31824" extrusionOk="0">
                  <a:moveTo>
                    <a:pt x="27653" y="1"/>
                  </a:moveTo>
                  <a:lnTo>
                    <a:pt x="0" y="15845"/>
                  </a:lnTo>
                  <a:lnTo>
                    <a:pt x="27653" y="31823"/>
                  </a:lnTo>
                  <a:lnTo>
                    <a:pt x="27653" y="1"/>
                  </a:lnTo>
                  <a:close/>
                </a:path>
              </a:pathLst>
            </a:custGeom>
            <a:solidFill>
              <a:schemeClr val="accent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22"/>
            <p:cNvSpPr/>
            <p:nvPr/>
          </p:nvSpPr>
          <p:spPr>
            <a:xfrm rot="10800000">
              <a:off x="-26858" y="1034750"/>
              <a:ext cx="365586" cy="631942"/>
            </a:xfrm>
            <a:custGeom>
              <a:avLst/>
              <a:gdLst/>
              <a:ahLst/>
              <a:cxnLst/>
              <a:rect l="l" t="t" r="r" b="b"/>
              <a:pathLst>
                <a:path w="27654" h="47802" extrusionOk="0">
                  <a:moveTo>
                    <a:pt x="0" y="0"/>
                  </a:moveTo>
                  <a:lnTo>
                    <a:pt x="0" y="31823"/>
                  </a:lnTo>
                  <a:lnTo>
                    <a:pt x="134" y="31956"/>
                  </a:lnTo>
                  <a:lnTo>
                    <a:pt x="27653" y="47801"/>
                  </a:lnTo>
                  <a:lnTo>
                    <a:pt x="27653" y="15978"/>
                  </a:lnTo>
                  <a:lnTo>
                    <a:pt x="0" y="0"/>
                  </a:lnTo>
                  <a:close/>
                </a:path>
              </a:pathLst>
            </a:custGeom>
            <a:solidFill>
              <a:schemeClr val="accent4"/>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22"/>
            <p:cNvSpPr/>
            <p:nvPr/>
          </p:nvSpPr>
          <p:spPr>
            <a:xfrm rot="10800000">
              <a:off x="-26858" y="-17866"/>
              <a:ext cx="365586" cy="631942"/>
            </a:xfrm>
            <a:custGeom>
              <a:avLst/>
              <a:gdLst/>
              <a:ahLst/>
              <a:cxnLst/>
              <a:rect l="l" t="t" r="r" b="b"/>
              <a:pathLst>
                <a:path w="27654" h="47802" extrusionOk="0">
                  <a:moveTo>
                    <a:pt x="27653" y="1"/>
                  </a:moveTo>
                  <a:lnTo>
                    <a:pt x="0" y="15979"/>
                  </a:lnTo>
                  <a:lnTo>
                    <a:pt x="0" y="47802"/>
                  </a:lnTo>
                  <a:lnTo>
                    <a:pt x="134" y="47802"/>
                  </a:lnTo>
                  <a:lnTo>
                    <a:pt x="27653" y="31824"/>
                  </a:lnTo>
                  <a:lnTo>
                    <a:pt x="27653" y="1"/>
                  </a:lnTo>
                  <a:close/>
                </a:path>
              </a:pathLst>
            </a:custGeom>
            <a:solidFill>
              <a:schemeClr val="l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22"/>
            <p:cNvSpPr/>
            <p:nvPr/>
          </p:nvSpPr>
          <p:spPr>
            <a:xfrm rot="10800000">
              <a:off x="-26858" y="-227337"/>
              <a:ext cx="363828" cy="420713"/>
            </a:xfrm>
            <a:custGeom>
              <a:avLst/>
              <a:gdLst/>
              <a:ahLst/>
              <a:cxnLst/>
              <a:rect l="l" t="t" r="r" b="b"/>
              <a:pathLst>
                <a:path w="27521" h="31824" extrusionOk="0">
                  <a:moveTo>
                    <a:pt x="27520" y="1"/>
                  </a:moveTo>
                  <a:lnTo>
                    <a:pt x="1" y="15979"/>
                  </a:lnTo>
                  <a:lnTo>
                    <a:pt x="27520" y="31823"/>
                  </a:lnTo>
                  <a:lnTo>
                    <a:pt x="27520" y="1"/>
                  </a:ln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22"/>
            <p:cNvSpPr/>
            <p:nvPr/>
          </p:nvSpPr>
          <p:spPr>
            <a:xfrm rot="10800000">
              <a:off x="-26858" y="402834"/>
              <a:ext cx="365586" cy="420700"/>
            </a:xfrm>
            <a:custGeom>
              <a:avLst/>
              <a:gdLst/>
              <a:ahLst/>
              <a:cxnLst/>
              <a:rect l="l" t="t" r="r" b="b"/>
              <a:pathLst>
                <a:path w="27654" h="31823" extrusionOk="0">
                  <a:moveTo>
                    <a:pt x="0" y="0"/>
                  </a:moveTo>
                  <a:lnTo>
                    <a:pt x="0" y="31823"/>
                  </a:lnTo>
                  <a:lnTo>
                    <a:pt x="27653" y="15845"/>
                  </a:lnTo>
                  <a:lnTo>
                    <a:pt x="0" y="0"/>
                  </a:lnTo>
                  <a:close/>
                </a:path>
              </a:pathLst>
            </a:custGeom>
            <a:solidFill>
              <a:srgbClr val="00A6A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22"/>
            <p:cNvSpPr/>
            <p:nvPr/>
          </p:nvSpPr>
          <p:spPr>
            <a:xfrm rot="10800000">
              <a:off x="-26858" y="614063"/>
              <a:ext cx="365586" cy="420700"/>
            </a:xfrm>
            <a:custGeom>
              <a:avLst/>
              <a:gdLst/>
              <a:ahLst/>
              <a:cxnLst/>
              <a:rect l="l" t="t" r="r" b="b"/>
              <a:pathLst>
                <a:path w="27654" h="31823" extrusionOk="0">
                  <a:moveTo>
                    <a:pt x="27653" y="0"/>
                  </a:moveTo>
                  <a:lnTo>
                    <a:pt x="0" y="15978"/>
                  </a:lnTo>
                  <a:lnTo>
                    <a:pt x="27653" y="31823"/>
                  </a:lnTo>
                  <a:lnTo>
                    <a:pt x="27653" y="0"/>
                  </a:lnTo>
                  <a:close/>
                </a:path>
              </a:pathLst>
            </a:custGeom>
            <a:solidFill>
              <a:schemeClr val="dk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22"/>
            <p:cNvSpPr/>
            <p:nvPr/>
          </p:nvSpPr>
          <p:spPr>
            <a:xfrm rot="10800000">
              <a:off x="-26858" y="823521"/>
              <a:ext cx="365586" cy="422485"/>
            </a:xfrm>
            <a:custGeom>
              <a:avLst/>
              <a:gdLst/>
              <a:ahLst/>
              <a:cxnLst/>
              <a:rect l="l" t="t" r="r" b="b"/>
              <a:pathLst>
                <a:path w="27654" h="31958" extrusionOk="0">
                  <a:moveTo>
                    <a:pt x="0" y="1"/>
                  </a:moveTo>
                  <a:lnTo>
                    <a:pt x="0" y="31957"/>
                  </a:lnTo>
                  <a:lnTo>
                    <a:pt x="27653" y="15979"/>
                  </a:lnTo>
                  <a:lnTo>
                    <a:pt x="0" y="1"/>
                  </a:lnTo>
                  <a:close/>
                </a:path>
              </a:pathLst>
            </a:custGeom>
            <a:solidFill>
              <a:schemeClr val="accent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22"/>
            <p:cNvSpPr/>
            <p:nvPr/>
          </p:nvSpPr>
          <p:spPr>
            <a:xfrm rot="10800000">
              <a:off x="338715" y="823521"/>
              <a:ext cx="363828" cy="422485"/>
            </a:xfrm>
            <a:custGeom>
              <a:avLst/>
              <a:gdLst/>
              <a:ahLst/>
              <a:cxnLst/>
              <a:rect l="l" t="t" r="r" b="b"/>
              <a:pathLst>
                <a:path w="27521" h="31958" extrusionOk="0">
                  <a:moveTo>
                    <a:pt x="27520" y="1"/>
                  </a:moveTo>
                  <a:lnTo>
                    <a:pt x="1" y="15979"/>
                  </a:lnTo>
                  <a:lnTo>
                    <a:pt x="27520" y="31957"/>
                  </a:lnTo>
                  <a:lnTo>
                    <a:pt x="27520" y="1"/>
                  </a:ln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22"/>
            <p:cNvSpPr/>
            <p:nvPr/>
          </p:nvSpPr>
          <p:spPr>
            <a:xfrm rot="10800000">
              <a:off x="338715" y="614063"/>
              <a:ext cx="363828" cy="420700"/>
            </a:xfrm>
            <a:custGeom>
              <a:avLst/>
              <a:gdLst/>
              <a:ahLst/>
              <a:cxnLst/>
              <a:rect l="l" t="t" r="r" b="b"/>
              <a:pathLst>
                <a:path w="27521" h="31823" extrusionOk="0">
                  <a:moveTo>
                    <a:pt x="1" y="0"/>
                  </a:moveTo>
                  <a:lnTo>
                    <a:pt x="1" y="31823"/>
                  </a:lnTo>
                  <a:lnTo>
                    <a:pt x="27520" y="15978"/>
                  </a:lnTo>
                  <a:lnTo>
                    <a:pt x="1" y="0"/>
                  </a:ln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22"/>
            <p:cNvSpPr/>
            <p:nvPr/>
          </p:nvSpPr>
          <p:spPr>
            <a:xfrm rot="10800000">
              <a:off x="-26858" y="823521"/>
              <a:ext cx="365586" cy="422485"/>
            </a:xfrm>
            <a:custGeom>
              <a:avLst/>
              <a:gdLst/>
              <a:ahLst/>
              <a:cxnLst/>
              <a:rect l="l" t="t" r="r" b="b"/>
              <a:pathLst>
                <a:path w="27654" h="31958" extrusionOk="0">
                  <a:moveTo>
                    <a:pt x="0" y="1"/>
                  </a:moveTo>
                  <a:lnTo>
                    <a:pt x="0" y="31957"/>
                  </a:lnTo>
                  <a:lnTo>
                    <a:pt x="27653" y="15979"/>
                  </a:lnTo>
                  <a:lnTo>
                    <a:pt x="0" y="1"/>
                  </a:ln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22"/>
            <p:cNvSpPr/>
            <p:nvPr/>
          </p:nvSpPr>
          <p:spPr>
            <a:xfrm rot="10800000">
              <a:off x="702529" y="614063"/>
              <a:ext cx="363828" cy="420700"/>
            </a:xfrm>
            <a:custGeom>
              <a:avLst/>
              <a:gdLst/>
              <a:ahLst/>
              <a:cxnLst/>
              <a:rect l="l" t="t" r="r" b="b"/>
              <a:pathLst>
                <a:path w="27521" h="31823" extrusionOk="0">
                  <a:moveTo>
                    <a:pt x="27521" y="0"/>
                  </a:moveTo>
                  <a:lnTo>
                    <a:pt x="1" y="15978"/>
                  </a:lnTo>
                  <a:lnTo>
                    <a:pt x="27521" y="31823"/>
                  </a:lnTo>
                  <a:lnTo>
                    <a:pt x="27521" y="0"/>
                  </a:ln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22"/>
            <p:cNvSpPr/>
            <p:nvPr/>
          </p:nvSpPr>
          <p:spPr>
            <a:xfrm rot="10800000">
              <a:off x="338715" y="1034750"/>
              <a:ext cx="363828" cy="630184"/>
            </a:xfrm>
            <a:custGeom>
              <a:avLst/>
              <a:gdLst/>
              <a:ahLst/>
              <a:cxnLst/>
              <a:rect l="l" t="t" r="r" b="b"/>
              <a:pathLst>
                <a:path w="27521" h="47669" extrusionOk="0">
                  <a:moveTo>
                    <a:pt x="27520" y="1"/>
                  </a:moveTo>
                  <a:lnTo>
                    <a:pt x="1" y="15845"/>
                  </a:lnTo>
                  <a:lnTo>
                    <a:pt x="1" y="47668"/>
                  </a:lnTo>
                  <a:lnTo>
                    <a:pt x="27520" y="31823"/>
                  </a:lnTo>
                  <a:lnTo>
                    <a:pt x="27520" y="31690"/>
                  </a:lnTo>
                  <a:lnTo>
                    <a:pt x="27520" y="1"/>
                  </a:lnTo>
                  <a:close/>
                </a:path>
              </a:pathLst>
            </a:custGeom>
            <a:solidFill>
              <a:schemeClr val="l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22"/>
            <p:cNvSpPr/>
            <p:nvPr/>
          </p:nvSpPr>
          <p:spPr>
            <a:xfrm rot="10800000">
              <a:off x="467491" y="2409300"/>
              <a:ext cx="106289" cy="121280"/>
            </a:xfrm>
            <a:custGeom>
              <a:avLst/>
              <a:gdLst/>
              <a:ahLst/>
              <a:cxnLst/>
              <a:rect l="l" t="t" r="r" b="b"/>
              <a:pathLst>
                <a:path w="8040" h="9174" extrusionOk="0">
                  <a:moveTo>
                    <a:pt x="8040" y="0"/>
                  </a:moveTo>
                  <a:lnTo>
                    <a:pt x="1" y="4604"/>
                  </a:lnTo>
                  <a:lnTo>
                    <a:pt x="8040" y="9174"/>
                  </a:lnTo>
                  <a:lnTo>
                    <a:pt x="8040" y="0"/>
                  </a:lnTo>
                  <a:close/>
                </a:path>
              </a:pathLst>
            </a:custGeom>
            <a:solidFill>
              <a:schemeClr val="l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22"/>
            <p:cNvSpPr/>
            <p:nvPr/>
          </p:nvSpPr>
          <p:spPr>
            <a:xfrm rot="10800000">
              <a:off x="338715" y="1876150"/>
              <a:ext cx="363828" cy="421150"/>
            </a:xfrm>
            <a:custGeom>
              <a:avLst/>
              <a:gdLst/>
              <a:ahLst/>
              <a:cxnLst/>
              <a:rect l="l" t="t" r="r" b="b"/>
              <a:pathLst>
                <a:path w="27521" h="31857" extrusionOk="0">
                  <a:moveTo>
                    <a:pt x="1" y="0"/>
                  </a:moveTo>
                  <a:lnTo>
                    <a:pt x="1" y="31857"/>
                  </a:lnTo>
                  <a:lnTo>
                    <a:pt x="27520" y="15845"/>
                  </a:lnTo>
                  <a:lnTo>
                    <a:pt x="1" y="0"/>
                  </a:lnTo>
                  <a:close/>
                </a:path>
              </a:pathLst>
            </a:custGeom>
            <a:solidFill>
              <a:schemeClr val="accen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22"/>
            <p:cNvSpPr/>
            <p:nvPr/>
          </p:nvSpPr>
          <p:spPr>
            <a:xfrm rot="10800000">
              <a:off x="338715" y="-227337"/>
              <a:ext cx="727642" cy="420713"/>
            </a:xfrm>
            <a:custGeom>
              <a:avLst/>
              <a:gdLst/>
              <a:ahLst/>
              <a:cxnLst/>
              <a:rect l="l" t="t" r="r" b="b"/>
              <a:pathLst>
                <a:path w="55041" h="31824" extrusionOk="0">
                  <a:moveTo>
                    <a:pt x="27521" y="1"/>
                  </a:moveTo>
                  <a:lnTo>
                    <a:pt x="1" y="15979"/>
                  </a:lnTo>
                  <a:lnTo>
                    <a:pt x="27521" y="31823"/>
                  </a:lnTo>
                  <a:lnTo>
                    <a:pt x="55040" y="15979"/>
                  </a:lnTo>
                  <a:lnTo>
                    <a:pt x="27521" y="1"/>
                  </a:lnTo>
                  <a:close/>
                </a:path>
              </a:pathLst>
            </a:custGeom>
            <a:solidFill>
              <a:schemeClr val="l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22"/>
            <p:cNvSpPr/>
            <p:nvPr/>
          </p:nvSpPr>
          <p:spPr>
            <a:xfrm rot="10800000">
              <a:off x="338715" y="-17866"/>
              <a:ext cx="363828" cy="631942"/>
            </a:xfrm>
            <a:custGeom>
              <a:avLst/>
              <a:gdLst/>
              <a:ahLst/>
              <a:cxnLst/>
              <a:rect l="l" t="t" r="r" b="b"/>
              <a:pathLst>
                <a:path w="27521" h="47802" extrusionOk="0">
                  <a:moveTo>
                    <a:pt x="1" y="1"/>
                  </a:moveTo>
                  <a:lnTo>
                    <a:pt x="1" y="31824"/>
                  </a:lnTo>
                  <a:lnTo>
                    <a:pt x="27520" y="47802"/>
                  </a:lnTo>
                  <a:lnTo>
                    <a:pt x="27520" y="15979"/>
                  </a:lnTo>
                  <a:lnTo>
                    <a:pt x="1" y="1"/>
                  </a:lnTo>
                  <a:close/>
                </a:path>
              </a:pathLst>
            </a:custGeom>
            <a:solidFill>
              <a:schemeClr val="dk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22"/>
            <p:cNvSpPr/>
            <p:nvPr/>
          </p:nvSpPr>
          <p:spPr>
            <a:xfrm rot="10800000">
              <a:off x="338715" y="402834"/>
              <a:ext cx="363828" cy="420700"/>
            </a:xfrm>
            <a:custGeom>
              <a:avLst/>
              <a:gdLst/>
              <a:ahLst/>
              <a:cxnLst/>
              <a:rect l="l" t="t" r="r" b="b"/>
              <a:pathLst>
                <a:path w="27521" h="31823" extrusionOk="0">
                  <a:moveTo>
                    <a:pt x="27520" y="0"/>
                  </a:moveTo>
                  <a:lnTo>
                    <a:pt x="1" y="15845"/>
                  </a:lnTo>
                  <a:lnTo>
                    <a:pt x="27520" y="31823"/>
                  </a:lnTo>
                  <a:lnTo>
                    <a:pt x="27520" y="0"/>
                  </a:lnTo>
                  <a:close/>
                </a:path>
              </a:pathLst>
            </a:custGeom>
            <a:solidFill>
              <a:schemeClr val="l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22"/>
            <p:cNvSpPr/>
            <p:nvPr/>
          </p:nvSpPr>
          <p:spPr>
            <a:xfrm rot="10800000">
              <a:off x="-26858" y="402834"/>
              <a:ext cx="365586" cy="420700"/>
            </a:xfrm>
            <a:custGeom>
              <a:avLst/>
              <a:gdLst/>
              <a:ahLst/>
              <a:cxnLst/>
              <a:rect l="l" t="t" r="r" b="b"/>
              <a:pathLst>
                <a:path w="27654" h="31823" extrusionOk="0">
                  <a:moveTo>
                    <a:pt x="0" y="0"/>
                  </a:moveTo>
                  <a:lnTo>
                    <a:pt x="0" y="31823"/>
                  </a:lnTo>
                  <a:lnTo>
                    <a:pt x="27653" y="15845"/>
                  </a:lnTo>
                  <a:lnTo>
                    <a:pt x="0" y="0"/>
                  </a:ln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22"/>
            <p:cNvSpPr/>
            <p:nvPr/>
          </p:nvSpPr>
          <p:spPr>
            <a:xfrm rot="10800000">
              <a:off x="-26858" y="823521"/>
              <a:ext cx="365586" cy="422485"/>
            </a:xfrm>
            <a:custGeom>
              <a:avLst/>
              <a:gdLst/>
              <a:ahLst/>
              <a:cxnLst/>
              <a:rect l="l" t="t" r="r" b="b"/>
              <a:pathLst>
                <a:path w="27654" h="31958" extrusionOk="0">
                  <a:moveTo>
                    <a:pt x="0" y="1"/>
                  </a:moveTo>
                  <a:lnTo>
                    <a:pt x="0" y="31957"/>
                  </a:lnTo>
                  <a:lnTo>
                    <a:pt x="27653" y="15979"/>
                  </a:lnTo>
                  <a:lnTo>
                    <a:pt x="0" y="1"/>
                  </a:lnTo>
                  <a:close/>
                </a:path>
              </a:pathLst>
            </a:custGeom>
            <a:solidFill>
              <a:schemeClr val="accent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22"/>
            <p:cNvSpPr/>
            <p:nvPr/>
          </p:nvSpPr>
          <p:spPr>
            <a:xfrm rot="10800000">
              <a:off x="338715" y="614063"/>
              <a:ext cx="727642" cy="631942"/>
            </a:xfrm>
            <a:custGeom>
              <a:avLst/>
              <a:gdLst/>
              <a:ahLst/>
              <a:cxnLst/>
              <a:rect l="l" t="t" r="r" b="b"/>
              <a:pathLst>
                <a:path w="55041" h="47802" extrusionOk="0">
                  <a:moveTo>
                    <a:pt x="55040" y="1"/>
                  </a:moveTo>
                  <a:lnTo>
                    <a:pt x="27521" y="15979"/>
                  </a:lnTo>
                  <a:lnTo>
                    <a:pt x="1" y="31957"/>
                  </a:lnTo>
                  <a:lnTo>
                    <a:pt x="27521" y="47802"/>
                  </a:lnTo>
                  <a:lnTo>
                    <a:pt x="55040" y="31957"/>
                  </a:lnTo>
                  <a:lnTo>
                    <a:pt x="55040" y="1"/>
                  </a:lnTo>
                  <a:close/>
                </a:path>
              </a:pathLst>
            </a:custGeom>
            <a:solidFill>
              <a:schemeClr val="accent4"/>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Quote 1">
  <p:cSld name="Quote 1">
    <p:spTree>
      <p:nvGrpSpPr>
        <p:cNvPr id="1" name="Shape 1484"/>
        <p:cNvGrpSpPr/>
        <p:nvPr/>
      </p:nvGrpSpPr>
      <p:grpSpPr>
        <a:xfrm>
          <a:off x="0" y="0"/>
          <a:ext cx="0" cy="0"/>
          <a:chOff x="0" y="0"/>
          <a:chExt cx="0" cy="0"/>
        </a:xfrm>
      </p:grpSpPr>
      <p:sp>
        <p:nvSpPr>
          <p:cNvPr id="1485" name="Google Shape;1485;p36"/>
          <p:cNvSpPr txBox="1">
            <a:spLocks noGrp="1"/>
          </p:cNvSpPr>
          <p:nvPr>
            <p:ph type="subTitle" idx="1"/>
          </p:nvPr>
        </p:nvSpPr>
        <p:spPr>
          <a:xfrm>
            <a:off x="1924300" y="1704900"/>
            <a:ext cx="5295300" cy="1733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3600"/>
              <a:buNone/>
              <a:defRPr sz="3000"/>
            </a:lvl1pPr>
            <a:lvl2pPr lvl="1" rtl="0">
              <a:lnSpc>
                <a:spcPct val="100000"/>
              </a:lnSpc>
              <a:spcBef>
                <a:spcPts val="0"/>
              </a:spcBef>
              <a:spcAft>
                <a:spcPts val="0"/>
              </a:spcAft>
              <a:buSzPts val="3600"/>
              <a:buNone/>
              <a:defRPr sz="3600"/>
            </a:lvl2pPr>
            <a:lvl3pPr lvl="2" rtl="0">
              <a:lnSpc>
                <a:spcPct val="100000"/>
              </a:lnSpc>
              <a:spcBef>
                <a:spcPts val="0"/>
              </a:spcBef>
              <a:spcAft>
                <a:spcPts val="0"/>
              </a:spcAft>
              <a:buSzPts val="3600"/>
              <a:buNone/>
              <a:defRPr sz="3600"/>
            </a:lvl3pPr>
            <a:lvl4pPr lvl="3" rtl="0">
              <a:lnSpc>
                <a:spcPct val="100000"/>
              </a:lnSpc>
              <a:spcBef>
                <a:spcPts val="0"/>
              </a:spcBef>
              <a:spcAft>
                <a:spcPts val="0"/>
              </a:spcAft>
              <a:buSzPts val="3600"/>
              <a:buNone/>
              <a:defRPr sz="3600"/>
            </a:lvl4pPr>
            <a:lvl5pPr lvl="4" rtl="0">
              <a:lnSpc>
                <a:spcPct val="100000"/>
              </a:lnSpc>
              <a:spcBef>
                <a:spcPts val="0"/>
              </a:spcBef>
              <a:spcAft>
                <a:spcPts val="0"/>
              </a:spcAft>
              <a:buSzPts val="3600"/>
              <a:buNone/>
              <a:defRPr sz="3600"/>
            </a:lvl5pPr>
            <a:lvl6pPr lvl="5" rtl="0">
              <a:lnSpc>
                <a:spcPct val="100000"/>
              </a:lnSpc>
              <a:spcBef>
                <a:spcPts val="0"/>
              </a:spcBef>
              <a:spcAft>
                <a:spcPts val="0"/>
              </a:spcAft>
              <a:buSzPts val="3600"/>
              <a:buNone/>
              <a:defRPr sz="3600"/>
            </a:lvl6pPr>
            <a:lvl7pPr lvl="6" rtl="0">
              <a:lnSpc>
                <a:spcPct val="100000"/>
              </a:lnSpc>
              <a:spcBef>
                <a:spcPts val="0"/>
              </a:spcBef>
              <a:spcAft>
                <a:spcPts val="0"/>
              </a:spcAft>
              <a:buSzPts val="3600"/>
              <a:buNone/>
              <a:defRPr sz="3600"/>
            </a:lvl7pPr>
            <a:lvl8pPr lvl="7" rtl="0">
              <a:lnSpc>
                <a:spcPct val="100000"/>
              </a:lnSpc>
              <a:spcBef>
                <a:spcPts val="0"/>
              </a:spcBef>
              <a:spcAft>
                <a:spcPts val="0"/>
              </a:spcAft>
              <a:buSzPts val="3600"/>
              <a:buNone/>
              <a:defRPr sz="3600"/>
            </a:lvl8pPr>
            <a:lvl9pPr lvl="8" rtl="0">
              <a:lnSpc>
                <a:spcPct val="100000"/>
              </a:lnSpc>
              <a:spcBef>
                <a:spcPts val="0"/>
              </a:spcBef>
              <a:spcAft>
                <a:spcPts val="0"/>
              </a:spcAft>
              <a:buSzPts val="3600"/>
              <a:buNone/>
              <a:defRPr sz="3600"/>
            </a:lvl9pPr>
          </a:lstStyle>
          <a:p>
            <a:r>
              <a:rPr lang="fr-FR" smtClean="0"/>
              <a:t>Cliquez pour modifier le style des sous-titres du masque</a:t>
            </a:r>
            <a:endParaRPr/>
          </a:p>
        </p:txBody>
      </p:sp>
      <p:sp>
        <p:nvSpPr>
          <p:cNvPr id="1486" name="Google Shape;1486;p36"/>
          <p:cNvSpPr txBox="1">
            <a:spLocks noGrp="1"/>
          </p:cNvSpPr>
          <p:nvPr>
            <p:ph type="ctrTitle"/>
          </p:nvPr>
        </p:nvSpPr>
        <p:spPr>
          <a:xfrm>
            <a:off x="3272413" y="3663875"/>
            <a:ext cx="2599200" cy="66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2000">
                <a:solidFill>
                  <a:schemeClr val="accent4"/>
                </a:solidFill>
              </a:defRPr>
            </a:lvl1pPr>
            <a:lvl2pPr lvl="1" rtl="0">
              <a:spcBef>
                <a:spcPts val="0"/>
              </a:spcBef>
              <a:spcAft>
                <a:spcPts val="0"/>
              </a:spcAft>
              <a:buSzPts val="5200"/>
              <a:buNone/>
              <a:defRPr sz="5200"/>
            </a:lvl2pPr>
            <a:lvl3pPr lvl="2" rtl="0">
              <a:spcBef>
                <a:spcPts val="0"/>
              </a:spcBef>
              <a:spcAft>
                <a:spcPts val="0"/>
              </a:spcAft>
              <a:buSzPts val="5200"/>
              <a:buNone/>
              <a:defRPr sz="5200"/>
            </a:lvl3pPr>
            <a:lvl4pPr lvl="3" rtl="0">
              <a:spcBef>
                <a:spcPts val="0"/>
              </a:spcBef>
              <a:spcAft>
                <a:spcPts val="0"/>
              </a:spcAft>
              <a:buSzPts val="5200"/>
              <a:buNone/>
              <a:defRPr sz="5200"/>
            </a:lvl4pPr>
            <a:lvl5pPr lvl="4" rtl="0">
              <a:spcBef>
                <a:spcPts val="0"/>
              </a:spcBef>
              <a:spcAft>
                <a:spcPts val="0"/>
              </a:spcAft>
              <a:buSzPts val="5200"/>
              <a:buNone/>
              <a:defRPr sz="5200"/>
            </a:lvl5pPr>
            <a:lvl6pPr lvl="5" rtl="0">
              <a:spcBef>
                <a:spcPts val="0"/>
              </a:spcBef>
              <a:spcAft>
                <a:spcPts val="0"/>
              </a:spcAft>
              <a:buSzPts val="5200"/>
              <a:buNone/>
              <a:defRPr sz="5200"/>
            </a:lvl6pPr>
            <a:lvl7pPr lvl="6" rtl="0">
              <a:spcBef>
                <a:spcPts val="0"/>
              </a:spcBef>
              <a:spcAft>
                <a:spcPts val="0"/>
              </a:spcAft>
              <a:buSzPts val="5200"/>
              <a:buNone/>
              <a:defRPr sz="5200"/>
            </a:lvl7pPr>
            <a:lvl8pPr lvl="7" rtl="0">
              <a:spcBef>
                <a:spcPts val="0"/>
              </a:spcBef>
              <a:spcAft>
                <a:spcPts val="0"/>
              </a:spcAft>
              <a:buSzPts val="5200"/>
              <a:buNone/>
              <a:defRPr sz="5200"/>
            </a:lvl8pPr>
            <a:lvl9pPr lvl="8" rtl="0">
              <a:spcBef>
                <a:spcPts val="0"/>
              </a:spcBef>
              <a:spcAft>
                <a:spcPts val="0"/>
              </a:spcAft>
              <a:buSzPts val="5200"/>
              <a:buNone/>
              <a:defRPr sz="5200"/>
            </a:lvl9pPr>
          </a:lstStyle>
          <a:p>
            <a:r>
              <a:rPr lang="fr-FR" smtClean="0"/>
              <a:t>Cliquez pour modifier le style du titre</a:t>
            </a:r>
            <a:endParaRPr/>
          </a:p>
        </p:txBody>
      </p:sp>
      <p:grpSp>
        <p:nvGrpSpPr>
          <p:cNvPr id="2" name="Google Shape;1487;p36"/>
          <p:cNvGrpSpPr/>
          <p:nvPr/>
        </p:nvGrpSpPr>
        <p:grpSpPr>
          <a:xfrm rot="5400000" flipH="1">
            <a:off x="7613820" y="3611830"/>
            <a:ext cx="877851" cy="2209091"/>
            <a:chOff x="-26858" y="-227337"/>
            <a:chExt cx="1093215" cy="2757917"/>
          </a:xfrm>
        </p:grpSpPr>
        <p:sp>
          <p:nvSpPr>
            <p:cNvPr id="1488" name="Google Shape;1488;p36"/>
            <p:cNvSpPr/>
            <p:nvPr/>
          </p:nvSpPr>
          <p:spPr>
            <a:xfrm rot="10800000">
              <a:off x="-26858" y="614063"/>
              <a:ext cx="365586" cy="420700"/>
            </a:xfrm>
            <a:custGeom>
              <a:avLst/>
              <a:gdLst/>
              <a:ahLst/>
              <a:cxnLst/>
              <a:rect l="l" t="t" r="r" b="b"/>
              <a:pathLst>
                <a:path w="27654" h="31823" extrusionOk="0">
                  <a:moveTo>
                    <a:pt x="27653" y="0"/>
                  </a:moveTo>
                  <a:lnTo>
                    <a:pt x="0" y="15978"/>
                  </a:lnTo>
                  <a:lnTo>
                    <a:pt x="27653" y="31823"/>
                  </a:lnTo>
                  <a:lnTo>
                    <a:pt x="27653" y="0"/>
                  </a:lnTo>
                  <a:close/>
                </a:path>
              </a:pathLst>
            </a:custGeom>
            <a:solidFill>
              <a:schemeClr val="dk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9" name="Google Shape;1489;p36"/>
            <p:cNvSpPr/>
            <p:nvPr/>
          </p:nvSpPr>
          <p:spPr>
            <a:xfrm rot="10800000">
              <a:off x="-26858" y="823521"/>
              <a:ext cx="365586" cy="422485"/>
            </a:xfrm>
            <a:custGeom>
              <a:avLst/>
              <a:gdLst/>
              <a:ahLst/>
              <a:cxnLst/>
              <a:rect l="l" t="t" r="r" b="b"/>
              <a:pathLst>
                <a:path w="27654" h="31958" extrusionOk="0">
                  <a:moveTo>
                    <a:pt x="0" y="1"/>
                  </a:moveTo>
                  <a:lnTo>
                    <a:pt x="0" y="31957"/>
                  </a:lnTo>
                  <a:lnTo>
                    <a:pt x="27653" y="15979"/>
                  </a:lnTo>
                  <a:lnTo>
                    <a:pt x="0" y="1"/>
                  </a:ln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0" name="Google Shape;1490;p36"/>
            <p:cNvSpPr/>
            <p:nvPr/>
          </p:nvSpPr>
          <p:spPr>
            <a:xfrm rot="10800000">
              <a:off x="-26858" y="1455450"/>
              <a:ext cx="365586" cy="420713"/>
            </a:xfrm>
            <a:custGeom>
              <a:avLst/>
              <a:gdLst/>
              <a:ahLst/>
              <a:cxnLst/>
              <a:rect l="l" t="t" r="r" b="b"/>
              <a:pathLst>
                <a:path w="27654" h="31824" extrusionOk="0">
                  <a:moveTo>
                    <a:pt x="27653" y="1"/>
                  </a:moveTo>
                  <a:lnTo>
                    <a:pt x="0" y="15845"/>
                  </a:lnTo>
                  <a:lnTo>
                    <a:pt x="27653" y="31823"/>
                  </a:lnTo>
                  <a:lnTo>
                    <a:pt x="27653" y="1"/>
                  </a:lnTo>
                  <a:close/>
                </a:path>
              </a:pathLst>
            </a:custGeom>
            <a:solidFill>
              <a:schemeClr val="accent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1" name="Google Shape;1491;p36"/>
            <p:cNvSpPr/>
            <p:nvPr/>
          </p:nvSpPr>
          <p:spPr>
            <a:xfrm rot="10800000">
              <a:off x="-26858" y="1034750"/>
              <a:ext cx="365586" cy="631942"/>
            </a:xfrm>
            <a:custGeom>
              <a:avLst/>
              <a:gdLst/>
              <a:ahLst/>
              <a:cxnLst/>
              <a:rect l="l" t="t" r="r" b="b"/>
              <a:pathLst>
                <a:path w="27654" h="47802" extrusionOk="0">
                  <a:moveTo>
                    <a:pt x="0" y="0"/>
                  </a:moveTo>
                  <a:lnTo>
                    <a:pt x="0" y="31823"/>
                  </a:lnTo>
                  <a:lnTo>
                    <a:pt x="134" y="31956"/>
                  </a:lnTo>
                  <a:lnTo>
                    <a:pt x="27653" y="47801"/>
                  </a:lnTo>
                  <a:lnTo>
                    <a:pt x="27653" y="15978"/>
                  </a:lnTo>
                  <a:lnTo>
                    <a:pt x="0" y="0"/>
                  </a:lnTo>
                  <a:close/>
                </a:path>
              </a:pathLst>
            </a:custGeom>
            <a:solidFill>
              <a:schemeClr val="accent4"/>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2" name="Google Shape;1492;p36"/>
            <p:cNvSpPr/>
            <p:nvPr/>
          </p:nvSpPr>
          <p:spPr>
            <a:xfrm rot="10800000">
              <a:off x="-26858" y="-17866"/>
              <a:ext cx="365586" cy="631942"/>
            </a:xfrm>
            <a:custGeom>
              <a:avLst/>
              <a:gdLst/>
              <a:ahLst/>
              <a:cxnLst/>
              <a:rect l="l" t="t" r="r" b="b"/>
              <a:pathLst>
                <a:path w="27654" h="47802" extrusionOk="0">
                  <a:moveTo>
                    <a:pt x="27653" y="1"/>
                  </a:moveTo>
                  <a:lnTo>
                    <a:pt x="0" y="15979"/>
                  </a:lnTo>
                  <a:lnTo>
                    <a:pt x="0" y="47802"/>
                  </a:lnTo>
                  <a:lnTo>
                    <a:pt x="134" y="47802"/>
                  </a:lnTo>
                  <a:lnTo>
                    <a:pt x="27653" y="31824"/>
                  </a:lnTo>
                  <a:lnTo>
                    <a:pt x="27653" y="1"/>
                  </a:lnTo>
                  <a:close/>
                </a:path>
              </a:pathLst>
            </a:custGeom>
            <a:solidFill>
              <a:schemeClr val="l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3" name="Google Shape;1493;p36"/>
            <p:cNvSpPr/>
            <p:nvPr/>
          </p:nvSpPr>
          <p:spPr>
            <a:xfrm rot="10800000">
              <a:off x="-26858" y="-227337"/>
              <a:ext cx="363828" cy="420713"/>
            </a:xfrm>
            <a:custGeom>
              <a:avLst/>
              <a:gdLst/>
              <a:ahLst/>
              <a:cxnLst/>
              <a:rect l="l" t="t" r="r" b="b"/>
              <a:pathLst>
                <a:path w="27521" h="31824" extrusionOk="0">
                  <a:moveTo>
                    <a:pt x="27520" y="1"/>
                  </a:moveTo>
                  <a:lnTo>
                    <a:pt x="1" y="15979"/>
                  </a:lnTo>
                  <a:lnTo>
                    <a:pt x="27520" y="31823"/>
                  </a:lnTo>
                  <a:lnTo>
                    <a:pt x="27520" y="1"/>
                  </a:ln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4" name="Google Shape;1494;p36"/>
            <p:cNvSpPr/>
            <p:nvPr/>
          </p:nvSpPr>
          <p:spPr>
            <a:xfrm rot="10800000">
              <a:off x="-26858" y="402834"/>
              <a:ext cx="365586" cy="420700"/>
            </a:xfrm>
            <a:custGeom>
              <a:avLst/>
              <a:gdLst/>
              <a:ahLst/>
              <a:cxnLst/>
              <a:rect l="l" t="t" r="r" b="b"/>
              <a:pathLst>
                <a:path w="27654" h="31823" extrusionOk="0">
                  <a:moveTo>
                    <a:pt x="0" y="0"/>
                  </a:moveTo>
                  <a:lnTo>
                    <a:pt x="0" y="31823"/>
                  </a:lnTo>
                  <a:lnTo>
                    <a:pt x="27653" y="15845"/>
                  </a:lnTo>
                  <a:lnTo>
                    <a:pt x="0" y="0"/>
                  </a:lnTo>
                  <a:close/>
                </a:path>
              </a:pathLst>
            </a:custGeom>
            <a:solidFill>
              <a:srgbClr val="00A6A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5" name="Google Shape;1495;p36"/>
            <p:cNvSpPr/>
            <p:nvPr/>
          </p:nvSpPr>
          <p:spPr>
            <a:xfrm rot="10800000">
              <a:off x="-26858" y="614063"/>
              <a:ext cx="365586" cy="420700"/>
            </a:xfrm>
            <a:custGeom>
              <a:avLst/>
              <a:gdLst/>
              <a:ahLst/>
              <a:cxnLst/>
              <a:rect l="l" t="t" r="r" b="b"/>
              <a:pathLst>
                <a:path w="27654" h="31823" extrusionOk="0">
                  <a:moveTo>
                    <a:pt x="27653" y="0"/>
                  </a:moveTo>
                  <a:lnTo>
                    <a:pt x="0" y="15978"/>
                  </a:lnTo>
                  <a:lnTo>
                    <a:pt x="27653" y="31823"/>
                  </a:lnTo>
                  <a:lnTo>
                    <a:pt x="27653" y="0"/>
                  </a:lnTo>
                  <a:close/>
                </a:path>
              </a:pathLst>
            </a:custGeom>
            <a:solidFill>
              <a:schemeClr val="dk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6" name="Google Shape;1496;p36"/>
            <p:cNvSpPr/>
            <p:nvPr/>
          </p:nvSpPr>
          <p:spPr>
            <a:xfrm rot="10800000">
              <a:off x="-26858" y="823521"/>
              <a:ext cx="365586" cy="422485"/>
            </a:xfrm>
            <a:custGeom>
              <a:avLst/>
              <a:gdLst/>
              <a:ahLst/>
              <a:cxnLst/>
              <a:rect l="l" t="t" r="r" b="b"/>
              <a:pathLst>
                <a:path w="27654" h="31958" extrusionOk="0">
                  <a:moveTo>
                    <a:pt x="0" y="1"/>
                  </a:moveTo>
                  <a:lnTo>
                    <a:pt x="0" y="31957"/>
                  </a:lnTo>
                  <a:lnTo>
                    <a:pt x="27653" y="15979"/>
                  </a:lnTo>
                  <a:lnTo>
                    <a:pt x="0" y="1"/>
                  </a:lnTo>
                  <a:close/>
                </a:path>
              </a:pathLst>
            </a:custGeom>
            <a:solidFill>
              <a:schemeClr val="accent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7" name="Google Shape;1497;p36"/>
            <p:cNvSpPr/>
            <p:nvPr/>
          </p:nvSpPr>
          <p:spPr>
            <a:xfrm rot="10800000">
              <a:off x="338715" y="823521"/>
              <a:ext cx="363828" cy="422485"/>
            </a:xfrm>
            <a:custGeom>
              <a:avLst/>
              <a:gdLst/>
              <a:ahLst/>
              <a:cxnLst/>
              <a:rect l="l" t="t" r="r" b="b"/>
              <a:pathLst>
                <a:path w="27521" h="31958" extrusionOk="0">
                  <a:moveTo>
                    <a:pt x="27520" y="1"/>
                  </a:moveTo>
                  <a:lnTo>
                    <a:pt x="1" y="15979"/>
                  </a:lnTo>
                  <a:lnTo>
                    <a:pt x="27520" y="31957"/>
                  </a:lnTo>
                  <a:lnTo>
                    <a:pt x="27520" y="1"/>
                  </a:ln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8" name="Google Shape;1498;p36"/>
            <p:cNvSpPr/>
            <p:nvPr/>
          </p:nvSpPr>
          <p:spPr>
            <a:xfrm rot="10800000">
              <a:off x="338715" y="614063"/>
              <a:ext cx="363828" cy="420700"/>
            </a:xfrm>
            <a:custGeom>
              <a:avLst/>
              <a:gdLst/>
              <a:ahLst/>
              <a:cxnLst/>
              <a:rect l="l" t="t" r="r" b="b"/>
              <a:pathLst>
                <a:path w="27521" h="31823" extrusionOk="0">
                  <a:moveTo>
                    <a:pt x="1" y="0"/>
                  </a:moveTo>
                  <a:lnTo>
                    <a:pt x="1" y="31823"/>
                  </a:lnTo>
                  <a:lnTo>
                    <a:pt x="27520" y="15978"/>
                  </a:lnTo>
                  <a:lnTo>
                    <a:pt x="1" y="0"/>
                  </a:ln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9" name="Google Shape;1499;p36"/>
            <p:cNvSpPr/>
            <p:nvPr/>
          </p:nvSpPr>
          <p:spPr>
            <a:xfrm rot="10800000">
              <a:off x="-26858" y="823521"/>
              <a:ext cx="365586" cy="422485"/>
            </a:xfrm>
            <a:custGeom>
              <a:avLst/>
              <a:gdLst/>
              <a:ahLst/>
              <a:cxnLst/>
              <a:rect l="l" t="t" r="r" b="b"/>
              <a:pathLst>
                <a:path w="27654" h="31958" extrusionOk="0">
                  <a:moveTo>
                    <a:pt x="0" y="1"/>
                  </a:moveTo>
                  <a:lnTo>
                    <a:pt x="0" y="31957"/>
                  </a:lnTo>
                  <a:lnTo>
                    <a:pt x="27653" y="15979"/>
                  </a:lnTo>
                  <a:lnTo>
                    <a:pt x="0" y="1"/>
                  </a:ln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0" name="Google Shape;1500;p36"/>
            <p:cNvSpPr/>
            <p:nvPr/>
          </p:nvSpPr>
          <p:spPr>
            <a:xfrm rot="10800000">
              <a:off x="702529" y="614063"/>
              <a:ext cx="363828" cy="420700"/>
            </a:xfrm>
            <a:custGeom>
              <a:avLst/>
              <a:gdLst/>
              <a:ahLst/>
              <a:cxnLst/>
              <a:rect l="l" t="t" r="r" b="b"/>
              <a:pathLst>
                <a:path w="27521" h="31823" extrusionOk="0">
                  <a:moveTo>
                    <a:pt x="27521" y="0"/>
                  </a:moveTo>
                  <a:lnTo>
                    <a:pt x="1" y="15978"/>
                  </a:lnTo>
                  <a:lnTo>
                    <a:pt x="27521" y="31823"/>
                  </a:lnTo>
                  <a:lnTo>
                    <a:pt x="27521" y="0"/>
                  </a:ln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 name="Google Shape;1501;p36"/>
            <p:cNvSpPr/>
            <p:nvPr/>
          </p:nvSpPr>
          <p:spPr>
            <a:xfrm rot="10800000">
              <a:off x="338715" y="1034750"/>
              <a:ext cx="363828" cy="630184"/>
            </a:xfrm>
            <a:custGeom>
              <a:avLst/>
              <a:gdLst/>
              <a:ahLst/>
              <a:cxnLst/>
              <a:rect l="l" t="t" r="r" b="b"/>
              <a:pathLst>
                <a:path w="27521" h="47669" extrusionOk="0">
                  <a:moveTo>
                    <a:pt x="27520" y="1"/>
                  </a:moveTo>
                  <a:lnTo>
                    <a:pt x="1" y="15845"/>
                  </a:lnTo>
                  <a:lnTo>
                    <a:pt x="1" y="47668"/>
                  </a:lnTo>
                  <a:lnTo>
                    <a:pt x="27520" y="31823"/>
                  </a:lnTo>
                  <a:lnTo>
                    <a:pt x="27520" y="31690"/>
                  </a:lnTo>
                  <a:lnTo>
                    <a:pt x="27520" y="1"/>
                  </a:lnTo>
                  <a:close/>
                </a:path>
              </a:pathLst>
            </a:custGeom>
            <a:solidFill>
              <a:schemeClr val="l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2" name="Google Shape;1502;p36"/>
            <p:cNvSpPr/>
            <p:nvPr/>
          </p:nvSpPr>
          <p:spPr>
            <a:xfrm rot="10800000">
              <a:off x="467491" y="2409300"/>
              <a:ext cx="106289" cy="121280"/>
            </a:xfrm>
            <a:custGeom>
              <a:avLst/>
              <a:gdLst/>
              <a:ahLst/>
              <a:cxnLst/>
              <a:rect l="l" t="t" r="r" b="b"/>
              <a:pathLst>
                <a:path w="8040" h="9174" extrusionOk="0">
                  <a:moveTo>
                    <a:pt x="8040" y="0"/>
                  </a:moveTo>
                  <a:lnTo>
                    <a:pt x="1" y="4604"/>
                  </a:lnTo>
                  <a:lnTo>
                    <a:pt x="8040" y="9174"/>
                  </a:lnTo>
                  <a:lnTo>
                    <a:pt x="8040" y="0"/>
                  </a:lnTo>
                  <a:close/>
                </a:path>
              </a:pathLst>
            </a:custGeom>
            <a:solidFill>
              <a:schemeClr val="l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3" name="Google Shape;1503;p36"/>
            <p:cNvSpPr/>
            <p:nvPr/>
          </p:nvSpPr>
          <p:spPr>
            <a:xfrm rot="10800000">
              <a:off x="338715" y="1876150"/>
              <a:ext cx="363828" cy="421150"/>
            </a:xfrm>
            <a:custGeom>
              <a:avLst/>
              <a:gdLst/>
              <a:ahLst/>
              <a:cxnLst/>
              <a:rect l="l" t="t" r="r" b="b"/>
              <a:pathLst>
                <a:path w="27521" h="31857" extrusionOk="0">
                  <a:moveTo>
                    <a:pt x="1" y="0"/>
                  </a:moveTo>
                  <a:lnTo>
                    <a:pt x="1" y="31857"/>
                  </a:lnTo>
                  <a:lnTo>
                    <a:pt x="27520" y="15845"/>
                  </a:lnTo>
                  <a:lnTo>
                    <a:pt x="1" y="0"/>
                  </a:lnTo>
                  <a:close/>
                </a:path>
              </a:pathLst>
            </a:custGeom>
            <a:solidFill>
              <a:schemeClr val="accen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4" name="Google Shape;1504;p36"/>
            <p:cNvSpPr/>
            <p:nvPr/>
          </p:nvSpPr>
          <p:spPr>
            <a:xfrm rot="10800000">
              <a:off x="338715" y="-227337"/>
              <a:ext cx="727642" cy="420713"/>
            </a:xfrm>
            <a:custGeom>
              <a:avLst/>
              <a:gdLst/>
              <a:ahLst/>
              <a:cxnLst/>
              <a:rect l="l" t="t" r="r" b="b"/>
              <a:pathLst>
                <a:path w="55041" h="31824" extrusionOk="0">
                  <a:moveTo>
                    <a:pt x="27521" y="1"/>
                  </a:moveTo>
                  <a:lnTo>
                    <a:pt x="1" y="15979"/>
                  </a:lnTo>
                  <a:lnTo>
                    <a:pt x="27521" y="31823"/>
                  </a:lnTo>
                  <a:lnTo>
                    <a:pt x="55040" y="15979"/>
                  </a:lnTo>
                  <a:lnTo>
                    <a:pt x="27521" y="1"/>
                  </a:lnTo>
                  <a:close/>
                </a:path>
              </a:pathLst>
            </a:custGeom>
            <a:solidFill>
              <a:schemeClr val="l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5" name="Google Shape;1505;p36"/>
            <p:cNvSpPr/>
            <p:nvPr/>
          </p:nvSpPr>
          <p:spPr>
            <a:xfrm rot="10800000">
              <a:off x="338715" y="-17866"/>
              <a:ext cx="363828" cy="631942"/>
            </a:xfrm>
            <a:custGeom>
              <a:avLst/>
              <a:gdLst/>
              <a:ahLst/>
              <a:cxnLst/>
              <a:rect l="l" t="t" r="r" b="b"/>
              <a:pathLst>
                <a:path w="27521" h="47802" extrusionOk="0">
                  <a:moveTo>
                    <a:pt x="1" y="1"/>
                  </a:moveTo>
                  <a:lnTo>
                    <a:pt x="1" y="31824"/>
                  </a:lnTo>
                  <a:lnTo>
                    <a:pt x="27520" y="47802"/>
                  </a:lnTo>
                  <a:lnTo>
                    <a:pt x="27520" y="15979"/>
                  </a:lnTo>
                  <a:lnTo>
                    <a:pt x="1" y="1"/>
                  </a:lnTo>
                  <a:close/>
                </a:path>
              </a:pathLst>
            </a:custGeom>
            <a:solidFill>
              <a:schemeClr val="dk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6" name="Google Shape;1506;p36"/>
            <p:cNvSpPr/>
            <p:nvPr/>
          </p:nvSpPr>
          <p:spPr>
            <a:xfrm rot="10800000">
              <a:off x="338715" y="402834"/>
              <a:ext cx="363828" cy="420700"/>
            </a:xfrm>
            <a:custGeom>
              <a:avLst/>
              <a:gdLst/>
              <a:ahLst/>
              <a:cxnLst/>
              <a:rect l="l" t="t" r="r" b="b"/>
              <a:pathLst>
                <a:path w="27521" h="31823" extrusionOk="0">
                  <a:moveTo>
                    <a:pt x="27520" y="0"/>
                  </a:moveTo>
                  <a:lnTo>
                    <a:pt x="1" y="15845"/>
                  </a:lnTo>
                  <a:lnTo>
                    <a:pt x="27520" y="31823"/>
                  </a:lnTo>
                  <a:lnTo>
                    <a:pt x="27520" y="0"/>
                  </a:lnTo>
                  <a:close/>
                </a:path>
              </a:pathLst>
            </a:custGeom>
            <a:solidFill>
              <a:schemeClr val="l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7" name="Google Shape;1507;p36"/>
            <p:cNvSpPr/>
            <p:nvPr/>
          </p:nvSpPr>
          <p:spPr>
            <a:xfrm rot="10800000">
              <a:off x="-26858" y="402834"/>
              <a:ext cx="365586" cy="420700"/>
            </a:xfrm>
            <a:custGeom>
              <a:avLst/>
              <a:gdLst/>
              <a:ahLst/>
              <a:cxnLst/>
              <a:rect l="l" t="t" r="r" b="b"/>
              <a:pathLst>
                <a:path w="27654" h="31823" extrusionOk="0">
                  <a:moveTo>
                    <a:pt x="0" y="0"/>
                  </a:moveTo>
                  <a:lnTo>
                    <a:pt x="0" y="31823"/>
                  </a:lnTo>
                  <a:lnTo>
                    <a:pt x="27653" y="15845"/>
                  </a:lnTo>
                  <a:lnTo>
                    <a:pt x="0" y="0"/>
                  </a:ln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8" name="Google Shape;1508;p36"/>
            <p:cNvSpPr/>
            <p:nvPr/>
          </p:nvSpPr>
          <p:spPr>
            <a:xfrm rot="10800000">
              <a:off x="-26858" y="823521"/>
              <a:ext cx="365586" cy="422485"/>
            </a:xfrm>
            <a:custGeom>
              <a:avLst/>
              <a:gdLst/>
              <a:ahLst/>
              <a:cxnLst/>
              <a:rect l="l" t="t" r="r" b="b"/>
              <a:pathLst>
                <a:path w="27654" h="31958" extrusionOk="0">
                  <a:moveTo>
                    <a:pt x="0" y="1"/>
                  </a:moveTo>
                  <a:lnTo>
                    <a:pt x="0" y="31957"/>
                  </a:lnTo>
                  <a:lnTo>
                    <a:pt x="27653" y="15979"/>
                  </a:lnTo>
                  <a:lnTo>
                    <a:pt x="0" y="1"/>
                  </a:lnTo>
                  <a:close/>
                </a:path>
              </a:pathLst>
            </a:custGeom>
            <a:solidFill>
              <a:schemeClr val="accent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9" name="Google Shape;1509;p36"/>
            <p:cNvSpPr/>
            <p:nvPr/>
          </p:nvSpPr>
          <p:spPr>
            <a:xfrm rot="10800000">
              <a:off x="338715" y="614063"/>
              <a:ext cx="727642" cy="631942"/>
            </a:xfrm>
            <a:custGeom>
              <a:avLst/>
              <a:gdLst/>
              <a:ahLst/>
              <a:cxnLst/>
              <a:rect l="l" t="t" r="r" b="b"/>
              <a:pathLst>
                <a:path w="55041" h="47802" extrusionOk="0">
                  <a:moveTo>
                    <a:pt x="55040" y="1"/>
                  </a:moveTo>
                  <a:lnTo>
                    <a:pt x="27521" y="15979"/>
                  </a:lnTo>
                  <a:lnTo>
                    <a:pt x="1" y="31957"/>
                  </a:lnTo>
                  <a:lnTo>
                    <a:pt x="27521" y="47802"/>
                  </a:lnTo>
                  <a:lnTo>
                    <a:pt x="55040" y="31957"/>
                  </a:lnTo>
                  <a:lnTo>
                    <a:pt x="55040" y="1"/>
                  </a:lnTo>
                  <a:close/>
                </a:path>
              </a:pathLst>
            </a:custGeom>
            <a:solidFill>
              <a:schemeClr val="accent4"/>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 name="Google Shape;1510;p36"/>
          <p:cNvGrpSpPr/>
          <p:nvPr/>
        </p:nvGrpSpPr>
        <p:grpSpPr>
          <a:xfrm rot="-5400000" flipH="1">
            <a:off x="286059" y="-312722"/>
            <a:ext cx="1209907" cy="1782035"/>
            <a:chOff x="700771" y="-227337"/>
            <a:chExt cx="1458774" cy="2138784"/>
          </a:xfrm>
        </p:grpSpPr>
        <p:sp>
          <p:nvSpPr>
            <p:cNvPr id="1511" name="Google Shape;1511;p36"/>
            <p:cNvSpPr/>
            <p:nvPr/>
          </p:nvSpPr>
          <p:spPr>
            <a:xfrm rot="10800000">
              <a:off x="702529" y="614063"/>
              <a:ext cx="363828" cy="420700"/>
            </a:xfrm>
            <a:custGeom>
              <a:avLst/>
              <a:gdLst/>
              <a:ahLst/>
              <a:cxnLst/>
              <a:rect l="l" t="t" r="r" b="b"/>
              <a:pathLst>
                <a:path w="27521" h="31823" extrusionOk="0">
                  <a:moveTo>
                    <a:pt x="27521" y="0"/>
                  </a:moveTo>
                  <a:lnTo>
                    <a:pt x="1" y="15978"/>
                  </a:lnTo>
                  <a:lnTo>
                    <a:pt x="27521" y="31823"/>
                  </a:lnTo>
                  <a:lnTo>
                    <a:pt x="27521" y="0"/>
                  </a:ln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2" name="Google Shape;1512;p36"/>
            <p:cNvSpPr/>
            <p:nvPr/>
          </p:nvSpPr>
          <p:spPr>
            <a:xfrm rot="10800000">
              <a:off x="702529" y="823521"/>
              <a:ext cx="363828" cy="422485"/>
            </a:xfrm>
            <a:custGeom>
              <a:avLst/>
              <a:gdLst/>
              <a:ahLst/>
              <a:cxnLst/>
              <a:rect l="l" t="t" r="r" b="b"/>
              <a:pathLst>
                <a:path w="27521" h="31958" extrusionOk="0">
                  <a:moveTo>
                    <a:pt x="1" y="1"/>
                  </a:moveTo>
                  <a:lnTo>
                    <a:pt x="1" y="31957"/>
                  </a:lnTo>
                  <a:lnTo>
                    <a:pt x="27521" y="15979"/>
                  </a:lnTo>
                  <a:lnTo>
                    <a:pt x="1" y="1"/>
                  </a:lnTo>
                  <a:close/>
                </a:path>
              </a:pathLst>
            </a:custGeom>
            <a:solidFill>
              <a:schemeClr val="accent4"/>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3" name="Google Shape;1513;p36"/>
            <p:cNvSpPr/>
            <p:nvPr/>
          </p:nvSpPr>
          <p:spPr>
            <a:xfrm rot="10800000">
              <a:off x="702529" y="1455450"/>
              <a:ext cx="363828" cy="420713"/>
            </a:xfrm>
            <a:custGeom>
              <a:avLst/>
              <a:gdLst/>
              <a:ahLst/>
              <a:cxnLst/>
              <a:rect l="l" t="t" r="r" b="b"/>
              <a:pathLst>
                <a:path w="27521" h="31824" extrusionOk="0">
                  <a:moveTo>
                    <a:pt x="27521" y="1"/>
                  </a:moveTo>
                  <a:lnTo>
                    <a:pt x="1" y="15845"/>
                  </a:lnTo>
                  <a:lnTo>
                    <a:pt x="27521" y="31823"/>
                  </a:lnTo>
                  <a:lnTo>
                    <a:pt x="27521" y="1"/>
                  </a:lnTo>
                  <a:close/>
                </a:path>
              </a:pathLst>
            </a:custGeom>
            <a:solidFill>
              <a:schemeClr val="accen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4" name="Google Shape;1514;p36"/>
            <p:cNvSpPr/>
            <p:nvPr/>
          </p:nvSpPr>
          <p:spPr>
            <a:xfrm rot="10800000">
              <a:off x="700771" y="1034750"/>
              <a:ext cx="367344" cy="630184"/>
            </a:xfrm>
            <a:custGeom>
              <a:avLst/>
              <a:gdLst/>
              <a:ahLst/>
              <a:cxnLst/>
              <a:rect l="l" t="t" r="r" b="b"/>
              <a:pathLst>
                <a:path w="27787" h="47669" extrusionOk="0">
                  <a:moveTo>
                    <a:pt x="1" y="1"/>
                  </a:moveTo>
                  <a:lnTo>
                    <a:pt x="134" y="31823"/>
                  </a:lnTo>
                  <a:lnTo>
                    <a:pt x="27787" y="47668"/>
                  </a:lnTo>
                  <a:lnTo>
                    <a:pt x="27654" y="15845"/>
                  </a:lnTo>
                  <a:lnTo>
                    <a:pt x="1" y="1"/>
                  </a:lnTo>
                  <a:close/>
                </a:path>
              </a:pathLst>
            </a:custGeom>
            <a:solidFill>
              <a:schemeClr val="dk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 name="Google Shape;1515;p36"/>
            <p:cNvSpPr/>
            <p:nvPr/>
          </p:nvSpPr>
          <p:spPr>
            <a:xfrm rot="10800000">
              <a:off x="702529" y="402834"/>
              <a:ext cx="363828" cy="420700"/>
            </a:xfrm>
            <a:custGeom>
              <a:avLst/>
              <a:gdLst/>
              <a:ahLst/>
              <a:cxnLst/>
              <a:rect l="l" t="t" r="r" b="b"/>
              <a:pathLst>
                <a:path w="27521" h="31823" extrusionOk="0">
                  <a:moveTo>
                    <a:pt x="1" y="0"/>
                  </a:moveTo>
                  <a:lnTo>
                    <a:pt x="1" y="31823"/>
                  </a:lnTo>
                  <a:lnTo>
                    <a:pt x="27521" y="15845"/>
                  </a:lnTo>
                  <a:lnTo>
                    <a:pt x="1" y="0"/>
                  </a:lnTo>
                  <a:close/>
                </a:path>
              </a:pathLst>
            </a:custGeom>
            <a:solidFill>
              <a:schemeClr val="accent4"/>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6" name="Google Shape;1516;p36"/>
            <p:cNvSpPr/>
            <p:nvPr/>
          </p:nvSpPr>
          <p:spPr>
            <a:xfrm rot="10800000">
              <a:off x="1066343" y="823521"/>
              <a:ext cx="365586" cy="422485"/>
            </a:xfrm>
            <a:custGeom>
              <a:avLst/>
              <a:gdLst/>
              <a:ahLst/>
              <a:cxnLst/>
              <a:rect l="l" t="t" r="r" b="b"/>
              <a:pathLst>
                <a:path w="27654" h="31958" extrusionOk="0">
                  <a:moveTo>
                    <a:pt x="27654" y="1"/>
                  </a:moveTo>
                  <a:lnTo>
                    <a:pt x="1" y="15979"/>
                  </a:lnTo>
                  <a:lnTo>
                    <a:pt x="27654" y="31957"/>
                  </a:lnTo>
                  <a:lnTo>
                    <a:pt x="27654" y="1"/>
                  </a:lnTo>
                  <a:close/>
                </a:path>
              </a:pathLst>
            </a:custGeom>
            <a:solidFill>
              <a:schemeClr val="accent4"/>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 name="Google Shape;1517;p36"/>
            <p:cNvSpPr/>
            <p:nvPr/>
          </p:nvSpPr>
          <p:spPr>
            <a:xfrm rot="10800000">
              <a:off x="1066343" y="614063"/>
              <a:ext cx="365586" cy="420700"/>
            </a:xfrm>
            <a:custGeom>
              <a:avLst/>
              <a:gdLst/>
              <a:ahLst/>
              <a:cxnLst/>
              <a:rect l="l" t="t" r="r" b="b"/>
              <a:pathLst>
                <a:path w="27654" h="31823" extrusionOk="0">
                  <a:moveTo>
                    <a:pt x="1" y="0"/>
                  </a:moveTo>
                  <a:lnTo>
                    <a:pt x="1" y="31823"/>
                  </a:lnTo>
                  <a:lnTo>
                    <a:pt x="27654" y="15978"/>
                  </a:lnTo>
                  <a:lnTo>
                    <a:pt x="1" y="0"/>
                  </a:lnTo>
                  <a:close/>
                </a:path>
              </a:pathLst>
            </a:custGeom>
            <a:solidFill>
              <a:srgbClr val="E3651D"/>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 name="Google Shape;1518;p36"/>
            <p:cNvSpPr/>
            <p:nvPr/>
          </p:nvSpPr>
          <p:spPr>
            <a:xfrm rot="10800000">
              <a:off x="702529" y="823521"/>
              <a:ext cx="363828" cy="422485"/>
            </a:xfrm>
            <a:custGeom>
              <a:avLst/>
              <a:gdLst/>
              <a:ahLst/>
              <a:cxnLst/>
              <a:rect l="l" t="t" r="r" b="b"/>
              <a:pathLst>
                <a:path w="27521" h="31958" extrusionOk="0">
                  <a:moveTo>
                    <a:pt x="1" y="1"/>
                  </a:moveTo>
                  <a:lnTo>
                    <a:pt x="1" y="31957"/>
                  </a:lnTo>
                  <a:lnTo>
                    <a:pt x="27521" y="15979"/>
                  </a:lnTo>
                  <a:lnTo>
                    <a:pt x="1" y="1"/>
                  </a:lnTo>
                  <a:close/>
                </a:path>
              </a:pathLst>
            </a:custGeom>
            <a:solidFill>
              <a:schemeClr val="accent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 name="Google Shape;1519;p36"/>
            <p:cNvSpPr/>
            <p:nvPr/>
          </p:nvSpPr>
          <p:spPr>
            <a:xfrm rot="10800000">
              <a:off x="1431916" y="1455450"/>
              <a:ext cx="363814" cy="420713"/>
            </a:xfrm>
            <a:custGeom>
              <a:avLst/>
              <a:gdLst/>
              <a:ahLst/>
              <a:cxnLst/>
              <a:rect l="l" t="t" r="r" b="b"/>
              <a:pathLst>
                <a:path w="27520" h="31824" extrusionOk="0">
                  <a:moveTo>
                    <a:pt x="27520" y="1"/>
                  </a:moveTo>
                  <a:lnTo>
                    <a:pt x="0" y="15845"/>
                  </a:lnTo>
                  <a:lnTo>
                    <a:pt x="27520" y="31823"/>
                  </a:lnTo>
                  <a:lnTo>
                    <a:pt x="27520" y="1"/>
                  </a:lnTo>
                  <a:close/>
                </a:path>
              </a:pathLst>
            </a:custGeom>
            <a:solidFill>
              <a:schemeClr val="accen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 name="Google Shape;1520;p36"/>
            <p:cNvSpPr/>
            <p:nvPr/>
          </p:nvSpPr>
          <p:spPr>
            <a:xfrm rot="10800000">
              <a:off x="1680188" y="1146763"/>
              <a:ext cx="170670" cy="196687"/>
            </a:xfrm>
            <a:custGeom>
              <a:avLst/>
              <a:gdLst/>
              <a:ahLst/>
              <a:cxnLst/>
              <a:rect l="l" t="t" r="r" b="b"/>
              <a:pathLst>
                <a:path w="12910" h="14878" extrusionOk="0">
                  <a:moveTo>
                    <a:pt x="1" y="0"/>
                  </a:moveTo>
                  <a:lnTo>
                    <a:pt x="1" y="14877"/>
                  </a:lnTo>
                  <a:lnTo>
                    <a:pt x="12910" y="7505"/>
                  </a:lnTo>
                  <a:lnTo>
                    <a:pt x="134" y="0"/>
                  </a:ln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 name="Google Shape;1521;p36"/>
            <p:cNvSpPr/>
            <p:nvPr/>
          </p:nvSpPr>
          <p:spPr>
            <a:xfrm rot="10800000">
              <a:off x="1683717" y="1776934"/>
              <a:ext cx="115543" cy="134514"/>
            </a:xfrm>
            <a:custGeom>
              <a:avLst/>
              <a:gdLst/>
              <a:ahLst/>
              <a:cxnLst/>
              <a:rect l="l" t="t" r="r" b="b"/>
              <a:pathLst>
                <a:path w="8740" h="10175" extrusionOk="0">
                  <a:moveTo>
                    <a:pt x="0" y="1"/>
                  </a:moveTo>
                  <a:lnTo>
                    <a:pt x="0" y="10175"/>
                  </a:lnTo>
                  <a:lnTo>
                    <a:pt x="8740" y="5005"/>
                  </a:lnTo>
                  <a:lnTo>
                    <a:pt x="0" y="1"/>
                  </a:lnTo>
                  <a:close/>
                </a:path>
              </a:pathLst>
            </a:custGeom>
            <a:solidFill>
              <a:schemeClr val="accen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2" name="Google Shape;1522;p36"/>
            <p:cNvSpPr/>
            <p:nvPr/>
          </p:nvSpPr>
          <p:spPr>
            <a:xfrm rot="10800000">
              <a:off x="1066343" y="1034750"/>
              <a:ext cx="365586" cy="630184"/>
            </a:xfrm>
            <a:custGeom>
              <a:avLst/>
              <a:gdLst/>
              <a:ahLst/>
              <a:cxnLst/>
              <a:rect l="l" t="t" r="r" b="b"/>
              <a:pathLst>
                <a:path w="27654" h="47669" extrusionOk="0">
                  <a:moveTo>
                    <a:pt x="27654" y="1"/>
                  </a:moveTo>
                  <a:lnTo>
                    <a:pt x="1" y="15845"/>
                  </a:lnTo>
                  <a:lnTo>
                    <a:pt x="1" y="47668"/>
                  </a:lnTo>
                  <a:lnTo>
                    <a:pt x="27521" y="31823"/>
                  </a:lnTo>
                  <a:lnTo>
                    <a:pt x="27654" y="31690"/>
                  </a:lnTo>
                  <a:lnTo>
                    <a:pt x="27654" y="1"/>
                  </a:ln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3" name="Google Shape;1523;p36"/>
            <p:cNvSpPr/>
            <p:nvPr/>
          </p:nvSpPr>
          <p:spPr>
            <a:xfrm rot="10800000">
              <a:off x="1066343" y="1455450"/>
              <a:ext cx="365586" cy="420713"/>
            </a:xfrm>
            <a:custGeom>
              <a:avLst/>
              <a:gdLst/>
              <a:ahLst/>
              <a:cxnLst/>
              <a:rect l="l" t="t" r="r" b="b"/>
              <a:pathLst>
                <a:path w="27654" h="31824" extrusionOk="0">
                  <a:moveTo>
                    <a:pt x="1" y="1"/>
                  </a:moveTo>
                  <a:lnTo>
                    <a:pt x="1" y="31823"/>
                  </a:lnTo>
                  <a:lnTo>
                    <a:pt x="27654" y="15979"/>
                  </a:lnTo>
                  <a:lnTo>
                    <a:pt x="27654" y="15845"/>
                  </a:lnTo>
                  <a:lnTo>
                    <a:pt x="1" y="1"/>
                  </a:lnTo>
                  <a:close/>
                </a:path>
              </a:pathLst>
            </a:custGeom>
            <a:solidFill>
              <a:schemeClr val="accent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4" name="Google Shape;1524;p36"/>
            <p:cNvSpPr/>
            <p:nvPr/>
          </p:nvSpPr>
          <p:spPr>
            <a:xfrm rot="10800000">
              <a:off x="1431916" y="193363"/>
              <a:ext cx="363814" cy="420713"/>
            </a:xfrm>
            <a:custGeom>
              <a:avLst/>
              <a:gdLst/>
              <a:ahLst/>
              <a:cxnLst/>
              <a:rect l="l" t="t" r="r" b="b"/>
              <a:pathLst>
                <a:path w="27520" h="31824" extrusionOk="0">
                  <a:moveTo>
                    <a:pt x="27520" y="1"/>
                  </a:moveTo>
                  <a:lnTo>
                    <a:pt x="0" y="15979"/>
                  </a:lnTo>
                  <a:lnTo>
                    <a:pt x="27520" y="31824"/>
                  </a:lnTo>
                  <a:lnTo>
                    <a:pt x="27520" y="1"/>
                  </a:ln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5" name="Google Shape;1525;p36"/>
            <p:cNvSpPr/>
            <p:nvPr/>
          </p:nvSpPr>
          <p:spPr>
            <a:xfrm rot="10800000">
              <a:off x="1795717" y="-227337"/>
              <a:ext cx="363828" cy="420713"/>
            </a:xfrm>
            <a:custGeom>
              <a:avLst/>
              <a:gdLst/>
              <a:ahLst/>
              <a:cxnLst/>
              <a:rect l="l" t="t" r="r" b="b"/>
              <a:pathLst>
                <a:path w="27521" h="31824" extrusionOk="0">
                  <a:moveTo>
                    <a:pt x="1" y="1"/>
                  </a:moveTo>
                  <a:lnTo>
                    <a:pt x="1" y="31823"/>
                  </a:lnTo>
                  <a:lnTo>
                    <a:pt x="27520" y="15979"/>
                  </a:lnTo>
                  <a:lnTo>
                    <a:pt x="1" y="1"/>
                  </a:lnTo>
                  <a:close/>
                </a:path>
              </a:pathLst>
            </a:custGeom>
            <a:solidFill>
              <a:schemeClr val="accent4"/>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 name="Google Shape;1526;p36"/>
            <p:cNvSpPr/>
            <p:nvPr/>
          </p:nvSpPr>
          <p:spPr>
            <a:xfrm rot="10800000">
              <a:off x="1066343" y="-227337"/>
              <a:ext cx="365586" cy="841413"/>
            </a:xfrm>
            <a:custGeom>
              <a:avLst/>
              <a:gdLst/>
              <a:ahLst/>
              <a:cxnLst/>
              <a:rect l="l" t="t" r="r" b="b"/>
              <a:pathLst>
                <a:path w="27654" h="63647" extrusionOk="0">
                  <a:moveTo>
                    <a:pt x="1" y="1"/>
                  </a:moveTo>
                  <a:lnTo>
                    <a:pt x="1" y="31824"/>
                  </a:lnTo>
                  <a:lnTo>
                    <a:pt x="1" y="63646"/>
                  </a:lnTo>
                  <a:lnTo>
                    <a:pt x="27521" y="47802"/>
                  </a:lnTo>
                  <a:lnTo>
                    <a:pt x="27654" y="47802"/>
                  </a:lnTo>
                  <a:lnTo>
                    <a:pt x="27654" y="15979"/>
                  </a:lnTo>
                  <a:lnTo>
                    <a:pt x="1" y="1"/>
                  </a:lnTo>
                  <a:close/>
                </a:path>
              </a:pathLst>
            </a:custGeom>
            <a:solidFill>
              <a:schemeClr val="accent4"/>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 name="Google Shape;1527;p36"/>
            <p:cNvSpPr/>
            <p:nvPr/>
          </p:nvSpPr>
          <p:spPr>
            <a:xfrm rot="10800000">
              <a:off x="1066343" y="402834"/>
              <a:ext cx="365586" cy="420700"/>
            </a:xfrm>
            <a:custGeom>
              <a:avLst/>
              <a:gdLst/>
              <a:ahLst/>
              <a:cxnLst/>
              <a:rect l="l" t="t" r="r" b="b"/>
              <a:pathLst>
                <a:path w="27654" h="31823" extrusionOk="0">
                  <a:moveTo>
                    <a:pt x="27654" y="0"/>
                  </a:moveTo>
                  <a:lnTo>
                    <a:pt x="1" y="15845"/>
                  </a:lnTo>
                  <a:lnTo>
                    <a:pt x="27654" y="31823"/>
                  </a:lnTo>
                  <a:lnTo>
                    <a:pt x="27654" y="0"/>
                  </a:ln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8" name="Google Shape;1528;p36"/>
            <p:cNvSpPr/>
            <p:nvPr/>
          </p:nvSpPr>
          <p:spPr>
            <a:xfrm rot="10800000">
              <a:off x="702529" y="-17866"/>
              <a:ext cx="365586" cy="841400"/>
            </a:xfrm>
            <a:custGeom>
              <a:avLst/>
              <a:gdLst/>
              <a:ahLst/>
              <a:cxnLst/>
              <a:rect l="l" t="t" r="r" b="b"/>
              <a:pathLst>
                <a:path w="27654" h="63646" extrusionOk="0">
                  <a:moveTo>
                    <a:pt x="134" y="0"/>
                  </a:moveTo>
                  <a:lnTo>
                    <a:pt x="1" y="31823"/>
                  </a:lnTo>
                  <a:lnTo>
                    <a:pt x="134" y="31823"/>
                  </a:lnTo>
                  <a:lnTo>
                    <a:pt x="134" y="63646"/>
                  </a:lnTo>
                  <a:lnTo>
                    <a:pt x="27654" y="47668"/>
                  </a:lnTo>
                  <a:lnTo>
                    <a:pt x="27654" y="15845"/>
                  </a:lnTo>
                  <a:lnTo>
                    <a:pt x="134" y="0"/>
                  </a:ln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9" name="Google Shape;1529;p36"/>
            <p:cNvSpPr/>
            <p:nvPr/>
          </p:nvSpPr>
          <p:spPr>
            <a:xfrm rot="10800000">
              <a:off x="702529" y="614063"/>
              <a:ext cx="729400" cy="631942"/>
            </a:xfrm>
            <a:custGeom>
              <a:avLst/>
              <a:gdLst/>
              <a:ahLst/>
              <a:cxnLst/>
              <a:rect l="l" t="t" r="r" b="b"/>
              <a:pathLst>
                <a:path w="55174" h="47802" extrusionOk="0">
                  <a:moveTo>
                    <a:pt x="27654" y="1"/>
                  </a:moveTo>
                  <a:lnTo>
                    <a:pt x="1" y="15979"/>
                  </a:lnTo>
                  <a:lnTo>
                    <a:pt x="1" y="47802"/>
                  </a:lnTo>
                  <a:lnTo>
                    <a:pt x="27654" y="31957"/>
                  </a:lnTo>
                  <a:lnTo>
                    <a:pt x="55174" y="15979"/>
                  </a:lnTo>
                  <a:lnTo>
                    <a:pt x="27654" y="1"/>
                  </a:lnTo>
                  <a:close/>
                </a:path>
              </a:pathLst>
            </a:custGeom>
            <a:solidFill>
              <a:schemeClr val="accent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ackground">
  <p:cSld name="Background">
    <p:bg>
      <p:bgPr>
        <a:solidFill>
          <a:schemeClr val="lt1"/>
        </a:solidFill>
        <a:effectLst/>
      </p:bgPr>
    </p:bg>
    <p:spTree>
      <p:nvGrpSpPr>
        <p:cNvPr id="1" name="Shape 1841"/>
        <p:cNvGrpSpPr/>
        <p:nvPr/>
      </p:nvGrpSpPr>
      <p:grpSpPr>
        <a:xfrm>
          <a:off x="0" y="0"/>
          <a:ext cx="0" cy="0"/>
          <a:chOff x="0" y="0"/>
          <a:chExt cx="0" cy="0"/>
        </a:xfrm>
      </p:grpSpPr>
      <p:grpSp>
        <p:nvGrpSpPr>
          <p:cNvPr id="2" name="Google Shape;1842;p46"/>
          <p:cNvGrpSpPr/>
          <p:nvPr/>
        </p:nvGrpSpPr>
        <p:grpSpPr>
          <a:xfrm>
            <a:off x="7099200" y="2933725"/>
            <a:ext cx="2044793" cy="2209776"/>
            <a:chOff x="1384075" y="241450"/>
            <a:chExt cx="4822625" cy="5215425"/>
          </a:xfrm>
        </p:grpSpPr>
        <p:sp>
          <p:nvSpPr>
            <p:cNvPr id="1843" name="Google Shape;1843;p46"/>
            <p:cNvSpPr/>
            <p:nvPr/>
          </p:nvSpPr>
          <p:spPr>
            <a:xfrm>
              <a:off x="5518700" y="2670675"/>
              <a:ext cx="688000" cy="798950"/>
            </a:xfrm>
            <a:custGeom>
              <a:avLst/>
              <a:gdLst/>
              <a:ahLst/>
              <a:cxnLst/>
              <a:rect l="l" t="t" r="r" b="b"/>
              <a:pathLst>
                <a:path w="27520" h="31958" extrusionOk="0">
                  <a:moveTo>
                    <a:pt x="27520" y="1"/>
                  </a:moveTo>
                  <a:lnTo>
                    <a:pt x="0" y="15979"/>
                  </a:lnTo>
                  <a:lnTo>
                    <a:pt x="27520" y="31957"/>
                  </a:lnTo>
                  <a:lnTo>
                    <a:pt x="27520" y="1"/>
                  </a:lnTo>
                  <a:close/>
                </a:path>
              </a:pathLst>
            </a:custGeom>
            <a:solidFill>
              <a:schemeClr val="accent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4" name="Google Shape;1844;p46"/>
            <p:cNvSpPr/>
            <p:nvPr/>
          </p:nvSpPr>
          <p:spPr>
            <a:xfrm>
              <a:off x="4827375" y="3070150"/>
              <a:ext cx="691350" cy="795575"/>
            </a:xfrm>
            <a:custGeom>
              <a:avLst/>
              <a:gdLst/>
              <a:ahLst/>
              <a:cxnLst/>
              <a:rect l="l" t="t" r="r" b="b"/>
              <a:pathLst>
                <a:path w="27654" h="31823" extrusionOk="0">
                  <a:moveTo>
                    <a:pt x="27653" y="0"/>
                  </a:moveTo>
                  <a:lnTo>
                    <a:pt x="0" y="15978"/>
                  </a:lnTo>
                  <a:lnTo>
                    <a:pt x="27653" y="31823"/>
                  </a:lnTo>
                  <a:lnTo>
                    <a:pt x="27653" y="0"/>
                  </a:lnTo>
                  <a:close/>
                </a:path>
              </a:pathLst>
            </a:custGeom>
            <a:solidFill>
              <a:schemeClr val="dk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5" name="Google Shape;1845;p46"/>
            <p:cNvSpPr/>
            <p:nvPr/>
          </p:nvSpPr>
          <p:spPr>
            <a:xfrm>
              <a:off x="4827375" y="2670675"/>
              <a:ext cx="691350" cy="798950"/>
            </a:xfrm>
            <a:custGeom>
              <a:avLst/>
              <a:gdLst/>
              <a:ahLst/>
              <a:cxnLst/>
              <a:rect l="l" t="t" r="r" b="b"/>
              <a:pathLst>
                <a:path w="27654" h="31958" extrusionOk="0">
                  <a:moveTo>
                    <a:pt x="0" y="1"/>
                  </a:moveTo>
                  <a:lnTo>
                    <a:pt x="0" y="31957"/>
                  </a:lnTo>
                  <a:lnTo>
                    <a:pt x="27653" y="15979"/>
                  </a:lnTo>
                  <a:lnTo>
                    <a:pt x="0" y="1"/>
                  </a:ln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6" name="Google Shape;1846;p46"/>
            <p:cNvSpPr/>
            <p:nvPr/>
          </p:nvSpPr>
          <p:spPr>
            <a:xfrm>
              <a:off x="4827375" y="1479000"/>
              <a:ext cx="691350" cy="795600"/>
            </a:xfrm>
            <a:custGeom>
              <a:avLst/>
              <a:gdLst/>
              <a:ahLst/>
              <a:cxnLst/>
              <a:rect l="l" t="t" r="r" b="b"/>
              <a:pathLst>
                <a:path w="27654" h="31824" extrusionOk="0">
                  <a:moveTo>
                    <a:pt x="27653" y="1"/>
                  </a:moveTo>
                  <a:lnTo>
                    <a:pt x="0" y="15845"/>
                  </a:lnTo>
                  <a:lnTo>
                    <a:pt x="27653" y="31823"/>
                  </a:lnTo>
                  <a:lnTo>
                    <a:pt x="27653" y="1"/>
                  </a:lnTo>
                  <a:close/>
                </a:path>
              </a:pathLst>
            </a:custGeom>
            <a:solidFill>
              <a:schemeClr val="accent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7" name="Google Shape;1847;p46"/>
            <p:cNvSpPr/>
            <p:nvPr/>
          </p:nvSpPr>
          <p:spPr>
            <a:xfrm>
              <a:off x="4827375" y="1875125"/>
              <a:ext cx="691350" cy="1195050"/>
            </a:xfrm>
            <a:custGeom>
              <a:avLst/>
              <a:gdLst/>
              <a:ahLst/>
              <a:cxnLst/>
              <a:rect l="l" t="t" r="r" b="b"/>
              <a:pathLst>
                <a:path w="27654" h="47802" extrusionOk="0">
                  <a:moveTo>
                    <a:pt x="0" y="0"/>
                  </a:moveTo>
                  <a:lnTo>
                    <a:pt x="0" y="31823"/>
                  </a:lnTo>
                  <a:lnTo>
                    <a:pt x="134" y="31956"/>
                  </a:lnTo>
                  <a:lnTo>
                    <a:pt x="27653" y="47801"/>
                  </a:lnTo>
                  <a:lnTo>
                    <a:pt x="27653" y="15978"/>
                  </a:lnTo>
                  <a:lnTo>
                    <a:pt x="0" y="0"/>
                  </a:lnTo>
                  <a:close/>
                </a:path>
              </a:pathLst>
            </a:custGeom>
            <a:solidFill>
              <a:schemeClr val="accent4"/>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8" name="Google Shape;1848;p46"/>
            <p:cNvSpPr/>
            <p:nvPr/>
          </p:nvSpPr>
          <p:spPr>
            <a:xfrm>
              <a:off x="5518700" y="2274575"/>
              <a:ext cx="688000" cy="795600"/>
            </a:xfrm>
            <a:custGeom>
              <a:avLst/>
              <a:gdLst/>
              <a:ahLst/>
              <a:cxnLst/>
              <a:rect l="l" t="t" r="r" b="b"/>
              <a:pathLst>
                <a:path w="27520" h="31824" extrusionOk="0">
                  <a:moveTo>
                    <a:pt x="0" y="0"/>
                  </a:moveTo>
                  <a:lnTo>
                    <a:pt x="0" y="31823"/>
                  </a:lnTo>
                  <a:lnTo>
                    <a:pt x="27520" y="15978"/>
                  </a:lnTo>
                  <a:lnTo>
                    <a:pt x="0" y="0"/>
                  </a:ln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9" name="Google Shape;1849;p46"/>
            <p:cNvSpPr/>
            <p:nvPr/>
          </p:nvSpPr>
          <p:spPr>
            <a:xfrm>
              <a:off x="4827375" y="3865700"/>
              <a:ext cx="691350" cy="1195050"/>
            </a:xfrm>
            <a:custGeom>
              <a:avLst/>
              <a:gdLst/>
              <a:ahLst/>
              <a:cxnLst/>
              <a:rect l="l" t="t" r="r" b="b"/>
              <a:pathLst>
                <a:path w="27654" h="47802" extrusionOk="0">
                  <a:moveTo>
                    <a:pt x="27653" y="1"/>
                  </a:moveTo>
                  <a:lnTo>
                    <a:pt x="0" y="15979"/>
                  </a:lnTo>
                  <a:lnTo>
                    <a:pt x="0" y="47802"/>
                  </a:lnTo>
                  <a:lnTo>
                    <a:pt x="134" y="47802"/>
                  </a:lnTo>
                  <a:lnTo>
                    <a:pt x="27653" y="31824"/>
                  </a:lnTo>
                  <a:lnTo>
                    <a:pt x="27653" y="1"/>
                  </a:lnTo>
                  <a:close/>
                </a:path>
              </a:pathLst>
            </a:custGeom>
            <a:solidFill>
              <a:schemeClr val="l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0" name="Google Shape;1850;p46"/>
            <p:cNvSpPr/>
            <p:nvPr/>
          </p:nvSpPr>
          <p:spPr>
            <a:xfrm>
              <a:off x="4830700" y="4661275"/>
              <a:ext cx="688025" cy="795600"/>
            </a:xfrm>
            <a:custGeom>
              <a:avLst/>
              <a:gdLst/>
              <a:ahLst/>
              <a:cxnLst/>
              <a:rect l="l" t="t" r="r" b="b"/>
              <a:pathLst>
                <a:path w="27521" h="31824" extrusionOk="0">
                  <a:moveTo>
                    <a:pt x="27520" y="1"/>
                  </a:moveTo>
                  <a:lnTo>
                    <a:pt x="1" y="15979"/>
                  </a:lnTo>
                  <a:lnTo>
                    <a:pt x="27520" y="31823"/>
                  </a:lnTo>
                  <a:lnTo>
                    <a:pt x="27520" y="1"/>
                  </a:ln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1" name="Google Shape;1851;p46"/>
            <p:cNvSpPr/>
            <p:nvPr/>
          </p:nvSpPr>
          <p:spPr>
            <a:xfrm>
              <a:off x="5518700" y="3865700"/>
              <a:ext cx="688000" cy="795600"/>
            </a:xfrm>
            <a:custGeom>
              <a:avLst/>
              <a:gdLst/>
              <a:ahLst/>
              <a:cxnLst/>
              <a:rect l="l" t="t" r="r" b="b"/>
              <a:pathLst>
                <a:path w="27520" h="31824" extrusionOk="0">
                  <a:moveTo>
                    <a:pt x="0" y="1"/>
                  </a:moveTo>
                  <a:lnTo>
                    <a:pt x="0" y="31824"/>
                  </a:lnTo>
                  <a:lnTo>
                    <a:pt x="27520" y="15979"/>
                  </a:lnTo>
                  <a:lnTo>
                    <a:pt x="0" y="1"/>
                  </a:lnTo>
                  <a:close/>
                </a:path>
              </a:pathLst>
            </a:custGeom>
            <a:solidFill>
              <a:schemeClr val="accent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2" name="Google Shape;1852;p46"/>
            <p:cNvSpPr/>
            <p:nvPr/>
          </p:nvSpPr>
          <p:spPr>
            <a:xfrm>
              <a:off x="5518700" y="2670675"/>
              <a:ext cx="688000" cy="798950"/>
            </a:xfrm>
            <a:custGeom>
              <a:avLst/>
              <a:gdLst/>
              <a:ahLst/>
              <a:cxnLst/>
              <a:rect l="l" t="t" r="r" b="b"/>
              <a:pathLst>
                <a:path w="27520" h="31958" extrusionOk="0">
                  <a:moveTo>
                    <a:pt x="27520" y="1"/>
                  </a:moveTo>
                  <a:lnTo>
                    <a:pt x="0" y="15979"/>
                  </a:lnTo>
                  <a:lnTo>
                    <a:pt x="27520" y="31957"/>
                  </a:lnTo>
                  <a:lnTo>
                    <a:pt x="27520" y="1"/>
                  </a:lnTo>
                  <a:close/>
                </a:path>
              </a:pathLst>
            </a:custGeom>
            <a:solidFill>
              <a:schemeClr val="accent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3" name="Google Shape;1853;p46"/>
            <p:cNvSpPr/>
            <p:nvPr/>
          </p:nvSpPr>
          <p:spPr>
            <a:xfrm>
              <a:off x="4827375" y="3469600"/>
              <a:ext cx="691350" cy="795575"/>
            </a:xfrm>
            <a:custGeom>
              <a:avLst/>
              <a:gdLst/>
              <a:ahLst/>
              <a:cxnLst/>
              <a:rect l="l" t="t" r="r" b="b"/>
              <a:pathLst>
                <a:path w="27654" h="31823" extrusionOk="0">
                  <a:moveTo>
                    <a:pt x="0" y="0"/>
                  </a:moveTo>
                  <a:lnTo>
                    <a:pt x="0" y="31823"/>
                  </a:lnTo>
                  <a:lnTo>
                    <a:pt x="27653" y="15845"/>
                  </a:lnTo>
                  <a:lnTo>
                    <a:pt x="0" y="0"/>
                  </a:lnTo>
                  <a:close/>
                </a:path>
              </a:pathLst>
            </a:custGeom>
            <a:solidFill>
              <a:srgbClr val="00A6A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4" name="Google Shape;1854;p46"/>
            <p:cNvSpPr/>
            <p:nvPr/>
          </p:nvSpPr>
          <p:spPr>
            <a:xfrm>
              <a:off x="4827375" y="3070150"/>
              <a:ext cx="691350" cy="795575"/>
            </a:xfrm>
            <a:custGeom>
              <a:avLst/>
              <a:gdLst/>
              <a:ahLst/>
              <a:cxnLst/>
              <a:rect l="l" t="t" r="r" b="b"/>
              <a:pathLst>
                <a:path w="27654" h="31823" extrusionOk="0">
                  <a:moveTo>
                    <a:pt x="27653" y="0"/>
                  </a:moveTo>
                  <a:lnTo>
                    <a:pt x="0" y="15978"/>
                  </a:lnTo>
                  <a:lnTo>
                    <a:pt x="27653" y="31823"/>
                  </a:lnTo>
                  <a:lnTo>
                    <a:pt x="27653" y="0"/>
                  </a:lnTo>
                  <a:close/>
                </a:path>
              </a:pathLst>
            </a:custGeom>
            <a:solidFill>
              <a:schemeClr val="dk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5" name="Google Shape;1855;p46"/>
            <p:cNvSpPr/>
            <p:nvPr/>
          </p:nvSpPr>
          <p:spPr>
            <a:xfrm>
              <a:off x="4827375" y="2670675"/>
              <a:ext cx="691350" cy="798950"/>
            </a:xfrm>
            <a:custGeom>
              <a:avLst/>
              <a:gdLst/>
              <a:ahLst/>
              <a:cxnLst/>
              <a:rect l="l" t="t" r="r" b="b"/>
              <a:pathLst>
                <a:path w="27654" h="31958" extrusionOk="0">
                  <a:moveTo>
                    <a:pt x="0" y="1"/>
                  </a:moveTo>
                  <a:lnTo>
                    <a:pt x="0" y="31957"/>
                  </a:lnTo>
                  <a:lnTo>
                    <a:pt x="27653" y="15979"/>
                  </a:lnTo>
                  <a:lnTo>
                    <a:pt x="0" y="1"/>
                  </a:lnTo>
                  <a:close/>
                </a:path>
              </a:pathLst>
            </a:custGeom>
            <a:solidFill>
              <a:schemeClr val="accent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6" name="Google Shape;1856;p46"/>
            <p:cNvSpPr/>
            <p:nvPr/>
          </p:nvSpPr>
          <p:spPr>
            <a:xfrm>
              <a:off x="4139375" y="2670675"/>
              <a:ext cx="688025" cy="798950"/>
            </a:xfrm>
            <a:custGeom>
              <a:avLst/>
              <a:gdLst/>
              <a:ahLst/>
              <a:cxnLst/>
              <a:rect l="l" t="t" r="r" b="b"/>
              <a:pathLst>
                <a:path w="27521" h="31958" extrusionOk="0">
                  <a:moveTo>
                    <a:pt x="27520" y="1"/>
                  </a:moveTo>
                  <a:lnTo>
                    <a:pt x="1" y="15979"/>
                  </a:lnTo>
                  <a:lnTo>
                    <a:pt x="27520" y="31957"/>
                  </a:lnTo>
                  <a:lnTo>
                    <a:pt x="27520" y="1"/>
                  </a:ln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7" name="Google Shape;1857;p46"/>
            <p:cNvSpPr/>
            <p:nvPr/>
          </p:nvSpPr>
          <p:spPr>
            <a:xfrm>
              <a:off x="4139375" y="3070150"/>
              <a:ext cx="688025" cy="795575"/>
            </a:xfrm>
            <a:custGeom>
              <a:avLst/>
              <a:gdLst/>
              <a:ahLst/>
              <a:cxnLst/>
              <a:rect l="l" t="t" r="r" b="b"/>
              <a:pathLst>
                <a:path w="27521" h="31823" extrusionOk="0">
                  <a:moveTo>
                    <a:pt x="1" y="0"/>
                  </a:moveTo>
                  <a:lnTo>
                    <a:pt x="1" y="31823"/>
                  </a:lnTo>
                  <a:lnTo>
                    <a:pt x="27520" y="15978"/>
                  </a:lnTo>
                  <a:lnTo>
                    <a:pt x="1" y="0"/>
                  </a:ln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8" name="Google Shape;1858;p46"/>
            <p:cNvSpPr/>
            <p:nvPr/>
          </p:nvSpPr>
          <p:spPr>
            <a:xfrm>
              <a:off x="4827375" y="2670675"/>
              <a:ext cx="691350" cy="798950"/>
            </a:xfrm>
            <a:custGeom>
              <a:avLst/>
              <a:gdLst/>
              <a:ahLst/>
              <a:cxnLst/>
              <a:rect l="l" t="t" r="r" b="b"/>
              <a:pathLst>
                <a:path w="27654" h="31958" extrusionOk="0">
                  <a:moveTo>
                    <a:pt x="0" y="1"/>
                  </a:moveTo>
                  <a:lnTo>
                    <a:pt x="0" y="31957"/>
                  </a:lnTo>
                  <a:lnTo>
                    <a:pt x="27653" y="15979"/>
                  </a:lnTo>
                  <a:lnTo>
                    <a:pt x="0" y="1"/>
                  </a:ln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9" name="Google Shape;1859;p46"/>
            <p:cNvSpPr/>
            <p:nvPr/>
          </p:nvSpPr>
          <p:spPr>
            <a:xfrm>
              <a:off x="3451375" y="3070150"/>
              <a:ext cx="688025" cy="795575"/>
            </a:xfrm>
            <a:custGeom>
              <a:avLst/>
              <a:gdLst/>
              <a:ahLst/>
              <a:cxnLst/>
              <a:rect l="l" t="t" r="r" b="b"/>
              <a:pathLst>
                <a:path w="27521" h="31823" extrusionOk="0">
                  <a:moveTo>
                    <a:pt x="27521" y="0"/>
                  </a:moveTo>
                  <a:lnTo>
                    <a:pt x="1" y="15978"/>
                  </a:lnTo>
                  <a:lnTo>
                    <a:pt x="27521" y="31823"/>
                  </a:lnTo>
                  <a:lnTo>
                    <a:pt x="27521" y="0"/>
                  </a:ln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0" name="Google Shape;1860;p46"/>
            <p:cNvSpPr/>
            <p:nvPr/>
          </p:nvSpPr>
          <p:spPr>
            <a:xfrm>
              <a:off x="3451375" y="2670675"/>
              <a:ext cx="688025" cy="798950"/>
            </a:xfrm>
            <a:custGeom>
              <a:avLst/>
              <a:gdLst/>
              <a:ahLst/>
              <a:cxnLst/>
              <a:rect l="l" t="t" r="r" b="b"/>
              <a:pathLst>
                <a:path w="27521" h="31958" extrusionOk="0">
                  <a:moveTo>
                    <a:pt x="1" y="1"/>
                  </a:moveTo>
                  <a:lnTo>
                    <a:pt x="1" y="31957"/>
                  </a:lnTo>
                  <a:lnTo>
                    <a:pt x="27521" y="15979"/>
                  </a:lnTo>
                  <a:lnTo>
                    <a:pt x="1" y="1"/>
                  </a:lnTo>
                  <a:close/>
                </a:path>
              </a:pathLst>
            </a:custGeom>
            <a:solidFill>
              <a:schemeClr val="accent4"/>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1" name="Google Shape;1861;p46"/>
            <p:cNvSpPr/>
            <p:nvPr/>
          </p:nvSpPr>
          <p:spPr>
            <a:xfrm>
              <a:off x="3451375" y="1479000"/>
              <a:ext cx="688025" cy="795600"/>
            </a:xfrm>
            <a:custGeom>
              <a:avLst/>
              <a:gdLst/>
              <a:ahLst/>
              <a:cxnLst/>
              <a:rect l="l" t="t" r="r" b="b"/>
              <a:pathLst>
                <a:path w="27521" h="31824" extrusionOk="0">
                  <a:moveTo>
                    <a:pt x="27521" y="1"/>
                  </a:moveTo>
                  <a:lnTo>
                    <a:pt x="1" y="15845"/>
                  </a:lnTo>
                  <a:lnTo>
                    <a:pt x="27521" y="31823"/>
                  </a:lnTo>
                  <a:lnTo>
                    <a:pt x="27521" y="1"/>
                  </a:lnTo>
                  <a:close/>
                </a:path>
              </a:pathLst>
            </a:custGeom>
            <a:solidFill>
              <a:schemeClr val="accen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2" name="Google Shape;1862;p46"/>
            <p:cNvSpPr/>
            <p:nvPr/>
          </p:nvSpPr>
          <p:spPr>
            <a:xfrm>
              <a:off x="3448050" y="1878450"/>
              <a:ext cx="694675" cy="1191725"/>
            </a:xfrm>
            <a:custGeom>
              <a:avLst/>
              <a:gdLst/>
              <a:ahLst/>
              <a:cxnLst/>
              <a:rect l="l" t="t" r="r" b="b"/>
              <a:pathLst>
                <a:path w="27787" h="47669" extrusionOk="0">
                  <a:moveTo>
                    <a:pt x="1" y="1"/>
                  </a:moveTo>
                  <a:lnTo>
                    <a:pt x="134" y="31823"/>
                  </a:lnTo>
                  <a:lnTo>
                    <a:pt x="27787" y="47668"/>
                  </a:lnTo>
                  <a:lnTo>
                    <a:pt x="27654" y="15845"/>
                  </a:lnTo>
                  <a:lnTo>
                    <a:pt x="1" y="1"/>
                  </a:lnTo>
                  <a:close/>
                </a:path>
              </a:pathLst>
            </a:custGeom>
            <a:solidFill>
              <a:schemeClr val="dk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3" name="Google Shape;1863;p46"/>
            <p:cNvSpPr/>
            <p:nvPr/>
          </p:nvSpPr>
          <p:spPr>
            <a:xfrm>
              <a:off x="4139375" y="1878450"/>
              <a:ext cx="688025" cy="1191725"/>
            </a:xfrm>
            <a:custGeom>
              <a:avLst/>
              <a:gdLst/>
              <a:ahLst/>
              <a:cxnLst/>
              <a:rect l="l" t="t" r="r" b="b"/>
              <a:pathLst>
                <a:path w="27521" h="47669" extrusionOk="0">
                  <a:moveTo>
                    <a:pt x="27520" y="1"/>
                  </a:moveTo>
                  <a:lnTo>
                    <a:pt x="1" y="15845"/>
                  </a:lnTo>
                  <a:lnTo>
                    <a:pt x="1" y="47668"/>
                  </a:lnTo>
                  <a:lnTo>
                    <a:pt x="27520" y="31823"/>
                  </a:lnTo>
                  <a:lnTo>
                    <a:pt x="27520" y="31690"/>
                  </a:lnTo>
                  <a:lnTo>
                    <a:pt x="27520" y="1"/>
                  </a:lnTo>
                  <a:close/>
                </a:path>
              </a:pathLst>
            </a:custGeom>
            <a:solidFill>
              <a:schemeClr val="l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4" name="Google Shape;1864;p46"/>
            <p:cNvSpPr/>
            <p:nvPr/>
          </p:nvSpPr>
          <p:spPr>
            <a:xfrm>
              <a:off x="4382875" y="241450"/>
              <a:ext cx="201000" cy="229350"/>
            </a:xfrm>
            <a:custGeom>
              <a:avLst/>
              <a:gdLst/>
              <a:ahLst/>
              <a:cxnLst/>
              <a:rect l="l" t="t" r="r" b="b"/>
              <a:pathLst>
                <a:path w="8040" h="9174" extrusionOk="0">
                  <a:moveTo>
                    <a:pt x="8040" y="0"/>
                  </a:moveTo>
                  <a:lnTo>
                    <a:pt x="1" y="4604"/>
                  </a:lnTo>
                  <a:lnTo>
                    <a:pt x="8040" y="9174"/>
                  </a:lnTo>
                  <a:lnTo>
                    <a:pt x="8040" y="0"/>
                  </a:lnTo>
                  <a:close/>
                </a:path>
              </a:pathLst>
            </a:custGeom>
            <a:solidFill>
              <a:schemeClr val="l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5" name="Google Shape;1865;p46"/>
            <p:cNvSpPr/>
            <p:nvPr/>
          </p:nvSpPr>
          <p:spPr>
            <a:xfrm>
              <a:off x="4139375" y="682600"/>
              <a:ext cx="688025" cy="796425"/>
            </a:xfrm>
            <a:custGeom>
              <a:avLst/>
              <a:gdLst/>
              <a:ahLst/>
              <a:cxnLst/>
              <a:rect l="l" t="t" r="r" b="b"/>
              <a:pathLst>
                <a:path w="27521" h="31857" extrusionOk="0">
                  <a:moveTo>
                    <a:pt x="1" y="0"/>
                  </a:moveTo>
                  <a:lnTo>
                    <a:pt x="1" y="31857"/>
                  </a:lnTo>
                  <a:lnTo>
                    <a:pt x="27520" y="15845"/>
                  </a:lnTo>
                  <a:lnTo>
                    <a:pt x="1" y="0"/>
                  </a:lnTo>
                  <a:close/>
                </a:path>
              </a:pathLst>
            </a:custGeom>
            <a:solidFill>
              <a:schemeClr val="accen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6" name="Google Shape;1866;p46"/>
            <p:cNvSpPr/>
            <p:nvPr/>
          </p:nvSpPr>
          <p:spPr>
            <a:xfrm>
              <a:off x="3451375" y="4661275"/>
              <a:ext cx="1376025" cy="795600"/>
            </a:xfrm>
            <a:custGeom>
              <a:avLst/>
              <a:gdLst/>
              <a:ahLst/>
              <a:cxnLst/>
              <a:rect l="l" t="t" r="r" b="b"/>
              <a:pathLst>
                <a:path w="55041" h="31824" extrusionOk="0">
                  <a:moveTo>
                    <a:pt x="27521" y="1"/>
                  </a:moveTo>
                  <a:lnTo>
                    <a:pt x="1" y="15979"/>
                  </a:lnTo>
                  <a:lnTo>
                    <a:pt x="27521" y="31823"/>
                  </a:lnTo>
                  <a:lnTo>
                    <a:pt x="55040" y="15979"/>
                  </a:lnTo>
                  <a:lnTo>
                    <a:pt x="27521" y="1"/>
                  </a:lnTo>
                  <a:close/>
                </a:path>
              </a:pathLst>
            </a:custGeom>
            <a:solidFill>
              <a:schemeClr val="l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7" name="Google Shape;1867;p46"/>
            <p:cNvSpPr/>
            <p:nvPr/>
          </p:nvSpPr>
          <p:spPr>
            <a:xfrm>
              <a:off x="4139375" y="3865700"/>
              <a:ext cx="688025" cy="1195050"/>
            </a:xfrm>
            <a:custGeom>
              <a:avLst/>
              <a:gdLst/>
              <a:ahLst/>
              <a:cxnLst/>
              <a:rect l="l" t="t" r="r" b="b"/>
              <a:pathLst>
                <a:path w="27521" h="47802" extrusionOk="0">
                  <a:moveTo>
                    <a:pt x="1" y="1"/>
                  </a:moveTo>
                  <a:lnTo>
                    <a:pt x="1" y="31824"/>
                  </a:lnTo>
                  <a:lnTo>
                    <a:pt x="27520" y="47802"/>
                  </a:lnTo>
                  <a:lnTo>
                    <a:pt x="27520" y="15979"/>
                  </a:lnTo>
                  <a:lnTo>
                    <a:pt x="1" y="1"/>
                  </a:lnTo>
                  <a:close/>
                </a:path>
              </a:pathLst>
            </a:custGeom>
            <a:solidFill>
              <a:schemeClr val="dk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8" name="Google Shape;1868;p46"/>
            <p:cNvSpPr/>
            <p:nvPr/>
          </p:nvSpPr>
          <p:spPr>
            <a:xfrm>
              <a:off x="4139375" y="3469600"/>
              <a:ext cx="688025" cy="795575"/>
            </a:xfrm>
            <a:custGeom>
              <a:avLst/>
              <a:gdLst/>
              <a:ahLst/>
              <a:cxnLst/>
              <a:rect l="l" t="t" r="r" b="b"/>
              <a:pathLst>
                <a:path w="27521" h="31823" extrusionOk="0">
                  <a:moveTo>
                    <a:pt x="27520" y="0"/>
                  </a:moveTo>
                  <a:lnTo>
                    <a:pt x="1" y="15845"/>
                  </a:lnTo>
                  <a:lnTo>
                    <a:pt x="27520" y="31823"/>
                  </a:lnTo>
                  <a:lnTo>
                    <a:pt x="27520" y="0"/>
                  </a:lnTo>
                  <a:close/>
                </a:path>
              </a:pathLst>
            </a:custGeom>
            <a:solidFill>
              <a:schemeClr val="l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9" name="Google Shape;1869;p46"/>
            <p:cNvSpPr/>
            <p:nvPr/>
          </p:nvSpPr>
          <p:spPr>
            <a:xfrm>
              <a:off x="4827375" y="3469600"/>
              <a:ext cx="691350" cy="795575"/>
            </a:xfrm>
            <a:custGeom>
              <a:avLst/>
              <a:gdLst/>
              <a:ahLst/>
              <a:cxnLst/>
              <a:rect l="l" t="t" r="r" b="b"/>
              <a:pathLst>
                <a:path w="27654" h="31823" extrusionOk="0">
                  <a:moveTo>
                    <a:pt x="0" y="0"/>
                  </a:moveTo>
                  <a:lnTo>
                    <a:pt x="0" y="31823"/>
                  </a:lnTo>
                  <a:lnTo>
                    <a:pt x="27653" y="15845"/>
                  </a:lnTo>
                  <a:lnTo>
                    <a:pt x="0" y="0"/>
                  </a:ln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0" name="Google Shape;1870;p46"/>
            <p:cNvSpPr/>
            <p:nvPr/>
          </p:nvSpPr>
          <p:spPr>
            <a:xfrm>
              <a:off x="4827375" y="2670675"/>
              <a:ext cx="691350" cy="798950"/>
            </a:xfrm>
            <a:custGeom>
              <a:avLst/>
              <a:gdLst/>
              <a:ahLst/>
              <a:cxnLst/>
              <a:rect l="l" t="t" r="r" b="b"/>
              <a:pathLst>
                <a:path w="27654" h="31958" extrusionOk="0">
                  <a:moveTo>
                    <a:pt x="0" y="1"/>
                  </a:moveTo>
                  <a:lnTo>
                    <a:pt x="0" y="31957"/>
                  </a:lnTo>
                  <a:lnTo>
                    <a:pt x="27653" y="15979"/>
                  </a:lnTo>
                  <a:lnTo>
                    <a:pt x="0" y="1"/>
                  </a:lnTo>
                  <a:close/>
                </a:path>
              </a:pathLst>
            </a:custGeom>
            <a:solidFill>
              <a:schemeClr val="accent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1" name="Google Shape;1871;p46"/>
            <p:cNvSpPr/>
            <p:nvPr/>
          </p:nvSpPr>
          <p:spPr>
            <a:xfrm>
              <a:off x="3451375" y="3469600"/>
              <a:ext cx="688025" cy="795575"/>
            </a:xfrm>
            <a:custGeom>
              <a:avLst/>
              <a:gdLst/>
              <a:ahLst/>
              <a:cxnLst/>
              <a:rect l="l" t="t" r="r" b="b"/>
              <a:pathLst>
                <a:path w="27521" h="31823" extrusionOk="0">
                  <a:moveTo>
                    <a:pt x="1" y="0"/>
                  </a:moveTo>
                  <a:lnTo>
                    <a:pt x="1" y="31823"/>
                  </a:lnTo>
                  <a:lnTo>
                    <a:pt x="27521" y="15845"/>
                  </a:lnTo>
                  <a:lnTo>
                    <a:pt x="1" y="0"/>
                  </a:lnTo>
                  <a:close/>
                </a:path>
              </a:pathLst>
            </a:custGeom>
            <a:solidFill>
              <a:schemeClr val="accent4"/>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2" name="Google Shape;1872;p46"/>
            <p:cNvSpPr/>
            <p:nvPr/>
          </p:nvSpPr>
          <p:spPr>
            <a:xfrm>
              <a:off x="3451375" y="2670675"/>
              <a:ext cx="1376025" cy="1195050"/>
            </a:xfrm>
            <a:custGeom>
              <a:avLst/>
              <a:gdLst/>
              <a:ahLst/>
              <a:cxnLst/>
              <a:rect l="l" t="t" r="r" b="b"/>
              <a:pathLst>
                <a:path w="55041" h="47802" extrusionOk="0">
                  <a:moveTo>
                    <a:pt x="55040" y="1"/>
                  </a:moveTo>
                  <a:lnTo>
                    <a:pt x="27521" y="15979"/>
                  </a:lnTo>
                  <a:lnTo>
                    <a:pt x="1" y="31957"/>
                  </a:lnTo>
                  <a:lnTo>
                    <a:pt x="27521" y="47802"/>
                  </a:lnTo>
                  <a:lnTo>
                    <a:pt x="55040" y="31957"/>
                  </a:lnTo>
                  <a:lnTo>
                    <a:pt x="55040" y="1"/>
                  </a:lnTo>
                  <a:close/>
                </a:path>
              </a:pathLst>
            </a:custGeom>
            <a:solidFill>
              <a:schemeClr val="accent4"/>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3" name="Google Shape;1873;p46"/>
            <p:cNvSpPr/>
            <p:nvPr/>
          </p:nvSpPr>
          <p:spPr>
            <a:xfrm>
              <a:off x="2760050" y="2670675"/>
              <a:ext cx="691350" cy="798950"/>
            </a:xfrm>
            <a:custGeom>
              <a:avLst/>
              <a:gdLst/>
              <a:ahLst/>
              <a:cxnLst/>
              <a:rect l="l" t="t" r="r" b="b"/>
              <a:pathLst>
                <a:path w="27654" h="31958" extrusionOk="0">
                  <a:moveTo>
                    <a:pt x="27654" y="1"/>
                  </a:moveTo>
                  <a:lnTo>
                    <a:pt x="1" y="15979"/>
                  </a:lnTo>
                  <a:lnTo>
                    <a:pt x="27654" y="31957"/>
                  </a:lnTo>
                  <a:lnTo>
                    <a:pt x="27654" y="1"/>
                  </a:lnTo>
                  <a:close/>
                </a:path>
              </a:pathLst>
            </a:custGeom>
            <a:solidFill>
              <a:schemeClr val="accent4"/>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4" name="Google Shape;1874;p46"/>
            <p:cNvSpPr/>
            <p:nvPr/>
          </p:nvSpPr>
          <p:spPr>
            <a:xfrm>
              <a:off x="2760050" y="3070150"/>
              <a:ext cx="691350" cy="795575"/>
            </a:xfrm>
            <a:custGeom>
              <a:avLst/>
              <a:gdLst/>
              <a:ahLst/>
              <a:cxnLst/>
              <a:rect l="l" t="t" r="r" b="b"/>
              <a:pathLst>
                <a:path w="27654" h="31823" extrusionOk="0">
                  <a:moveTo>
                    <a:pt x="1" y="0"/>
                  </a:moveTo>
                  <a:lnTo>
                    <a:pt x="1" y="31823"/>
                  </a:lnTo>
                  <a:lnTo>
                    <a:pt x="27654" y="15978"/>
                  </a:lnTo>
                  <a:lnTo>
                    <a:pt x="1" y="0"/>
                  </a:lnTo>
                  <a:close/>
                </a:path>
              </a:pathLst>
            </a:custGeom>
            <a:solidFill>
              <a:srgbClr val="E3651D"/>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5" name="Google Shape;1875;p46"/>
            <p:cNvSpPr/>
            <p:nvPr/>
          </p:nvSpPr>
          <p:spPr>
            <a:xfrm>
              <a:off x="3451375" y="2670675"/>
              <a:ext cx="688025" cy="798950"/>
            </a:xfrm>
            <a:custGeom>
              <a:avLst/>
              <a:gdLst/>
              <a:ahLst/>
              <a:cxnLst/>
              <a:rect l="l" t="t" r="r" b="b"/>
              <a:pathLst>
                <a:path w="27521" h="31958" extrusionOk="0">
                  <a:moveTo>
                    <a:pt x="1" y="1"/>
                  </a:moveTo>
                  <a:lnTo>
                    <a:pt x="1" y="31957"/>
                  </a:lnTo>
                  <a:lnTo>
                    <a:pt x="27521" y="15979"/>
                  </a:lnTo>
                  <a:lnTo>
                    <a:pt x="1" y="1"/>
                  </a:lnTo>
                  <a:close/>
                </a:path>
              </a:pathLst>
            </a:custGeom>
            <a:solidFill>
              <a:schemeClr val="accent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6" name="Google Shape;1876;p46"/>
            <p:cNvSpPr/>
            <p:nvPr/>
          </p:nvSpPr>
          <p:spPr>
            <a:xfrm>
              <a:off x="2072075" y="1479000"/>
              <a:ext cx="688000" cy="795600"/>
            </a:xfrm>
            <a:custGeom>
              <a:avLst/>
              <a:gdLst/>
              <a:ahLst/>
              <a:cxnLst/>
              <a:rect l="l" t="t" r="r" b="b"/>
              <a:pathLst>
                <a:path w="27520" h="31824" extrusionOk="0">
                  <a:moveTo>
                    <a:pt x="27520" y="1"/>
                  </a:moveTo>
                  <a:lnTo>
                    <a:pt x="0" y="15845"/>
                  </a:lnTo>
                  <a:lnTo>
                    <a:pt x="27520" y="31823"/>
                  </a:lnTo>
                  <a:lnTo>
                    <a:pt x="27520" y="1"/>
                  </a:lnTo>
                  <a:close/>
                </a:path>
              </a:pathLst>
            </a:custGeom>
            <a:solidFill>
              <a:schemeClr val="accen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7" name="Google Shape;1877;p46"/>
            <p:cNvSpPr/>
            <p:nvPr/>
          </p:nvSpPr>
          <p:spPr>
            <a:xfrm>
              <a:off x="1967825" y="2486400"/>
              <a:ext cx="322750" cy="371950"/>
            </a:xfrm>
            <a:custGeom>
              <a:avLst/>
              <a:gdLst/>
              <a:ahLst/>
              <a:cxnLst/>
              <a:rect l="l" t="t" r="r" b="b"/>
              <a:pathLst>
                <a:path w="12910" h="14878" extrusionOk="0">
                  <a:moveTo>
                    <a:pt x="1" y="0"/>
                  </a:moveTo>
                  <a:lnTo>
                    <a:pt x="1" y="14877"/>
                  </a:lnTo>
                  <a:lnTo>
                    <a:pt x="12910" y="7505"/>
                  </a:lnTo>
                  <a:lnTo>
                    <a:pt x="134" y="0"/>
                  </a:ln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8" name="Google Shape;1878;p46"/>
            <p:cNvSpPr/>
            <p:nvPr/>
          </p:nvSpPr>
          <p:spPr>
            <a:xfrm>
              <a:off x="2065400" y="1412275"/>
              <a:ext cx="218500" cy="254375"/>
            </a:xfrm>
            <a:custGeom>
              <a:avLst/>
              <a:gdLst/>
              <a:ahLst/>
              <a:cxnLst/>
              <a:rect l="l" t="t" r="r" b="b"/>
              <a:pathLst>
                <a:path w="8740" h="10175" extrusionOk="0">
                  <a:moveTo>
                    <a:pt x="0" y="1"/>
                  </a:moveTo>
                  <a:lnTo>
                    <a:pt x="0" y="10175"/>
                  </a:lnTo>
                  <a:lnTo>
                    <a:pt x="8740" y="5005"/>
                  </a:lnTo>
                  <a:lnTo>
                    <a:pt x="0" y="1"/>
                  </a:lnTo>
                  <a:close/>
                </a:path>
              </a:pathLst>
            </a:custGeom>
            <a:solidFill>
              <a:schemeClr val="accen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9" name="Google Shape;1879;p46"/>
            <p:cNvSpPr/>
            <p:nvPr/>
          </p:nvSpPr>
          <p:spPr>
            <a:xfrm>
              <a:off x="2760050" y="1878450"/>
              <a:ext cx="691350" cy="1191725"/>
            </a:xfrm>
            <a:custGeom>
              <a:avLst/>
              <a:gdLst/>
              <a:ahLst/>
              <a:cxnLst/>
              <a:rect l="l" t="t" r="r" b="b"/>
              <a:pathLst>
                <a:path w="27654" h="47669" extrusionOk="0">
                  <a:moveTo>
                    <a:pt x="27654" y="1"/>
                  </a:moveTo>
                  <a:lnTo>
                    <a:pt x="1" y="15845"/>
                  </a:lnTo>
                  <a:lnTo>
                    <a:pt x="1" y="47668"/>
                  </a:lnTo>
                  <a:lnTo>
                    <a:pt x="27521" y="31823"/>
                  </a:lnTo>
                  <a:lnTo>
                    <a:pt x="27654" y="31690"/>
                  </a:lnTo>
                  <a:lnTo>
                    <a:pt x="27654" y="1"/>
                  </a:ln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0" name="Google Shape;1880;p46"/>
            <p:cNvSpPr/>
            <p:nvPr/>
          </p:nvSpPr>
          <p:spPr>
            <a:xfrm>
              <a:off x="2760050" y="1479000"/>
              <a:ext cx="691350" cy="795600"/>
            </a:xfrm>
            <a:custGeom>
              <a:avLst/>
              <a:gdLst/>
              <a:ahLst/>
              <a:cxnLst/>
              <a:rect l="l" t="t" r="r" b="b"/>
              <a:pathLst>
                <a:path w="27654" h="31824" extrusionOk="0">
                  <a:moveTo>
                    <a:pt x="1" y="1"/>
                  </a:moveTo>
                  <a:lnTo>
                    <a:pt x="1" y="31823"/>
                  </a:lnTo>
                  <a:lnTo>
                    <a:pt x="27654" y="15979"/>
                  </a:lnTo>
                  <a:lnTo>
                    <a:pt x="27654" y="15845"/>
                  </a:lnTo>
                  <a:lnTo>
                    <a:pt x="1" y="1"/>
                  </a:lnTo>
                  <a:close/>
                </a:path>
              </a:pathLst>
            </a:custGeom>
            <a:solidFill>
              <a:schemeClr val="accent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1" name="Google Shape;1881;p46"/>
            <p:cNvSpPr/>
            <p:nvPr/>
          </p:nvSpPr>
          <p:spPr>
            <a:xfrm>
              <a:off x="2072075" y="3865700"/>
              <a:ext cx="688000" cy="795600"/>
            </a:xfrm>
            <a:custGeom>
              <a:avLst/>
              <a:gdLst/>
              <a:ahLst/>
              <a:cxnLst/>
              <a:rect l="l" t="t" r="r" b="b"/>
              <a:pathLst>
                <a:path w="27520" h="31824" extrusionOk="0">
                  <a:moveTo>
                    <a:pt x="27520" y="1"/>
                  </a:moveTo>
                  <a:lnTo>
                    <a:pt x="0" y="15979"/>
                  </a:lnTo>
                  <a:lnTo>
                    <a:pt x="27520" y="31824"/>
                  </a:lnTo>
                  <a:lnTo>
                    <a:pt x="27520" y="1"/>
                  </a:ln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2" name="Google Shape;1882;p46"/>
            <p:cNvSpPr/>
            <p:nvPr/>
          </p:nvSpPr>
          <p:spPr>
            <a:xfrm>
              <a:off x="1384075" y="4661275"/>
              <a:ext cx="688025" cy="795600"/>
            </a:xfrm>
            <a:custGeom>
              <a:avLst/>
              <a:gdLst/>
              <a:ahLst/>
              <a:cxnLst/>
              <a:rect l="l" t="t" r="r" b="b"/>
              <a:pathLst>
                <a:path w="27521" h="31824" extrusionOk="0">
                  <a:moveTo>
                    <a:pt x="1" y="1"/>
                  </a:moveTo>
                  <a:lnTo>
                    <a:pt x="1" y="31823"/>
                  </a:lnTo>
                  <a:lnTo>
                    <a:pt x="27520" y="15979"/>
                  </a:lnTo>
                  <a:lnTo>
                    <a:pt x="1" y="1"/>
                  </a:lnTo>
                  <a:close/>
                </a:path>
              </a:pathLst>
            </a:custGeom>
            <a:solidFill>
              <a:schemeClr val="accent4"/>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3" name="Google Shape;1883;p46"/>
            <p:cNvSpPr/>
            <p:nvPr/>
          </p:nvSpPr>
          <p:spPr>
            <a:xfrm>
              <a:off x="2760050" y="3865700"/>
              <a:ext cx="691350" cy="1591175"/>
            </a:xfrm>
            <a:custGeom>
              <a:avLst/>
              <a:gdLst/>
              <a:ahLst/>
              <a:cxnLst/>
              <a:rect l="l" t="t" r="r" b="b"/>
              <a:pathLst>
                <a:path w="27654" h="63647" extrusionOk="0">
                  <a:moveTo>
                    <a:pt x="1" y="1"/>
                  </a:moveTo>
                  <a:lnTo>
                    <a:pt x="1" y="31824"/>
                  </a:lnTo>
                  <a:lnTo>
                    <a:pt x="1" y="63646"/>
                  </a:lnTo>
                  <a:lnTo>
                    <a:pt x="27521" y="47802"/>
                  </a:lnTo>
                  <a:lnTo>
                    <a:pt x="27654" y="47802"/>
                  </a:lnTo>
                  <a:lnTo>
                    <a:pt x="27654" y="15979"/>
                  </a:lnTo>
                  <a:lnTo>
                    <a:pt x="1" y="1"/>
                  </a:lnTo>
                  <a:close/>
                </a:path>
              </a:pathLst>
            </a:custGeom>
            <a:solidFill>
              <a:schemeClr val="accent4"/>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4" name="Google Shape;1884;p46"/>
            <p:cNvSpPr/>
            <p:nvPr/>
          </p:nvSpPr>
          <p:spPr>
            <a:xfrm>
              <a:off x="2760050" y="3469600"/>
              <a:ext cx="691350" cy="795575"/>
            </a:xfrm>
            <a:custGeom>
              <a:avLst/>
              <a:gdLst/>
              <a:ahLst/>
              <a:cxnLst/>
              <a:rect l="l" t="t" r="r" b="b"/>
              <a:pathLst>
                <a:path w="27654" h="31823" extrusionOk="0">
                  <a:moveTo>
                    <a:pt x="27654" y="0"/>
                  </a:moveTo>
                  <a:lnTo>
                    <a:pt x="1" y="15845"/>
                  </a:lnTo>
                  <a:lnTo>
                    <a:pt x="27654" y="31823"/>
                  </a:lnTo>
                  <a:lnTo>
                    <a:pt x="27654" y="0"/>
                  </a:ln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5" name="Google Shape;1885;p46"/>
            <p:cNvSpPr/>
            <p:nvPr/>
          </p:nvSpPr>
          <p:spPr>
            <a:xfrm>
              <a:off x="3448050" y="3469600"/>
              <a:ext cx="691350" cy="1591150"/>
            </a:xfrm>
            <a:custGeom>
              <a:avLst/>
              <a:gdLst/>
              <a:ahLst/>
              <a:cxnLst/>
              <a:rect l="l" t="t" r="r" b="b"/>
              <a:pathLst>
                <a:path w="27654" h="63646" extrusionOk="0">
                  <a:moveTo>
                    <a:pt x="134" y="0"/>
                  </a:moveTo>
                  <a:lnTo>
                    <a:pt x="1" y="31823"/>
                  </a:lnTo>
                  <a:lnTo>
                    <a:pt x="134" y="31823"/>
                  </a:lnTo>
                  <a:lnTo>
                    <a:pt x="134" y="63646"/>
                  </a:lnTo>
                  <a:lnTo>
                    <a:pt x="27654" y="47668"/>
                  </a:lnTo>
                  <a:lnTo>
                    <a:pt x="27654" y="15845"/>
                  </a:lnTo>
                  <a:lnTo>
                    <a:pt x="134" y="0"/>
                  </a:ln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6" name="Google Shape;1886;p46"/>
            <p:cNvSpPr/>
            <p:nvPr/>
          </p:nvSpPr>
          <p:spPr>
            <a:xfrm>
              <a:off x="2760050" y="2670675"/>
              <a:ext cx="1379350" cy="1195050"/>
            </a:xfrm>
            <a:custGeom>
              <a:avLst/>
              <a:gdLst/>
              <a:ahLst/>
              <a:cxnLst/>
              <a:rect l="l" t="t" r="r" b="b"/>
              <a:pathLst>
                <a:path w="55174" h="47802" extrusionOk="0">
                  <a:moveTo>
                    <a:pt x="27654" y="1"/>
                  </a:moveTo>
                  <a:lnTo>
                    <a:pt x="1" y="15979"/>
                  </a:lnTo>
                  <a:lnTo>
                    <a:pt x="1" y="47802"/>
                  </a:lnTo>
                  <a:lnTo>
                    <a:pt x="27654" y="31957"/>
                  </a:lnTo>
                  <a:lnTo>
                    <a:pt x="55174" y="15979"/>
                  </a:lnTo>
                  <a:lnTo>
                    <a:pt x="27654" y="1"/>
                  </a:lnTo>
                  <a:close/>
                </a:path>
              </a:pathLst>
            </a:custGeom>
            <a:solidFill>
              <a:schemeClr val="accent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 name="Google Shape;1887;p46"/>
          <p:cNvGrpSpPr/>
          <p:nvPr/>
        </p:nvGrpSpPr>
        <p:grpSpPr>
          <a:xfrm>
            <a:off x="-76200" y="-76200"/>
            <a:ext cx="2286103" cy="2895537"/>
            <a:chOff x="-26858" y="-227337"/>
            <a:chExt cx="2186403" cy="2757917"/>
          </a:xfrm>
        </p:grpSpPr>
        <p:sp>
          <p:nvSpPr>
            <p:cNvPr id="1888" name="Google Shape;1888;p46"/>
            <p:cNvSpPr/>
            <p:nvPr/>
          </p:nvSpPr>
          <p:spPr>
            <a:xfrm rot="10800000">
              <a:off x="-26858" y="614063"/>
              <a:ext cx="365586" cy="420700"/>
            </a:xfrm>
            <a:custGeom>
              <a:avLst/>
              <a:gdLst/>
              <a:ahLst/>
              <a:cxnLst/>
              <a:rect l="l" t="t" r="r" b="b"/>
              <a:pathLst>
                <a:path w="27654" h="31823" extrusionOk="0">
                  <a:moveTo>
                    <a:pt x="27653" y="0"/>
                  </a:moveTo>
                  <a:lnTo>
                    <a:pt x="0" y="15978"/>
                  </a:lnTo>
                  <a:lnTo>
                    <a:pt x="27653" y="31823"/>
                  </a:lnTo>
                  <a:lnTo>
                    <a:pt x="27653" y="0"/>
                  </a:lnTo>
                  <a:close/>
                </a:path>
              </a:pathLst>
            </a:custGeom>
            <a:solidFill>
              <a:schemeClr val="dk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9" name="Google Shape;1889;p46"/>
            <p:cNvSpPr/>
            <p:nvPr/>
          </p:nvSpPr>
          <p:spPr>
            <a:xfrm rot="10800000">
              <a:off x="-26858" y="823521"/>
              <a:ext cx="365586" cy="422485"/>
            </a:xfrm>
            <a:custGeom>
              <a:avLst/>
              <a:gdLst/>
              <a:ahLst/>
              <a:cxnLst/>
              <a:rect l="l" t="t" r="r" b="b"/>
              <a:pathLst>
                <a:path w="27654" h="31958" extrusionOk="0">
                  <a:moveTo>
                    <a:pt x="0" y="1"/>
                  </a:moveTo>
                  <a:lnTo>
                    <a:pt x="0" y="31957"/>
                  </a:lnTo>
                  <a:lnTo>
                    <a:pt x="27653" y="15979"/>
                  </a:lnTo>
                  <a:lnTo>
                    <a:pt x="0" y="1"/>
                  </a:ln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0" name="Google Shape;1890;p46"/>
            <p:cNvSpPr/>
            <p:nvPr/>
          </p:nvSpPr>
          <p:spPr>
            <a:xfrm rot="10800000">
              <a:off x="-26858" y="1455450"/>
              <a:ext cx="365586" cy="420713"/>
            </a:xfrm>
            <a:custGeom>
              <a:avLst/>
              <a:gdLst/>
              <a:ahLst/>
              <a:cxnLst/>
              <a:rect l="l" t="t" r="r" b="b"/>
              <a:pathLst>
                <a:path w="27654" h="31824" extrusionOk="0">
                  <a:moveTo>
                    <a:pt x="27653" y="1"/>
                  </a:moveTo>
                  <a:lnTo>
                    <a:pt x="0" y="15845"/>
                  </a:lnTo>
                  <a:lnTo>
                    <a:pt x="27653" y="31823"/>
                  </a:lnTo>
                  <a:lnTo>
                    <a:pt x="27653" y="1"/>
                  </a:lnTo>
                  <a:close/>
                </a:path>
              </a:pathLst>
            </a:custGeom>
            <a:solidFill>
              <a:schemeClr val="accent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1" name="Google Shape;1891;p46"/>
            <p:cNvSpPr/>
            <p:nvPr/>
          </p:nvSpPr>
          <p:spPr>
            <a:xfrm rot="10800000">
              <a:off x="-26858" y="1034750"/>
              <a:ext cx="365586" cy="631942"/>
            </a:xfrm>
            <a:custGeom>
              <a:avLst/>
              <a:gdLst/>
              <a:ahLst/>
              <a:cxnLst/>
              <a:rect l="l" t="t" r="r" b="b"/>
              <a:pathLst>
                <a:path w="27654" h="47802" extrusionOk="0">
                  <a:moveTo>
                    <a:pt x="0" y="0"/>
                  </a:moveTo>
                  <a:lnTo>
                    <a:pt x="0" y="31823"/>
                  </a:lnTo>
                  <a:lnTo>
                    <a:pt x="134" y="31956"/>
                  </a:lnTo>
                  <a:lnTo>
                    <a:pt x="27653" y="47801"/>
                  </a:lnTo>
                  <a:lnTo>
                    <a:pt x="27653" y="15978"/>
                  </a:lnTo>
                  <a:lnTo>
                    <a:pt x="0" y="0"/>
                  </a:lnTo>
                  <a:close/>
                </a:path>
              </a:pathLst>
            </a:custGeom>
            <a:solidFill>
              <a:schemeClr val="accent4"/>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2" name="Google Shape;1892;p46"/>
            <p:cNvSpPr/>
            <p:nvPr/>
          </p:nvSpPr>
          <p:spPr>
            <a:xfrm rot="10800000">
              <a:off x="-26858" y="-17866"/>
              <a:ext cx="365586" cy="631942"/>
            </a:xfrm>
            <a:custGeom>
              <a:avLst/>
              <a:gdLst/>
              <a:ahLst/>
              <a:cxnLst/>
              <a:rect l="l" t="t" r="r" b="b"/>
              <a:pathLst>
                <a:path w="27654" h="47802" extrusionOk="0">
                  <a:moveTo>
                    <a:pt x="27653" y="1"/>
                  </a:moveTo>
                  <a:lnTo>
                    <a:pt x="0" y="15979"/>
                  </a:lnTo>
                  <a:lnTo>
                    <a:pt x="0" y="47802"/>
                  </a:lnTo>
                  <a:lnTo>
                    <a:pt x="134" y="47802"/>
                  </a:lnTo>
                  <a:lnTo>
                    <a:pt x="27653" y="31824"/>
                  </a:lnTo>
                  <a:lnTo>
                    <a:pt x="27653" y="1"/>
                  </a:lnTo>
                  <a:close/>
                </a:path>
              </a:pathLst>
            </a:custGeom>
            <a:solidFill>
              <a:schemeClr val="l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3" name="Google Shape;1893;p46"/>
            <p:cNvSpPr/>
            <p:nvPr/>
          </p:nvSpPr>
          <p:spPr>
            <a:xfrm rot="10800000">
              <a:off x="-26858" y="-227337"/>
              <a:ext cx="363828" cy="420713"/>
            </a:xfrm>
            <a:custGeom>
              <a:avLst/>
              <a:gdLst/>
              <a:ahLst/>
              <a:cxnLst/>
              <a:rect l="l" t="t" r="r" b="b"/>
              <a:pathLst>
                <a:path w="27521" h="31824" extrusionOk="0">
                  <a:moveTo>
                    <a:pt x="27520" y="1"/>
                  </a:moveTo>
                  <a:lnTo>
                    <a:pt x="1" y="15979"/>
                  </a:lnTo>
                  <a:lnTo>
                    <a:pt x="27520" y="31823"/>
                  </a:lnTo>
                  <a:lnTo>
                    <a:pt x="27520" y="1"/>
                  </a:ln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4" name="Google Shape;1894;p46"/>
            <p:cNvSpPr/>
            <p:nvPr/>
          </p:nvSpPr>
          <p:spPr>
            <a:xfrm rot="10800000">
              <a:off x="-26858" y="402834"/>
              <a:ext cx="365586" cy="420700"/>
            </a:xfrm>
            <a:custGeom>
              <a:avLst/>
              <a:gdLst/>
              <a:ahLst/>
              <a:cxnLst/>
              <a:rect l="l" t="t" r="r" b="b"/>
              <a:pathLst>
                <a:path w="27654" h="31823" extrusionOk="0">
                  <a:moveTo>
                    <a:pt x="0" y="0"/>
                  </a:moveTo>
                  <a:lnTo>
                    <a:pt x="0" y="31823"/>
                  </a:lnTo>
                  <a:lnTo>
                    <a:pt x="27653" y="15845"/>
                  </a:lnTo>
                  <a:lnTo>
                    <a:pt x="0" y="0"/>
                  </a:lnTo>
                  <a:close/>
                </a:path>
              </a:pathLst>
            </a:custGeom>
            <a:solidFill>
              <a:srgbClr val="00A6A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5" name="Google Shape;1895;p46"/>
            <p:cNvSpPr/>
            <p:nvPr/>
          </p:nvSpPr>
          <p:spPr>
            <a:xfrm rot="10800000">
              <a:off x="-26858" y="614063"/>
              <a:ext cx="365586" cy="420700"/>
            </a:xfrm>
            <a:custGeom>
              <a:avLst/>
              <a:gdLst/>
              <a:ahLst/>
              <a:cxnLst/>
              <a:rect l="l" t="t" r="r" b="b"/>
              <a:pathLst>
                <a:path w="27654" h="31823" extrusionOk="0">
                  <a:moveTo>
                    <a:pt x="27653" y="0"/>
                  </a:moveTo>
                  <a:lnTo>
                    <a:pt x="0" y="15978"/>
                  </a:lnTo>
                  <a:lnTo>
                    <a:pt x="27653" y="31823"/>
                  </a:lnTo>
                  <a:lnTo>
                    <a:pt x="27653" y="0"/>
                  </a:lnTo>
                  <a:close/>
                </a:path>
              </a:pathLst>
            </a:custGeom>
            <a:solidFill>
              <a:schemeClr val="dk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6" name="Google Shape;1896;p46"/>
            <p:cNvSpPr/>
            <p:nvPr/>
          </p:nvSpPr>
          <p:spPr>
            <a:xfrm rot="10800000">
              <a:off x="-26858" y="823521"/>
              <a:ext cx="365586" cy="422485"/>
            </a:xfrm>
            <a:custGeom>
              <a:avLst/>
              <a:gdLst/>
              <a:ahLst/>
              <a:cxnLst/>
              <a:rect l="l" t="t" r="r" b="b"/>
              <a:pathLst>
                <a:path w="27654" h="31958" extrusionOk="0">
                  <a:moveTo>
                    <a:pt x="0" y="1"/>
                  </a:moveTo>
                  <a:lnTo>
                    <a:pt x="0" y="31957"/>
                  </a:lnTo>
                  <a:lnTo>
                    <a:pt x="27653" y="15979"/>
                  </a:lnTo>
                  <a:lnTo>
                    <a:pt x="0" y="1"/>
                  </a:lnTo>
                  <a:close/>
                </a:path>
              </a:pathLst>
            </a:custGeom>
            <a:solidFill>
              <a:schemeClr val="accent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7" name="Google Shape;1897;p46"/>
            <p:cNvSpPr/>
            <p:nvPr/>
          </p:nvSpPr>
          <p:spPr>
            <a:xfrm rot="10800000">
              <a:off x="338715" y="823521"/>
              <a:ext cx="363828" cy="422485"/>
            </a:xfrm>
            <a:custGeom>
              <a:avLst/>
              <a:gdLst/>
              <a:ahLst/>
              <a:cxnLst/>
              <a:rect l="l" t="t" r="r" b="b"/>
              <a:pathLst>
                <a:path w="27521" h="31958" extrusionOk="0">
                  <a:moveTo>
                    <a:pt x="27520" y="1"/>
                  </a:moveTo>
                  <a:lnTo>
                    <a:pt x="1" y="15979"/>
                  </a:lnTo>
                  <a:lnTo>
                    <a:pt x="27520" y="31957"/>
                  </a:lnTo>
                  <a:lnTo>
                    <a:pt x="27520" y="1"/>
                  </a:ln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8" name="Google Shape;1898;p46"/>
            <p:cNvSpPr/>
            <p:nvPr/>
          </p:nvSpPr>
          <p:spPr>
            <a:xfrm rot="10800000">
              <a:off x="338715" y="614063"/>
              <a:ext cx="363828" cy="420700"/>
            </a:xfrm>
            <a:custGeom>
              <a:avLst/>
              <a:gdLst/>
              <a:ahLst/>
              <a:cxnLst/>
              <a:rect l="l" t="t" r="r" b="b"/>
              <a:pathLst>
                <a:path w="27521" h="31823" extrusionOk="0">
                  <a:moveTo>
                    <a:pt x="1" y="0"/>
                  </a:moveTo>
                  <a:lnTo>
                    <a:pt x="1" y="31823"/>
                  </a:lnTo>
                  <a:lnTo>
                    <a:pt x="27520" y="15978"/>
                  </a:lnTo>
                  <a:lnTo>
                    <a:pt x="1" y="0"/>
                  </a:ln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9" name="Google Shape;1899;p46"/>
            <p:cNvSpPr/>
            <p:nvPr/>
          </p:nvSpPr>
          <p:spPr>
            <a:xfrm rot="10800000">
              <a:off x="-26858" y="823521"/>
              <a:ext cx="365586" cy="422485"/>
            </a:xfrm>
            <a:custGeom>
              <a:avLst/>
              <a:gdLst/>
              <a:ahLst/>
              <a:cxnLst/>
              <a:rect l="l" t="t" r="r" b="b"/>
              <a:pathLst>
                <a:path w="27654" h="31958" extrusionOk="0">
                  <a:moveTo>
                    <a:pt x="0" y="1"/>
                  </a:moveTo>
                  <a:lnTo>
                    <a:pt x="0" y="31957"/>
                  </a:lnTo>
                  <a:lnTo>
                    <a:pt x="27653" y="15979"/>
                  </a:lnTo>
                  <a:lnTo>
                    <a:pt x="0" y="1"/>
                  </a:ln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0" name="Google Shape;1900;p46"/>
            <p:cNvSpPr/>
            <p:nvPr/>
          </p:nvSpPr>
          <p:spPr>
            <a:xfrm rot="10800000">
              <a:off x="702529" y="614063"/>
              <a:ext cx="363828" cy="420700"/>
            </a:xfrm>
            <a:custGeom>
              <a:avLst/>
              <a:gdLst/>
              <a:ahLst/>
              <a:cxnLst/>
              <a:rect l="l" t="t" r="r" b="b"/>
              <a:pathLst>
                <a:path w="27521" h="31823" extrusionOk="0">
                  <a:moveTo>
                    <a:pt x="27521" y="0"/>
                  </a:moveTo>
                  <a:lnTo>
                    <a:pt x="1" y="15978"/>
                  </a:lnTo>
                  <a:lnTo>
                    <a:pt x="27521" y="31823"/>
                  </a:lnTo>
                  <a:lnTo>
                    <a:pt x="27521" y="0"/>
                  </a:ln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1" name="Google Shape;1901;p46"/>
            <p:cNvSpPr/>
            <p:nvPr/>
          </p:nvSpPr>
          <p:spPr>
            <a:xfrm rot="10800000">
              <a:off x="702529" y="823521"/>
              <a:ext cx="363828" cy="422485"/>
            </a:xfrm>
            <a:custGeom>
              <a:avLst/>
              <a:gdLst/>
              <a:ahLst/>
              <a:cxnLst/>
              <a:rect l="l" t="t" r="r" b="b"/>
              <a:pathLst>
                <a:path w="27521" h="31958" extrusionOk="0">
                  <a:moveTo>
                    <a:pt x="1" y="1"/>
                  </a:moveTo>
                  <a:lnTo>
                    <a:pt x="1" y="31957"/>
                  </a:lnTo>
                  <a:lnTo>
                    <a:pt x="27521" y="15979"/>
                  </a:lnTo>
                  <a:lnTo>
                    <a:pt x="1" y="1"/>
                  </a:lnTo>
                  <a:close/>
                </a:path>
              </a:pathLst>
            </a:custGeom>
            <a:solidFill>
              <a:schemeClr val="accent4"/>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2" name="Google Shape;1902;p46"/>
            <p:cNvSpPr/>
            <p:nvPr/>
          </p:nvSpPr>
          <p:spPr>
            <a:xfrm rot="10800000">
              <a:off x="702529" y="1455450"/>
              <a:ext cx="363828" cy="420713"/>
            </a:xfrm>
            <a:custGeom>
              <a:avLst/>
              <a:gdLst/>
              <a:ahLst/>
              <a:cxnLst/>
              <a:rect l="l" t="t" r="r" b="b"/>
              <a:pathLst>
                <a:path w="27521" h="31824" extrusionOk="0">
                  <a:moveTo>
                    <a:pt x="27521" y="1"/>
                  </a:moveTo>
                  <a:lnTo>
                    <a:pt x="1" y="15845"/>
                  </a:lnTo>
                  <a:lnTo>
                    <a:pt x="27521" y="31823"/>
                  </a:lnTo>
                  <a:lnTo>
                    <a:pt x="27521" y="1"/>
                  </a:lnTo>
                  <a:close/>
                </a:path>
              </a:pathLst>
            </a:custGeom>
            <a:solidFill>
              <a:schemeClr val="accen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3" name="Google Shape;1903;p46"/>
            <p:cNvSpPr/>
            <p:nvPr/>
          </p:nvSpPr>
          <p:spPr>
            <a:xfrm rot="10800000">
              <a:off x="700771" y="1034750"/>
              <a:ext cx="367344" cy="630184"/>
            </a:xfrm>
            <a:custGeom>
              <a:avLst/>
              <a:gdLst/>
              <a:ahLst/>
              <a:cxnLst/>
              <a:rect l="l" t="t" r="r" b="b"/>
              <a:pathLst>
                <a:path w="27787" h="47669" extrusionOk="0">
                  <a:moveTo>
                    <a:pt x="1" y="1"/>
                  </a:moveTo>
                  <a:lnTo>
                    <a:pt x="134" y="31823"/>
                  </a:lnTo>
                  <a:lnTo>
                    <a:pt x="27787" y="47668"/>
                  </a:lnTo>
                  <a:lnTo>
                    <a:pt x="27654" y="15845"/>
                  </a:lnTo>
                  <a:lnTo>
                    <a:pt x="1" y="1"/>
                  </a:lnTo>
                  <a:close/>
                </a:path>
              </a:pathLst>
            </a:custGeom>
            <a:solidFill>
              <a:schemeClr val="dk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4" name="Google Shape;1904;p46"/>
            <p:cNvSpPr/>
            <p:nvPr/>
          </p:nvSpPr>
          <p:spPr>
            <a:xfrm rot="10800000">
              <a:off x="338715" y="1034750"/>
              <a:ext cx="363828" cy="630184"/>
            </a:xfrm>
            <a:custGeom>
              <a:avLst/>
              <a:gdLst/>
              <a:ahLst/>
              <a:cxnLst/>
              <a:rect l="l" t="t" r="r" b="b"/>
              <a:pathLst>
                <a:path w="27521" h="47669" extrusionOk="0">
                  <a:moveTo>
                    <a:pt x="27520" y="1"/>
                  </a:moveTo>
                  <a:lnTo>
                    <a:pt x="1" y="15845"/>
                  </a:lnTo>
                  <a:lnTo>
                    <a:pt x="1" y="47668"/>
                  </a:lnTo>
                  <a:lnTo>
                    <a:pt x="27520" y="31823"/>
                  </a:lnTo>
                  <a:lnTo>
                    <a:pt x="27520" y="31690"/>
                  </a:lnTo>
                  <a:lnTo>
                    <a:pt x="27520" y="1"/>
                  </a:lnTo>
                  <a:close/>
                </a:path>
              </a:pathLst>
            </a:custGeom>
            <a:solidFill>
              <a:schemeClr val="l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5" name="Google Shape;1905;p46"/>
            <p:cNvSpPr/>
            <p:nvPr/>
          </p:nvSpPr>
          <p:spPr>
            <a:xfrm rot="10800000">
              <a:off x="467491" y="2409300"/>
              <a:ext cx="106289" cy="121280"/>
            </a:xfrm>
            <a:custGeom>
              <a:avLst/>
              <a:gdLst/>
              <a:ahLst/>
              <a:cxnLst/>
              <a:rect l="l" t="t" r="r" b="b"/>
              <a:pathLst>
                <a:path w="8040" h="9174" extrusionOk="0">
                  <a:moveTo>
                    <a:pt x="8040" y="0"/>
                  </a:moveTo>
                  <a:lnTo>
                    <a:pt x="1" y="4604"/>
                  </a:lnTo>
                  <a:lnTo>
                    <a:pt x="8040" y="9174"/>
                  </a:lnTo>
                  <a:lnTo>
                    <a:pt x="8040" y="0"/>
                  </a:lnTo>
                  <a:close/>
                </a:path>
              </a:pathLst>
            </a:custGeom>
            <a:solidFill>
              <a:schemeClr val="l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6" name="Google Shape;1906;p46"/>
            <p:cNvSpPr/>
            <p:nvPr/>
          </p:nvSpPr>
          <p:spPr>
            <a:xfrm rot="10800000">
              <a:off x="338715" y="1876150"/>
              <a:ext cx="363828" cy="421150"/>
            </a:xfrm>
            <a:custGeom>
              <a:avLst/>
              <a:gdLst/>
              <a:ahLst/>
              <a:cxnLst/>
              <a:rect l="l" t="t" r="r" b="b"/>
              <a:pathLst>
                <a:path w="27521" h="31857" extrusionOk="0">
                  <a:moveTo>
                    <a:pt x="1" y="0"/>
                  </a:moveTo>
                  <a:lnTo>
                    <a:pt x="1" y="31857"/>
                  </a:lnTo>
                  <a:lnTo>
                    <a:pt x="27520" y="15845"/>
                  </a:lnTo>
                  <a:lnTo>
                    <a:pt x="1" y="0"/>
                  </a:lnTo>
                  <a:close/>
                </a:path>
              </a:pathLst>
            </a:custGeom>
            <a:solidFill>
              <a:schemeClr val="accen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7" name="Google Shape;1907;p46"/>
            <p:cNvSpPr/>
            <p:nvPr/>
          </p:nvSpPr>
          <p:spPr>
            <a:xfrm rot="10800000">
              <a:off x="338715" y="-227337"/>
              <a:ext cx="727642" cy="420713"/>
            </a:xfrm>
            <a:custGeom>
              <a:avLst/>
              <a:gdLst/>
              <a:ahLst/>
              <a:cxnLst/>
              <a:rect l="l" t="t" r="r" b="b"/>
              <a:pathLst>
                <a:path w="55041" h="31824" extrusionOk="0">
                  <a:moveTo>
                    <a:pt x="27521" y="1"/>
                  </a:moveTo>
                  <a:lnTo>
                    <a:pt x="1" y="15979"/>
                  </a:lnTo>
                  <a:lnTo>
                    <a:pt x="27521" y="31823"/>
                  </a:lnTo>
                  <a:lnTo>
                    <a:pt x="55040" y="15979"/>
                  </a:lnTo>
                  <a:lnTo>
                    <a:pt x="27521" y="1"/>
                  </a:lnTo>
                  <a:close/>
                </a:path>
              </a:pathLst>
            </a:custGeom>
            <a:solidFill>
              <a:schemeClr val="l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8" name="Google Shape;1908;p46"/>
            <p:cNvSpPr/>
            <p:nvPr/>
          </p:nvSpPr>
          <p:spPr>
            <a:xfrm rot="10800000">
              <a:off x="338715" y="-17866"/>
              <a:ext cx="363828" cy="631942"/>
            </a:xfrm>
            <a:custGeom>
              <a:avLst/>
              <a:gdLst/>
              <a:ahLst/>
              <a:cxnLst/>
              <a:rect l="l" t="t" r="r" b="b"/>
              <a:pathLst>
                <a:path w="27521" h="47802" extrusionOk="0">
                  <a:moveTo>
                    <a:pt x="1" y="1"/>
                  </a:moveTo>
                  <a:lnTo>
                    <a:pt x="1" y="31824"/>
                  </a:lnTo>
                  <a:lnTo>
                    <a:pt x="27520" y="47802"/>
                  </a:lnTo>
                  <a:lnTo>
                    <a:pt x="27520" y="15979"/>
                  </a:lnTo>
                  <a:lnTo>
                    <a:pt x="1" y="1"/>
                  </a:lnTo>
                  <a:close/>
                </a:path>
              </a:pathLst>
            </a:custGeom>
            <a:solidFill>
              <a:schemeClr val="dk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9" name="Google Shape;1909;p46"/>
            <p:cNvSpPr/>
            <p:nvPr/>
          </p:nvSpPr>
          <p:spPr>
            <a:xfrm rot="10800000">
              <a:off x="338715" y="402834"/>
              <a:ext cx="363828" cy="420700"/>
            </a:xfrm>
            <a:custGeom>
              <a:avLst/>
              <a:gdLst/>
              <a:ahLst/>
              <a:cxnLst/>
              <a:rect l="l" t="t" r="r" b="b"/>
              <a:pathLst>
                <a:path w="27521" h="31823" extrusionOk="0">
                  <a:moveTo>
                    <a:pt x="27520" y="0"/>
                  </a:moveTo>
                  <a:lnTo>
                    <a:pt x="1" y="15845"/>
                  </a:lnTo>
                  <a:lnTo>
                    <a:pt x="27520" y="31823"/>
                  </a:lnTo>
                  <a:lnTo>
                    <a:pt x="27520" y="0"/>
                  </a:lnTo>
                  <a:close/>
                </a:path>
              </a:pathLst>
            </a:custGeom>
            <a:solidFill>
              <a:schemeClr val="l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0" name="Google Shape;1910;p46"/>
            <p:cNvSpPr/>
            <p:nvPr/>
          </p:nvSpPr>
          <p:spPr>
            <a:xfrm rot="10800000">
              <a:off x="-26858" y="402834"/>
              <a:ext cx="365586" cy="420700"/>
            </a:xfrm>
            <a:custGeom>
              <a:avLst/>
              <a:gdLst/>
              <a:ahLst/>
              <a:cxnLst/>
              <a:rect l="l" t="t" r="r" b="b"/>
              <a:pathLst>
                <a:path w="27654" h="31823" extrusionOk="0">
                  <a:moveTo>
                    <a:pt x="0" y="0"/>
                  </a:moveTo>
                  <a:lnTo>
                    <a:pt x="0" y="31823"/>
                  </a:lnTo>
                  <a:lnTo>
                    <a:pt x="27653" y="15845"/>
                  </a:lnTo>
                  <a:lnTo>
                    <a:pt x="0" y="0"/>
                  </a:ln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1" name="Google Shape;1911;p46"/>
            <p:cNvSpPr/>
            <p:nvPr/>
          </p:nvSpPr>
          <p:spPr>
            <a:xfrm rot="10800000">
              <a:off x="-26858" y="823521"/>
              <a:ext cx="365586" cy="422485"/>
            </a:xfrm>
            <a:custGeom>
              <a:avLst/>
              <a:gdLst/>
              <a:ahLst/>
              <a:cxnLst/>
              <a:rect l="l" t="t" r="r" b="b"/>
              <a:pathLst>
                <a:path w="27654" h="31958" extrusionOk="0">
                  <a:moveTo>
                    <a:pt x="0" y="1"/>
                  </a:moveTo>
                  <a:lnTo>
                    <a:pt x="0" y="31957"/>
                  </a:lnTo>
                  <a:lnTo>
                    <a:pt x="27653" y="15979"/>
                  </a:lnTo>
                  <a:lnTo>
                    <a:pt x="0" y="1"/>
                  </a:lnTo>
                  <a:close/>
                </a:path>
              </a:pathLst>
            </a:custGeom>
            <a:solidFill>
              <a:schemeClr val="accent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2" name="Google Shape;1912;p46"/>
            <p:cNvSpPr/>
            <p:nvPr/>
          </p:nvSpPr>
          <p:spPr>
            <a:xfrm rot="10800000">
              <a:off x="702529" y="402834"/>
              <a:ext cx="363828" cy="420700"/>
            </a:xfrm>
            <a:custGeom>
              <a:avLst/>
              <a:gdLst/>
              <a:ahLst/>
              <a:cxnLst/>
              <a:rect l="l" t="t" r="r" b="b"/>
              <a:pathLst>
                <a:path w="27521" h="31823" extrusionOk="0">
                  <a:moveTo>
                    <a:pt x="1" y="0"/>
                  </a:moveTo>
                  <a:lnTo>
                    <a:pt x="1" y="31823"/>
                  </a:lnTo>
                  <a:lnTo>
                    <a:pt x="27521" y="15845"/>
                  </a:lnTo>
                  <a:lnTo>
                    <a:pt x="1" y="0"/>
                  </a:lnTo>
                  <a:close/>
                </a:path>
              </a:pathLst>
            </a:custGeom>
            <a:solidFill>
              <a:schemeClr val="accent4"/>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3" name="Google Shape;1913;p46"/>
            <p:cNvSpPr/>
            <p:nvPr/>
          </p:nvSpPr>
          <p:spPr>
            <a:xfrm rot="10800000">
              <a:off x="338715" y="614063"/>
              <a:ext cx="727642" cy="631942"/>
            </a:xfrm>
            <a:custGeom>
              <a:avLst/>
              <a:gdLst/>
              <a:ahLst/>
              <a:cxnLst/>
              <a:rect l="l" t="t" r="r" b="b"/>
              <a:pathLst>
                <a:path w="55041" h="47802" extrusionOk="0">
                  <a:moveTo>
                    <a:pt x="55040" y="1"/>
                  </a:moveTo>
                  <a:lnTo>
                    <a:pt x="27521" y="15979"/>
                  </a:lnTo>
                  <a:lnTo>
                    <a:pt x="1" y="31957"/>
                  </a:lnTo>
                  <a:lnTo>
                    <a:pt x="27521" y="47802"/>
                  </a:lnTo>
                  <a:lnTo>
                    <a:pt x="55040" y="31957"/>
                  </a:lnTo>
                  <a:lnTo>
                    <a:pt x="55040" y="1"/>
                  </a:lnTo>
                  <a:close/>
                </a:path>
              </a:pathLst>
            </a:custGeom>
            <a:solidFill>
              <a:schemeClr val="accent4"/>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4" name="Google Shape;1914;p46"/>
            <p:cNvSpPr/>
            <p:nvPr/>
          </p:nvSpPr>
          <p:spPr>
            <a:xfrm rot="10800000">
              <a:off x="1066343" y="823521"/>
              <a:ext cx="365586" cy="422485"/>
            </a:xfrm>
            <a:custGeom>
              <a:avLst/>
              <a:gdLst/>
              <a:ahLst/>
              <a:cxnLst/>
              <a:rect l="l" t="t" r="r" b="b"/>
              <a:pathLst>
                <a:path w="27654" h="31958" extrusionOk="0">
                  <a:moveTo>
                    <a:pt x="27654" y="1"/>
                  </a:moveTo>
                  <a:lnTo>
                    <a:pt x="1" y="15979"/>
                  </a:lnTo>
                  <a:lnTo>
                    <a:pt x="27654" y="31957"/>
                  </a:lnTo>
                  <a:lnTo>
                    <a:pt x="27654" y="1"/>
                  </a:lnTo>
                  <a:close/>
                </a:path>
              </a:pathLst>
            </a:custGeom>
            <a:solidFill>
              <a:schemeClr val="accent4"/>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5" name="Google Shape;1915;p46"/>
            <p:cNvSpPr/>
            <p:nvPr/>
          </p:nvSpPr>
          <p:spPr>
            <a:xfrm rot="10800000">
              <a:off x="1066343" y="614063"/>
              <a:ext cx="365586" cy="420700"/>
            </a:xfrm>
            <a:custGeom>
              <a:avLst/>
              <a:gdLst/>
              <a:ahLst/>
              <a:cxnLst/>
              <a:rect l="l" t="t" r="r" b="b"/>
              <a:pathLst>
                <a:path w="27654" h="31823" extrusionOk="0">
                  <a:moveTo>
                    <a:pt x="1" y="0"/>
                  </a:moveTo>
                  <a:lnTo>
                    <a:pt x="1" y="31823"/>
                  </a:lnTo>
                  <a:lnTo>
                    <a:pt x="27654" y="15978"/>
                  </a:lnTo>
                  <a:lnTo>
                    <a:pt x="1" y="0"/>
                  </a:lnTo>
                  <a:close/>
                </a:path>
              </a:pathLst>
            </a:custGeom>
            <a:solidFill>
              <a:srgbClr val="E3651D"/>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6" name="Google Shape;1916;p46"/>
            <p:cNvSpPr/>
            <p:nvPr/>
          </p:nvSpPr>
          <p:spPr>
            <a:xfrm rot="10800000">
              <a:off x="702529" y="823521"/>
              <a:ext cx="363828" cy="422485"/>
            </a:xfrm>
            <a:custGeom>
              <a:avLst/>
              <a:gdLst/>
              <a:ahLst/>
              <a:cxnLst/>
              <a:rect l="l" t="t" r="r" b="b"/>
              <a:pathLst>
                <a:path w="27521" h="31958" extrusionOk="0">
                  <a:moveTo>
                    <a:pt x="1" y="1"/>
                  </a:moveTo>
                  <a:lnTo>
                    <a:pt x="1" y="31957"/>
                  </a:lnTo>
                  <a:lnTo>
                    <a:pt x="27521" y="15979"/>
                  </a:lnTo>
                  <a:lnTo>
                    <a:pt x="1" y="1"/>
                  </a:lnTo>
                  <a:close/>
                </a:path>
              </a:pathLst>
            </a:custGeom>
            <a:solidFill>
              <a:schemeClr val="accent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7" name="Google Shape;1917;p46"/>
            <p:cNvSpPr/>
            <p:nvPr/>
          </p:nvSpPr>
          <p:spPr>
            <a:xfrm rot="10800000">
              <a:off x="1431916" y="1455450"/>
              <a:ext cx="363814" cy="420713"/>
            </a:xfrm>
            <a:custGeom>
              <a:avLst/>
              <a:gdLst/>
              <a:ahLst/>
              <a:cxnLst/>
              <a:rect l="l" t="t" r="r" b="b"/>
              <a:pathLst>
                <a:path w="27520" h="31824" extrusionOk="0">
                  <a:moveTo>
                    <a:pt x="27520" y="1"/>
                  </a:moveTo>
                  <a:lnTo>
                    <a:pt x="0" y="15845"/>
                  </a:lnTo>
                  <a:lnTo>
                    <a:pt x="27520" y="31823"/>
                  </a:lnTo>
                  <a:lnTo>
                    <a:pt x="27520" y="1"/>
                  </a:lnTo>
                  <a:close/>
                </a:path>
              </a:pathLst>
            </a:custGeom>
            <a:solidFill>
              <a:schemeClr val="accen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8" name="Google Shape;1918;p46"/>
            <p:cNvSpPr/>
            <p:nvPr/>
          </p:nvSpPr>
          <p:spPr>
            <a:xfrm rot="10800000">
              <a:off x="1680188" y="1146763"/>
              <a:ext cx="170670" cy="196687"/>
            </a:xfrm>
            <a:custGeom>
              <a:avLst/>
              <a:gdLst/>
              <a:ahLst/>
              <a:cxnLst/>
              <a:rect l="l" t="t" r="r" b="b"/>
              <a:pathLst>
                <a:path w="12910" h="14878" extrusionOk="0">
                  <a:moveTo>
                    <a:pt x="1" y="0"/>
                  </a:moveTo>
                  <a:lnTo>
                    <a:pt x="1" y="14877"/>
                  </a:lnTo>
                  <a:lnTo>
                    <a:pt x="12910" y="7505"/>
                  </a:lnTo>
                  <a:lnTo>
                    <a:pt x="134" y="0"/>
                  </a:ln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9" name="Google Shape;1919;p46"/>
            <p:cNvSpPr/>
            <p:nvPr/>
          </p:nvSpPr>
          <p:spPr>
            <a:xfrm rot="10800000">
              <a:off x="1683717" y="1776934"/>
              <a:ext cx="115543" cy="134514"/>
            </a:xfrm>
            <a:custGeom>
              <a:avLst/>
              <a:gdLst/>
              <a:ahLst/>
              <a:cxnLst/>
              <a:rect l="l" t="t" r="r" b="b"/>
              <a:pathLst>
                <a:path w="8740" h="10175" extrusionOk="0">
                  <a:moveTo>
                    <a:pt x="0" y="1"/>
                  </a:moveTo>
                  <a:lnTo>
                    <a:pt x="0" y="10175"/>
                  </a:lnTo>
                  <a:lnTo>
                    <a:pt x="8740" y="5005"/>
                  </a:lnTo>
                  <a:lnTo>
                    <a:pt x="0" y="1"/>
                  </a:lnTo>
                  <a:close/>
                </a:path>
              </a:pathLst>
            </a:custGeom>
            <a:solidFill>
              <a:schemeClr val="accen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0" name="Google Shape;1920;p46"/>
            <p:cNvSpPr/>
            <p:nvPr/>
          </p:nvSpPr>
          <p:spPr>
            <a:xfrm rot="10800000">
              <a:off x="1066343" y="1034750"/>
              <a:ext cx="365586" cy="630184"/>
            </a:xfrm>
            <a:custGeom>
              <a:avLst/>
              <a:gdLst/>
              <a:ahLst/>
              <a:cxnLst/>
              <a:rect l="l" t="t" r="r" b="b"/>
              <a:pathLst>
                <a:path w="27654" h="47669" extrusionOk="0">
                  <a:moveTo>
                    <a:pt x="27654" y="1"/>
                  </a:moveTo>
                  <a:lnTo>
                    <a:pt x="1" y="15845"/>
                  </a:lnTo>
                  <a:lnTo>
                    <a:pt x="1" y="47668"/>
                  </a:lnTo>
                  <a:lnTo>
                    <a:pt x="27521" y="31823"/>
                  </a:lnTo>
                  <a:lnTo>
                    <a:pt x="27654" y="31690"/>
                  </a:lnTo>
                  <a:lnTo>
                    <a:pt x="27654" y="1"/>
                  </a:ln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1" name="Google Shape;1921;p46"/>
            <p:cNvSpPr/>
            <p:nvPr/>
          </p:nvSpPr>
          <p:spPr>
            <a:xfrm rot="10800000">
              <a:off x="1066343" y="1455450"/>
              <a:ext cx="365586" cy="420713"/>
            </a:xfrm>
            <a:custGeom>
              <a:avLst/>
              <a:gdLst/>
              <a:ahLst/>
              <a:cxnLst/>
              <a:rect l="l" t="t" r="r" b="b"/>
              <a:pathLst>
                <a:path w="27654" h="31824" extrusionOk="0">
                  <a:moveTo>
                    <a:pt x="1" y="1"/>
                  </a:moveTo>
                  <a:lnTo>
                    <a:pt x="1" y="31823"/>
                  </a:lnTo>
                  <a:lnTo>
                    <a:pt x="27654" y="15979"/>
                  </a:lnTo>
                  <a:lnTo>
                    <a:pt x="27654" y="15845"/>
                  </a:lnTo>
                  <a:lnTo>
                    <a:pt x="1" y="1"/>
                  </a:lnTo>
                  <a:close/>
                </a:path>
              </a:pathLst>
            </a:custGeom>
            <a:solidFill>
              <a:schemeClr val="accent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2" name="Google Shape;1922;p46"/>
            <p:cNvSpPr/>
            <p:nvPr/>
          </p:nvSpPr>
          <p:spPr>
            <a:xfrm rot="10800000">
              <a:off x="1431916" y="193363"/>
              <a:ext cx="363814" cy="420713"/>
            </a:xfrm>
            <a:custGeom>
              <a:avLst/>
              <a:gdLst/>
              <a:ahLst/>
              <a:cxnLst/>
              <a:rect l="l" t="t" r="r" b="b"/>
              <a:pathLst>
                <a:path w="27520" h="31824" extrusionOk="0">
                  <a:moveTo>
                    <a:pt x="27520" y="1"/>
                  </a:moveTo>
                  <a:lnTo>
                    <a:pt x="0" y="15979"/>
                  </a:lnTo>
                  <a:lnTo>
                    <a:pt x="27520" y="31824"/>
                  </a:lnTo>
                  <a:lnTo>
                    <a:pt x="27520" y="1"/>
                  </a:ln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3" name="Google Shape;1923;p46"/>
            <p:cNvSpPr/>
            <p:nvPr/>
          </p:nvSpPr>
          <p:spPr>
            <a:xfrm rot="10800000">
              <a:off x="1795717" y="-227337"/>
              <a:ext cx="363828" cy="420713"/>
            </a:xfrm>
            <a:custGeom>
              <a:avLst/>
              <a:gdLst/>
              <a:ahLst/>
              <a:cxnLst/>
              <a:rect l="l" t="t" r="r" b="b"/>
              <a:pathLst>
                <a:path w="27521" h="31824" extrusionOk="0">
                  <a:moveTo>
                    <a:pt x="1" y="1"/>
                  </a:moveTo>
                  <a:lnTo>
                    <a:pt x="1" y="31823"/>
                  </a:lnTo>
                  <a:lnTo>
                    <a:pt x="27520" y="15979"/>
                  </a:lnTo>
                  <a:lnTo>
                    <a:pt x="1" y="1"/>
                  </a:lnTo>
                  <a:close/>
                </a:path>
              </a:pathLst>
            </a:custGeom>
            <a:solidFill>
              <a:schemeClr val="accent4"/>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4" name="Google Shape;1924;p46"/>
            <p:cNvSpPr/>
            <p:nvPr/>
          </p:nvSpPr>
          <p:spPr>
            <a:xfrm rot="10800000">
              <a:off x="1066343" y="-227337"/>
              <a:ext cx="365586" cy="841413"/>
            </a:xfrm>
            <a:custGeom>
              <a:avLst/>
              <a:gdLst/>
              <a:ahLst/>
              <a:cxnLst/>
              <a:rect l="l" t="t" r="r" b="b"/>
              <a:pathLst>
                <a:path w="27654" h="63647" extrusionOk="0">
                  <a:moveTo>
                    <a:pt x="1" y="1"/>
                  </a:moveTo>
                  <a:lnTo>
                    <a:pt x="1" y="31824"/>
                  </a:lnTo>
                  <a:lnTo>
                    <a:pt x="1" y="63646"/>
                  </a:lnTo>
                  <a:lnTo>
                    <a:pt x="27521" y="47802"/>
                  </a:lnTo>
                  <a:lnTo>
                    <a:pt x="27654" y="47802"/>
                  </a:lnTo>
                  <a:lnTo>
                    <a:pt x="27654" y="15979"/>
                  </a:lnTo>
                  <a:lnTo>
                    <a:pt x="1" y="1"/>
                  </a:lnTo>
                  <a:close/>
                </a:path>
              </a:pathLst>
            </a:custGeom>
            <a:solidFill>
              <a:schemeClr val="accent4"/>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5" name="Google Shape;1925;p46"/>
            <p:cNvSpPr/>
            <p:nvPr/>
          </p:nvSpPr>
          <p:spPr>
            <a:xfrm rot="10800000">
              <a:off x="1066343" y="402834"/>
              <a:ext cx="365586" cy="420700"/>
            </a:xfrm>
            <a:custGeom>
              <a:avLst/>
              <a:gdLst/>
              <a:ahLst/>
              <a:cxnLst/>
              <a:rect l="l" t="t" r="r" b="b"/>
              <a:pathLst>
                <a:path w="27654" h="31823" extrusionOk="0">
                  <a:moveTo>
                    <a:pt x="27654" y="0"/>
                  </a:moveTo>
                  <a:lnTo>
                    <a:pt x="1" y="15845"/>
                  </a:lnTo>
                  <a:lnTo>
                    <a:pt x="27654" y="31823"/>
                  </a:lnTo>
                  <a:lnTo>
                    <a:pt x="27654" y="0"/>
                  </a:ln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6" name="Google Shape;1926;p46"/>
            <p:cNvSpPr/>
            <p:nvPr/>
          </p:nvSpPr>
          <p:spPr>
            <a:xfrm rot="10800000">
              <a:off x="702529" y="-17866"/>
              <a:ext cx="365586" cy="841400"/>
            </a:xfrm>
            <a:custGeom>
              <a:avLst/>
              <a:gdLst/>
              <a:ahLst/>
              <a:cxnLst/>
              <a:rect l="l" t="t" r="r" b="b"/>
              <a:pathLst>
                <a:path w="27654" h="63646" extrusionOk="0">
                  <a:moveTo>
                    <a:pt x="134" y="0"/>
                  </a:moveTo>
                  <a:lnTo>
                    <a:pt x="1" y="31823"/>
                  </a:lnTo>
                  <a:lnTo>
                    <a:pt x="134" y="31823"/>
                  </a:lnTo>
                  <a:lnTo>
                    <a:pt x="134" y="63646"/>
                  </a:lnTo>
                  <a:lnTo>
                    <a:pt x="27654" y="47668"/>
                  </a:lnTo>
                  <a:lnTo>
                    <a:pt x="27654" y="15845"/>
                  </a:lnTo>
                  <a:lnTo>
                    <a:pt x="134" y="0"/>
                  </a:ln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7" name="Google Shape;1927;p46"/>
            <p:cNvSpPr/>
            <p:nvPr/>
          </p:nvSpPr>
          <p:spPr>
            <a:xfrm rot="10800000">
              <a:off x="702529" y="614063"/>
              <a:ext cx="729400" cy="631942"/>
            </a:xfrm>
            <a:custGeom>
              <a:avLst/>
              <a:gdLst/>
              <a:ahLst/>
              <a:cxnLst/>
              <a:rect l="l" t="t" r="r" b="b"/>
              <a:pathLst>
                <a:path w="55174" h="47802" extrusionOk="0">
                  <a:moveTo>
                    <a:pt x="27654" y="1"/>
                  </a:moveTo>
                  <a:lnTo>
                    <a:pt x="1" y="15979"/>
                  </a:lnTo>
                  <a:lnTo>
                    <a:pt x="1" y="47802"/>
                  </a:lnTo>
                  <a:lnTo>
                    <a:pt x="27654" y="31957"/>
                  </a:lnTo>
                  <a:lnTo>
                    <a:pt x="55174" y="15979"/>
                  </a:lnTo>
                  <a:lnTo>
                    <a:pt x="27654" y="1"/>
                  </a:lnTo>
                  <a:close/>
                </a:path>
              </a:pathLst>
            </a:custGeom>
            <a:solidFill>
              <a:schemeClr val="accent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ackground 1">
  <p:cSld name="Background 1">
    <p:bg>
      <p:bgPr>
        <a:solidFill>
          <a:schemeClr val="lt1"/>
        </a:solidFill>
        <a:effectLst/>
      </p:bgPr>
    </p:bg>
    <p:spTree>
      <p:nvGrpSpPr>
        <p:cNvPr id="1" name="Shape 1928"/>
        <p:cNvGrpSpPr/>
        <p:nvPr/>
      </p:nvGrpSpPr>
      <p:grpSpPr>
        <a:xfrm>
          <a:off x="0" y="0"/>
          <a:ext cx="0" cy="0"/>
          <a:chOff x="0" y="0"/>
          <a:chExt cx="0" cy="0"/>
        </a:xfrm>
      </p:grpSpPr>
      <p:grpSp>
        <p:nvGrpSpPr>
          <p:cNvPr id="2" name="Google Shape;1929;p47"/>
          <p:cNvGrpSpPr/>
          <p:nvPr/>
        </p:nvGrpSpPr>
        <p:grpSpPr>
          <a:xfrm rot="5400000" flipH="1">
            <a:off x="7613820" y="3611830"/>
            <a:ext cx="877851" cy="2209091"/>
            <a:chOff x="-26858" y="-227337"/>
            <a:chExt cx="1093215" cy="2757917"/>
          </a:xfrm>
        </p:grpSpPr>
        <p:sp>
          <p:nvSpPr>
            <p:cNvPr id="1930" name="Google Shape;1930;p47"/>
            <p:cNvSpPr/>
            <p:nvPr/>
          </p:nvSpPr>
          <p:spPr>
            <a:xfrm rot="10800000">
              <a:off x="-26858" y="614063"/>
              <a:ext cx="365586" cy="420700"/>
            </a:xfrm>
            <a:custGeom>
              <a:avLst/>
              <a:gdLst/>
              <a:ahLst/>
              <a:cxnLst/>
              <a:rect l="l" t="t" r="r" b="b"/>
              <a:pathLst>
                <a:path w="27654" h="31823" extrusionOk="0">
                  <a:moveTo>
                    <a:pt x="27653" y="0"/>
                  </a:moveTo>
                  <a:lnTo>
                    <a:pt x="0" y="15978"/>
                  </a:lnTo>
                  <a:lnTo>
                    <a:pt x="27653" y="31823"/>
                  </a:lnTo>
                  <a:lnTo>
                    <a:pt x="27653" y="0"/>
                  </a:lnTo>
                  <a:close/>
                </a:path>
              </a:pathLst>
            </a:custGeom>
            <a:solidFill>
              <a:schemeClr val="dk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1" name="Google Shape;1931;p47"/>
            <p:cNvSpPr/>
            <p:nvPr/>
          </p:nvSpPr>
          <p:spPr>
            <a:xfrm rot="10800000">
              <a:off x="-26858" y="823521"/>
              <a:ext cx="365586" cy="422485"/>
            </a:xfrm>
            <a:custGeom>
              <a:avLst/>
              <a:gdLst/>
              <a:ahLst/>
              <a:cxnLst/>
              <a:rect l="l" t="t" r="r" b="b"/>
              <a:pathLst>
                <a:path w="27654" h="31958" extrusionOk="0">
                  <a:moveTo>
                    <a:pt x="0" y="1"/>
                  </a:moveTo>
                  <a:lnTo>
                    <a:pt x="0" y="31957"/>
                  </a:lnTo>
                  <a:lnTo>
                    <a:pt x="27653" y="15979"/>
                  </a:lnTo>
                  <a:lnTo>
                    <a:pt x="0" y="1"/>
                  </a:ln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2" name="Google Shape;1932;p47"/>
            <p:cNvSpPr/>
            <p:nvPr/>
          </p:nvSpPr>
          <p:spPr>
            <a:xfrm rot="10800000">
              <a:off x="-26858" y="1455450"/>
              <a:ext cx="365586" cy="420713"/>
            </a:xfrm>
            <a:custGeom>
              <a:avLst/>
              <a:gdLst/>
              <a:ahLst/>
              <a:cxnLst/>
              <a:rect l="l" t="t" r="r" b="b"/>
              <a:pathLst>
                <a:path w="27654" h="31824" extrusionOk="0">
                  <a:moveTo>
                    <a:pt x="27653" y="1"/>
                  </a:moveTo>
                  <a:lnTo>
                    <a:pt x="0" y="15845"/>
                  </a:lnTo>
                  <a:lnTo>
                    <a:pt x="27653" y="31823"/>
                  </a:lnTo>
                  <a:lnTo>
                    <a:pt x="27653" y="1"/>
                  </a:lnTo>
                  <a:close/>
                </a:path>
              </a:pathLst>
            </a:custGeom>
            <a:solidFill>
              <a:schemeClr val="accent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3" name="Google Shape;1933;p47"/>
            <p:cNvSpPr/>
            <p:nvPr/>
          </p:nvSpPr>
          <p:spPr>
            <a:xfrm rot="10800000">
              <a:off x="-26858" y="1034750"/>
              <a:ext cx="365586" cy="631942"/>
            </a:xfrm>
            <a:custGeom>
              <a:avLst/>
              <a:gdLst/>
              <a:ahLst/>
              <a:cxnLst/>
              <a:rect l="l" t="t" r="r" b="b"/>
              <a:pathLst>
                <a:path w="27654" h="47802" extrusionOk="0">
                  <a:moveTo>
                    <a:pt x="0" y="0"/>
                  </a:moveTo>
                  <a:lnTo>
                    <a:pt x="0" y="31823"/>
                  </a:lnTo>
                  <a:lnTo>
                    <a:pt x="134" y="31956"/>
                  </a:lnTo>
                  <a:lnTo>
                    <a:pt x="27653" y="47801"/>
                  </a:lnTo>
                  <a:lnTo>
                    <a:pt x="27653" y="15978"/>
                  </a:lnTo>
                  <a:lnTo>
                    <a:pt x="0" y="0"/>
                  </a:lnTo>
                  <a:close/>
                </a:path>
              </a:pathLst>
            </a:custGeom>
            <a:solidFill>
              <a:schemeClr val="accent4"/>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4" name="Google Shape;1934;p47"/>
            <p:cNvSpPr/>
            <p:nvPr/>
          </p:nvSpPr>
          <p:spPr>
            <a:xfrm rot="10800000">
              <a:off x="-26858" y="-17866"/>
              <a:ext cx="365586" cy="631942"/>
            </a:xfrm>
            <a:custGeom>
              <a:avLst/>
              <a:gdLst/>
              <a:ahLst/>
              <a:cxnLst/>
              <a:rect l="l" t="t" r="r" b="b"/>
              <a:pathLst>
                <a:path w="27654" h="47802" extrusionOk="0">
                  <a:moveTo>
                    <a:pt x="27653" y="1"/>
                  </a:moveTo>
                  <a:lnTo>
                    <a:pt x="0" y="15979"/>
                  </a:lnTo>
                  <a:lnTo>
                    <a:pt x="0" y="47802"/>
                  </a:lnTo>
                  <a:lnTo>
                    <a:pt x="134" y="47802"/>
                  </a:lnTo>
                  <a:lnTo>
                    <a:pt x="27653" y="31824"/>
                  </a:lnTo>
                  <a:lnTo>
                    <a:pt x="27653" y="1"/>
                  </a:lnTo>
                  <a:close/>
                </a:path>
              </a:pathLst>
            </a:custGeom>
            <a:solidFill>
              <a:schemeClr val="l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5" name="Google Shape;1935;p47"/>
            <p:cNvSpPr/>
            <p:nvPr/>
          </p:nvSpPr>
          <p:spPr>
            <a:xfrm rot="10800000">
              <a:off x="-26858" y="-227337"/>
              <a:ext cx="363828" cy="420713"/>
            </a:xfrm>
            <a:custGeom>
              <a:avLst/>
              <a:gdLst/>
              <a:ahLst/>
              <a:cxnLst/>
              <a:rect l="l" t="t" r="r" b="b"/>
              <a:pathLst>
                <a:path w="27521" h="31824" extrusionOk="0">
                  <a:moveTo>
                    <a:pt x="27520" y="1"/>
                  </a:moveTo>
                  <a:lnTo>
                    <a:pt x="1" y="15979"/>
                  </a:lnTo>
                  <a:lnTo>
                    <a:pt x="27520" y="31823"/>
                  </a:lnTo>
                  <a:lnTo>
                    <a:pt x="27520" y="1"/>
                  </a:ln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6" name="Google Shape;1936;p47"/>
            <p:cNvSpPr/>
            <p:nvPr/>
          </p:nvSpPr>
          <p:spPr>
            <a:xfrm rot="10800000">
              <a:off x="-26858" y="402834"/>
              <a:ext cx="365586" cy="420700"/>
            </a:xfrm>
            <a:custGeom>
              <a:avLst/>
              <a:gdLst/>
              <a:ahLst/>
              <a:cxnLst/>
              <a:rect l="l" t="t" r="r" b="b"/>
              <a:pathLst>
                <a:path w="27654" h="31823" extrusionOk="0">
                  <a:moveTo>
                    <a:pt x="0" y="0"/>
                  </a:moveTo>
                  <a:lnTo>
                    <a:pt x="0" y="31823"/>
                  </a:lnTo>
                  <a:lnTo>
                    <a:pt x="27653" y="15845"/>
                  </a:lnTo>
                  <a:lnTo>
                    <a:pt x="0" y="0"/>
                  </a:lnTo>
                  <a:close/>
                </a:path>
              </a:pathLst>
            </a:custGeom>
            <a:solidFill>
              <a:srgbClr val="00A6A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7" name="Google Shape;1937;p47"/>
            <p:cNvSpPr/>
            <p:nvPr/>
          </p:nvSpPr>
          <p:spPr>
            <a:xfrm rot="10800000">
              <a:off x="-26858" y="614063"/>
              <a:ext cx="365586" cy="420700"/>
            </a:xfrm>
            <a:custGeom>
              <a:avLst/>
              <a:gdLst/>
              <a:ahLst/>
              <a:cxnLst/>
              <a:rect l="l" t="t" r="r" b="b"/>
              <a:pathLst>
                <a:path w="27654" h="31823" extrusionOk="0">
                  <a:moveTo>
                    <a:pt x="27653" y="0"/>
                  </a:moveTo>
                  <a:lnTo>
                    <a:pt x="0" y="15978"/>
                  </a:lnTo>
                  <a:lnTo>
                    <a:pt x="27653" y="31823"/>
                  </a:lnTo>
                  <a:lnTo>
                    <a:pt x="27653" y="0"/>
                  </a:lnTo>
                  <a:close/>
                </a:path>
              </a:pathLst>
            </a:custGeom>
            <a:solidFill>
              <a:schemeClr val="dk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8" name="Google Shape;1938;p47"/>
            <p:cNvSpPr/>
            <p:nvPr/>
          </p:nvSpPr>
          <p:spPr>
            <a:xfrm rot="10800000">
              <a:off x="-26858" y="823521"/>
              <a:ext cx="365586" cy="422485"/>
            </a:xfrm>
            <a:custGeom>
              <a:avLst/>
              <a:gdLst/>
              <a:ahLst/>
              <a:cxnLst/>
              <a:rect l="l" t="t" r="r" b="b"/>
              <a:pathLst>
                <a:path w="27654" h="31958" extrusionOk="0">
                  <a:moveTo>
                    <a:pt x="0" y="1"/>
                  </a:moveTo>
                  <a:lnTo>
                    <a:pt x="0" y="31957"/>
                  </a:lnTo>
                  <a:lnTo>
                    <a:pt x="27653" y="15979"/>
                  </a:lnTo>
                  <a:lnTo>
                    <a:pt x="0" y="1"/>
                  </a:lnTo>
                  <a:close/>
                </a:path>
              </a:pathLst>
            </a:custGeom>
            <a:solidFill>
              <a:schemeClr val="accent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9" name="Google Shape;1939;p47"/>
            <p:cNvSpPr/>
            <p:nvPr/>
          </p:nvSpPr>
          <p:spPr>
            <a:xfrm rot="10800000">
              <a:off x="338715" y="823521"/>
              <a:ext cx="363828" cy="422485"/>
            </a:xfrm>
            <a:custGeom>
              <a:avLst/>
              <a:gdLst/>
              <a:ahLst/>
              <a:cxnLst/>
              <a:rect l="l" t="t" r="r" b="b"/>
              <a:pathLst>
                <a:path w="27521" h="31958" extrusionOk="0">
                  <a:moveTo>
                    <a:pt x="27520" y="1"/>
                  </a:moveTo>
                  <a:lnTo>
                    <a:pt x="1" y="15979"/>
                  </a:lnTo>
                  <a:lnTo>
                    <a:pt x="27520" y="31957"/>
                  </a:lnTo>
                  <a:lnTo>
                    <a:pt x="27520" y="1"/>
                  </a:ln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0" name="Google Shape;1940;p47"/>
            <p:cNvSpPr/>
            <p:nvPr/>
          </p:nvSpPr>
          <p:spPr>
            <a:xfrm rot="10800000">
              <a:off x="338715" y="614063"/>
              <a:ext cx="363828" cy="420700"/>
            </a:xfrm>
            <a:custGeom>
              <a:avLst/>
              <a:gdLst/>
              <a:ahLst/>
              <a:cxnLst/>
              <a:rect l="l" t="t" r="r" b="b"/>
              <a:pathLst>
                <a:path w="27521" h="31823" extrusionOk="0">
                  <a:moveTo>
                    <a:pt x="1" y="0"/>
                  </a:moveTo>
                  <a:lnTo>
                    <a:pt x="1" y="31823"/>
                  </a:lnTo>
                  <a:lnTo>
                    <a:pt x="27520" y="15978"/>
                  </a:lnTo>
                  <a:lnTo>
                    <a:pt x="1" y="0"/>
                  </a:ln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1" name="Google Shape;1941;p47"/>
            <p:cNvSpPr/>
            <p:nvPr/>
          </p:nvSpPr>
          <p:spPr>
            <a:xfrm rot="10800000">
              <a:off x="-26858" y="823521"/>
              <a:ext cx="365586" cy="422485"/>
            </a:xfrm>
            <a:custGeom>
              <a:avLst/>
              <a:gdLst/>
              <a:ahLst/>
              <a:cxnLst/>
              <a:rect l="l" t="t" r="r" b="b"/>
              <a:pathLst>
                <a:path w="27654" h="31958" extrusionOk="0">
                  <a:moveTo>
                    <a:pt x="0" y="1"/>
                  </a:moveTo>
                  <a:lnTo>
                    <a:pt x="0" y="31957"/>
                  </a:lnTo>
                  <a:lnTo>
                    <a:pt x="27653" y="15979"/>
                  </a:lnTo>
                  <a:lnTo>
                    <a:pt x="0" y="1"/>
                  </a:ln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2" name="Google Shape;1942;p47"/>
            <p:cNvSpPr/>
            <p:nvPr/>
          </p:nvSpPr>
          <p:spPr>
            <a:xfrm rot="10800000">
              <a:off x="702529" y="614063"/>
              <a:ext cx="363828" cy="420700"/>
            </a:xfrm>
            <a:custGeom>
              <a:avLst/>
              <a:gdLst/>
              <a:ahLst/>
              <a:cxnLst/>
              <a:rect l="l" t="t" r="r" b="b"/>
              <a:pathLst>
                <a:path w="27521" h="31823" extrusionOk="0">
                  <a:moveTo>
                    <a:pt x="27521" y="0"/>
                  </a:moveTo>
                  <a:lnTo>
                    <a:pt x="1" y="15978"/>
                  </a:lnTo>
                  <a:lnTo>
                    <a:pt x="27521" y="31823"/>
                  </a:lnTo>
                  <a:lnTo>
                    <a:pt x="27521" y="0"/>
                  </a:ln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3" name="Google Shape;1943;p47"/>
            <p:cNvSpPr/>
            <p:nvPr/>
          </p:nvSpPr>
          <p:spPr>
            <a:xfrm rot="10800000">
              <a:off x="338715" y="1034750"/>
              <a:ext cx="363828" cy="630184"/>
            </a:xfrm>
            <a:custGeom>
              <a:avLst/>
              <a:gdLst/>
              <a:ahLst/>
              <a:cxnLst/>
              <a:rect l="l" t="t" r="r" b="b"/>
              <a:pathLst>
                <a:path w="27521" h="47669" extrusionOk="0">
                  <a:moveTo>
                    <a:pt x="27520" y="1"/>
                  </a:moveTo>
                  <a:lnTo>
                    <a:pt x="1" y="15845"/>
                  </a:lnTo>
                  <a:lnTo>
                    <a:pt x="1" y="47668"/>
                  </a:lnTo>
                  <a:lnTo>
                    <a:pt x="27520" y="31823"/>
                  </a:lnTo>
                  <a:lnTo>
                    <a:pt x="27520" y="31690"/>
                  </a:lnTo>
                  <a:lnTo>
                    <a:pt x="27520" y="1"/>
                  </a:lnTo>
                  <a:close/>
                </a:path>
              </a:pathLst>
            </a:custGeom>
            <a:solidFill>
              <a:schemeClr val="l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4" name="Google Shape;1944;p47"/>
            <p:cNvSpPr/>
            <p:nvPr/>
          </p:nvSpPr>
          <p:spPr>
            <a:xfrm rot="10800000">
              <a:off x="467491" y="2409300"/>
              <a:ext cx="106289" cy="121280"/>
            </a:xfrm>
            <a:custGeom>
              <a:avLst/>
              <a:gdLst/>
              <a:ahLst/>
              <a:cxnLst/>
              <a:rect l="l" t="t" r="r" b="b"/>
              <a:pathLst>
                <a:path w="8040" h="9174" extrusionOk="0">
                  <a:moveTo>
                    <a:pt x="8040" y="0"/>
                  </a:moveTo>
                  <a:lnTo>
                    <a:pt x="1" y="4604"/>
                  </a:lnTo>
                  <a:lnTo>
                    <a:pt x="8040" y="9174"/>
                  </a:lnTo>
                  <a:lnTo>
                    <a:pt x="8040" y="0"/>
                  </a:lnTo>
                  <a:close/>
                </a:path>
              </a:pathLst>
            </a:custGeom>
            <a:solidFill>
              <a:schemeClr val="l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5" name="Google Shape;1945;p47"/>
            <p:cNvSpPr/>
            <p:nvPr/>
          </p:nvSpPr>
          <p:spPr>
            <a:xfrm rot="10800000">
              <a:off x="338715" y="1876150"/>
              <a:ext cx="363828" cy="421150"/>
            </a:xfrm>
            <a:custGeom>
              <a:avLst/>
              <a:gdLst/>
              <a:ahLst/>
              <a:cxnLst/>
              <a:rect l="l" t="t" r="r" b="b"/>
              <a:pathLst>
                <a:path w="27521" h="31857" extrusionOk="0">
                  <a:moveTo>
                    <a:pt x="1" y="0"/>
                  </a:moveTo>
                  <a:lnTo>
                    <a:pt x="1" y="31857"/>
                  </a:lnTo>
                  <a:lnTo>
                    <a:pt x="27520" y="15845"/>
                  </a:lnTo>
                  <a:lnTo>
                    <a:pt x="1" y="0"/>
                  </a:lnTo>
                  <a:close/>
                </a:path>
              </a:pathLst>
            </a:custGeom>
            <a:solidFill>
              <a:schemeClr val="accen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6" name="Google Shape;1946;p47"/>
            <p:cNvSpPr/>
            <p:nvPr/>
          </p:nvSpPr>
          <p:spPr>
            <a:xfrm rot="10800000">
              <a:off x="338715" y="-227337"/>
              <a:ext cx="727642" cy="420713"/>
            </a:xfrm>
            <a:custGeom>
              <a:avLst/>
              <a:gdLst/>
              <a:ahLst/>
              <a:cxnLst/>
              <a:rect l="l" t="t" r="r" b="b"/>
              <a:pathLst>
                <a:path w="55041" h="31824" extrusionOk="0">
                  <a:moveTo>
                    <a:pt x="27521" y="1"/>
                  </a:moveTo>
                  <a:lnTo>
                    <a:pt x="1" y="15979"/>
                  </a:lnTo>
                  <a:lnTo>
                    <a:pt x="27521" y="31823"/>
                  </a:lnTo>
                  <a:lnTo>
                    <a:pt x="55040" y="15979"/>
                  </a:lnTo>
                  <a:lnTo>
                    <a:pt x="27521" y="1"/>
                  </a:lnTo>
                  <a:close/>
                </a:path>
              </a:pathLst>
            </a:custGeom>
            <a:solidFill>
              <a:schemeClr val="l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7" name="Google Shape;1947;p47"/>
            <p:cNvSpPr/>
            <p:nvPr/>
          </p:nvSpPr>
          <p:spPr>
            <a:xfrm rot="10800000">
              <a:off x="338715" y="-17866"/>
              <a:ext cx="363828" cy="631942"/>
            </a:xfrm>
            <a:custGeom>
              <a:avLst/>
              <a:gdLst/>
              <a:ahLst/>
              <a:cxnLst/>
              <a:rect l="l" t="t" r="r" b="b"/>
              <a:pathLst>
                <a:path w="27521" h="47802" extrusionOk="0">
                  <a:moveTo>
                    <a:pt x="1" y="1"/>
                  </a:moveTo>
                  <a:lnTo>
                    <a:pt x="1" y="31824"/>
                  </a:lnTo>
                  <a:lnTo>
                    <a:pt x="27520" y="47802"/>
                  </a:lnTo>
                  <a:lnTo>
                    <a:pt x="27520" y="15979"/>
                  </a:lnTo>
                  <a:lnTo>
                    <a:pt x="1" y="1"/>
                  </a:lnTo>
                  <a:close/>
                </a:path>
              </a:pathLst>
            </a:custGeom>
            <a:solidFill>
              <a:schemeClr val="dk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8" name="Google Shape;1948;p47"/>
            <p:cNvSpPr/>
            <p:nvPr/>
          </p:nvSpPr>
          <p:spPr>
            <a:xfrm rot="10800000">
              <a:off x="338715" y="402834"/>
              <a:ext cx="363828" cy="420700"/>
            </a:xfrm>
            <a:custGeom>
              <a:avLst/>
              <a:gdLst/>
              <a:ahLst/>
              <a:cxnLst/>
              <a:rect l="l" t="t" r="r" b="b"/>
              <a:pathLst>
                <a:path w="27521" h="31823" extrusionOk="0">
                  <a:moveTo>
                    <a:pt x="27520" y="0"/>
                  </a:moveTo>
                  <a:lnTo>
                    <a:pt x="1" y="15845"/>
                  </a:lnTo>
                  <a:lnTo>
                    <a:pt x="27520" y="31823"/>
                  </a:lnTo>
                  <a:lnTo>
                    <a:pt x="27520" y="0"/>
                  </a:lnTo>
                  <a:close/>
                </a:path>
              </a:pathLst>
            </a:custGeom>
            <a:solidFill>
              <a:schemeClr val="l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9" name="Google Shape;1949;p47"/>
            <p:cNvSpPr/>
            <p:nvPr/>
          </p:nvSpPr>
          <p:spPr>
            <a:xfrm rot="10800000">
              <a:off x="-26858" y="402834"/>
              <a:ext cx="365586" cy="420700"/>
            </a:xfrm>
            <a:custGeom>
              <a:avLst/>
              <a:gdLst/>
              <a:ahLst/>
              <a:cxnLst/>
              <a:rect l="l" t="t" r="r" b="b"/>
              <a:pathLst>
                <a:path w="27654" h="31823" extrusionOk="0">
                  <a:moveTo>
                    <a:pt x="0" y="0"/>
                  </a:moveTo>
                  <a:lnTo>
                    <a:pt x="0" y="31823"/>
                  </a:lnTo>
                  <a:lnTo>
                    <a:pt x="27653" y="15845"/>
                  </a:lnTo>
                  <a:lnTo>
                    <a:pt x="0" y="0"/>
                  </a:ln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0" name="Google Shape;1950;p47"/>
            <p:cNvSpPr/>
            <p:nvPr/>
          </p:nvSpPr>
          <p:spPr>
            <a:xfrm rot="10800000">
              <a:off x="-26858" y="823521"/>
              <a:ext cx="365586" cy="422485"/>
            </a:xfrm>
            <a:custGeom>
              <a:avLst/>
              <a:gdLst/>
              <a:ahLst/>
              <a:cxnLst/>
              <a:rect l="l" t="t" r="r" b="b"/>
              <a:pathLst>
                <a:path w="27654" h="31958" extrusionOk="0">
                  <a:moveTo>
                    <a:pt x="0" y="1"/>
                  </a:moveTo>
                  <a:lnTo>
                    <a:pt x="0" y="31957"/>
                  </a:lnTo>
                  <a:lnTo>
                    <a:pt x="27653" y="15979"/>
                  </a:lnTo>
                  <a:lnTo>
                    <a:pt x="0" y="1"/>
                  </a:lnTo>
                  <a:close/>
                </a:path>
              </a:pathLst>
            </a:custGeom>
            <a:solidFill>
              <a:schemeClr val="accent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1" name="Google Shape;1951;p47"/>
            <p:cNvSpPr/>
            <p:nvPr/>
          </p:nvSpPr>
          <p:spPr>
            <a:xfrm rot="10800000">
              <a:off x="338715" y="614063"/>
              <a:ext cx="727642" cy="631942"/>
            </a:xfrm>
            <a:custGeom>
              <a:avLst/>
              <a:gdLst/>
              <a:ahLst/>
              <a:cxnLst/>
              <a:rect l="l" t="t" r="r" b="b"/>
              <a:pathLst>
                <a:path w="55041" h="47802" extrusionOk="0">
                  <a:moveTo>
                    <a:pt x="55040" y="1"/>
                  </a:moveTo>
                  <a:lnTo>
                    <a:pt x="27521" y="15979"/>
                  </a:lnTo>
                  <a:lnTo>
                    <a:pt x="1" y="31957"/>
                  </a:lnTo>
                  <a:lnTo>
                    <a:pt x="27521" y="47802"/>
                  </a:lnTo>
                  <a:lnTo>
                    <a:pt x="55040" y="31957"/>
                  </a:lnTo>
                  <a:lnTo>
                    <a:pt x="55040" y="1"/>
                  </a:lnTo>
                  <a:close/>
                </a:path>
              </a:pathLst>
            </a:custGeom>
            <a:solidFill>
              <a:schemeClr val="accent4"/>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nSpc>
                <a:spcPct val="80000"/>
              </a:lnSpc>
              <a:spcBef>
                <a:spcPts val="0"/>
              </a:spcBef>
              <a:spcAft>
                <a:spcPts val="0"/>
              </a:spcAft>
              <a:buClr>
                <a:schemeClr val="dk1"/>
              </a:buClr>
              <a:buSzPts val="2800"/>
              <a:buFont typeface="Barlow Condensed SemiBold"/>
              <a:buNone/>
              <a:defRPr sz="2800">
                <a:solidFill>
                  <a:schemeClr val="dk1"/>
                </a:solidFill>
                <a:latin typeface="Barlow Condensed SemiBold"/>
                <a:ea typeface="Barlow Condensed SemiBold"/>
                <a:cs typeface="Barlow Condensed SemiBold"/>
                <a:sym typeface="Barlow Condensed SemiBold"/>
              </a:defRPr>
            </a:lvl1pPr>
            <a:lvl2pPr lvl="1">
              <a:lnSpc>
                <a:spcPct val="80000"/>
              </a:lnSpc>
              <a:spcBef>
                <a:spcPts val="0"/>
              </a:spcBef>
              <a:spcAft>
                <a:spcPts val="0"/>
              </a:spcAft>
              <a:buClr>
                <a:schemeClr val="dk1"/>
              </a:buClr>
              <a:buSzPts val="2800"/>
              <a:buNone/>
              <a:defRPr sz="2800">
                <a:solidFill>
                  <a:schemeClr val="dk1"/>
                </a:solidFill>
              </a:defRPr>
            </a:lvl2pPr>
            <a:lvl3pPr lvl="2">
              <a:lnSpc>
                <a:spcPct val="80000"/>
              </a:lnSpc>
              <a:spcBef>
                <a:spcPts val="0"/>
              </a:spcBef>
              <a:spcAft>
                <a:spcPts val="0"/>
              </a:spcAft>
              <a:buClr>
                <a:schemeClr val="dk1"/>
              </a:buClr>
              <a:buSzPts val="2800"/>
              <a:buNone/>
              <a:defRPr sz="2800">
                <a:solidFill>
                  <a:schemeClr val="dk1"/>
                </a:solidFill>
              </a:defRPr>
            </a:lvl3pPr>
            <a:lvl4pPr lvl="3">
              <a:lnSpc>
                <a:spcPct val="80000"/>
              </a:lnSpc>
              <a:spcBef>
                <a:spcPts val="0"/>
              </a:spcBef>
              <a:spcAft>
                <a:spcPts val="0"/>
              </a:spcAft>
              <a:buClr>
                <a:schemeClr val="dk1"/>
              </a:buClr>
              <a:buSzPts val="2800"/>
              <a:buNone/>
              <a:defRPr sz="2800">
                <a:solidFill>
                  <a:schemeClr val="dk1"/>
                </a:solidFill>
              </a:defRPr>
            </a:lvl4pPr>
            <a:lvl5pPr lvl="4">
              <a:lnSpc>
                <a:spcPct val="80000"/>
              </a:lnSpc>
              <a:spcBef>
                <a:spcPts val="0"/>
              </a:spcBef>
              <a:spcAft>
                <a:spcPts val="0"/>
              </a:spcAft>
              <a:buClr>
                <a:schemeClr val="dk1"/>
              </a:buClr>
              <a:buSzPts val="2800"/>
              <a:buNone/>
              <a:defRPr sz="2800">
                <a:solidFill>
                  <a:schemeClr val="dk1"/>
                </a:solidFill>
              </a:defRPr>
            </a:lvl5pPr>
            <a:lvl6pPr lvl="5">
              <a:lnSpc>
                <a:spcPct val="80000"/>
              </a:lnSpc>
              <a:spcBef>
                <a:spcPts val="0"/>
              </a:spcBef>
              <a:spcAft>
                <a:spcPts val="0"/>
              </a:spcAft>
              <a:buClr>
                <a:schemeClr val="dk1"/>
              </a:buClr>
              <a:buSzPts val="2800"/>
              <a:buNone/>
              <a:defRPr sz="2800">
                <a:solidFill>
                  <a:schemeClr val="dk1"/>
                </a:solidFill>
              </a:defRPr>
            </a:lvl6pPr>
            <a:lvl7pPr lvl="6">
              <a:lnSpc>
                <a:spcPct val="80000"/>
              </a:lnSpc>
              <a:spcBef>
                <a:spcPts val="0"/>
              </a:spcBef>
              <a:spcAft>
                <a:spcPts val="0"/>
              </a:spcAft>
              <a:buClr>
                <a:schemeClr val="dk1"/>
              </a:buClr>
              <a:buSzPts val="2800"/>
              <a:buNone/>
              <a:defRPr sz="2800">
                <a:solidFill>
                  <a:schemeClr val="dk1"/>
                </a:solidFill>
              </a:defRPr>
            </a:lvl7pPr>
            <a:lvl8pPr lvl="7">
              <a:lnSpc>
                <a:spcPct val="80000"/>
              </a:lnSpc>
              <a:spcBef>
                <a:spcPts val="0"/>
              </a:spcBef>
              <a:spcAft>
                <a:spcPts val="0"/>
              </a:spcAft>
              <a:buClr>
                <a:schemeClr val="dk1"/>
              </a:buClr>
              <a:buSzPts val="2800"/>
              <a:buNone/>
              <a:defRPr sz="2800">
                <a:solidFill>
                  <a:schemeClr val="dk1"/>
                </a:solidFill>
              </a:defRPr>
            </a:lvl8pPr>
            <a:lvl9pPr lvl="8">
              <a:lnSpc>
                <a:spcPct val="80000"/>
              </a:lnSpc>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2"/>
              </a:buClr>
              <a:buSzPts val="1400"/>
              <a:buFont typeface="Arvo"/>
              <a:buChar char="●"/>
              <a:defRPr>
                <a:solidFill>
                  <a:schemeClr val="dk2"/>
                </a:solidFill>
                <a:latin typeface="Arvo"/>
                <a:ea typeface="Arvo"/>
                <a:cs typeface="Arvo"/>
                <a:sym typeface="Arvo"/>
              </a:defRPr>
            </a:lvl1pPr>
            <a:lvl2pPr marL="914400" lvl="1" indent="-317500">
              <a:lnSpc>
                <a:spcPct val="100000"/>
              </a:lnSpc>
              <a:spcBef>
                <a:spcPts val="1600"/>
              </a:spcBef>
              <a:spcAft>
                <a:spcPts val="0"/>
              </a:spcAft>
              <a:buClr>
                <a:schemeClr val="dk2"/>
              </a:buClr>
              <a:buSzPts val="1400"/>
              <a:buFont typeface="Arvo"/>
              <a:buChar char="○"/>
              <a:defRPr>
                <a:solidFill>
                  <a:schemeClr val="dk2"/>
                </a:solidFill>
                <a:latin typeface="Arvo"/>
                <a:ea typeface="Arvo"/>
                <a:cs typeface="Arvo"/>
                <a:sym typeface="Arvo"/>
              </a:defRPr>
            </a:lvl2pPr>
            <a:lvl3pPr marL="1371600" lvl="2" indent="-317500">
              <a:lnSpc>
                <a:spcPct val="100000"/>
              </a:lnSpc>
              <a:spcBef>
                <a:spcPts val="1600"/>
              </a:spcBef>
              <a:spcAft>
                <a:spcPts val="0"/>
              </a:spcAft>
              <a:buClr>
                <a:schemeClr val="dk2"/>
              </a:buClr>
              <a:buSzPts val="1400"/>
              <a:buFont typeface="Arvo"/>
              <a:buChar char="■"/>
              <a:defRPr>
                <a:solidFill>
                  <a:schemeClr val="dk2"/>
                </a:solidFill>
                <a:latin typeface="Arvo"/>
                <a:ea typeface="Arvo"/>
                <a:cs typeface="Arvo"/>
                <a:sym typeface="Arvo"/>
              </a:defRPr>
            </a:lvl3pPr>
            <a:lvl4pPr marL="1828800" lvl="3" indent="-317500">
              <a:lnSpc>
                <a:spcPct val="100000"/>
              </a:lnSpc>
              <a:spcBef>
                <a:spcPts val="1600"/>
              </a:spcBef>
              <a:spcAft>
                <a:spcPts val="0"/>
              </a:spcAft>
              <a:buClr>
                <a:schemeClr val="dk2"/>
              </a:buClr>
              <a:buSzPts val="1400"/>
              <a:buFont typeface="Arvo"/>
              <a:buChar char="●"/>
              <a:defRPr>
                <a:solidFill>
                  <a:schemeClr val="dk2"/>
                </a:solidFill>
                <a:latin typeface="Arvo"/>
                <a:ea typeface="Arvo"/>
                <a:cs typeface="Arvo"/>
                <a:sym typeface="Arvo"/>
              </a:defRPr>
            </a:lvl4pPr>
            <a:lvl5pPr marL="2286000" lvl="4" indent="-317500">
              <a:lnSpc>
                <a:spcPct val="100000"/>
              </a:lnSpc>
              <a:spcBef>
                <a:spcPts val="1600"/>
              </a:spcBef>
              <a:spcAft>
                <a:spcPts val="0"/>
              </a:spcAft>
              <a:buClr>
                <a:schemeClr val="dk2"/>
              </a:buClr>
              <a:buSzPts val="1400"/>
              <a:buFont typeface="Arvo"/>
              <a:buChar char="○"/>
              <a:defRPr>
                <a:solidFill>
                  <a:schemeClr val="dk2"/>
                </a:solidFill>
                <a:latin typeface="Arvo"/>
                <a:ea typeface="Arvo"/>
                <a:cs typeface="Arvo"/>
                <a:sym typeface="Arvo"/>
              </a:defRPr>
            </a:lvl5pPr>
            <a:lvl6pPr marL="2743200" lvl="5" indent="-317500">
              <a:lnSpc>
                <a:spcPct val="100000"/>
              </a:lnSpc>
              <a:spcBef>
                <a:spcPts val="1600"/>
              </a:spcBef>
              <a:spcAft>
                <a:spcPts val="0"/>
              </a:spcAft>
              <a:buClr>
                <a:schemeClr val="dk2"/>
              </a:buClr>
              <a:buSzPts val="1400"/>
              <a:buFont typeface="Arvo"/>
              <a:buChar char="■"/>
              <a:defRPr>
                <a:solidFill>
                  <a:schemeClr val="dk2"/>
                </a:solidFill>
                <a:latin typeface="Arvo"/>
                <a:ea typeface="Arvo"/>
                <a:cs typeface="Arvo"/>
                <a:sym typeface="Arvo"/>
              </a:defRPr>
            </a:lvl6pPr>
            <a:lvl7pPr marL="3200400" lvl="6" indent="-317500">
              <a:lnSpc>
                <a:spcPct val="100000"/>
              </a:lnSpc>
              <a:spcBef>
                <a:spcPts val="1600"/>
              </a:spcBef>
              <a:spcAft>
                <a:spcPts val="0"/>
              </a:spcAft>
              <a:buClr>
                <a:schemeClr val="dk2"/>
              </a:buClr>
              <a:buSzPts val="1400"/>
              <a:buFont typeface="Arvo"/>
              <a:buChar char="●"/>
              <a:defRPr>
                <a:solidFill>
                  <a:schemeClr val="dk2"/>
                </a:solidFill>
                <a:latin typeface="Arvo"/>
                <a:ea typeface="Arvo"/>
                <a:cs typeface="Arvo"/>
                <a:sym typeface="Arvo"/>
              </a:defRPr>
            </a:lvl7pPr>
            <a:lvl8pPr marL="3657600" lvl="7" indent="-317500">
              <a:lnSpc>
                <a:spcPct val="100000"/>
              </a:lnSpc>
              <a:spcBef>
                <a:spcPts val="1600"/>
              </a:spcBef>
              <a:spcAft>
                <a:spcPts val="0"/>
              </a:spcAft>
              <a:buClr>
                <a:schemeClr val="dk2"/>
              </a:buClr>
              <a:buSzPts val="1400"/>
              <a:buFont typeface="Arvo"/>
              <a:buChar char="○"/>
              <a:defRPr>
                <a:solidFill>
                  <a:schemeClr val="dk2"/>
                </a:solidFill>
                <a:latin typeface="Arvo"/>
                <a:ea typeface="Arvo"/>
                <a:cs typeface="Arvo"/>
                <a:sym typeface="Arvo"/>
              </a:defRPr>
            </a:lvl8pPr>
            <a:lvl9pPr marL="4114800" lvl="8" indent="-317500">
              <a:lnSpc>
                <a:spcPct val="100000"/>
              </a:lnSpc>
              <a:spcBef>
                <a:spcPts val="1600"/>
              </a:spcBef>
              <a:spcAft>
                <a:spcPts val="1600"/>
              </a:spcAft>
              <a:buClr>
                <a:schemeClr val="dk2"/>
              </a:buClr>
              <a:buSzPts val="1400"/>
              <a:buFont typeface="Arvo"/>
              <a:buChar char="■"/>
              <a:defRPr>
                <a:solidFill>
                  <a:schemeClr val="dk2"/>
                </a:solidFill>
                <a:latin typeface="Arvo"/>
                <a:ea typeface="Arvo"/>
                <a:cs typeface="Arvo"/>
                <a:sym typeface="Arvo"/>
              </a:defRPr>
            </a:lvl9pPr>
          </a:lstStyle>
          <a:p>
            <a:endParaRPr/>
          </a:p>
        </p:txBody>
      </p:sp>
    </p:spTree>
  </p:cSld>
  <p:clrMap bg1="lt1" tx1="dk1" bg2="dk2" tx2="lt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4" r:id="rId5"/>
    <p:sldLayoutId id="2147483707" r:id="rId6"/>
    <p:sldLayoutId id="2147483708" r:id="rId7"/>
    <p:sldLayoutId id="2147483709" r:id="rId8"/>
  </p:sldLayoutIdLst>
  <p:hf sldNum="0"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3.xml"/><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rotWithShape="1">
          <a:blip r:embed="rId2">
            <a:extLst>
              <a:ext uri="{BEBA8EAE-BF5A-486C-A8C5-ECC9F3942E4B}">
                <a14:imgProps xmlns:a14="http://schemas.microsoft.com/office/drawing/2010/main" xmlns="">
                  <a14:imgLayer r:embed="rId3">
                    <a14:imgEffect>
                      <a14:artisticPlasticWrap/>
                    </a14:imgEffect>
                    <a14:imgEffect>
                      <a14:brightnessContrast bright="20000" contrast="20000"/>
                    </a14:imgEffect>
                  </a14:imgLayer>
                </a14:imgProps>
              </a:ext>
              <a:ext uri="{28A0092B-C50C-407E-A947-70E740481C1C}">
                <a14:useLocalDpi xmlns:a14="http://schemas.microsoft.com/office/drawing/2010/main" xmlns="" val="0"/>
              </a:ext>
            </a:extLst>
          </a:blip>
          <a:srcRect l="12231" t="17354" r="10377" b="28075"/>
          <a:stretch/>
        </p:blipFill>
        <p:spPr bwMode="auto">
          <a:xfrm>
            <a:off x="419099" y="609600"/>
            <a:ext cx="4505325" cy="28575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ous-titre 1"/>
          <p:cNvSpPr>
            <a:spLocks noGrp="1"/>
          </p:cNvSpPr>
          <p:nvPr>
            <p:ph type="subTitle" idx="1"/>
          </p:nvPr>
        </p:nvSpPr>
        <p:spPr>
          <a:xfrm>
            <a:off x="200025" y="315191"/>
            <a:ext cx="8943975" cy="4010025"/>
          </a:xfrm>
        </p:spPr>
        <p:txBody>
          <a:bodyPr/>
          <a:lstStyle/>
          <a:p>
            <a:pPr algn="just" rtl="1">
              <a:lnSpc>
                <a:spcPct val="150000"/>
              </a:lnSpc>
            </a:pPr>
            <a:endParaRPr lang="ar-DZ" sz="1600" dirty="0" smtClean="0"/>
          </a:p>
          <a:p>
            <a:pPr algn="just" rtl="1">
              <a:lnSpc>
                <a:spcPct val="150000"/>
              </a:lnSpc>
            </a:pPr>
            <a:r>
              <a:rPr lang="ar-DZ" sz="1600" dirty="0" smtClean="0"/>
              <a:t>   </a:t>
            </a:r>
            <a:r>
              <a:rPr lang="ar-SA" sz="1600" dirty="0" smtClean="0"/>
              <a:t>يستمد القانون البنكي كغيره من القوانين مصادره من مصادر داخلية ومصادر دولية، فبالإضافة للنصوص التشريعية والأحكام الفقهية والعرفية، يعتمد كذلك على مصادر خارجية دولية، فيما يلي شرح موجز لأبرز مصادره</a:t>
            </a:r>
            <a:r>
              <a:rPr lang="fr-FR" sz="1600" dirty="0" smtClean="0"/>
              <a:t>:</a:t>
            </a:r>
          </a:p>
          <a:p>
            <a:pPr algn="just" rtl="1">
              <a:lnSpc>
                <a:spcPct val="150000"/>
              </a:lnSpc>
            </a:pPr>
            <a:r>
              <a:rPr lang="ar-SA" sz="1600" b="1" dirty="0" smtClean="0"/>
              <a:t>‌أ</a:t>
            </a:r>
            <a:r>
              <a:rPr lang="ar-DZ" sz="1600" b="1" dirty="0" smtClean="0"/>
              <a:t>- </a:t>
            </a:r>
            <a:r>
              <a:rPr lang="ar-SA" sz="1600" b="1" dirty="0" smtClean="0"/>
              <a:t>المصادر الداخلية (الوطنية) للقانون البنكي</a:t>
            </a:r>
            <a:r>
              <a:rPr lang="ar-DZ" sz="1600" b="1" dirty="0" smtClean="0"/>
              <a:t>:</a:t>
            </a:r>
            <a:r>
              <a:rPr lang="fr-FR" sz="1600" b="1" dirty="0" smtClean="0"/>
              <a:t> </a:t>
            </a:r>
            <a:r>
              <a:rPr lang="ar-DZ" sz="1600" b="1" dirty="0" smtClean="0"/>
              <a:t> </a:t>
            </a:r>
            <a:r>
              <a:rPr lang="ar-SA" sz="1600" dirty="0" smtClean="0"/>
              <a:t>وتشمل</a:t>
            </a:r>
            <a:r>
              <a:rPr lang="fr-FR" sz="1600" dirty="0" smtClean="0"/>
              <a:t>:</a:t>
            </a:r>
          </a:p>
          <a:p>
            <a:pPr marL="93663" indent="0" algn="just" rtl="1">
              <a:lnSpc>
                <a:spcPct val="150000"/>
              </a:lnSpc>
              <a:tabLst>
                <a:tab pos="176213" algn="l"/>
                <a:tab pos="539750" algn="l"/>
              </a:tabLst>
            </a:pPr>
            <a:r>
              <a:rPr lang="ar-SA" sz="1600" b="1" dirty="0" smtClean="0"/>
              <a:t>النصوص التنظيمية والتشريعية</a:t>
            </a:r>
            <a:r>
              <a:rPr lang="fr-FR" sz="1600" b="1" dirty="0" smtClean="0"/>
              <a:t>:</a:t>
            </a:r>
            <a:r>
              <a:rPr lang="ar-DZ" sz="1600" b="1" dirty="0" smtClean="0"/>
              <a:t> </a:t>
            </a:r>
            <a:r>
              <a:rPr lang="ar-SA" sz="1600" dirty="0" smtClean="0"/>
              <a:t>وتضم مجموعة القوانين والأنظمة والمراسيم والأوامر واللوائح المنظمة لمؤسسات القرض والعمليات البنكية، كذلك فباعتبار النشاط البنكي نشاطا تجاريا فهو يخضع للقانون التجاري الذي يحكم كل المعاملات التجارية،</a:t>
            </a:r>
            <a:endParaRPr lang="fr-FR" sz="1600" dirty="0" smtClean="0"/>
          </a:p>
          <a:p>
            <a:pPr marL="176213" indent="0" algn="just" rtl="1">
              <a:lnSpc>
                <a:spcPct val="150000"/>
              </a:lnSpc>
            </a:pPr>
            <a:r>
              <a:rPr lang="ar-SA" sz="1600" b="1" dirty="0" smtClean="0"/>
              <a:t>الاجــتهاد </a:t>
            </a:r>
            <a:r>
              <a:rPr lang="ar-SA" sz="1600" b="1" dirty="0" err="1" smtClean="0"/>
              <a:t>ال</a:t>
            </a:r>
            <a:r>
              <a:rPr lang="ar-DZ" sz="1600" b="1" dirty="0" smtClean="0"/>
              <a:t>فقهي</a:t>
            </a:r>
            <a:r>
              <a:rPr lang="fr-FR" sz="1600" b="1" dirty="0" smtClean="0"/>
              <a:t>:</a:t>
            </a:r>
            <a:r>
              <a:rPr lang="ar-DZ" sz="1600" b="1" dirty="0" smtClean="0"/>
              <a:t> </a:t>
            </a:r>
            <a:r>
              <a:rPr lang="ar-SA" sz="1600" dirty="0" smtClean="0"/>
              <a:t>إن للاجتهاد</a:t>
            </a:r>
            <a:r>
              <a:rPr lang="ar-DZ" sz="1600" dirty="0" smtClean="0"/>
              <a:t> الفقهي</a:t>
            </a:r>
            <a:r>
              <a:rPr lang="ar-SA" sz="1600" dirty="0" smtClean="0"/>
              <a:t> دور أساسي في القانون البنكي فتظهر أهميته في تفسير وشرح النصوص القانونية لبعض العمليات البنكية، وفي تحديد القواعد المطبقة في مجال الضمانات على سبيل المثال</a:t>
            </a:r>
            <a:r>
              <a:rPr lang="fr-FR" sz="1600" dirty="0" smtClean="0"/>
              <a:t>.</a:t>
            </a:r>
            <a:endParaRPr lang="ar-DZ" sz="1600" dirty="0" smtClean="0"/>
          </a:p>
          <a:p>
            <a:pPr marL="176213" indent="0" algn="just" rtl="1">
              <a:lnSpc>
                <a:spcPct val="150000"/>
              </a:lnSpc>
            </a:pPr>
            <a:r>
              <a:rPr lang="ar-DZ" sz="1600" b="1" dirty="0" err="1" smtClean="0"/>
              <a:t>ال</a:t>
            </a:r>
            <a:r>
              <a:rPr lang="ar-SA" sz="1600" b="1" dirty="0" smtClean="0"/>
              <a:t>عرف</a:t>
            </a:r>
            <a:r>
              <a:rPr lang="fr-FR" sz="1600" b="1" dirty="0" smtClean="0"/>
              <a:t>:</a:t>
            </a:r>
            <a:r>
              <a:rPr lang="ar-DZ" sz="1600" b="1" dirty="0" smtClean="0"/>
              <a:t> </a:t>
            </a:r>
            <a:r>
              <a:rPr lang="ar-SA" sz="1600" dirty="0" smtClean="0"/>
              <a:t>وهو ما تعارف عليه الناس واتفقوا عليه، وكثير من الأعراف تسير العلاقات بين البنوك من جهة، والعلاقات بين البنوك وزبائنهم من جهة أخرى، ويتعلق الأمر بالممارسة المهنية في منطقة معينة خلال فترة طويلة نسبيا، ولا يعتبر حكما إلا إذا صدر من طرف ممارسين مهنيين ذوي خبرة</a:t>
            </a:r>
            <a:r>
              <a:rPr lang="fr-FR" sz="1600" dirty="0" smtClean="0"/>
              <a:t>.</a:t>
            </a:r>
            <a:r>
              <a:rPr lang="ar-DZ" sz="1600" dirty="0" smtClean="0"/>
              <a:t> </a:t>
            </a:r>
            <a:r>
              <a:rPr lang="ar-SA" sz="1600" dirty="0" smtClean="0"/>
              <a:t>ويجب التأكيد على أن هذه الأعراف لا تكتسب القوة الإلزامية تجاه الزبون إلا إذا قبل </a:t>
            </a:r>
            <a:r>
              <a:rPr lang="ar-SA" sz="1600" dirty="0" err="1" smtClean="0"/>
              <a:t>بها</a:t>
            </a:r>
            <a:r>
              <a:rPr lang="ar-SA" sz="1600" dirty="0" smtClean="0"/>
              <a:t> صراحة، كما لا يمكن العرف إلغاء القواعد القانونية التي بينها المشرّع</a:t>
            </a:r>
            <a:r>
              <a:rPr lang="fr-FR" sz="1600" dirty="0" smtClean="0"/>
              <a:t>.</a:t>
            </a:r>
          </a:p>
          <a:p>
            <a:pPr algn="just" rtl="1"/>
            <a:endParaRPr lang="fr-FR" sz="1200" dirty="0"/>
          </a:p>
        </p:txBody>
      </p:sp>
      <p:sp>
        <p:nvSpPr>
          <p:cNvPr id="5" name="Rectangle 4"/>
          <p:cNvSpPr/>
          <p:nvPr/>
        </p:nvSpPr>
        <p:spPr>
          <a:xfrm>
            <a:off x="6628534" y="62346"/>
            <a:ext cx="2261993" cy="369332"/>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ar-DZ" sz="1800" b="1" dirty="0" smtClean="0"/>
              <a:t>3- مصادر القانون البنكي:</a:t>
            </a:r>
            <a:endParaRPr lang="fr-FR" sz="1800" b="1" dirty="0">
              <a:solidFill>
                <a:schemeClr val="bg1">
                  <a:lumMod val="10000"/>
                </a:schemeClr>
              </a:solidFill>
            </a:endParaRPr>
          </a:p>
        </p:txBody>
      </p:sp>
      <p:cxnSp>
        <p:nvCxnSpPr>
          <p:cNvPr id="6" name="Connecteur droit 5"/>
          <p:cNvCxnSpPr/>
          <p:nvPr/>
        </p:nvCxnSpPr>
        <p:spPr>
          <a:xfrm rot="16200000" flipH="1">
            <a:off x="6144580" y="180198"/>
            <a:ext cx="363682" cy="3285"/>
          </a:xfrm>
          <a:prstGeom prst="line">
            <a:avLst/>
          </a:prstGeom>
        </p:spPr>
        <p:style>
          <a:lnRef idx="2">
            <a:schemeClr val="accent3"/>
          </a:lnRef>
          <a:fillRef idx="0">
            <a:schemeClr val="accent3"/>
          </a:fillRef>
          <a:effectRef idx="1">
            <a:schemeClr val="accent3"/>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ous-titre 1"/>
          <p:cNvSpPr>
            <a:spLocks noGrp="1"/>
          </p:cNvSpPr>
          <p:nvPr>
            <p:ph type="subTitle" idx="1"/>
          </p:nvPr>
        </p:nvSpPr>
        <p:spPr>
          <a:xfrm>
            <a:off x="381001" y="914400"/>
            <a:ext cx="8382000" cy="2876549"/>
          </a:xfrm>
        </p:spPr>
        <p:txBody>
          <a:bodyPr/>
          <a:lstStyle/>
          <a:p>
            <a:pPr marL="93663" indent="0" algn="just" rtl="1">
              <a:lnSpc>
                <a:spcPct val="150000"/>
              </a:lnSpc>
            </a:pPr>
            <a:r>
              <a:rPr lang="ar-SA" sz="1600" b="1" dirty="0" smtClean="0"/>
              <a:t>ب</a:t>
            </a:r>
            <a:r>
              <a:rPr lang="ar-DZ" sz="1600" b="1" dirty="0" smtClean="0"/>
              <a:t>-</a:t>
            </a:r>
            <a:r>
              <a:rPr lang="ar-SA" sz="1600" b="1" dirty="0" smtClean="0"/>
              <a:t> المصادر الخارجية (الدولية) للقانون البنكي</a:t>
            </a:r>
            <a:r>
              <a:rPr lang="fr-FR" sz="1600" b="1" dirty="0" smtClean="0"/>
              <a:t>:</a:t>
            </a:r>
          </a:p>
          <a:p>
            <a:pPr marL="93663" indent="0" algn="just" rtl="1">
              <a:lnSpc>
                <a:spcPct val="150000"/>
              </a:lnSpc>
            </a:pPr>
            <a:r>
              <a:rPr lang="ar-SA" sz="1600" dirty="0" smtClean="0"/>
              <a:t>للقانون البنكي طبيعة دولية وخاصة في جانبه التّقني المرتبط بالتجارة الدولية، وعليه تظهر الأهمية الكبرى للاتفاقيات الدولية في مجال التنظيم البنكي وأهمية الأعراف الدولية كذلك في تسيير العمليات البنكية</a:t>
            </a:r>
            <a:r>
              <a:rPr lang="fr-FR" sz="1600" dirty="0" smtClean="0"/>
              <a:t>.</a:t>
            </a:r>
          </a:p>
          <a:p>
            <a:pPr marL="93663" indent="0" algn="just" rtl="1">
              <a:lnSpc>
                <a:spcPct val="150000"/>
              </a:lnSpc>
            </a:pPr>
            <a:r>
              <a:rPr lang="ar-SA" sz="1600" dirty="0" smtClean="0"/>
              <a:t>بالإضافة إلى ذلك، يجب الإشارة إلى دور الهيئات المالية الدولية في العمل على توحيد القواعد والممارسات المطبقة على بعض العمليات البنكية الدولية، كالقواعد التي وضعتها الغرفة التجارية الدولية والتي تخص الإجراءات الموحدة المتعلقة بالاعتماد </a:t>
            </a:r>
            <a:r>
              <a:rPr lang="ar-SA" sz="1600" dirty="0" err="1" smtClean="0"/>
              <a:t>المستندي</a:t>
            </a:r>
            <a:r>
              <a:rPr lang="ar-SA" sz="1600" dirty="0" smtClean="0"/>
              <a:t> بصفته الوسيلة الأكثر استعمالا في تمويل عمليات التجارة الخارجية</a:t>
            </a:r>
            <a:r>
              <a:rPr lang="fr-FR" sz="1600" dirty="0" smtClean="0"/>
              <a:t>.</a:t>
            </a:r>
          </a:p>
          <a:p>
            <a:pPr algn="just" rtl="1"/>
            <a:endParaRPr lang="fr-FR" sz="1200" dirty="0"/>
          </a:p>
        </p:txBody>
      </p:sp>
      <p:sp>
        <p:nvSpPr>
          <p:cNvPr id="5" name="Rectangle 4"/>
          <p:cNvSpPr/>
          <p:nvPr/>
        </p:nvSpPr>
        <p:spPr>
          <a:xfrm>
            <a:off x="6638925" y="232833"/>
            <a:ext cx="2261993" cy="369332"/>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ar-DZ" sz="1800" b="1" dirty="0" smtClean="0"/>
              <a:t>3- مصادر القانون البنكي:</a:t>
            </a:r>
            <a:endParaRPr lang="fr-FR" sz="1800" b="1" dirty="0">
              <a:solidFill>
                <a:schemeClr val="bg1">
                  <a:lumMod val="10000"/>
                </a:schemeClr>
              </a:solidFill>
            </a:endParaRPr>
          </a:p>
        </p:txBody>
      </p:sp>
      <p:cxnSp>
        <p:nvCxnSpPr>
          <p:cNvPr id="6" name="Connecteur droit 5"/>
          <p:cNvCxnSpPr/>
          <p:nvPr/>
        </p:nvCxnSpPr>
        <p:spPr>
          <a:xfrm>
            <a:off x="6324779" y="0"/>
            <a:ext cx="0" cy="714852"/>
          </a:xfrm>
          <a:prstGeom prst="line">
            <a:avLst/>
          </a:prstGeom>
        </p:spPr>
        <p:style>
          <a:lnRef idx="2">
            <a:schemeClr val="accent3"/>
          </a:lnRef>
          <a:fillRef idx="0">
            <a:schemeClr val="accent3"/>
          </a:fillRef>
          <a:effectRef idx="1">
            <a:schemeClr val="accent3"/>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ous-titre 1"/>
          <p:cNvSpPr>
            <a:spLocks noGrp="1"/>
          </p:cNvSpPr>
          <p:nvPr>
            <p:ph type="subTitle" idx="1"/>
          </p:nvPr>
        </p:nvSpPr>
        <p:spPr>
          <a:xfrm>
            <a:off x="381001" y="1190625"/>
            <a:ext cx="8382000" cy="2876549"/>
          </a:xfrm>
        </p:spPr>
        <p:txBody>
          <a:bodyPr/>
          <a:lstStyle/>
          <a:p>
            <a:pPr algn="just" rtl="1">
              <a:lnSpc>
                <a:spcPct val="150000"/>
              </a:lnSpc>
            </a:pPr>
            <a:r>
              <a:rPr lang="ar-SA" sz="1600" b="1" dirty="0" smtClean="0"/>
              <a:t>يعرف التشريع </a:t>
            </a:r>
            <a:r>
              <a:rPr lang="ar-SA" sz="1600" dirty="0" smtClean="0"/>
              <a:t>بأنه: "المصدر الرئيسي للقوانين (النصوص القانونية) التي يتم إصدارها من قبل هيئة تشريعية مختصة (مثل</a:t>
            </a:r>
            <a:r>
              <a:rPr lang="ar-DZ" sz="1600" dirty="0" smtClean="0"/>
              <a:t>:</a:t>
            </a:r>
            <a:r>
              <a:rPr lang="ar-SA" sz="1600" dirty="0" smtClean="0"/>
              <a:t> البرلمان) أو من قبل السلطة التنفيذية بموجب تفويض قانوني</a:t>
            </a:r>
            <a:r>
              <a:rPr lang="fr-FR" sz="1600" dirty="0" smtClean="0"/>
              <a:t>".</a:t>
            </a:r>
          </a:p>
          <a:p>
            <a:pPr algn="just" rtl="1">
              <a:lnSpc>
                <a:spcPct val="150000"/>
              </a:lnSpc>
            </a:pPr>
            <a:r>
              <a:rPr lang="ar-SA" sz="1600" dirty="0" smtClean="0"/>
              <a:t>ويتضمن التشريع ثلاثة (03) أنواع هي</a:t>
            </a:r>
            <a:r>
              <a:rPr lang="fr-FR" sz="1600" dirty="0" smtClean="0"/>
              <a:t>:</a:t>
            </a:r>
          </a:p>
          <a:p>
            <a:pPr algn="just" rtl="1">
              <a:lnSpc>
                <a:spcPct val="150000"/>
              </a:lnSpc>
            </a:pPr>
            <a:r>
              <a:rPr lang="ar-SA" sz="1600" b="1" dirty="0" smtClean="0"/>
              <a:t>التشريع الأساسي (الدستور): </a:t>
            </a:r>
            <a:r>
              <a:rPr lang="ar-SA" sz="1600" dirty="0" smtClean="0"/>
              <a:t>وهي القوانين الدستورية التي تحدد الإطار العام لنظام الحكم وتحديد السلطات؛</a:t>
            </a:r>
            <a:endParaRPr lang="fr-FR" sz="1600" dirty="0" smtClean="0"/>
          </a:p>
          <a:p>
            <a:pPr algn="just" rtl="1">
              <a:lnSpc>
                <a:spcPct val="150000"/>
              </a:lnSpc>
            </a:pPr>
            <a:r>
              <a:rPr lang="ar-SA" sz="1600" b="1" dirty="0" smtClean="0"/>
              <a:t>التشريعات العادية: </a:t>
            </a:r>
            <a:r>
              <a:rPr lang="ar-SA" sz="1600" dirty="0" smtClean="0"/>
              <a:t>وهي القوانين التي تصدر عن البرلمان أو السلطة التشريعية؛</a:t>
            </a:r>
            <a:endParaRPr lang="fr-FR" sz="1600" dirty="0" smtClean="0"/>
          </a:p>
          <a:p>
            <a:pPr algn="just" rtl="1">
              <a:lnSpc>
                <a:spcPct val="150000"/>
              </a:lnSpc>
            </a:pPr>
            <a:r>
              <a:rPr lang="ar-SA" sz="1600" b="1" dirty="0" smtClean="0"/>
              <a:t>التشريع الفرعي</a:t>
            </a:r>
            <a:r>
              <a:rPr lang="ar-DZ" sz="1600" b="1" dirty="0" smtClean="0"/>
              <a:t> </a:t>
            </a:r>
            <a:r>
              <a:rPr lang="ar-SA" sz="1600" b="1" dirty="0" smtClean="0"/>
              <a:t>(أو اللوائح):</a:t>
            </a:r>
            <a:r>
              <a:rPr lang="ar-SA" sz="1600" dirty="0" smtClean="0"/>
              <a:t> وهي القوانين التي تصدرها الحكومة أو السلطة التنفيذية لتنفيذ وتفسير التشريعات العادية</a:t>
            </a:r>
            <a:r>
              <a:rPr lang="fr-FR" sz="1600" dirty="0" smtClean="0"/>
              <a:t>.</a:t>
            </a:r>
          </a:p>
          <a:p>
            <a:pPr algn="just" rtl="1"/>
            <a:endParaRPr lang="fr-FR" sz="1200" dirty="0"/>
          </a:p>
        </p:txBody>
      </p:sp>
      <p:sp>
        <p:nvSpPr>
          <p:cNvPr id="5" name="Rectangle 4"/>
          <p:cNvSpPr/>
          <p:nvPr/>
        </p:nvSpPr>
        <p:spPr>
          <a:xfrm>
            <a:off x="6448425" y="232833"/>
            <a:ext cx="2452493" cy="369332"/>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ar-DZ" sz="1800" b="1" dirty="0" smtClean="0"/>
              <a:t>1- مفهوم التشريع وأنواعه:</a:t>
            </a:r>
            <a:endParaRPr lang="fr-FR" sz="1800" b="1" dirty="0">
              <a:solidFill>
                <a:schemeClr val="bg1">
                  <a:lumMod val="10000"/>
                </a:schemeClr>
              </a:solidFill>
            </a:endParaRPr>
          </a:p>
        </p:txBody>
      </p:sp>
      <p:cxnSp>
        <p:nvCxnSpPr>
          <p:cNvPr id="6" name="Connecteur droit 5"/>
          <p:cNvCxnSpPr/>
          <p:nvPr/>
        </p:nvCxnSpPr>
        <p:spPr>
          <a:xfrm>
            <a:off x="6324779" y="0"/>
            <a:ext cx="0" cy="714852"/>
          </a:xfrm>
          <a:prstGeom prst="line">
            <a:avLst/>
          </a:prstGeom>
        </p:spPr>
        <p:style>
          <a:lnRef idx="2">
            <a:schemeClr val="accent3"/>
          </a:lnRef>
          <a:fillRef idx="0">
            <a:schemeClr val="accent3"/>
          </a:fillRef>
          <a:effectRef idx="1">
            <a:schemeClr val="accent3"/>
          </a:effectRef>
          <a:fontRef idx="minor">
            <a:schemeClr val="tx1"/>
          </a:fontRef>
        </p:style>
      </p:cxnSp>
      <p:sp>
        <p:nvSpPr>
          <p:cNvPr id="7" name="Rectangle 6"/>
          <p:cNvSpPr/>
          <p:nvPr/>
        </p:nvSpPr>
        <p:spPr>
          <a:xfrm>
            <a:off x="2803906" y="197540"/>
            <a:ext cx="3244469" cy="511768"/>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1600" b="1" dirty="0" smtClean="0">
                <a:solidFill>
                  <a:schemeClr val="tx1"/>
                </a:solidFill>
              </a:rPr>
              <a:t>مفهوم التشريع المالي والبنكي</a:t>
            </a:r>
            <a:endParaRPr lang="fr-FR" sz="1600" b="1"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ous-titre 1"/>
          <p:cNvSpPr>
            <a:spLocks noGrp="1"/>
          </p:cNvSpPr>
          <p:nvPr>
            <p:ph type="subTitle" idx="1"/>
          </p:nvPr>
        </p:nvSpPr>
        <p:spPr>
          <a:xfrm>
            <a:off x="371476" y="819150"/>
            <a:ext cx="8382000" cy="3086100"/>
          </a:xfrm>
        </p:spPr>
        <p:txBody>
          <a:bodyPr/>
          <a:lstStyle/>
          <a:p>
            <a:pPr algn="just" rtl="1">
              <a:lnSpc>
                <a:spcPct val="150000"/>
              </a:lnSpc>
            </a:pPr>
            <a:endParaRPr lang="ar-DZ" sz="1600" dirty="0" smtClean="0"/>
          </a:p>
          <a:p>
            <a:pPr marL="93663" indent="0" algn="just" rtl="1">
              <a:lnSpc>
                <a:spcPct val="150000"/>
              </a:lnSpc>
            </a:pPr>
            <a:r>
              <a:rPr lang="ar-SA" sz="1600" b="1" dirty="0" smtClean="0"/>
              <a:t>يُقصد بالتشريع المالي والبنكي: </a:t>
            </a:r>
            <a:r>
              <a:rPr lang="ar-SA" sz="1600" dirty="0" smtClean="0"/>
              <a:t>"مجموعة القوانين والأنظمة التي تحكم وتنظم العمليات المالية والمصرفية في الدولة، بهدف ضمان استقرار النظام المالي وحماية حقوق الأطراف المتعاملة، وتحقيق الشفافية في المعاملات المالية</a:t>
            </a:r>
            <a:r>
              <a:rPr lang="fr-FR" sz="1600" dirty="0" smtClean="0"/>
              <a:t>".</a:t>
            </a:r>
          </a:p>
          <a:p>
            <a:pPr marL="93663" indent="0" algn="just" rtl="1">
              <a:lnSpc>
                <a:spcPct val="150000"/>
              </a:lnSpc>
            </a:pPr>
            <a:r>
              <a:rPr lang="ar-SA" sz="1600" dirty="0" smtClean="0"/>
              <a:t>ويشمل هذا الإطار التشريعي جانبين هما</a:t>
            </a:r>
            <a:r>
              <a:rPr lang="fr-FR" sz="1600" dirty="0" smtClean="0"/>
              <a:t>:</a:t>
            </a:r>
          </a:p>
          <a:p>
            <a:pPr marL="93663" indent="0" algn="just" rtl="1">
              <a:lnSpc>
                <a:spcPct val="150000"/>
              </a:lnSpc>
            </a:pPr>
            <a:r>
              <a:rPr lang="ar-SA" sz="1600" b="1" dirty="0" smtClean="0"/>
              <a:t>‌أ</a:t>
            </a:r>
            <a:r>
              <a:rPr lang="ar-DZ" sz="1600" b="1" dirty="0" smtClean="0"/>
              <a:t>-</a:t>
            </a:r>
            <a:r>
              <a:rPr lang="ar-SA" sz="1600" b="1" dirty="0" smtClean="0"/>
              <a:t> التشريع المالي</a:t>
            </a:r>
            <a:r>
              <a:rPr lang="fr-FR" sz="1600" b="1" dirty="0" smtClean="0"/>
              <a:t>:</a:t>
            </a:r>
          </a:p>
          <a:p>
            <a:pPr marL="93663" indent="0" algn="just" rtl="1">
              <a:lnSpc>
                <a:spcPct val="150000"/>
              </a:lnSpc>
            </a:pPr>
            <a:r>
              <a:rPr lang="ar-SA" sz="1600" dirty="0" smtClean="0"/>
              <a:t>يشير هذا التشريع إلى القوانين التي تحكم السياسات المالية العامة للدولة، مثل: الضرائب، الموازنة العامة، الإنفاق الحكومي، وإدارة الديون...</a:t>
            </a:r>
            <a:r>
              <a:rPr lang="ar-SA" sz="1600" dirty="0" err="1" smtClean="0"/>
              <a:t>إلخ</a:t>
            </a:r>
            <a:r>
              <a:rPr lang="fr-FR" sz="1600" dirty="0" smtClean="0"/>
              <a:t>.</a:t>
            </a:r>
          </a:p>
          <a:p>
            <a:pPr marL="93663" indent="0" algn="just" rtl="1">
              <a:lnSpc>
                <a:spcPct val="150000"/>
              </a:lnSpc>
            </a:pPr>
            <a:r>
              <a:rPr lang="ar-SA" sz="1600" dirty="0" smtClean="0"/>
              <a:t>يحدد هذا الجانب الأداة (الطريقة) التي تُدير </a:t>
            </a:r>
            <a:r>
              <a:rPr lang="ar-SA" sz="1600" dirty="0" err="1" smtClean="0"/>
              <a:t>بها</a:t>
            </a:r>
            <a:r>
              <a:rPr lang="ar-SA" sz="1600" dirty="0" smtClean="0"/>
              <a:t> الحكومة مواردها المالية، ومن ذلك: آليات تحصيل الضرائب، توزيع الإنفاق على القطاعات المختلفة، آليات ضبط العجز </a:t>
            </a:r>
            <a:r>
              <a:rPr lang="ar-SA" sz="1600" dirty="0" err="1" smtClean="0"/>
              <a:t>الموازني</a:t>
            </a:r>
            <a:r>
              <a:rPr lang="ar-SA" sz="1600" dirty="0" smtClean="0"/>
              <a:t> والفائض المالي</a:t>
            </a:r>
            <a:r>
              <a:rPr lang="fr-FR" sz="1600" dirty="0" smtClean="0"/>
              <a:t>.</a:t>
            </a:r>
          </a:p>
          <a:p>
            <a:pPr algn="just" rtl="1"/>
            <a:endParaRPr lang="fr-FR" sz="1200" dirty="0"/>
          </a:p>
        </p:txBody>
      </p:sp>
      <p:sp>
        <p:nvSpPr>
          <p:cNvPr id="5" name="Rectangle 4"/>
          <p:cNvSpPr/>
          <p:nvPr/>
        </p:nvSpPr>
        <p:spPr>
          <a:xfrm>
            <a:off x="6076950" y="251883"/>
            <a:ext cx="2909693" cy="369332"/>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ar-DZ" sz="1800" b="1" dirty="0" smtClean="0"/>
              <a:t>2- </a:t>
            </a:r>
            <a:r>
              <a:rPr lang="ar-SA" sz="1800" b="1" dirty="0" smtClean="0"/>
              <a:t>مفهوم التشريع المالي والبنكي </a:t>
            </a:r>
            <a:r>
              <a:rPr lang="ar-DZ" sz="1800" b="1" dirty="0" smtClean="0"/>
              <a:t>:</a:t>
            </a:r>
            <a:endParaRPr lang="fr-FR" sz="1800" b="1" dirty="0"/>
          </a:p>
        </p:txBody>
      </p:sp>
      <p:cxnSp>
        <p:nvCxnSpPr>
          <p:cNvPr id="6" name="Connecteur droit 5"/>
          <p:cNvCxnSpPr/>
          <p:nvPr/>
        </p:nvCxnSpPr>
        <p:spPr>
          <a:xfrm>
            <a:off x="5896154" y="0"/>
            <a:ext cx="0" cy="714852"/>
          </a:xfrm>
          <a:prstGeom prst="line">
            <a:avLst/>
          </a:prstGeom>
        </p:spPr>
        <p:style>
          <a:lnRef idx="2">
            <a:schemeClr val="accent3"/>
          </a:lnRef>
          <a:fillRef idx="0">
            <a:schemeClr val="accent3"/>
          </a:fillRef>
          <a:effectRef idx="1">
            <a:schemeClr val="accent3"/>
          </a:effectRef>
          <a:fontRef idx="minor">
            <a:schemeClr val="tx1"/>
          </a:fontRef>
        </p:style>
      </p:cxnSp>
      <p:pic>
        <p:nvPicPr>
          <p:cNvPr id="4097" name="Picture 1"/>
          <p:cNvPicPr>
            <a:picLocks noChangeAspect="1" noChangeArrowheads="1"/>
          </p:cNvPicPr>
          <p:nvPr/>
        </p:nvPicPr>
        <p:blipFill>
          <a:blip r:embed="rId2"/>
          <a:srcRect/>
          <a:stretch>
            <a:fillRect/>
          </a:stretch>
        </p:blipFill>
        <p:spPr bwMode="auto">
          <a:xfrm>
            <a:off x="0" y="3652549"/>
            <a:ext cx="2638425" cy="1490951"/>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ous-titre 1"/>
          <p:cNvSpPr>
            <a:spLocks noGrp="1"/>
          </p:cNvSpPr>
          <p:nvPr>
            <p:ph type="subTitle" idx="1"/>
          </p:nvPr>
        </p:nvSpPr>
        <p:spPr>
          <a:xfrm>
            <a:off x="704851" y="742950"/>
            <a:ext cx="8048624" cy="3086100"/>
          </a:xfrm>
        </p:spPr>
        <p:txBody>
          <a:bodyPr/>
          <a:lstStyle/>
          <a:p>
            <a:pPr algn="just" rtl="1">
              <a:lnSpc>
                <a:spcPct val="150000"/>
              </a:lnSpc>
            </a:pPr>
            <a:r>
              <a:rPr lang="ar-DZ" sz="1600" b="1" dirty="0" smtClean="0"/>
              <a:t>ب-</a:t>
            </a:r>
            <a:r>
              <a:rPr lang="ar-SA" sz="1600" b="1" dirty="0" smtClean="0"/>
              <a:t> التشريع </a:t>
            </a:r>
            <a:r>
              <a:rPr lang="ar-SA" sz="1600" b="1" dirty="0" err="1" smtClean="0"/>
              <a:t>ال</a:t>
            </a:r>
            <a:r>
              <a:rPr lang="ar-DZ" sz="1600" b="1" dirty="0" smtClean="0"/>
              <a:t>بنكي</a:t>
            </a:r>
            <a:r>
              <a:rPr lang="fr-FR" sz="1600" b="1" dirty="0" smtClean="0"/>
              <a:t>:</a:t>
            </a:r>
          </a:p>
          <a:p>
            <a:pPr algn="just" rtl="1">
              <a:lnSpc>
                <a:spcPct val="150000"/>
              </a:lnSpc>
            </a:pPr>
            <a:r>
              <a:rPr lang="ar-DZ" sz="1600" dirty="0" smtClean="0"/>
              <a:t>        يركز هذا التشريع على تنظيم القطاع المصرفي، بما في ذلك البنوك والمؤسسات المالية الأخرى، ويشير هذا الجانب إلى القوانين التي تحكم: إنشاء البنوك، تنظيم الائتمان، إدارة المخاطر، تحديد أسعار الفائدة، وحماية الودائع....</a:t>
            </a:r>
            <a:r>
              <a:rPr lang="ar-DZ" sz="1600" dirty="0" err="1" smtClean="0"/>
              <a:t>إلخ</a:t>
            </a:r>
            <a:r>
              <a:rPr lang="ar-DZ" sz="1600" dirty="0" smtClean="0"/>
              <a:t>. كما يهدف إلى ضمان أن تكون البنوك في وضع مالي مستقر وتحمي أموال المودعين، بالإضافة إلى منع الممارسات المالية غير القانونية، مثل غسيل الأموال وغيرها.</a:t>
            </a:r>
          </a:p>
          <a:p>
            <a:pPr algn="just" rtl="1">
              <a:lnSpc>
                <a:spcPct val="150000"/>
              </a:lnSpc>
            </a:pPr>
            <a:endParaRPr lang="fr-FR" sz="1600" dirty="0" smtClean="0"/>
          </a:p>
          <a:p>
            <a:pPr algn="just" rtl="1"/>
            <a:endParaRPr lang="fr-FR" sz="1200" dirty="0"/>
          </a:p>
        </p:txBody>
      </p:sp>
      <p:sp>
        <p:nvSpPr>
          <p:cNvPr id="5" name="Rectangle 4"/>
          <p:cNvSpPr/>
          <p:nvPr/>
        </p:nvSpPr>
        <p:spPr>
          <a:xfrm>
            <a:off x="6076950" y="251883"/>
            <a:ext cx="2909693" cy="369332"/>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ar-DZ" sz="1800" b="1" dirty="0" smtClean="0"/>
              <a:t>2- </a:t>
            </a:r>
            <a:r>
              <a:rPr lang="ar-SA" sz="1800" b="1" dirty="0" smtClean="0"/>
              <a:t>مفهوم التشريع المالي والبنكي </a:t>
            </a:r>
            <a:r>
              <a:rPr lang="ar-DZ" sz="1800" b="1" dirty="0" smtClean="0"/>
              <a:t>:</a:t>
            </a:r>
            <a:endParaRPr lang="fr-FR" sz="1800" b="1" dirty="0"/>
          </a:p>
        </p:txBody>
      </p:sp>
      <p:cxnSp>
        <p:nvCxnSpPr>
          <p:cNvPr id="6" name="Connecteur droit 5"/>
          <p:cNvCxnSpPr/>
          <p:nvPr/>
        </p:nvCxnSpPr>
        <p:spPr>
          <a:xfrm>
            <a:off x="5896154" y="0"/>
            <a:ext cx="0" cy="714852"/>
          </a:xfrm>
          <a:prstGeom prst="line">
            <a:avLst/>
          </a:prstGeom>
        </p:spPr>
        <p:style>
          <a:lnRef idx="2">
            <a:schemeClr val="accent3"/>
          </a:lnRef>
          <a:fillRef idx="0">
            <a:schemeClr val="accent3"/>
          </a:fillRef>
          <a:effectRef idx="1">
            <a:schemeClr val="accent3"/>
          </a:effectRef>
          <a:fontRef idx="minor">
            <a:schemeClr val="tx1"/>
          </a:fontRef>
        </p:style>
      </p:cxnSp>
      <p:pic>
        <p:nvPicPr>
          <p:cNvPr id="3074" name="Picture 2"/>
          <p:cNvPicPr>
            <a:picLocks noChangeAspect="1" noChangeArrowheads="1"/>
          </p:cNvPicPr>
          <p:nvPr/>
        </p:nvPicPr>
        <p:blipFill>
          <a:blip r:embed="rId2"/>
          <a:srcRect/>
          <a:stretch>
            <a:fillRect/>
          </a:stretch>
        </p:blipFill>
        <p:spPr bwMode="auto">
          <a:xfrm>
            <a:off x="1" y="3418609"/>
            <a:ext cx="2933699" cy="172489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ous-titre 1"/>
          <p:cNvSpPr>
            <a:spLocks noGrp="1"/>
          </p:cNvSpPr>
          <p:nvPr>
            <p:ph type="subTitle" idx="1"/>
          </p:nvPr>
        </p:nvSpPr>
        <p:spPr>
          <a:xfrm>
            <a:off x="259773" y="431222"/>
            <a:ext cx="8884227" cy="4200525"/>
          </a:xfrm>
        </p:spPr>
        <p:txBody>
          <a:bodyPr/>
          <a:lstStyle/>
          <a:p>
            <a:pPr algn="just" rtl="1">
              <a:lnSpc>
                <a:spcPct val="150000"/>
              </a:lnSpc>
            </a:pPr>
            <a:endParaRPr lang="ar-DZ" sz="1600" dirty="0" smtClean="0"/>
          </a:p>
          <a:p>
            <a:pPr algn="just" rtl="1">
              <a:lnSpc>
                <a:spcPct val="150000"/>
              </a:lnSpc>
            </a:pPr>
            <a:r>
              <a:rPr lang="ar-DZ" sz="1600" dirty="0" smtClean="0"/>
              <a:t>ت</a:t>
            </a:r>
            <a:r>
              <a:rPr lang="ar-SA" sz="1600" dirty="0" smtClean="0"/>
              <a:t>سعى الحكومات من خلال التشريعات المالية والبنكية إلى</a:t>
            </a:r>
            <a:r>
              <a:rPr lang="fr-FR" sz="1600" dirty="0" smtClean="0"/>
              <a:t>:</a:t>
            </a:r>
          </a:p>
          <a:p>
            <a:pPr marL="176213" indent="0" algn="just" rtl="1">
              <a:lnSpc>
                <a:spcPct val="150000"/>
              </a:lnSpc>
            </a:pPr>
            <a:r>
              <a:rPr lang="ar-SA" sz="1600" b="1" dirty="0" smtClean="0"/>
              <a:t>حماية النظام المالي: </a:t>
            </a:r>
            <a:r>
              <a:rPr lang="ar-SA" sz="1600" dirty="0" smtClean="0"/>
              <a:t>يسهم التشريع المالي في ضمان استقرار الاقتصاد عبر تنظيم تدفق الأموال والسيطرة على التضخم والبطالة، كما يهدف التشريع البنكي إلى حماية النظام المصرفي من الأزمات المالية وضمان سلامة المعاملات المصرفية؛</a:t>
            </a:r>
            <a:endParaRPr lang="fr-FR" sz="1600" dirty="0" smtClean="0"/>
          </a:p>
          <a:p>
            <a:pPr marL="176213" indent="0" algn="just" rtl="1">
              <a:lnSpc>
                <a:spcPct val="150000"/>
              </a:lnSpc>
            </a:pPr>
            <a:r>
              <a:rPr lang="ar-SA" sz="1600" b="1" dirty="0" smtClean="0"/>
              <a:t>تعزيز الثقة: </a:t>
            </a:r>
            <a:r>
              <a:rPr lang="ar-SA" sz="1600" dirty="0" smtClean="0"/>
              <a:t>يهدف التشريع المالي والبنكي إلى تعزيز ثقة المستثمرين والمواطنين في النظام المالي، وذلك من خلال تطبيق قواعد صارمة لضمان الشفافية والكفاءة؛</a:t>
            </a:r>
            <a:endParaRPr lang="fr-FR" sz="1600" dirty="0" smtClean="0"/>
          </a:p>
          <a:p>
            <a:pPr marL="176213" indent="0" algn="just" rtl="1">
              <a:lnSpc>
                <a:spcPct val="150000"/>
              </a:lnSpc>
            </a:pPr>
            <a:r>
              <a:rPr lang="ar-SA" sz="1600" b="1" dirty="0" smtClean="0"/>
              <a:t>مكافحة الفساد والاحتيال: </a:t>
            </a:r>
            <a:r>
              <a:rPr lang="ar-SA" sz="1600" dirty="0" smtClean="0"/>
              <a:t>يسمح التشريع المالي والبنكي بوضع آليات قانونية تمنع الاحتيال المالي وغسيل الأموال والممارسات غير المشروعة في الأسواق المالية والبنوك؛</a:t>
            </a:r>
            <a:endParaRPr lang="fr-FR" sz="1600" dirty="0" smtClean="0"/>
          </a:p>
          <a:p>
            <a:pPr marL="176213" indent="0" algn="just" rtl="1">
              <a:lnSpc>
                <a:spcPct val="150000"/>
              </a:lnSpc>
            </a:pPr>
            <a:r>
              <a:rPr lang="ar-SA" sz="1600" b="1" dirty="0" smtClean="0"/>
              <a:t>تشجيع التنمية الاقتصادية: </a:t>
            </a:r>
            <a:r>
              <a:rPr lang="ar-SA" sz="1600" dirty="0" smtClean="0"/>
              <a:t>يساعد التشريع المالي والبنكي على توجيه الموارد المالية نحو التنمية الاقتصادية عبر دعم القطاعات الإنتاجية، وتحفيز الاستثمار والنمو؛</a:t>
            </a:r>
            <a:endParaRPr lang="fr-FR" sz="1600" dirty="0" smtClean="0"/>
          </a:p>
          <a:p>
            <a:pPr marL="176213" indent="0" algn="just" rtl="1">
              <a:lnSpc>
                <a:spcPct val="150000"/>
              </a:lnSpc>
            </a:pPr>
            <a:r>
              <a:rPr lang="ar-SA" sz="1600" b="1" dirty="0" smtClean="0"/>
              <a:t>التكامل مع المعايير الدولية: </a:t>
            </a:r>
            <a:r>
              <a:rPr lang="ar-SA" sz="1600" dirty="0" smtClean="0"/>
              <a:t>يجب أن يتماشى التشريع المالي والبنكي مع المعايير المالية الدولية للحفاظ على علاقات تجارية ومالية مع مختلف المؤسسات المالية الدولية</a:t>
            </a:r>
            <a:r>
              <a:rPr lang="fr-FR" sz="1600" dirty="0" smtClean="0"/>
              <a:t>.</a:t>
            </a:r>
          </a:p>
          <a:p>
            <a:pPr algn="just" rtl="1">
              <a:lnSpc>
                <a:spcPct val="150000"/>
              </a:lnSpc>
            </a:pPr>
            <a:endParaRPr lang="fr-FR" sz="1600" dirty="0" smtClean="0"/>
          </a:p>
          <a:p>
            <a:pPr algn="just" rtl="1"/>
            <a:endParaRPr lang="fr-FR" sz="1200" dirty="0"/>
          </a:p>
        </p:txBody>
      </p:sp>
      <p:sp>
        <p:nvSpPr>
          <p:cNvPr id="5" name="Rectangle 4"/>
          <p:cNvSpPr/>
          <p:nvPr/>
        </p:nvSpPr>
        <p:spPr>
          <a:xfrm>
            <a:off x="6076950" y="0"/>
            <a:ext cx="2909693" cy="369332"/>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ar-DZ" sz="1800" b="1" dirty="0" smtClean="0"/>
              <a:t>3- أهداف</a:t>
            </a:r>
            <a:r>
              <a:rPr lang="ar-SA" sz="1800" b="1" dirty="0" smtClean="0"/>
              <a:t> التشريع المالي والبنكي </a:t>
            </a:r>
            <a:r>
              <a:rPr lang="ar-DZ" sz="1800" b="1" dirty="0" smtClean="0"/>
              <a:t>:</a:t>
            </a:r>
            <a:endParaRPr lang="fr-FR" sz="1800" b="1" dirty="0"/>
          </a:p>
        </p:txBody>
      </p:sp>
      <p:cxnSp>
        <p:nvCxnSpPr>
          <p:cNvPr id="6" name="Connecteur droit 5"/>
          <p:cNvCxnSpPr/>
          <p:nvPr/>
        </p:nvCxnSpPr>
        <p:spPr>
          <a:xfrm rot="16200000" flipH="1">
            <a:off x="5701668" y="194486"/>
            <a:ext cx="394855" cy="5882"/>
          </a:xfrm>
          <a:prstGeom prst="line">
            <a:avLst/>
          </a:prstGeom>
        </p:spPr>
        <p:style>
          <a:lnRef idx="2">
            <a:schemeClr val="accent3"/>
          </a:lnRef>
          <a:fillRef idx="0">
            <a:schemeClr val="accent3"/>
          </a:fillRef>
          <a:effectRef idx="1">
            <a:schemeClr val="accent3"/>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ous-titre 1"/>
          <p:cNvSpPr>
            <a:spLocks noGrp="1"/>
          </p:cNvSpPr>
          <p:nvPr>
            <p:ph type="subTitle" idx="1"/>
          </p:nvPr>
        </p:nvSpPr>
        <p:spPr>
          <a:xfrm>
            <a:off x="0" y="1343328"/>
            <a:ext cx="9144000" cy="3189766"/>
          </a:xfrm>
        </p:spPr>
        <p:txBody>
          <a:bodyPr/>
          <a:lstStyle/>
          <a:p>
            <a:pPr algn="just" rtl="1">
              <a:lnSpc>
                <a:spcPct val="150000"/>
              </a:lnSpc>
            </a:pPr>
            <a:endParaRPr lang="ar-DZ" sz="1600" dirty="0" smtClean="0"/>
          </a:p>
          <a:p>
            <a:pPr algn="just" rtl="1">
              <a:lnSpc>
                <a:spcPct val="150000"/>
              </a:lnSpc>
            </a:pPr>
            <a:endParaRPr lang="ar-DZ" sz="1600" dirty="0" smtClean="0"/>
          </a:p>
          <a:p>
            <a:pPr algn="just" rtl="1">
              <a:lnSpc>
                <a:spcPct val="150000"/>
              </a:lnSpc>
            </a:pPr>
            <a:endParaRPr lang="ar-DZ" sz="1600" dirty="0" smtClean="0"/>
          </a:p>
          <a:p>
            <a:pPr algn="just" rtl="1">
              <a:lnSpc>
                <a:spcPct val="150000"/>
              </a:lnSpc>
            </a:pPr>
            <a:endParaRPr lang="ar-DZ" sz="1600" dirty="0" smtClean="0"/>
          </a:p>
          <a:p>
            <a:pPr algn="just" rtl="1">
              <a:lnSpc>
                <a:spcPct val="150000"/>
              </a:lnSpc>
            </a:pPr>
            <a:endParaRPr lang="ar-DZ" sz="1600" dirty="0" smtClean="0"/>
          </a:p>
          <a:p>
            <a:pPr algn="just" rtl="1">
              <a:lnSpc>
                <a:spcPct val="150000"/>
              </a:lnSpc>
            </a:pPr>
            <a:endParaRPr lang="ar-DZ" sz="1600" dirty="0" smtClean="0"/>
          </a:p>
          <a:p>
            <a:pPr algn="just" rtl="1">
              <a:lnSpc>
                <a:spcPct val="150000"/>
              </a:lnSpc>
            </a:pPr>
            <a:r>
              <a:rPr lang="ar-SA" sz="1600" dirty="0" smtClean="0"/>
              <a:t>يتم تنظيم النظام المالي والبنكي والإشراف عليه في الجزائر من قبل عدة هيئات ومصادر تشريعية تلعب دورًا رئيسيًا في صياغة السياسات، تنظيم الأسواق المالية، وضمان الاستقرار المالي، ومن أهم هذه الهيئات</a:t>
            </a:r>
            <a:r>
              <a:rPr lang="fr-FR" sz="1600" dirty="0" smtClean="0"/>
              <a:t>:</a:t>
            </a:r>
          </a:p>
          <a:p>
            <a:pPr marL="93663" indent="-93663" algn="just" rtl="1">
              <a:lnSpc>
                <a:spcPct val="150000"/>
              </a:lnSpc>
            </a:pPr>
            <a:r>
              <a:rPr lang="ar-SA" sz="1600" b="1" dirty="0" smtClean="0"/>
              <a:t>‌أ</a:t>
            </a:r>
            <a:r>
              <a:rPr lang="ar-DZ" sz="1600" b="1" dirty="0" smtClean="0"/>
              <a:t>-</a:t>
            </a:r>
            <a:r>
              <a:rPr lang="ar-SA" sz="1600" b="1" dirty="0" smtClean="0"/>
              <a:t> وزارة المالية</a:t>
            </a:r>
            <a:r>
              <a:rPr lang="fr-FR" sz="1600" b="1" dirty="0" smtClean="0"/>
              <a:t>:</a:t>
            </a:r>
          </a:p>
          <a:p>
            <a:pPr marL="93663" indent="-93663" algn="just" rtl="1">
              <a:lnSpc>
                <a:spcPct val="150000"/>
              </a:lnSpc>
            </a:pPr>
            <a:r>
              <a:rPr lang="ar-SA" sz="1600" dirty="0" smtClean="0"/>
              <a:t>هي الجهة الحكومية </a:t>
            </a:r>
            <a:r>
              <a:rPr lang="ar-SA" sz="1600" dirty="0" err="1" smtClean="0"/>
              <a:t>المسؤولة</a:t>
            </a:r>
            <a:r>
              <a:rPr lang="ar-SA" sz="1600" dirty="0" smtClean="0"/>
              <a:t> عن صياغة وتنفيذ السياسات المالية والاقتصادية في الجزائر، تُصدر التشريعات المالية المتعلقة </a:t>
            </a:r>
            <a:r>
              <a:rPr lang="ar-SA" sz="1600" dirty="0" err="1" smtClean="0"/>
              <a:t>بـ</a:t>
            </a:r>
            <a:r>
              <a:rPr lang="ar-SA" sz="1600" dirty="0" smtClean="0"/>
              <a:t>: الميزانية العامة، الضرائب، الإنفاق الحكومي، وإدارة الديون العامة... </a:t>
            </a:r>
            <a:r>
              <a:rPr lang="ar-SA" sz="1600" dirty="0" err="1" smtClean="0"/>
              <a:t>إلخ</a:t>
            </a:r>
            <a:r>
              <a:rPr lang="ar-SA" sz="1600" dirty="0" smtClean="0"/>
              <a:t>، كما تقترح مشاريع القوانين المالية وتشرف على تنفيذها</a:t>
            </a:r>
            <a:r>
              <a:rPr lang="fr-FR" sz="1600" dirty="0" smtClean="0"/>
              <a:t>.</a:t>
            </a:r>
          </a:p>
          <a:p>
            <a:pPr marL="93663" indent="-93663" algn="just" rtl="1">
              <a:lnSpc>
                <a:spcPct val="150000"/>
              </a:lnSpc>
            </a:pPr>
            <a:r>
              <a:rPr lang="ar-SA" sz="1600" b="1" dirty="0" smtClean="0"/>
              <a:t>‌ب</a:t>
            </a:r>
            <a:r>
              <a:rPr lang="ar-DZ" sz="1600" b="1" dirty="0" smtClean="0"/>
              <a:t>-</a:t>
            </a:r>
            <a:r>
              <a:rPr lang="ar-SA" sz="1600" b="1" dirty="0" smtClean="0"/>
              <a:t> البنك المركزي الجزائري (بنك الجزائر</a:t>
            </a:r>
            <a:r>
              <a:rPr lang="ar-DZ" sz="1600" b="1" dirty="0" smtClean="0"/>
              <a:t>)</a:t>
            </a:r>
            <a:r>
              <a:rPr lang="fr-FR" sz="1600" b="1" dirty="0" smtClean="0"/>
              <a:t>:</a:t>
            </a:r>
          </a:p>
          <a:p>
            <a:pPr marL="93663" indent="-93663" algn="just" rtl="1">
              <a:lnSpc>
                <a:spcPct val="150000"/>
              </a:lnSpc>
            </a:pPr>
            <a:r>
              <a:rPr lang="ar-SA" sz="1600" dirty="0" smtClean="0"/>
              <a:t>يعدّ بنك الجزائر السلطة النقدية الرئيسية في البلاد، </a:t>
            </a:r>
            <a:r>
              <a:rPr lang="ar-SA" sz="1600" dirty="0" err="1" smtClean="0"/>
              <a:t>والمسؤول</a:t>
            </a:r>
            <a:r>
              <a:rPr lang="ar-SA" sz="1600" dirty="0" smtClean="0"/>
              <a:t> عن إصدار العملة الوطنية (الدينار الجزائري) وتنظيم السياسة النقدية، ولإشراف على القطاع المصرفي وضمان استقراره، كما يُصدر التعليمات والأنظمة المتعلقة بالعمليات المصرفية والمالية. </a:t>
            </a:r>
            <a:endParaRPr lang="fr-FR" sz="1600" dirty="0" smtClean="0"/>
          </a:p>
          <a:p>
            <a:pPr algn="just" rtl="1">
              <a:lnSpc>
                <a:spcPct val="150000"/>
              </a:lnSpc>
            </a:pPr>
            <a:endParaRPr lang="ar-DZ" sz="1600" dirty="0" smtClean="0"/>
          </a:p>
          <a:p>
            <a:pPr algn="just" rtl="1">
              <a:lnSpc>
                <a:spcPct val="150000"/>
              </a:lnSpc>
            </a:pPr>
            <a:endParaRPr lang="ar-DZ" sz="1600" dirty="0" smtClean="0"/>
          </a:p>
          <a:p>
            <a:pPr algn="just" rtl="1">
              <a:lnSpc>
                <a:spcPct val="150000"/>
              </a:lnSpc>
            </a:pPr>
            <a:endParaRPr lang="ar-DZ" sz="1600" dirty="0" smtClean="0"/>
          </a:p>
          <a:p>
            <a:pPr algn="just" rtl="1">
              <a:lnSpc>
                <a:spcPct val="150000"/>
              </a:lnSpc>
            </a:pPr>
            <a:endParaRPr lang="ar-DZ" sz="1600" dirty="0" smtClean="0"/>
          </a:p>
          <a:p>
            <a:pPr algn="just" rtl="1">
              <a:lnSpc>
                <a:spcPct val="150000"/>
              </a:lnSpc>
            </a:pPr>
            <a:endParaRPr lang="ar-DZ" sz="1600" dirty="0" smtClean="0"/>
          </a:p>
          <a:p>
            <a:pPr algn="just" rtl="1">
              <a:lnSpc>
                <a:spcPct val="150000"/>
              </a:lnSpc>
            </a:pPr>
            <a:endParaRPr lang="fr-FR" sz="1600" dirty="0" smtClean="0"/>
          </a:p>
          <a:p>
            <a:pPr algn="just" rtl="1"/>
            <a:endParaRPr lang="fr-FR" sz="1200" dirty="0"/>
          </a:p>
        </p:txBody>
      </p:sp>
      <p:cxnSp>
        <p:nvCxnSpPr>
          <p:cNvPr id="6" name="Connecteur droit 5"/>
          <p:cNvCxnSpPr/>
          <p:nvPr/>
        </p:nvCxnSpPr>
        <p:spPr>
          <a:xfrm>
            <a:off x="5896154" y="0"/>
            <a:ext cx="0" cy="714852"/>
          </a:xfrm>
          <a:prstGeom prst="line">
            <a:avLst/>
          </a:prstGeom>
        </p:spPr>
        <p:style>
          <a:lnRef idx="2">
            <a:schemeClr val="accent3"/>
          </a:lnRef>
          <a:fillRef idx="0">
            <a:schemeClr val="accent3"/>
          </a:fillRef>
          <a:effectRef idx="1">
            <a:schemeClr val="accent3"/>
          </a:effectRef>
          <a:fontRef idx="minor">
            <a:schemeClr val="tx1"/>
          </a:fontRef>
        </p:style>
      </p:cxnSp>
      <p:sp>
        <p:nvSpPr>
          <p:cNvPr id="7" name="Rectangle 6"/>
          <p:cNvSpPr/>
          <p:nvPr/>
        </p:nvSpPr>
        <p:spPr>
          <a:xfrm>
            <a:off x="1955658" y="133350"/>
            <a:ext cx="3740292" cy="600076"/>
          </a:xfrm>
          <a:prstGeom prst="rect">
            <a:avLst/>
          </a:prstGeom>
          <a:solidFill>
            <a:srgbClr val="00B050"/>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1600" b="1" dirty="0" smtClean="0">
                <a:solidFill>
                  <a:schemeClr val="tx1"/>
                </a:solidFill>
              </a:rPr>
              <a:t>مصادر وهيئات التشريعات المالية والبنكية في الجزائر</a:t>
            </a:r>
            <a:endParaRPr lang="fr-FR" sz="1600" b="1" dirty="0">
              <a:solidFill>
                <a:schemeClr val="tx1"/>
              </a:solidFill>
            </a:endParaRPr>
          </a:p>
        </p:txBody>
      </p:sp>
      <p:pic>
        <p:nvPicPr>
          <p:cNvPr id="1026" name="Picture 2"/>
          <p:cNvPicPr>
            <a:picLocks noChangeAspect="1" noChangeArrowheads="1"/>
          </p:cNvPicPr>
          <p:nvPr/>
        </p:nvPicPr>
        <p:blipFill>
          <a:blip r:embed="rId2"/>
          <a:srcRect/>
          <a:stretch>
            <a:fillRect/>
          </a:stretch>
        </p:blipFill>
        <p:spPr bwMode="auto">
          <a:xfrm>
            <a:off x="6285627" y="0"/>
            <a:ext cx="2858373" cy="1371600"/>
          </a:xfrm>
          <a:prstGeom prst="rect">
            <a:avLst/>
          </a:prstGeom>
          <a:noFill/>
          <a:ln w="9525">
            <a:noFill/>
            <a:miter lim="800000"/>
            <a:headEnd/>
            <a:tailEnd/>
          </a:ln>
          <a:effectLst/>
        </p:spPr>
      </p:pic>
      <p:sp>
        <p:nvSpPr>
          <p:cNvPr id="1029" name="AutoShape 5" descr="خريطة البرلمان الجزائري القادم.. تكهنات عدة مع كثرة القوائم | سكاي نيوز  عربية"/>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ous-titre 1"/>
          <p:cNvSpPr>
            <a:spLocks noGrp="1"/>
          </p:cNvSpPr>
          <p:nvPr>
            <p:ph type="subTitle" idx="1"/>
          </p:nvPr>
        </p:nvSpPr>
        <p:spPr>
          <a:xfrm>
            <a:off x="212410" y="1281708"/>
            <a:ext cx="8591107" cy="3019646"/>
          </a:xfrm>
        </p:spPr>
        <p:txBody>
          <a:bodyPr/>
          <a:lstStyle/>
          <a:p>
            <a:pPr algn="just" rtl="1">
              <a:lnSpc>
                <a:spcPct val="150000"/>
              </a:lnSpc>
            </a:pPr>
            <a:endParaRPr lang="ar-DZ" sz="1600" dirty="0" smtClean="0"/>
          </a:p>
          <a:p>
            <a:pPr algn="just" rtl="1">
              <a:lnSpc>
                <a:spcPct val="150000"/>
              </a:lnSpc>
            </a:pPr>
            <a:endParaRPr lang="ar-DZ" sz="1600" dirty="0" smtClean="0"/>
          </a:p>
          <a:p>
            <a:pPr algn="just" rtl="1">
              <a:lnSpc>
                <a:spcPct val="150000"/>
              </a:lnSpc>
            </a:pPr>
            <a:endParaRPr lang="ar-DZ" sz="1600" dirty="0" smtClean="0"/>
          </a:p>
          <a:p>
            <a:pPr algn="just" rtl="1">
              <a:lnSpc>
                <a:spcPct val="150000"/>
              </a:lnSpc>
            </a:pPr>
            <a:endParaRPr lang="ar-DZ" sz="1600" dirty="0" smtClean="0"/>
          </a:p>
          <a:p>
            <a:pPr algn="just" rtl="1">
              <a:lnSpc>
                <a:spcPct val="150000"/>
              </a:lnSpc>
            </a:pPr>
            <a:endParaRPr lang="ar-DZ" sz="1600" dirty="0" smtClean="0"/>
          </a:p>
          <a:p>
            <a:pPr algn="just" rtl="1">
              <a:lnSpc>
                <a:spcPct val="150000"/>
              </a:lnSpc>
            </a:pPr>
            <a:endParaRPr lang="ar-DZ" sz="1600" dirty="0" smtClean="0"/>
          </a:p>
          <a:p>
            <a:pPr algn="just" rtl="1">
              <a:lnSpc>
                <a:spcPct val="150000"/>
              </a:lnSpc>
            </a:pPr>
            <a:endParaRPr lang="ar-DZ" sz="1600" dirty="0" smtClean="0"/>
          </a:p>
          <a:p>
            <a:pPr algn="just" rtl="1">
              <a:lnSpc>
                <a:spcPct val="150000"/>
              </a:lnSpc>
            </a:pPr>
            <a:endParaRPr lang="ar-DZ" sz="1600" dirty="0" smtClean="0"/>
          </a:p>
          <a:p>
            <a:pPr algn="just" rtl="1">
              <a:lnSpc>
                <a:spcPct val="150000"/>
              </a:lnSpc>
            </a:pPr>
            <a:endParaRPr lang="ar-DZ" sz="1600" dirty="0" smtClean="0"/>
          </a:p>
          <a:p>
            <a:pPr algn="just" rtl="1">
              <a:lnSpc>
                <a:spcPct val="150000"/>
              </a:lnSpc>
            </a:pPr>
            <a:endParaRPr lang="ar-DZ" sz="1600" dirty="0" smtClean="0"/>
          </a:p>
          <a:p>
            <a:pPr algn="just" rtl="1">
              <a:lnSpc>
                <a:spcPct val="150000"/>
              </a:lnSpc>
            </a:pPr>
            <a:endParaRPr lang="ar-DZ" sz="1600" dirty="0" smtClean="0"/>
          </a:p>
          <a:p>
            <a:pPr algn="just" rtl="1">
              <a:lnSpc>
                <a:spcPct val="150000"/>
              </a:lnSpc>
            </a:pPr>
            <a:endParaRPr lang="ar-DZ" sz="1600" dirty="0" smtClean="0"/>
          </a:p>
          <a:p>
            <a:pPr algn="just" rtl="1">
              <a:lnSpc>
                <a:spcPct val="150000"/>
              </a:lnSpc>
            </a:pPr>
            <a:r>
              <a:rPr lang="ar-SA" sz="1600" dirty="0" smtClean="0"/>
              <a:t>ويضم البنك المركزي هيئتين رئيسيتين هما</a:t>
            </a:r>
            <a:r>
              <a:rPr lang="ar-DZ" sz="1600" dirty="0" smtClean="0"/>
              <a:t>:</a:t>
            </a:r>
          </a:p>
          <a:p>
            <a:pPr marL="361950" indent="-222250" algn="just" rtl="1">
              <a:lnSpc>
                <a:spcPct val="150000"/>
              </a:lnSpc>
              <a:buSzPct val="100000"/>
              <a:buFont typeface="Wingdings" pitchFamily="2" charset="2"/>
              <a:buChar char="ü"/>
            </a:pPr>
            <a:r>
              <a:rPr lang="fr-FR" sz="1600" b="1" dirty="0" smtClean="0"/>
              <a:t> </a:t>
            </a:r>
            <a:r>
              <a:rPr lang="ar-SA" sz="1600" b="1" dirty="0" smtClean="0"/>
              <a:t>المجلس النقدي والمصرفي (مجلس النقد والقرض سابقاً): </a:t>
            </a:r>
            <a:r>
              <a:rPr lang="ar-SA" sz="1600" dirty="0" smtClean="0"/>
              <a:t>وهو </a:t>
            </a:r>
            <a:r>
              <a:rPr lang="ar-SA" sz="1600" dirty="0" err="1" smtClean="0"/>
              <a:t>المسؤول</a:t>
            </a:r>
            <a:r>
              <a:rPr lang="ar-SA" sz="1600" dirty="0" smtClean="0"/>
              <a:t> عن إصدار الأنظمة المصرفية والمالية</a:t>
            </a:r>
            <a:r>
              <a:rPr lang="fr-FR" sz="1600" dirty="0" smtClean="0"/>
              <a:t>.</a:t>
            </a:r>
          </a:p>
          <a:p>
            <a:pPr marL="179388" indent="268288" algn="just" rtl="1">
              <a:lnSpc>
                <a:spcPct val="150000"/>
              </a:lnSpc>
              <a:buSzPct val="100000"/>
              <a:buFont typeface="Wingdings" pitchFamily="2" charset="2"/>
              <a:buChar char="ü"/>
            </a:pPr>
            <a:r>
              <a:rPr lang="ar-SA" sz="1600" b="1" dirty="0" smtClean="0"/>
              <a:t>اللجنة المصرفية: </a:t>
            </a:r>
            <a:r>
              <a:rPr lang="ar-SA" sz="1600" dirty="0" smtClean="0"/>
              <a:t>وهي </a:t>
            </a:r>
            <a:r>
              <a:rPr lang="ar-SA" sz="1600" dirty="0" err="1" smtClean="0"/>
              <a:t>المسؤولة</a:t>
            </a:r>
            <a:r>
              <a:rPr lang="ar-SA" sz="1600" dirty="0" smtClean="0"/>
              <a:t> عن الرقابة على البنوك والمؤسسات المالية، كما تسهر على ضمان احترام القوانين والأنظمة المصرفية المعمول </a:t>
            </a:r>
            <a:r>
              <a:rPr lang="ar-SA" sz="1600" dirty="0" err="1" smtClean="0"/>
              <a:t>بها</a:t>
            </a:r>
            <a:r>
              <a:rPr lang="fr-FR" sz="1600" dirty="0" smtClean="0"/>
              <a:t>.</a:t>
            </a:r>
            <a:endParaRPr lang="ar-DZ" sz="1600" dirty="0" smtClean="0"/>
          </a:p>
          <a:p>
            <a:pPr algn="just" rtl="1">
              <a:lnSpc>
                <a:spcPct val="150000"/>
              </a:lnSpc>
            </a:pPr>
            <a:r>
              <a:rPr lang="ar-SA" sz="1600" b="1" dirty="0" smtClean="0"/>
              <a:t>‌ج</a:t>
            </a:r>
            <a:r>
              <a:rPr lang="ar-DZ" sz="1600" b="1" dirty="0" smtClean="0"/>
              <a:t>-</a:t>
            </a:r>
            <a:r>
              <a:rPr lang="ar-SA" sz="1600" b="1" dirty="0" smtClean="0"/>
              <a:t> البرلمان</a:t>
            </a:r>
            <a:r>
              <a:rPr lang="fr-FR" sz="1600" b="1" dirty="0" smtClean="0"/>
              <a:t>:</a:t>
            </a:r>
          </a:p>
          <a:p>
            <a:pPr marL="176213" indent="-36513" algn="just" rtl="1">
              <a:lnSpc>
                <a:spcPct val="150000"/>
              </a:lnSpc>
            </a:pPr>
            <a:r>
              <a:rPr lang="ar-SA" sz="1600" dirty="0" smtClean="0"/>
              <a:t>وهو السلطة التشريعية في البلاد، مهمته إصدار القواعد التشريعية، إضافة إلى مناقشة مشاريع القوانين والمصادقة عليها أو رفضها بما يضمن حماية الحقوق والحريات الأساسية، كما يُخوّل له القانون آليات لمراقبة عمل السلطات التنفيذية لمنعها من المساس بالحقوق والحريات المكفولة بصفته مُمثل عن الشعب</a:t>
            </a:r>
            <a:r>
              <a:rPr lang="fr-FR" sz="1600" dirty="0" smtClean="0"/>
              <a:t>.</a:t>
            </a:r>
          </a:p>
          <a:p>
            <a:pPr algn="just" rtl="1">
              <a:lnSpc>
                <a:spcPct val="150000"/>
              </a:lnSpc>
            </a:pPr>
            <a:endParaRPr lang="fr-FR" sz="1600" dirty="0" smtClean="0"/>
          </a:p>
          <a:p>
            <a:pPr algn="just" rtl="1">
              <a:lnSpc>
                <a:spcPct val="150000"/>
              </a:lnSpc>
            </a:pPr>
            <a:endParaRPr lang="ar-DZ" sz="1600" dirty="0" smtClean="0"/>
          </a:p>
          <a:p>
            <a:pPr algn="just" rtl="1">
              <a:lnSpc>
                <a:spcPct val="150000"/>
              </a:lnSpc>
            </a:pPr>
            <a:endParaRPr lang="ar-DZ" sz="1600" dirty="0" smtClean="0"/>
          </a:p>
          <a:p>
            <a:pPr algn="just" rtl="1">
              <a:lnSpc>
                <a:spcPct val="150000"/>
              </a:lnSpc>
            </a:pPr>
            <a:endParaRPr lang="ar-DZ" sz="1600" dirty="0" smtClean="0"/>
          </a:p>
          <a:p>
            <a:pPr algn="just" rtl="1">
              <a:lnSpc>
                <a:spcPct val="150000"/>
              </a:lnSpc>
            </a:pPr>
            <a:endParaRPr lang="ar-DZ" sz="1600" dirty="0" smtClean="0"/>
          </a:p>
          <a:p>
            <a:pPr algn="just" rtl="1">
              <a:lnSpc>
                <a:spcPct val="150000"/>
              </a:lnSpc>
            </a:pPr>
            <a:endParaRPr lang="ar-DZ" sz="1600" dirty="0" smtClean="0"/>
          </a:p>
          <a:p>
            <a:pPr algn="just" rtl="1">
              <a:lnSpc>
                <a:spcPct val="150000"/>
              </a:lnSpc>
            </a:pPr>
            <a:endParaRPr lang="ar-DZ" sz="1600" dirty="0" smtClean="0"/>
          </a:p>
          <a:p>
            <a:pPr algn="just" rtl="1">
              <a:lnSpc>
                <a:spcPct val="150000"/>
              </a:lnSpc>
            </a:pPr>
            <a:endParaRPr lang="ar-DZ" sz="1600" dirty="0" smtClean="0"/>
          </a:p>
          <a:p>
            <a:pPr algn="just" rtl="1">
              <a:lnSpc>
                <a:spcPct val="150000"/>
              </a:lnSpc>
            </a:pPr>
            <a:endParaRPr lang="ar-DZ" sz="1600" dirty="0" smtClean="0"/>
          </a:p>
          <a:p>
            <a:pPr algn="just" rtl="1">
              <a:lnSpc>
                <a:spcPct val="150000"/>
              </a:lnSpc>
            </a:pPr>
            <a:endParaRPr lang="ar-DZ" sz="1600" dirty="0" smtClean="0"/>
          </a:p>
          <a:p>
            <a:pPr algn="just" rtl="1">
              <a:lnSpc>
                <a:spcPct val="150000"/>
              </a:lnSpc>
            </a:pPr>
            <a:endParaRPr lang="fr-FR" sz="1600" dirty="0" smtClean="0"/>
          </a:p>
          <a:p>
            <a:pPr algn="just" rtl="1"/>
            <a:endParaRPr lang="fr-FR" sz="1200" dirty="0"/>
          </a:p>
        </p:txBody>
      </p:sp>
      <p:cxnSp>
        <p:nvCxnSpPr>
          <p:cNvPr id="6" name="Connecteur droit 5"/>
          <p:cNvCxnSpPr/>
          <p:nvPr/>
        </p:nvCxnSpPr>
        <p:spPr>
          <a:xfrm>
            <a:off x="5896154" y="0"/>
            <a:ext cx="0" cy="714852"/>
          </a:xfrm>
          <a:prstGeom prst="line">
            <a:avLst/>
          </a:prstGeom>
        </p:spPr>
        <p:style>
          <a:lnRef idx="2">
            <a:schemeClr val="accent3"/>
          </a:lnRef>
          <a:fillRef idx="0">
            <a:schemeClr val="accent3"/>
          </a:fillRef>
          <a:effectRef idx="1">
            <a:schemeClr val="accent3"/>
          </a:effectRef>
          <a:fontRef idx="minor">
            <a:schemeClr val="tx1"/>
          </a:fontRef>
        </p:style>
      </p:cxnSp>
      <p:sp>
        <p:nvSpPr>
          <p:cNvPr id="7" name="Rectangle 6"/>
          <p:cNvSpPr/>
          <p:nvPr/>
        </p:nvSpPr>
        <p:spPr>
          <a:xfrm>
            <a:off x="1955658" y="133350"/>
            <a:ext cx="3740292" cy="600076"/>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1600" b="1" dirty="0" smtClean="0">
                <a:solidFill>
                  <a:schemeClr val="tx1"/>
                </a:solidFill>
              </a:rPr>
              <a:t>مصادر وهيئات التشريعات المالية والبنكية في الجزائر</a:t>
            </a:r>
            <a:endParaRPr lang="fr-FR" sz="1600" b="1" dirty="0">
              <a:solidFill>
                <a:schemeClr val="tx1"/>
              </a:solidFill>
            </a:endParaRPr>
          </a:p>
        </p:txBody>
      </p:sp>
      <p:pic>
        <p:nvPicPr>
          <p:cNvPr id="1026" name="Picture 2"/>
          <p:cNvPicPr>
            <a:picLocks noChangeAspect="1" noChangeArrowheads="1"/>
          </p:cNvPicPr>
          <p:nvPr/>
        </p:nvPicPr>
        <p:blipFill>
          <a:blip r:embed="rId2"/>
          <a:srcRect/>
          <a:stretch>
            <a:fillRect/>
          </a:stretch>
        </p:blipFill>
        <p:spPr bwMode="auto">
          <a:xfrm>
            <a:off x="6027579" y="-1"/>
            <a:ext cx="3116421" cy="1495425"/>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a:srcRect/>
          <a:stretch>
            <a:fillRect/>
          </a:stretch>
        </p:blipFill>
        <p:spPr bwMode="auto">
          <a:xfrm>
            <a:off x="0" y="3993623"/>
            <a:ext cx="1818409" cy="1149877"/>
          </a:xfrm>
          <a:prstGeom prst="rect">
            <a:avLst/>
          </a:prstGeom>
          <a:noFill/>
          <a:ln w="9525">
            <a:noFill/>
            <a:miter lim="800000"/>
            <a:headEnd/>
            <a:tailEnd/>
          </a:ln>
          <a:effectLst/>
        </p:spPr>
      </p:pic>
      <p:sp>
        <p:nvSpPr>
          <p:cNvPr id="1029" name="AutoShape 5" descr="خريطة البرلمان الجزائري القادم.. تكهنات عدة مع كثرة القوائم | سكاي نيوز  عربية"/>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ous-titre 1"/>
          <p:cNvSpPr>
            <a:spLocks noGrp="1"/>
          </p:cNvSpPr>
          <p:nvPr>
            <p:ph type="subTitle" idx="1"/>
          </p:nvPr>
        </p:nvSpPr>
        <p:spPr>
          <a:xfrm>
            <a:off x="202019" y="1645389"/>
            <a:ext cx="8591107" cy="2116120"/>
          </a:xfrm>
        </p:spPr>
        <p:txBody>
          <a:bodyPr/>
          <a:lstStyle/>
          <a:p>
            <a:pPr algn="just" rtl="1">
              <a:lnSpc>
                <a:spcPct val="150000"/>
              </a:lnSpc>
            </a:pPr>
            <a:endParaRPr lang="ar-DZ" sz="1600" dirty="0" smtClean="0"/>
          </a:p>
          <a:p>
            <a:pPr algn="just" rtl="1">
              <a:lnSpc>
                <a:spcPct val="150000"/>
              </a:lnSpc>
            </a:pPr>
            <a:endParaRPr lang="ar-DZ" sz="1600" dirty="0" smtClean="0"/>
          </a:p>
          <a:p>
            <a:pPr algn="just" rtl="1">
              <a:lnSpc>
                <a:spcPct val="150000"/>
              </a:lnSpc>
            </a:pPr>
            <a:endParaRPr lang="ar-DZ" sz="1600" dirty="0" smtClean="0"/>
          </a:p>
          <a:p>
            <a:pPr algn="just" rtl="1">
              <a:lnSpc>
                <a:spcPct val="150000"/>
              </a:lnSpc>
            </a:pPr>
            <a:endParaRPr lang="ar-DZ" sz="1600" dirty="0" smtClean="0"/>
          </a:p>
          <a:p>
            <a:pPr algn="just" rtl="1">
              <a:lnSpc>
                <a:spcPct val="150000"/>
              </a:lnSpc>
            </a:pPr>
            <a:endParaRPr lang="ar-DZ" sz="1600" dirty="0" smtClean="0"/>
          </a:p>
          <a:p>
            <a:pPr algn="just" rtl="1">
              <a:lnSpc>
                <a:spcPct val="150000"/>
              </a:lnSpc>
            </a:pPr>
            <a:endParaRPr lang="ar-DZ" sz="1600" dirty="0" smtClean="0"/>
          </a:p>
          <a:p>
            <a:pPr algn="just" rtl="1">
              <a:lnSpc>
                <a:spcPct val="150000"/>
              </a:lnSpc>
            </a:pPr>
            <a:endParaRPr lang="ar-DZ" sz="1600" dirty="0" smtClean="0"/>
          </a:p>
          <a:p>
            <a:pPr algn="just" rtl="1">
              <a:lnSpc>
                <a:spcPct val="150000"/>
              </a:lnSpc>
            </a:pPr>
            <a:endParaRPr lang="ar-DZ" sz="1600" b="1" dirty="0" smtClean="0"/>
          </a:p>
          <a:p>
            <a:pPr algn="just" rtl="1">
              <a:lnSpc>
                <a:spcPct val="150000"/>
              </a:lnSpc>
            </a:pPr>
            <a:endParaRPr lang="ar-DZ" sz="1600" b="1" dirty="0" smtClean="0"/>
          </a:p>
          <a:p>
            <a:pPr algn="just" rtl="1">
              <a:lnSpc>
                <a:spcPct val="150000"/>
              </a:lnSpc>
            </a:pPr>
            <a:endParaRPr lang="ar-DZ" sz="1600" b="1" dirty="0" smtClean="0"/>
          </a:p>
          <a:p>
            <a:pPr algn="just" rtl="1">
              <a:lnSpc>
                <a:spcPct val="150000"/>
              </a:lnSpc>
            </a:pPr>
            <a:endParaRPr lang="ar-DZ" sz="1600" b="1" dirty="0" smtClean="0"/>
          </a:p>
          <a:p>
            <a:pPr algn="just" rtl="1">
              <a:lnSpc>
                <a:spcPct val="150000"/>
              </a:lnSpc>
            </a:pPr>
            <a:endParaRPr lang="ar-DZ" sz="1600" b="1" dirty="0" smtClean="0"/>
          </a:p>
          <a:p>
            <a:pPr algn="just" rtl="1">
              <a:lnSpc>
                <a:spcPct val="150000"/>
              </a:lnSpc>
            </a:pPr>
            <a:r>
              <a:rPr lang="ar-SA" sz="1600" b="1" dirty="0" smtClean="0"/>
              <a:t>‌د</a:t>
            </a:r>
            <a:r>
              <a:rPr lang="ar-DZ" sz="1600" b="1" dirty="0" smtClean="0"/>
              <a:t>- </a:t>
            </a:r>
            <a:r>
              <a:rPr lang="ar-SA" sz="1600" b="1" dirty="0" smtClean="0"/>
              <a:t>هيئة </a:t>
            </a:r>
            <a:r>
              <a:rPr lang="ar-DZ" sz="1600" b="1" dirty="0" smtClean="0"/>
              <a:t>تنظيم ومراقبة عمليات بورصة </a:t>
            </a:r>
            <a:r>
              <a:rPr lang="ar-SA" sz="1600" b="1" dirty="0" smtClean="0"/>
              <a:t>الأوراق المالية</a:t>
            </a:r>
            <a:r>
              <a:rPr lang="ar-DZ" sz="1600" b="1" dirty="0" smtClean="0"/>
              <a:t>:  </a:t>
            </a:r>
            <a:r>
              <a:rPr lang="fr-FR" sz="1600" b="1" dirty="0" smtClean="0"/>
              <a:t> (COSOB)</a:t>
            </a:r>
            <a:r>
              <a:rPr lang="ar-DZ" sz="1600" b="1" dirty="0" smtClean="0"/>
              <a:t> </a:t>
            </a:r>
            <a:r>
              <a:rPr lang="fr-FR" sz="1600" b="1" dirty="0" smtClean="0"/>
              <a:t> </a:t>
            </a:r>
            <a:endParaRPr lang="ar-DZ" sz="1600" b="1" dirty="0" smtClean="0"/>
          </a:p>
          <a:p>
            <a:pPr algn="just" rtl="1">
              <a:lnSpc>
                <a:spcPct val="150000"/>
              </a:lnSpc>
            </a:pPr>
            <a:r>
              <a:rPr lang="fr-FR" sz="1600" b="1" dirty="0" smtClean="0"/>
              <a:t>La Commission d'Organisation et de Surveillance des Opérations de Bourse</a:t>
            </a:r>
            <a:r>
              <a:rPr lang="ar-DZ" sz="1600" b="1" dirty="0" smtClean="0"/>
              <a:t>)</a:t>
            </a:r>
            <a:endParaRPr lang="fr-FR" sz="1600" b="1" dirty="0" smtClean="0"/>
          </a:p>
          <a:p>
            <a:pPr marL="176213" indent="0" algn="just" rtl="1">
              <a:lnSpc>
                <a:spcPct val="150000"/>
              </a:lnSpc>
            </a:pPr>
            <a:r>
              <a:rPr lang="ar-SA" sz="1600" dirty="0" smtClean="0"/>
              <a:t>هذه الهيئة هي </a:t>
            </a:r>
            <a:r>
              <a:rPr lang="ar-SA" sz="1600" dirty="0" err="1" smtClean="0"/>
              <a:t>المسؤولة</a:t>
            </a:r>
            <a:r>
              <a:rPr lang="ar-SA" sz="1600" dirty="0" smtClean="0"/>
              <a:t> عن تنظيم السوق المالي في الجزائر، بما في ذلك إصدار الأسهم والسندات، وحماية حقوق المستثمرين. كما تسهر على ضمان شفافية العمليات المالية في سوق الأسهم</a:t>
            </a:r>
            <a:r>
              <a:rPr lang="fr-FR" sz="1600" dirty="0" smtClean="0"/>
              <a:t>.</a:t>
            </a:r>
          </a:p>
          <a:p>
            <a:pPr algn="just" rtl="1">
              <a:lnSpc>
                <a:spcPct val="150000"/>
              </a:lnSpc>
            </a:pPr>
            <a:endParaRPr lang="fr-FR" sz="1600" dirty="0" smtClean="0"/>
          </a:p>
          <a:p>
            <a:pPr algn="just" rtl="1">
              <a:lnSpc>
                <a:spcPct val="150000"/>
              </a:lnSpc>
            </a:pPr>
            <a:endParaRPr lang="ar-DZ" sz="1600" dirty="0" smtClean="0"/>
          </a:p>
          <a:p>
            <a:pPr algn="just" rtl="1">
              <a:lnSpc>
                <a:spcPct val="150000"/>
              </a:lnSpc>
            </a:pPr>
            <a:endParaRPr lang="ar-DZ" sz="1600" dirty="0" smtClean="0"/>
          </a:p>
          <a:p>
            <a:pPr algn="just" rtl="1">
              <a:lnSpc>
                <a:spcPct val="150000"/>
              </a:lnSpc>
            </a:pPr>
            <a:endParaRPr lang="ar-DZ" sz="1600" dirty="0" smtClean="0"/>
          </a:p>
          <a:p>
            <a:pPr algn="just" rtl="1">
              <a:lnSpc>
                <a:spcPct val="150000"/>
              </a:lnSpc>
            </a:pPr>
            <a:endParaRPr lang="ar-DZ" sz="1600" dirty="0" smtClean="0"/>
          </a:p>
          <a:p>
            <a:pPr algn="just" rtl="1">
              <a:lnSpc>
                <a:spcPct val="150000"/>
              </a:lnSpc>
            </a:pPr>
            <a:endParaRPr lang="ar-DZ" sz="1600" dirty="0" smtClean="0"/>
          </a:p>
          <a:p>
            <a:pPr algn="just" rtl="1">
              <a:lnSpc>
                <a:spcPct val="150000"/>
              </a:lnSpc>
            </a:pPr>
            <a:endParaRPr lang="ar-DZ" sz="1600" dirty="0" smtClean="0"/>
          </a:p>
          <a:p>
            <a:pPr algn="just" rtl="1">
              <a:lnSpc>
                <a:spcPct val="150000"/>
              </a:lnSpc>
            </a:pPr>
            <a:endParaRPr lang="ar-DZ" sz="1600" dirty="0" smtClean="0"/>
          </a:p>
          <a:p>
            <a:pPr algn="just" rtl="1">
              <a:lnSpc>
                <a:spcPct val="150000"/>
              </a:lnSpc>
            </a:pPr>
            <a:endParaRPr lang="ar-DZ" sz="1600" dirty="0" smtClean="0"/>
          </a:p>
          <a:p>
            <a:pPr algn="just" rtl="1">
              <a:lnSpc>
                <a:spcPct val="150000"/>
              </a:lnSpc>
            </a:pPr>
            <a:endParaRPr lang="ar-DZ" sz="1600" dirty="0" smtClean="0"/>
          </a:p>
          <a:p>
            <a:pPr algn="just" rtl="1">
              <a:lnSpc>
                <a:spcPct val="150000"/>
              </a:lnSpc>
            </a:pPr>
            <a:endParaRPr lang="fr-FR" sz="1600" dirty="0" smtClean="0"/>
          </a:p>
          <a:p>
            <a:pPr algn="just" rtl="1"/>
            <a:endParaRPr lang="fr-FR" sz="1200" dirty="0"/>
          </a:p>
        </p:txBody>
      </p:sp>
      <p:cxnSp>
        <p:nvCxnSpPr>
          <p:cNvPr id="6" name="Connecteur droit 5"/>
          <p:cNvCxnSpPr/>
          <p:nvPr/>
        </p:nvCxnSpPr>
        <p:spPr>
          <a:xfrm>
            <a:off x="5896154" y="0"/>
            <a:ext cx="0" cy="714852"/>
          </a:xfrm>
          <a:prstGeom prst="line">
            <a:avLst/>
          </a:prstGeom>
        </p:spPr>
        <p:style>
          <a:lnRef idx="2">
            <a:schemeClr val="accent3"/>
          </a:lnRef>
          <a:fillRef idx="0">
            <a:schemeClr val="accent3"/>
          </a:fillRef>
          <a:effectRef idx="1">
            <a:schemeClr val="accent3"/>
          </a:effectRef>
          <a:fontRef idx="minor">
            <a:schemeClr val="tx1"/>
          </a:fontRef>
        </p:style>
      </p:cxnSp>
      <p:sp>
        <p:nvSpPr>
          <p:cNvPr id="7" name="Rectangle 6"/>
          <p:cNvSpPr/>
          <p:nvPr/>
        </p:nvSpPr>
        <p:spPr>
          <a:xfrm>
            <a:off x="1955658" y="133350"/>
            <a:ext cx="3740292" cy="600076"/>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1600" b="1" dirty="0" smtClean="0">
                <a:solidFill>
                  <a:schemeClr val="tx1"/>
                </a:solidFill>
              </a:rPr>
              <a:t>مصادر وهيئات التشريعات المالية والبنكية في الجزائر</a:t>
            </a:r>
            <a:endParaRPr lang="fr-FR" sz="1600" b="1" dirty="0">
              <a:solidFill>
                <a:schemeClr val="tx1"/>
              </a:solidFill>
            </a:endParaRPr>
          </a:p>
        </p:txBody>
      </p:sp>
      <p:sp>
        <p:nvSpPr>
          <p:cNvPr id="1029" name="AutoShape 5" descr="خريطة البرلمان الجزائري القادم.. تكهنات عدة مع كثرة القوائم | سكاي نيوز  عربية"/>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3" name="Picture 2"/>
          <p:cNvPicPr>
            <a:picLocks noChangeAspect="1" noChangeArrowheads="1"/>
          </p:cNvPicPr>
          <p:nvPr/>
        </p:nvPicPr>
        <p:blipFill>
          <a:blip r:embed="rId2"/>
          <a:srcRect/>
          <a:stretch>
            <a:fillRect/>
          </a:stretch>
        </p:blipFill>
        <p:spPr bwMode="auto">
          <a:xfrm>
            <a:off x="6067425" y="0"/>
            <a:ext cx="3076575" cy="1886815"/>
          </a:xfrm>
          <a:prstGeom prst="rect">
            <a:avLst/>
          </a:prstGeom>
          <a:noFill/>
          <a:ln w="9525">
            <a:noFill/>
            <a:miter lim="800000"/>
            <a:headEnd/>
            <a:tailEnd/>
          </a:ln>
          <a:effectLst/>
        </p:spPr>
      </p:pic>
      <p:pic>
        <p:nvPicPr>
          <p:cNvPr id="1028" name="Picture 4"/>
          <p:cNvPicPr>
            <a:picLocks noChangeAspect="1" noChangeArrowheads="1"/>
          </p:cNvPicPr>
          <p:nvPr/>
        </p:nvPicPr>
        <p:blipFill>
          <a:blip r:embed="rId3"/>
          <a:srcRect/>
          <a:stretch>
            <a:fillRect/>
          </a:stretch>
        </p:blipFill>
        <p:spPr bwMode="auto">
          <a:xfrm>
            <a:off x="0" y="3343275"/>
            <a:ext cx="4000501" cy="18002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440"/>
        <p:cNvGrpSpPr/>
        <p:nvPr/>
      </p:nvGrpSpPr>
      <p:grpSpPr>
        <a:xfrm>
          <a:off x="0" y="0"/>
          <a:ext cx="0" cy="0"/>
          <a:chOff x="0" y="0"/>
          <a:chExt cx="0" cy="0"/>
        </a:xfrm>
      </p:grpSpPr>
      <p:sp>
        <p:nvSpPr>
          <p:cNvPr id="4" name="ZoneTexte 3"/>
          <p:cNvSpPr txBox="1"/>
          <p:nvPr/>
        </p:nvSpPr>
        <p:spPr>
          <a:xfrm>
            <a:off x="291223" y="1135980"/>
            <a:ext cx="4932676" cy="2369880"/>
          </a:xfrm>
          <a:prstGeom prst="rect">
            <a:avLst/>
          </a:prstGeom>
          <a:noFill/>
        </p:spPr>
        <p:txBody>
          <a:bodyPr wrap="square" rtlCol="0">
            <a:spAutoFit/>
          </a:bodyPr>
          <a:lstStyle/>
          <a:p>
            <a:pPr algn="ctr" rtl="1"/>
            <a:r>
              <a:rPr lang="ar-DZ" sz="6000" dirty="0" smtClean="0">
                <a:latin typeface="Agency FB" panose="020B0503020202020204" pitchFamily="34" charset="0"/>
                <a:cs typeface="Andalus" panose="02020603050405020304" pitchFamily="18" charset="-78"/>
              </a:rPr>
              <a:t>شكرا </a:t>
            </a:r>
            <a:r>
              <a:rPr lang="ar-DZ" sz="6000" dirty="0">
                <a:latin typeface="Agency FB" panose="020B0503020202020204" pitchFamily="34" charset="0"/>
                <a:cs typeface="Andalus" panose="02020603050405020304" pitchFamily="18" charset="-78"/>
              </a:rPr>
              <a:t>على حسن </a:t>
            </a:r>
            <a:r>
              <a:rPr lang="ar-DZ" sz="6000" dirty="0" smtClean="0">
                <a:latin typeface="Agency FB" panose="020B0503020202020204" pitchFamily="34" charset="0"/>
                <a:cs typeface="Andalus" panose="02020603050405020304" pitchFamily="18" charset="-78"/>
              </a:rPr>
              <a:t>المتابعة والإصغاء</a:t>
            </a:r>
            <a:endParaRPr lang="ar-DZ" sz="6000" dirty="0">
              <a:latin typeface="Agency FB" panose="020B0503020202020204" pitchFamily="34" charset="0"/>
              <a:cs typeface="Andalus" panose="02020603050405020304" pitchFamily="18" charset="-78"/>
            </a:endParaRPr>
          </a:p>
          <a:p>
            <a:pPr algn="ctr"/>
            <a:r>
              <a:rPr lang="ar-DZ" dirty="0"/>
              <a:t/>
            </a:r>
            <a:br>
              <a:rPr lang="ar-DZ" dirty="0"/>
            </a:br>
            <a:endParaRPr lang="fr-FR" dirty="0">
              <a:latin typeface="+mj-lt"/>
              <a:cs typeface="Amatic SC" panose="020B0604020202020204" charset="-79"/>
            </a:endParaRPr>
          </a:p>
        </p:txBody>
      </p:sp>
    </p:spTree>
  </p:cSld>
  <p:clrMapOvr>
    <a:masterClrMapping/>
  </p:clrMapOvr>
  <mc:AlternateContent xmlns:mc="http://schemas.openxmlformats.org/markup-compatibility/2006">
    <mc:Choice xmlns=""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964"/>
        <p:cNvGrpSpPr/>
        <p:nvPr/>
      </p:nvGrpSpPr>
      <p:grpSpPr>
        <a:xfrm>
          <a:off x="0" y="0"/>
          <a:ext cx="0" cy="0"/>
          <a:chOff x="0" y="0"/>
          <a:chExt cx="0" cy="0"/>
        </a:xfrm>
      </p:grpSpPr>
      <p:sp>
        <p:nvSpPr>
          <p:cNvPr id="1967" name="Google Shape;1967;p52"/>
          <p:cNvSpPr/>
          <p:nvPr/>
        </p:nvSpPr>
        <p:spPr>
          <a:xfrm rot="10800000">
            <a:off x="-76200" y="1690560"/>
            <a:ext cx="382257" cy="441707"/>
          </a:xfrm>
          <a:custGeom>
            <a:avLst/>
            <a:gdLst/>
            <a:ahLst/>
            <a:cxnLst/>
            <a:rect l="l" t="t" r="r" b="b"/>
            <a:pathLst>
              <a:path w="27654" h="31824" extrusionOk="0">
                <a:moveTo>
                  <a:pt x="27653" y="1"/>
                </a:moveTo>
                <a:lnTo>
                  <a:pt x="0" y="15845"/>
                </a:lnTo>
                <a:lnTo>
                  <a:pt x="27653" y="31823"/>
                </a:lnTo>
                <a:lnTo>
                  <a:pt x="27653" y="1"/>
                </a:lnTo>
                <a:close/>
              </a:path>
            </a:pathLst>
          </a:custGeom>
          <a:solidFill>
            <a:schemeClr val="accent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8" name="Google Shape;1968;p52"/>
          <p:cNvSpPr/>
          <p:nvPr/>
        </p:nvSpPr>
        <p:spPr>
          <a:xfrm rot="10800000">
            <a:off x="-76202" y="1248850"/>
            <a:ext cx="382247" cy="663492"/>
          </a:xfrm>
          <a:custGeom>
            <a:avLst/>
            <a:gdLst/>
            <a:ahLst/>
            <a:cxnLst/>
            <a:rect l="l" t="t" r="r" b="b"/>
            <a:pathLst>
              <a:path w="27654" h="47802" extrusionOk="0">
                <a:moveTo>
                  <a:pt x="0" y="0"/>
                </a:moveTo>
                <a:lnTo>
                  <a:pt x="0" y="31823"/>
                </a:lnTo>
                <a:lnTo>
                  <a:pt x="134" y="31956"/>
                </a:lnTo>
                <a:lnTo>
                  <a:pt x="27653" y="47801"/>
                </a:lnTo>
                <a:lnTo>
                  <a:pt x="27653" y="15978"/>
                </a:lnTo>
                <a:lnTo>
                  <a:pt x="0" y="0"/>
                </a:lnTo>
                <a:close/>
              </a:path>
            </a:pathLst>
          </a:custGeom>
          <a:solidFill>
            <a:schemeClr val="accent4"/>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9" name="Google Shape;1969;p52"/>
          <p:cNvSpPr/>
          <p:nvPr/>
        </p:nvSpPr>
        <p:spPr>
          <a:xfrm rot="10800000">
            <a:off x="-76200" y="143725"/>
            <a:ext cx="382257" cy="663476"/>
          </a:xfrm>
          <a:custGeom>
            <a:avLst/>
            <a:gdLst/>
            <a:ahLst/>
            <a:cxnLst/>
            <a:rect l="l" t="t" r="r" b="b"/>
            <a:pathLst>
              <a:path w="27654" h="47802" extrusionOk="0">
                <a:moveTo>
                  <a:pt x="27653" y="1"/>
                </a:moveTo>
                <a:lnTo>
                  <a:pt x="0" y="15979"/>
                </a:lnTo>
                <a:lnTo>
                  <a:pt x="0" y="47802"/>
                </a:lnTo>
                <a:lnTo>
                  <a:pt x="134" y="47802"/>
                </a:lnTo>
                <a:lnTo>
                  <a:pt x="27653" y="31824"/>
                </a:lnTo>
                <a:lnTo>
                  <a:pt x="27653" y="1"/>
                </a:lnTo>
                <a:close/>
              </a:path>
            </a:pathLst>
          </a:custGeom>
          <a:solidFill>
            <a:schemeClr val="l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0" name="Google Shape;1970;p52"/>
          <p:cNvSpPr/>
          <p:nvPr/>
        </p:nvSpPr>
        <p:spPr>
          <a:xfrm rot="10800000">
            <a:off x="-76202" y="-76210"/>
            <a:ext cx="380409" cy="441717"/>
          </a:xfrm>
          <a:custGeom>
            <a:avLst/>
            <a:gdLst/>
            <a:ahLst/>
            <a:cxnLst/>
            <a:rect l="l" t="t" r="r" b="b"/>
            <a:pathLst>
              <a:path w="27521" h="31824" extrusionOk="0">
                <a:moveTo>
                  <a:pt x="27520" y="1"/>
                </a:moveTo>
                <a:lnTo>
                  <a:pt x="1" y="15979"/>
                </a:lnTo>
                <a:lnTo>
                  <a:pt x="27520" y="31823"/>
                </a:lnTo>
                <a:lnTo>
                  <a:pt x="27520" y="1"/>
                </a:ln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1" name="Google Shape;1971;p52"/>
          <p:cNvSpPr/>
          <p:nvPr/>
        </p:nvSpPr>
        <p:spPr>
          <a:xfrm rot="10800000">
            <a:off x="-76191" y="807178"/>
            <a:ext cx="382247" cy="441703"/>
          </a:xfrm>
          <a:custGeom>
            <a:avLst/>
            <a:gdLst/>
            <a:ahLst/>
            <a:cxnLst/>
            <a:rect l="l" t="t" r="r" b="b"/>
            <a:pathLst>
              <a:path w="27654" h="31823" extrusionOk="0">
                <a:moveTo>
                  <a:pt x="27653" y="0"/>
                </a:moveTo>
                <a:lnTo>
                  <a:pt x="0" y="15978"/>
                </a:lnTo>
                <a:lnTo>
                  <a:pt x="27653" y="31823"/>
                </a:lnTo>
                <a:lnTo>
                  <a:pt x="27653" y="0"/>
                </a:lnTo>
                <a:close/>
              </a:path>
            </a:pathLst>
          </a:custGeom>
          <a:solidFill>
            <a:schemeClr val="dk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2" name="Google Shape;1972;p52"/>
          <p:cNvSpPr/>
          <p:nvPr/>
        </p:nvSpPr>
        <p:spPr>
          <a:xfrm rot="10800000">
            <a:off x="686447" y="1690560"/>
            <a:ext cx="380418" cy="441707"/>
          </a:xfrm>
          <a:custGeom>
            <a:avLst/>
            <a:gdLst/>
            <a:ahLst/>
            <a:cxnLst/>
            <a:rect l="l" t="t" r="r" b="b"/>
            <a:pathLst>
              <a:path w="27521" h="31824" extrusionOk="0">
                <a:moveTo>
                  <a:pt x="27521" y="1"/>
                </a:moveTo>
                <a:lnTo>
                  <a:pt x="1" y="15845"/>
                </a:lnTo>
                <a:lnTo>
                  <a:pt x="27521" y="31823"/>
                </a:lnTo>
                <a:lnTo>
                  <a:pt x="27521" y="1"/>
                </a:lnTo>
                <a:close/>
              </a:path>
            </a:pathLst>
          </a:custGeom>
          <a:solidFill>
            <a:schemeClr val="accen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3" name="Google Shape;1973;p52"/>
          <p:cNvSpPr/>
          <p:nvPr/>
        </p:nvSpPr>
        <p:spPr>
          <a:xfrm rot="10800000">
            <a:off x="684613" y="1248867"/>
            <a:ext cx="384095" cy="661630"/>
          </a:xfrm>
          <a:custGeom>
            <a:avLst/>
            <a:gdLst/>
            <a:ahLst/>
            <a:cxnLst/>
            <a:rect l="l" t="t" r="r" b="b"/>
            <a:pathLst>
              <a:path w="27787" h="47669" extrusionOk="0">
                <a:moveTo>
                  <a:pt x="1" y="1"/>
                </a:moveTo>
                <a:lnTo>
                  <a:pt x="134" y="31823"/>
                </a:lnTo>
                <a:lnTo>
                  <a:pt x="27787" y="47668"/>
                </a:lnTo>
                <a:lnTo>
                  <a:pt x="27654" y="15845"/>
                </a:lnTo>
                <a:lnTo>
                  <a:pt x="1" y="1"/>
                </a:lnTo>
                <a:close/>
              </a:path>
            </a:pathLst>
          </a:custGeom>
          <a:solidFill>
            <a:schemeClr val="dk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4" name="Google Shape;1974;p52"/>
          <p:cNvSpPr/>
          <p:nvPr/>
        </p:nvSpPr>
        <p:spPr>
          <a:xfrm rot="10800000">
            <a:off x="306056" y="1248850"/>
            <a:ext cx="380409" cy="661646"/>
          </a:xfrm>
          <a:custGeom>
            <a:avLst/>
            <a:gdLst/>
            <a:ahLst/>
            <a:cxnLst/>
            <a:rect l="l" t="t" r="r" b="b"/>
            <a:pathLst>
              <a:path w="27521" h="47669" extrusionOk="0">
                <a:moveTo>
                  <a:pt x="27520" y="1"/>
                </a:moveTo>
                <a:lnTo>
                  <a:pt x="1" y="15845"/>
                </a:lnTo>
                <a:lnTo>
                  <a:pt x="1" y="47668"/>
                </a:lnTo>
                <a:lnTo>
                  <a:pt x="27520" y="31823"/>
                </a:lnTo>
                <a:lnTo>
                  <a:pt x="27520" y="31690"/>
                </a:lnTo>
                <a:lnTo>
                  <a:pt x="27520" y="1"/>
                </a:lnTo>
                <a:close/>
              </a:path>
            </a:pathLst>
          </a:custGeom>
          <a:solidFill>
            <a:schemeClr val="l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5" name="Google Shape;1975;p52"/>
          <p:cNvSpPr/>
          <p:nvPr/>
        </p:nvSpPr>
        <p:spPr>
          <a:xfrm rot="10800000">
            <a:off x="680969" y="2692004"/>
            <a:ext cx="111133" cy="127335"/>
          </a:xfrm>
          <a:custGeom>
            <a:avLst/>
            <a:gdLst/>
            <a:ahLst/>
            <a:cxnLst/>
            <a:rect l="l" t="t" r="r" b="b"/>
            <a:pathLst>
              <a:path w="8040" h="9174" extrusionOk="0">
                <a:moveTo>
                  <a:pt x="8040" y="0"/>
                </a:moveTo>
                <a:lnTo>
                  <a:pt x="1" y="4604"/>
                </a:lnTo>
                <a:lnTo>
                  <a:pt x="8040" y="9174"/>
                </a:lnTo>
                <a:lnTo>
                  <a:pt x="8040" y="0"/>
                </a:lnTo>
                <a:close/>
              </a:path>
            </a:pathLst>
          </a:custGeom>
          <a:solidFill>
            <a:schemeClr val="l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6" name="Google Shape;1976;p52"/>
          <p:cNvSpPr/>
          <p:nvPr/>
        </p:nvSpPr>
        <p:spPr>
          <a:xfrm rot="10800000">
            <a:off x="306043" y="2132253"/>
            <a:ext cx="380418" cy="442165"/>
          </a:xfrm>
          <a:custGeom>
            <a:avLst/>
            <a:gdLst/>
            <a:ahLst/>
            <a:cxnLst/>
            <a:rect l="l" t="t" r="r" b="b"/>
            <a:pathLst>
              <a:path w="27521" h="31857" extrusionOk="0">
                <a:moveTo>
                  <a:pt x="1" y="0"/>
                </a:moveTo>
                <a:lnTo>
                  <a:pt x="1" y="31857"/>
                </a:lnTo>
                <a:lnTo>
                  <a:pt x="27520" y="15845"/>
                </a:lnTo>
                <a:lnTo>
                  <a:pt x="1" y="0"/>
                </a:lnTo>
                <a:close/>
              </a:path>
            </a:pathLst>
          </a:custGeom>
          <a:solidFill>
            <a:schemeClr val="accen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7" name="Google Shape;1977;p52"/>
          <p:cNvSpPr/>
          <p:nvPr/>
        </p:nvSpPr>
        <p:spPr>
          <a:xfrm rot="10800000">
            <a:off x="306043" y="-76200"/>
            <a:ext cx="760822" cy="441707"/>
          </a:xfrm>
          <a:custGeom>
            <a:avLst/>
            <a:gdLst/>
            <a:ahLst/>
            <a:cxnLst/>
            <a:rect l="l" t="t" r="r" b="b"/>
            <a:pathLst>
              <a:path w="55041" h="31824" extrusionOk="0">
                <a:moveTo>
                  <a:pt x="27521" y="1"/>
                </a:moveTo>
                <a:lnTo>
                  <a:pt x="1" y="15979"/>
                </a:lnTo>
                <a:lnTo>
                  <a:pt x="27521" y="31823"/>
                </a:lnTo>
                <a:lnTo>
                  <a:pt x="55040" y="15979"/>
                </a:lnTo>
                <a:lnTo>
                  <a:pt x="27521" y="1"/>
                </a:lnTo>
                <a:close/>
              </a:path>
            </a:pathLst>
          </a:custGeom>
          <a:solidFill>
            <a:schemeClr val="l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8" name="Google Shape;1978;p52"/>
          <p:cNvSpPr/>
          <p:nvPr/>
        </p:nvSpPr>
        <p:spPr>
          <a:xfrm rot="10800000">
            <a:off x="306043" y="143725"/>
            <a:ext cx="380418" cy="663476"/>
          </a:xfrm>
          <a:custGeom>
            <a:avLst/>
            <a:gdLst/>
            <a:ahLst/>
            <a:cxnLst/>
            <a:rect l="l" t="t" r="r" b="b"/>
            <a:pathLst>
              <a:path w="27521" h="47802" extrusionOk="0">
                <a:moveTo>
                  <a:pt x="1" y="1"/>
                </a:moveTo>
                <a:lnTo>
                  <a:pt x="1" y="31824"/>
                </a:lnTo>
                <a:lnTo>
                  <a:pt x="27520" y="47802"/>
                </a:lnTo>
                <a:lnTo>
                  <a:pt x="27520" y="15979"/>
                </a:lnTo>
                <a:lnTo>
                  <a:pt x="1" y="1"/>
                </a:lnTo>
                <a:close/>
              </a:path>
            </a:pathLst>
          </a:custGeom>
          <a:solidFill>
            <a:schemeClr val="dk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9" name="Google Shape;1979;p52"/>
          <p:cNvSpPr/>
          <p:nvPr/>
        </p:nvSpPr>
        <p:spPr>
          <a:xfrm rot="10800000">
            <a:off x="306043" y="585416"/>
            <a:ext cx="380418" cy="441693"/>
          </a:xfrm>
          <a:custGeom>
            <a:avLst/>
            <a:gdLst/>
            <a:ahLst/>
            <a:cxnLst/>
            <a:rect l="l" t="t" r="r" b="b"/>
            <a:pathLst>
              <a:path w="27521" h="31823" extrusionOk="0">
                <a:moveTo>
                  <a:pt x="27520" y="0"/>
                </a:moveTo>
                <a:lnTo>
                  <a:pt x="1" y="15845"/>
                </a:lnTo>
                <a:lnTo>
                  <a:pt x="27520" y="31823"/>
                </a:lnTo>
                <a:lnTo>
                  <a:pt x="27520" y="0"/>
                </a:lnTo>
                <a:close/>
              </a:path>
            </a:pathLst>
          </a:custGeom>
          <a:solidFill>
            <a:schemeClr val="l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0" name="Google Shape;1980;p52"/>
          <p:cNvSpPr/>
          <p:nvPr/>
        </p:nvSpPr>
        <p:spPr>
          <a:xfrm rot="10800000">
            <a:off x="-76191" y="585408"/>
            <a:ext cx="382247" cy="441703"/>
          </a:xfrm>
          <a:custGeom>
            <a:avLst/>
            <a:gdLst/>
            <a:ahLst/>
            <a:cxnLst/>
            <a:rect l="l" t="t" r="r" b="b"/>
            <a:pathLst>
              <a:path w="27654" h="31823" extrusionOk="0">
                <a:moveTo>
                  <a:pt x="0" y="0"/>
                </a:moveTo>
                <a:lnTo>
                  <a:pt x="0" y="31823"/>
                </a:lnTo>
                <a:lnTo>
                  <a:pt x="27653" y="15845"/>
                </a:lnTo>
                <a:lnTo>
                  <a:pt x="0" y="0"/>
                </a:ln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1" name="Google Shape;1981;p52"/>
          <p:cNvSpPr/>
          <p:nvPr/>
        </p:nvSpPr>
        <p:spPr>
          <a:xfrm rot="10800000">
            <a:off x="-76202" y="1027085"/>
            <a:ext cx="382247" cy="443577"/>
          </a:xfrm>
          <a:custGeom>
            <a:avLst/>
            <a:gdLst/>
            <a:ahLst/>
            <a:cxnLst/>
            <a:rect l="l" t="t" r="r" b="b"/>
            <a:pathLst>
              <a:path w="27654" h="31958" extrusionOk="0">
                <a:moveTo>
                  <a:pt x="0" y="1"/>
                </a:moveTo>
                <a:lnTo>
                  <a:pt x="0" y="31957"/>
                </a:lnTo>
                <a:lnTo>
                  <a:pt x="27653" y="15979"/>
                </a:lnTo>
                <a:lnTo>
                  <a:pt x="0" y="1"/>
                </a:lnTo>
                <a:close/>
              </a:path>
            </a:pathLst>
          </a:custGeom>
          <a:solidFill>
            <a:schemeClr val="accent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2" name="Google Shape;1982;p52"/>
          <p:cNvSpPr/>
          <p:nvPr/>
        </p:nvSpPr>
        <p:spPr>
          <a:xfrm rot="10800000">
            <a:off x="306050" y="807171"/>
            <a:ext cx="760804" cy="663492"/>
          </a:xfrm>
          <a:custGeom>
            <a:avLst/>
            <a:gdLst/>
            <a:ahLst/>
            <a:cxnLst/>
            <a:rect l="l" t="t" r="r" b="b"/>
            <a:pathLst>
              <a:path w="55041" h="47802" extrusionOk="0">
                <a:moveTo>
                  <a:pt x="55040" y="1"/>
                </a:moveTo>
                <a:lnTo>
                  <a:pt x="27521" y="15979"/>
                </a:lnTo>
                <a:lnTo>
                  <a:pt x="1" y="31957"/>
                </a:lnTo>
                <a:lnTo>
                  <a:pt x="27521" y="47802"/>
                </a:lnTo>
                <a:lnTo>
                  <a:pt x="55040" y="31957"/>
                </a:lnTo>
                <a:lnTo>
                  <a:pt x="55040" y="1"/>
                </a:lnTo>
                <a:close/>
              </a:path>
            </a:pathLst>
          </a:custGeom>
          <a:solidFill>
            <a:schemeClr val="accent4"/>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3" name="Google Shape;1983;p52"/>
          <p:cNvSpPr/>
          <p:nvPr/>
        </p:nvSpPr>
        <p:spPr>
          <a:xfrm rot="10800000">
            <a:off x="1449107" y="1690550"/>
            <a:ext cx="380395" cy="441717"/>
          </a:xfrm>
          <a:custGeom>
            <a:avLst/>
            <a:gdLst/>
            <a:ahLst/>
            <a:cxnLst/>
            <a:rect l="l" t="t" r="r" b="b"/>
            <a:pathLst>
              <a:path w="27520" h="31824" extrusionOk="0">
                <a:moveTo>
                  <a:pt x="27520" y="1"/>
                </a:moveTo>
                <a:lnTo>
                  <a:pt x="0" y="15845"/>
                </a:lnTo>
                <a:lnTo>
                  <a:pt x="27520" y="31823"/>
                </a:lnTo>
                <a:lnTo>
                  <a:pt x="27520" y="1"/>
                </a:lnTo>
                <a:close/>
              </a:path>
            </a:pathLst>
          </a:custGeom>
          <a:solidFill>
            <a:schemeClr val="accen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4" name="Google Shape;1984;p52"/>
          <p:cNvSpPr/>
          <p:nvPr/>
        </p:nvSpPr>
        <p:spPr>
          <a:xfrm rot="10800000">
            <a:off x="1708691" y="1366465"/>
            <a:ext cx="178448" cy="206507"/>
          </a:xfrm>
          <a:custGeom>
            <a:avLst/>
            <a:gdLst/>
            <a:ahLst/>
            <a:cxnLst/>
            <a:rect l="l" t="t" r="r" b="b"/>
            <a:pathLst>
              <a:path w="12910" h="14878" extrusionOk="0">
                <a:moveTo>
                  <a:pt x="1" y="0"/>
                </a:moveTo>
                <a:lnTo>
                  <a:pt x="1" y="14877"/>
                </a:lnTo>
                <a:lnTo>
                  <a:pt x="12910" y="7505"/>
                </a:lnTo>
                <a:lnTo>
                  <a:pt x="134" y="0"/>
                </a:ln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5" name="Google Shape;1985;p52"/>
          <p:cNvSpPr/>
          <p:nvPr/>
        </p:nvSpPr>
        <p:spPr>
          <a:xfrm rot="10800000">
            <a:off x="1712382" y="2028083"/>
            <a:ext cx="120809" cy="141229"/>
          </a:xfrm>
          <a:custGeom>
            <a:avLst/>
            <a:gdLst/>
            <a:ahLst/>
            <a:cxnLst/>
            <a:rect l="l" t="t" r="r" b="b"/>
            <a:pathLst>
              <a:path w="8740" h="10175" extrusionOk="0">
                <a:moveTo>
                  <a:pt x="0" y="1"/>
                </a:moveTo>
                <a:lnTo>
                  <a:pt x="0" y="10175"/>
                </a:lnTo>
                <a:lnTo>
                  <a:pt x="8740" y="5005"/>
                </a:lnTo>
                <a:lnTo>
                  <a:pt x="0" y="1"/>
                </a:lnTo>
                <a:close/>
              </a:path>
            </a:pathLst>
          </a:custGeom>
          <a:solidFill>
            <a:schemeClr val="accen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6" name="Google Shape;1986;p52"/>
          <p:cNvSpPr/>
          <p:nvPr/>
        </p:nvSpPr>
        <p:spPr>
          <a:xfrm rot="10800000">
            <a:off x="1066855" y="1248867"/>
            <a:ext cx="382257" cy="661630"/>
          </a:xfrm>
          <a:custGeom>
            <a:avLst/>
            <a:gdLst/>
            <a:ahLst/>
            <a:cxnLst/>
            <a:rect l="l" t="t" r="r" b="b"/>
            <a:pathLst>
              <a:path w="27654" h="47669" extrusionOk="0">
                <a:moveTo>
                  <a:pt x="27654" y="1"/>
                </a:moveTo>
                <a:lnTo>
                  <a:pt x="1" y="15845"/>
                </a:lnTo>
                <a:lnTo>
                  <a:pt x="1" y="47668"/>
                </a:lnTo>
                <a:lnTo>
                  <a:pt x="27521" y="31823"/>
                </a:lnTo>
                <a:lnTo>
                  <a:pt x="27654" y="31690"/>
                </a:lnTo>
                <a:lnTo>
                  <a:pt x="27654" y="1"/>
                </a:ln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7" name="Google Shape;1987;p52"/>
          <p:cNvSpPr/>
          <p:nvPr/>
        </p:nvSpPr>
        <p:spPr>
          <a:xfrm rot="10800000">
            <a:off x="1066865" y="1690550"/>
            <a:ext cx="382247" cy="441717"/>
          </a:xfrm>
          <a:custGeom>
            <a:avLst/>
            <a:gdLst/>
            <a:ahLst/>
            <a:cxnLst/>
            <a:rect l="l" t="t" r="r" b="b"/>
            <a:pathLst>
              <a:path w="27654" h="31824" extrusionOk="0">
                <a:moveTo>
                  <a:pt x="1" y="1"/>
                </a:moveTo>
                <a:lnTo>
                  <a:pt x="1" y="31823"/>
                </a:lnTo>
                <a:lnTo>
                  <a:pt x="27654" y="15979"/>
                </a:lnTo>
                <a:lnTo>
                  <a:pt x="27654" y="15845"/>
                </a:lnTo>
                <a:lnTo>
                  <a:pt x="1" y="1"/>
                </a:lnTo>
                <a:close/>
              </a:path>
            </a:pathLst>
          </a:custGeom>
          <a:solidFill>
            <a:schemeClr val="accent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8" name="Google Shape;1988;p52"/>
          <p:cNvSpPr/>
          <p:nvPr/>
        </p:nvSpPr>
        <p:spPr>
          <a:xfrm rot="10800000">
            <a:off x="1449107" y="365483"/>
            <a:ext cx="380395" cy="441717"/>
          </a:xfrm>
          <a:custGeom>
            <a:avLst/>
            <a:gdLst/>
            <a:ahLst/>
            <a:cxnLst/>
            <a:rect l="l" t="t" r="r" b="b"/>
            <a:pathLst>
              <a:path w="27520" h="31824" extrusionOk="0">
                <a:moveTo>
                  <a:pt x="27520" y="1"/>
                </a:moveTo>
                <a:lnTo>
                  <a:pt x="0" y="15979"/>
                </a:lnTo>
                <a:lnTo>
                  <a:pt x="27520" y="31824"/>
                </a:lnTo>
                <a:lnTo>
                  <a:pt x="27520" y="1"/>
                </a:ln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9" name="Google Shape;1989;p52"/>
          <p:cNvSpPr/>
          <p:nvPr/>
        </p:nvSpPr>
        <p:spPr>
          <a:xfrm rot="10800000">
            <a:off x="2069769" y="-76210"/>
            <a:ext cx="380409" cy="441717"/>
          </a:xfrm>
          <a:custGeom>
            <a:avLst/>
            <a:gdLst/>
            <a:ahLst/>
            <a:cxnLst/>
            <a:rect l="l" t="t" r="r" b="b"/>
            <a:pathLst>
              <a:path w="27521" h="31824" extrusionOk="0">
                <a:moveTo>
                  <a:pt x="1" y="1"/>
                </a:moveTo>
                <a:lnTo>
                  <a:pt x="1" y="31823"/>
                </a:lnTo>
                <a:lnTo>
                  <a:pt x="27520" y="15979"/>
                </a:lnTo>
                <a:lnTo>
                  <a:pt x="1" y="1"/>
                </a:lnTo>
                <a:close/>
              </a:path>
            </a:pathLst>
          </a:custGeom>
          <a:solidFill>
            <a:schemeClr val="accent4"/>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0" name="Google Shape;1990;p52"/>
          <p:cNvSpPr/>
          <p:nvPr/>
        </p:nvSpPr>
        <p:spPr>
          <a:xfrm rot="10800000">
            <a:off x="1066855" y="-76200"/>
            <a:ext cx="382257" cy="883400"/>
          </a:xfrm>
          <a:custGeom>
            <a:avLst/>
            <a:gdLst/>
            <a:ahLst/>
            <a:cxnLst/>
            <a:rect l="l" t="t" r="r" b="b"/>
            <a:pathLst>
              <a:path w="27654" h="63647" extrusionOk="0">
                <a:moveTo>
                  <a:pt x="1" y="1"/>
                </a:moveTo>
                <a:lnTo>
                  <a:pt x="1" y="31824"/>
                </a:lnTo>
                <a:lnTo>
                  <a:pt x="1" y="63646"/>
                </a:lnTo>
                <a:lnTo>
                  <a:pt x="27521" y="47802"/>
                </a:lnTo>
                <a:lnTo>
                  <a:pt x="27654" y="47802"/>
                </a:lnTo>
                <a:lnTo>
                  <a:pt x="27654" y="15979"/>
                </a:lnTo>
                <a:lnTo>
                  <a:pt x="1" y="1"/>
                </a:lnTo>
                <a:close/>
              </a:path>
            </a:pathLst>
          </a:custGeom>
          <a:solidFill>
            <a:schemeClr val="accent4"/>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1" name="Google Shape;1991;p52"/>
          <p:cNvSpPr/>
          <p:nvPr/>
        </p:nvSpPr>
        <p:spPr>
          <a:xfrm rot="10800000">
            <a:off x="1066855" y="585416"/>
            <a:ext cx="382257" cy="441693"/>
          </a:xfrm>
          <a:custGeom>
            <a:avLst/>
            <a:gdLst/>
            <a:ahLst/>
            <a:cxnLst/>
            <a:rect l="l" t="t" r="r" b="b"/>
            <a:pathLst>
              <a:path w="27654" h="31823" extrusionOk="0">
                <a:moveTo>
                  <a:pt x="27654" y="0"/>
                </a:moveTo>
                <a:lnTo>
                  <a:pt x="1" y="15845"/>
                </a:lnTo>
                <a:lnTo>
                  <a:pt x="27654" y="31823"/>
                </a:lnTo>
                <a:lnTo>
                  <a:pt x="27654" y="0"/>
                </a:ln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2" name="Google Shape;1992;p52"/>
          <p:cNvSpPr/>
          <p:nvPr/>
        </p:nvSpPr>
        <p:spPr>
          <a:xfrm rot="10800000">
            <a:off x="686449" y="143704"/>
            <a:ext cx="382247" cy="883406"/>
          </a:xfrm>
          <a:custGeom>
            <a:avLst/>
            <a:gdLst/>
            <a:ahLst/>
            <a:cxnLst/>
            <a:rect l="l" t="t" r="r" b="b"/>
            <a:pathLst>
              <a:path w="27654" h="63646" extrusionOk="0">
                <a:moveTo>
                  <a:pt x="134" y="0"/>
                </a:moveTo>
                <a:lnTo>
                  <a:pt x="1" y="31823"/>
                </a:lnTo>
                <a:lnTo>
                  <a:pt x="134" y="31823"/>
                </a:lnTo>
                <a:lnTo>
                  <a:pt x="134" y="63646"/>
                </a:lnTo>
                <a:lnTo>
                  <a:pt x="27654" y="47668"/>
                </a:lnTo>
                <a:lnTo>
                  <a:pt x="27654" y="15845"/>
                </a:lnTo>
                <a:lnTo>
                  <a:pt x="134" y="0"/>
                </a:ln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3" name="Google Shape;1993;p52"/>
          <p:cNvSpPr/>
          <p:nvPr/>
        </p:nvSpPr>
        <p:spPr>
          <a:xfrm rot="10800000">
            <a:off x="686469" y="807171"/>
            <a:ext cx="762643" cy="663492"/>
          </a:xfrm>
          <a:custGeom>
            <a:avLst/>
            <a:gdLst/>
            <a:ahLst/>
            <a:cxnLst/>
            <a:rect l="l" t="t" r="r" b="b"/>
            <a:pathLst>
              <a:path w="55174" h="47802" extrusionOk="0">
                <a:moveTo>
                  <a:pt x="27654" y="1"/>
                </a:moveTo>
                <a:lnTo>
                  <a:pt x="1" y="15979"/>
                </a:lnTo>
                <a:lnTo>
                  <a:pt x="1" y="47802"/>
                </a:lnTo>
                <a:lnTo>
                  <a:pt x="27654" y="31957"/>
                </a:lnTo>
                <a:lnTo>
                  <a:pt x="55174" y="15979"/>
                </a:lnTo>
                <a:lnTo>
                  <a:pt x="27654" y="1"/>
                </a:lnTo>
                <a:close/>
              </a:path>
            </a:pathLst>
          </a:custGeom>
          <a:solidFill>
            <a:schemeClr val="accent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4" name="Google Shape;1994;p52"/>
          <p:cNvSpPr/>
          <p:nvPr/>
        </p:nvSpPr>
        <p:spPr>
          <a:xfrm>
            <a:off x="8761744" y="4256839"/>
            <a:ext cx="382247" cy="663492"/>
          </a:xfrm>
          <a:custGeom>
            <a:avLst/>
            <a:gdLst/>
            <a:ahLst/>
            <a:cxnLst/>
            <a:rect l="l" t="t" r="r" b="b"/>
            <a:pathLst>
              <a:path w="27654" h="47802" extrusionOk="0">
                <a:moveTo>
                  <a:pt x="27653" y="1"/>
                </a:moveTo>
                <a:lnTo>
                  <a:pt x="0" y="15979"/>
                </a:lnTo>
                <a:lnTo>
                  <a:pt x="0" y="47802"/>
                </a:lnTo>
                <a:lnTo>
                  <a:pt x="134" y="47802"/>
                </a:lnTo>
                <a:lnTo>
                  <a:pt x="27653" y="31824"/>
                </a:lnTo>
                <a:lnTo>
                  <a:pt x="27653" y="1"/>
                </a:lnTo>
                <a:close/>
              </a:path>
            </a:pathLst>
          </a:custGeom>
          <a:solidFill>
            <a:schemeClr val="l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5" name="Google Shape;1995;p52"/>
          <p:cNvSpPr/>
          <p:nvPr/>
        </p:nvSpPr>
        <p:spPr>
          <a:xfrm>
            <a:off x="8763594" y="4698533"/>
            <a:ext cx="380409" cy="441717"/>
          </a:xfrm>
          <a:custGeom>
            <a:avLst/>
            <a:gdLst/>
            <a:ahLst/>
            <a:cxnLst/>
            <a:rect l="l" t="t" r="r" b="b"/>
            <a:pathLst>
              <a:path w="27521" h="31824" extrusionOk="0">
                <a:moveTo>
                  <a:pt x="27520" y="1"/>
                </a:moveTo>
                <a:lnTo>
                  <a:pt x="1" y="15979"/>
                </a:lnTo>
                <a:lnTo>
                  <a:pt x="27520" y="31823"/>
                </a:lnTo>
                <a:lnTo>
                  <a:pt x="27520" y="1"/>
                </a:ln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6" name="Google Shape;1996;p52"/>
          <p:cNvSpPr/>
          <p:nvPr/>
        </p:nvSpPr>
        <p:spPr>
          <a:xfrm>
            <a:off x="8652478" y="3168854"/>
            <a:ext cx="111133" cy="127335"/>
          </a:xfrm>
          <a:custGeom>
            <a:avLst/>
            <a:gdLst/>
            <a:ahLst/>
            <a:cxnLst/>
            <a:rect l="l" t="t" r="r" b="b"/>
            <a:pathLst>
              <a:path w="8040" h="9174" extrusionOk="0">
                <a:moveTo>
                  <a:pt x="8040" y="0"/>
                </a:moveTo>
                <a:lnTo>
                  <a:pt x="1" y="4604"/>
                </a:lnTo>
                <a:lnTo>
                  <a:pt x="8040" y="9174"/>
                </a:lnTo>
                <a:lnTo>
                  <a:pt x="8040" y="0"/>
                </a:lnTo>
                <a:close/>
              </a:path>
            </a:pathLst>
          </a:custGeom>
          <a:solidFill>
            <a:schemeClr val="l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7" name="Google Shape;1997;p52"/>
          <p:cNvSpPr/>
          <p:nvPr/>
        </p:nvSpPr>
        <p:spPr>
          <a:xfrm>
            <a:off x="8000931" y="4698533"/>
            <a:ext cx="760804" cy="441717"/>
          </a:xfrm>
          <a:custGeom>
            <a:avLst/>
            <a:gdLst/>
            <a:ahLst/>
            <a:cxnLst/>
            <a:rect l="l" t="t" r="r" b="b"/>
            <a:pathLst>
              <a:path w="55041" h="31824" extrusionOk="0">
                <a:moveTo>
                  <a:pt x="27521" y="1"/>
                </a:moveTo>
                <a:lnTo>
                  <a:pt x="1" y="15979"/>
                </a:lnTo>
                <a:lnTo>
                  <a:pt x="27521" y="31823"/>
                </a:lnTo>
                <a:lnTo>
                  <a:pt x="55040" y="15979"/>
                </a:lnTo>
                <a:lnTo>
                  <a:pt x="27521" y="1"/>
                </a:lnTo>
                <a:close/>
              </a:path>
            </a:pathLst>
          </a:custGeom>
          <a:solidFill>
            <a:schemeClr val="accent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8" name="Google Shape;1998;p52"/>
          <p:cNvSpPr/>
          <p:nvPr/>
        </p:nvSpPr>
        <p:spPr>
          <a:xfrm>
            <a:off x="8381340" y="4256839"/>
            <a:ext cx="380409" cy="663492"/>
          </a:xfrm>
          <a:custGeom>
            <a:avLst/>
            <a:gdLst/>
            <a:ahLst/>
            <a:cxnLst/>
            <a:rect l="l" t="t" r="r" b="b"/>
            <a:pathLst>
              <a:path w="27521" h="47802" extrusionOk="0">
                <a:moveTo>
                  <a:pt x="1" y="1"/>
                </a:moveTo>
                <a:lnTo>
                  <a:pt x="1" y="31824"/>
                </a:lnTo>
                <a:lnTo>
                  <a:pt x="27520" y="47802"/>
                </a:lnTo>
                <a:lnTo>
                  <a:pt x="27520" y="15979"/>
                </a:lnTo>
                <a:lnTo>
                  <a:pt x="1" y="1"/>
                </a:lnTo>
                <a:close/>
              </a:path>
            </a:pathLst>
          </a:custGeom>
          <a:solidFill>
            <a:schemeClr val="dk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9" name="Google Shape;1999;p52"/>
          <p:cNvSpPr/>
          <p:nvPr/>
        </p:nvSpPr>
        <p:spPr>
          <a:xfrm>
            <a:off x="8761744" y="4036932"/>
            <a:ext cx="382247" cy="441703"/>
          </a:xfrm>
          <a:custGeom>
            <a:avLst/>
            <a:gdLst/>
            <a:ahLst/>
            <a:cxnLst/>
            <a:rect l="l" t="t" r="r" b="b"/>
            <a:pathLst>
              <a:path w="27654" h="31823" extrusionOk="0">
                <a:moveTo>
                  <a:pt x="0" y="0"/>
                </a:moveTo>
                <a:lnTo>
                  <a:pt x="0" y="31823"/>
                </a:lnTo>
                <a:lnTo>
                  <a:pt x="27653" y="15845"/>
                </a:lnTo>
                <a:lnTo>
                  <a:pt x="0" y="0"/>
                </a:ln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0" name="Google Shape;2000;p52"/>
          <p:cNvSpPr/>
          <p:nvPr/>
        </p:nvSpPr>
        <p:spPr>
          <a:xfrm>
            <a:off x="7822482" y="3491072"/>
            <a:ext cx="178448" cy="206507"/>
          </a:xfrm>
          <a:custGeom>
            <a:avLst/>
            <a:gdLst/>
            <a:ahLst/>
            <a:cxnLst/>
            <a:rect l="l" t="t" r="r" b="b"/>
            <a:pathLst>
              <a:path w="12910" h="14878" extrusionOk="0">
                <a:moveTo>
                  <a:pt x="1" y="0"/>
                </a:moveTo>
                <a:lnTo>
                  <a:pt x="1" y="14877"/>
                </a:lnTo>
                <a:lnTo>
                  <a:pt x="12910" y="7505"/>
                </a:lnTo>
                <a:lnTo>
                  <a:pt x="134" y="0"/>
                </a:ln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1" name="Google Shape;2001;p52"/>
          <p:cNvSpPr/>
          <p:nvPr/>
        </p:nvSpPr>
        <p:spPr>
          <a:xfrm>
            <a:off x="7259452" y="4698533"/>
            <a:ext cx="380409" cy="441717"/>
          </a:xfrm>
          <a:custGeom>
            <a:avLst/>
            <a:gdLst/>
            <a:ahLst/>
            <a:cxnLst/>
            <a:rect l="l" t="t" r="r" b="b"/>
            <a:pathLst>
              <a:path w="27521" h="31824" extrusionOk="0">
                <a:moveTo>
                  <a:pt x="1" y="1"/>
                </a:moveTo>
                <a:lnTo>
                  <a:pt x="1" y="31823"/>
                </a:lnTo>
                <a:lnTo>
                  <a:pt x="27520" y="15979"/>
                </a:lnTo>
                <a:lnTo>
                  <a:pt x="1" y="1"/>
                </a:lnTo>
                <a:close/>
              </a:path>
            </a:pathLst>
          </a:custGeom>
          <a:solidFill>
            <a:schemeClr val="accent4"/>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Titre 42"/>
          <p:cNvSpPr>
            <a:spLocks noGrp="1"/>
          </p:cNvSpPr>
          <p:nvPr>
            <p:ph type="title"/>
          </p:nvPr>
        </p:nvSpPr>
        <p:spPr>
          <a:xfrm>
            <a:off x="1789549" y="0"/>
            <a:ext cx="5725675" cy="2266950"/>
          </a:xfrm>
        </p:spPr>
        <p:txBody>
          <a:bodyPr/>
          <a:lstStyle/>
          <a:p>
            <a:pPr rtl="1">
              <a:lnSpc>
                <a:spcPct val="100000"/>
              </a:lnSpc>
            </a:pPr>
            <a:r>
              <a:rPr lang="ar-DZ" sz="1800" b="1" dirty="0" smtClean="0">
                <a:cs typeface="+mj-cs"/>
              </a:rPr>
              <a:t>جامعة </a:t>
            </a:r>
            <a:r>
              <a:rPr lang="ar-DZ" sz="1800" b="1" dirty="0" err="1" smtClean="0">
                <a:cs typeface="+mj-cs"/>
              </a:rPr>
              <a:t>باجي</a:t>
            </a:r>
            <a:r>
              <a:rPr lang="ar-DZ" sz="1800" b="1" dirty="0" smtClean="0">
                <a:cs typeface="+mj-cs"/>
              </a:rPr>
              <a:t> مختار - </a:t>
            </a:r>
            <a:r>
              <a:rPr lang="ar-DZ" sz="1800" b="1" dirty="0" err="1" smtClean="0">
                <a:cs typeface="+mj-cs"/>
              </a:rPr>
              <a:t>عنابة</a:t>
            </a:r>
            <a:r>
              <a:rPr lang="ar-DZ" sz="1800" b="1" dirty="0" smtClean="0">
                <a:cs typeface="+mj-cs"/>
              </a:rPr>
              <a:t> –</a:t>
            </a:r>
            <a:br>
              <a:rPr lang="ar-DZ" sz="1800" b="1" dirty="0" smtClean="0">
                <a:cs typeface="+mj-cs"/>
              </a:rPr>
            </a:br>
            <a:r>
              <a:rPr lang="ar-DZ" sz="1800" b="1" dirty="0" smtClean="0">
                <a:cs typeface="+mj-cs"/>
              </a:rPr>
              <a:t>كلية العلوم الاقتصادية والتجارية وعلوم التسيير</a:t>
            </a:r>
            <a:br>
              <a:rPr lang="ar-DZ" sz="1800" b="1" dirty="0" smtClean="0">
                <a:cs typeface="+mj-cs"/>
              </a:rPr>
            </a:br>
            <a:r>
              <a:rPr lang="ar-DZ" sz="1800" b="1" dirty="0" smtClean="0">
                <a:cs typeface="+mj-cs"/>
              </a:rPr>
              <a:t>قسم العلوم المالية</a:t>
            </a:r>
            <a:br>
              <a:rPr lang="ar-DZ" sz="1800" b="1" dirty="0" smtClean="0">
                <a:cs typeface="+mj-cs"/>
              </a:rPr>
            </a:br>
            <a:r>
              <a:rPr lang="ar-DZ" sz="1800" b="1" dirty="0" smtClean="0">
                <a:cs typeface="+mj-cs"/>
              </a:rPr>
              <a:t/>
            </a:r>
            <a:br>
              <a:rPr lang="ar-DZ" sz="1800" b="1" dirty="0" smtClean="0">
                <a:cs typeface="+mj-cs"/>
              </a:rPr>
            </a:br>
            <a:r>
              <a:rPr lang="ar-DZ" sz="1800" b="1" dirty="0" smtClean="0">
                <a:cs typeface="+mj-cs"/>
              </a:rPr>
              <a:t> </a:t>
            </a:r>
            <a:r>
              <a:rPr lang="ar-DZ" sz="2000" b="1" dirty="0" smtClean="0">
                <a:cs typeface="+mj-cs"/>
              </a:rPr>
              <a:t>المحاضرة الأولى في مقياس: </a:t>
            </a:r>
            <a:r>
              <a:rPr lang="ar-DZ" sz="2000" b="1" dirty="0" smtClean="0">
                <a:solidFill>
                  <a:srgbClr val="FF0000"/>
                </a:solidFill>
                <a:cs typeface="+mj-cs"/>
              </a:rPr>
              <a:t>التشريعات المالية والبنكية في الجزائر</a:t>
            </a:r>
            <a:r>
              <a:rPr lang="ar-DZ" sz="1800" b="1" dirty="0" smtClean="0">
                <a:solidFill>
                  <a:srgbClr val="FF0000"/>
                </a:solidFill>
                <a:cs typeface="+mj-cs"/>
              </a:rPr>
              <a:t/>
            </a:r>
            <a:br>
              <a:rPr lang="ar-DZ" sz="1800" b="1" dirty="0" smtClean="0">
                <a:solidFill>
                  <a:srgbClr val="FF0000"/>
                </a:solidFill>
                <a:cs typeface="+mj-cs"/>
              </a:rPr>
            </a:br>
            <a:r>
              <a:rPr lang="ar-DZ" sz="1800" b="1" dirty="0" smtClean="0">
                <a:solidFill>
                  <a:srgbClr val="FF0000"/>
                </a:solidFill>
                <a:cs typeface="+mj-cs"/>
              </a:rPr>
              <a:t/>
            </a:r>
            <a:br>
              <a:rPr lang="ar-DZ" sz="1800" b="1" dirty="0" smtClean="0">
                <a:solidFill>
                  <a:srgbClr val="FF0000"/>
                </a:solidFill>
                <a:cs typeface="+mj-cs"/>
              </a:rPr>
            </a:br>
            <a:endParaRPr lang="fr-FR" sz="1800" b="1" dirty="0">
              <a:solidFill>
                <a:schemeClr val="tx1"/>
              </a:solidFill>
              <a:cs typeface="+mj-cs"/>
            </a:endParaRPr>
          </a:p>
        </p:txBody>
      </p:sp>
      <p:sp>
        <p:nvSpPr>
          <p:cNvPr id="40" name="Sous-titre 39"/>
          <p:cNvSpPr>
            <a:spLocks noGrp="1"/>
          </p:cNvSpPr>
          <p:nvPr>
            <p:ph type="subTitle" idx="1"/>
          </p:nvPr>
        </p:nvSpPr>
        <p:spPr>
          <a:xfrm>
            <a:off x="0" y="2875787"/>
            <a:ext cx="2781300" cy="1372363"/>
          </a:xfrm>
        </p:spPr>
        <p:txBody>
          <a:bodyPr/>
          <a:lstStyle/>
          <a:p>
            <a:pPr rtl="1"/>
            <a:r>
              <a:rPr lang="ar-DZ" sz="1600" b="1" dirty="0" smtClean="0"/>
              <a:t>سنة أولى </a:t>
            </a:r>
            <a:r>
              <a:rPr lang="ar-DZ" sz="1600" b="1" dirty="0" err="1" smtClean="0"/>
              <a:t>ماستر</a:t>
            </a:r>
            <a:endParaRPr lang="ar-DZ" sz="1600" b="1" dirty="0" smtClean="0"/>
          </a:p>
          <a:p>
            <a:r>
              <a:rPr lang="ar-DZ" sz="1600" b="1" dirty="0" smtClean="0"/>
              <a:t>تخصص: مالية المؤسسة</a:t>
            </a:r>
          </a:p>
          <a:p>
            <a:endParaRPr lang="ar-DZ" sz="1600" b="1" dirty="0" smtClean="0"/>
          </a:p>
          <a:p>
            <a:endParaRPr lang="ar-DZ" sz="1600" b="1" dirty="0" smtClean="0"/>
          </a:p>
          <a:p>
            <a:r>
              <a:rPr lang="ar-DZ" sz="1600" b="1" dirty="0" smtClean="0"/>
              <a:t>من تقديم: </a:t>
            </a:r>
            <a:r>
              <a:rPr lang="ar-DZ" sz="1600" b="1" dirty="0" err="1" smtClean="0"/>
              <a:t>د</a:t>
            </a:r>
            <a:r>
              <a:rPr lang="ar-DZ" sz="1600" b="1" dirty="0" smtClean="0"/>
              <a:t>. حاج علي عدنان</a:t>
            </a:r>
          </a:p>
          <a:p>
            <a:endParaRPr lang="fr-FR" sz="1600" b="1" dirty="0"/>
          </a:p>
        </p:txBody>
      </p:sp>
      <p:pic>
        <p:nvPicPr>
          <p:cNvPr id="54" name="Picture 3" descr="C:\Users\Office\Desktop\مسؤول تخصص مالية وبنوك\Logo Fac Economie.png"/>
          <p:cNvPicPr>
            <a:picLocks noChangeAspect="1" noChangeArrowheads="1"/>
          </p:cNvPicPr>
          <p:nvPr/>
        </p:nvPicPr>
        <p:blipFill>
          <a:blip r:embed="rId3"/>
          <a:srcRect/>
          <a:stretch>
            <a:fillRect/>
          </a:stretch>
        </p:blipFill>
        <p:spPr bwMode="auto">
          <a:xfrm>
            <a:off x="6300727" y="257175"/>
            <a:ext cx="1157348" cy="1238250"/>
          </a:xfrm>
          <a:prstGeom prst="rect">
            <a:avLst/>
          </a:prstGeom>
          <a:noFill/>
        </p:spPr>
      </p:pic>
      <p:pic>
        <p:nvPicPr>
          <p:cNvPr id="55" name="Image 54" descr="C:\Users\Office\Desktop\Université_Badji_Mokhtar_d'Annaba.png"/>
          <p:cNvPicPr/>
          <p:nvPr/>
        </p:nvPicPr>
        <p:blipFill>
          <a:blip r:embed="rId4" cstate="print"/>
          <a:srcRect/>
          <a:stretch>
            <a:fillRect/>
          </a:stretch>
        </p:blipFill>
        <p:spPr bwMode="auto">
          <a:xfrm>
            <a:off x="1752599" y="262443"/>
            <a:ext cx="1200151" cy="1213932"/>
          </a:xfrm>
          <a:prstGeom prst="rect">
            <a:avLst/>
          </a:prstGeom>
          <a:noFill/>
          <a:ln w="9525">
            <a:noFill/>
            <a:miter lim="800000"/>
            <a:headEnd/>
            <a:tailEnd/>
          </a:ln>
        </p:spPr>
      </p:pic>
      <p:pic>
        <p:nvPicPr>
          <p:cNvPr id="56" name="Picture 2" descr="C:\Users\Office\Desktop\مقاييس السداسي الثاني 2023-2024\مقياس التشريعات المالية والبنكية في الجزائر\صورة تعريفية مقياس التشريعات.png"/>
          <p:cNvPicPr>
            <a:picLocks noChangeAspect="1" noChangeArrowheads="1"/>
          </p:cNvPicPr>
          <p:nvPr/>
        </p:nvPicPr>
        <p:blipFill>
          <a:blip r:embed="rId5"/>
          <a:srcRect/>
          <a:stretch>
            <a:fillRect/>
          </a:stretch>
        </p:blipFill>
        <p:spPr bwMode="auto">
          <a:xfrm>
            <a:off x="2452255" y="1757795"/>
            <a:ext cx="5340927" cy="2460914"/>
          </a:xfrm>
          <a:prstGeom prst="rect">
            <a:avLst/>
          </a:prstGeom>
          <a:noFill/>
        </p:spPr>
      </p:pic>
      <p:sp>
        <p:nvSpPr>
          <p:cNvPr id="42" name="Sous-titre 39"/>
          <p:cNvSpPr txBox="1">
            <a:spLocks/>
          </p:cNvSpPr>
          <p:nvPr/>
        </p:nvSpPr>
        <p:spPr>
          <a:xfrm>
            <a:off x="3366654" y="4255942"/>
            <a:ext cx="2781300" cy="371475"/>
          </a:xfrm>
          <a:prstGeom prst="rect">
            <a:avLst/>
          </a:prstGeom>
          <a:noFill/>
          <a:ln>
            <a:noFill/>
          </a:ln>
        </p:spPr>
        <p:txBody>
          <a:bodyPr spcFirstLastPara="1" wrap="square" lIns="91425" tIns="91425" rIns="91425" bIns="91425" anchor="t" anchorCtr="0">
            <a:noAutofit/>
          </a:bodyPr>
          <a:lstStyle/>
          <a:p>
            <a:pPr marL="457200" marR="0" lvl="0" indent="-317500" algn="ctr" defTabSz="914400" rtl="1" eaLnBrk="1" fontAlgn="auto" latinLnBrk="0" hangingPunct="1">
              <a:lnSpc>
                <a:spcPct val="100000"/>
              </a:lnSpc>
              <a:spcBef>
                <a:spcPts val="0"/>
              </a:spcBef>
              <a:spcAft>
                <a:spcPts val="0"/>
              </a:spcAft>
              <a:buClr>
                <a:schemeClr val="dk2"/>
              </a:buClr>
              <a:buSzPts val="1400"/>
              <a:buFont typeface="Arvo"/>
              <a:buNone/>
              <a:tabLst/>
              <a:defRPr/>
            </a:pPr>
            <a:r>
              <a:rPr kumimoji="0" lang="ar-DZ" sz="1600" b="1" i="0" u="none" strike="noStrike" kern="0" cap="none" spc="0" normalizeH="0" baseline="0" noProof="0" dirty="0" smtClean="0">
                <a:ln>
                  <a:noFill/>
                </a:ln>
                <a:solidFill>
                  <a:schemeClr val="dk2"/>
                </a:solidFill>
                <a:effectLst/>
                <a:uLnTx/>
                <a:uFillTx/>
                <a:latin typeface="Arvo"/>
                <a:ea typeface="Arvo"/>
                <a:cs typeface="Arvo"/>
                <a:sym typeface="Arvo"/>
              </a:rPr>
              <a:t>السنة الجامعية: 2025/2024</a:t>
            </a:r>
            <a:endParaRPr kumimoji="0" lang="fr-FR" sz="1600" b="1" i="0" u="none" strike="noStrike" kern="0" cap="none" spc="0" normalizeH="0" baseline="0" noProof="0" dirty="0">
              <a:ln>
                <a:noFill/>
              </a:ln>
              <a:solidFill>
                <a:schemeClr val="dk2"/>
              </a:solidFill>
              <a:effectLst/>
              <a:uLnTx/>
              <a:uFillTx/>
              <a:latin typeface="Arvo"/>
              <a:ea typeface="Arvo"/>
              <a:cs typeface="Arvo"/>
              <a:sym typeface="Arvo"/>
            </a:endParaRPr>
          </a:p>
        </p:txBody>
      </p:sp>
    </p:spTree>
  </p:cSld>
  <p:clrMapOvr>
    <a:masterClrMapping/>
  </p:clrMapOvr>
  <mc:AlternateContent xmlns:mc="http://schemas.openxmlformats.org/markup-compatibility/2006">
    <mc:Choice xmlns=""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982"/>
                                        </p:tgtEl>
                                        <p:attrNameLst>
                                          <p:attrName>style.visibility</p:attrName>
                                        </p:attrNameLst>
                                      </p:cBhvr>
                                      <p:to>
                                        <p:strVal val="visible"/>
                                      </p:to>
                                    </p:set>
                                    <p:anim calcmode="lin" valueType="num">
                                      <p:cBhvr additive="base">
                                        <p:cTn id="7" dur="200"/>
                                        <p:tgtEl>
                                          <p:spTgt spid="1982"/>
                                        </p:tgtEl>
                                        <p:attrNameLst>
                                          <p:attrName>ppt_w</p:attrName>
                                        </p:attrNameLst>
                                      </p:cBhvr>
                                      <p:tavLst>
                                        <p:tav tm="0">
                                          <p:val>
                                            <p:strVal val="0"/>
                                          </p:val>
                                        </p:tav>
                                        <p:tav tm="100000">
                                          <p:val>
                                            <p:strVal val="#ppt_w"/>
                                          </p:val>
                                        </p:tav>
                                      </p:tavLst>
                                    </p:anim>
                                    <p:anim calcmode="lin" valueType="num">
                                      <p:cBhvr additive="base">
                                        <p:cTn id="8" dur="200"/>
                                        <p:tgtEl>
                                          <p:spTgt spid="1982"/>
                                        </p:tgtEl>
                                        <p:attrNameLst>
                                          <p:attrName>ppt_h</p:attrName>
                                        </p:attrNameLst>
                                      </p:cBhvr>
                                      <p:tavLst>
                                        <p:tav tm="0">
                                          <p:val>
                                            <p:strVal val="0"/>
                                          </p:val>
                                        </p:tav>
                                        <p:tav tm="100000">
                                          <p:val>
                                            <p:strVal val="#ppt_h"/>
                                          </p:val>
                                        </p:tav>
                                      </p:tavLst>
                                    </p:anim>
                                  </p:childTnLst>
                                </p:cTn>
                              </p:par>
                            </p:childTnLst>
                          </p:cTn>
                        </p:par>
                        <p:par>
                          <p:cTn id="9" fill="hold">
                            <p:stCondLst>
                              <p:cond delay="200"/>
                            </p:stCondLst>
                            <p:childTnLst>
                              <p:par>
                                <p:cTn id="10" presetID="23" presetClass="entr" presetSubtype="16" fill="hold" nodeType="afterEffect">
                                  <p:stCondLst>
                                    <p:cond delay="0"/>
                                  </p:stCondLst>
                                  <p:childTnLst>
                                    <p:set>
                                      <p:cBhvr>
                                        <p:cTn id="11" dur="1" fill="hold">
                                          <p:stCondLst>
                                            <p:cond delay="0"/>
                                          </p:stCondLst>
                                        </p:cTn>
                                        <p:tgtEl>
                                          <p:spTgt spid="1990"/>
                                        </p:tgtEl>
                                        <p:attrNameLst>
                                          <p:attrName>style.visibility</p:attrName>
                                        </p:attrNameLst>
                                      </p:cBhvr>
                                      <p:to>
                                        <p:strVal val="visible"/>
                                      </p:to>
                                    </p:set>
                                    <p:anim calcmode="lin" valueType="num">
                                      <p:cBhvr additive="base">
                                        <p:cTn id="12" dur="200"/>
                                        <p:tgtEl>
                                          <p:spTgt spid="1990"/>
                                        </p:tgtEl>
                                        <p:attrNameLst>
                                          <p:attrName>ppt_w</p:attrName>
                                        </p:attrNameLst>
                                      </p:cBhvr>
                                      <p:tavLst>
                                        <p:tav tm="0">
                                          <p:val>
                                            <p:strVal val="0"/>
                                          </p:val>
                                        </p:tav>
                                        <p:tav tm="100000">
                                          <p:val>
                                            <p:strVal val="#ppt_w"/>
                                          </p:val>
                                        </p:tav>
                                      </p:tavLst>
                                    </p:anim>
                                    <p:anim calcmode="lin" valueType="num">
                                      <p:cBhvr additive="base">
                                        <p:cTn id="13" dur="200"/>
                                        <p:tgtEl>
                                          <p:spTgt spid="1990"/>
                                        </p:tgtEl>
                                        <p:attrNameLst>
                                          <p:attrName>ppt_h</p:attrName>
                                        </p:attrNameLst>
                                      </p:cBhvr>
                                      <p:tavLst>
                                        <p:tav tm="0">
                                          <p:val>
                                            <p:strVal val="0"/>
                                          </p:val>
                                        </p:tav>
                                        <p:tav tm="100000">
                                          <p:val>
                                            <p:strVal val="#ppt_h"/>
                                          </p:val>
                                        </p:tav>
                                      </p:tavLst>
                                    </p:anim>
                                  </p:childTnLst>
                                </p:cTn>
                              </p:par>
                            </p:childTnLst>
                          </p:cTn>
                        </p:par>
                        <p:par>
                          <p:cTn id="14" fill="hold">
                            <p:stCondLst>
                              <p:cond delay="400"/>
                            </p:stCondLst>
                            <p:childTnLst>
                              <p:par>
                                <p:cTn id="15" presetID="23" presetClass="entr" presetSubtype="16" fill="hold" nodeType="afterEffect">
                                  <p:stCondLst>
                                    <p:cond delay="0"/>
                                  </p:stCondLst>
                                  <p:childTnLst>
                                    <p:set>
                                      <p:cBhvr>
                                        <p:cTn id="16" dur="1" fill="hold">
                                          <p:stCondLst>
                                            <p:cond delay="0"/>
                                          </p:stCondLst>
                                        </p:cTn>
                                        <p:tgtEl>
                                          <p:spTgt spid="1978"/>
                                        </p:tgtEl>
                                        <p:attrNameLst>
                                          <p:attrName>style.visibility</p:attrName>
                                        </p:attrNameLst>
                                      </p:cBhvr>
                                      <p:to>
                                        <p:strVal val="visible"/>
                                      </p:to>
                                    </p:set>
                                    <p:anim calcmode="lin" valueType="num">
                                      <p:cBhvr additive="base">
                                        <p:cTn id="17" dur="200"/>
                                        <p:tgtEl>
                                          <p:spTgt spid="1978"/>
                                        </p:tgtEl>
                                        <p:attrNameLst>
                                          <p:attrName>ppt_w</p:attrName>
                                        </p:attrNameLst>
                                      </p:cBhvr>
                                      <p:tavLst>
                                        <p:tav tm="0">
                                          <p:val>
                                            <p:strVal val="0"/>
                                          </p:val>
                                        </p:tav>
                                        <p:tav tm="100000">
                                          <p:val>
                                            <p:strVal val="#ppt_w"/>
                                          </p:val>
                                        </p:tav>
                                      </p:tavLst>
                                    </p:anim>
                                    <p:anim calcmode="lin" valueType="num">
                                      <p:cBhvr additive="base">
                                        <p:cTn id="18" dur="200"/>
                                        <p:tgtEl>
                                          <p:spTgt spid="1978"/>
                                        </p:tgtEl>
                                        <p:attrNameLst>
                                          <p:attrName>ppt_h</p:attrName>
                                        </p:attrNameLst>
                                      </p:cBhvr>
                                      <p:tavLst>
                                        <p:tav tm="0">
                                          <p:val>
                                            <p:strVal val="0"/>
                                          </p:val>
                                        </p:tav>
                                        <p:tav tm="100000">
                                          <p:val>
                                            <p:strVal val="#ppt_h"/>
                                          </p:val>
                                        </p:tav>
                                      </p:tavLst>
                                    </p:anim>
                                  </p:childTnLst>
                                </p:cTn>
                              </p:par>
                            </p:childTnLst>
                          </p:cTn>
                        </p:par>
                        <p:par>
                          <p:cTn id="19" fill="hold">
                            <p:stCondLst>
                              <p:cond delay="600"/>
                            </p:stCondLst>
                            <p:childTnLst>
                              <p:par>
                                <p:cTn id="20" presetID="23" presetClass="entr" presetSubtype="16" fill="hold" nodeType="afterEffect">
                                  <p:stCondLst>
                                    <p:cond delay="0"/>
                                  </p:stCondLst>
                                  <p:childTnLst>
                                    <p:set>
                                      <p:cBhvr>
                                        <p:cTn id="21" dur="1" fill="hold">
                                          <p:stCondLst>
                                            <p:cond delay="0"/>
                                          </p:stCondLst>
                                        </p:cTn>
                                        <p:tgtEl>
                                          <p:spTgt spid="1968"/>
                                        </p:tgtEl>
                                        <p:attrNameLst>
                                          <p:attrName>style.visibility</p:attrName>
                                        </p:attrNameLst>
                                      </p:cBhvr>
                                      <p:to>
                                        <p:strVal val="visible"/>
                                      </p:to>
                                    </p:set>
                                    <p:anim calcmode="lin" valueType="num">
                                      <p:cBhvr additive="base">
                                        <p:cTn id="22" dur="200"/>
                                        <p:tgtEl>
                                          <p:spTgt spid="1968"/>
                                        </p:tgtEl>
                                        <p:attrNameLst>
                                          <p:attrName>ppt_w</p:attrName>
                                        </p:attrNameLst>
                                      </p:cBhvr>
                                      <p:tavLst>
                                        <p:tav tm="0">
                                          <p:val>
                                            <p:strVal val="0"/>
                                          </p:val>
                                        </p:tav>
                                        <p:tav tm="100000">
                                          <p:val>
                                            <p:strVal val="#ppt_w"/>
                                          </p:val>
                                        </p:tav>
                                      </p:tavLst>
                                    </p:anim>
                                    <p:anim calcmode="lin" valueType="num">
                                      <p:cBhvr additive="base">
                                        <p:cTn id="23" dur="200"/>
                                        <p:tgtEl>
                                          <p:spTgt spid="1968"/>
                                        </p:tgtEl>
                                        <p:attrNameLst>
                                          <p:attrName>ppt_h</p:attrName>
                                        </p:attrNameLst>
                                      </p:cBhvr>
                                      <p:tavLst>
                                        <p:tav tm="0">
                                          <p:val>
                                            <p:strVal val="0"/>
                                          </p:val>
                                        </p:tav>
                                        <p:tav tm="100000">
                                          <p:val>
                                            <p:strVal val="#ppt_h"/>
                                          </p:val>
                                        </p:tav>
                                      </p:tavLst>
                                    </p:anim>
                                  </p:childTnLst>
                                </p:cTn>
                              </p:par>
                            </p:childTnLst>
                          </p:cTn>
                        </p:par>
                        <p:par>
                          <p:cTn id="24" fill="hold">
                            <p:stCondLst>
                              <p:cond delay="800"/>
                            </p:stCondLst>
                            <p:childTnLst>
                              <p:par>
                                <p:cTn id="25" presetID="23" presetClass="entr" presetSubtype="16" fill="hold" nodeType="afterEffect">
                                  <p:stCondLst>
                                    <p:cond delay="0"/>
                                  </p:stCondLst>
                                  <p:childTnLst>
                                    <p:set>
                                      <p:cBhvr>
                                        <p:cTn id="26" dur="1" fill="hold">
                                          <p:stCondLst>
                                            <p:cond delay="0"/>
                                          </p:stCondLst>
                                        </p:cTn>
                                        <p:tgtEl>
                                          <p:spTgt spid="1983"/>
                                        </p:tgtEl>
                                        <p:attrNameLst>
                                          <p:attrName>style.visibility</p:attrName>
                                        </p:attrNameLst>
                                      </p:cBhvr>
                                      <p:to>
                                        <p:strVal val="visible"/>
                                      </p:to>
                                    </p:set>
                                    <p:anim calcmode="lin" valueType="num">
                                      <p:cBhvr additive="base">
                                        <p:cTn id="27" dur="200"/>
                                        <p:tgtEl>
                                          <p:spTgt spid="1983"/>
                                        </p:tgtEl>
                                        <p:attrNameLst>
                                          <p:attrName>ppt_w</p:attrName>
                                        </p:attrNameLst>
                                      </p:cBhvr>
                                      <p:tavLst>
                                        <p:tav tm="0">
                                          <p:val>
                                            <p:strVal val="0"/>
                                          </p:val>
                                        </p:tav>
                                        <p:tav tm="100000">
                                          <p:val>
                                            <p:strVal val="#ppt_w"/>
                                          </p:val>
                                        </p:tav>
                                      </p:tavLst>
                                    </p:anim>
                                    <p:anim calcmode="lin" valueType="num">
                                      <p:cBhvr additive="base">
                                        <p:cTn id="28" dur="200"/>
                                        <p:tgtEl>
                                          <p:spTgt spid="1983"/>
                                        </p:tgtEl>
                                        <p:attrNameLst>
                                          <p:attrName>ppt_h</p:attrName>
                                        </p:attrNameLst>
                                      </p:cBhvr>
                                      <p:tavLst>
                                        <p:tav tm="0">
                                          <p:val>
                                            <p:strVal val="0"/>
                                          </p:val>
                                        </p:tav>
                                        <p:tav tm="100000">
                                          <p:val>
                                            <p:strVal val="#ppt_h"/>
                                          </p:val>
                                        </p:tav>
                                      </p:tavLst>
                                    </p:anim>
                                  </p:childTnLst>
                                </p:cTn>
                              </p:par>
                            </p:childTnLst>
                          </p:cTn>
                        </p:par>
                        <p:par>
                          <p:cTn id="29" fill="hold">
                            <p:stCondLst>
                              <p:cond delay="1000"/>
                            </p:stCondLst>
                            <p:childTnLst>
                              <p:par>
                                <p:cTn id="30" presetID="23" presetClass="entr" presetSubtype="16" fill="hold" nodeType="afterEffect">
                                  <p:stCondLst>
                                    <p:cond delay="0"/>
                                  </p:stCondLst>
                                  <p:childTnLst>
                                    <p:set>
                                      <p:cBhvr>
                                        <p:cTn id="31" dur="1" fill="hold">
                                          <p:stCondLst>
                                            <p:cond delay="0"/>
                                          </p:stCondLst>
                                        </p:cTn>
                                        <p:tgtEl>
                                          <p:spTgt spid="1970"/>
                                        </p:tgtEl>
                                        <p:attrNameLst>
                                          <p:attrName>style.visibility</p:attrName>
                                        </p:attrNameLst>
                                      </p:cBhvr>
                                      <p:to>
                                        <p:strVal val="visible"/>
                                      </p:to>
                                    </p:set>
                                    <p:anim calcmode="lin" valueType="num">
                                      <p:cBhvr additive="base">
                                        <p:cTn id="32" dur="200"/>
                                        <p:tgtEl>
                                          <p:spTgt spid="1970"/>
                                        </p:tgtEl>
                                        <p:attrNameLst>
                                          <p:attrName>ppt_w</p:attrName>
                                        </p:attrNameLst>
                                      </p:cBhvr>
                                      <p:tavLst>
                                        <p:tav tm="0">
                                          <p:val>
                                            <p:strVal val="0"/>
                                          </p:val>
                                        </p:tav>
                                        <p:tav tm="100000">
                                          <p:val>
                                            <p:strVal val="#ppt_w"/>
                                          </p:val>
                                        </p:tav>
                                      </p:tavLst>
                                    </p:anim>
                                    <p:anim calcmode="lin" valueType="num">
                                      <p:cBhvr additive="base">
                                        <p:cTn id="33" dur="200"/>
                                        <p:tgtEl>
                                          <p:spTgt spid="1970"/>
                                        </p:tgtEl>
                                        <p:attrNameLst>
                                          <p:attrName>ppt_h</p:attrName>
                                        </p:attrNameLst>
                                      </p:cBhvr>
                                      <p:tavLst>
                                        <p:tav tm="0">
                                          <p:val>
                                            <p:strVal val="0"/>
                                          </p:val>
                                        </p:tav>
                                        <p:tav tm="100000">
                                          <p:val>
                                            <p:strVal val="#ppt_h"/>
                                          </p:val>
                                        </p:tav>
                                      </p:tavLst>
                                    </p:anim>
                                  </p:childTnLst>
                                </p:cTn>
                              </p:par>
                            </p:childTnLst>
                          </p:cTn>
                        </p:par>
                        <p:par>
                          <p:cTn id="34" fill="hold">
                            <p:stCondLst>
                              <p:cond delay="1200"/>
                            </p:stCondLst>
                            <p:childTnLst>
                              <p:par>
                                <p:cTn id="35" presetID="23" presetClass="entr" presetSubtype="16" fill="hold" nodeType="afterEffect">
                                  <p:stCondLst>
                                    <p:cond delay="0"/>
                                  </p:stCondLst>
                                  <p:childTnLst>
                                    <p:set>
                                      <p:cBhvr>
                                        <p:cTn id="36" dur="1" fill="hold">
                                          <p:stCondLst>
                                            <p:cond delay="0"/>
                                          </p:stCondLst>
                                        </p:cTn>
                                        <p:tgtEl>
                                          <p:spTgt spid="1989"/>
                                        </p:tgtEl>
                                        <p:attrNameLst>
                                          <p:attrName>style.visibility</p:attrName>
                                        </p:attrNameLst>
                                      </p:cBhvr>
                                      <p:to>
                                        <p:strVal val="visible"/>
                                      </p:to>
                                    </p:set>
                                    <p:anim calcmode="lin" valueType="num">
                                      <p:cBhvr additive="base">
                                        <p:cTn id="37" dur="200"/>
                                        <p:tgtEl>
                                          <p:spTgt spid="1989"/>
                                        </p:tgtEl>
                                        <p:attrNameLst>
                                          <p:attrName>ppt_w</p:attrName>
                                        </p:attrNameLst>
                                      </p:cBhvr>
                                      <p:tavLst>
                                        <p:tav tm="0">
                                          <p:val>
                                            <p:strVal val="0"/>
                                          </p:val>
                                        </p:tav>
                                        <p:tav tm="100000">
                                          <p:val>
                                            <p:strVal val="#ppt_w"/>
                                          </p:val>
                                        </p:tav>
                                      </p:tavLst>
                                    </p:anim>
                                    <p:anim calcmode="lin" valueType="num">
                                      <p:cBhvr additive="base">
                                        <p:cTn id="38" dur="200"/>
                                        <p:tgtEl>
                                          <p:spTgt spid="1989"/>
                                        </p:tgtEl>
                                        <p:attrNameLst>
                                          <p:attrName>ppt_h</p:attrName>
                                        </p:attrNameLst>
                                      </p:cBhvr>
                                      <p:tavLst>
                                        <p:tav tm="0">
                                          <p:val>
                                            <p:strVal val="0"/>
                                          </p:val>
                                        </p:tav>
                                        <p:tav tm="100000">
                                          <p:val>
                                            <p:strVal val="#ppt_h"/>
                                          </p:val>
                                        </p:tav>
                                      </p:tavLst>
                                    </p:anim>
                                  </p:childTnLst>
                                </p:cTn>
                              </p:par>
                            </p:childTnLst>
                          </p:cTn>
                        </p:par>
                        <p:par>
                          <p:cTn id="39" fill="hold">
                            <p:stCondLst>
                              <p:cond delay="1400"/>
                            </p:stCondLst>
                            <p:childTnLst>
                              <p:par>
                                <p:cTn id="40" presetID="23" presetClass="entr" presetSubtype="16" fill="hold" nodeType="afterEffect">
                                  <p:stCondLst>
                                    <p:cond delay="0"/>
                                  </p:stCondLst>
                                  <p:childTnLst>
                                    <p:set>
                                      <p:cBhvr>
                                        <p:cTn id="41" dur="1" fill="hold">
                                          <p:stCondLst>
                                            <p:cond delay="0"/>
                                          </p:stCondLst>
                                        </p:cTn>
                                        <p:tgtEl>
                                          <p:spTgt spid="1981"/>
                                        </p:tgtEl>
                                        <p:attrNameLst>
                                          <p:attrName>style.visibility</p:attrName>
                                        </p:attrNameLst>
                                      </p:cBhvr>
                                      <p:to>
                                        <p:strVal val="visible"/>
                                      </p:to>
                                    </p:set>
                                    <p:anim calcmode="lin" valueType="num">
                                      <p:cBhvr additive="base">
                                        <p:cTn id="42" dur="200"/>
                                        <p:tgtEl>
                                          <p:spTgt spid="1981"/>
                                        </p:tgtEl>
                                        <p:attrNameLst>
                                          <p:attrName>ppt_w</p:attrName>
                                        </p:attrNameLst>
                                      </p:cBhvr>
                                      <p:tavLst>
                                        <p:tav tm="0">
                                          <p:val>
                                            <p:strVal val="0"/>
                                          </p:val>
                                        </p:tav>
                                        <p:tav tm="100000">
                                          <p:val>
                                            <p:strVal val="#ppt_w"/>
                                          </p:val>
                                        </p:tav>
                                      </p:tavLst>
                                    </p:anim>
                                    <p:anim calcmode="lin" valueType="num">
                                      <p:cBhvr additive="base">
                                        <p:cTn id="43" dur="200"/>
                                        <p:tgtEl>
                                          <p:spTgt spid="1981"/>
                                        </p:tgtEl>
                                        <p:attrNameLst>
                                          <p:attrName>ppt_h</p:attrName>
                                        </p:attrNameLst>
                                      </p:cBhvr>
                                      <p:tavLst>
                                        <p:tav tm="0">
                                          <p:val>
                                            <p:strVal val="0"/>
                                          </p:val>
                                        </p:tav>
                                        <p:tav tm="100000">
                                          <p:val>
                                            <p:strVal val="#ppt_h"/>
                                          </p:val>
                                        </p:tav>
                                      </p:tavLst>
                                    </p:anim>
                                  </p:childTnLst>
                                </p:cTn>
                              </p:par>
                            </p:childTnLst>
                          </p:cTn>
                        </p:par>
                        <p:par>
                          <p:cTn id="44" fill="hold">
                            <p:stCondLst>
                              <p:cond delay="1600"/>
                            </p:stCondLst>
                            <p:childTnLst>
                              <p:par>
                                <p:cTn id="45" presetID="23" presetClass="entr" presetSubtype="16" fill="hold" nodeType="afterEffect">
                                  <p:stCondLst>
                                    <p:cond delay="0"/>
                                  </p:stCondLst>
                                  <p:childTnLst>
                                    <p:set>
                                      <p:cBhvr>
                                        <p:cTn id="46" dur="1" fill="hold">
                                          <p:stCondLst>
                                            <p:cond delay="0"/>
                                          </p:stCondLst>
                                        </p:cTn>
                                        <p:tgtEl>
                                          <p:spTgt spid="1972"/>
                                        </p:tgtEl>
                                        <p:attrNameLst>
                                          <p:attrName>style.visibility</p:attrName>
                                        </p:attrNameLst>
                                      </p:cBhvr>
                                      <p:to>
                                        <p:strVal val="visible"/>
                                      </p:to>
                                    </p:set>
                                    <p:anim calcmode="lin" valueType="num">
                                      <p:cBhvr additive="base">
                                        <p:cTn id="47" dur="200"/>
                                        <p:tgtEl>
                                          <p:spTgt spid="1972"/>
                                        </p:tgtEl>
                                        <p:attrNameLst>
                                          <p:attrName>ppt_w</p:attrName>
                                        </p:attrNameLst>
                                      </p:cBhvr>
                                      <p:tavLst>
                                        <p:tav tm="0">
                                          <p:val>
                                            <p:strVal val="0"/>
                                          </p:val>
                                        </p:tav>
                                        <p:tav tm="100000">
                                          <p:val>
                                            <p:strVal val="#ppt_w"/>
                                          </p:val>
                                        </p:tav>
                                      </p:tavLst>
                                    </p:anim>
                                    <p:anim calcmode="lin" valueType="num">
                                      <p:cBhvr additive="base">
                                        <p:cTn id="48" dur="200"/>
                                        <p:tgtEl>
                                          <p:spTgt spid="1972"/>
                                        </p:tgtEl>
                                        <p:attrNameLst>
                                          <p:attrName>ppt_h</p:attrName>
                                        </p:attrNameLst>
                                      </p:cBhvr>
                                      <p:tavLst>
                                        <p:tav tm="0">
                                          <p:val>
                                            <p:strVal val="0"/>
                                          </p:val>
                                        </p:tav>
                                        <p:tav tm="100000">
                                          <p:val>
                                            <p:strVal val="#ppt_h"/>
                                          </p:val>
                                        </p:tav>
                                      </p:tavLst>
                                    </p:anim>
                                  </p:childTnLst>
                                </p:cTn>
                              </p:par>
                            </p:childTnLst>
                          </p:cTn>
                        </p:par>
                        <p:par>
                          <p:cTn id="49" fill="hold">
                            <p:stCondLst>
                              <p:cond delay="1800"/>
                            </p:stCondLst>
                            <p:childTnLst>
                              <p:par>
                                <p:cTn id="50" presetID="23" presetClass="entr" presetSubtype="16" fill="hold" nodeType="afterEffect">
                                  <p:stCondLst>
                                    <p:cond delay="0"/>
                                  </p:stCondLst>
                                  <p:childTnLst>
                                    <p:set>
                                      <p:cBhvr>
                                        <p:cTn id="51" dur="1" fill="hold">
                                          <p:stCondLst>
                                            <p:cond delay="0"/>
                                          </p:stCondLst>
                                        </p:cTn>
                                        <p:tgtEl>
                                          <p:spTgt spid="1975"/>
                                        </p:tgtEl>
                                        <p:attrNameLst>
                                          <p:attrName>style.visibility</p:attrName>
                                        </p:attrNameLst>
                                      </p:cBhvr>
                                      <p:to>
                                        <p:strVal val="visible"/>
                                      </p:to>
                                    </p:set>
                                    <p:anim calcmode="lin" valueType="num">
                                      <p:cBhvr additive="base">
                                        <p:cTn id="52" dur="200"/>
                                        <p:tgtEl>
                                          <p:spTgt spid="1975"/>
                                        </p:tgtEl>
                                        <p:attrNameLst>
                                          <p:attrName>ppt_w</p:attrName>
                                        </p:attrNameLst>
                                      </p:cBhvr>
                                      <p:tavLst>
                                        <p:tav tm="0">
                                          <p:val>
                                            <p:strVal val="0"/>
                                          </p:val>
                                        </p:tav>
                                        <p:tav tm="100000">
                                          <p:val>
                                            <p:strVal val="#ppt_w"/>
                                          </p:val>
                                        </p:tav>
                                      </p:tavLst>
                                    </p:anim>
                                    <p:anim calcmode="lin" valueType="num">
                                      <p:cBhvr additive="base">
                                        <p:cTn id="53" dur="200"/>
                                        <p:tgtEl>
                                          <p:spTgt spid="1975"/>
                                        </p:tgtEl>
                                        <p:attrNameLst>
                                          <p:attrName>ppt_h</p:attrName>
                                        </p:attrNameLst>
                                      </p:cBhvr>
                                      <p:tavLst>
                                        <p:tav tm="0">
                                          <p:val>
                                            <p:strVal val="0"/>
                                          </p:val>
                                        </p:tav>
                                        <p:tav tm="100000">
                                          <p:val>
                                            <p:strVal val="#ppt_h"/>
                                          </p:val>
                                        </p:tav>
                                      </p:tavLst>
                                    </p:anim>
                                  </p:childTnLst>
                                </p:cTn>
                              </p:par>
                            </p:childTnLst>
                          </p:cTn>
                        </p:par>
                        <p:par>
                          <p:cTn id="54" fill="hold">
                            <p:stCondLst>
                              <p:cond delay="2000"/>
                            </p:stCondLst>
                            <p:childTnLst>
                              <p:par>
                                <p:cTn id="55" presetID="23" presetClass="entr" presetSubtype="16" fill="hold" nodeType="afterEffect">
                                  <p:stCondLst>
                                    <p:cond delay="0"/>
                                  </p:stCondLst>
                                  <p:childTnLst>
                                    <p:set>
                                      <p:cBhvr>
                                        <p:cTn id="56" dur="1" fill="hold">
                                          <p:stCondLst>
                                            <p:cond delay="0"/>
                                          </p:stCondLst>
                                        </p:cTn>
                                        <p:tgtEl>
                                          <p:spTgt spid="1992"/>
                                        </p:tgtEl>
                                        <p:attrNameLst>
                                          <p:attrName>style.visibility</p:attrName>
                                        </p:attrNameLst>
                                      </p:cBhvr>
                                      <p:to>
                                        <p:strVal val="visible"/>
                                      </p:to>
                                    </p:set>
                                    <p:anim calcmode="lin" valueType="num">
                                      <p:cBhvr additive="base">
                                        <p:cTn id="57" dur="200"/>
                                        <p:tgtEl>
                                          <p:spTgt spid="1992"/>
                                        </p:tgtEl>
                                        <p:attrNameLst>
                                          <p:attrName>ppt_w</p:attrName>
                                        </p:attrNameLst>
                                      </p:cBhvr>
                                      <p:tavLst>
                                        <p:tav tm="0">
                                          <p:val>
                                            <p:strVal val="0"/>
                                          </p:val>
                                        </p:tav>
                                        <p:tav tm="100000">
                                          <p:val>
                                            <p:strVal val="#ppt_w"/>
                                          </p:val>
                                        </p:tav>
                                      </p:tavLst>
                                    </p:anim>
                                    <p:anim calcmode="lin" valueType="num">
                                      <p:cBhvr additive="base">
                                        <p:cTn id="58" dur="200"/>
                                        <p:tgtEl>
                                          <p:spTgt spid="1992"/>
                                        </p:tgtEl>
                                        <p:attrNameLst>
                                          <p:attrName>ppt_h</p:attrName>
                                        </p:attrNameLst>
                                      </p:cBhvr>
                                      <p:tavLst>
                                        <p:tav tm="0">
                                          <p:val>
                                            <p:strVal val="0"/>
                                          </p:val>
                                        </p:tav>
                                        <p:tav tm="100000">
                                          <p:val>
                                            <p:strVal val="#ppt_h"/>
                                          </p:val>
                                        </p:tav>
                                      </p:tavLst>
                                    </p:anim>
                                  </p:childTnLst>
                                </p:cTn>
                              </p:par>
                            </p:childTnLst>
                          </p:cTn>
                        </p:par>
                        <p:par>
                          <p:cTn id="59" fill="hold">
                            <p:stCondLst>
                              <p:cond delay="2200"/>
                            </p:stCondLst>
                            <p:childTnLst>
                              <p:par>
                                <p:cTn id="60" presetID="23" presetClass="entr" presetSubtype="16" fill="hold" nodeType="afterEffect">
                                  <p:stCondLst>
                                    <p:cond delay="0"/>
                                  </p:stCondLst>
                                  <p:childTnLst>
                                    <p:set>
                                      <p:cBhvr>
                                        <p:cTn id="61" dur="1" fill="hold">
                                          <p:stCondLst>
                                            <p:cond delay="0"/>
                                          </p:stCondLst>
                                        </p:cTn>
                                        <p:tgtEl>
                                          <p:spTgt spid="1977"/>
                                        </p:tgtEl>
                                        <p:attrNameLst>
                                          <p:attrName>style.visibility</p:attrName>
                                        </p:attrNameLst>
                                      </p:cBhvr>
                                      <p:to>
                                        <p:strVal val="visible"/>
                                      </p:to>
                                    </p:set>
                                    <p:anim calcmode="lin" valueType="num">
                                      <p:cBhvr additive="base">
                                        <p:cTn id="62" dur="200"/>
                                        <p:tgtEl>
                                          <p:spTgt spid="1977"/>
                                        </p:tgtEl>
                                        <p:attrNameLst>
                                          <p:attrName>ppt_w</p:attrName>
                                        </p:attrNameLst>
                                      </p:cBhvr>
                                      <p:tavLst>
                                        <p:tav tm="0">
                                          <p:val>
                                            <p:strVal val="0"/>
                                          </p:val>
                                        </p:tav>
                                        <p:tav tm="100000">
                                          <p:val>
                                            <p:strVal val="#ppt_w"/>
                                          </p:val>
                                        </p:tav>
                                      </p:tavLst>
                                    </p:anim>
                                    <p:anim calcmode="lin" valueType="num">
                                      <p:cBhvr additive="base">
                                        <p:cTn id="63" dur="200"/>
                                        <p:tgtEl>
                                          <p:spTgt spid="1977"/>
                                        </p:tgtEl>
                                        <p:attrNameLst>
                                          <p:attrName>ppt_h</p:attrName>
                                        </p:attrNameLst>
                                      </p:cBhvr>
                                      <p:tavLst>
                                        <p:tav tm="0">
                                          <p:val>
                                            <p:strVal val="0"/>
                                          </p:val>
                                        </p:tav>
                                        <p:tav tm="100000">
                                          <p:val>
                                            <p:strVal val="#ppt_h"/>
                                          </p:val>
                                        </p:tav>
                                      </p:tavLst>
                                    </p:anim>
                                  </p:childTnLst>
                                </p:cTn>
                              </p:par>
                            </p:childTnLst>
                          </p:cTn>
                        </p:par>
                        <p:par>
                          <p:cTn id="64" fill="hold">
                            <p:stCondLst>
                              <p:cond delay="2400"/>
                            </p:stCondLst>
                            <p:childTnLst>
                              <p:par>
                                <p:cTn id="65" presetID="23" presetClass="entr" presetSubtype="16" fill="hold" nodeType="afterEffect">
                                  <p:stCondLst>
                                    <p:cond delay="0"/>
                                  </p:stCondLst>
                                  <p:childTnLst>
                                    <p:set>
                                      <p:cBhvr>
                                        <p:cTn id="66" dur="1" fill="hold">
                                          <p:stCondLst>
                                            <p:cond delay="0"/>
                                          </p:stCondLst>
                                        </p:cTn>
                                        <p:tgtEl>
                                          <p:spTgt spid="1969"/>
                                        </p:tgtEl>
                                        <p:attrNameLst>
                                          <p:attrName>style.visibility</p:attrName>
                                        </p:attrNameLst>
                                      </p:cBhvr>
                                      <p:to>
                                        <p:strVal val="visible"/>
                                      </p:to>
                                    </p:set>
                                    <p:anim calcmode="lin" valueType="num">
                                      <p:cBhvr additive="base">
                                        <p:cTn id="67" dur="200"/>
                                        <p:tgtEl>
                                          <p:spTgt spid="1969"/>
                                        </p:tgtEl>
                                        <p:attrNameLst>
                                          <p:attrName>ppt_w</p:attrName>
                                        </p:attrNameLst>
                                      </p:cBhvr>
                                      <p:tavLst>
                                        <p:tav tm="0">
                                          <p:val>
                                            <p:strVal val="0"/>
                                          </p:val>
                                        </p:tav>
                                        <p:tav tm="100000">
                                          <p:val>
                                            <p:strVal val="#ppt_w"/>
                                          </p:val>
                                        </p:tav>
                                      </p:tavLst>
                                    </p:anim>
                                    <p:anim calcmode="lin" valueType="num">
                                      <p:cBhvr additive="base">
                                        <p:cTn id="68" dur="200"/>
                                        <p:tgtEl>
                                          <p:spTgt spid="1969"/>
                                        </p:tgtEl>
                                        <p:attrNameLst>
                                          <p:attrName>ppt_h</p:attrName>
                                        </p:attrNameLst>
                                      </p:cBhvr>
                                      <p:tavLst>
                                        <p:tav tm="0">
                                          <p:val>
                                            <p:strVal val="0"/>
                                          </p:val>
                                        </p:tav>
                                        <p:tav tm="100000">
                                          <p:val>
                                            <p:strVal val="#ppt_h"/>
                                          </p:val>
                                        </p:tav>
                                      </p:tavLst>
                                    </p:anim>
                                  </p:childTnLst>
                                </p:cTn>
                              </p:par>
                            </p:childTnLst>
                          </p:cTn>
                        </p:par>
                        <p:par>
                          <p:cTn id="69" fill="hold">
                            <p:stCondLst>
                              <p:cond delay="2600"/>
                            </p:stCondLst>
                            <p:childTnLst>
                              <p:par>
                                <p:cTn id="70" presetID="23" presetClass="entr" presetSubtype="16" fill="hold" nodeType="afterEffect">
                                  <p:stCondLst>
                                    <p:cond delay="0"/>
                                  </p:stCondLst>
                                  <p:childTnLst>
                                    <p:set>
                                      <p:cBhvr>
                                        <p:cTn id="71" dur="1" fill="hold">
                                          <p:stCondLst>
                                            <p:cond delay="0"/>
                                          </p:stCondLst>
                                        </p:cTn>
                                        <p:tgtEl>
                                          <p:spTgt spid="1967"/>
                                        </p:tgtEl>
                                        <p:attrNameLst>
                                          <p:attrName>style.visibility</p:attrName>
                                        </p:attrNameLst>
                                      </p:cBhvr>
                                      <p:to>
                                        <p:strVal val="visible"/>
                                      </p:to>
                                    </p:set>
                                    <p:anim calcmode="lin" valueType="num">
                                      <p:cBhvr additive="base">
                                        <p:cTn id="72" dur="200"/>
                                        <p:tgtEl>
                                          <p:spTgt spid="1967"/>
                                        </p:tgtEl>
                                        <p:attrNameLst>
                                          <p:attrName>ppt_w</p:attrName>
                                        </p:attrNameLst>
                                      </p:cBhvr>
                                      <p:tavLst>
                                        <p:tav tm="0">
                                          <p:val>
                                            <p:strVal val="0"/>
                                          </p:val>
                                        </p:tav>
                                        <p:tav tm="100000">
                                          <p:val>
                                            <p:strVal val="#ppt_w"/>
                                          </p:val>
                                        </p:tav>
                                      </p:tavLst>
                                    </p:anim>
                                    <p:anim calcmode="lin" valueType="num">
                                      <p:cBhvr additive="base">
                                        <p:cTn id="73" dur="200"/>
                                        <p:tgtEl>
                                          <p:spTgt spid="1967"/>
                                        </p:tgtEl>
                                        <p:attrNameLst>
                                          <p:attrName>ppt_h</p:attrName>
                                        </p:attrNameLst>
                                      </p:cBhvr>
                                      <p:tavLst>
                                        <p:tav tm="0">
                                          <p:val>
                                            <p:strVal val="0"/>
                                          </p:val>
                                        </p:tav>
                                        <p:tav tm="100000">
                                          <p:val>
                                            <p:strVal val="#ppt_h"/>
                                          </p:val>
                                        </p:tav>
                                      </p:tavLst>
                                    </p:anim>
                                  </p:childTnLst>
                                </p:cTn>
                              </p:par>
                            </p:childTnLst>
                          </p:cTn>
                        </p:par>
                        <p:par>
                          <p:cTn id="74" fill="hold">
                            <p:stCondLst>
                              <p:cond delay="2800"/>
                            </p:stCondLst>
                            <p:childTnLst>
                              <p:par>
                                <p:cTn id="75" presetID="23" presetClass="entr" presetSubtype="16" fill="hold" nodeType="afterEffect">
                                  <p:stCondLst>
                                    <p:cond delay="0"/>
                                  </p:stCondLst>
                                  <p:childTnLst>
                                    <p:set>
                                      <p:cBhvr>
                                        <p:cTn id="76" dur="1" fill="hold">
                                          <p:stCondLst>
                                            <p:cond delay="0"/>
                                          </p:stCondLst>
                                        </p:cTn>
                                        <p:tgtEl>
                                          <p:spTgt spid="1971"/>
                                        </p:tgtEl>
                                        <p:attrNameLst>
                                          <p:attrName>style.visibility</p:attrName>
                                        </p:attrNameLst>
                                      </p:cBhvr>
                                      <p:to>
                                        <p:strVal val="visible"/>
                                      </p:to>
                                    </p:set>
                                    <p:anim calcmode="lin" valueType="num">
                                      <p:cBhvr additive="base">
                                        <p:cTn id="77" dur="200"/>
                                        <p:tgtEl>
                                          <p:spTgt spid="1971"/>
                                        </p:tgtEl>
                                        <p:attrNameLst>
                                          <p:attrName>ppt_w</p:attrName>
                                        </p:attrNameLst>
                                      </p:cBhvr>
                                      <p:tavLst>
                                        <p:tav tm="0">
                                          <p:val>
                                            <p:strVal val="0"/>
                                          </p:val>
                                        </p:tav>
                                        <p:tav tm="100000">
                                          <p:val>
                                            <p:strVal val="#ppt_w"/>
                                          </p:val>
                                        </p:tav>
                                      </p:tavLst>
                                    </p:anim>
                                    <p:anim calcmode="lin" valueType="num">
                                      <p:cBhvr additive="base">
                                        <p:cTn id="78" dur="200"/>
                                        <p:tgtEl>
                                          <p:spTgt spid="1971"/>
                                        </p:tgtEl>
                                        <p:attrNameLst>
                                          <p:attrName>ppt_h</p:attrName>
                                        </p:attrNameLst>
                                      </p:cBhvr>
                                      <p:tavLst>
                                        <p:tav tm="0">
                                          <p:val>
                                            <p:strVal val="0"/>
                                          </p:val>
                                        </p:tav>
                                        <p:tav tm="100000">
                                          <p:val>
                                            <p:strVal val="#ppt_h"/>
                                          </p:val>
                                        </p:tav>
                                      </p:tavLst>
                                    </p:anim>
                                  </p:childTnLst>
                                </p:cTn>
                              </p:par>
                            </p:childTnLst>
                          </p:cTn>
                        </p:par>
                        <p:par>
                          <p:cTn id="79" fill="hold">
                            <p:stCondLst>
                              <p:cond delay="3000"/>
                            </p:stCondLst>
                            <p:childTnLst>
                              <p:par>
                                <p:cTn id="80" presetID="23" presetClass="entr" presetSubtype="16" fill="hold" nodeType="afterEffect">
                                  <p:stCondLst>
                                    <p:cond delay="0"/>
                                  </p:stCondLst>
                                  <p:childTnLst>
                                    <p:set>
                                      <p:cBhvr>
                                        <p:cTn id="81" dur="1" fill="hold">
                                          <p:stCondLst>
                                            <p:cond delay="0"/>
                                          </p:stCondLst>
                                        </p:cTn>
                                        <p:tgtEl>
                                          <p:spTgt spid="1984"/>
                                        </p:tgtEl>
                                        <p:attrNameLst>
                                          <p:attrName>style.visibility</p:attrName>
                                        </p:attrNameLst>
                                      </p:cBhvr>
                                      <p:to>
                                        <p:strVal val="visible"/>
                                      </p:to>
                                    </p:set>
                                    <p:anim calcmode="lin" valueType="num">
                                      <p:cBhvr additive="base">
                                        <p:cTn id="82" dur="200"/>
                                        <p:tgtEl>
                                          <p:spTgt spid="1984"/>
                                        </p:tgtEl>
                                        <p:attrNameLst>
                                          <p:attrName>ppt_w</p:attrName>
                                        </p:attrNameLst>
                                      </p:cBhvr>
                                      <p:tavLst>
                                        <p:tav tm="0">
                                          <p:val>
                                            <p:strVal val="0"/>
                                          </p:val>
                                        </p:tav>
                                        <p:tav tm="100000">
                                          <p:val>
                                            <p:strVal val="#ppt_w"/>
                                          </p:val>
                                        </p:tav>
                                      </p:tavLst>
                                    </p:anim>
                                    <p:anim calcmode="lin" valueType="num">
                                      <p:cBhvr additive="base">
                                        <p:cTn id="83" dur="200"/>
                                        <p:tgtEl>
                                          <p:spTgt spid="1984"/>
                                        </p:tgtEl>
                                        <p:attrNameLst>
                                          <p:attrName>ppt_h</p:attrName>
                                        </p:attrNameLst>
                                      </p:cBhvr>
                                      <p:tavLst>
                                        <p:tav tm="0">
                                          <p:val>
                                            <p:strVal val="0"/>
                                          </p:val>
                                        </p:tav>
                                        <p:tav tm="100000">
                                          <p:val>
                                            <p:strVal val="#ppt_h"/>
                                          </p:val>
                                        </p:tav>
                                      </p:tavLst>
                                    </p:anim>
                                  </p:childTnLst>
                                </p:cTn>
                              </p:par>
                            </p:childTnLst>
                          </p:cTn>
                        </p:par>
                        <p:par>
                          <p:cTn id="84" fill="hold">
                            <p:stCondLst>
                              <p:cond delay="3200"/>
                            </p:stCondLst>
                            <p:childTnLst>
                              <p:par>
                                <p:cTn id="85" presetID="23" presetClass="entr" presetSubtype="16" fill="hold" nodeType="afterEffect">
                                  <p:stCondLst>
                                    <p:cond delay="0"/>
                                  </p:stCondLst>
                                  <p:childTnLst>
                                    <p:set>
                                      <p:cBhvr>
                                        <p:cTn id="86" dur="1" fill="hold">
                                          <p:stCondLst>
                                            <p:cond delay="0"/>
                                          </p:stCondLst>
                                        </p:cTn>
                                        <p:tgtEl>
                                          <p:spTgt spid="1993"/>
                                        </p:tgtEl>
                                        <p:attrNameLst>
                                          <p:attrName>style.visibility</p:attrName>
                                        </p:attrNameLst>
                                      </p:cBhvr>
                                      <p:to>
                                        <p:strVal val="visible"/>
                                      </p:to>
                                    </p:set>
                                    <p:anim calcmode="lin" valueType="num">
                                      <p:cBhvr additive="base">
                                        <p:cTn id="87" dur="200"/>
                                        <p:tgtEl>
                                          <p:spTgt spid="1993"/>
                                        </p:tgtEl>
                                        <p:attrNameLst>
                                          <p:attrName>ppt_w</p:attrName>
                                        </p:attrNameLst>
                                      </p:cBhvr>
                                      <p:tavLst>
                                        <p:tav tm="0">
                                          <p:val>
                                            <p:strVal val="0"/>
                                          </p:val>
                                        </p:tav>
                                        <p:tav tm="100000">
                                          <p:val>
                                            <p:strVal val="#ppt_w"/>
                                          </p:val>
                                        </p:tav>
                                      </p:tavLst>
                                    </p:anim>
                                    <p:anim calcmode="lin" valueType="num">
                                      <p:cBhvr additive="base">
                                        <p:cTn id="88" dur="200"/>
                                        <p:tgtEl>
                                          <p:spTgt spid="1993"/>
                                        </p:tgtEl>
                                        <p:attrNameLst>
                                          <p:attrName>ppt_h</p:attrName>
                                        </p:attrNameLst>
                                      </p:cBhvr>
                                      <p:tavLst>
                                        <p:tav tm="0">
                                          <p:val>
                                            <p:strVal val="0"/>
                                          </p:val>
                                        </p:tav>
                                        <p:tav tm="100000">
                                          <p:val>
                                            <p:strVal val="#ppt_h"/>
                                          </p:val>
                                        </p:tav>
                                      </p:tavLst>
                                    </p:anim>
                                  </p:childTnLst>
                                </p:cTn>
                              </p:par>
                            </p:childTnLst>
                          </p:cTn>
                        </p:par>
                        <p:par>
                          <p:cTn id="89" fill="hold">
                            <p:stCondLst>
                              <p:cond delay="3400"/>
                            </p:stCondLst>
                            <p:childTnLst>
                              <p:par>
                                <p:cTn id="90" presetID="23" presetClass="entr" presetSubtype="16" fill="hold" nodeType="afterEffect">
                                  <p:stCondLst>
                                    <p:cond delay="0"/>
                                  </p:stCondLst>
                                  <p:childTnLst>
                                    <p:set>
                                      <p:cBhvr>
                                        <p:cTn id="91" dur="1" fill="hold">
                                          <p:stCondLst>
                                            <p:cond delay="0"/>
                                          </p:stCondLst>
                                        </p:cTn>
                                        <p:tgtEl>
                                          <p:spTgt spid="1974"/>
                                        </p:tgtEl>
                                        <p:attrNameLst>
                                          <p:attrName>style.visibility</p:attrName>
                                        </p:attrNameLst>
                                      </p:cBhvr>
                                      <p:to>
                                        <p:strVal val="visible"/>
                                      </p:to>
                                    </p:set>
                                    <p:anim calcmode="lin" valueType="num">
                                      <p:cBhvr additive="base">
                                        <p:cTn id="92" dur="200"/>
                                        <p:tgtEl>
                                          <p:spTgt spid="1974"/>
                                        </p:tgtEl>
                                        <p:attrNameLst>
                                          <p:attrName>ppt_w</p:attrName>
                                        </p:attrNameLst>
                                      </p:cBhvr>
                                      <p:tavLst>
                                        <p:tav tm="0">
                                          <p:val>
                                            <p:strVal val="0"/>
                                          </p:val>
                                        </p:tav>
                                        <p:tav tm="100000">
                                          <p:val>
                                            <p:strVal val="#ppt_w"/>
                                          </p:val>
                                        </p:tav>
                                      </p:tavLst>
                                    </p:anim>
                                    <p:anim calcmode="lin" valueType="num">
                                      <p:cBhvr additive="base">
                                        <p:cTn id="93" dur="200"/>
                                        <p:tgtEl>
                                          <p:spTgt spid="1974"/>
                                        </p:tgtEl>
                                        <p:attrNameLst>
                                          <p:attrName>ppt_h</p:attrName>
                                        </p:attrNameLst>
                                      </p:cBhvr>
                                      <p:tavLst>
                                        <p:tav tm="0">
                                          <p:val>
                                            <p:strVal val="0"/>
                                          </p:val>
                                        </p:tav>
                                        <p:tav tm="100000">
                                          <p:val>
                                            <p:strVal val="#ppt_h"/>
                                          </p:val>
                                        </p:tav>
                                      </p:tavLst>
                                    </p:anim>
                                  </p:childTnLst>
                                </p:cTn>
                              </p:par>
                            </p:childTnLst>
                          </p:cTn>
                        </p:par>
                        <p:par>
                          <p:cTn id="94" fill="hold">
                            <p:stCondLst>
                              <p:cond delay="3600"/>
                            </p:stCondLst>
                            <p:childTnLst>
                              <p:par>
                                <p:cTn id="95" presetID="23" presetClass="entr" presetSubtype="16" fill="hold" nodeType="afterEffect">
                                  <p:stCondLst>
                                    <p:cond delay="0"/>
                                  </p:stCondLst>
                                  <p:childTnLst>
                                    <p:set>
                                      <p:cBhvr>
                                        <p:cTn id="96" dur="1" fill="hold">
                                          <p:stCondLst>
                                            <p:cond delay="0"/>
                                          </p:stCondLst>
                                        </p:cTn>
                                        <p:tgtEl>
                                          <p:spTgt spid="1976"/>
                                        </p:tgtEl>
                                        <p:attrNameLst>
                                          <p:attrName>style.visibility</p:attrName>
                                        </p:attrNameLst>
                                      </p:cBhvr>
                                      <p:to>
                                        <p:strVal val="visible"/>
                                      </p:to>
                                    </p:set>
                                    <p:anim calcmode="lin" valueType="num">
                                      <p:cBhvr additive="base">
                                        <p:cTn id="97" dur="200"/>
                                        <p:tgtEl>
                                          <p:spTgt spid="1976"/>
                                        </p:tgtEl>
                                        <p:attrNameLst>
                                          <p:attrName>ppt_w</p:attrName>
                                        </p:attrNameLst>
                                      </p:cBhvr>
                                      <p:tavLst>
                                        <p:tav tm="0">
                                          <p:val>
                                            <p:strVal val="0"/>
                                          </p:val>
                                        </p:tav>
                                        <p:tav tm="100000">
                                          <p:val>
                                            <p:strVal val="#ppt_w"/>
                                          </p:val>
                                        </p:tav>
                                      </p:tavLst>
                                    </p:anim>
                                    <p:anim calcmode="lin" valueType="num">
                                      <p:cBhvr additive="base">
                                        <p:cTn id="98" dur="200"/>
                                        <p:tgtEl>
                                          <p:spTgt spid="1976"/>
                                        </p:tgtEl>
                                        <p:attrNameLst>
                                          <p:attrName>ppt_h</p:attrName>
                                        </p:attrNameLst>
                                      </p:cBhvr>
                                      <p:tavLst>
                                        <p:tav tm="0">
                                          <p:val>
                                            <p:strVal val="0"/>
                                          </p:val>
                                        </p:tav>
                                        <p:tav tm="100000">
                                          <p:val>
                                            <p:strVal val="#ppt_h"/>
                                          </p:val>
                                        </p:tav>
                                      </p:tavLst>
                                    </p:anim>
                                  </p:childTnLst>
                                </p:cTn>
                              </p:par>
                            </p:childTnLst>
                          </p:cTn>
                        </p:par>
                        <p:par>
                          <p:cTn id="99" fill="hold">
                            <p:stCondLst>
                              <p:cond delay="3800"/>
                            </p:stCondLst>
                            <p:childTnLst>
                              <p:par>
                                <p:cTn id="100" presetID="23" presetClass="entr" presetSubtype="16" fill="hold" nodeType="afterEffect">
                                  <p:stCondLst>
                                    <p:cond delay="0"/>
                                  </p:stCondLst>
                                  <p:childTnLst>
                                    <p:set>
                                      <p:cBhvr>
                                        <p:cTn id="101" dur="1" fill="hold">
                                          <p:stCondLst>
                                            <p:cond delay="0"/>
                                          </p:stCondLst>
                                        </p:cTn>
                                        <p:tgtEl>
                                          <p:spTgt spid="1985"/>
                                        </p:tgtEl>
                                        <p:attrNameLst>
                                          <p:attrName>style.visibility</p:attrName>
                                        </p:attrNameLst>
                                      </p:cBhvr>
                                      <p:to>
                                        <p:strVal val="visible"/>
                                      </p:to>
                                    </p:set>
                                    <p:anim calcmode="lin" valueType="num">
                                      <p:cBhvr additive="base">
                                        <p:cTn id="102" dur="200"/>
                                        <p:tgtEl>
                                          <p:spTgt spid="1985"/>
                                        </p:tgtEl>
                                        <p:attrNameLst>
                                          <p:attrName>ppt_w</p:attrName>
                                        </p:attrNameLst>
                                      </p:cBhvr>
                                      <p:tavLst>
                                        <p:tav tm="0">
                                          <p:val>
                                            <p:strVal val="0"/>
                                          </p:val>
                                        </p:tav>
                                        <p:tav tm="100000">
                                          <p:val>
                                            <p:strVal val="#ppt_w"/>
                                          </p:val>
                                        </p:tav>
                                      </p:tavLst>
                                    </p:anim>
                                    <p:anim calcmode="lin" valueType="num">
                                      <p:cBhvr additive="base">
                                        <p:cTn id="103" dur="200"/>
                                        <p:tgtEl>
                                          <p:spTgt spid="1985"/>
                                        </p:tgtEl>
                                        <p:attrNameLst>
                                          <p:attrName>ppt_h</p:attrName>
                                        </p:attrNameLst>
                                      </p:cBhvr>
                                      <p:tavLst>
                                        <p:tav tm="0">
                                          <p:val>
                                            <p:strVal val="0"/>
                                          </p:val>
                                        </p:tav>
                                        <p:tav tm="100000">
                                          <p:val>
                                            <p:strVal val="#ppt_h"/>
                                          </p:val>
                                        </p:tav>
                                      </p:tavLst>
                                    </p:anim>
                                  </p:childTnLst>
                                </p:cTn>
                              </p:par>
                            </p:childTnLst>
                          </p:cTn>
                        </p:par>
                        <p:par>
                          <p:cTn id="104" fill="hold">
                            <p:stCondLst>
                              <p:cond delay="4000"/>
                            </p:stCondLst>
                            <p:childTnLst>
                              <p:par>
                                <p:cTn id="105" presetID="23" presetClass="entr" presetSubtype="16" fill="hold" nodeType="afterEffect">
                                  <p:stCondLst>
                                    <p:cond delay="0"/>
                                  </p:stCondLst>
                                  <p:childTnLst>
                                    <p:set>
                                      <p:cBhvr>
                                        <p:cTn id="106" dur="1" fill="hold">
                                          <p:stCondLst>
                                            <p:cond delay="0"/>
                                          </p:stCondLst>
                                        </p:cTn>
                                        <p:tgtEl>
                                          <p:spTgt spid="1973"/>
                                        </p:tgtEl>
                                        <p:attrNameLst>
                                          <p:attrName>style.visibility</p:attrName>
                                        </p:attrNameLst>
                                      </p:cBhvr>
                                      <p:to>
                                        <p:strVal val="visible"/>
                                      </p:to>
                                    </p:set>
                                    <p:anim calcmode="lin" valueType="num">
                                      <p:cBhvr additive="base">
                                        <p:cTn id="107" dur="200"/>
                                        <p:tgtEl>
                                          <p:spTgt spid="1973"/>
                                        </p:tgtEl>
                                        <p:attrNameLst>
                                          <p:attrName>ppt_w</p:attrName>
                                        </p:attrNameLst>
                                      </p:cBhvr>
                                      <p:tavLst>
                                        <p:tav tm="0">
                                          <p:val>
                                            <p:strVal val="0"/>
                                          </p:val>
                                        </p:tav>
                                        <p:tav tm="100000">
                                          <p:val>
                                            <p:strVal val="#ppt_w"/>
                                          </p:val>
                                        </p:tav>
                                      </p:tavLst>
                                    </p:anim>
                                    <p:anim calcmode="lin" valueType="num">
                                      <p:cBhvr additive="base">
                                        <p:cTn id="108" dur="200"/>
                                        <p:tgtEl>
                                          <p:spTgt spid="1973"/>
                                        </p:tgtEl>
                                        <p:attrNameLst>
                                          <p:attrName>ppt_h</p:attrName>
                                        </p:attrNameLst>
                                      </p:cBhvr>
                                      <p:tavLst>
                                        <p:tav tm="0">
                                          <p:val>
                                            <p:strVal val="0"/>
                                          </p:val>
                                        </p:tav>
                                        <p:tav tm="100000">
                                          <p:val>
                                            <p:strVal val="#ppt_h"/>
                                          </p:val>
                                        </p:tav>
                                      </p:tavLst>
                                    </p:anim>
                                  </p:childTnLst>
                                </p:cTn>
                              </p:par>
                            </p:childTnLst>
                          </p:cTn>
                        </p:par>
                        <p:par>
                          <p:cTn id="109" fill="hold">
                            <p:stCondLst>
                              <p:cond delay="4200"/>
                            </p:stCondLst>
                            <p:childTnLst>
                              <p:par>
                                <p:cTn id="110" presetID="23" presetClass="entr" presetSubtype="16" fill="hold" nodeType="afterEffect">
                                  <p:stCondLst>
                                    <p:cond delay="0"/>
                                  </p:stCondLst>
                                  <p:childTnLst>
                                    <p:set>
                                      <p:cBhvr>
                                        <p:cTn id="111" dur="1" fill="hold">
                                          <p:stCondLst>
                                            <p:cond delay="0"/>
                                          </p:stCondLst>
                                        </p:cTn>
                                        <p:tgtEl>
                                          <p:spTgt spid="1986"/>
                                        </p:tgtEl>
                                        <p:attrNameLst>
                                          <p:attrName>style.visibility</p:attrName>
                                        </p:attrNameLst>
                                      </p:cBhvr>
                                      <p:to>
                                        <p:strVal val="visible"/>
                                      </p:to>
                                    </p:set>
                                    <p:anim calcmode="lin" valueType="num">
                                      <p:cBhvr additive="base">
                                        <p:cTn id="112" dur="200"/>
                                        <p:tgtEl>
                                          <p:spTgt spid="1986"/>
                                        </p:tgtEl>
                                        <p:attrNameLst>
                                          <p:attrName>ppt_w</p:attrName>
                                        </p:attrNameLst>
                                      </p:cBhvr>
                                      <p:tavLst>
                                        <p:tav tm="0">
                                          <p:val>
                                            <p:strVal val="0"/>
                                          </p:val>
                                        </p:tav>
                                        <p:tav tm="100000">
                                          <p:val>
                                            <p:strVal val="#ppt_w"/>
                                          </p:val>
                                        </p:tav>
                                      </p:tavLst>
                                    </p:anim>
                                    <p:anim calcmode="lin" valueType="num">
                                      <p:cBhvr additive="base">
                                        <p:cTn id="113" dur="200"/>
                                        <p:tgtEl>
                                          <p:spTgt spid="1986"/>
                                        </p:tgtEl>
                                        <p:attrNameLst>
                                          <p:attrName>ppt_h</p:attrName>
                                        </p:attrNameLst>
                                      </p:cBhvr>
                                      <p:tavLst>
                                        <p:tav tm="0">
                                          <p:val>
                                            <p:strVal val="0"/>
                                          </p:val>
                                        </p:tav>
                                        <p:tav tm="100000">
                                          <p:val>
                                            <p:strVal val="#ppt_h"/>
                                          </p:val>
                                        </p:tav>
                                      </p:tavLst>
                                    </p:anim>
                                  </p:childTnLst>
                                </p:cTn>
                              </p:par>
                            </p:childTnLst>
                          </p:cTn>
                        </p:par>
                        <p:par>
                          <p:cTn id="114" fill="hold">
                            <p:stCondLst>
                              <p:cond delay="4400"/>
                            </p:stCondLst>
                            <p:childTnLst>
                              <p:par>
                                <p:cTn id="115" presetID="23" presetClass="entr" presetSubtype="16" fill="hold" nodeType="afterEffect">
                                  <p:stCondLst>
                                    <p:cond delay="0"/>
                                  </p:stCondLst>
                                  <p:childTnLst>
                                    <p:set>
                                      <p:cBhvr>
                                        <p:cTn id="116" dur="1" fill="hold">
                                          <p:stCondLst>
                                            <p:cond delay="0"/>
                                          </p:stCondLst>
                                        </p:cTn>
                                        <p:tgtEl>
                                          <p:spTgt spid="1991"/>
                                        </p:tgtEl>
                                        <p:attrNameLst>
                                          <p:attrName>style.visibility</p:attrName>
                                        </p:attrNameLst>
                                      </p:cBhvr>
                                      <p:to>
                                        <p:strVal val="visible"/>
                                      </p:to>
                                    </p:set>
                                    <p:anim calcmode="lin" valueType="num">
                                      <p:cBhvr additive="base">
                                        <p:cTn id="117" dur="200"/>
                                        <p:tgtEl>
                                          <p:spTgt spid="1991"/>
                                        </p:tgtEl>
                                        <p:attrNameLst>
                                          <p:attrName>ppt_w</p:attrName>
                                        </p:attrNameLst>
                                      </p:cBhvr>
                                      <p:tavLst>
                                        <p:tav tm="0">
                                          <p:val>
                                            <p:strVal val="0"/>
                                          </p:val>
                                        </p:tav>
                                        <p:tav tm="100000">
                                          <p:val>
                                            <p:strVal val="#ppt_w"/>
                                          </p:val>
                                        </p:tav>
                                      </p:tavLst>
                                    </p:anim>
                                    <p:anim calcmode="lin" valueType="num">
                                      <p:cBhvr additive="base">
                                        <p:cTn id="118" dur="200"/>
                                        <p:tgtEl>
                                          <p:spTgt spid="1991"/>
                                        </p:tgtEl>
                                        <p:attrNameLst>
                                          <p:attrName>ppt_h</p:attrName>
                                        </p:attrNameLst>
                                      </p:cBhvr>
                                      <p:tavLst>
                                        <p:tav tm="0">
                                          <p:val>
                                            <p:strVal val="0"/>
                                          </p:val>
                                        </p:tav>
                                        <p:tav tm="100000">
                                          <p:val>
                                            <p:strVal val="#ppt_h"/>
                                          </p:val>
                                        </p:tav>
                                      </p:tavLst>
                                    </p:anim>
                                  </p:childTnLst>
                                </p:cTn>
                              </p:par>
                            </p:childTnLst>
                          </p:cTn>
                        </p:par>
                        <p:par>
                          <p:cTn id="119" fill="hold">
                            <p:stCondLst>
                              <p:cond delay="4600"/>
                            </p:stCondLst>
                            <p:childTnLst>
                              <p:par>
                                <p:cTn id="120" presetID="23" presetClass="entr" presetSubtype="16" fill="hold" nodeType="afterEffect">
                                  <p:stCondLst>
                                    <p:cond delay="0"/>
                                  </p:stCondLst>
                                  <p:childTnLst>
                                    <p:set>
                                      <p:cBhvr>
                                        <p:cTn id="121" dur="1" fill="hold">
                                          <p:stCondLst>
                                            <p:cond delay="0"/>
                                          </p:stCondLst>
                                        </p:cTn>
                                        <p:tgtEl>
                                          <p:spTgt spid="1988"/>
                                        </p:tgtEl>
                                        <p:attrNameLst>
                                          <p:attrName>style.visibility</p:attrName>
                                        </p:attrNameLst>
                                      </p:cBhvr>
                                      <p:to>
                                        <p:strVal val="visible"/>
                                      </p:to>
                                    </p:set>
                                    <p:anim calcmode="lin" valueType="num">
                                      <p:cBhvr additive="base">
                                        <p:cTn id="122" dur="200"/>
                                        <p:tgtEl>
                                          <p:spTgt spid="1988"/>
                                        </p:tgtEl>
                                        <p:attrNameLst>
                                          <p:attrName>ppt_w</p:attrName>
                                        </p:attrNameLst>
                                      </p:cBhvr>
                                      <p:tavLst>
                                        <p:tav tm="0">
                                          <p:val>
                                            <p:strVal val="0"/>
                                          </p:val>
                                        </p:tav>
                                        <p:tav tm="100000">
                                          <p:val>
                                            <p:strVal val="#ppt_w"/>
                                          </p:val>
                                        </p:tav>
                                      </p:tavLst>
                                    </p:anim>
                                    <p:anim calcmode="lin" valueType="num">
                                      <p:cBhvr additive="base">
                                        <p:cTn id="123" dur="200"/>
                                        <p:tgtEl>
                                          <p:spTgt spid="1988"/>
                                        </p:tgtEl>
                                        <p:attrNameLst>
                                          <p:attrName>ppt_h</p:attrName>
                                        </p:attrNameLst>
                                      </p:cBhvr>
                                      <p:tavLst>
                                        <p:tav tm="0">
                                          <p:val>
                                            <p:strVal val="0"/>
                                          </p:val>
                                        </p:tav>
                                        <p:tav tm="100000">
                                          <p:val>
                                            <p:strVal val="#ppt_h"/>
                                          </p:val>
                                        </p:tav>
                                      </p:tavLst>
                                    </p:anim>
                                  </p:childTnLst>
                                </p:cTn>
                              </p:par>
                            </p:childTnLst>
                          </p:cTn>
                        </p:par>
                        <p:par>
                          <p:cTn id="124" fill="hold">
                            <p:stCondLst>
                              <p:cond delay="4800"/>
                            </p:stCondLst>
                            <p:childTnLst>
                              <p:par>
                                <p:cTn id="125" presetID="23" presetClass="entr" presetSubtype="16" fill="hold" nodeType="afterEffect">
                                  <p:stCondLst>
                                    <p:cond delay="0"/>
                                  </p:stCondLst>
                                  <p:childTnLst>
                                    <p:set>
                                      <p:cBhvr>
                                        <p:cTn id="126" dur="1" fill="hold">
                                          <p:stCondLst>
                                            <p:cond delay="0"/>
                                          </p:stCondLst>
                                        </p:cTn>
                                        <p:tgtEl>
                                          <p:spTgt spid="1987"/>
                                        </p:tgtEl>
                                        <p:attrNameLst>
                                          <p:attrName>style.visibility</p:attrName>
                                        </p:attrNameLst>
                                      </p:cBhvr>
                                      <p:to>
                                        <p:strVal val="visible"/>
                                      </p:to>
                                    </p:set>
                                    <p:anim calcmode="lin" valueType="num">
                                      <p:cBhvr additive="base">
                                        <p:cTn id="127" dur="200"/>
                                        <p:tgtEl>
                                          <p:spTgt spid="1987"/>
                                        </p:tgtEl>
                                        <p:attrNameLst>
                                          <p:attrName>ppt_w</p:attrName>
                                        </p:attrNameLst>
                                      </p:cBhvr>
                                      <p:tavLst>
                                        <p:tav tm="0">
                                          <p:val>
                                            <p:strVal val="0"/>
                                          </p:val>
                                        </p:tav>
                                        <p:tav tm="100000">
                                          <p:val>
                                            <p:strVal val="#ppt_w"/>
                                          </p:val>
                                        </p:tav>
                                      </p:tavLst>
                                    </p:anim>
                                    <p:anim calcmode="lin" valueType="num">
                                      <p:cBhvr additive="base">
                                        <p:cTn id="128" dur="200"/>
                                        <p:tgtEl>
                                          <p:spTgt spid="1987"/>
                                        </p:tgtEl>
                                        <p:attrNameLst>
                                          <p:attrName>ppt_h</p:attrName>
                                        </p:attrNameLst>
                                      </p:cBhvr>
                                      <p:tavLst>
                                        <p:tav tm="0">
                                          <p:val>
                                            <p:strVal val="0"/>
                                          </p:val>
                                        </p:tav>
                                        <p:tav tm="100000">
                                          <p:val>
                                            <p:strVal val="#ppt_h"/>
                                          </p:val>
                                        </p:tav>
                                      </p:tavLst>
                                    </p:anim>
                                  </p:childTnLst>
                                </p:cTn>
                              </p:par>
                            </p:childTnLst>
                          </p:cTn>
                        </p:par>
                        <p:par>
                          <p:cTn id="129" fill="hold">
                            <p:stCondLst>
                              <p:cond delay="5000"/>
                            </p:stCondLst>
                            <p:childTnLst>
                              <p:par>
                                <p:cTn id="130" presetID="23" presetClass="entr" presetSubtype="16" fill="hold" nodeType="afterEffect">
                                  <p:stCondLst>
                                    <p:cond delay="0"/>
                                  </p:stCondLst>
                                  <p:childTnLst>
                                    <p:set>
                                      <p:cBhvr>
                                        <p:cTn id="131" dur="1" fill="hold">
                                          <p:stCondLst>
                                            <p:cond delay="0"/>
                                          </p:stCondLst>
                                        </p:cTn>
                                        <p:tgtEl>
                                          <p:spTgt spid="1979"/>
                                        </p:tgtEl>
                                        <p:attrNameLst>
                                          <p:attrName>style.visibility</p:attrName>
                                        </p:attrNameLst>
                                      </p:cBhvr>
                                      <p:to>
                                        <p:strVal val="visible"/>
                                      </p:to>
                                    </p:set>
                                    <p:anim calcmode="lin" valueType="num">
                                      <p:cBhvr additive="base">
                                        <p:cTn id="132" dur="200"/>
                                        <p:tgtEl>
                                          <p:spTgt spid="1979"/>
                                        </p:tgtEl>
                                        <p:attrNameLst>
                                          <p:attrName>ppt_w</p:attrName>
                                        </p:attrNameLst>
                                      </p:cBhvr>
                                      <p:tavLst>
                                        <p:tav tm="0">
                                          <p:val>
                                            <p:strVal val="0"/>
                                          </p:val>
                                        </p:tav>
                                        <p:tav tm="100000">
                                          <p:val>
                                            <p:strVal val="#ppt_w"/>
                                          </p:val>
                                        </p:tav>
                                      </p:tavLst>
                                    </p:anim>
                                    <p:anim calcmode="lin" valueType="num">
                                      <p:cBhvr additive="base">
                                        <p:cTn id="133" dur="200"/>
                                        <p:tgtEl>
                                          <p:spTgt spid="1979"/>
                                        </p:tgtEl>
                                        <p:attrNameLst>
                                          <p:attrName>ppt_h</p:attrName>
                                        </p:attrNameLst>
                                      </p:cBhvr>
                                      <p:tavLst>
                                        <p:tav tm="0">
                                          <p:val>
                                            <p:strVal val="0"/>
                                          </p:val>
                                        </p:tav>
                                        <p:tav tm="100000">
                                          <p:val>
                                            <p:strVal val="#ppt_h"/>
                                          </p:val>
                                        </p:tav>
                                      </p:tavLst>
                                    </p:anim>
                                  </p:childTnLst>
                                </p:cTn>
                              </p:par>
                            </p:childTnLst>
                          </p:cTn>
                        </p:par>
                        <p:par>
                          <p:cTn id="134" fill="hold">
                            <p:stCondLst>
                              <p:cond delay="5200"/>
                            </p:stCondLst>
                            <p:childTnLst>
                              <p:par>
                                <p:cTn id="135" presetID="23" presetClass="entr" presetSubtype="16" fill="hold" nodeType="afterEffect">
                                  <p:stCondLst>
                                    <p:cond delay="0"/>
                                  </p:stCondLst>
                                  <p:childTnLst>
                                    <p:set>
                                      <p:cBhvr>
                                        <p:cTn id="136" dur="1" fill="hold">
                                          <p:stCondLst>
                                            <p:cond delay="0"/>
                                          </p:stCondLst>
                                        </p:cTn>
                                        <p:tgtEl>
                                          <p:spTgt spid="1980"/>
                                        </p:tgtEl>
                                        <p:attrNameLst>
                                          <p:attrName>style.visibility</p:attrName>
                                        </p:attrNameLst>
                                      </p:cBhvr>
                                      <p:to>
                                        <p:strVal val="visible"/>
                                      </p:to>
                                    </p:set>
                                    <p:anim calcmode="lin" valueType="num">
                                      <p:cBhvr additive="base">
                                        <p:cTn id="137" dur="200"/>
                                        <p:tgtEl>
                                          <p:spTgt spid="1980"/>
                                        </p:tgtEl>
                                        <p:attrNameLst>
                                          <p:attrName>ppt_w</p:attrName>
                                        </p:attrNameLst>
                                      </p:cBhvr>
                                      <p:tavLst>
                                        <p:tav tm="0">
                                          <p:val>
                                            <p:strVal val="0"/>
                                          </p:val>
                                        </p:tav>
                                        <p:tav tm="100000">
                                          <p:val>
                                            <p:strVal val="#ppt_w"/>
                                          </p:val>
                                        </p:tav>
                                      </p:tavLst>
                                    </p:anim>
                                    <p:anim calcmode="lin" valueType="num">
                                      <p:cBhvr additive="base">
                                        <p:cTn id="138" dur="200"/>
                                        <p:tgtEl>
                                          <p:spTgt spid="1980"/>
                                        </p:tgtEl>
                                        <p:attrNameLst>
                                          <p:attrName>ppt_h</p:attrName>
                                        </p:attrNameLst>
                                      </p:cBhvr>
                                      <p:tavLst>
                                        <p:tav tm="0">
                                          <p:val>
                                            <p:strVal val="0"/>
                                          </p:val>
                                        </p:tav>
                                        <p:tav tm="100000">
                                          <p:val>
                                            <p:strVal val="#ppt_h"/>
                                          </p:val>
                                        </p:tav>
                                      </p:tavLst>
                                    </p:anim>
                                  </p:childTnLst>
                                </p:cTn>
                              </p:par>
                            </p:childTnLst>
                          </p:cTn>
                        </p:par>
                        <p:par>
                          <p:cTn id="139" fill="hold">
                            <p:stCondLst>
                              <p:cond delay="5400"/>
                            </p:stCondLst>
                            <p:childTnLst>
                              <p:par>
                                <p:cTn id="140" presetID="23" presetClass="entr" presetSubtype="16" fill="hold" nodeType="afterEffect">
                                  <p:stCondLst>
                                    <p:cond delay="0"/>
                                  </p:stCondLst>
                                  <p:childTnLst>
                                    <p:set>
                                      <p:cBhvr>
                                        <p:cTn id="141" dur="1" fill="hold">
                                          <p:stCondLst>
                                            <p:cond delay="0"/>
                                          </p:stCondLst>
                                        </p:cTn>
                                        <p:tgtEl>
                                          <p:spTgt spid="1971"/>
                                        </p:tgtEl>
                                        <p:attrNameLst>
                                          <p:attrName>style.visibility</p:attrName>
                                        </p:attrNameLst>
                                      </p:cBhvr>
                                      <p:to>
                                        <p:strVal val="visible"/>
                                      </p:to>
                                    </p:set>
                                    <p:anim calcmode="lin" valueType="num">
                                      <p:cBhvr additive="base">
                                        <p:cTn id="142" dur="200"/>
                                        <p:tgtEl>
                                          <p:spTgt spid="1971"/>
                                        </p:tgtEl>
                                        <p:attrNameLst>
                                          <p:attrName>ppt_w</p:attrName>
                                        </p:attrNameLst>
                                      </p:cBhvr>
                                      <p:tavLst>
                                        <p:tav tm="0">
                                          <p:val>
                                            <p:strVal val="0"/>
                                          </p:val>
                                        </p:tav>
                                        <p:tav tm="100000">
                                          <p:val>
                                            <p:strVal val="#ppt_w"/>
                                          </p:val>
                                        </p:tav>
                                      </p:tavLst>
                                    </p:anim>
                                    <p:anim calcmode="lin" valueType="num">
                                      <p:cBhvr additive="base">
                                        <p:cTn id="143" dur="200"/>
                                        <p:tgtEl>
                                          <p:spTgt spid="1971"/>
                                        </p:tgtEl>
                                        <p:attrNameLst>
                                          <p:attrName>ppt_h</p:attrName>
                                        </p:attrNameLst>
                                      </p:cBhvr>
                                      <p:tavLst>
                                        <p:tav tm="0">
                                          <p:val>
                                            <p:strVal val="0"/>
                                          </p:val>
                                        </p:tav>
                                        <p:tav tm="100000">
                                          <p:val>
                                            <p:strVal val="#ppt_h"/>
                                          </p:val>
                                        </p:tav>
                                      </p:tavLst>
                                    </p:anim>
                                  </p:childTnLst>
                                </p:cTn>
                              </p:par>
                            </p:childTnLst>
                          </p:cTn>
                        </p:par>
                        <p:par>
                          <p:cTn id="144" fill="hold">
                            <p:stCondLst>
                              <p:cond delay="5600"/>
                            </p:stCondLst>
                            <p:childTnLst>
                              <p:par>
                                <p:cTn id="145" presetID="23" presetClass="entr" presetSubtype="16" fill="hold" nodeType="afterEffect">
                                  <p:stCondLst>
                                    <p:cond delay="0"/>
                                  </p:stCondLst>
                                  <p:childTnLst>
                                    <p:set>
                                      <p:cBhvr>
                                        <p:cTn id="146" dur="1" fill="hold">
                                          <p:stCondLst>
                                            <p:cond delay="0"/>
                                          </p:stCondLst>
                                        </p:cTn>
                                        <p:tgtEl>
                                          <p:spTgt spid="1997"/>
                                        </p:tgtEl>
                                        <p:attrNameLst>
                                          <p:attrName>style.visibility</p:attrName>
                                        </p:attrNameLst>
                                      </p:cBhvr>
                                      <p:to>
                                        <p:strVal val="visible"/>
                                      </p:to>
                                    </p:set>
                                    <p:anim calcmode="lin" valueType="num">
                                      <p:cBhvr additive="base">
                                        <p:cTn id="147" dur="200"/>
                                        <p:tgtEl>
                                          <p:spTgt spid="1997"/>
                                        </p:tgtEl>
                                        <p:attrNameLst>
                                          <p:attrName>ppt_w</p:attrName>
                                        </p:attrNameLst>
                                      </p:cBhvr>
                                      <p:tavLst>
                                        <p:tav tm="0">
                                          <p:val>
                                            <p:strVal val="0"/>
                                          </p:val>
                                        </p:tav>
                                        <p:tav tm="100000">
                                          <p:val>
                                            <p:strVal val="#ppt_w"/>
                                          </p:val>
                                        </p:tav>
                                      </p:tavLst>
                                    </p:anim>
                                    <p:anim calcmode="lin" valueType="num">
                                      <p:cBhvr additive="base">
                                        <p:cTn id="148" dur="200"/>
                                        <p:tgtEl>
                                          <p:spTgt spid="1997"/>
                                        </p:tgtEl>
                                        <p:attrNameLst>
                                          <p:attrName>ppt_h</p:attrName>
                                        </p:attrNameLst>
                                      </p:cBhvr>
                                      <p:tavLst>
                                        <p:tav tm="0">
                                          <p:val>
                                            <p:strVal val="0"/>
                                          </p:val>
                                        </p:tav>
                                        <p:tav tm="100000">
                                          <p:val>
                                            <p:strVal val="#ppt_h"/>
                                          </p:val>
                                        </p:tav>
                                      </p:tavLst>
                                    </p:anim>
                                  </p:childTnLst>
                                </p:cTn>
                              </p:par>
                            </p:childTnLst>
                          </p:cTn>
                        </p:par>
                        <p:par>
                          <p:cTn id="149" fill="hold">
                            <p:stCondLst>
                              <p:cond delay="5800"/>
                            </p:stCondLst>
                            <p:childTnLst>
                              <p:par>
                                <p:cTn id="150" presetID="23" presetClass="entr" presetSubtype="16" fill="hold" nodeType="afterEffect">
                                  <p:stCondLst>
                                    <p:cond delay="0"/>
                                  </p:stCondLst>
                                  <p:childTnLst>
                                    <p:set>
                                      <p:cBhvr>
                                        <p:cTn id="151" dur="1" fill="hold">
                                          <p:stCondLst>
                                            <p:cond delay="0"/>
                                          </p:stCondLst>
                                        </p:cTn>
                                        <p:tgtEl>
                                          <p:spTgt spid="1994"/>
                                        </p:tgtEl>
                                        <p:attrNameLst>
                                          <p:attrName>style.visibility</p:attrName>
                                        </p:attrNameLst>
                                      </p:cBhvr>
                                      <p:to>
                                        <p:strVal val="visible"/>
                                      </p:to>
                                    </p:set>
                                    <p:anim calcmode="lin" valueType="num">
                                      <p:cBhvr additive="base">
                                        <p:cTn id="152" dur="200"/>
                                        <p:tgtEl>
                                          <p:spTgt spid="1994"/>
                                        </p:tgtEl>
                                        <p:attrNameLst>
                                          <p:attrName>ppt_w</p:attrName>
                                        </p:attrNameLst>
                                      </p:cBhvr>
                                      <p:tavLst>
                                        <p:tav tm="0">
                                          <p:val>
                                            <p:strVal val="0"/>
                                          </p:val>
                                        </p:tav>
                                        <p:tav tm="100000">
                                          <p:val>
                                            <p:strVal val="#ppt_w"/>
                                          </p:val>
                                        </p:tav>
                                      </p:tavLst>
                                    </p:anim>
                                    <p:anim calcmode="lin" valueType="num">
                                      <p:cBhvr additive="base">
                                        <p:cTn id="153" dur="200"/>
                                        <p:tgtEl>
                                          <p:spTgt spid="1994"/>
                                        </p:tgtEl>
                                        <p:attrNameLst>
                                          <p:attrName>ppt_h</p:attrName>
                                        </p:attrNameLst>
                                      </p:cBhvr>
                                      <p:tavLst>
                                        <p:tav tm="0">
                                          <p:val>
                                            <p:strVal val="0"/>
                                          </p:val>
                                        </p:tav>
                                        <p:tav tm="100000">
                                          <p:val>
                                            <p:strVal val="#ppt_h"/>
                                          </p:val>
                                        </p:tav>
                                      </p:tavLst>
                                    </p:anim>
                                  </p:childTnLst>
                                </p:cTn>
                              </p:par>
                            </p:childTnLst>
                          </p:cTn>
                        </p:par>
                        <p:par>
                          <p:cTn id="154" fill="hold">
                            <p:stCondLst>
                              <p:cond delay="6000"/>
                            </p:stCondLst>
                            <p:childTnLst>
                              <p:par>
                                <p:cTn id="155" presetID="23" presetClass="entr" presetSubtype="16" fill="hold" nodeType="afterEffect">
                                  <p:stCondLst>
                                    <p:cond delay="0"/>
                                  </p:stCondLst>
                                  <p:childTnLst>
                                    <p:set>
                                      <p:cBhvr>
                                        <p:cTn id="156" dur="1" fill="hold">
                                          <p:stCondLst>
                                            <p:cond delay="0"/>
                                          </p:stCondLst>
                                        </p:cTn>
                                        <p:tgtEl>
                                          <p:spTgt spid="1999"/>
                                        </p:tgtEl>
                                        <p:attrNameLst>
                                          <p:attrName>style.visibility</p:attrName>
                                        </p:attrNameLst>
                                      </p:cBhvr>
                                      <p:to>
                                        <p:strVal val="visible"/>
                                      </p:to>
                                    </p:set>
                                    <p:anim calcmode="lin" valueType="num">
                                      <p:cBhvr additive="base">
                                        <p:cTn id="157" dur="200"/>
                                        <p:tgtEl>
                                          <p:spTgt spid="1999"/>
                                        </p:tgtEl>
                                        <p:attrNameLst>
                                          <p:attrName>ppt_w</p:attrName>
                                        </p:attrNameLst>
                                      </p:cBhvr>
                                      <p:tavLst>
                                        <p:tav tm="0">
                                          <p:val>
                                            <p:strVal val="0"/>
                                          </p:val>
                                        </p:tav>
                                        <p:tav tm="100000">
                                          <p:val>
                                            <p:strVal val="#ppt_w"/>
                                          </p:val>
                                        </p:tav>
                                      </p:tavLst>
                                    </p:anim>
                                    <p:anim calcmode="lin" valueType="num">
                                      <p:cBhvr additive="base">
                                        <p:cTn id="158" dur="200"/>
                                        <p:tgtEl>
                                          <p:spTgt spid="1999"/>
                                        </p:tgtEl>
                                        <p:attrNameLst>
                                          <p:attrName>ppt_h</p:attrName>
                                        </p:attrNameLst>
                                      </p:cBhvr>
                                      <p:tavLst>
                                        <p:tav tm="0">
                                          <p:val>
                                            <p:strVal val="0"/>
                                          </p:val>
                                        </p:tav>
                                        <p:tav tm="100000">
                                          <p:val>
                                            <p:strVal val="#ppt_h"/>
                                          </p:val>
                                        </p:tav>
                                      </p:tavLst>
                                    </p:anim>
                                  </p:childTnLst>
                                </p:cTn>
                              </p:par>
                            </p:childTnLst>
                          </p:cTn>
                        </p:par>
                        <p:par>
                          <p:cTn id="159" fill="hold">
                            <p:stCondLst>
                              <p:cond delay="6200"/>
                            </p:stCondLst>
                            <p:childTnLst>
                              <p:par>
                                <p:cTn id="160" presetID="23" presetClass="entr" presetSubtype="16" fill="hold" nodeType="afterEffect">
                                  <p:stCondLst>
                                    <p:cond delay="0"/>
                                  </p:stCondLst>
                                  <p:childTnLst>
                                    <p:set>
                                      <p:cBhvr>
                                        <p:cTn id="161" dur="1" fill="hold">
                                          <p:stCondLst>
                                            <p:cond delay="0"/>
                                          </p:stCondLst>
                                        </p:cTn>
                                        <p:tgtEl>
                                          <p:spTgt spid="1996"/>
                                        </p:tgtEl>
                                        <p:attrNameLst>
                                          <p:attrName>style.visibility</p:attrName>
                                        </p:attrNameLst>
                                      </p:cBhvr>
                                      <p:to>
                                        <p:strVal val="visible"/>
                                      </p:to>
                                    </p:set>
                                    <p:anim calcmode="lin" valueType="num">
                                      <p:cBhvr additive="base">
                                        <p:cTn id="162" dur="200"/>
                                        <p:tgtEl>
                                          <p:spTgt spid="1996"/>
                                        </p:tgtEl>
                                        <p:attrNameLst>
                                          <p:attrName>ppt_w</p:attrName>
                                        </p:attrNameLst>
                                      </p:cBhvr>
                                      <p:tavLst>
                                        <p:tav tm="0">
                                          <p:val>
                                            <p:strVal val="0"/>
                                          </p:val>
                                        </p:tav>
                                        <p:tav tm="100000">
                                          <p:val>
                                            <p:strVal val="#ppt_w"/>
                                          </p:val>
                                        </p:tav>
                                      </p:tavLst>
                                    </p:anim>
                                    <p:anim calcmode="lin" valueType="num">
                                      <p:cBhvr additive="base">
                                        <p:cTn id="163" dur="200"/>
                                        <p:tgtEl>
                                          <p:spTgt spid="1996"/>
                                        </p:tgtEl>
                                        <p:attrNameLst>
                                          <p:attrName>ppt_h</p:attrName>
                                        </p:attrNameLst>
                                      </p:cBhvr>
                                      <p:tavLst>
                                        <p:tav tm="0">
                                          <p:val>
                                            <p:strVal val="0"/>
                                          </p:val>
                                        </p:tav>
                                        <p:tav tm="100000">
                                          <p:val>
                                            <p:strVal val="#ppt_h"/>
                                          </p:val>
                                        </p:tav>
                                      </p:tavLst>
                                    </p:anim>
                                  </p:childTnLst>
                                </p:cTn>
                              </p:par>
                            </p:childTnLst>
                          </p:cTn>
                        </p:par>
                        <p:par>
                          <p:cTn id="164" fill="hold">
                            <p:stCondLst>
                              <p:cond delay="6400"/>
                            </p:stCondLst>
                            <p:childTnLst>
                              <p:par>
                                <p:cTn id="165" presetID="23" presetClass="entr" presetSubtype="16" fill="hold" nodeType="afterEffect">
                                  <p:stCondLst>
                                    <p:cond delay="0"/>
                                  </p:stCondLst>
                                  <p:childTnLst>
                                    <p:set>
                                      <p:cBhvr>
                                        <p:cTn id="166" dur="1" fill="hold">
                                          <p:stCondLst>
                                            <p:cond delay="0"/>
                                          </p:stCondLst>
                                        </p:cTn>
                                        <p:tgtEl>
                                          <p:spTgt spid="2000"/>
                                        </p:tgtEl>
                                        <p:attrNameLst>
                                          <p:attrName>style.visibility</p:attrName>
                                        </p:attrNameLst>
                                      </p:cBhvr>
                                      <p:to>
                                        <p:strVal val="visible"/>
                                      </p:to>
                                    </p:set>
                                    <p:anim calcmode="lin" valueType="num">
                                      <p:cBhvr additive="base">
                                        <p:cTn id="167" dur="200"/>
                                        <p:tgtEl>
                                          <p:spTgt spid="2000"/>
                                        </p:tgtEl>
                                        <p:attrNameLst>
                                          <p:attrName>ppt_w</p:attrName>
                                        </p:attrNameLst>
                                      </p:cBhvr>
                                      <p:tavLst>
                                        <p:tav tm="0">
                                          <p:val>
                                            <p:strVal val="0"/>
                                          </p:val>
                                        </p:tav>
                                        <p:tav tm="100000">
                                          <p:val>
                                            <p:strVal val="#ppt_w"/>
                                          </p:val>
                                        </p:tav>
                                      </p:tavLst>
                                    </p:anim>
                                    <p:anim calcmode="lin" valueType="num">
                                      <p:cBhvr additive="base">
                                        <p:cTn id="168" dur="200"/>
                                        <p:tgtEl>
                                          <p:spTgt spid="2000"/>
                                        </p:tgtEl>
                                        <p:attrNameLst>
                                          <p:attrName>ppt_h</p:attrName>
                                        </p:attrNameLst>
                                      </p:cBhvr>
                                      <p:tavLst>
                                        <p:tav tm="0">
                                          <p:val>
                                            <p:strVal val="0"/>
                                          </p:val>
                                        </p:tav>
                                        <p:tav tm="100000">
                                          <p:val>
                                            <p:strVal val="#ppt_h"/>
                                          </p:val>
                                        </p:tav>
                                      </p:tavLst>
                                    </p:anim>
                                  </p:childTnLst>
                                </p:cTn>
                              </p:par>
                            </p:childTnLst>
                          </p:cTn>
                        </p:par>
                        <p:par>
                          <p:cTn id="169" fill="hold">
                            <p:stCondLst>
                              <p:cond delay="6600"/>
                            </p:stCondLst>
                            <p:childTnLst>
                              <p:par>
                                <p:cTn id="170" presetID="23" presetClass="entr" presetSubtype="16" fill="hold" nodeType="afterEffect">
                                  <p:stCondLst>
                                    <p:cond delay="0"/>
                                  </p:stCondLst>
                                  <p:childTnLst>
                                    <p:set>
                                      <p:cBhvr>
                                        <p:cTn id="171" dur="1" fill="hold">
                                          <p:stCondLst>
                                            <p:cond delay="0"/>
                                          </p:stCondLst>
                                        </p:cTn>
                                        <p:tgtEl>
                                          <p:spTgt spid="2001"/>
                                        </p:tgtEl>
                                        <p:attrNameLst>
                                          <p:attrName>style.visibility</p:attrName>
                                        </p:attrNameLst>
                                      </p:cBhvr>
                                      <p:to>
                                        <p:strVal val="visible"/>
                                      </p:to>
                                    </p:set>
                                    <p:anim calcmode="lin" valueType="num">
                                      <p:cBhvr additive="base">
                                        <p:cTn id="172" dur="200"/>
                                        <p:tgtEl>
                                          <p:spTgt spid="2001"/>
                                        </p:tgtEl>
                                        <p:attrNameLst>
                                          <p:attrName>ppt_w</p:attrName>
                                        </p:attrNameLst>
                                      </p:cBhvr>
                                      <p:tavLst>
                                        <p:tav tm="0">
                                          <p:val>
                                            <p:strVal val="0"/>
                                          </p:val>
                                        </p:tav>
                                        <p:tav tm="100000">
                                          <p:val>
                                            <p:strVal val="#ppt_w"/>
                                          </p:val>
                                        </p:tav>
                                      </p:tavLst>
                                    </p:anim>
                                    <p:anim calcmode="lin" valueType="num">
                                      <p:cBhvr additive="base">
                                        <p:cTn id="173" dur="200"/>
                                        <p:tgtEl>
                                          <p:spTgt spid="2001"/>
                                        </p:tgtEl>
                                        <p:attrNameLst>
                                          <p:attrName>ppt_h</p:attrName>
                                        </p:attrNameLst>
                                      </p:cBhvr>
                                      <p:tavLst>
                                        <p:tav tm="0">
                                          <p:val>
                                            <p:strVal val="0"/>
                                          </p:val>
                                        </p:tav>
                                        <p:tav tm="100000">
                                          <p:val>
                                            <p:strVal val="#ppt_h"/>
                                          </p:val>
                                        </p:tav>
                                      </p:tavLst>
                                    </p:anim>
                                  </p:childTnLst>
                                </p:cTn>
                              </p:par>
                            </p:childTnLst>
                          </p:cTn>
                        </p:par>
                        <p:par>
                          <p:cTn id="174" fill="hold">
                            <p:stCondLst>
                              <p:cond delay="6800"/>
                            </p:stCondLst>
                            <p:childTnLst>
                              <p:par>
                                <p:cTn id="175" presetID="23" presetClass="entr" presetSubtype="16" fill="hold" nodeType="afterEffect">
                                  <p:stCondLst>
                                    <p:cond delay="0"/>
                                  </p:stCondLst>
                                  <p:childTnLst>
                                    <p:set>
                                      <p:cBhvr>
                                        <p:cTn id="176" dur="1" fill="hold">
                                          <p:stCondLst>
                                            <p:cond delay="0"/>
                                          </p:stCondLst>
                                        </p:cTn>
                                        <p:tgtEl>
                                          <p:spTgt spid="1998"/>
                                        </p:tgtEl>
                                        <p:attrNameLst>
                                          <p:attrName>style.visibility</p:attrName>
                                        </p:attrNameLst>
                                      </p:cBhvr>
                                      <p:to>
                                        <p:strVal val="visible"/>
                                      </p:to>
                                    </p:set>
                                    <p:anim calcmode="lin" valueType="num">
                                      <p:cBhvr additive="base">
                                        <p:cTn id="177" dur="200"/>
                                        <p:tgtEl>
                                          <p:spTgt spid="1998"/>
                                        </p:tgtEl>
                                        <p:attrNameLst>
                                          <p:attrName>ppt_w</p:attrName>
                                        </p:attrNameLst>
                                      </p:cBhvr>
                                      <p:tavLst>
                                        <p:tav tm="0">
                                          <p:val>
                                            <p:strVal val="0"/>
                                          </p:val>
                                        </p:tav>
                                        <p:tav tm="100000">
                                          <p:val>
                                            <p:strVal val="#ppt_w"/>
                                          </p:val>
                                        </p:tav>
                                      </p:tavLst>
                                    </p:anim>
                                    <p:anim calcmode="lin" valueType="num">
                                      <p:cBhvr additive="base">
                                        <p:cTn id="178" dur="200"/>
                                        <p:tgtEl>
                                          <p:spTgt spid="1998"/>
                                        </p:tgtEl>
                                        <p:attrNameLst>
                                          <p:attrName>ppt_h</p:attrName>
                                        </p:attrNameLst>
                                      </p:cBhvr>
                                      <p:tavLst>
                                        <p:tav tm="0">
                                          <p:val>
                                            <p:strVal val="0"/>
                                          </p:val>
                                        </p:tav>
                                        <p:tav tm="100000">
                                          <p:val>
                                            <p:strVal val="#ppt_h"/>
                                          </p:val>
                                        </p:tav>
                                      </p:tavLst>
                                    </p:anim>
                                  </p:childTnLst>
                                </p:cTn>
                              </p:par>
                            </p:childTnLst>
                          </p:cTn>
                        </p:par>
                        <p:par>
                          <p:cTn id="179" fill="hold">
                            <p:stCondLst>
                              <p:cond delay="7000"/>
                            </p:stCondLst>
                            <p:childTnLst>
                              <p:par>
                                <p:cTn id="180" presetID="23" presetClass="entr" presetSubtype="16" fill="hold" nodeType="afterEffect">
                                  <p:stCondLst>
                                    <p:cond delay="0"/>
                                  </p:stCondLst>
                                  <p:childTnLst>
                                    <p:set>
                                      <p:cBhvr>
                                        <p:cTn id="181" dur="1" fill="hold">
                                          <p:stCondLst>
                                            <p:cond delay="0"/>
                                          </p:stCondLst>
                                        </p:cTn>
                                        <p:tgtEl>
                                          <p:spTgt spid="1995"/>
                                        </p:tgtEl>
                                        <p:attrNameLst>
                                          <p:attrName>style.visibility</p:attrName>
                                        </p:attrNameLst>
                                      </p:cBhvr>
                                      <p:to>
                                        <p:strVal val="visible"/>
                                      </p:to>
                                    </p:set>
                                    <p:anim calcmode="lin" valueType="num">
                                      <p:cBhvr additive="base">
                                        <p:cTn id="182" dur="200"/>
                                        <p:tgtEl>
                                          <p:spTgt spid="1995"/>
                                        </p:tgtEl>
                                        <p:attrNameLst>
                                          <p:attrName>ppt_w</p:attrName>
                                        </p:attrNameLst>
                                      </p:cBhvr>
                                      <p:tavLst>
                                        <p:tav tm="0">
                                          <p:val>
                                            <p:strVal val="0"/>
                                          </p:val>
                                        </p:tav>
                                        <p:tav tm="100000">
                                          <p:val>
                                            <p:strVal val="#ppt_w"/>
                                          </p:val>
                                        </p:tav>
                                      </p:tavLst>
                                    </p:anim>
                                    <p:anim calcmode="lin" valueType="num">
                                      <p:cBhvr additive="base">
                                        <p:cTn id="183" dur="200"/>
                                        <p:tgtEl>
                                          <p:spTgt spid="1995"/>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119"/>
        <p:cNvGrpSpPr/>
        <p:nvPr/>
      </p:nvGrpSpPr>
      <p:grpSpPr>
        <a:xfrm>
          <a:off x="0" y="0"/>
          <a:ext cx="0" cy="0"/>
          <a:chOff x="0" y="0"/>
          <a:chExt cx="0" cy="0"/>
        </a:xfrm>
      </p:grpSpPr>
      <p:sp>
        <p:nvSpPr>
          <p:cNvPr id="4" name="Rectangle 3"/>
          <p:cNvSpPr/>
          <p:nvPr/>
        </p:nvSpPr>
        <p:spPr>
          <a:xfrm>
            <a:off x="7714033" y="324474"/>
            <a:ext cx="1293780" cy="400110"/>
          </a:xfrm>
          <a:prstGeom prst="rect">
            <a:avLst/>
          </a:prstGeom>
          <a:ln>
            <a:noFill/>
          </a:ln>
        </p:spPr>
        <p:style>
          <a:lnRef idx="2">
            <a:schemeClr val="accent6"/>
          </a:lnRef>
          <a:fillRef idx="1">
            <a:schemeClr val="lt1"/>
          </a:fillRef>
          <a:effectRef idx="0">
            <a:schemeClr val="accent6"/>
          </a:effectRef>
          <a:fontRef idx="minor">
            <a:schemeClr val="dk1"/>
          </a:fontRef>
        </p:style>
        <p:txBody>
          <a:bodyPr wrap="square">
            <a:spAutoFit/>
          </a:bodyPr>
          <a:lstStyle/>
          <a:p>
            <a:pPr lvl="0" algn="r"/>
            <a:r>
              <a:rPr lang="ar-DZ" sz="2000" b="1" dirty="0"/>
              <a:t>أ</a:t>
            </a:r>
            <a:r>
              <a:rPr lang="ar-SA" sz="2000" b="1" dirty="0" smtClean="0"/>
              <a:t>هداف </a:t>
            </a:r>
            <a:r>
              <a:rPr lang="ar-DZ" sz="2000" b="1" dirty="0" smtClean="0"/>
              <a:t>التعلم</a:t>
            </a:r>
            <a:endParaRPr lang="fr-FR" sz="2000" dirty="0"/>
          </a:p>
        </p:txBody>
      </p:sp>
      <p:cxnSp>
        <p:nvCxnSpPr>
          <p:cNvPr id="6" name="Connecteur droit 5"/>
          <p:cNvCxnSpPr/>
          <p:nvPr/>
        </p:nvCxnSpPr>
        <p:spPr>
          <a:xfrm>
            <a:off x="7705904" y="0"/>
            <a:ext cx="0" cy="714852"/>
          </a:xfrm>
          <a:prstGeom prst="line">
            <a:avLst/>
          </a:prstGeom>
        </p:spPr>
        <p:style>
          <a:lnRef idx="2">
            <a:schemeClr val="accent3"/>
          </a:lnRef>
          <a:fillRef idx="0">
            <a:schemeClr val="accent3"/>
          </a:fillRef>
          <a:effectRef idx="1">
            <a:schemeClr val="accent3"/>
          </a:effectRef>
          <a:fontRef idx="minor">
            <a:schemeClr val="tx1"/>
          </a:fontRef>
        </p:style>
      </p:cxnSp>
      <p:sp>
        <p:nvSpPr>
          <p:cNvPr id="7" name="Rectangle 6"/>
          <p:cNvSpPr/>
          <p:nvPr/>
        </p:nvSpPr>
        <p:spPr>
          <a:xfrm>
            <a:off x="4174764" y="1952838"/>
            <a:ext cx="4572000" cy="405047"/>
          </a:xfrm>
          <a:prstGeom prst="rect">
            <a:avLst/>
          </a:prstGeom>
        </p:spPr>
        <p:style>
          <a:lnRef idx="2">
            <a:schemeClr val="accent6"/>
          </a:lnRef>
          <a:fillRef idx="1">
            <a:schemeClr val="lt1"/>
          </a:fillRef>
          <a:effectRef idx="0">
            <a:schemeClr val="accent6"/>
          </a:effectRef>
          <a:fontRef idx="minor">
            <a:schemeClr val="dk1"/>
          </a:fontRef>
        </p:style>
        <p:txBody>
          <a:bodyPr>
            <a:spAutoFit/>
          </a:bodyPr>
          <a:lstStyle/>
          <a:p>
            <a:pPr algn="ctr"/>
            <a:r>
              <a:rPr lang="ar-DZ" sz="2000" dirty="0" smtClean="0"/>
              <a:t>التعرف على أهم المفاهيم المتعلقة بالقانون البنكي</a:t>
            </a:r>
            <a:endParaRPr lang="fr-FR" sz="2000" b="1" dirty="0">
              <a:solidFill>
                <a:schemeClr val="bg1">
                  <a:lumMod val="10000"/>
                </a:schemeClr>
              </a:solidFill>
            </a:endParaRPr>
          </a:p>
        </p:txBody>
      </p:sp>
      <p:sp>
        <p:nvSpPr>
          <p:cNvPr id="8" name="Rectangle 7"/>
          <p:cNvSpPr/>
          <p:nvPr/>
        </p:nvSpPr>
        <p:spPr>
          <a:xfrm>
            <a:off x="188540" y="2676034"/>
            <a:ext cx="6136060" cy="400110"/>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algn="ctr"/>
            <a:r>
              <a:rPr lang="ar-DZ" sz="2000" dirty="0" smtClean="0"/>
              <a:t>التطرق إلى خصائص القانون البنكي وأهم المصادر التي يستمد منها وجوده</a:t>
            </a:r>
            <a:endParaRPr lang="fr-FR" sz="2000" b="1" dirty="0">
              <a:solidFill>
                <a:schemeClr val="bg1">
                  <a:lumMod val="10000"/>
                </a:schemeClr>
              </a:solidFill>
            </a:endParaRPr>
          </a:p>
        </p:txBody>
      </p:sp>
      <p:sp>
        <p:nvSpPr>
          <p:cNvPr id="9" name="Rectangle 8"/>
          <p:cNvSpPr/>
          <p:nvPr/>
        </p:nvSpPr>
        <p:spPr>
          <a:xfrm>
            <a:off x="2286000" y="3398579"/>
            <a:ext cx="6474476" cy="40011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ar-DZ" sz="2000" dirty="0" smtClean="0"/>
              <a:t> التعرف على مفهوم التشريع المالي والبنكي</a:t>
            </a:r>
            <a:endParaRPr lang="fr-FR" sz="2000" b="1" dirty="0">
              <a:solidFill>
                <a:schemeClr val="bg1">
                  <a:lumMod val="10000"/>
                </a:schemeClr>
              </a:solidFill>
            </a:endParaRPr>
          </a:p>
        </p:txBody>
      </p:sp>
      <p:sp>
        <p:nvSpPr>
          <p:cNvPr id="10" name="Rectangle 9"/>
          <p:cNvSpPr/>
          <p:nvPr/>
        </p:nvSpPr>
        <p:spPr>
          <a:xfrm>
            <a:off x="284048" y="4111091"/>
            <a:ext cx="5046710" cy="400110"/>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lang="ar-DZ" sz="2000" dirty="0" smtClean="0"/>
              <a:t>تبيان مصادر وهيئات التشريع المالي والبنكي في الجزائر</a:t>
            </a:r>
            <a:endParaRPr lang="fr-FR" sz="2000" dirty="0"/>
          </a:p>
        </p:txBody>
      </p:sp>
      <p:sp>
        <p:nvSpPr>
          <p:cNvPr id="12" name="Organigramme : Processus 11"/>
          <p:cNvSpPr/>
          <p:nvPr/>
        </p:nvSpPr>
        <p:spPr>
          <a:xfrm>
            <a:off x="1896894" y="300446"/>
            <a:ext cx="5642042" cy="399945"/>
          </a:xfrm>
          <a:prstGeom prst="flowChartProcess">
            <a:avLst/>
          </a:prstGeom>
          <a:solidFill>
            <a:schemeClr val="accent6">
              <a:lumMod val="75000"/>
            </a:schemeClr>
          </a:solidFill>
          <a:ln>
            <a:solidFill>
              <a:schemeClr val="bg2">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000" b="1" dirty="0" smtClean="0">
                <a:solidFill>
                  <a:schemeClr val="dk1"/>
                </a:solidFill>
              </a:rPr>
              <a:t>المحور الأول: مصادر وهيئات التشريع المالي والبنكي  في الجزائر</a:t>
            </a:r>
            <a:endParaRPr lang="fr-FR" sz="2000" b="1" dirty="0">
              <a:solidFill>
                <a:schemeClr val="dk1"/>
              </a:solidFill>
            </a:endParaRPr>
          </a:p>
        </p:txBody>
      </p:sp>
      <p:sp>
        <p:nvSpPr>
          <p:cNvPr id="13" name="Rectangle 12"/>
          <p:cNvSpPr/>
          <p:nvPr/>
        </p:nvSpPr>
        <p:spPr>
          <a:xfrm>
            <a:off x="291830" y="1055272"/>
            <a:ext cx="7743218" cy="400110"/>
          </a:xfrm>
          <a:prstGeom prst="rect">
            <a:avLst/>
          </a:prstGeom>
        </p:spPr>
        <p:txBody>
          <a:bodyPr wrap="square">
            <a:spAutoFit/>
          </a:bodyPr>
          <a:lstStyle/>
          <a:p>
            <a:pPr algn="just" rtl="1"/>
            <a:r>
              <a:rPr lang="ar-DZ" sz="2000" dirty="0" smtClean="0">
                <a:solidFill>
                  <a:schemeClr val="dk1"/>
                </a:solidFill>
                <a:latin typeface="+mn-lt"/>
                <a:ea typeface="+mn-ea"/>
                <a:cs typeface="+mn-cs"/>
              </a:rPr>
              <a:t>عند الانتهاء من مضمون هذا المحور، يجب أن يكون الطالب قد تمكن من بلوغ الأهداف التالية:</a:t>
            </a:r>
            <a:endParaRPr lang="fr-FR" sz="2000" dirty="0" smtClean="0">
              <a:solidFill>
                <a:schemeClr val="dk1"/>
              </a:solidFill>
              <a:latin typeface="+mn-lt"/>
              <a:ea typeface="+mn-ea"/>
              <a:cs typeface="+mn-cs"/>
            </a:endParaRPr>
          </a:p>
        </p:txBody>
      </p:sp>
      <p:pic>
        <p:nvPicPr>
          <p:cNvPr id="14" name="Picture 3"/>
          <p:cNvPicPr>
            <a:picLocks noChangeAspect="1" noChangeArrowheads="1"/>
          </p:cNvPicPr>
          <p:nvPr/>
        </p:nvPicPr>
        <p:blipFill>
          <a:blip r:embed="rId3"/>
          <a:srcRect/>
          <a:stretch>
            <a:fillRect/>
          </a:stretch>
        </p:blipFill>
        <p:spPr bwMode="auto">
          <a:xfrm>
            <a:off x="8011045" y="768484"/>
            <a:ext cx="927887" cy="768487"/>
          </a:xfrm>
          <a:prstGeom prst="rect">
            <a:avLst/>
          </a:prstGeom>
          <a:noFill/>
          <a:ln w="9525">
            <a:noFill/>
            <a:miter lim="800000"/>
            <a:headEnd/>
            <a:tailEnd/>
          </a:ln>
          <a:effectLst/>
        </p:spPr>
      </p:pic>
    </p:spTree>
    <p:extLst>
      <p:ext uri="{BB962C8B-B14F-4D97-AF65-F5344CB8AC3E}">
        <p14:creationId xmlns="" xmlns:p14="http://schemas.microsoft.com/office/powerpoint/2010/main" val="2028742369"/>
      </p:ext>
    </p:extLst>
  </p:cSld>
  <p:clrMapOvr>
    <a:masterClrMapping/>
  </p:clrMapOvr>
  <mc:AlternateContent xmlns:mc="http://schemas.openxmlformats.org/markup-compatibility/2006">
    <mc:Choice xmlns=""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barn(inVertical)">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arn(inVertical)">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barn(inVertical)">
                                      <p:cBhvr>
                                        <p:cTn id="24" dur="5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barn(inVertical)">
                                      <p:cBhvr>
                                        <p:cTn id="2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8" grpId="0" animBg="1"/>
      <p:bldP spid="9" grpId="0" animBg="1"/>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541"/>
        <p:cNvGrpSpPr/>
        <p:nvPr/>
      </p:nvGrpSpPr>
      <p:grpSpPr>
        <a:xfrm>
          <a:off x="0" y="0"/>
          <a:ext cx="0" cy="0"/>
          <a:chOff x="0" y="0"/>
          <a:chExt cx="0" cy="0"/>
        </a:xfrm>
      </p:grpSpPr>
      <p:sp>
        <p:nvSpPr>
          <p:cNvPr id="5" name="Rectangle 4"/>
          <p:cNvSpPr/>
          <p:nvPr/>
        </p:nvSpPr>
        <p:spPr>
          <a:xfrm>
            <a:off x="7718378" y="267341"/>
            <a:ext cx="1271502" cy="369332"/>
          </a:xfrm>
          <a:prstGeom prst="rect">
            <a:avLst/>
          </a:prstGeom>
        </p:spPr>
        <p:txBody>
          <a:bodyPr wrap="none">
            <a:spAutoFit/>
          </a:bodyPr>
          <a:lstStyle/>
          <a:p>
            <a:pPr lvl="0" algn="r"/>
            <a:r>
              <a:rPr lang="ar-DZ" sz="1800" b="1" dirty="0" smtClean="0"/>
              <a:t>محتوى الدرس</a:t>
            </a:r>
            <a:endParaRPr lang="fr-FR" sz="1800" dirty="0"/>
          </a:p>
        </p:txBody>
      </p:sp>
      <p:cxnSp>
        <p:nvCxnSpPr>
          <p:cNvPr id="7" name="Connecteur droit 6"/>
          <p:cNvCxnSpPr/>
          <p:nvPr/>
        </p:nvCxnSpPr>
        <p:spPr>
          <a:xfrm>
            <a:off x="7625017" y="0"/>
            <a:ext cx="0" cy="764728"/>
          </a:xfrm>
          <a:prstGeom prst="line">
            <a:avLst/>
          </a:prstGeom>
        </p:spPr>
        <p:style>
          <a:lnRef idx="2">
            <a:schemeClr val="accent2"/>
          </a:lnRef>
          <a:fillRef idx="0">
            <a:schemeClr val="accent2"/>
          </a:fillRef>
          <a:effectRef idx="1">
            <a:schemeClr val="accent2"/>
          </a:effectRef>
          <a:fontRef idx="minor">
            <a:schemeClr val="tx1"/>
          </a:fontRef>
        </p:style>
      </p:cxnSp>
      <p:sp>
        <p:nvSpPr>
          <p:cNvPr id="13" name="Organigramme : Processus 12"/>
          <p:cNvSpPr/>
          <p:nvPr/>
        </p:nvSpPr>
        <p:spPr>
          <a:xfrm>
            <a:off x="2023353" y="232353"/>
            <a:ext cx="5223754" cy="399945"/>
          </a:xfrm>
          <a:prstGeom prst="flowChartProcess">
            <a:avLst/>
          </a:prstGeom>
          <a:solidFill>
            <a:schemeClr val="accent6">
              <a:lumMod val="75000"/>
            </a:schemeClr>
          </a:solidFill>
          <a:ln>
            <a:solidFill>
              <a:schemeClr val="bg2">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1800" b="1" dirty="0" smtClean="0">
                <a:solidFill>
                  <a:schemeClr val="dk1"/>
                </a:solidFill>
              </a:rPr>
              <a:t>المحور الأول: مصادر وهيئات التشريع المالي والبنكي  في الجزائر</a:t>
            </a:r>
            <a:endParaRPr lang="fr-FR" sz="1800" b="1" dirty="0">
              <a:solidFill>
                <a:schemeClr val="dk1"/>
              </a:solidFill>
            </a:endParaRPr>
          </a:p>
        </p:txBody>
      </p:sp>
      <p:sp>
        <p:nvSpPr>
          <p:cNvPr id="14" name="Flèche vers le bas 13"/>
          <p:cNvSpPr/>
          <p:nvPr/>
        </p:nvSpPr>
        <p:spPr>
          <a:xfrm>
            <a:off x="7060064" y="1474806"/>
            <a:ext cx="618818" cy="1034930"/>
          </a:xfrm>
          <a:prstGeom prst="downArrow">
            <a:avLst/>
          </a:prstGeom>
          <a:solidFill>
            <a:srgbClr val="FFC000"/>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Rectangle 14"/>
          <p:cNvSpPr/>
          <p:nvPr/>
        </p:nvSpPr>
        <p:spPr>
          <a:xfrm>
            <a:off x="5505450" y="2793251"/>
            <a:ext cx="3403695" cy="582247"/>
          </a:xfrm>
          <a:prstGeom prst="rect">
            <a:avLst/>
          </a:prstGeom>
          <a:solidFill>
            <a:schemeClr val="accent2">
              <a:lumMod val="7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1600" b="1" dirty="0" smtClean="0">
                <a:solidFill>
                  <a:schemeClr val="tx1"/>
                </a:solidFill>
              </a:rPr>
              <a:t>مفهوم القانون البنكي ومصادره</a:t>
            </a:r>
            <a:endParaRPr lang="fr-FR" sz="1600" b="1" dirty="0">
              <a:solidFill>
                <a:schemeClr val="tx1"/>
              </a:solidFill>
            </a:endParaRPr>
          </a:p>
        </p:txBody>
      </p:sp>
      <p:sp>
        <p:nvSpPr>
          <p:cNvPr id="16" name="Flèche vers le bas 15"/>
          <p:cNvSpPr/>
          <p:nvPr/>
        </p:nvSpPr>
        <p:spPr>
          <a:xfrm>
            <a:off x="4348264" y="1449421"/>
            <a:ext cx="587418" cy="2412460"/>
          </a:xfrm>
          <a:prstGeom prst="downArrow">
            <a:avLst/>
          </a:prstGeom>
          <a:solidFill>
            <a:srgbClr val="FFC000"/>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Rectangle 16"/>
          <p:cNvSpPr/>
          <p:nvPr/>
        </p:nvSpPr>
        <p:spPr>
          <a:xfrm>
            <a:off x="345933" y="2933700"/>
            <a:ext cx="3740292" cy="600076"/>
          </a:xfrm>
          <a:prstGeom prst="rect">
            <a:avLst/>
          </a:prstGeom>
          <a:solidFill>
            <a:schemeClr val="accent2">
              <a:lumMod val="7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1600" b="1" dirty="0" smtClean="0">
                <a:solidFill>
                  <a:schemeClr val="tx1"/>
                </a:solidFill>
              </a:rPr>
              <a:t>مصادر وهيئات التشريعات المالية والبنكية في الجزائر</a:t>
            </a:r>
            <a:endParaRPr lang="fr-FR" sz="1600" b="1" dirty="0">
              <a:solidFill>
                <a:schemeClr val="tx1"/>
              </a:solidFill>
            </a:endParaRPr>
          </a:p>
        </p:txBody>
      </p:sp>
      <p:sp>
        <p:nvSpPr>
          <p:cNvPr id="18" name="Flèche vers le bas 17"/>
          <p:cNvSpPr/>
          <p:nvPr/>
        </p:nvSpPr>
        <p:spPr>
          <a:xfrm>
            <a:off x="1745215" y="1537211"/>
            <a:ext cx="615939" cy="1108953"/>
          </a:xfrm>
          <a:prstGeom prst="downArrow">
            <a:avLst/>
          </a:prstGeom>
          <a:solidFill>
            <a:srgbClr val="FFC000"/>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Rectangle 18"/>
          <p:cNvSpPr/>
          <p:nvPr/>
        </p:nvSpPr>
        <p:spPr>
          <a:xfrm>
            <a:off x="2994406" y="4036115"/>
            <a:ext cx="3244469" cy="511768"/>
          </a:xfrm>
          <a:prstGeom prst="rect">
            <a:avLst/>
          </a:prstGeom>
          <a:solidFill>
            <a:schemeClr val="accent2">
              <a:lumMod val="7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1600" b="1" dirty="0" smtClean="0">
                <a:solidFill>
                  <a:schemeClr val="tx1"/>
                </a:solidFill>
              </a:rPr>
              <a:t>مفهوم التشريع المالي والبنكي</a:t>
            </a:r>
            <a:endParaRPr lang="fr-FR" sz="1600" b="1" dirty="0">
              <a:solidFill>
                <a:schemeClr val="tx1"/>
              </a:solidFill>
            </a:endParaRPr>
          </a:p>
        </p:txBody>
      </p:sp>
    </p:spTree>
    <p:extLst>
      <p:ext uri="{BB962C8B-B14F-4D97-AF65-F5344CB8AC3E}">
        <p14:creationId xmlns="" xmlns:p14="http://schemas.microsoft.com/office/powerpoint/2010/main" val="4140643869"/>
      </p:ext>
    </p:extLst>
  </p:cSld>
  <p:clrMapOvr>
    <a:masterClrMapping/>
  </p:clrMapOvr>
  <mc:AlternateContent xmlns:mc="http://schemas.openxmlformats.org/markup-compatibility/2006">
    <mc:Choice xmlns=""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 calcmode="lin" valueType="num">
                                      <p:cBhvr additive="base">
                                        <p:cTn id="14" dur="500" fill="hold"/>
                                        <p:tgtEl>
                                          <p:spTgt spid="14"/>
                                        </p:tgtEl>
                                        <p:attrNameLst>
                                          <p:attrName>ppt_x</p:attrName>
                                        </p:attrNameLst>
                                      </p:cBhvr>
                                      <p:tavLst>
                                        <p:tav tm="0">
                                          <p:val>
                                            <p:strVal val="#ppt_x"/>
                                          </p:val>
                                        </p:tav>
                                        <p:tav tm="100000">
                                          <p:val>
                                            <p:strVal val="#ppt_x"/>
                                          </p:val>
                                        </p:tav>
                                      </p:tavLst>
                                    </p:anim>
                                    <p:anim calcmode="lin" valueType="num">
                                      <p:cBhvr additive="base">
                                        <p:cTn id="15"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 presetClass="entr" presetSubtype="16" fill="hold" grpId="0" nodeType="click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box(in)">
                                      <p:cBhvr>
                                        <p:cTn id="20" dur="500"/>
                                        <p:tgtEl>
                                          <p:spTgt spid="15"/>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500" fill="hold"/>
                                        <p:tgtEl>
                                          <p:spTgt spid="16"/>
                                        </p:tgtEl>
                                        <p:attrNameLst>
                                          <p:attrName>ppt_x</p:attrName>
                                        </p:attrNameLst>
                                      </p:cBhvr>
                                      <p:tavLst>
                                        <p:tav tm="0">
                                          <p:val>
                                            <p:strVal val="#ppt_x"/>
                                          </p:val>
                                        </p:tav>
                                        <p:tav tm="100000">
                                          <p:val>
                                            <p:strVal val="#ppt_x"/>
                                          </p:val>
                                        </p:tav>
                                      </p:tavLst>
                                    </p:anim>
                                    <p:anim calcmode="lin" valueType="num">
                                      <p:cBhvr additive="base">
                                        <p:cTn id="2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 presetClass="entr" presetSubtype="16"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box(in)">
                                      <p:cBhvr>
                                        <p:cTn id="31" dur="500"/>
                                        <p:tgtEl>
                                          <p:spTgt spid="19"/>
                                        </p:tgtEl>
                                      </p:cBhvr>
                                    </p:animEffect>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additive="base">
                                        <p:cTn id="36" dur="500" fill="hold"/>
                                        <p:tgtEl>
                                          <p:spTgt spid="18"/>
                                        </p:tgtEl>
                                        <p:attrNameLst>
                                          <p:attrName>ppt_x</p:attrName>
                                        </p:attrNameLst>
                                      </p:cBhvr>
                                      <p:tavLst>
                                        <p:tav tm="0">
                                          <p:val>
                                            <p:strVal val="#ppt_x"/>
                                          </p:val>
                                        </p:tav>
                                        <p:tav tm="100000">
                                          <p:val>
                                            <p:strVal val="#ppt_x"/>
                                          </p:val>
                                        </p:tav>
                                      </p:tavLst>
                                    </p:anim>
                                    <p:anim calcmode="lin" valueType="num">
                                      <p:cBhvr additive="base">
                                        <p:cTn id="37"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grpId="0" nodeType="click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box(in)">
                                      <p:cBhvr>
                                        <p:cTn id="4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4" grpId="0" animBg="1"/>
      <p:bldP spid="15" grpId="0" animBg="1"/>
      <p:bldP spid="16" grpId="0" animBg="1"/>
      <p:bldP spid="17" grpId="0" animBg="1"/>
      <p:bldP spid="18" grpId="0" animBg="1"/>
      <p:bldP spid="1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119"/>
        <p:cNvGrpSpPr/>
        <p:nvPr/>
      </p:nvGrpSpPr>
      <p:grpSpPr>
        <a:xfrm>
          <a:off x="0" y="0"/>
          <a:ext cx="0" cy="0"/>
          <a:chOff x="0" y="0"/>
          <a:chExt cx="0" cy="0"/>
        </a:xfrm>
      </p:grpSpPr>
      <p:sp>
        <p:nvSpPr>
          <p:cNvPr id="4" name="Rectangle 3"/>
          <p:cNvSpPr/>
          <p:nvPr/>
        </p:nvSpPr>
        <p:spPr>
          <a:xfrm>
            <a:off x="7723558" y="133974"/>
            <a:ext cx="1293780" cy="461665"/>
          </a:xfrm>
          <a:prstGeom prst="rect">
            <a:avLst/>
          </a:prstGeom>
          <a:ln>
            <a:noFill/>
          </a:ln>
        </p:spPr>
        <p:style>
          <a:lnRef idx="2">
            <a:schemeClr val="accent6"/>
          </a:lnRef>
          <a:fillRef idx="1">
            <a:schemeClr val="lt1"/>
          </a:fillRef>
          <a:effectRef idx="0">
            <a:schemeClr val="accent6"/>
          </a:effectRef>
          <a:fontRef idx="minor">
            <a:schemeClr val="dk1"/>
          </a:fontRef>
        </p:style>
        <p:txBody>
          <a:bodyPr wrap="square">
            <a:spAutoFit/>
          </a:bodyPr>
          <a:lstStyle/>
          <a:p>
            <a:pPr lvl="0" algn="ctr"/>
            <a:r>
              <a:rPr lang="ar-DZ" sz="2400" b="1" dirty="0" smtClean="0"/>
              <a:t>مقدمة</a:t>
            </a:r>
            <a:endParaRPr lang="fr-FR" sz="2400" dirty="0"/>
          </a:p>
        </p:txBody>
      </p:sp>
      <p:cxnSp>
        <p:nvCxnSpPr>
          <p:cNvPr id="6" name="Connecteur droit 5"/>
          <p:cNvCxnSpPr/>
          <p:nvPr/>
        </p:nvCxnSpPr>
        <p:spPr>
          <a:xfrm rot="16200000" flipH="1">
            <a:off x="7453312" y="271462"/>
            <a:ext cx="542928" cy="3"/>
          </a:xfrm>
          <a:prstGeom prst="line">
            <a:avLst/>
          </a:prstGeom>
        </p:spPr>
        <p:style>
          <a:lnRef idx="2">
            <a:schemeClr val="accent3"/>
          </a:lnRef>
          <a:fillRef idx="0">
            <a:schemeClr val="accent3"/>
          </a:fillRef>
          <a:effectRef idx="1">
            <a:schemeClr val="accent3"/>
          </a:effectRef>
          <a:fontRef idx="minor">
            <a:schemeClr val="tx1"/>
          </a:fontRef>
        </p:style>
      </p:cxnSp>
      <p:sp>
        <p:nvSpPr>
          <p:cNvPr id="9" name="Rectangle 8"/>
          <p:cNvSpPr/>
          <p:nvPr/>
        </p:nvSpPr>
        <p:spPr>
          <a:xfrm>
            <a:off x="311727" y="975012"/>
            <a:ext cx="8655628" cy="3462486"/>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rtl="1">
              <a:lnSpc>
                <a:spcPct val="150000"/>
              </a:lnSpc>
            </a:pPr>
            <a:r>
              <a:rPr lang="ar-DZ" sz="1800" dirty="0" smtClean="0">
                <a:solidFill>
                  <a:schemeClr val="tx1"/>
                </a:solidFill>
                <a:latin typeface="+mj-lt"/>
              </a:rPr>
              <a:t>   </a:t>
            </a:r>
            <a:r>
              <a:rPr lang="ar-SA" sz="1600" dirty="0" smtClean="0">
                <a:solidFill>
                  <a:schemeClr val="tx1"/>
                </a:solidFill>
                <a:latin typeface="+mj-lt"/>
              </a:rPr>
              <a:t>تحتاج مختلف الأنشطة اليومية التي يقوم </a:t>
            </a:r>
            <a:r>
              <a:rPr lang="ar-SA" sz="1600" dirty="0" err="1" smtClean="0">
                <a:solidFill>
                  <a:schemeClr val="tx1"/>
                </a:solidFill>
                <a:latin typeface="+mj-lt"/>
              </a:rPr>
              <a:t>بها</a:t>
            </a:r>
            <a:r>
              <a:rPr lang="ar-SA" sz="1600" dirty="0" smtClean="0">
                <a:solidFill>
                  <a:schemeClr val="tx1"/>
                </a:solidFill>
                <a:latin typeface="+mj-lt"/>
              </a:rPr>
              <a:t> الأفراد والمؤسسات إلى قوانين لحمايتها وتنظيمها، وباعتبار القطاع البنكي والمالي أحد القطاعات الحساسة ضمن النشاط الاقتصادي فهو لا يكاد يخلو من هذه الحاجة، فالقوانين والتشريعات المالية والبنكية </a:t>
            </a:r>
            <a:r>
              <a:rPr lang="ar-DZ" sz="1600" dirty="0" smtClean="0">
                <a:solidFill>
                  <a:schemeClr val="tx1"/>
                </a:solidFill>
                <a:latin typeface="+mj-lt"/>
              </a:rPr>
              <a:t>تعد </a:t>
            </a:r>
            <a:r>
              <a:rPr lang="ar-SA" sz="1600" dirty="0" smtClean="0">
                <a:solidFill>
                  <a:schemeClr val="tx1"/>
                </a:solidFill>
                <a:latin typeface="+mj-lt"/>
              </a:rPr>
              <a:t>بمثابة القانون الذي ينظم النشاط المالي</a:t>
            </a:r>
            <a:r>
              <a:rPr lang="ar-DZ" sz="1600" dirty="0" smtClean="0">
                <a:solidFill>
                  <a:schemeClr val="tx1"/>
                </a:solidFill>
                <a:latin typeface="+mj-lt"/>
              </a:rPr>
              <a:t> والبنكي</a:t>
            </a:r>
            <a:r>
              <a:rPr lang="ar-SA" sz="1600" dirty="0" smtClean="0">
                <a:solidFill>
                  <a:schemeClr val="tx1"/>
                </a:solidFill>
                <a:latin typeface="+mj-lt"/>
              </a:rPr>
              <a:t>، وهي بذلك تعتبر أداة رئيسية في يد السلطة </a:t>
            </a:r>
            <a:r>
              <a:rPr lang="ar-SA" sz="1600" dirty="0" err="1" smtClean="0">
                <a:solidFill>
                  <a:schemeClr val="tx1"/>
                </a:solidFill>
                <a:latin typeface="+mj-lt"/>
              </a:rPr>
              <a:t>ي</a:t>
            </a:r>
            <a:r>
              <a:rPr lang="ar-DZ" sz="1600" dirty="0" err="1" smtClean="0">
                <a:solidFill>
                  <a:schemeClr val="tx1"/>
                </a:solidFill>
                <a:latin typeface="+mj-lt"/>
              </a:rPr>
              <a:t>خو</a:t>
            </a:r>
            <a:r>
              <a:rPr lang="ar-SA" sz="1600" dirty="0" smtClean="0">
                <a:solidFill>
                  <a:schemeClr val="tx1"/>
                </a:solidFill>
                <a:latin typeface="+mj-lt"/>
              </a:rPr>
              <a:t>ل</a:t>
            </a:r>
            <a:r>
              <a:rPr lang="ar-DZ" sz="1600" dirty="0" smtClean="0">
                <a:solidFill>
                  <a:schemeClr val="tx1"/>
                </a:solidFill>
                <a:latin typeface="+mj-lt"/>
              </a:rPr>
              <a:t> </a:t>
            </a:r>
            <a:r>
              <a:rPr lang="ar-SA" sz="1600" dirty="0" smtClean="0">
                <a:solidFill>
                  <a:schemeClr val="tx1"/>
                </a:solidFill>
                <a:latin typeface="+mj-lt"/>
              </a:rPr>
              <a:t>لها </a:t>
            </a:r>
            <a:r>
              <a:rPr lang="ar-SA" sz="1600" dirty="0" err="1" smtClean="0">
                <a:solidFill>
                  <a:schemeClr val="tx1"/>
                </a:solidFill>
                <a:latin typeface="+mj-lt"/>
              </a:rPr>
              <a:t>بها</a:t>
            </a:r>
            <a:r>
              <a:rPr lang="ar-SA" sz="1600" dirty="0" smtClean="0">
                <a:solidFill>
                  <a:schemeClr val="tx1"/>
                </a:solidFill>
                <a:latin typeface="+mj-lt"/>
              </a:rPr>
              <a:t> تنفيذ كل السياسات المتعلقة بالنقد والصرف والقرض من جهة، وتنظيم مختلف العمليات والخدمات المالية للمتعاملين الاقتصاديين (الدولة، المؤسسات المالية، الأفراد والهيئات</a:t>
            </a:r>
            <a:r>
              <a:rPr lang="fr-FR" sz="1600" dirty="0" smtClean="0">
                <a:solidFill>
                  <a:schemeClr val="tx1"/>
                </a:solidFill>
                <a:latin typeface="+mj-lt"/>
              </a:rPr>
              <a:t> ...</a:t>
            </a:r>
            <a:r>
              <a:rPr lang="ar-DZ" sz="1600" dirty="0" smtClean="0">
                <a:solidFill>
                  <a:schemeClr val="tx1"/>
                </a:solidFill>
                <a:latin typeface="+mj-lt"/>
              </a:rPr>
              <a:t>)</a:t>
            </a:r>
            <a:r>
              <a:rPr lang="fr-FR" sz="1600" dirty="0" smtClean="0">
                <a:solidFill>
                  <a:schemeClr val="tx1"/>
                </a:solidFill>
                <a:latin typeface="+mj-lt"/>
              </a:rPr>
              <a:t>.</a:t>
            </a:r>
          </a:p>
          <a:p>
            <a:pPr algn="just" rtl="1">
              <a:lnSpc>
                <a:spcPct val="150000"/>
              </a:lnSpc>
            </a:pPr>
            <a:r>
              <a:rPr lang="ar-DZ" sz="1600" dirty="0" smtClean="0">
                <a:solidFill>
                  <a:schemeClr val="tx1"/>
                </a:solidFill>
                <a:latin typeface="+mj-lt"/>
              </a:rPr>
              <a:t>    </a:t>
            </a:r>
            <a:r>
              <a:rPr lang="ar-SA" sz="1600" dirty="0" smtClean="0">
                <a:solidFill>
                  <a:schemeClr val="tx1"/>
                </a:solidFill>
                <a:latin typeface="+mj-lt"/>
              </a:rPr>
              <a:t>ولا يمكن للنظام البنكي والمالي القيام بالدور المنوط </a:t>
            </a:r>
            <a:r>
              <a:rPr lang="ar-SA" sz="1600" dirty="0" err="1" smtClean="0">
                <a:solidFill>
                  <a:schemeClr val="tx1"/>
                </a:solidFill>
                <a:latin typeface="+mj-lt"/>
              </a:rPr>
              <a:t>به</a:t>
            </a:r>
            <a:r>
              <a:rPr lang="ar-SA" sz="1600" dirty="0" smtClean="0">
                <a:solidFill>
                  <a:schemeClr val="tx1"/>
                </a:solidFill>
                <a:latin typeface="+mj-lt"/>
              </a:rPr>
              <a:t> وبالشكل المطلوب، إلا في ظل وجود إطار تنظيمي محكم وملائم يستجيب لمتطلبات الاقتصاد المحلي، ويشجع ويفسح المجال أمام مواكبة وتبني التطور السريع والابتكار المتواصل، الذي تشهده الخدمات المالية والبنكية بصفة عامة على المستوى الدولي، متأثرة بالتطورات المسجلة في قطاع تكنولوجيا المعلومات والاتصال في معالجة المعلومات وتبادلها</a:t>
            </a:r>
            <a:r>
              <a:rPr lang="fr-FR" sz="1600" dirty="0" smtClean="0">
                <a:solidFill>
                  <a:schemeClr val="tx1"/>
                </a:solidFill>
                <a:latin typeface="+mj-lt"/>
              </a:rPr>
              <a:t>.</a:t>
            </a:r>
            <a:endParaRPr lang="fr-FR" sz="1600" b="1" dirty="0">
              <a:solidFill>
                <a:schemeClr val="tx1"/>
              </a:solidFill>
              <a:latin typeface="+mj-lt"/>
            </a:endParaRPr>
          </a:p>
        </p:txBody>
      </p:sp>
    </p:spTree>
    <p:extLst>
      <p:ext uri="{BB962C8B-B14F-4D97-AF65-F5344CB8AC3E}">
        <p14:creationId xmlns="" xmlns:p14="http://schemas.microsoft.com/office/powerpoint/2010/main" val="2028742369"/>
      </p:ext>
    </p:extLst>
  </p:cSld>
  <p:clrMapOvr>
    <a:masterClrMapping/>
  </p:clrMapOvr>
  <mc:AlternateContent xmlns:mc="http://schemas.openxmlformats.org/markup-compatibility/2006">
    <mc:Choice xmlns=""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barn(inVertical)">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4" presetClass="entr" presetSubtype="16" fill="hold" grpId="1"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box(in)">
                                      <p:cBhvr>
                                        <p:cTn id="1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animBg="1"/>
      <p:bldP spid="9"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119"/>
        <p:cNvGrpSpPr/>
        <p:nvPr/>
      </p:nvGrpSpPr>
      <p:grpSpPr>
        <a:xfrm>
          <a:off x="0" y="0"/>
          <a:ext cx="0" cy="0"/>
          <a:chOff x="0" y="0"/>
          <a:chExt cx="0" cy="0"/>
        </a:xfrm>
      </p:grpSpPr>
      <p:cxnSp>
        <p:nvCxnSpPr>
          <p:cNvPr id="6" name="Connecteur droit 5"/>
          <p:cNvCxnSpPr/>
          <p:nvPr/>
        </p:nvCxnSpPr>
        <p:spPr>
          <a:xfrm rot="16200000" flipH="1">
            <a:off x="6307283" y="197428"/>
            <a:ext cx="394857" cy="2"/>
          </a:xfrm>
          <a:prstGeom prst="line">
            <a:avLst/>
          </a:prstGeom>
        </p:spPr>
        <p:style>
          <a:lnRef idx="2">
            <a:schemeClr val="accent3"/>
          </a:lnRef>
          <a:fillRef idx="0">
            <a:schemeClr val="accent3"/>
          </a:fillRef>
          <a:effectRef idx="1">
            <a:schemeClr val="accent3"/>
          </a:effectRef>
          <a:fontRef idx="minor">
            <a:schemeClr val="tx1"/>
          </a:fontRef>
        </p:style>
      </p:cxnSp>
      <p:sp>
        <p:nvSpPr>
          <p:cNvPr id="7" name="Rectangle 6"/>
          <p:cNvSpPr/>
          <p:nvPr/>
        </p:nvSpPr>
        <p:spPr>
          <a:xfrm>
            <a:off x="6819900" y="0"/>
            <a:ext cx="2093652" cy="373757"/>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lvl="0" algn="ctr" rtl="1">
              <a:lnSpc>
                <a:spcPct val="107000"/>
              </a:lnSpc>
              <a:spcAft>
                <a:spcPts val="800"/>
              </a:spcAft>
            </a:pPr>
            <a:r>
              <a:rPr lang="ar-DZ" sz="1800" b="1" dirty="0" smtClean="0"/>
              <a:t>1- تعريف القانون البنكي:</a:t>
            </a:r>
            <a:endParaRPr lang="fr-FR" b="1" dirty="0">
              <a:solidFill>
                <a:schemeClr val="bg1">
                  <a:lumMod val="10000"/>
                </a:schemeClr>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13" name="Rectangle 12"/>
          <p:cNvSpPr/>
          <p:nvPr/>
        </p:nvSpPr>
        <p:spPr>
          <a:xfrm>
            <a:off x="0" y="486350"/>
            <a:ext cx="8905876" cy="3785652"/>
          </a:xfrm>
          <a:prstGeom prst="rect">
            <a:avLst/>
          </a:prstGeom>
        </p:spPr>
        <p:txBody>
          <a:bodyPr wrap="square">
            <a:spAutoFit/>
          </a:bodyPr>
          <a:lstStyle/>
          <a:p>
            <a:pPr algn="just" rtl="1">
              <a:lnSpc>
                <a:spcPct val="150000"/>
              </a:lnSpc>
            </a:pPr>
            <a:r>
              <a:rPr lang="ar-DZ" sz="1600" dirty="0" smtClean="0"/>
              <a:t>   </a:t>
            </a:r>
            <a:r>
              <a:rPr lang="ar-SA" sz="1600" dirty="0" smtClean="0"/>
              <a:t>نظرا للأهمية الاقتصادية والمالية للقانون البنكي فإن مجمل التعريفات تلجأ إلى تعريف القانون البنكي بحسب</a:t>
            </a:r>
            <a:r>
              <a:rPr lang="fr-FR" sz="1600" dirty="0" smtClean="0"/>
              <a:t>:</a:t>
            </a:r>
          </a:p>
          <a:p>
            <a:pPr algn="just" rtl="1">
              <a:lnSpc>
                <a:spcPct val="150000"/>
              </a:lnSpc>
            </a:pPr>
            <a:r>
              <a:rPr lang="ar-SA" sz="1600" b="1" dirty="0" smtClean="0"/>
              <a:t>‌أ</a:t>
            </a:r>
            <a:r>
              <a:rPr lang="fr-FR" sz="1600" b="1" dirty="0" smtClean="0"/>
              <a:t>- </a:t>
            </a:r>
            <a:r>
              <a:rPr lang="ar-SA" sz="1600" b="1" dirty="0" smtClean="0"/>
              <a:t>طبيعة الموضوع</a:t>
            </a:r>
            <a:r>
              <a:rPr lang="fr-FR" sz="1600" b="1" dirty="0" smtClean="0"/>
              <a:t>:</a:t>
            </a:r>
            <a:endParaRPr lang="ar-DZ" sz="1600" dirty="0" smtClean="0"/>
          </a:p>
          <a:p>
            <a:pPr algn="just" rtl="1">
              <a:lnSpc>
                <a:spcPct val="150000"/>
              </a:lnSpc>
            </a:pPr>
            <a:r>
              <a:rPr lang="ar-SA" sz="1600" dirty="0" smtClean="0"/>
              <a:t>يُعرَّف القانون البنكي من هذه الزاوية على أنّه: "مجموعة القواعد القانونية المتعلقة بالعمليات البنكية والمهنيين القائمين عليها بشكل احترافي، وهو قانون مهني (ينظم المهنة البنكية بكل علاقاتها وما ينتج عنها)، وهو قانون تقني (ينظم عمليات متكررة)، فضلا عن كونه قانونا دوليا (تقنياته أغلبها مستوردة من الخارج وله علاقة وطيدة بالتجارة الدولية</a:t>
            </a:r>
            <a:r>
              <a:rPr lang="ar-DZ" sz="1600" dirty="0" smtClean="0"/>
              <a:t>)</a:t>
            </a:r>
            <a:r>
              <a:rPr lang="fr-FR" sz="1600" dirty="0" smtClean="0"/>
              <a:t>".</a:t>
            </a:r>
          </a:p>
          <a:p>
            <a:pPr algn="just" rtl="1">
              <a:lnSpc>
                <a:spcPct val="150000"/>
              </a:lnSpc>
            </a:pPr>
            <a:r>
              <a:rPr lang="ar-DZ" sz="1600" dirty="0" smtClean="0"/>
              <a:t>   </a:t>
            </a:r>
            <a:r>
              <a:rPr lang="ar-SA" sz="1600" dirty="0" smtClean="0"/>
              <a:t>وقد عرّف المشرع الجزائري العمليات البنكية (الأعمال المصرفية) في المادة 110 من قانون النّقد والقرض 90-10 على أنها: "تلقي الأموال من الجمهور، وعمليات القرض، ووضع وسائل الدفع تحت تصرف الزبائن وإدارة هذه الوسائل</a:t>
            </a:r>
            <a:r>
              <a:rPr lang="fr-FR" sz="1600" dirty="0" smtClean="0"/>
              <a:t>".</a:t>
            </a:r>
          </a:p>
          <a:p>
            <a:pPr algn="just" rtl="1">
              <a:lnSpc>
                <a:spcPct val="150000"/>
              </a:lnSpc>
            </a:pPr>
            <a:r>
              <a:rPr lang="ar-SA" sz="1600" dirty="0" smtClean="0"/>
              <a:t>وتشمل العمليات البنكية التي يمكن للبنوك والمؤسسات المالية أن تقوم </a:t>
            </a:r>
            <a:r>
              <a:rPr lang="ar-SA" sz="1600" dirty="0" err="1" smtClean="0"/>
              <a:t>بها</a:t>
            </a:r>
            <a:r>
              <a:rPr lang="ar-SA" sz="1600" dirty="0" smtClean="0"/>
              <a:t> حسب نص المادة 116 من قانون 90-10 كل العمليات التّابعة لنشاطاتها مثل: عمليات الصرف، العمليات على الذهب والمعادن الثمينة والقطع المعدنية الثمينة، وكذا توظيف القيم المنقولة وجميع الموجودات المالية والاكتتاب </a:t>
            </a:r>
            <a:r>
              <a:rPr lang="ar-SA" sz="1600" dirty="0" err="1" smtClean="0"/>
              <a:t>بها</a:t>
            </a:r>
            <a:r>
              <a:rPr lang="ar-SA" sz="1600" dirty="0" smtClean="0"/>
              <a:t> وشرائها وإدارتها وحفظها وبيعها، وتسديد المشورة والعون في إدارة الممتلكات، والمشورة المالية</a:t>
            </a:r>
            <a:r>
              <a:rPr lang="fr-FR" sz="1600" dirty="0" smtClean="0"/>
              <a:t> .</a:t>
            </a:r>
          </a:p>
        </p:txBody>
      </p:sp>
      <p:sp>
        <p:nvSpPr>
          <p:cNvPr id="10" name="Rectangle 9"/>
          <p:cNvSpPr/>
          <p:nvPr/>
        </p:nvSpPr>
        <p:spPr>
          <a:xfrm>
            <a:off x="2966606" y="0"/>
            <a:ext cx="2895599" cy="38482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DZ" sz="1600" b="1" dirty="0" smtClean="0">
                <a:solidFill>
                  <a:schemeClr val="tx1"/>
                </a:solidFill>
              </a:rPr>
              <a:t>أولا- مفهوم التشريع البنكي ومصادره:</a:t>
            </a:r>
            <a:endParaRPr lang="fr-FR" sz="1600" b="1" dirty="0">
              <a:solidFill>
                <a:schemeClr val="tx1"/>
              </a:solidFill>
            </a:endParaRPr>
          </a:p>
        </p:txBody>
      </p:sp>
    </p:spTree>
    <p:extLst>
      <p:ext uri="{BB962C8B-B14F-4D97-AF65-F5344CB8AC3E}">
        <p14:creationId xmlns="" xmlns:p14="http://schemas.microsoft.com/office/powerpoint/2010/main" val="2028742369"/>
      </p:ext>
    </p:extLst>
  </p:cSld>
  <p:clrMapOvr>
    <a:masterClrMapping/>
  </p:clrMapOvr>
  <mc:AlternateContent xmlns:mc="http://schemas.openxmlformats.org/markup-compatibility/2006">
    <mc:Choice xmlns=""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119"/>
        <p:cNvGrpSpPr/>
        <p:nvPr/>
      </p:nvGrpSpPr>
      <p:grpSpPr>
        <a:xfrm>
          <a:off x="0" y="0"/>
          <a:ext cx="0" cy="0"/>
          <a:chOff x="0" y="0"/>
          <a:chExt cx="0" cy="0"/>
        </a:xfrm>
      </p:grpSpPr>
      <p:cxnSp>
        <p:nvCxnSpPr>
          <p:cNvPr id="6" name="Connecteur droit 5"/>
          <p:cNvCxnSpPr/>
          <p:nvPr/>
        </p:nvCxnSpPr>
        <p:spPr>
          <a:xfrm rot="16200000" flipH="1">
            <a:off x="6260523" y="264968"/>
            <a:ext cx="529940" cy="2"/>
          </a:xfrm>
          <a:prstGeom prst="line">
            <a:avLst/>
          </a:prstGeom>
        </p:spPr>
        <p:style>
          <a:lnRef idx="2">
            <a:schemeClr val="accent3"/>
          </a:lnRef>
          <a:fillRef idx="0">
            <a:schemeClr val="accent3"/>
          </a:fillRef>
          <a:effectRef idx="1">
            <a:schemeClr val="accent3"/>
          </a:effectRef>
          <a:fontRef idx="minor">
            <a:schemeClr val="tx1"/>
          </a:fontRef>
        </p:style>
      </p:cxnSp>
      <p:sp>
        <p:nvSpPr>
          <p:cNvPr id="7" name="Rectangle 6"/>
          <p:cNvSpPr/>
          <p:nvPr/>
        </p:nvSpPr>
        <p:spPr>
          <a:xfrm>
            <a:off x="6830291" y="141669"/>
            <a:ext cx="2093652" cy="373757"/>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lvl="0" algn="ctr" rtl="1">
              <a:lnSpc>
                <a:spcPct val="107000"/>
              </a:lnSpc>
              <a:spcAft>
                <a:spcPts val="800"/>
              </a:spcAft>
            </a:pPr>
            <a:r>
              <a:rPr lang="ar-DZ" sz="1800" b="1" dirty="0" smtClean="0"/>
              <a:t>تعريف القانون البنكي:</a:t>
            </a:r>
            <a:endParaRPr lang="fr-FR" b="1" dirty="0">
              <a:solidFill>
                <a:schemeClr val="bg1">
                  <a:lumMod val="10000"/>
                </a:schemeClr>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13" name="Rectangle 12"/>
          <p:cNvSpPr/>
          <p:nvPr/>
        </p:nvSpPr>
        <p:spPr>
          <a:xfrm>
            <a:off x="190501" y="579868"/>
            <a:ext cx="8743950" cy="3785652"/>
          </a:xfrm>
          <a:prstGeom prst="rect">
            <a:avLst/>
          </a:prstGeom>
        </p:spPr>
        <p:txBody>
          <a:bodyPr wrap="square">
            <a:spAutoFit/>
          </a:bodyPr>
          <a:lstStyle/>
          <a:p>
            <a:pPr algn="just" rtl="1">
              <a:lnSpc>
                <a:spcPct val="150000"/>
              </a:lnSpc>
            </a:pPr>
            <a:r>
              <a:rPr lang="ar-SA" sz="1600" dirty="0" smtClean="0"/>
              <a:t>وبحسب قانون النقد والقرض فإن العمليات التي تقوم </a:t>
            </a:r>
            <a:r>
              <a:rPr lang="ar-SA" sz="1600" dirty="0" err="1" smtClean="0"/>
              <a:t>بها</a:t>
            </a:r>
            <a:r>
              <a:rPr lang="ar-SA" sz="1600" dirty="0" smtClean="0"/>
              <a:t> البنوك والمؤسسات المالية تشمل ما يلي</a:t>
            </a:r>
            <a:r>
              <a:rPr lang="fr-FR" sz="1600" dirty="0" smtClean="0"/>
              <a:t>:</a:t>
            </a:r>
          </a:p>
          <a:p>
            <a:pPr algn="just" rtl="1">
              <a:lnSpc>
                <a:spcPct val="150000"/>
              </a:lnSpc>
              <a:buFont typeface="Wingdings" pitchFamily="2" charset="2"/>
              <a:buChar char="ü"/>
            </a:pPr>
            <a:r>
              <a:rPr lang="ar-DZ" sz="1600" b="1" dirty="0" smtClean="0"/>
              <a:t> </a:t>
            </a:r>
            <a:r>
              <a:rPr lang="ar-SA" sz="1600" b="1" dirty="0" smtClean="0"/>
              <a:t>تلقي الأموال من الجمهور: </a:t>
            </a:r>
            <a:r>
              <a:rPr lang="ar-SA" sz="1600" dirty="0" smtClean="0"/>
              <a:t>بما أن الوظيفة الأساسية للمصرف هي الوساطة المالية بين أصحاب الفائض النّقدي (عن طريق إيداع أموالهم في المصرف) وأصحاب العجز لتمويل احتياجاته (عن طريق اقتراض الأموال من المصرف</a:t>
            </a:r>
            <a:r>
              <a:rPr lang="ar-DZ" sz="1600" dirty="0" smtClean="0"/>
              <a:t>)</a:t>
            </a:r>
            <a:r>
              <a:rPr lang="fr-FR" sz="1600" dirty="0" smtClean="0"/>
              <a:t>.</a:t>
            </a:r>
          </a:p>
          <a:p>
            <a:pPr algn="just" rtl="1">
              <a:lnSpc>
                <a:spcPct val="150000"/>
              </a:lnSpc>
              <a:buFont typeface="Wingdings" pitchFamily="2" charset="2"/>
              <a:buChar char="ü"/>
            </a:pPr>
            <a:r>
              <a:rPr lang="ar-DZ" sz="1600" b="1" dirty="0" smtClean="0"/>
              <a:t> </a:t>
            </a:r>
            <a:r>
              <a:rPr lang="ar-SA" sz="1600" b="1" dirty="0" smtClean="0"/>
              <a:t>منح القروض: </a:t>
            </a:r>
            <a:r>
              <a:rPr lang="ar-SA" sz="1600" dirty="0" smtClean="0"/>
              <a:t>من الودائع تنشأ القروض، فالأموال </a:t>
            </a:r>
            <a:r>
              <a:rPr lang="ar-SA" sz="1600" dirty="0" err="1" smtClean="0"/>
              <a:t>المتلقاة</a:t>
            </a:r>
            <a:r>
              <a:rPr lang="ar-SA" sz="1600" dirty="0" smtClean="0"/>
              <a:t> من المصرف تُوظف وتُستثمر بمنح القروض</a:t>
            </a:r>
            <a:r>
              <a:rPr lang="fr-FR" sz="1600" dirty="0" smtClean="0"/>
              <a:t>.</a:t>
            </a:r>
          </a:p>
          <a:p>
            <a:pPr algn="just" rtl="1">
              <a:lnSpc>
                <a:spcPct val="150000"/>
              </a:lnSpc>
              <a:buFont typeface="Wingdings" pitchFamily="2" charset="2"/>
              <a:buChar char="ü"/>
            </a:pPr>
            <a:r>
              <a:rPr lang="ar-DZ" sz="1600" b="1" dirty="0" smtClean="0"/>
              <a:t> </a:t>
            </a:r>
            <a:r>
              <a:rPr lang="ar-SA" sz="1600" b="1" dirty="0" smtClean="0"/>
              <a:t>وضع وسائل الدفع تحت تصرف الجمهور وإدارتها: </a:t>
            </a:r>
            <a:r>
              <a:rPr lang="ar-SA" sz="1600" dirty="0" smtClean="0"/>
              <a:t>أي أن العمليات المصرفية تستند إلى مرجع مستندي، مثل الشيكات أو البطاقات المصرفية الإلكترونية أو أوامر التحويل...وغيرها</a:t>
            </a:r>
            <a:r>
              <a:rPr lang="fr-FR" sz="1600" dirty="0" smtClean="0"/>
              <a:t>.</a:t>
            </a:r>
          </a:p>
          <a:p>
            <a:pPr algn="just" rtl="1">
              <a:lnSpc>
                <a:spcPct val="150000"/>
              </a:lnSpc>
            </a:pPr>
            <a:r>
              <a:rPr lang="ar-SA" sz="1600" b="1" dirty="0" smtClean="0"/>
              <a:t>‌ب</a:t>
            </a:r>
            <a:r>
              <a:rPr lang="fr-FR" sz="1600" b="1" dirty="0" smtClean="0"/>
              <a:t>- </a:t>
            </a:r>
            <a:r>
              <a:rPr lang="ar-DZ" sz="1600" b="1" dirty="0" smtClean="0"/>
              <a:t> </a:t>
            </a:r>
            <a:r>
              <a:rPr lang="ar-SA" sz="1600" b="1" dirty="0" smtClean="0"/>
              <a:t>حسب الأشخاص القائمين على العمليات البنكية (محترفو العمليات البنكية</a:t>
            </a:r>
            <a:r>
              <a:rPr lang="ar-DZ" sz="1600" b="1" dirty="0" smtClean="0"/>
              <a:t>)</a:t>
            </a:r>
            <a:r>
              <a:rPr lang="fr-FR" sz="1600" b="1" dirty="0" smtClean="0"/>
              <a:t>:</a:t>
            </a:r>
          </a:p>
          <a:p>
            <a:pPr algn="just" rtl="1">
              <a:lnSpc>
                <a:spcPct val="150000"/>
              </a:lnSpc>
            </a:pPr>
            <a:r>
              <a:rPr lang="ar-SA" sz="1600" dirty="0" smtClean="0"/>
              <a:t>القانون البنكي من هذه الزاوية </a:t>
            </a:r>
            <a:r>
              <a:rPr lang="ar-DZ" sz="1600" dirty="0" smtClean="0"/>
              <a:t>يعرف </a:t>
            </a:r>
            <a:r>
              <a:rPr lang="ar-SA" sz="1600" dirty="0" smtClean="0"/>
              <a:t>بأنه: "مجموعة الأشخاص والبنوك والمؤسسات المالية الذين يقومون بالعمليات البنكية في إطار مِهني (فهو إذاً قانون مِهنيّـي تجارة النقود)، والأشخاص الذين يُشرفون على تنظيم ومراقبة القطاع البنكي (يمارسون وظائف التنظيم والرقابة</a:t>
            </a:r>
            <a:r>
              <a:rPr lang="ar-DZ" sz="1600" dirty="0" smtClean="0"/>
              <a:t>)</a:t>
            </a:r>
            <a:r>
              <a:rPr lang="fr-FR" sz="1600" dirty="0" smtClean="0"/>
              <a:t>".</a:t>
            </a:r>
            <a:endParaRPr lang="fr-FR" sz="1600" dirty="0"/>
          </a:p>
        </p:txBody>
      </p:sp>
    </p:spTree>
    <p:extLst>
      <p:ext uri="{BB962C8B-B14F-4D97-AF65-F5344CB8AC3E}">
        <p14:creationId xmlns="" xmlns:p14="http://schemas.microsoft.com/office/powerpoint/2010/main" val="2028742369"/>
      </p:ext>
    </p:extLst>
  </p:cSld>
  <p:clrMapOvr>
    <a:masterClrMapping/>
  </p:clrMapOvr>
  <mc:AlternateContent xmlns:mc="http://schemas.openxmlformats.org/markup-compatibility/2006">
    <mc:Choice xmlns=""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ous-titre 1"/>
          <p:cNvSpPr>
            <a:spLocks noGrp="1"/>
          </p:cNvSpPr>
          <p:nvPr>
            <p:ph type="subTitle" idx="1"/>
          </p:nvPr>
        </p:nvSpPr>
        <p:spPr>
          <a:xfrm>
            <a:off x="439016" y="670214"/>
            <a:ext cx="8515350" cy="3724276"/>
          </a:xfrm>
        </p:spPr>
        <p:txBody>
          <a:bodyPr/>
          <a:lstStyle/>
          <a:p>
            <a:pPr algn="just" rtl="1"/>
            <a:endParaRPr lang="ar-DZ" sz="1600" dirty="0" smtClean="0">
              <a:latin typeface="+mj-lt"/>
            </a:endParaRPr>
          </a:p>
          <a:p>
            <a:pPr algn="just" rtl="1">
              <a:lnSpc>
                <a:spcPct val="150000"/>
              </a:lnSpc>
            </a:pPr>
            <a:r>
              <a:rPr lang="ar-SA" sz="1600" dirty="0" smtClean="0">
                <a:latin typeface="+mj-lt"/>
              </a:rPr>
              <a:t>يتميز القانون البنكي بمجموعة </a:t>
            </a:r>
            <a:r>
              <a:rPr lang="ar-DZ" sz="1600" dirty="0" smtClean="0">
                <a:latin typeface="+mj-lt"/>
              </a:rPr>
              <a:t>من </a:t>
            </a:r>
            <a:r>
              <a:rPr lang="ar-SA" sz="1600" dirty="0" smtClean="0">
                <a:latin typeface="+mj-lt"/>
              </a:rPr>
              <a:t>الخصائص التالية</a:t>
            </a:r>
            <a:r>
              <a:rPr lang="fr-FR" sz="1600" dirty="0" smtClean="0">
                <a:latin typeface="+mj-lt"/>
              </a:rPr>
              <a:t>:</a:t>
            </a:r>
          </a:p>
          <a:p>
            <a:pPr marL="88900" indent="4763" algn="just" rtl="1">
              <a:lnSpc>
                <a:spcPct val="150000"/>
              </a:lnSpc>
            </a:pPr>
            <a:r>
              <a:rPr lang="ar-SA" sz="1600" b="1" dirty="0" smtClean="0">
                <a:latin typeface="+mj-lt"/>
              </a:rPr>
              <a:t>‌أ. قانون مِهني</a:t>
            </a:r>
            <a:r>
              <a:rPr lang="fr-FR" sz="1600" b="1" dirty="0" smtClean="0">
                <a:latin typeface="+mj-lt"/>
              </a:rPr>
              <a:t>:</a:t>
            </a:r>
          </a:p>
          <a:p>
            <a:pPr marL="88900" indent="4763" algn="just" rtl="1">
              <a:lnSpc>
                <a:spcPct val="150000"/>
              </a:lnSpc>
            </a:pPr>
            <a:r>
              <a:rPr lang="ar-SA" sz="1600" dirty="0" smtClean="0">
                <a:latin typeface="+mj-lt"/>
              </a:rPr>
              <a:t>باعتبار عملياته البنكية تُطبّق على الفئات التي يُرخَّص لها القانون ذلك أوّلا، وباعتبار أحكامه تُطبّق على الفاعلين في المجال البنكي: جهات التنظيم والرقابة ممثلة في البنوك والمؤسسات المالية؛</a:t>
            </a:r>
            <a:endParaRPr lang="fr-FR" sz="1600" dirty="0" smtClean="0">
              <a:latin typeface="+mj-lt"/>
            </a:endParaRPr>
          </a:p>
          <a:p>
            <a:pPr marL="88900" indent="4763" algn="just" rtl="1">
              <a:lnSpc>
                <a:spcPct val="150000"/>
              </a:lnSpc>
            </a:pPr>
            <a:r>
              <a:rPr lang="ar-SA" sz="1600" b="1" dirty="0" smtClean="0">
                <a:latin typeface="+mj-lt"/>
              </a:rPr>
              <a:t>‌ب. قانون نمطي</a:t>
            </a:r>
            <a:r>
              <a:rPr lang="fr-FR" sz="1600" b="1" dirty="0" smtClean="0">
                <a:latin typeface="+mj-lt"/>
              </a:rPr>
              <a:t>:</a:t>
            </a:r>
          </a:p>
          <a:p>
            <a:pPr marL="88900" indent="4763" algn="just" rtl="1">
              <a:lnSpc>
                <a:spcPct val="150000"/>
              </a:lnSpc>
            </a:pPr>
            <a:r>
              <a:rPr lang="ar-SA" sz="1600" dirty="0" smtClean="0">
                <a:latin typeface="+mj-lt"/>
              </a:rPr>
              <a:t>باعتباره يُطبّق على الجهات المنتمية للقطاع المصرفي فقط؛</a:t>
            </a:r>
            <a:endParaRPr lang="fr-FR" sz="1600" dirty="0" smtClean="0">
              <a:latin typeface="+mj-lt"/>
            </a:endParaRPr>
          </a:p>
          <a:p>
            <a:pPr marL="88900" indent="4763" algn="just" rtl="1">
              <a:lnSpc>
                <a:spcPct val="150000"/>
              </a:lnSpc>
            </a:pPr>
            <a:r>
              <a:rPr lang="ar-SA" sz="1600" b="1" dirty="0" smtClean="0">
                <a:latin typeface="+mj-lt"/>
              </a:rPr>
              <a:t>‌ج. قانون تقني ذو طبيعة فنية دقيقة</a:t>
            </a:r>
            <a:r>
              <a:rPr lang="fr-FR" sz="1600" b="1" dirty="0" smtClean="0">
                <a:latin typeface="+mj-lt"/>
              </a:rPr>
              <a:t>:</a:t>
            </a:r>
          </a:p>
          <a:p>
            <a:pPr marL="88900" indent="4763" algn="just" rtl="1">
              <a:lnSpc>
                <a:spcPct val="150000"/>
              </a:lnSpc>
            </a:pPr>
            <a:r>
              <a:rPr lang="ar-SA" sz="1600" dirty="0" smtClean="0">
                <a:latin typeface="+mj-lt"/>
              </a:rPr>
              <a:t>لأنه ينظم عددا من العمليات التي تتكرر وبشكل مماثل آلاف المرات، فالطريقة التي يتعامل </a:t>
            </a:r>
            <a:r>
              <a:rPr lang="ar-SA" sz="1600" dirty="0" err="1" smtClean="0">
                <a:latin typeface="+mj-lt"/>
              </a:rPr>
              <a:t>بها</a:t>
            </a:r>
            <a:r>
              <a:rPr lang="ar-SA" sz="1600" dirty="0" smtClean="0">
                <a:latin typeface="+mj-lt"/>
              </a:rPr>
              <a:t> البنك (مؤسسة القرض) لها أهمية بالغة تبدو في كون العمليات تتكرر بنفس الطريقة وبنفس التقنية، لأنه من التقنية الثابتة يأتي الاستقرار والأمان القانوني ويسهل العمل البنكي ويصبح سريعاً؛</a:t>
            </a:r>
            <a:endParaRPr lang="fr-FR" sz="1600" dirty="0" smtClean="0">
              <a:latin typeface="+mj-lt"/>
            </a:endParaRPr>
          </a:p>
          <a:p>
            <a:endParaRPr lang="fr-FR" dirty="0"/>
          </a:p>
        </p:txBody>
      </p:sp>
      <p:sp>
        <p:nvSpPr>
          <p:cNvPr id="4" name="Rectangle 3"/>
          <p:cNvSpPr/>
          <p:nvPr/>
        </p:nvSpPr>
        <p:spPr>
          <a:xfrm>
            <a:off x="6524625" y="259724"/>
            <a:ext cx="2432320" cy="369332"/>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algn="ctr" rtl="1"/>
            <a:r>
              <a:rPr lang="ar-DZ" sz="1800" b="1" dirty="0" smtClean="0"/>
              <a:t>2- خصائص القانون البنكي:</a:t>
            </a:r>
            <a:endParaRPr lang="fr-FR" sz="1800" b="1" dirty="0">
              <a:solidFill>
                <a:schemeClr val="bg1">
                  <a:lumMod val="10000"/>
                </a:schemeClr>
              </a:solidFill>
            </a:endParaRPr>
          </a:p>
        </p:txBody>
      </p:sp>
      <p:cxnSp>
        <p:nvCxnSpPr>
          <p:cNvPr id="6" name="Connecteur droit 5"/>
          <p:cNvCxnSpPr/>
          <p:nvPr/>
        </p:nvCxnSpPr>
        <p:spPr>
          <a:xfrm rot="16200000" flipH="1">
            <a:off x="6035477" y="289303"/>
            <a:ext cx="581893" cy="3287"/>
          </a:xfrm>
          <a:prstGeom prst="line">
            <a:avLst/>
          </a:prstGeom>
        </p:spPr>
        <p:style>
          <a:lnRef idx="2">
            <a:schemeClr val="accent3"/>
          </a:lnRef>
          <a:fillRef idx="0">
            <a:schemeClr val="accent3"/>
          </a:fillRef>
          <a:effectRef idx="1">
            <a:schemeClr val="accent3"/>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ous-titre 1"/>
          <p:cNvSpPr>
            <a:spLocks noGrp="1"/>
          </p:cNvSpPr>
          <p:nvPr>
            <p:ph type="subTitle" idx="1"/>
          </p:nvPr>
        </p:nvSpPr>
        <p:spPr>
          <a:xfrm>
            <a:off x="314324" y="790575"/>
            <a:ext cx="8620125" cy="3438525"/>
          </a:xfrm>
        </p:spPr>
        <p:txBody>
          <a:bodyPr/>
          <a:lstStyle/>
          <a:p>
            <a:pPr algn="just" rtl="1">
              <a:lnSpc>
                <a:spcPct val="150000"/>
              </a:lnSpc>
            </a:pPr>
            <a:endParaRPr lang="fr-FR" sz="1600" b="1" dirty="0" smtClean="0">
              <a:latin typeface="+mj-lt"/>
            </a:endParaRPr>
          </a:p>
          <a:p>
            <a:pPr marL="93663" indent="0" algn="just" rtl="1">
              <a:lnSpc>
                <a:spcPct val="150000"/>
              </a:lnSpc>
            </a:pPr>
            <a:r>
              <a:rPr lang="ar-SA" sz="1600" b="1" dirty="0" smtClean="0">
                <a:latin typeface="+mj-lt"/>
              </a:rPr>
              <a:t>‌د. قانون ذو طابع دولي</a:t>
            </a:r>
            <a:r>
              <a:rPr lang="fr-FR" sz="1600" b="1" dirty="0" smtClean="0">
                <a:latin typeface="+mj-lt"/>
              </a:rPr>
              <a:t>:</a:t>
            </a:r>
          </a:p>
          <a:p>
            <a:pPr marL="93663" indent="0" algn="just" rtl="1">
              <a:lnSpc>
                <a:spcPct val="150000"/>
              </a:lnSpc>
            </a:pPr>
            <a:r>
              <a:rPr lang="ar-SA" sz="1600" dirty="0" smtClean="0">
                <a:latin typeface="+mj-lt"/>
              </a:rPr>
              <a:t>فتقنياته في أغلبها مستوردة من الخارج، ولها اتصال مباشر وقوي بالتجارة الدولية، مما يفرض تماثلها لتسيير العمل في هذا المجال؛</a:t>
            </a:r>
            <a:endParaRPr lang="fr-FR" sz="1600" dirty="0" smtClean="0">
              <a:latin typeface="+mj-lt"/>
            </a:endParaRPr>
          </a:p>
          <a:p>
            <a:pPr marL="93663" indent="0" algn="just" rtl="1">
              <a:lnSpc>
                <a:spcPct val="150000"/>
              </a:lnSpc>
            </a:pPr>
            <a:r>
              <a:rPr lang="ar-SA" sz="1600" b="1" dirty="0" smtClean="0">
                <a:latin typeface="+mj-lt"/>
              </a:rPr>
              <a:t>‌ه. قانون يقوم على الاعتبار الشخصي</a:t>
            </a:r>
            <a:r>
              <a:rPr lang="fr-FR" sz="1600" b="1" dirty="0" smtClean="0">
                <a:latin typeface="+mj-lt"/>
              </a:rPr>
              <a:t>:</a:t>
            </a:r>
          </a:p>
          <a:p>
            <a:pPr marL="93663" indent="0" algn="just" rtl="1">
              <a:lnSpc>
                <a:spcPct val="150000"/>
              </a:lnSpc>
            </a:pPr>
            <a:r>
              <a:rPr lang="ar-SA" sz="1600" dirty="0" smtClean="0">
                <a:latin typeface="+mj-lt"/>
              </a:rPr>
              <a:t>فالعمليات التابعة له تقوم في معظمها على الاعتبار الشخصي، بمعنى أنها تقوم بطبيعتها على ثقة كلا طرفيها، فعنصر الثقة عنصر هام جدا في المجال البنكي ويؤثر في مضمون العمل وبقائه، وهذا الاعتبار الشخصي يتضح بصورة جلية من جانب العميل الذي لا يلجأ إلا لمؤسسة قرض يثق فيها نظرا لسمعتها وسلوكها مع زبائنها، ومن جانب مؤسسة القرض التي تُحصّن نفسها جيدا خصوصا في حالات المخاطر المالية العالية، وتقدر احتمالات وقوع الخطر وذلك بدراسة أخلاقيات الزبون وإمكانياته، كما تطلب منه ضمانات عينية أو شخصية لتغطية المخاطر</a:t>
            </a:r>
            <a:r>
              <a:rPr lang="fr-FR" sz="1600" dirty="0" smtClean="0">
                <a:latin typeface="+mj-lt"/>
              </a:rPr>
              <a:t>.</a:t>
            </a:r>
          </a:p>
          <a:p>
            <a:endParaRPr lang="fr-FR" dirty="0"/>
          </a:p>
        </p:txBody>
      </p:sp>
      <p:sp>
        <p:nvSpPr>
          <p:cNvPr id="4" name="Rectangle 3"/>
          <p:cNvSpPr/>
          <p:nvPr/>
        </p:nvSpPr>
        <p:spPr>
          <a:xfrm>
            <a:off x="6524625" y="259724"/>
            <a:ext cx="2432320" cy="369332"/>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algn="ctr" rtl="1"/>
            <a:r>
              <a:rPr lang="ar-DZ" sz="1800" b="1" dirty="0" smtClean="0"/>
              <a:t>2- خصائص القانون البنكي:</a:t>
            </a:r>
            <a:endParaRPr lang="fr-FR" sz="1800" b="1" dirty="0">
              <a:solidFill>
                <a:schemeClr val="bg1">
                  <a:lumMod val="10000"/>
                </a:schemeClr>
              </a:solidFill>
            </a:endParaRPr>
          </a:p>
        </p:txBody>
      </p:sp>
      <p:cxnSp>
        <p:nvCxnSpPr>
          <p:cNvPr id="6" name="Connecteur droit 5"/>
          <p:cNvCxnSpPr/>
          <p:nvPr/>
        </p:nvCxnSpPr>
        <p:spPr>
          <a:xfrm>
            <a:off x="6324779" y="0"/>
            <a:ext cx="0" cy="714852"/>
          </a:xfrm>
          <a:prstGeom prst="line">
            <a:avLst/>
          </a:prstGeom>
        </p:spPr>
        <p:style>
          <a:lnRef idx="2">
            <a:schemeClr val="accent3"/>
          </a:lnRef>
          <a:fillRef idx="0">
            <a:schemeClr val="accent3"/>
          </a:fillRef>
          <a:effectRef idx="1">
            <a:schemeClr val="accent3"/>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heme/theme1.xml><?xml version="1.0" encoding="utf-8"?>
<a:theme xmlns:a="http://schemas.openxmlformats.org/drawingml/2006/main" name="Adnane">
  <a:themeElements>
    <a:clrScheme name="Simple Light">
      <a:dk1>
        <a:srgbClr val="434343"/>
      </a:dk1>
      <a:lt1>
        <a:srgbClr val="E9E6E1"/>
      </a:lt1>
      <a:dk2>
        <a:srgbClr val="0C2E3A"/>
      </a:dk2>
      <a:lt2>
        <a:srgbClr val="018790"/>
      </a:lt2>
      <a:accent1>
        <a:srgbClr val="FFD497"/>
      </a:accent1>
      <a:accent2>
        <a:srgbClr val="1DCDC3"/>
      </a:accent2>
      <a:accent3>
        <a:srgbClr val="78001B"/>
      </a:accent3>
      <a:accent4>
        <a:srgbClr val="F5340B"/>
      </a:accent4>
      <a:accent5>
        <a:srgbClr val="FF823B"/>
      </a:accent5>
      <a:accent6>
        <a:srgbClr val="FFA73B"/>
      </a:accent6>
      <a:hlink>
        <a:srgbClr val="1DCDC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Adnane</Template>
  <TotalTime>852</TotalTime>
  <Words>1934</Words>
  <Application>Microsoft Office PowerPoint</Application>
  <PresentationFormat>Affichage à l'écran (16:9)</PresentationFormat>
  <Paragraphs>160</Paragraphs>
  <Slides>19</Slides>
  <Notes>7</Notes>
  <HiddenSlides>0</HiddenSlides>
  <MMClips>0</MMClips>
  <ScaleCrop>false</ScaleCrop>
  <HeadingPairs>
    <vt:vector size="6" baseType="variant">
      <vt:variant>
        <vt:lpstr>Polices utilisées</vt:lpstr>
      </vt:variant>
      <vt:variant>
        <vt:i4>9</vt:i4>
      </vt:variant>
      <vt:variant>
        <vt:lpstr>Thème</vt:lpstr>
      </vt:variant>
      <vt:variant>
        <vt:i4>1</vt:i4>
      </vt:variant>
      <vt:variant>
        <vt:lpstr>Titres des diapositives</vt:lpstr>
      </vt:variant>
      <vt:variant>
        <vt:i4>19</vt:i4>
      </vt:variant>
    </vt:vector>
  </HeadingPairs>
  <TitlesOfParts>
    <vt:vector size="29" baseType="lpstr">
      <vt:lpstr>Arial</vt:lpstr>
      <vt:lpstr>Barlow Condensed SemiBold</vt:lpstr>
      <vt:lpstr>Times New Roman</vt:lpstr>
      <vt:lpstr>Arvo</vt:lpstr>
      <vt:lpstr>Calibri</vt:lpstr>
      <vt:lpstr>Wingdings</vt:lpstr>
      <vt:lpstr>Agency FB</vt:lpstr>
      <vt:lpstr>Andalus</vt:lpstr>
      <vt:lpstr>Amatic SC</vt:lpstr>
      <vt:lpstr>Adnane</vt:lpstr>
      <vt:lpstr>Diapositive 1</vt:lpstr>
      <vt:lpstr>جامعة باجي مختار - عنابة – كلية العلوم الاقتصادية والتجارية وعلوم التسيير قسم العلوم المالية   المحاضرة الأولى في مقياس: التشريعات المالية والبنكية في الجزائر  </vt:lpstr>
      <vt:lpstr>Diapositive 3</vt:lpstr>
      <vt:lpstr>Diapositive 4</vt:lpstr>
      <vt:lpstr>Diapositive 5</vt:lpstr>
      <vt:lpstr>Diapositive 6</vt:lpstr>
      <vt:lpstr>Diapositive 7</vt:lpstr>
      <vt:lpstr>Diapositive 8</vt:lpstr>
      <vt:lpstr>Diapositive 9</vt:lpstr>
      <vt:lpstr>Diapositive 10</vt:lpstr>
      <vt:lpstr>Diapositive 11</vt:lpstr>
      <vt:lpstr>Diapositive 12</vt:lpstr>
      <vt:lpstr>Diapositive 13</vt:lpstr>
      <vt:lpstr>Diapositive 14</vt:lpstr>
      <vt:lpstr>Diapositive 15</vt:lpstr>
      <vt:lpstr>Diapositive 16</vt:lpstr>
      <vt:lpstr>Diapositive 17</vt:lpstr>
      <vt:lpstr>Diapositive 18</vt:lpstr>
      <vt:lpstr>Diapositive 19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DELL</dc:creator>
  <cp:lastModifiedBy>Office</cp:lastModifiedBy>
  <cp:revision>160</cp:revision>
  <dcterms:modified xsi:type="dcterms:W3CDTF">2025-02-07T16:01:52Z</dcterms:modified>
</cp:coreProperties>
</file>