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10"/>
  </p:notesMasterIdLst>
  <p:sldIdLst>
    <p:sldId id="256" r:id="rId2"/>
    <p:sldId id="278" r:id="rId3"/>
    <p:sldId id="279" r:id="rId4"/>
    <p:sldId id="302" r:id="rId5"/>
    <p:sldId id="303" r:id="rId6"/>
    <p:sldId id="304" r:id="rId7"/>
    <p:sldId id="297" r:id="rId8"/>
    <p:sldId id="277" r:id="rId9"/>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3DCA6-EB19-4E34-836B-2D7CBC9F77D8}"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r-DZ"/>
        </a:p>
      </dgm:t>
    </dgm:pt>
    <dgm:pt modelId="{139998DB-0D63-4ACB-90F6-2C2488D98922}">
      <dgm:prSet phldrT="[Texte]" custT="1"/>
      <dgm:spPr/>
      <dgm:t>
        <a:bodyPr/>
        <a:lstStyle/>
        <a:p>
          <a:r>
            <a:rPr lang="ar-SA" sz="1600" b="1" dirty="0">
              <a:solidFill>
                <a:schemeClr val="tx1"/>
              </a:solidFill>
              <a:cs typeface="+mj-cs"/>
            </a:rPr>
            <a:t>المتطوعين متخصصين في المجال الصحي</a:t>
          </a:r>
          <a:endParaRPr lang="fr-DZ" sz="1600" b="1" dirty="0">
            <a:solidFill>
              <a:schemeClr val="tx1"/>
            </a:solidFill>
            <a:cs typeface="+mj-cs"/>
          </a:endParaRPr>
        </a:p>
      </dgm:t>
    </dgm:pt>
    <dgm:pt modelId="{21A06FAF-936B-453D-9643-B1BCA600CF57}" type="parTrans" cxnId="{7E2AE6FB-185C-4D32-80DA-6A9390B467AB}">
      <dgm:prSet/>
      <dgm:spPr/>
      <dgm:t>
        <a:bodyPr/>
        <a:lstStyle/>
        <a:p>
          <a:endParaRPr lang="fr-DZ" sz="1800" b="1">
            <a:solidFill>
              <a:schemeClr val="tx1"/>
            </a:solidFill>
            <a:cs typeface="+mj-cs"/>
          </a:endParaRPr>
        </a:p>
      </dgm:t>
    </dgm:pt>
    <dgm:pt modelId="{2B48C704-5534-4E41-B571-765F3DFA6A30}" type="sibTrans" cxnId="{7E2AE6FB-185C-4D32-80DA-6A9390B467AB}">
      <dgm:prSet custT="1"/>
      <dgm:spPr/>
      <dgm:t>
        <a:bodyPr/>
        <a:lstStyle/>
        <a:p>
          <a:endParaRPr lang="fr-DZ" sz="1800" b="1">
            <a:solidFill>
              <a:schemeClr val="tx1"/>
            </a:solidFill>
            <a:cs typeface="+mj-cs"/>
          </a:endParaRPr>
        </a:p>
      </dgm:t>
    </dgm:pt>
    <dgm:pt modelId="{D66782FF-BA3C-47E3-A339-A408252828D2}">
      <dgm:prSet phldrT="[Texte]" custT="1"/>
      <dgm:spPr/>
      <dgm:t>
        <a:bodyPr/>
        <a:lstStyle/>
        <a:p>
          <a:r>
            <a:rPr lang="ar-SA" sz="1800" b="1" dirty="0">
              <a:solidFill>
                <a:schemeClr val="tx1"/>
              </a:solidFill>
              <a:cs typeface="+mj-cs"/>
            </a:rPr>
            <a:t>التنقل إلى المرضي</a:t>
          </a:r>
          <a:endParaRPr lang="fr-DZ" sz="1800" b="1" dirty="0">
            <a:solidFill>
              <a:schemeClr val="tx1"/>
            </a:solidFill>
            <a:cs typeface="+mj-cs"/>
          </a:endParaRPr>
        </a:p>
      </dgm:t>
    </dgm:pt>
    <dgm:pt modelId="{110F2828-F757-4284-90C8-75B8EAF62974}" type="parTrans" cxnId="{A328F05C-658E-43C8-8382-F6DDEED3AA62}">
      <dgm:prSet/>
      <dgm:spPr/>
      <dgm:t>
        <a:bodyPr/>
        <a:lstStyle/>
        <a:p>
          <a:endParaRPr lang="fr-DZ" sz="1800" b="1">
            <a:solidFill>
              <a:schemeClr val="tx1"/>
            </a:solidFill>
            <a:cs typeface="+mj-cs"/>
          </a:endParaRPr>
        </a:p>
      </dgm:t>
    </dgm:pt>
    <dgm:pt modelId="{D193E0A1-EE83-466F-8C05-35B696324450}" type="sibTrans" cxnId="{A328F05C-658E-43C8-8382-F6DDEED3AA62}">
      <dgm:prSet custT="1"/>
      <dgm:spPr/>
      <dgm:t>
        <a:bodyPr/>
        <a:lstStyle/>
        <a:p>
          <a:endParaRPr lang="fr-DZ" sz="1800" b="1" dirty="0">
            <a:solidFill>
              <a:schemeClr val="tx1"/>
            </a:solidFill>
            <a:cs typeface="+mj-cs"/>
          </a:endParaRPr>
        </a:p>
      </dgm:t>
    </dgm:pt>
    <dgm:pt modelId="{4F4729F2-A024-4ECD-AF4A-77C64817B945}">
      <dgm:prSet phldrT="[Texte]" custT="1"/>
      <dgm:spPr/>
      <dgm:t>
        <a:bodyPr/>
        <a:lstStyle/>
        <a:p>
          <a:r>
            <a:rPr lang="ar-SA" sz="1600" b="1" dirty="0">
              <a:solidFill>
                <a:schemeClr val="tx1"/>
              </a:solidFill>
              <a:cs typeface="+mj-cs"/>
            </a:rPr>
            <a:t>لا يمكن للخدمة أن تكون بمقابل مالي أو مادي</a:t>
          </a:r>
          <a:endParaRPr lang="fr-DZ" sz="1600" b="1" dirty="0">
            <a:solidFill>
              <a:schemeClr val="tx1"/>
            </a:solidFill>
            <a:cs typeface="+mj-cs"/>
          </a:endParaRPr>
        </a:p>
      </dgm:t>
    </dgm:pt>
    <dgm:pt modelId="{FAAC2DB3-AD84-4C95-AB43-39463293A117}" type="parTrans" cxnId="{1D16F7CD-1B37-4828-A42C-D0DDF8FACB07}">
      <dgm:prSet/>
      <dgm:spPr/>
      <dgm:t>
        <a:bodyPr/>
        <a:lstStyle/>
        <a:p>
          <a:endParaRPr lang="fr-DZ" sz="1800" b="1">
            <a:solidFill>
              <a:schemeClr val="tx1"/>
            </a:solidFill>
            <a:cs typeface="+mj-cs"/>
          </a:endParaRPr>
        </a:p>
      </dgm:t>
    </dgm:pt>
    <dgm:pt modelId="{3AE331C1-477D-4EC6-8E79-70BBF39B855E}" type="sibTrans" cxnId="{1D16F7CD-1B37-4828-A42C-D0DDF8FACB07}">
      <dgm:prSet custT="1"/>
      <dgm:spPr/>
      <dgm:t>
        <a:bodyPr/>
        <a:lstStyle/>
        <a:p>
          <a:endParaRPr lang="fr-DZ" sz="1800" b="1">
            <a:solidFill>
              <a:schemeClr val="tx1"/>
            </a:solidFill>
            <a:cs typeface="+mj-cs"/>
          </a:endParaRPr>
        </a:p>
      </dgm:t>
    </dgm:pt>
    <dgm:pt modelId="{216E9F36-EEA7-4F15-B12D-7265952C2D65}">
      <dgm:prSet phldrT="[Texte]" custT="1"/>
      <dgm:spPr/>
      <dgm:t>
        <a:bodyPr/>
        <a:lstStyle/>
        <a:p>
          <a:r>
            <a:rPr lang="ar-SA" sz="1800" b="1" dirty="0">
              <a:solidFill>
                <a:schemeClr val="tx1"/>
              </a:solidFill>
              <a:cs typeface="+mj-cs"/>
            </a:rPr>
            <a:t>بناء ثقة مسبقة</a:t>
          </a:r>
        </a:p>
      </dgm:t>
    </dgm:pt>
    <dgm:pt modelId="{7733BBD4-375C-4A44-BDA8-B2D269AA04C2}" type="parTrans" cxnId="{9BEEE160-D56F-4733-8E70-CDEDE0A0EA35}">
      <dgm:prSet/>
      <dgm:spPr/>
      <dgm:t>
        <a:bodyPr/>
        <a:lstStyle/>
        <a:p>
          <a:endParaRPr lang="fr-DZ" sz="1800" b="1">
            <a:solidFill>
              <a:schemeClr val="tx1"/>
            </a:solidFill>
            <a:cs typeface="+mj-cs"/>
          </a:endParaRPr>
        </a:p>
      </dgm:t>
    </dgm:pt>
    <dgm:pt modelId="{510F1672-B48C-46CC-B144-F34B13AD9621}" type="sibTrans" cxnId="{9BEEE160-D56F-4733-8E70-CDEDE0A0EA35}">
      <dgm:prSet custT="1"/>
      <dgm:spPr/>
      <dgm:t>
        <a:bodyPr/>
        <a:lstStyle/>
        <a:p>
          <a:endParaRPr lang="fr-DZ" sz="1800" b="1">
            <a:solidFill>
              <a:schemeClr val="tx1"/>
            </a:solidFill>
            <a:cs typeface="+mj-cs"/>
          </a:endParaRPr>
        </a:p>
      </dgm:t>
    </dgm:pt>
    <dgm:pt modelId="{9999C101-B543-45B4-8355-D6FD82049574}">
      <dgm:prSet phldrT="[Texte]" custT="1"/>
      <dgm:spPr/>
      <dgm:t>
        <a:bodyPr/>
        <a:lstStyle/>
        <a:p>
          <a:r>
            <a:rPr lang="ar-SA" sz="1800" b="1" dirty="0">
              <a:solidFill>
                <a:schemeClr val="tx1"/>
              </a:solidFill>
              <a:cs typeface="+mj-cs"/>
            </a:rPr>
            <a:t>سمعة العلامة التجارية</a:t>
          </a:r>
        </a:p>
      </dgm:t>
    </dgm:pt>
    <dgm:pt modelId="{0A0A401D-F24C-4004-BA42-AA4C577CBE86}" type="parTrans" cxnId="{D19A3868-15BE-40A9-936D-7EBA02FF5765}">
      <dgm:prSet/>
      <dgm:spPr/>
      <dgm:t>
        <a:bodyPr/>
        <a:lstStyle/>
        <a:p>
          <a:endParaRPr lang="fr-DZ"/>
        </a:p>
      </dgm:t>
    </dgm:pt>
    <dgm:pt modelId="{21DC7123-FD53-4289-AAEF-1D35BA575DA6}" type="sibTrans" cxnId="{D19A3868-15BE-40A9-936D-7EBA02FF5765}">
      <dgm:prSet/>
      <dgm:spPr/>
      <dgm:t>
        <a:bodyPr/>
        <a:lstStyle/>
        <a:p>
          <a:endParaRPr lang="fr-DZ"/>
        </a:p>
      </dgm:t>
    </dgm:pt>
    <dgm:pt modelId="{A73CF212-AC03-407D-8E34-F19D67B21A99}" type="pres">
      <dgm:prSet presAssocID="{A1A3DCA6-EB19-4E34-836B-2D7CBC9F77D8}" presName="Name0" presStyleCnt="0">
        <dgm:presLayoutVars>
          <dgm:chMax/>
          <dgm:chPref/>
          <dgm:dir/>
          <dgm:animLvl val="lvl"/>
        </dgm:presLayoutVars>
      </dgm:prSet>
      <dgm:spPr/>
    </dgm:pt>
    <dgm:pt modelId="{8F496AA6-89D1-4BE2-B1BA-22AC9B07AE09}" type="pres">
      <dgm:prSet presAssocID="{139998DB-0D63-4ACB-90F6-2C2488D98922}" presName="composite" presStyleCnt="0"/>
      <dgm:spPr/>
    </dgm:pt>
    <dgm:pt modelId="{66FCD9F1-E64B-4D6E-8D49-D49D1FCFCB8C}" type="pres">
      <dgm:prSet presAssocID="{139998DB-0D63-4ACB-90F6-2C2488D98922}" presName="Parent1" presStyleLbl="node1" presStyleIdx="0" presStyleCnt="10" custScaleX="100291" custScaleY="101825" custLinFactNeighborY="0">
        <dgm:presLayoutVars>
          <dgm:chMax val="1"/>
          <dgm:chPref val="1"/>
          <dgm:bulletEnabled val="1"/>
        </dgm:presLayoutVars>
      </dgm:prSet>
      <dgm:spPr/>
    </dgm:pt>
    <dgm:pt modelId="{5A767170-724F-4366-B734-7340423523DE}" type="pres">
      <dgm:prSet presAssocID="{139998DB-0D63-4ACB-90F6-2C2488D98922}" presName="Childtext1" presStyleLbl="revTx" presStyleIdx="0" presStyleCnt="5" custScaleX="96620" custScaleY="103716">
        <dgm:presLayoutVars>
          <dgm:chMax val="0"/>
          <dgm:chPref val="0"/>
          <dgm:bulletEnabled val="1"/>
        </dgm:presLayoutVars>
      </dgm:prSet>
      <dgm:spPr/>
    </dgm:pt>
    <dgm:pt modelId="{70A26196-14E3-4C08-BE9C-F30B6C5AECE3}" type="pres">
      <dgm:prSet presAssocID="{139998DB-0D63-4ACB-90F6-2C2488D98922}" presName="BalanceSpacing" presStyleCnt="0"/>
      <dgm:spPr/>
    </dgm:pt>
    <dgm:pt modelId="{DFEBE9A2-DC4B-4249-ACC0-ADDB71137552}" type="pres">
      <dgm:prSet presAssocID="{139998DB-0D63-4ACB-90F6-2C2488D98922}" presName="BalanceSpacing1" presStyleCnt="0"/>
      <dgm:spPr/>
    </dgm:pt>
    <dgm:pt modelId="{AFA6A522-CD0B-4E04-9958-C310AD4211A6}" type="pres">
      <dgm:prSet presAssocID="{2B48C704-5534-4E41-B571-765F3DFA6A30}" presName="Accent1Text" presStyleLbl="node1" presStyleIdx="1" presStyleCnt="10"/>
      <dgm:spPr/>
    </dgm:pt>
    <dgm:pt modelId="{45DF34DD-3EC3-4BE8-8B43-6AFAF042F508}" type="pres">
      <dgm:prSet presAssocID="{2B48C704-5534-4E41-B571-765F3DFA6A30}" presName="spaceBetweenRectangles" presStyleCnt="0"/>
      <dgm:spPr/>
    </dgm:pt>
    <dgm:pt modelId="{961FE19A-95B8-4C48-9C9C-1310A400984C}" type="pres">
      <dgm:prSet presAssocID="{D66782FF-BA3C-47E3-A339-A408252828D2}" presName="composite" presStyleCnt="0"/>
      <dgm:spPr/>
    </dgm:pt>
    <dgm:pt modelId="{75CD2845-8BF7-408B-B5D3-1A24DFD9546D}" type="pres">
      <dgm:prSet presAssocID="{D66782FF-BA3C-47E3-A339-A408252828D2}" presName="Parent1" presStyleLbl="node1" presStyleIdx="2" presStyleCnt="10">
        <dgm:presLayoutVars>
          <dgm:chMax val="1"/>
          <dgm:chPref val="1"/>
          <dgm:bulletEnabled val="1"/>
        </dgm:presLayoutVars>
      </dgm:prSet>
      <dgm:spPr/>
    </dgm:pt>
    <dgm:pt modelId="{EF8CA11E-663A-4076-9A3B-0F8B8DD7A5C1}" type="pres">
      <dgm:prSet presAssocID="{D66782FF-BA3C-47E3-A339-A408252828D2}" presName="Childtext1" presStyleLbl="revTx" presStyleIdx="1" presStyleCnt="5">
        <dgm:presLayoutVars>
          <dgm:chMax val="0"/>
          <dgm:chPref val="0"/>
          <dgm:bulletEnabled val="1"/>
        </dgm:presLayoutVars>
      </dgm:prSet>
      <dgm:spPr/>
    </dgm:pt>
    <dgm:pt modelId="{F0D172C8-60EF-4F77-AA4F-A2C6A234FF45}" type="pres">
      <dgm:prSet presAssocID="{D66782FF-BA3C-47E3-A339-A408252828D2}" presName="BalanceSpacing" presStyleCnt="0"/>
      <dgm:spPr/>
    </dgm:pt>
    <dgm:pt modelId="{B77D1C33-EAEB-4FE6-A0E9-1558D194F576}" type="pres">
      <dgm:prSet presAssocID="{D66782FF-BA3C-47E3-A339-A408252828D2}" presName="BalanceSpacing1" presStyleCnt="0"/>
      <dgm:spPr/>
    </dgm:pt>
    <dgm:pt modelId="{CB118F17-34F0-4570-8110-6A997C8CFCCE}" type="pres">
      <dgm:prSet presAssocID="{D193E0A1-EE83-466F-8C05-35B696324450}" presName="Accent1Text" presStyleLbl="node1" presStyleIdx="3" presStyleCnt="10" custScaleX="96781" custScaleY="103052"/>
      <dgm:spPr/>
    </dgm:pt>
    <dgm:pt modelId="{F4F6DE25-D7BE-466A-A6A5-DDD9BFDFE0E3}" type="pres">
      <dgm:prSet presAssocID="{D193E0A1-EE83-466F-8C05-35B696324450}" presName="spaceBetweenRectangles" presStyleCnt="0"/>
      <dgm:spPr/>
    </dgm:pt>
    <dgm:pt modelId="{F30867D5-6C22-4F6A-9C74-74C7ADD453BC}" type="pres">
      <dgm:prSet presAssocID="{4F4729F2-A024-4ECD-AF4A-77C64817B945}" presName="composite" presStyleCnt="0"/>
      <dgm:spPr/>
    </dgm:pt>
    <dgm:pt modelId="{B5F9352F-2776-4F67-9B77-C0C883C5D5C9}" type="pres">
      <dgm:prSet presAssocID="{4F4729F2-A024-4ECD-AF4A-77C64817B945}" presName="Parent1" presStyleLbl="node1" presStyleIdx="4" presStyleCnt="10">
        <dgm:presLayoutVars>
          <dgm:chMax val="1"/>
          <dgm:chPref val="1"/>
          <dgm:bulletEnabled val="1"/>
        </dgm:presLayoutVars>
      </dgm:prSet>
      <dgm:spPr/>
    </dgm:pt>
    <dgm:pt modelId="{5EF09A92-4148-4F24-8EC9-C6CFA5B845B8}" type="pres">
      <dgm:prSet presAssocID="{4F4729F2-A024-4ECD-AF4A-77C64817B945}" presName="Childtext1" presStyleLbl="revTx" presStyleIdx="2" presStyleCnt="5">
        <dgm:presLayoutVars>
          <dgm:chMax val="0"/>
          <dgm:chPref val="0"/>
          <dgm:bulletEnabled val="1"/>
        </dgm:presLayoutVars>
      </dgm:prSet>
      <dgm:spPr/>
    </dgm:pt>
    <dgm:pt modelId="{FDCC2121-FDEE-4EC8-BC44-2B616CADC226}" type="pres">
      <dgm:prSet presAssocID="{4F4729F2-A024-4ECD-AF4A-77C64817B945}" presName="BalanceSpacing" presStyleCnt="0"/>
      <dgm:spPr/>
    </dgm:pt>
    <dgm:pt modelId="{79F6989F-187F-4395-94D4-18829E5D6FD6}" type="pres">
      <dgm:prSet presAssocID="{4F4729F2-A024-4ECD-AF4A-77C64817B945}" presName="BalanceSpacing1" presStyleCnt="0"/>
      <dgm:spPr/>
    </dgm:pt>
    <dgm:pt modelId="{2FC8C302-1767-4B2C-9009-5ED7FD973758}" type="pres">
      <dgm:prSet presAssocID="{3AE331C1-477D-4EC6-8E79-70BBF39B855E}" presName="Accent1Text" presStyleLbl="node1" presStyleIdx="5" presStyleCnt="10"/>
      <dgm:spPr/>
    </dgm:pt>
    <dgm:pt modelId="{A76B2DB9-BA97-4440-AC4D-73805ABE11B8}" type="pres">
      <dgm:prSet presAssocID="{3AE331C1-477D-4EC6-8E79-70BBF39B855E}" presName="spaceBetweenRectangles" presStyleCnt="0"/>
      <dgm:spPr/>
    </dgm:pt>
    <dgm:pt modelId="{ED1E4E92-C1E4-4BA1-ADF9-D02AA68C8C70}" type="pres">
      <dgm:prSet presAssocID="{9999C101-B543-45B4-8355-D6FD82049574}" presName="composite" presStyleCnt="0"/>
      <dgm:spPr/>
    </dgm:pt>
    <dgm:pt modelId="{AF01A15C-E7F6-49C0-8B84-F1B4A5413ED9}" type="pres">
      <dgm:prSet presAssocID="{9999C101-B543-45B4-8355-D6FD82049574}" presName="Parent1" presStyleLbl="node1" presStyleIdx="6" presStyleCnt="10">
        <dgm:presLayoutVars>
          <dgm:chMax val="1"/>
          <dgm:chPref val="1"/>
          <dgm:bulletEnabled val="1"/>
        </dgm:presLayoutVars>
      </dgm:prSet>
      <dgm:spPr/>
    </dgm:pt>
    <dgm:pt modelId="{28FE8DC6-6015-4BAE-8404-AC9A30C53352}" type="pres">
      <dgm:prSet presAssocID="{9999C101-B543-45B4-8355-D6FD82049574}" presName="Childtext1" presStyleLbl="revTx" presStyleIdx="3" presStyleCnt="5">
        <dgm:presLayoutVars>
          <dgm:chMax val="0"/>
          <dgm:chPref val="0"/>
          <dgm:bulletEnabled val="1"/>
        </dgm:presLayoutVars>
      </dgm:prSet>
      <dgm:spPr/>
    </dgm:pt>
    <dgm:pt modelId="{AE26C5A4-592E-4234-87BD-AC71F9C16823}" type="pres">
      <dgm:prSet presAssocID="{9999C101-B543-45B4-8355-D6FD82049574}" presName="BalanceSpacing" presStyleCnt="0"/>
      <dgm:spPr/>
    </dgm:pt>
    <dgm:pt modelId="{7A03FD94-603D-456E-B3CB-CB5164CDDBA6}" type="pres">
      <dgm:prSet presAssocID="{9999C101-B543-45B4-8355-D6FD82049574}" presName="BalanceSpacing1" presStyleCnt="0"/>
      <dgm:spPr/>
    </dgm:pt>
    <dgm:pt modelId="{61734B6A-75A8-45DD-9E63-25CE146AC535}" type="pres">
      <dgm:prSet presAssocID="{21DC7123-FD53-4289-AAEF-1D35BA575DA6}" presName="Accent1Text" presStyleLbl="node1" presStyleIdx="7" presStyleCnt="10"/>
      <dgm:spPr/>
    </dgm:pt>
    <dgm:pt modelId="{23CA376D-C6AA-4981-A476-95AA5CBCDFDA}" type="pres">
      <dgm:prSet presAssocID="{21DC7123-FD53-4289-AAEF-1D35BA575DA6}" presName="spaceBetweenRectangles" presStyleCnt="0"/>
      <dgm:spPr/>
    </dgm:pt>
    <dgm:pt modelId="{E9B4F331-BE7D-4648-94AF-6B09B73D410F}" type="pres">
      <dgm:prSet presAssocID="{216E9F36-EEA7-4F15-B12D-7265952C2D65}" presName="composite" presStyleCnt="0"/>
      <dgm:spPr/>
    </dgm:pt>
    <dgm:pt modelId="{8BC00D78-171A-4E18-9D1C-035B7D387114}" type="pres">
      <dgm:prSet presAssocID="{216E9F36-EEA7-4F15-B12D-7265952C2D65}" presName="Parent1" presStyleLbl="node1" presStyleIdx="8" presStyleCnt="10">
        <dgm:presLayoutVars>
          <dgm:chMax val="1"/>
          <dgm:chPref val="1"/>
          <dgm:bulletEnabled val="1"/>
        </dgm:presLayoutVars>
      </dgm:prSet>
      <dgm:spPr/>
    </dgm:pt>
    <dgm:pt modelId="{96839F39-824D-4B07-86B6-198466CAFF29}" type="pres">
      <dgm:prSet presAssocID="{216E9F36-EEA7-4F15-B12D-7265952C2D65}" presName="Childtext1" presStyleLbl="revTx" presStyleIdx="4" presStyleCnt="5">
        <dgm:presLayoutVars>
          <dgm:chMax val="0"/>
          <dgm:chPref val="0"/>
          <dgm:bulletEnabled val="1"/>
        </dgm:presLayoutVars>
      </dgm:prSet>
      <dgm:spPr/>
    </dgm:pt>
    <dgm:pt modelId="{C5068580-AD09-4516-9E19-E9BBEE850B67}" type="pres">
      <dgm:prSet presAssocID="{216E9F36-EEA7-4F15-B12D-7265952C2D65}" presName="BalanceSpacing" presStyleCnt="0"/>
      <dgm:spPr/>
    </dgm:pt>
    <dgm:pt modelId="{1BD46379-91F9-4179-A902-F4B1AE25CAB9}" type="pres">
      <dgm:prSet presAssocID="{216E9F36-EEA7-4F15-B12D-7265952C2D65}" presName="BalanceSpacing1" presStyleCnt="0"/>
      <dgm:spPr/>
    </dgm:pt>
    <dgm:pt modelId="{9725FA0B-830B-46C1-B693-6B78F65BE778}" type="pres">
      <dgm:prSet presAssocID="{510F1672-B48C-46CC-B144-F34B13AD9621}" presName="Accent1Text" presStyleLbl="node1" presStyleIdx="9" presStyleCnt="10"/>
      <dgm:spPr/>
    </dgm:pt>
  </dgm:ptLst>
  <dgm:cxnLst>
    <dgm:cxn modelId="{419E4318-B653-4165-87A3-DD035866A55E}" type="presOf" srcId="{D193E0A1-EE83-466F-8C05-35B696324450}" destId="{CB118F17-34F0-4570-8110-6A997C8CFCCE}" srcOrd="0" destOrd="0" presId="urn:microsoft.com/office/officeart/2008/layout/AlternatingHexagons"/>
    <dgm:cxn modelId="{A328F05C-658E-43C8-8382-F6DDEED3AA62}" srcId="{A1A3DCA6-EB19-4E34-836B-2D7CBC9F77D8}" destId="{D66782FF-BA3C-47E3-A339-A408252828D2}" srcOrd="1" destOrd="0" parTransId="{110F2828-F757-4284-90C8-75B8EAF62974}" sibTransId="{D193E0A1-EE83-466F-8C05-35B696324450}"/>
    <dgm:cxn modelId="{9BEEE160-D56F-4733-8E70-CDEDE0A0EA35}" srcId="{A1A3DCA6-EB19-4E34-836B-2D7CBC9F77D8}" destId="{216E9F36-EEA7-4F15-B12D-7265952C2D65}" srcOrd="4" destOrd="0" parTransId="{7733BBD4-375C-4A44-BDA8-B2D269AA04C2}" sibTransId="{510F1672-B48C-46CC-B144-F34B13AD9621}"/>
    <dgm:cxn modelId="{948ED664-1DBB-4122-AC38-A7351C05046B}" type="presOf" srcId="{4F4729F2-A024-4ECD-AF4A-77C64817B945}" destId="{B5F9352F-2776-4F67-9B77-C0C883C5D5C9}" srcOrd="0" destOrd="0" presId="urn:microsoft.com/office/officeart/2008/layout/AlternatingHexagons"/>
    <dgm:cxn modelId="{D19A3868-15BE-40A9-936D-7EBA02FF5765}" srcId="{A1A3DCA6-EB19-4E34-836B-2D7CBC9F77D8}" destId="{9999C101-B543-45B4-8355-D6FD82049574}" srcOrd="3" destOrd="0" parTransId="{0A0A401D-F24C-4004-BA42-AA4C577CBE86}" sibTransId="{21DC7123-FD53-4289-AAEF-1D35BA575DA6}"/>
    <dgm:cxn modelId="{224A554D-A058-4DFA-B384-0B13F2756029}" type="presOf" srcId="{9999C101-B543-45B4-8355-D6FD82049574}" destId="{AF01A15C-E7F6-49C0-8B84-F1B4A5413ED9}" srcOrd="0" destOrd="0" presId="urn:microsoft.com/office/officeart/2008/layout/AlternatingHexagons"/>
    <dgm:cxn modelId="{B85D5970-2885-4261-9F93-2DC2311ED951}" type="presOf" srcId="{A1A3DCA6-EB19-4E34-836B-2D7CBC9F77D8}" destId="{A73CF212-AC03-407D-8E34-F19D67B21A99}" srcOrd="0" destOrd="0" presId="urn:microsoft.com/office/officeart/2008/layout/AlternatingHexagons"/>
    <dgm:cxn modelId="{9E617475-649F-4053-8CCE-41DE137F1F99}" type="presOf" srcId="{510F1672-B48C-46CC-B144-F34B13AD9621}" destId="{9725FA0B-830B-46C1-B693-6B78F65BE778}" srcOrd="0" destOrd="0" presId="urn:microsoft.com/office/officeart/2008/layout/AlternatingHexagons"/>
    <dgm:cxn modelId="{91ADCC55-A860-47FE-AA43-2ECFE7A0B325}" type="presOf" srcId="{2B48C704-5534-4E41-B571-765F3DFA6A30}" destId="{AFA6A522-CD0B-4E04-9958-C310AD4211A6}" srcOrd="0" destOrd="0" presId="urn:microsoft.com/office/officeart/2008/layout/AlternatingHexagons"/>
    <dgm:cxn modelId="{458AD957-6173-490E-B8AC-F4C88C0D1A70}" type="presOf" srcId="{D66782FF-BA3C-47E3-A339-A408252828D2}" destId="{75CD2845-8BF7-408B-B5D3-1A24DFD9546D}" srcOrd="0" destOrd="0" presId="urn:microsoft.com/office/officeart/2008/layout/AlternatingHexagons"/>
    <dgm:cxn modelId="{1721D39F-5282-42CF-99BD-CE86A7C20BE4}" type="presOf" srcId="{21DC7123-FD53-4289-AAEF-1D35BA575DA6}" destId="{61734B6A-75A8-45DD-9E63-25CE146AC535}" srcOrd="0" destOrd="0" presId="urn:microsoft.com/office/officeart/2008/layout/AlternatingHexagons"/>
    <dgm:cxn modelId="{062A2EA8-23E8-4806-98B4-08124968EC5B}" type="presOf" srcId="{3AE331C1-477D-4EC6-8E79-70BBF39B855E}" destId="{2FC8C302-1767-4B2C-9009-5ED7FD973758}" srcOrd="0" destOrd="0" presId="urn:microsoft.com/office/officeart/2008/layout/AlternatingHexagons"/>
    <dgm:cxn modelId="{1D16F7CD-1B37-4828-A42C-D0DDF8FACB07}" srcId="{A1A3DCA6-EB19-4E34-836B-2D7CBC9F77D8}" destId="{4F4729F2-A024-4ECD-AF4A-77C64817B945}" srcOrd="2" destOrd="0" parTransId="{FAAC2DB3-AD84-4C95-AB43-39463293A117}" sibTransId="{3AE331C1-477D-4EC6-8E79-70BBF39B855E}"/>
    <dgm:cxn modelId="{2A0FD0DE-13DC-479E-ADA5-EF7FCDA3DD60}" type="presOf" srcId="{216E9F36-EEA7-4F15-B12D-7265952C2D65}" destId="{8BC00D78-171A-4E18-9D1C-035B7D387114}" srcOrd="0" destOrd="0" presId="urn:microsoft.com/office/officeart/2008/layout/AlternatingHexagons"/>
    <dgm:cxn modelId="{6955E9F5-5B0F-43C7-8EA5-43518B5613E4}" type="presOf" srcId="{139998DB-0D63-4ACB-90F6-2C2488D98922}" destId="{66FCD9F1-E64B-4D6E-8D49-D49D1FCFCB8C}" srcOrd="0" destOrd="0" presId="urn:microsoft.com/office/officeart/2008/layout/AlternatingHexagons"/>
    <dgm:cxn modelId="{7E2AE6FB-185C-4D32-80DA-6A9390B467AB}" srcId="{A1A3DCA6-EB19-4E34-836B-2D7CBC9F77D8}" destId="{139998DB-0D63-4ACB-90F6-2C2488D98922}" srcOrd="0" destOrd="0" parTransId="{21A06FAF-936B-453D-9643-B1BCA600CF57}" sibTransId="{2B48C704-5534-4E41-B571-765F3DFA6A30}"/>
    <dgm:cxn modelId="{10BB6D4A-A382-4117-B191-DBD13A4C13FC}" type="presParOf" srcId="{A73CF212-AC03-407D-8E34-F19D67B21A99}" destId="{8F496AA6-89D1-4BE2-B1BA-22AC9B07AE09}" srcOrd="0" destOrd="0" presId="urn:microsoft.com/office/officeart/2008/layout/AlternatingHexagons"/>
    <dgm:cxn modelId="{219C05DA-CDEB-4148-B38F-3BBE295F2DCC}" type="presParOf" srcId="{8F496AA6-89D1-4BE2-B1BA-22AC9B07AE09}" destId="{66FCD9F1-E64B-4D6E-8D49-D49D1FCFCB8C}" srcOrd="0" destOrd="0" presId="urn:microsoft.com/office/officeart/2008/layout/AlternatingHexagons"/>
    <dgm:cxn modelId="{97A02B7C-D79F-44CE-8EA1-A963E30278B2}" type="presParOf" srcId="{8F496AA6-89D1-4BE2-B1BA-22AC9B07AE09}" destId="{5A767170-724F-4366-B734-7340423523DE}" srcOrd="1" destOrd="0" presId="urn:microsoft.com/office/officeart/2008/layout/AlternatingHexagons"/>
    <dgm:cxn modelId="{BD85F20D-B0DC-4A93-90D4-D912F5C3DE66}" type="presParOf" srcId="{8F496AA6-89D1-4BE2-B1BA-22AC9B07AE09}" destId="{70A26196-14E3-4C08-BE9C-F30B6C5AECE3}" srcOrd="2" destOrd="0" presId="urn:microsoft.com/office/officeart/2008/layout/AlternatingHexagons"/>
    <dgm:cxn modelId="{993E4D6C-81F3-4268-B1AF-F1BF7417EA61}" type="presParOf" srcId="{8F496AA6-89D1-4BE2-B1BA-22AC9B07AE09}" destId="{DFEBE9A2-DC4B-4249-ACC0-ADDB71137552}" srcOrd="3" destOrd="0" presId="urn:microsoft.com/office/officeart/2008/layout/AlternatingHexagons"/>
    <dgm:cxn modelId="{5B2A1DEB-F0DE-4C21-AE4E-1FC5D3F76085}" type="presParOf" srcId="{8F496AA6-89D1-4BE2-B1BA-22AC9B07AE09}" destId="{AFA6A522-CD0B-4E04-9958-C310AD4211A6}" srcOrd="4" destOrd="0" presId="urn:microsoft.com/office/officeart/2008/layout/AlternatingHexagons"/>
    <dgm:cxn modelId="{1505C09E-A9DF-49CD-BB6F-D0249BC77EF8}" type="presParOf" srcId="{A73CF212-AC03-407D-8E34-F19D67B21A99}" destId="{45DF34DD-3EC3-4BE8-8B43-6AFAF042F508}" srcOrd="1" destOrd="0" presId="urn:microsoft.com/office/officeart/2008/layout/AlternatingHexagons"/>
    <dgm:cxn modelId="{4E3D4CEF-A77D-45D8-BFA9-B2790CFF580F}" type="presParOf" srcId="{A73CF212-AC03-407D-8E34-F19D67B21A99}" destId="{961FE19A-95B8-4C48-9C9C-1310A400984C}" srcOrd="2" destOrd="0" presId="urn:microsoft.com/office/officeart/2008/layout/AlternatingHexagons"/>
    <dgm:cxn modelId="{E4BB911D-A420-46A4-B015-47D0A52CEE9F}" type="presParOf" srcId="{961FE19A-95B8-4C48-9C9C-1310A400984C}" destId="{75CD2845-8BF7-408B-B5D3-1A24DFD9546D}" srcOrd="0" destOrd="0" presId="urn:microsoft.com/office/officeart/2008/layout/AlternatingHexagons"/>
    <dgm:cxn modelId="{73423C45-C9B3-42F9-8F19-2BCB511683CD}" type="presParOf" srcId="{961FE19A-95B8-4C48-9C9C-1310A400984C}" destId="{EF8CA11E-663A-4076-9A3B-0F8B8DD7A5C1}" srcOrd="1" destOrd="0" presId="urn:microsoft.com/office/officeart/2008/layout/AlternatingHexagons"/>
    <dgm:cxn modelId="{71EFFFDC-5714-4FD2-B38B-D50FC460166D}" type="presParOf" srcId="{961FE19A-95B8-4C48-9C9C-1310A400984C}" destId="{F0D172C8-60EF-4F77-AA4F-A2C6A234FF45}" srcOrd="2" destOrd="0" presId="urn:microsoft.com/office/officeart/2008/layout/AlternatingHexagons"/>
    <dgm:cxn modelId="{40DD9048-44E8-47E0-BBA8-85533053EF90}" type="presParOf" srcId="{961FE19A-95B8-4C48-9C9C-1310A400984C}" destId="{B77D1C33-EAEB-4FE6-A0E9-1558D194F576}" srcOrd="3" destOrd="0" presId="urn:microsoft.com/office/officeart/2008/layout/AlternatingHexagons"/>
    <dgm:cxn modelId="{093E9E43-0C52-4831-9DF8-E57AA43D4573}" type="presParOf" srcId="{961FE19A-95B8-4C48-9C9C-1310A400984C}" destId="{CB118F17-34F0-4570-8110-6A997C8CFCCE}" srcOrd="4" destOrd="0" presId="urn:microsoft.com/office/officeart/2008/layout/AlternatingHexagons"/>
    <dgm:cxn modelId="{AE64F82B-5B5A-4E52-8FC9-07068076FC24}" type="presParOf" srcId="{A73CF212-AC03-407D-8E34-F19D67B21A99}" destId="{F4F6DE25-D7BE-466A-A6A5-DDD9BFDFE0E3}" srcOrd="3" destOrd="0" presId="urn:microsoft.com/office/officeart/2008/layout/AlternatingHexagons"/>
    <dgm:cxn modelId="{CD4C85EC-1044-4538-B68C-2B1BF05C7719}" type="presParOf" srcId="{A73CF212-AC03-407D-8E34-F19D67B21A99}" destId="{F30867D5-6C22-4F6A-9C74-74C7ADD453BC}" srcOrd="4" destOrd="0" presId="urn:microsoft.com/office/officeart/2008/layout/AlternatingHexagons"/>
    <dgm:cxn modelId="{29ADAAB7-D206-4393-B893-89B7B4ABEA65}" type="presParOf" srcId="{F30867D5-6C22-4F6A-9C74-74C7ADD453BC}" destId="{B5F9352F-2776-4F67-9B77-C0C883C5D5C9}" srcOrd="0" destOrd="0" presId="urn:microsoft.com/office/officeart/2008/layout/AlternatingHexagons"/>
    <dgm:cxn modelId="{1C40BB09-929A-4725-833C-5F86721B2B60}" type="presParOf" srcId="{F30867D5-6C22-4F6A-9C74-74C7ADD453BC}" destId="{5EF09A92-4148-4F24-8EC9-C6CFA5B845B8}" srcOrd="1" destOrd="0" presId="urn:microsoft.com/office/officeart/2008/layout/AlternatingHexagons"/>
    <dgm:cxn modelId="{C70E1CA7-6124-464D-846B-ED5BC697B152}" type="presParOf" srcId="{F30867D5-6C22-4F6A-9C74-74C7ADD453BC}" destId="{FDCC2121-FDEE-4EC8-BC44-2B616CADC226}" srcOrd="2" destOrd="0" presId="urn:microsoft.com/office/officeart/2008/layout/AlternatingHexagons"/>
    <dgm:cxn modelId="{A536271E-D49A-4A57-8765-6BC85AB9B2CB}" type="presParOf" srcId="{F30867D5-6C22-4F6A-9C74-74C7ADD453BC}" destId="{79F6989F-187F-4395-94D4-18829E5D6FD6}" srcOrd="3" destOrd="0" presId="urn:microsoft.com/office/officeart/2008/layout/AlternatingHexagons"/>
    <dgm:cxn modelId="{092650A4-2FD0-4FAA-A311-D1A938AFFCC7}" type="presParOf" srcId="{F30867D5-6C22-4F6A-9C74-74C7ADD453BC}" destId="{2FC8C302-1767-4B2C-9009-5ED7FD973758}" srcOrd="4" destOrd="0" presId="urn:microsoft.com/office/officeart/2008/layout/AlternatingHexagons"/>
    <dgm:cxn modelId="{2FA7B8B9-C28F-4505-B9F1-C905B8127B8C}" type="presParOf" srcId="{A73CF212-AC03-407D-8E34-F19D67B21A99}" destId="{A76B2DB9-BA97-4440-AC4D-73805ABE11B8}" srcOrd="5" destOrd="0" presId="urn:microsoft.com/office/officeart/2008/layout/AlternatingHexagons"/>
    <dgm:cxn modelId="{038C8093-3A33-4544-9735-181BE6E627E0}" type="presParOf" srcId="{A73CF212-AC03-407D-8E34-F19D67B21A99}" destId="{ED1E4E92-C1E4-4BA1-ADF9-D02AA68C8C70}" srcOrd="6" destOrd="0" presId="urn:microsoft.com/office/officeart/2008/layout/AlternatingHexagons"/>
    <dgm:cxn modelId="{01970F68-96D6-4640-BB32-8DEF88FF0751}" type="presParOf" srcId="{ED1E4E92-C1E4-4BA1-ADF9-D02AA68C8C70}" destId="{AF01A15C-E7F6-49C0-8B84-F1B4A5413ED9}" srcOrd="0" destOrd="0" presId="urn:microsoft.com/office/officeart/2008/layout/AlternatingHexagons"/>
    <dgm:cxn modelId="{D576D34B-84DC-4A0A-97A1-C6A78B41C0BE}" type="presParOf" srcId="{ED1E4E92-C1E4-4BA1-ADF9-D02AA68C8C70}" destId="{28FE8DC6-6015-4BAE-8404-AC9A30C53352}" srcOrd="1" destOrd="0" presId="urn:microsoft.com/office/officeart/2008/layout/AlternatingHexagons"/>
    <dgm:cxn modelId="{CCB23D3E-08FC-47C2-AC0E-D7EA9A257CF5}" type="presParOf" srcId="{ED1E4E92-C1E4-4BA1-ADF9-D02AA68C8C70}" destId="{AE26C5A4-592E-4234-87BD-AC71F9C16823}" srcOrd="2" destOrd="0" presId="urn:microsoft.com/office/officeart/2008/layout/AlternatingHexagons"/>
    <dgm:cxn modelId="{FF791E5A-0EB3-4279-8850-F8A916D21B14}" type="presParOf" srcId="{ED1E4E92-C1E4-4BA1-ADF9-D02AA68C8C70}" destId="{7A03FD94-603D-456E-B3CB-CB5164CDDBA6}" srcOrd="3" destOrd="0" presId="urn:microsoft.com/office/officeart/2008/layout/AlternatingHexagons"/>
    <dgm:cxn modelId="{70661D66-CDFC-49FC-AA1E-701C25B8C10A}" type="presParOf" srcId="{ED1E4E92-C1E4-4BA1-ADF9-D02AA68C8C70}" destId="{61734B6A-75A8-45DD-9E63-25CE146AC535}" srcOrd="4" destOrd="0" presId="urn:microsoft.com/office/officeart/2008/layout/AlternatingHexagons"/>
    <dgm:cxn modelId="{8E857794-AD6F-44E1-9A45-FDD952D1B0A3}" type="presParOf" srcId="{A73CF212-AC03-407D-8E34-F19D67B21A99}" destId="{23CA376D-C6AA-4981-A476-95AA5CBCDFDA}" srcOrd="7" destOrd="0" presId="urn:microsoft.com/office/officeart/2008/layout/AlternatingHexagons"/>
    <dgm:cxn modelId="{64D04D65-113B-4805-9ACA-46AD33E175AE}" type="presParOf" srcId="{A73CF212-AC03-407D-8E34-F19D67B21A99}" destId="{E9B4F331-BE7D-4648-94AF-6B09B73D410F}" srcOrd="8" destOrd="0" presId="urn:microsoft.com/office/officeart/2008/layout/AlternatingHexagons"/>
    <dgm:cxn modelId="{E1C23B57-D39E-4DA0-AEAA-1735A8899839}" type="presParOf" srcId="{E9B4F331-BE7D-4648-94AF-6B09B73D410F}" destId="{8BC00D78-171A-4E18-9D1C-035B7D387114}" srcOrd="0" destOrd="0" presId="urn:microsoft.com/office/officeart/2008/layout/AlternatingHexagons"/>
    <dgm:cxn modelId="{CD639C02-FEB0-43B6-9B31-F9DBF1C46EDE}" type="presParOf" srcId="{E9B4F331-BE7D-4648-94AF-6B09B73D410F}" destId="{96839F39-824D-4B07-86B6-198466CAFF29}" srcOrd="1" destOrd="0" presId="urn:microsoft.com/office/officeart/2008/layout/AlternatingHexagons"/>
    <dgm:cxn modelId="{762EE1FA-C220-4492-B2AE-06D00A7DA425}" type="presParOf" srcId="{E9B4F331-BE7D-4648-94AF-6B09B73D410F}" destId="{C5068580-AD09-4516-9E19-E9BBEE850B67}" srcOrd="2" destOrd="0" presId="urn:microsoft.com/office/officeart/2008/layout/AlternatingHexagons"/>
    <dgm:cxn modelId="{29061BB3-5086-49FE-8BB5-FF83FCC9AE69}" type="presParOf" srcId="{E9B4F331-BE7D-4648-94AF-6B09B73D410F}" destId="{1BD46379-91F9-4179-A902-F4B1AE25CAB9}" srcOrd="3" destOrd="0" presId="urn:microsoft.com/office/officeart/2008/layout/AlternatingHexagons"/>
    <dgm:cxn modelId="{DD9B1965-92CB-4BFF-A0E9-1CFE02EABD22}" type="presParOf" srcId="{E9B4F331-BE7D-4648-94AF-6B09B73D410F}" destId="{9725FA0B-830B-46C1-B693-6B78F65BE77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CD9F1-E64B-4D6E-8D49-D49D1FCFCB8C}">
      <dsp:nvSpPr>
        <dsp:cNvPr id="0" name=""/>
        <dsp:cNvSpPr/>
      </dsp:nvSpPr>
      <dsp:spPr>
        <a:xfrm rot="5400000">
          <a:off x="2767195" y="101834"/>
          <a:ext cx="1402629" cy="120190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1" kern="1200" dirty="0">
              <a:solidFill>
                <a:schemeClr val="tx1"/>
              </a:solidFill>
              <a:cs typeface="+mj-cs"/>
            </a:rPr>
            <a:t>المتطوعين متخصصين في المجال الصحي</a:t>
          </a:r>
          <a:endParaRPr lang="fr-DZ" sz="1600" b="1" kern="1200" dirty="0">
            <a:solidFill>
              <a:schemeClr val="tx1"/>
            </a:solidFill>
            <a:cs typeface="+mj-cs"/>
          </a:endParaRPr>
        </a:p>
      </dsp:txBody>
      <dsp:txXfrm rot="-5400000">
        <a:off x="3053541" y="218516"/>
        <a:ext cx="829936" cy="968541"/>
      </dsp:txXfrm>
    </dsp:sp>
    <dsp:sp modelId="{5A767170-724F-4366-B734-7340423523DE}">
      <dsp:nvSpPr>
        <dsp:cNvPr id="0" name=""/>
        <dsp:cNvSpPr/>
      </dsp:nvSpPr>
      <dsp:spPr>
        <a:xfrm>
          <a:off x="4130065" y="274182"/>
          <a:ext cx="1485319" cy="857206"/>
        </a:xfrm>
        <a:prstGeom prst="rect">
          <a:avLst/>
        </a:prstGeom>
        <a:noFill/>
        <a:ln>
          <a:noFill/>
        </a:ln>
        <a:effectLst/>
      </dsp:spPr>
      <dsp:style>
        <a:lnRef idx="0">
          <a:scrgbClr r="0" g="0" b="0"/>
        </a:lnRef>
        <a:fillRef idx="0">
          <a:scrgbClr r="0" g="0" b="0"/>
        </a:fillRef>
        <a:effectRef idx="0">
          <a:scrgbClr r="0" g="0" b="0"/>
        </a:effectRef>
        <a:fontRef idx="minor"/>
      </dsp:style>
    </dsp:sp>
    <dsp:sp modelId="{AFA6A522-CD0B-4E04-9958-C310AD4211A6}">
      <dsp:nvSpPr>
        <dsp:cNvPr id="0" name=""/>
        <dsp:cNvSpPr/>
      </dsp:nvSpPr>
      <dsp:spPr>
        <a:xfrm rot="5400000">
          <a:off x="1485475" y="103577"/>
          <a:ext cx="1377490" cy="1198416"/>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DZ" sz="1800" b="1" kern="1200">
            <a:solidFill>
              <a:schemeClr val="tx1"/>
            </a:solidFill>
            <a:cs typeface="+mj-cs"/>
          </a:endParaRPr>
        </a:p>
      </dsp:txBody>
      <dsp:txXfrm rot="-5400000">
        <a:off x="1761765" y="228699"/>
        <a:ext cx="824910" cy="948172"/>
      </dsp:txXfrm>
    </dsp:sp>
    <dsp:sp modelId="{75CD2845-8BF7-408B-B5D3-1A24DFD9546D}">
      <dsp:nvSpPr>
        <dsp:cNvPr id="0" name=""/>
        <dsp:cNvSpPr/>
      </dsp:nvSpPr>
      <dsp:spPr>
        <a:xfrm rot="5400000">
          <a:off x="2130140" y="1306382"/>
          <a:ext cx="1377490" cy="1198416"/>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chemeClr val="tx1"/>
              </a:solidFill>
              <a:cs typeface="+mj-cs"/>
            </a:rPr>
            <a:t>التنقل إلى المرضي</a:t>
          </a:r>
          <a:endParaRPr lang="fr-DZ" sz="1800" b="1" kern="1200" dirty="0">
            <a:solidFill>
              <a:schemeClr val="tx1"/>
            </a:solidFill>
            <a:cs typeface="+mj-cs"/>
          </a:endParaRPr>
        </a:p>
      </dsp:txBody>
      <dsp:txXfrm rot="-5400000">
        <a:off x="2406430" y="1431504"/>
        <a:ext cx="824910" cy="948172"/>
      </dsp:txXfrm>
    </dsp:sp>
    <dsp:sp modelId="{EF8CA11E-663A-4076-9A3B-0F8B8DD7A5C1}">
      <dsp:nvSpPr>
        <dsp:cNvPr id="0" name=""/>
        <dsp:cNvSpPr/>
      </dsp:nvSpPr>
      <dsp:spPr>
        <a:xfrm>
          <a:off x="682398" y="1492343"/>
          <a:ext cx="1487689" cy="826494"/>
        </a:xfrm>
        <a:prstGeom prst="rect">
          <a:avLst/>
        </a:prstGeom>
        <a:noFill/>
        <a:ln>
          <a:noFill/>
        </a:ln>
        <a:effectLst/>
      </dsp:spPr>
      <dsp:style>
        <a:lnRef idx="0">
          <a:scrgbClr r="0" g="0" b="0"/>
        </a:lnRef>
        <a:fillRef idx="0">
          <a:scrgbClr r="0" g="0" b="0"/>
        </a:fillRef>
        <a:effectRef idx="0">
          <a:scrgbClr r="0" g="0" b="0"/>
        </a:effectRef>
        <a:fontRef idx="minor"/>
      </dsp:style>
    </dsp:sp>
    <dsp:sp modelId="{CB118F17-34F0-4570-8110-6A997C8CFCCE}">
      <dsp:nvSpPr>
        <dsp:cNvPr id="0" name=""/>
        <dsp:cNvSpPr/>
      </dsp:nvSpPr>
      <dsp:spPr>
        <a:xfrm rot="5400000">
          <a:off x="3403410" y="1325670"/>
          <a:ext cx="1419531" cy="1159839"/>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DZ" sz="1800" b="1" kern="1200" dirty="0">
            <a:solidFill>
              <a:schemeClr val="tx1"/>
            </a:solidFill>
            <a:cs typeface="+mj-cs"/>
          </a:endParaRPr>
        </a:p>
      </dsp:txBody>
      <dsp:txXfrm rot="-5400000">
        <a:off x="3708881" y="1410773"/>
        <a:ext cx="808589" cy="989636"/>
      </dsp:txXfrm>
    </dsp:sp>
    <dsp:sp modelId="{B5F9352F-2776-4F67-9B77-C0C883C5D5C9}">
      <dsp:nvSpPr>
        <dsp:cNvPr id="0" name=""/>
        <dsp:cNvSpPr/>
      </dsp:nvSpPr>
      <dsp:spPr>
        <a:xfrm rot="5400000">
          <a:off x="2779765" y="2496616"/>
          <a:ext cx="1377490" cy="1198416"/>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1" kern="1200" dirty="0">
              <a:solidFill>
                <a:schemeClr val="tx1"/>
              </a:solidFill>
              <a:cs typeface="+mj-cs"/>
            </a:rPr>
            <a:t>لا يمكن للخدمة أن تكون بمقابل مالي أو مادي</a:t>
          </a:r>
          <a:endParaRPr lang="fr-DZ" sz="1600" b="1" kern="1200" dirty="0">
            <a:solidFill>
              <a:schemeClr val="tx1"/>
            </a:solidFill>
            <a:cs typeface="+mj-cs"/>
          </a:endParaRPr>
        </a:p>
      </dsp:txBody>
      <dsp:txXfrm rot="-5400000">
        <a:off x="3056055" y="2621738"/>
        <a:ext cx="824910" cy="948172"/>
      </dsp:txXfrm>
    </dsp:sp>
    <dsp:sp modelId="{5EF09A92-4148-4F24-8EC9-C6CFA5B845B8}">
      <dsp:nvSpPr>
        <dsp:cNvPr id="0" name=""/>
        <dsp:cNvSpPr/>
      </dsp:nvSpPr>
      <dsp:spPr>
        <a:xfrm>
          <a:off x="4104085" y="2682577"/>
          <a:ext cx="1537279" cy="826494"/>
        </a:xfrm>
        <a:prstGeom prst="rect">
          <a:avLst/>
        </a:prstGeom>
        <a:noFill/>
        <a:ln>
          <a:noFill/>
        </a:ln>
        <a:effectLst/>
      </dsp:spPr>
      <dsp:style>
        <a:lnRef idx="0">
          <a:scrgbClr r="0" g="0" b="0"/>
        </a:lnRef>
        <a:fillRef idx="0">
          <a:scrgbClr r="0" g="0" b="0"/>
        </a:fillRef>
        <a:effectRef idx="0">
          <a:scrgbClr r="0" g="0" b="0"/>
        </a:effectRef>
        <a:fontRef idx="minor"/>
      </dsp:style>
    </dsp:sp>
    <dsp:sp modelId="{2FC8C302-1767-4B2C-9009-5ED7FD973758}">
      <dsp:nvSpPr>
        <dsp:cNvPr id="0" name=""/>
        <dsp:cNvSpPr/>
      </dsp:nvSpPr>
      <dsp:spPr>
        <a:xfrm rot="5400000">
          <a:off x="1485475" y="2496616"/>
          <a:ext cx="1377490" cy="1198416"/>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DZ" sz="1800" b="1" kern="1200">
            <a:solidFill>
              <a:schemeClr val="tx1"/>
            </a:solidFill>
            <a:cs typeface="+mj-cs"/>
          </a:endParaRPr>
        </a:p>
      </dsp:txBody>
      <dsp:txXfrm rot="-5400000">
        <a:off x="1761765" y="2621738"/>
        <a:ext cx="824910" cy="948172"/>
      </dsp:txXfrm>
    </dsp:sp>
    <dsp:sp modelId="{AF01A15C-E7F6-49C0-8B84-F1B4A5413ED9}">
      <dsp:nvSpPr>
        <dsp:cNvPr id="0" name=""/>
        <dsp:cNvSpPr/>
      </dsp:nvSpPr>
      <dsp:spPr>
        <a:xfrm rot="5400000">
          <a:off x="2130140" y="3665830"/>
          <a:ext cx="1377490" cy="1198416"/>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chemeClr val="tx1"/>
              </a:solidFill>
              <a:cs typeface="+mj-cs"/>
            </a:rPr>
            <a:t>سمعة العلامة التجارية</a:t>
          </a:r>
        </a:p>
      </dsp:txBody>
      <dsp:txXfrm rot="-5400000">
        <a:off x="2406430" y="3790952"/>
        <a:ext cx="824910" cy="948172"/>
      </dsp:txXfrm>
    </dsp:sp>
    <dsp:sp modelId="{28FE8DC6-6015-4BAE-8404-AC9A30C53352}">
      <dsp:nvSpPr>
        <dsp:cNvPr id="0" name=""/>
        <dsp:cNvSpPr/>
      </dsp:nvSpPr>
      <dsp:spPr>
        <a:xfrm>
          <a:off x="682398" y="3851792"/>
          <a:ext cx="1487689" cy="826494"/>
        </a:xfrm>
        <a:prstGeom prst="rect">
          <a:avLst/>
        </a:prstGeom>
        <a:noFill/>
        <a:ln>
          <a:noFill/>
        </a:ln>
        <a:effectLst/>
      </dsp:spPr>
      <dsp:style>
        <a:lnRef idx="0">
          <a:scrgbClr r="0" g="0" b="0"/>
        </a:lnRef>
        <a:fillRef idx="0">
          <a:scrgbClr r="0" g="0" b="0"/>
        </a:fillRef>
        <a:effectRef idx="0">
          <a:scrgbClr r="0" g="0" b="0"/>
        </a:effectRef>
        <a:fontRef idx="minor"/>
      </dsp:style>
    </dsp:sp>
    <dsp:sp modelId="{61734B6A-75A8-45DD-9E63-25CE146AC535}">
      <dsp:nvSpPr>
        <dsp:cNvPr id="0" name=""/>
        <dsp:cNvSpPr/>
      </dsp:nvSpPr>
      <dsp:spPr>
        <a:xfrm rot="5400000">
          <a:off x="3424431" y="3665830"/>
          <a:ext cx="1377490" cy="1198416"/>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DZ" sz="3600" kern="1200"/>
        </a:p>
      </dsp:txBody>
      <dsp:txXfrm rot="-5400000">
        <a:off x="3700721" y="3790952"/>
        <a:ext cx="824910" cy="948172"/>
      </dsp:txXfrm>
    </dsp:sp>
    <dsp:sp modelId="{8BC00D78-171A-4E18-9D1C-035B7D387114}">
      <dsp:nvSpPr>
        <dsp:cNvPr id="0" name=""/>
        <dsp:cNvSpPr/>
      </dsp:nvSpPr>
      <dsp:spPr>
        <a:xfrm rot="5400000">
          <a:off x="2779765" y="4835044"/>
          <a:ext cx="1377490" cy="1198416"/>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chemeClr val="tx1"/>
              </a:solidFill>
              <a:cs typeface="+mj-cs"/>
            </a:rPr>
            <a:t>بناء ثقة مسبقة</a:t>
          </a:r>
        </a:p>
      </dsp:txBody>
      <dsp:txXfrm rot="-5400000">
        <a:off x="3056055" y="4960166"/>
        <a:ext cx="824910" cy="948172"/>
      </dsp:txXfrm>
    </dsp:sp>
    <dsp:sp modelId="{96839F39-824D-4B07-86B6-198466CAFF29}">
      <dsp:nvSpPr>
        <dsp:cNvPr id="0" name=""/>
        <dsp:cNvSpPr/>
      </dsp:nvSpPr>
      <dsp:spPr>
        <a:xfrm>
          <a:off x="4104085" y="5021006"/>
          <a:ext cx="1537279" cy="826494"/>
        </a:xfrm>
        <a:prstGeom prst="rect">
          <a:avLst/>
        </a:prstGeom>
        <a:noFill/>
        <a:ln>
          <a:noFill/>
        </a:ln>
        <a:effectLst/>
      </dsp:spPr>
      <dsp:style>
        <a:lnRef idx="0">
          <a:scrgbClr r="0" g="0" b="0"/>
        </a:lnRef>
        <a:fillRef idx="0">
          <a:scrgbClr r="0" g="0" b="0"/>
        </a:fillRef>
        <a:effectRef idx="0">
          <a:scrgbClr r="0" g="0" b="0"/>
        </a:effectRef>
        <a:fontRef idx="minor"/>
      </dsp:style>
    </dsp:sp>
    <dsp:sp modelId="{9725FA0B-830B-46C1-B693-6B78F65BE778}">
      <dsp:nvSpPr>
        <dsp:cNvPr id="0" name=""/>
        <dsp:cNvSpPr/>
      </dsp:nvSpPr>
      <dsp:spPr>
        <a:xfrm rot="5400000">
          <a:off x="1485475" y="4835044"/>
          <a:ext cx="1377490" cy="1198416"/>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DZ" sz="1800" b="1" kern="1200">
            <a:solidFill>
              <a:schemeClr val="tx1"/>
            </a:solidFill>
            <a:cs typeface="+mj-cs"/>
          </a:endParaRPr>
        </a:p>
      </dsp:txBody>
      <dsp:txXfrm rot="-5400000">
        <a:off x="1761765" y="4960166"/>
        <a:ext cx="824910" cy="94817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25/11/2024</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6</a:t>
            </a:fld>
            <a:endParaRPr lang="fr-DZ"/>
          </a:p>
        </p:txBody>
      </p:sp>
    </p:spTree>
    <p:extLst>
      <p:ext uri="{BB962C8B-B14F-4D97-AF65-F5344CB8AC3E}">
        <p14:creationId xmlns:p14="http://schemas.microsoft.com/office/powerpoint/2010/main" val="49008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7</a:t>
            </a:fld>
            <a:endParaRPr lang="fr-DZ"/>
          </a:p>
        </p:txBody>
      </p:sp>
    </p:spTree>
    <p:extLst>
      <p:ext uri="{BB962C8B-B14F-4D97-AF65-F5344CB8AC3E}">
        <p14:creationId xmlns:p14="http://schemas.microsoft.com/office/powerpoint/2010/main" val="242388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25/11/2024</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25/11/2024</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ar.wikipedia.org/wiki/%D8%B5%D9%8A%D8%AF%D9%84%D8%A9" TargetMode="External"/><Relationship Id="rId3" Type="http://schemas.openxmlformats.org/officeDocument/2006/relationships/hyperlink" Target="https://ar.wikipedia.org/wiki/%D8%B5%D8%AD%D8%A9" TargetMode="External"/><Relationship Id="rId7" Type="http://schemas.openxmlformats.org/officeDocument/2006/relationships/hyperlink" Target="https://ar.wikipedia.org/wiki/%D8%B9%D9%8A%D8%A7%D8%AF%D8%A9" TargetMode="External"/><Relationship Id="rId12" Type="http://schemas.openxmlformats.org/officeDocument/2006/relationships/image" Target="../media/image3.jpeg"/><Relationship Id="rId2" Type="http://schemas.openxmlformats.org/officeDocument/2006/relationships/hyperlink" Target="https://ar.wikipedia.org/wiki/%D9%85%D8%A4%D8%B3%D8%B3%D8%A9" TargetMode="External"/><Relationship Id="rId1" Type="http://schemas.openxmlformats.org/officeDocument/2006/relationships/slideLayout" Target="../slideLayouts/slideLayout2.xml"/><Relationship Id="rId6" Type="http://schemas.openxmlformats.org/officeDocument/2006/relationships/hyperlink" Target="https://ar.wikipedia.org/wiki/%D9%85%D8%B3%D8%AA%D8%B4%D9%81%D9%89" TargetMode="External"/><Relationship Id="rId11" Type="http://schemas.openxmlformats.org/officeDocument/2006/relationships/hyperlink" Target="https://ar.wikipedia.org/wiki/%D8%AF%D9%88%D8%A7%D8%A1" TargetMode="External"/><Relationship Id="rId5" Type="http://schemas.openxmlformats.org/officeDocument/2006/relationships/hyperlink" Target="https://ar.wikipedia.org/wiki/%D9%85%D9%82%D8%A7%D8%B1%D8%A8%D8%A9_%D8%A7%D9%84%D9%85%D8%B1%D9%8A%D8%B6" TargetMode="External"/><Relationship Id="rId10" Type="http://schemas.openxmlformats.org/officeDocument/2006/relationships/hyperlink" Target="https://ar.wikipedia.org/wiki/%D9%85%D9%85%D8%B1%D8%B6" TargetMode="External"/><Relationship Id="rId4" Type="http://schemas.openxmlformats.org/officeDocument/2006/relationships/hyperlink" Target="https://ar.wikipedia.org/wiki/%D9%82%D8%B7%D8%A7%D8%B9_%D8%AE%D8%A7%D8%B5" TargetMode="External"/><Relationship Id="rId9" Type="http://schemas.openxmlformats.org/officeDocument/2006/relationships/hyperlink" Target="https://ar.wikipedia.org/wiki/%D8%B7%D8%A8%D9%8A%D8%A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DEC6889-22A4-46CC-B8CD-561F93B43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47" y="3664117"/>
            <a:ext cx="1631943" cy="138015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664675" y="884254"/>
            <a:ext cx="9217688" cy="1798655"/>
          </a:xfrm>
        </p:spPr>
        <p:txBody>
          <a:bodyPr>
            <a:normAutofit/>
          </a:bodyPr>
          <a:lstStyle/>
          <a:p>
            <a:r>
              <a:rPr lang="ar-SA" b="1" dirty="0"/>
              <a:t>المحاضرة التاسعة:</a:t>
            </a:r>
            <a:br>
              <a:rPr lang="ar-SA" b="1" dirty="0"/>
            </a:br>
            <a:r>
              <a:rPr lang="ar-SA" b="1" dirty="0"/>
              <a:t> تسويق الرعاية الصحية</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6146" name="Picture 2" descr="الرعاية الصحية – CAIS">
            <a:extLst>
              <a:ext uri="{FF2B5EF4-FFF2-40B4-BE49-F238E27FC236}">
                <a16:creationId xmlns:a16="http://schemas.microsoft.com/office/drawing/2014/main" id="{790D1E1E-2BE4-479A-9910-19FA2DE59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3345"/>
            <a:ext cx="12192000" cy="430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r" rtl="1"/>
            <a:r>
              <a:rPr lang="ar-SA" b="1" dirty="0"/>
              <a:t>الرعاية الصحية</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110532" y="2424861"/>
            <a:ext cx="6415803" cy="4433138"/>
          </a:xfrm>
          <a:prstGeom prst="wedgeRoundRectCallout">
            <a:avLst>
              <a:gd name="adj1" fmla="val 56689"/>
              <a:gd name="adj2" fmla="val -10268"/>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rtl="1"/>
            <a:r>
              <a:rPr lang="ar-SA" sz="2400" b="1" i="0" dirty="0">
                <a:solidFill>
                  <a:schemeClr val="bg1"/>
                </a:solidFill>
                <a:effectLst/>
                <a:latin typeface="Arial" panose="020B0604020202020204" pitchFamily="34" charset="0"/>
                <a:cs typeface="+mj-cs"/>
              </a:rPr>
              <a:t>خدمات الرعاية الصحية</a:t>
            </a:r>
            <a:r>
              <a:rPr lang="ar-SA" sz="2400" b="0" i="0" dirty="0">
                <a:solidFill>
                  <a:schemeClr val="bg1"/>
                </a:solidFill>
                <a:effectLst/>
                <a:latin typeface="Arial" panose="020B0604020202020204" pitchFamily="34" charset="0"/>
                <a:cs typeface="+mj-cs"/>
              </a:rPr>
              <a:t> هي مجموع الخدمات </a:t>
            </a:r>
            <a:r>
              <a:rPr lang="ar-SA" sz="2400" b="0" i="0" strike="noStrike" dirty="0">
                <a:solidFill>
                  <a:schemeClr val="bg1"/>
                </a:solidFill>
                <a:effectLst/>
                <a:latin typeface="Arial" panose="020B0604020202020204" pitchFamily="34" charset="0"/>
                <a:cs typeface="+mj-cs"/>
                <a:hlinkClick r:id="rId2" tooltip="مؤسسة">
                  <a:extLst>
                    <a:ext uri="{A12FA001-AC4F-418D-AE19-62706E023703}">
                      <ahyp:hlinkClr xmlns:ahyp="http://schemas.microsoft.com/office/drawing/2018/hyperlinkcolor" val="tx"/>
                    </a:ext>
                  </a:extLst>
                </a:hlinkClick>
              </a:rPr>
              <a:t>والمؤسسات</a:t>
            </a:r>
            <a:r>
              <a:rPr lang="ar-SA" sz="2400" b="0" i="0" dirty="0">
                <a:solidFill>
                  <a:schemeClr val="bg1"/>
                </a:solidFill>
                <a:effectLst/>
                <a:latin typeface="Arial" panose="020B0604020202020204" pitchFamily="34" charset="0"/>
                <a:cs typeface="+mj-cs"/>
              </a:rPr>
              <a:t> العامة والخاصة التي توفرها الدولة للعناية </a:t>
            </a:r>
            <a:r>
              <a:rPr lang="ar-SA" sz="2400" b="0" i="0" strike="noStrike" dirty="0">
                <a:solidFill>
                  <a:schemeClr val="bg1"/>
                </a:solidFill>
                <a:effectLst/>
                <a:latin typeface="Arial" panose="020B0604020202020204" pitchFamily="34" charset="0"/>
                <a:cs typeface="+mj-cs"/>
                <a:hlinkClick r:id="rId3" tooltip="صحة">
                  <a:extLst>
                    <a:ext uri="{A12FA001-AC4F-418D-AE19-62706E023703}">
                      <ahyp:hlinkClr xmlns:ahyp="http://schemas.microsoft.com/office/drawing/2018/hyperlinkcolor" val="tx"/>
                    </a:ext>
                  </a:extLst>
                </a:hlinkClick>
              </a:rPr>
              <a:t>بصحة</a:t>
            </a:r>
            <a:r>
              <a:rPr lang="ar-SA" sz="2400" b="0" i="0" dirty="0">
                <a:solidFill>
                  <a:schemeClr val="bg1"/>
                </a:solidFill>
                <a:effectLst/>
                <a:latin typeface="Arial" panose="020B0604020202020204" pitchFamily="34" charset="0"/>
                <a:cs typeface="+mj-cs"/>
              </a:rPr>
              <a:t> مواطنيها سواء في قطاعها أو ضمن </a:t>
            </a:r>
            <a:r>
              <a:rPr lang="ar-SA" sz="2400" b="0" i="0" strike="noStrike" dirty="0">
                <a:solidFill>
                  <a:schemeClr val="bg1"/>
                </a:solidFill>
                <a:effectLst/>
                <a:latin typeface="Arial" panose="020B0604020202020204" pitchFamily="34" charset="0"/>
                <a:cs typeface="+mj-cs"/>
                <a:hlinkClick r:id="rId4" tooltip="قطاع خاص">
                  <a:extLst>
                    <a:ext uri="{A12FA001-AC4F-418D-AE19-62706E023703}">
                      <ahyp:hlinkClr xmlns:ahyp="http://schemas.microsoft.com/office/drawing/2018/hyperlinkcolor" val="tx"/>
                    </a:ext>
                  </a:extLst>
                </a:hlinkClick>
              </a:rPr>
              <a:t>القطاع الخاص</a:t>
            </a:r>
            <a:r>
              <a:rPr lang="ar-SA" sz="2400" b="0" i="0" dirty="0">
                <a:solidFill>
                  <a:schemeClr val="bg1"/>
                </a:solidFill>
                <a:effectLst/>
                <a:latin typeface="Arial" panose="020B0604020202020204" pitchFamily="34" charset="0"/>
                <a:cs typeface="+mj-cs"/>
              </a:rPr>
              <a:t> وهي المنوطة </a:t>
            </a:r>
            <a:r>
              <a:rPr lang="ar-SA" sz="2400" b="0" i="0" strike="noStrike" dirty="0">
                <a:solidFill>
                  <a:schemeClr val="bg1"/>
                </a:solidFill>
                <a:effectLst/>
                <a:latin typeface="Arial" panose="020B0604020202020204" pitchFamily="34" charset="0"/>
                <a:cs typeface="+mj-cs"/>
                <a:hlinkClick r:id="rId5" tooltip="مقاربة المريض">
                  <a:extLst>
                    <a:ext uri="{A12FA001-AC4F-418D-AE19-62706E023703}">
                      <ahyp:hlinkClr xmlns:ahyp="http://schemas.microsoft.com/office/drawing/2018/hyperlinkcolor" val="tx"/>
                    </a:ext>
                  </a:extLst>
                </a:hlinkClick>
              </a:rPr>
              <a:t>بمقاربة المريض</a:t>
            </a:r>
            <a:r>
              <a:rPr lang="ar-SA" sz="2400" b="0" i="0" dirty="0">
                <a:solidFill>
                  <a:schemeClr val="bg1"/>
                </a:solidFill>
                <a:effectLst/>
                <a:latin typeface="Arial" panose="020B0604020202020204" pitchFamily="34" charset="0"/>
                <a:cs typeface="+mj-cs"/>
              </a:rPr>
              <a:t>. وهي تشمل جميع </a:t>
            </a:r>
            <a:r>
              <a:rPr lang="ar-SA" sz="2400" b="0" i="0" strike="noStrike" dirty="0">
                <a:solidFill>
                  <a:schemeClr val="bg1"/>
                </a:solidFill>
                <a:effectLst/>
                <a:latin typeface="Arial" panose="020B0604020202020204" pitchFamily="34" charset="0"/>
                <a:cs typeface="+mj-cs"/>
                <a:hlinkClick r:id="rId6" tooltip="مستشفى">
                  <a:extLst>
                    <a:ext uri="{A12FA001-AC4F-418D-AE19-62706E023703}">
                      <ahyp:hlinkClr xmlns:ahyp="http://schemas.microsoft.com/office/drawing/2018/hyperlinkcolor" val="tx"/>
                    </a:ext>
                  </a:extLst>
                </a:hlinkClick>
              </a:rPr>
              <a:t>المستشفيات</a:t>
            </a:r>
            <a:r>
              <a:rPr lang="ar-SA" sz="2400" b="0" i="0" dirty="0">
                <a:solidFill>
                  <a:schemeClr val="bg1"/>
                </a:solidFill>
                <a:effectLst/>
                <a:latin typeface="Arial" panose="020B0604020202020204" pitchFamily="34" charset="0"/>
                <a:cs typeface="+mj-cs"/>
              </a:rPr>
              <a:t> </a:t>
            </a:r>
            <a:r>
              <a:rPr lang="ar-SA" sz="2400" b="0" i="0" strike="noStrike" dirty="0">
                <a:solidFill>
                  <a:schemeClr val="bg1"/>
                </a:solidFill>
                <a:effectLst/>
                <a:latin typeface="Arial" panose="020B0604020202020204" pitchFamily="34" charset="0"/>
                <a:cs typeface="+mj-cs"/>
                <a:hlinkClick r:id="rId7" tooltip="عيادة">
                  <a:extLst>
                    <a:ext uri="{A12FA001-AC4F-418D-AE19-62706E023703}">
                      <ahyp:hlinkClr xmlns:ahyp="http://schemas.microsoft.com/office/drawing/2018/hyperlinkcolor" val="tx"/>
                    </a:ext>
                  </a:extLst>
                </a:hlinkClick>
              </a:rPr>
              <a:t>والعيادات</a:t>
            </a:r>
            <a:r>
              <a:rPr lang="ar-SA" sz="2400" b="0" i="0" dirty="0">
                <a:solidFill>
                  <a:schemeClr val="bg1"/>
                </a:solidFill>
                <a:effectLst/>
                <a:latin typeface="Arial" panose="020B0604020202020204" pitchFamily="34" charset="0"/>
                <a:cs typeface="+mj-cs"/>
              </a:rPr>
              <a:t> </a:t>
            </a:r>
            <a:r>
              <a:rPr lang="ar-SA" sz="2400" b="0" i="0" strike="noStrike" dirty="0">
                <a:solidFill>
                  <a:schemeClr val="bg1"/>
                </a:solidFill>
                <a:effectLst/>
                <a:latin typeface="Arial" panose="020B0604020202020204" pitchFamily="34" charset="0"/>
                <a:cs typeface="+mj-cs"/>
                <a:hlinkClick r:id="rId8" tooltip="صيدلة">
                  <a:extLst>
                    <a:ext uri="{A12FA001-AC4F-418D-AE19-62706E023703}">
                      <ahyp:hlinkClr xmlns:ahyp="http://schemas.microsoft.com/office/drawing/2018/hyperlinkcolor" val="tx"/>
                    </a:ext>
                  </a:extLst>
                </a:hlinkClick>
              </a:rPr>
              <a:t>والصيدليات</a:t>
            </a:r>
            <a:r>
              <a:rPr lang="ar-SA" sz="2400" b="0" i="0" dirty="0">
                <a:solidFill>
                  <a:schemeClr val="bg1"/>
                </a:solidFill>
                <a:effectLst/>
                <a:latin typeface="Arial" panose="020B0604020202020204" pitchFamily="34" charset="0"/>
                <a:cs typeface="+mj-cs"/>
              </a:rPr>
              <a:t> والموارد البشرية من </a:t>
            </a:r>
            <a:r>
              <a:rPr lang="ar-SA" sz="2400" b="0" i="0" strike="noStrike" dirty="0">
                <a:solidFill>
                  <a:schemeClr val="bg1"/>
                </a:solidFill>
                <a:effectLst/>
                <a:latin typeface="Arial" panose="020B0604020202020204" pitchFamily="34" charset="0"/>
                <a:cs typeface="+mj-cs"/>
                <a:hlinkClick r:id="rId9" tooltip="طبيب">
                  <a:extLst>
                    <a:ext uri="{A12FA001-AC4F-418D-AE19-62706E023703}">
                      <ahyp:hlinkClr xmlns:ahyp="http://schemas.microsoft.com/office/drawing/2018/hyperlinkcolor" val="tx"/>
                    </a:ext>
                  </a:extLst>
                </a:hlinkClick>
              </a:rPr>
              <a:t>أطباء</a:t>
            </a:r>
            <a:r>
              <a:rPr lang="ar-SA" sz="2400" b="0" i="0" dirty="0">
                <a:solidFill>
                  <a:schemeClr val="bg1"/>
                </a:solidFill>
                <a:effectLst/>
                <a:latin typeface="Arial" panose="020B0604020202020204" pitchFamily="34" charset="0"/>
                <a:cs typeface="+mj-cs"/>
              </a:rPr>
              <a:t> </a:t>
            </a:r>
            <a:r>
              <a:rPr lang="ar-SA" sz="2400" b="0" i="0" strike="noStrike" dirty="0">
                <a:solidFill>
                  <a:schemeClr val="bg1"/>
                </a:solidFill>
                <a:effectLst/>
                <a:latin typeface="Arial" panose="020B0604020202020204" pitchFamily="34" charset="0"/>
                <a:cs typeface="+mj-cs"/>
                <a:hlinkClick r:id="rId10" tooltip="ممرض">
                  <a:extLst>
                    <a:ext uri="{A12FA001-AC4F-418D-AE19-62706E023703}">
                      <ahyp:hlinkClr xmlns:ahyp="http://schemas.microsoft.com/office/drawing/2018/hyperlinkcolor" val="tx"/>
                    </a:ext>
                  </a:extLst>
                </a:hlinkClick>
              </a:rPr>
              <a:t>وممرضين</a:t>
            </a:r>
            <a:r>
              <a:rPr lang="ar-SA" sz="2400" b="0" i="0" dirty="0">
                <a:solidFill>
                  <a:schemeClr val="bg1"/>
                </a:solidFill>
                <a:effectLst/>
                <a:latin typeface="Arial" panose="020B0604020202020204" pitchFamily="34" charset="0"/>
                <a:cs typeface="+mj-cs"/>
              </a:rPr>
              <a:t> ومهندسي أجهزة طبية وفنيين وباحثين وجميع من يعمل في هذا المجال. وتشجع الصناعات الداعمة للخدمات الطبية كصناعة </a:t>
            </a:r>
            <a:r>
              <a:rPr lang="ar-SA" sz="2400" b="0" i="0" strike="noStrike" dirty="0">
                <a:solidFill>
                  <a:schemeClr val="bg1"/>
                </a:solidFill>
                <a:effectLst/>
                <a:latin typeface="Arial" panose="020B0604020202020204" pitchFamily="34" charset="0"/>
                <a:cs typeface="+mj-cs"/>
                <a:hlinkClick r:id="rId11" tooltip="دواء">
                  <a:extLst>
                    <a:ext uri="{A12FA001-AC4F-418D-AE19-62706E023703}">
                      <ahyp:hlinkClr xmlns:ahyp="http://schemas.microsoft.com/office/drawing/2018/hyperlinkcolor" val="tx"/>
                    </a:ext>
                  </a:extLst>
                </a:hlinkClick>
              </a:rPr>
              <a:t>الأدوية</a:t>
            </a:r>
            <a:r>
              <a:rPr lang="ar-SA" sz="2400" b="0" i="0" dirty="0">
                <a:solidFill>
                  <a:schemeClr val="bg1"/>
                </a:solidFill>
                <a:effectLst/>
                <a:latin typeface="Arial" panose="020B0604020202020204" pitchFamily="34" charset="0"/>
                <a:cs typeface="+mj-cs"/>
              </a:rPr>
              <a:t> والأجهزة وغيرها. كما تشمل الأبحاث الطبية والتعليم وتهيء الفرص للأجيال المتعاقبة على دعم هذا القطاع.</a:t>
            </a:r>
            <a:endParaRPr lang="fr-DZ" sz="2400" b="1" dirty="0">
              <a:solidFill>
                <a:schemeClr val="bg1"/>
              </a:solidFill>
              <a:cs typeface="+mj-cs"/>
            </a:endParaRPr>
          </a:p>
        </p:txBody>
      </p:sp>
      <p:pic>
        <p:nvPicPr>
          <p:cNvPr id="1028" name="Picture 4" descr="undefined">
            <a:extLst>
              <a:ext uri="{FF2B5EF4-FFF2-40B4-BE49-F238E27FC236}">
                <a16:creationId xmlns:a16="http://schemas.microsoft.com/office/drawing/2014/main" id="{0548E5CB-6608-4C3D-81C8-15FC55406B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8966" y="753626"/>
            <a:ext cx="5353033" cy="610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6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1676400" y="-104573"/>
            <a:ext cx="10515600" cy="1325563"/>
          </a:xfrm>
        </p:spPr>
        <p:txBody>
          <a:bodyPr/>
          <a:lstStyle/>
          <a:p>
            <a:pPr algn="r" rtl="1"/>
            <a:r>
              <a:rPr lang="ar-SA" b="1" dirty="0"/>
              <a:t>تعريف تسويق الرعاية الصحية</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0" y="1086599"/>
            <a:ext cx="6415803" cy="2741823"/>
          </a:xfrm>
          <a:prstGeom prst="wedgeRoundRectCallout">
            <a:avLst>
              <a:gd name="adj1" fmla="val 56689"/>
              <a:gd name="adj2" fmla="val -10268"/>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SA" sz="2400" b="1" dirty="0">
                <a:cs typeface="+mj-cs"/>
              </a:rPr>
              <a:t>هو عملية تواصل واستراتيجية مصممة لجذب عملاء الرعاية الصحية، وتوجيههم خلال رحلتهم في الرعاية الصحية، وابقائهم منخرطين في النظام الصحي.</a:t>
            </a:r>
            <a:endParaRPr lang="fr-DZ" sz="2400" b="1" dirty="0">
              <a:cs typeface="+mj-cs"/>
            </a:endParaRPr>
          </a:p>
        </p:txBody>
      </p:sp>
      <p:sp>
        <p:nvSpPr>
          <p:cNvPr id="12" name="Bulle narrative : rectangle à coins arrondis 11">
            <a:extLst>
              <a:ext uri="{FF2B5EF4-FFF2-40B4-BE49-F238E27FC236}">
                <a16:creationId xmlns:a16="http://schemas.microsoft.com/office/drawing/2014/main" id="{065FAD74-3468-4B31-9693-AE67144ABD2D}"/>
              </a:ext>
            </a:extLst>
          </p:cNvPr>
          <p:cNvSpPr/>
          <p:nvPr/>
        </p:nvSpPr>
        <p:spPr>
          <a:xfrm>
            <a:off x="0" y="4062968"/>
            <a:ext cx="6415803" cy="2741823"/>
          </a:xfrm>
          <a:prstGeom prst="wedgeRoundRectCallout">
            <a:avLst>
              <a:gd name="adj1" fmla="val 56846"/>
              <a:gd name="adj2" fmla="val -44718"/>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b="1" dirty="0">
                <a:cs typeface="+mj-cs"/>
              </a:rPr>
              <a:t>التحليل والتنفيذ والرقابة على البرامج المعدة بدقة نحو تحقيق قيمة تبادلية اختيارية (طوعية) مع الأسواق المستهدفة بهدف بلوغ ما تسعى إليه المؤسسات الصحية من أهداف، معتمدة في ذلك على ملاقاة حاجات تلك الأسواق المستهدفة ورغباتها، ومن خلال الاستخدام الفاعل للاتصالات والتوزيع، من أجل اعلام السوق وإيجاد الدافع لدى الأفراد وخدمتهم.</a:t>
            </a:r>
            <a:endParaRPr lang="fr-DZ" sz="2400" b="1" dirty="0">
              <a:cs typeface="+mj-cs"/>
            </a:endParaRPr>
          </a:p>
        </p:txBody>
      </p:sp>
      <p:pic>
        <p:nvPicPr>
          <p:cNvPr id="2050" name="Picture 2" descr="خدمات تسويق الرعاية الصحية | اي تو ام للدعاية والتسويق">
            <a:extLst>
              <a:ext uri="{FF2B5EF4-FFF2-40B4-BE49-F238E27FC236}">
                <a16:creationId xmlns:a16="http://schemas.microsoft.com/office/drawing/2014/main" id="{B2D8F033-729D-40C8-B239-76E58F2FB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024" y="844062"/>
            <a:ext cx="5328976" cy="601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1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8DFD1-DEE0-49EE-BC99-E98707BCD6C6}"/>
              </a:ext>
            </a:extLst>
          </p:cNvPr>
          <p:cNvSpPr>
            <a:spLocks noGrp="1"/>
          </p:cNvSpPr>
          <p:nvPr>
            <p:ph type="title"/>
          </p:nvPr>
        </p:nvSpPr>
        <p:spPr>
          <a:xfrm>
            <a:off x="1676400" y="-137293"/>
            <a:ext cx="10515600" cy="1325563"/>
          </a:xfrm>
        </p:spPr>
        <p:txBody>
          <a:bodyPr/>
          <a:lstStyle/>
          <a:p>
            <a:pPr algn="r"/>
            <a:r>
              <a:rPr lang="ar-SA" b="1" dirty="0"/>
              <a:t>عناصر الرعاية الصحية</a:t>
            </a:r>
            <a:endParaRPr lang="fr-DZ" b="1" dirty="0"/>
          </a:p>
        </p:txBody>
      </p:sp>
      <p:pic>
        <p:nvPicPr>
          <p:cNvPr id="3074" name="Picture 2" descr="تعريف مهنة الطبيب | اشهر تخصصات الأطباء">
            <a:extLst>
              <a:ext uri="{FF2B5EF4-FFF2-40B4-BE49-F238E27FC236}">
                <a16:creationId xmlns:a16="http://schemas.microsoft.com/office/drawing/2014/main" id="{CE61FEEA-1FF6-4A8D-8D16-81F9C2B1B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3772"/>
            <a:ext cx="3898760" cy="59034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ما هي أشد أنواع المرض النفسي واسباب حدوثها اليك الحقيقة كاملة">
            <a:extLst>
              <a:ext uri="{FF2B5EF4-FFF2-40B4-BE49-F238E27FC236}">
                <a16:creationId xmlns:a16="http://schemas.microsoft.com/office/drawing/2014/main" id="{D01D384F-C3DB-469A-962C-012C334FD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760" y="953772"/>
            <a:ext cx="3734637" cy="59034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ما هو دور مدير الرعاية الصحية؟ | Optimus For Business Education">
            <a:extLst>
              <a:ext uri="{FF2B5EF4-FFF2-40B4-BE49-F238E27FC236}">
                <a16:creationId xmlns:a16="http://schemas.microsoft.com/office/drawing/2014/main" id="{C5489330-4B06-42EC-ABA9-8E2A2E043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3396" y="953771"/>
            <a:ext cx="4558603" cy="590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6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1605222" y="-180051"/>
            <a:ext cx="10515600" cy="1325563"/>
          </a:xfrm>
        </p:spPr>
        <p:txBody>
          <a:bodyPr/>
          <a:lstStyle/>
          <a:p>
            <a:pPr algn="r" rtl="1"/>
            <a:r>
              <a:rPr lang="ar-SA" b="1" dirty="0"/>
              <a:t>مميزات تسويق الرعاية الصحية غير الربحي</a:t>
            </a:r>
            <a:endParaRPr lang="fr-DZ" b="1" dirty="0"/>
          </a:p>
        </p:txBody>
      </p:sp>
      <p:graphicFrame>
        <p:nvGraphicFramePr>
          <p:cNvPr id="3" name="Diagramme 2">
            <a:extLst>
              <a:ext uri="{FF2B5EF4-FFF2-40B4-BE49-F238E27FC236}">
                <a16:creationId xmlns:a16="http://schemas.microsoft.com/office/drawing/2014/main" id="{6A470CB2-F1EE-40E5-83F2-8F8333F6C9E7}"/>
              </a:ext>
            </a:extLst>
          </p:cNvPr>
          <p:cNvGraphicFramePr/>
          <p:nvPr/>
        </p:nvGraphicFramePr>
        <p:xfrm>
          <a:off x="5868236" y="733530"/>
          <a:ext cx="6323763" cy="6124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6" name="Picture 6" descr="خدمة الرعاية الصحية والتمريضية في المنزل من مستشفى أوتيل ديو أصبحت ...">
            <a:extLst>
              <a:ext uri="{FF2B5EF4-FFF2-40B4-BE49-F238E27FC236}">
                <a16:creationId xmlns:a16="http://schemas.microsoft.com/office/drawing/2014/main" id="{FC710A53-220E-4F71-99AE-9B06301F7C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854110"/>
            <a:ext cx="6934200" cy="600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0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3011992" y="-180051"/>
            <a:ext cx="10515600" cy="1325563"/>
          </a:xfrm>
        </p:spPr>
        <p:txBody>
          <a:bodyPr/>
          <a:lstStyle/>
          <a:p>
            <a:pPr algn="ctr" rtl="1"/>
            <a:r>
              <a:rPr lang="ar-SA" b="1" dirty="0"/>
              <a:t>أبرز استراتيجيات تسويق الرعاية الصحية</a:t>
            </a:r>
            <a:endParaRPr lang="fr-DZ" b="1" dirty="0"/>
          </a:p>
        </p:txBody>
      </p:sp>
      <p:pic>
        <p:nvPicPr>
          <p:cNvPr id="1026" name="Picture 2" descr="Résultat d’images pour les réseaux sociaux">
            <a:extLst>
              <a:ext uri="{FF2B5EF4-FFF2-40B4-BE49-F238E27FC236}">
                <a16:creationId xmlns:a16="http://schemas.microsoft.com/office/drawing/2014/main" id="{7F81FD03-E321-4310-9E5D-1797CAC54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7686"/>
            <a:ext cx="3185380" cy="28812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images pour site web">
            <a:extLst>
              <a:ext uri="{FF2B5EF4-FFF2-40B4-BE49-F238E27FC236}">
                <a16:creationId xmlns:a16="http://schemas.microsoft.com/office/drawing/2014/main" id="{FE096894-E487-4410-A62B-6DEFB228E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397" y="1077685"/>
            <a:ext cx="3014244" cy="28812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ésultat d’images pour video">
            <a:extLst>
              <a:ext uri="{FF2B5EF4-FFF2-40B4-BE49-F238E27FC236}">
                <a16:creationId xmlns:a16="http://schemas.microsoft.com/office/drawing/2014/main" id="{83EA66B7-1080-459D-A14E-EB65F409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098" y="1145512"/>
            <a:ext cx="2961020" cy="28812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ésultat d’images pour الاعلانات الرقمية">
            <a:extLst>
              <a:ext uri="{FF2B5EF4-FFF2-40B4-BE49-F238E27FC236}">
                <a16:creationId xmlns:a16="http://schemas.microsoft.com/office/drawing/2014/main" id="{2896EEC6-06AD-4EC7-87F9-D0E2DCE28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20" y="4026767"/>
            <a:ext cx="3039260" cy="289905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ésultat d’images pour التسويق عبر البريد الإلكتروني">
            <a:extLst>
              <a:ext uri="{FF2B5EF4-FFF2-40B4-BE49-F238E27FC236}">
                <a16:creationId xmlns:a16="http://schemas.microsoft.com/office/drawing/2014/main" id="{673898A9-64B2-4625-A4B8-F70ACF11D6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6409" y="1021547"/>
            <a:ext cx="3175591" cy="289905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ما هو التسويق بالمحتوى ؟ الدليل الشامل لكل ما تريد معرفته عن التسويق ...">
            <a:extLst>
              <a:ext uri="{FF2B5EF4-FFF2-40B4-BE49-F238E27FC236}">
                <a16:creationId xmlns:a16="http://schemas.microsoft.com/office/drawing/2014/main" id="{FA8DFF99-64C4-4469-9CB3-1FD2636B5B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2080" y="4026767"/>
            <a:ext cx="5489067" cy="28990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تاريخ وسائل الاتصال القديمة والحديثة وتطورها عبر التاريخ - ثقافة.كوم">
            <a:extLst>
              <a:ext uri="{FF2B5EF4-FFF2-40B4-BE49-F238E27FC236}">
                <a16:creationId xmlns:a16="http://schemas.microsoft.com/office/drawing/2014/main" id="{DB607A41-E366-44EB-A4D7-5549BCC14C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1147" y="3920602"/>
            <a:ext cx="3640852" cy="300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8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13398" y="0"/>
            <a:ext cx="12192000" cy="1419383"/>
          </a:xfrm>
        </p:spPr>
        <p:txBody>
          <a:bodyPr>
            <a:normAutofit/>
          </a:bodyPr>
          <a:lstStyle/>
          <a:p>
            <a:pPr algn="ctr"/>
            <a:r>
              <a:rPr lang="ar-SA" sz="4000" b="1" dirty="0"/>
              <a:t>دراسة حالة حول تسويق الرعاية الصحية</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10612</TotalTime>
  <Words>229</Words>
  <Application>Microsoft Office PowerPoint</Application>
  <PresentationFormat>Grand écran</PresentationFormat>
  <Paragraphs>24</Paragraphs>
  <Slides>8</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Times New Roman</vt:lpstr>
      <vt:lpstr>Thème Office</vt:lpstr>
      <vt:lpstr>Présentation PowerPoint</vt:lpstr>
      <vt:lpstr>المحاضرة التاسعة:  تسويق الرعاية الصحية</vt:lpstr>
      <vt:lpstr>الرعاية الصحية</vt:lpstr>
      <vt:lpstr>تعريف تسويق الرعاية الصحية</vt:lpstr>
      <vt:lpstr>عناصر الرعاية الصحية</vt:lpstr>
      <vt:lpstr>مميزات تسويق الرعاية الصحية غير الربحي</vt:lpstr>
      <vt:lpstr>أبرز استراتيجيات تسويق الرعاية الصحية</vt:lpstr>
      <vt:lpstr>دراسة حالة حول تسويق الرعاية الصحية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274</cp:revision>
  <dcterms:created xsi:type="dcterms:W3CDTF">2024-09-27T14:01:48Z</dcterms:created>
  <dcterms:modified xsi:type="dcterms:W3CDTF">2024-11-25T20:49:33Z</dcterms:modified>
</cp:coreProperties>
</file>