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3/19/2025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10846270" cy="1373070"/>
          </a:xfrm>
        </p:spPr>
        <p:txBody>
          <a:bodyPr/>
          <a:lstStyle/>
          <a:p>
            <a:r>
              <a:rPr lang="ar-DZ" sz="6600" dirty="0" smtClean="0"/>
              <a:t>محاضرة مقياس إدارة </a:t>
            </a:r>
            <a:r>
              <a:rPr lang="ar-DZ" sz="6600" dirty="0" smtClean="0"/>
              <a:t>الجودة الشاملة</a:t>
            </a:r>
            <a:endParaRPr lang="fr-FR" sz="6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ar-DZ" sz="4800" dirty="0" smtClean="0"/>
              <a:t>السنة الثالثة إدارة الأعمال </a:t>
            </a:r>
          </a:p>
          <a:p>
            <a:r>
              <a:rPr lang="ar-DZ" sz="4800" dirty="0" err="1" smtClean="0"/>
              <a:t>أ.د</a:t>
            </a:r>
            <a:r>
              <a:rPr lang="ar-DZ" sz="4800" dirty="0" smtClean="0"/>
              <a:t> </a:t>
            </a:r>
            <a:r>
              <a:rPr lang="ar-DZ" sz="4800" dirty="0" err="1" smtClean="0"/>
              <a:t>سلايمي</a:t>
            </a:r>
            <a:r>
              <a:rPr lang="ar-DZ" sz="4800" dirty="0" smtClean="0"/>
              <a:t> أحمد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52031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dirty="0" smtClean="0"/>
              <a:t>تطور تسيير الموارد البشرية والجودة: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6047335"/>
              </p:ext>
            </p:extLst>
          </p:nvPr>
        </p:nvGraphicFramePr>
        <p:xfrm>
          <a:off x="0" y="1970470"/>
          <a:ext cx="12192000" cy="489590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6093987"/>
                <a:gridCol w="6098013"/>
              </a:tblGrid>
              <a:tr h="814588">
                <a:tc>
                  <a:txBody>
                    <a:bodyPr/>
                    <a:lstStyle/>
                    <a:p>
                      <a:pPr algn="ctr"/>
                      <a:r>
                        <a:rPr lang="ar-DZ" sz="3600" dirty="0" smtClean="0"/>
                        <a:t>تسيير الموارد البشرية 1980-2020</a:t>
                      </a:r>
                      <a:endParaRPr lang="fr-FR" sz="36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3600" dirty="0" smtClean="0"/>
                        <a:t>تسيير الأفراد كتكلفة 1945-1979</a:t>
                      </a:r>
                      <a:endParaRPr lang="fr-FR" sz="36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814588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تسيير الأفراد كفرصة = مورد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1- تسيير الأفراد كضغط</a:t>
                      </a:r>
                      <a:endParaRPr lang="fr-FR" sz="2400" dirty="0"/>
                    </a:p>
                  </a:txBody>
                  <a:tcPr/>
                </a:tc>
              </a:tr>
              <a:tr h="814588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يرفع حتى الحجم الأمثل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2- تقلل حتى الحد الأدنى</a:t>
                      </a:r>
                      <a:endParaRPr lang="fr-FR" sz="2400" dirty="0"/>
                    </a:p>
                  </a:txBody>
                  <a:tcPr/>
                </a:tc>
              </a:tr>
              <a:tr h="814588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تسيير على المدى المتوسط</a:t>
                      </a:r>
                      <a:r>
                        <a:rPr lang="ar-DZ" sz="2400" baseline="0" dirty="0" smtClean="0"/>
                        <a:t> والطويل (أي تطبيق استراتيجية)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3- تسيير على المدى القصير</a:t>
                      </a:r>
                      <a:endParaRPr lang="fr-FR" sz="2400" dirty="0"/>
                    </a:p>
                  </a:txBody>
                  <a:tcPr/>
                </a:tc>
              </a:tr>
              <a:tr h="814588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الاهتمام بالوسائل والنتائج (أي حساب التكاليف المتعلقة بالإنتاج)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4- الاهتمام بالنتائج أي الإنتاجية مهما كانت التكاليف</a:t>
                      </a:r>
                      <a:endParaRPr lang="fr-FR" sz="2400" dirty="0"/>
                    </a:p>
                  </a:txBody>
                  <a:tcPr/>
                </a:tc>
              </a:tr>
              <a:tr h="814588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rgbClr val="FF0000"/>
                          </a:solidFill>
                        </a:rPr>
                        <a:t>تهتم بالجودة </a:t>
                      </a:r>
                      <a:r>
                        <a:rPr lang="ar-DZ" sz="2400" dirty="0" smtClean="0"/>
                        <a:t>(في المنتوج والتنظيم)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5- تهتم بالجانب الكمي</a:t>
                      </a:r>
                      <a:endParaRPr lang="fr-FR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82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dirty="0"/>
              <a:t>تطور تسيير الموارد البشرية والجودة: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3514692"/>
              </p:ext>
            </p:extLst>
          </p:nvPr>
        </p:nvGraphicFramePr>
        <p:xfrm>
          <a:off x="0" y="1970470"/>
          <a:ext cx="12192000" cy="488753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6093987"/>
                <a:gridCol w="6098013"/>
              </a:tblGrid>
              <a:tr h="9775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DZ" sz="3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تسيير الموارد البشرية 1980-2020</a:t>
                      </a:r>
                      <a:endParaRPr kumimoji="0" lang="fr-FR" sz="3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A9C4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DZ" sz="3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تسيير الأفراد كتكلفة 1945-1979</a:t>
                      </a:r>
                      <a:endParaRPr kumimoji="0" lang="fr-FR" sz="3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A9C41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</a:tr>
              <a:tr h="977506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rgbClr val="FF0000"/>
                          </a:solidFill>
                        </a:rPr>
                        <a:t>قابل للتكيف </a:t>
                      </a:r>
                      <a:r>
                        <a:rPr lang="ar-DZ" sz="2400" dirty="0" smtClean="0"/>
                        <a:t>(علاقة ثنائية بين العمل والتكنولوجيا)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6- تسيير الأفراد غير ملائم وغير قابل للتكيف/التكنولوجيا</a:t>
                      </a:r>
                      <a:endParaRPr lang="fr-FR" sz="2400" dirty="0"/>
                    </a:p>
                  </a:txBody>
                  <a:tcPr/>
                </a:tc>
              </a:tr>
              <a:tr h="977506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rgbClr val="FF0000"/>
                          </a:solidFill>
                        </a:rPr>
                        <a:t>مرن</a:t>
                      </a:r>
                      <a:r>
                        <a:rPr lang="ar-DZ" sz="2400" dirty="0" smtClean="0"/>
                        <a:t>/التنظيم/الزمن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7- غير مرن/الوقت</a:t>
                      </a:r>
                      <a:endParaRPr lang="fr-FR" sz="2400" dirty="0"/>
                    </a:p>
                  </a:txBody>
                  <a:tcPr/>
                </a:tc>
              </a:tr>
              <a:tr h="977506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مستقل (استقلالية نسبية) توزيع المهام 20</a:t>
                      </a:r>
                      <a:r>
                        <a:rPr lang="fr-FR" sz="2400" dirty="0" smtClean="0"/>
                        <a:t>%</a:t>
                      </a:r>
                      <a:r>
                        <a:rPr lang="ar-DZ" sz="2400" baseline="0" dirty="0" smtClean="0"/>
                        <a:t>-30</a:t>
                      </a:r>
                      <a:r>
                        <a:rPr lang="fr-FR" sz="2400" baseline="0" dirty="0" smtClean="0"/>
                        <a:t>%</a:t>
                      </a:r>
                      <a:r>
                        <a:rPr lang="ar-DZ" sz="2400" baseline="0" dirty="0" smtClean="0"/>
                        <a:t> / العامل، 70</a:t>
                      </a:r>
                      <a:r>
                        <a:rPr lang="fr-FR" sz="2400" baseline="0" dirty="0" smtClean="0"/>
                        <a:t>%</a:t>
                      </a:r>
                      <a:r>
                        <a:rPr lang="ar-DZ" sz="2400" baseline="0" dirty="0" smtClean="0"/>
                        <a:t> تكنولوجيا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8- متعلق بالعمل والتنظيم</a:t>
                      </a:r>
                      <a:endParaRPr lang="fr-FR" sz="2400" dirty="0"/>
                    </a:p>
                  </a:txBody>
                  <a:tcPr/>
                </a:tc>
              </a:tr>
              <a:tr h="977506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rgbClr val="FF0000"/>
                          </a:solidFill>
                        </a:rPr>
                        <a:t>مفكر/مبتكر</a:t>
                      </a:r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9- منفذ</a:t>
                      </a:r>
                      <a:endParaRPr lang="fr-FR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06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48</TotalTime>
  <Words>148</Words>
  <Application>Microsoft Office PowerPoint</Application>
  <PresentationFormat>Grand écran</PresentationFormat>
  <Paragraphs>27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Trebuchet MS</vt:lpstr>
      <vt:lpstr>Berlin</vt:lpstr>
      <vt:lpstr>محاضرة مقياس إدارة الجودة الشاملة</vt:lpstr>
      <vt:lpstr>تطور تسيير الموارد البشرية والجودة: </vt:lpstr>
      <vt:lpstr>تطور تسيير الموارد البشرية والجودة: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محاضرة مقياس إدارة الجودة</dc:title>
  <dc:creator>Next</dc:creator>
  <cp:lastModifiedBy>pc</cp:lastModifiedBy>
  <cp:revision>11</cp:revision>
  <dcterms:created xsi:type="dcterms:W3CDTF">2020-04-26T12:19:52Z</dcterms:created>
  <dcterms:modified xsi:type="dcterms:W3CDTF">2025-03-19T22:32:26Z</dcterms:modified>
</cp:coreProperties>
</file>