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1" r:id="rId1"/>
  </p:sldMasterIdLst>
  <p:notesMasterIdLst>
    <p:notesMasterId r:id="rId32"/>
  </p:notesMasterIdLst>
  <p:sldIdLst>
    <p:sldId id="256" r:id="rId2"/>
    <p:sldId id="258" r:id="rId3"/>
    <p:sldId id="257" r:id="rId4"/>
    <p:sldId id="259" r:id="rId5"/>
    <p:sldId id="260" r:id="rId6"/>
    <p:sldId id="261" r:id="rId7"/>
    <p:sldId id="264" r:id="rId8"/>
    <p:sldId id="265" r:id="rId9"/>
    <p:sldId id="266" r:id="rId10"/>
    <p:sldId id="267" r:id="rId11"/>
    <p:sldId id="268" r:id="rId12"/>
    <p:sldId id="271" r:id="rId13"/>
    <p:sldId id="280" r:id="rId14"/>
    <p:sldId id="270" r:id="rId15"/>
    <p:sldId id="273" r:id="rId16"/>
    <p:sldId id="274" r:id="rId17"/>
    <p:sldId id="309" r:id="rId18"/>
    <p:sldId id="272" r:id="rId19"/>
    <p:sldId id="310" r:id="rId20"/>
    <p:sldId id="277" r:id="rId21"/>
    <p:sldId id="279" r:id="rId22"/>
    <p:sldId id="283" r:id="rId23"/>
    <p:sldId id="281" r:id="rId24"/>
    <p:sldId id="282" r:id="rId25"/>
    <p:sldId id="284" r:id="rId26"/>
    <p:sldId id="285" r:id="rId27"/>
    <p:sldId id="292" r:id="rId28"/>
    <p:sldId id="291" r:id="rId29"/>
    <p:sldId id="311" r:id="rId30"/>
    <p:sldId id="308" r:id="rId31"/>
  </p:sldIdLst>
  <p:sldSz cx="9144000" cy="5143500" type="screen16x9"/>
  <p:notesSz cx="6858000" cy="9144000"/>
  <p:embeddedFontLst>
    <p:embeddedFont>
      <p:font typeface="Quicksand" charset="0"/>
      <p:regular r:id="rId33"/>
      <p:bold r:id="rId34"/>
    </p:embeddedFont>
    <p:embeddedFont>
      <p:font typeface="Montserrat Medium" charset="0"/>
      <p:regular r:id="rId35"/>
      <p:bold r:id="rId36"/>
      <p:italic r:id="rId37"/>
      <p:boldItalic r:id="rId38"/>
    </p:embeddedFont>
    <p:embeddedFont>
      <p:font typeface="Playfair Display Medium" charset="0"/>
      <p:regular r:id="rId39"/>
      <p:bold r:id="rId40"/>
      <p:italic r:id="rId41"/>
      <p:boldItalic r:id="rId42"/>
    </p:embeddedFont>
    <p:embeddedFont>
      <p:font typeface="Playfair Display" charset="0"/>
      <p:regular r:id="rId43"/>
      <p:bold r:id="rId44"/>
      <p:italic r:id="rId45"/>
      <p:boldItalic r:id="rId46"/>
    </p:embeddedFont>
    <p:embeddedFont>
      <p:font typeface="MS UI Gothic" pitchFamily="34" charset="-128"/>
      <p:regular r:id="rId47"/>
    </p:embeddedFont>
    <p:embeddedFont>
      <p:font typeface="Montserrat"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ction par défaut" id="{900E608A-7B11-4E65-B573-DCCD41594848}">
          <p14:sldIdLst>
            <p14:sldId id="256"/>
            <p14:sldId id="258"/>
            <p14:sldId id="257"/>
            <p14:sldId id="259"/>
            <p14:sldId id="260"/>
            <p14:sldId id="261"/>
            <p14:sldId id="264"/>
            <p14:sldId id="265"/>
            <p14:sldId id="266"/>
            <p14:sldId id="267"/>
            <p14:sldId id="268"/>
            <p14:sldId id="271"/>
            <p14:sldId id="280"/>
            <p14:sldId id="270"/>
            <p14:sldId id="273"/>
            <p14:sldId id="274"/>
            <p14:sldId id="309"/>
            <p14:sldId id="272"/>
            <p14:sldId id="310"/>
            <p14:sldId id="277"/>
            <p14:sldId id="279"/>
            <p14:sldId id="283"/>
            <p14:sldId id="281"/>
            <p14:sldId id="282"/>
            <p14:sldId id="284"/>
            <p14:sldId id="285"/>
            <p14:sldId id="292"/>
            <p14:sldId id="291"/>
            <p14:sldId id="311"/>
            <p14:sldId id="30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C8AC75CD-6B03-4538-B0AE-44531B45DD4E}">
  <a:tblStyle styleId="{C8AC75CD-6B03-4538-B0AE-44531B45DD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2" d="100"/>
          <a:sy n="102" d="100"/>
        </p:scale>
        <p:origin x="-372" y="3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829575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16df5c0f9c_0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116df5c0f9c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16df5c0f9c_0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116df5c0f9c_0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5402930dac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5402930dac_0_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ac187c80fb_4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ac187c80fb_4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5402930da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5402930da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163723294b_0_1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1163723294b_0_1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116df5c0f9c_0_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116df5c0f9c_0_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16df5c0f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16df5c0f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116df5c0f9c_0_2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116df5c0f9c_0_2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g5402930dac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6" name="Google Shape;1806;g5402930dac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402930dac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402930dac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116df5c0f9c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116df5c0f9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116df5c0f9c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116df5c0f9c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116df5c0f9c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116df5c0f9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df5c0f9c_0_2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df5c0f9c_0_2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116df5c0f9c_0_2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116df5c0f9c_0_2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5402930dac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5402930dac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116372329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116372329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g116df5c0f9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1" name="Google Shape;1561;g116df5c0f9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116df5c0f9c_0_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6" name="Google Shape;1546;g116df5c0f9c_0_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116df5c0f9c_0_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6" name="Google Shape;1546;g116df5c0f9c_0_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9f3cfcb53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9f3cfcb53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0"/>
        <p:cNvGrpSpPr/>
        <p:nvPr/>
      </p:nvGrpSpPr>
      <p:grpSpPr>
        <a:xfrm>
          <a:off x="0" y="0"/>
          <a:ext cx="0" cy="0"/>
          <a:chOff x="0" y="0"/>
          <a:chExt cx="0" cy="0"/>
        </a:xfrm>
      </p:grpSpPr>
      <p:sp>
        <p:nvSpPr>
          <p:cNvPr id="2051" name="Google Shape;2051;g116df5c0f9c_0_20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2" name="Google Shape;2052;g116df5c0f9c_0_2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16df5c0f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16df5c0f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163723294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1163723294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116df5c0f9c_0_2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116df5c0f9c_0_2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9f3cfcb535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9f3cfcb535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9f3cfcb53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9f3cfcb53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16df5c0f9c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16df5c0f9c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0" y="1124700"/>
            <a:ext cx="9144000" cy="28941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171500" y="1516975"/>
            <a:ext cx="6801000" cy="1440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4300"/>
              <a:buFont typeface="Playfair Display"/>
              <a:buNone/>
              <a:defRPr sz="4300" b="1">
                <a:solidFill>
                  <a:schemeClr val="lt1"/>
                </a:solidFill>
                <a:latin typeface="Playfair Display"/>
                <a:ea typeface="Playfair Display"/>
                <a:cs typeface="Playfair Display"/>
                <a:sym typeface="Playfair Displa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1390650" y="2957225"/>
            <a:ext cx="63627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900"/>
              <a:buFont typeface="Montserrat Medium"/>
              <a:buNone/>
              <a:defRPr>
                <a:solidFill>
                  <a:schemeClr val="lt1"/>
                </a:solidFill>
                <a:latin typeface="Montserrat Medium"/>
                <a:ea typeface="Montserrat Medium"/>
                <a:cs typeface="Montserrat Medium"/>
                <a:sym typeface="Montserrat Medium"/>
              </a:defRPr>
            </a:lvl1pPr>
            <a:lvl2pPr lvl="1" algn="ctr">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2pPr>
            <a:lvl3pPr lvl="2" algn="ctr">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3pPr>
            <a:lvl4pPr lvl="3" algn="ctr">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4pPr>
            <a:lvl5pPr lvl="4" algn="ctr">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5pPr>
            <a:lvl6pPr lvl="5" algn="ctr">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6pPr>
            <a:lvl7pPr lvl="6" algn="ctr">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7pPr>
            <a:lvl8pPr lvl="7" algn="ctr">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8pPr>
            <a:lvl9pPr lvl="8" algn="ctr">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
        <p:nvSpPr>
          <p:cNvPr id="14" name="Google Shape;14;p2"/>
          <p:cNvSpPr/>
          <p:nvPr/>
        </p:nvSpPr>
        <p:spPr>
          <a:xfrm rot="5400000">
            <a:off x="-667200" y="3755238"/>
            <a:ext cx="20553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7092600" y="947875"/>
            <a:ext cx="2051400" cy="3519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4">
  <p:cSld name="CUSTOM_22">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4796325" y="2974675"/>
            <a:ext cx="3447900" cy="567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2700"/>
              <a:buNone/>
              <a:defRPr sz="3600">
                <a:solidFill>
                  <a:schemeClr val="accent3"/>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90" name="Google Shape;90;p16"/>
          <p:cNvSpPr txBox="1">
            <a:spLocks noGrp="1"/>
          </p:cNvSpPr>
          <p:nvPr>
            <p:ph type="subTitle" idx="1"/>
          </p:nvPr>
        </p:nvSpPr>
        <p:spPr>
          <a:xfrm>
            <a:off x="4796325" y="3541675"/>
            <a:ext cx="3447900" cy="66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700"/>
              <a:buFont typeface="Montserrat Medium"/>
              <a:buNone/>
              <a:defRPr>
                <a:solidFill>
                  <a:schemeClr val="accent3"/>
                </a:solidFill>
                <a:latin typeface="Montserrat Medium"/>
                <a:ea typeface="Montserrat Medium"/>
                <a:cs typeface="Montserrat Medium"/>
                <a:sym typeface="Montserrat Medium"/>
              </a:defRPr>
            </a:lvl1pPr>
            <a:lvl2pPr lvl="1"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2pPr>
            <a:lvl3pPr lvl="2"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3pPr>
            <a:lvl4pPr lvl="3"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4pPr>
            <a:lvl5pPr lvl="4"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5pPr>
            <a:lvl6pPr lvl="5"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6pPr>
            <a:lvl7pPr lvl="6"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7pPr>
            <a:lvl8pPr lvl="7"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8pPr>
            <a:lvl9pPr lvl="8"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9pPr>
          </a:lstStyle>
          <a:p>
            <a:endParaRPr/>
          </a:p>
        </p:txBody>
      </p:sp>
      <p:sp>
        <p:nvSpPr>
          <p:cNvPr id="91" name="Google Shape;91;p16"/>
          <p:cNvSpPr txBox="1">
            <a:spLocks noGrp="1"/>
          </p:cNvSpPr>
          <p:nvPr>
            <p:ph type="title" idx="2" hasCustomPrompt="1"/>
          </p:nvPr>
        </p:nvSpPr>
        <p:spPr>
          <a:xfrm>
            <a:off x="6941625" y="2127475"/>
            <a:ext cx="1302600" cy="84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7200">
                <a:solidFill>
                  <a:schemeClr val="accent5"/>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2" name="Google Shape;92;p16"/>
          <p:cNvSpPr/>
          <p:nvPr/>
        </p:nvSpPr>
        <p:spPr>
          <a:xfrm rot="10800000">
            <a:off x="6510000" y="0"/>
            <a:ext cx="2634000" cy="5343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6"/>
          <p:cNvSpPr/>
          <p:nvPr/>
        </p:nvSpPr>
        <p:spPr>
          <a:xfrm rot="10800000">
            <a:off x="0" y="4609200"/>
            <a:ext cx="2634000" cy="53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11">
    <p:spTree>
      <p:nvGrpSpPr>
        <p:cNvPr id="1" name="Shape 100"/>
        <p:cNvGrpSpPr/>
        <p:nvPr/>
      </p:nvGrpSpPr>
      <p:grpSpPr>
        <a:xfrm>
          <a:off x="0" y="0"/>
          <a:ext cx="0" cy="0"/>
          <a:chOff x="0" y="0"/>
          <a:chExt cx="0" cy="0"/>
        </a:xfrm>
      </p:grpSpPr>
      <p:sp>
        <p:nvSpPr>
          <p:cNvPr id="101" name="Google Shape;10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102" name="Google Shape;102;p18"/>
          <p:cNvSpPr txBox="1">
            <a:spLocks noGrp="1"/>
          </p:cNvSpPr>
          <p:nvPr>
            <p:ph type="title"/>
          </p:nvPr>
        </p:nvSpPr>
        <p:spPr>
          <a:xfrm>
            <a:off x="1385250" y="3175325"/>
            <a:ext cx="4002900" cy="584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2800"/>
              <a:buNone/>
              <a:defRPr sz="2600" b="0">
                <a:solidFill>
                  <a:schemeClr val="accent4"/>
                </a:solidFill>
                <a:latin typeface="Playfair Display Medium"/>
                <a:ea typeface="Playfair Display Medium"/>
                <a:cs typeface="Playfair Display Medium"/>
                <a:sym typeface="Playfair Display Medium"/>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03" name="Google Shape;103;p18"/>
          <p:cNvSpPr txBox="1">
            <a:spLocks noGrp="1"/>
          </p:cNvSpPr>
          <p:nvPr>
            <p:ph type="title" idx="2"/>
          </p:nvPr>
        </p:nvSpPr>
        <p:spPr>
          <a:xfrm>
            <a:off x="1385250" y="1146300"/>
            <a:ext cx="4242900" cy="2088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2800"/>
              <a:buNone/>
              <a:defRPr sz="2300" b="0">
                <a:solidFill>
                  <a:schemeClr val="accent3"/>
                </a:solidFill>
                <a:latin typeface="Montserrat"/>
                <a:ea typeface="Montserrat"/>
                <a:cs typeface="Montserrat"/>
                <a:sym typeface="Montserrat"/>
              </a:defRPr>
            </a:lvl1pPr>
            <a:lvl2pPr lvl="1">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2pPr>
            <a:lvl3pPr lvl="2">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3pPr>
            <a:lvl4pPr lvl="3">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4pPr>
            <a:lvl5pPr lvl="4">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5pPr>
            <a:lvl6pPr lvl="5">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6pPr>
            <a:lvl7pPr lvl="6">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7pPr>
            <a:lvl8pPr lvl="7">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8pPr>
            <a:lvl9pPr lvl="8">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9pPr>
          </a:lstStyle>
          <a:p>
            <a:endParaRPr/>
          </a:p>
        </p:txBody>
      </p:sp>
      <p:sp>
        <p:nvSpPr>
          <p:cNvPr id="104" name="Google Shape;104;p18"/>
          <p:cNvSpPr/>
          <p:nvPr/>
        </p:nvSpPr>
        <p:spPr>
          <a:xfrm rot="10800000">
            <a:off x="0" y="4791475"/>
            <a:ext cx="2051400" cy="3519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5400000">
            <a:off x="7185900" y="1234081"/>
            <a:ext cx="3189600" cy="7212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5">
  <p:cSld name="CUSTOM_35">
    <p:spTree>
      <p:nvGrpSpPr>
        <p:cNvPr id="1" name="Shape 132"/>
        <p:cNvGrpSpPr/>
        <p:nvPr/>
      </p:nvGrpSpPr>
      <p:grpSpPr>
        <a:xfrm>
          <a:off x="0" y="0"/>
          <a:ext cx="0" cy="0"/>
          <a:chOff x="0" y="0"/>
          <a:chExt cx="0" cy="0"/>
        </a:xfrm>
      </p:grpSpPr>
      <p:sp>
        <p:nvSpPr>
          <p:cNvPr id="133" name="Google Shape;133;p24"/>
          <p:cNvSpPr txBox="1">
            <a:spLocks noGrp="1"/>
          </p:cNvSpPr>
          <p:nvPr>
            <p:ph type="subTitle" idx="1"/>
          </p:nvPr>
        </p:nvSpPr>
        <p:spPr>
          <a:xfrm>
            <a:off x="1090975" y="1891963"/>
            <a:ext cx="3672000" cy="189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sz="14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34" name="Google Shape;134;p24"/>
          <p:cNvSpPr txBox="1">
            <a:spLocks noGrp="1"/>
          </p:cNvSpPr>
          <p:nvPr>
            <p:ph type="title"/>
          </p:nvPr>
        </p:nvSpPr>
        <p:spPr>
          <a:xfrm>
            <a:off x="1094537" y="1352563"/>
            <a:ext cx="3672000" cy="539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800"/>
              <a:buNone/>
              <a:defRPr>
                <a:solidFill>
                  <a:schemeClr val="accent3"/>
                </a:solidFill>
              </a:defRPr>
            </a:lvl1pPr>
            <a:lvl2pPr lvl="1"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7">
  <p:cSld name="CUSTOM_40">
    <p:spTree>
      <p:nvGrpSpPr>
        <p:cNvPr id="1" name="Shape 140"/>
        <p:cNvGrpSpPr/>
        <p:nvPr/>
      </p:nvGrpSpPr>
      <p:grpSpPr>
        <a:xfrm>
          <a:off x="0" y="0"/>
          <a:ext cx="0" cy="0"/>
          <a:chOff x="0" y="0"/>
          <a:chExt cx="0" cy="0"/>
        </a:xfrm>
      </p:grpSpPr>
      <p:sp>
        <p:nvSpPr>
          <p:cNvPr id="141" name="Google Shape;141;p26"/>
          <p:cNvSpPr txBox="1">
            <a:spLocks noGrp="1"/>
          </p:cNvSpPr>
          <p:nvPr>
            <p:ph type="subTitle" idx="1"/>
          </p:nvPr>
        </p:nvSpPr>
        <p:spPr>
          <a:xfrm>
            <a:off x="814425" y="2212950"/>
            <a:ext cx="4084800" cy="128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 name="Google Shape;142;p26"/>
          <p:cNvSpPr txBox="1">
            <a:spLocks noGrp="1"/>
          </p:cNvSpPr>
          <p:nvPr>
            <p:ph type="title"/>
          </p:nvPr>
        </p:nvSpPr>
        <p:spPr>
          <a:xfrm>
            <a:off x="814425" y="1641450"/>
            <a:ext cx="4084800" cy="571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800"/>
              <a:buNone/>
              <a:defRPr sz="3200">
                <a:solidFill>
                  <a:schemeClr val="accent3"/>
                </a:solidFill>
              </a:defRPr>
            </a:lvl1pPr>
            <a:lvl2pPr lvl="1"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8">
  <p:cSld name="CUSTOM_43">
    <p:spTree>
      <p:nvGrpSpPr>
        <p:cNvPr id="1" name="Shape 143"/>
        <p:cNvGrpSpPr/>
        <p:nvPr/>
      </p:nvGrpSpPr>
      <p:grpSpPr>
        <a:xfrm>
          <a:off x="0" y="0"/>
          <a:ext cx="0" cy="0"/>
          <a:chOff x="0" y="0"/>
          <a:chExt cx="0" cy="0"/>
        </a:xfrm>
      </p:grpSpPr>
      <p:sp>
        <p:nvSpPr>
          <p:cNvPr id="144" name="Google Shape;144;p27"/>
          <p:cNvSpPr txBox="1">
            <a:spLocks noGrp="1"/>
          </p:cNvSpPr>
          <p:nvPr>
            <p:ph type="subTitle" idx="1"/>
          </p:nvPr>
        </p:nvSpPr>
        <p:spPr>
          <a:xfrm>
            <a:off x="1586250" y="3356050"/>
            <a:ext cx="5971500" cy="103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8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0"/>
              </a:spcBef>
              <a:spcAft>
                <a:spcPts val="0"/>
              </a:spcAft>
              <a:buClr>
                <a:schemeClr val="accent2"/>
              </a:buClr>
              <a:buSzPts val="1400"/>
              <a:buNone/>
              <a:defRPr>
                <a:solidFill>
                  <a:schemeClr val="accent2"/>
                </a:solidFill>
              </a:defRPr>
            </a:lvl3pPr>
            <a:lvl4pPr lvl="3" algn="ctr" rtl="0">
              <a:lnSpc>
                <a:spcPct val="100000"/>
              </a:lnSpc>
              <a:spcBef>
                <a:spcPts val="0"/>
              </a:spcBef>
              <a:spcAft>
                <a:spcPts val="0"/>
              </a:spcAft>
              <a:buClr>
                <a:schemeClr val="accent2"/>
              </a:buClr>
              <a:buSzPts val="1400"/>
              <a:buNone/>
              <a:defRPr>
                <a:solidFill>
                  <a:schemeClr val="accent2"/>
                </a:solidFill>
              </a:defRPr>
            </a:lvl4pPr>
            <a:lvl5pPr lvl="4" algn="ctr" rtl="0">
              <a:lnSpc>
                <a:spcPct val="100000"/>
              </a:lnSpc>
              <a:spcBef>
                <a:spcPts val="0"/>
              </a:spcBef>
              <a:spcAft>
                <a:spcPts val="0"/>
              </a:spcAft>
              <a:buClr>
                <a:schemeClr val="accent2"/>
              </a:buClr>
              <a:buSzPts val="1400"/>
              <a:buNone/>
              <a:defRPr>
                <a:solidFill>
                  <a:schemeClr val="accent2"/>
                </a:solidFill>
              </a:defRPr>
            </a:lvl5pPr>
            <a:lvl6pPr lvl="5" algn="ctr" rtl="0">
              <a:lnSpc>
                <a:spcPct val="100000"/>
              </a:lnSpc>
              <a:spcBef>
                <a:spcPts val="0"/>
              </a:spcBef>
              <a:spcAft>
                <a:spcPts val="0"/>
              </a:spcAft>
              <a:buClr>
                <a:schemeClr val="accent2"/>
              </a:buClr>
              <a:buSzPts val="1400"/>
              <a:buNone/>
              <a:defRPr>
                <a:solidFill>
                  <a:schemeClr val="accent2"/>
                </a:solidFill>
              </a:defRPr>
            </a:lvl6pPr>
            <a:lvl7pPr lvl="6" algn="ctr" rtl="0">
              <a:lnSpc>
                <a:spcPct val="100000"/>
              </a:lnSpc>
              <a:spcBef>
                <a:spcPts val="0"/>
              </a:spcBef>
              <a:spcAft>
                <a:spcPts val="0"/>
              </a:spcAft>
              <a:buClr>
                <a:schemeClr val="accent2"/>
              </a:buClr>
              <a:buSzPts val="1400"/>
              <a:buNone/>
              <a:defRPr>
                <a:solidFill>
                  <a:schemeClr val="accent2"/>
                </a:solidFill>
              </a:defRPr>
            </a:lvl7pPr>
            <a:lvl8pPr lvl="7" algn="ctr" rtl="0">
              <a:lnSpc>
                <a:spcPct val="100000"/>
              </a:lnSpc>
              <a:spcBef>
                <a:spcPts val="0"/>
              </a:spcBef>
              <a:spcAft>
                <a:spcPts val="0"/>
              </a:spcAft>
              <a:buClr>
                <a:schemeClr val="accent2"/>
              </a:buClr>
              <a:buSzPts val="1400"/>
              <a:buNone/>
              <a:defRPr>
                <a:solidFill>
                  <a:schemeClr val="accent2"/>
                </a:solidFill>
              </a:defRPr>
            </a:lvl8pPr>
            <a:lvl9pPr lvl="8" algn="ctr" rtl="0">
              <a:lnSpc>
                <a:spcPct val="100000"/>
              </a:lnSpc>
              <a:spcBef>
                <a:spcPts val="0"/>
              </a:spcBef>
              <a:spcAft>
                <a:spcPts val="0"/>
              </a:spcAft>
              <a:buClr>
                <a:schemeClr val="accent2"/>
              </a:buClr>
              <a:buSzPts val="1400"/>
              <a:buNone/>
              <a:defRPr>
                <a:solidFill>
                  <a:schemeClr val="accent2"/>
                </a:solidFill>
              </a:defRPr>
            </a:lvl9pPr>
          </a:lstStyle>
          <a:p>
            <a:endParaRPr/>
          </a:p>
        </p:txBody>
      </p:sp>
      <p:sp>
        <p:nvSpPr>
          <p:cNvPr id="145" name="Google Shape;145;p27"/>
          <p:cNvSpPr txBox="1">
            <a:spLocks noGrp="1"/>
          </p:cNvSpPr>
          <p:nvPr>
            <p:ph type="title"/>
          </p:nvPr>
        </p:nvSpPr>
        <p:spPr>
          <a:xfrm>
            <a:off x="2529600" y="2784550"/>
            <a:ext cx="4084800" cy="571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None/>
              <a:defRPr sz="3200">
                <a:solidFill>
                  <a:schemeClr val="accent2"/>
                </a:solidFill>
              </a:defRPr>
            </a:lvl1pPr>
            <a:lvl2pPr lvl="1"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2pPr>
            <a:lvl3pPr lvl="2"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3pPr>
            <a:lvl4pPr lvl="3"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4pPr>
            <a:lvl5pPr lvl="4"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5pPr>
            <a:lvl6pPr lvl="5"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6pPr>
            <a:lvl7pPr lvl="6"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7pPr>
            <a:lvl8pPr lvl="7"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8pPr>
            <a:lvl9pPr lvl="8"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9pPr>
          </a:lstStyle>
          <a:p>
            <a:endParaRPr/>
          </a:p>
        </p:txBody>
      </p:sp>
      <p:sp>
        <p:nvSpPr>
          <p:cNvPr id="146" name="Google Shape;146;p27"/>
          <p:cNvSpPr/>
          <p:nvPr/>
        </p:nvSpPr>
        <p:spPr>
          <a:xfrm rot="5400000">
            <a:off x="-143250" y="143238"/>
            <a:ext cx="10077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723975" y="361950"/>
            <a:ext cx="8520600" cy="584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53" name="Google Shape;153;p29"/>
          <p:cNvSpPr txBox="1">
            <a:spLocks noGrp="1"/>
          </p:cNvSpPr>
          <p:nvPr>
            <p:ph type="title" idx="2" hasCustomPrompt="1"/>
          </p:nvPr>
        </p:nvSpPr>
        <p:spPr>
          <a:xfrm>
            <a:off x="723975" y="1471400"/>
            <a:ext cx="1136400" cy="687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60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54" name="Google Shape;154;p29"/>
          <p:cNvSpPr txBox="1">
            <a:spLocks noGrp="1"/>
          </p:cNvSpPr>
          <p:nvPr>
            <p:ph type="title" idx="3"/>
          </p:nvPr>
        </p:nvSpPr>
        <p:spPr>
          <a:xfrm>
            <a:off x="1741350" y="1137900"/>
            <a:ext cx="2715300" cy="58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155" name="Google Shape;155;p29"/>
          <p:cNvSpPr txBox="1">
            <a:spLocks noGrp="1"/>
          </p:cNvSpPr>
          <p:nvPr>
            <p:ph type="title" idx="4"/>
          </p:nvPr>
        </p:nvSpPr>
        <p:spPr>
          <a:xfrm>
            <a:off x="1741350" y="1522850"/>
            <a:ext cx="24720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156" name="Google Shape;156;p29"/>
          <p:cNvSpPr txBox="1">
            <a:spLocks noGrp="1"/>
          </p:cNvSpPr>
          <p:nvPr>
            <p:ph type="title" idx="5" hasCustomPrompt="1"/>
          </p:nvPr>
        </p:nvSpPr>
        <p:spPr>
          <a:xfrm>
            <a:off x="723975" y="2698375"/>
            <a:ext cx="1136400" cy="687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60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57" name="Google Shape;157;p29"/>
          <p:cNvSpPr txBox="1">
            <a:spLocks noGrp="1"/>
          </p:cNvSpPr>
          <p:nvPr>
            <p:ph type="title" idx="6"/>
          </p:nvPr>
        </p:nvSpPr>
        <p:spPr>
          <a:xfrm>
            <a:off x="1741350" y="2364875"/>
            <a:ext cx="2715300" cy="58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158" name="Google Shape;158;p29"/>
          <p:cNvSpPr txBox="1">
            <a:spLocks noGrp="1"/>
          </p:cNvSpPr>
          <p:nvPr>
            <p:ph type="title" idx="7"/>
          </p:nvPr>
        </p:nvSpPr>
        <p:spPr>
          <a:xfrm>
            <a:off x="1741350" y="2749825"/>
            <a:ext cx="24720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159" name="Google Shape;159;p29"/>
          <p:cNvSpPr txBox="1">
            <a:spLocks noGrp="1"/>
          </p:cNvSpPr>
          <p:nvPr>
            <p:ph type="title" idx="8" hasCustomPrompt="1"/>
          </p:nvPr>
        </p:nvSpPr>
        <p:spPr>
          <a:xfrm>
            <a:off x="723975" y="3925350"/>
            <a:ext cx="1136400" cy="687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60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60" name="Google Shape;160;p29"/>
          <p:cNvSpPr txBox="1">
            <a:spLocks noGrp="1"/>
          </p:cNvSpPr>
          <p:nvPr>
            <p:ph type="title" idx="9"/>
          </p:nvPr>
        </p:nvSpPr>
        <p:spPr>
          <a:xfrm>
            <a:off x="1741350" y="3591850"/>
            <a:ext cx="2715300" cy="58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161" name="Google Shape;161;p29"/>
          <p:cNvSpPr txBox="1">
            <a:spLocks noGrp="1"/>
          </p:cNvSpPr>
          <p:nvPr>
            <p:ph type="title" idx="13"/>
          </p:nvPr>
        </p:nvSpPr>
        <p:spPr>
          <a:xfrm>
            <a:off x="1741350" y="3976800"/>
            <a:ext cx="24720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162" name="Google Shape;162;p29"/>
          <p:cNvSpPr txBox="1">
            <a:spLocks noGrp="1"/>
          </p:cNvSpPr>
          <p:nvPr>
            <p:ph type="title" idx="14" hasCustomPrompt="1"/>
          </p:nvPr>
        </p:nvSpPr>
        <p:spPr>
          <a:xfrm>
            <a:off x="4950075" y="1471400"/>
            <a:ext cx="1136400" cy="687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60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63" name="Google Shape;163;p29"/>
          <p:cNvSpPr txBox="1">
            <a:spLocks noGrp="1"/>
          </p:cNvSpPr>
          <p:nvPr>
            <p:ph type="title" idx="15"/>
          </p:nvPr>
        </p:nvSpPr>
        <p:spPr>
          <a:xfrm>
            <a:off x="5967438" y="1137900"/>
            <a:ext cx="2715300" cy="58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164" name="Google Shape;164;p29"/>
          <p:cNvSpPr txBox="1">
            <a:spLocks noGrp="1"/>
          </p:cNvSpPr>
          <p:nvPr>
            <p:ph type="title" idx="16"/>
          </p:nvPr>
        </p:nvSpPr>
        <p:spPr>
          <a:xfrm>
            <a:off x="5967450" y="1522850"/>
            <a:ext cx="24720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165" name="Google Shape;165;p29"/>
          <p:cNvSpPr txBox="1">
            <a:spLocks noGrp="1"/>
          </p:cNvSpPr>
          <p:nvPr>
            <p:ph type="title" idx="17" hasCustomPrompt="1"/>
          </p:nvPr>
        </p:nvSpPr>
        <p:spPr>
          <a:xfrm>
            <a:off x="4950075" y="2698375"/>
            <a:ext cx="1136400" cy="687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60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66" name="Google Shape;166;p29"/>
          <p:cNvSpPr txBox="1">
            <a:spLocks noGrp="1"/>
          </p:cNvSpPr>
          <p:nvPr>
            <p:ph type="title" idx="18"/>
          </p:nvPr>
        </p:nvSpPr>
        <p:spPr>
          <a:xfrm>
            <a:off x="5967438" y="2364875"/>
            <a:ext cx="2715300" cy="58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167" name="Google Shape;167;p29"/>
          <p:cNvSpPr txBox="1">
            <a:spLocks noGrp="1"/>
          </p:cNvSpPr>
          <p:nvPr>
            <p:ph type="title" idx="19"/>
          </p:nvPr>
        </p:nvSpPr>
        <p:spPr>
          <a:xfrm>
            <a:off x="5967450" y="2749825"/>
            <a:ext cx="24720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168" name="Google Shape;168;p29"/>
          <p:cNvSpPr txBox="1">
            <a:spLocks noGrp="1"/>
          </p:cNvSpPr>
          <p:nvPr>
            <p:ph type="title" idx="20" hasCustomPrompt="1"/>
          </p:nvPr>
        </p:nvSpPr>
        <p:spPr>
          <a:xfrm>
            <a:off x="4950075" y="3925350"/>
            <a:ext cx="1136400" cy="687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60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69" name="Google Shape;169;p29"/>
          <p:cNvSpPr txBox="1">
            <a:spLocks noGrp="1"/>
          </p:cNvSpPr>
          <p:nvPr>
            <p:ph type="title" idx="21"/>
          </p:nvPr>
        </p:nvSpPr>
        <p:spPr>
          <a:xfrm>
            <a:off x="5967438" y="3591850"/>
            <a:ext cx="2715300" cy="58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170" name="Google Shape;170;p29"/>
          <p:cNvSpPr txBox="1">
            <a:spLocks noGrp="1"/>
          </p:cNvSpPr>
          <p:nvPr>
            <p:ph type="title" idx="22"/>
          </p:nvPr>
        </p:nvSpPr>
        <p:spPr>
          <a:xfrm>
            <a:off x="5967450" y="3976800"/>
            <a:ext cx="24720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1">
  <p:cSld name="CUSTOM_19">
    <p:spTree>
      <p:nvGrpSpPr>
        <p:cNvPr id="1" name="Shape 171"/>
        <p:cNvGrpSpPr/>
        <p:nvPr/>
      </p:nvGrpSpPr>
      <p:grpSpPr>
        <a:xfrm>
          <a:off x="0" y="0"/>
          <a:ext cx="0" cy="0"/>
          <a:chOff x="0" y="0"/>
          <a:chExt cx="0" cy="0"/>
        </a:xfrm>
      </p:grpSpPr>
      <p:sp>
        <p:nvSpPr>
          <p:cNvPr id="172" name="Google Shape;172;p30"/>
          <p:cNvSpPr txBox="1">
            <a:spLocks noGrp="1"/>
          </p:cNvSpPr>
          <p:nvPr>
            <p:ph type="title"/>
          </p:nvPr>
        </p:nvSpPr>
        <p:spPr>
          <a:xfrm>
            <a:off x="723975" y="361950"/>
            <a:ext cx="7696200" cy="584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73" name="Google Shape;173;p30"/>
          <p:cNvSpPr txBox="1">
            <a:spLocks noGrp="1"/>
          </p:cNvSpPr>
          <p:nvPr>
            <p:ph type="title" idx="2" hasCustomPrompt="1"/>
          </p:nvPr>
        </p:nvSpPr>
        <p:spPr>
          <a:xfrm>
            <a:off x="781163" y="1192613"/>
            <a:ext cx="859500" cy="502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35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74" name="Google Shape;174;p30"/>
          <p:cNvSpPr txBox="1">
            <a:spLocks noGrp="1"/>
          </p:cNvSpPr>
          <p:nvPr>
            <p:ph type="title" idx="3"/>
          </p:nvPr>
        </p:nvSpPr>
        <p:spPr>
          <a:xfrm>
            <a:off x="781163" y="1695413"/>
            <a:ext cx="2452500" cy="402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175" name="Google Shape;175;p30"/>
          <p:cNvSpPr txBox="1">
            <a:spLocks noGrp="1"/>
          </p:cNvSpPr>
          <p:nvPr>
            <p:ph type="title" idx="4"/>
          </p:nvPr>
        </p:nvSpPr>
        <p:spPr>
          <a:xfrm>
            <a:off x="781163" y="2080363"/>
            <a:ext cx="2450700" cy="49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176" name="Google Shape;176;p30"/>
          <p:cNvSpPr txBox="1">
            <a:spLocks noGrp="1"/>
          </p:cNvSpPr>
          <p:nvPr>
            <p:ph type="title" idx="5" hasCustomPrompt="1"/>
          </p:nvPr>
        </p:nvSpPr>
        <p:spPr>
          <a:xfrm>
            <a:off x="3345750" y="1192613"/>
            <a:ext cx="859500" cy="502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35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77" name="Google Shape;177;p30"/>
          <p:cNvSpPr txBox="1">
            <a:spLocks noGrp="1"/>
          </p:cNvSpPr>
          <p:nvPr>
            <p:ph type="title" idx="6"/>
          </p:nvPr>
        </p:nvSpPr>
        <p:spPr>
          <a:xfrm>
            <a:off x="3345750" y="1695413"/>
            <a:ext cx="2452500" cy="402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178" name="Google Shape;178;p30"/>
          <p:cNvSpPr txBox="1">
            <a:spLocks noGrp="1"/>
          </p:cNvSpPr>
          <p:nvPr>
            <p:ph type="title" idx="7"/>
          </p:nvPr>
        </p:nvSpPr>
        <p:spPr>
          <a:xfrm>
            <a:off x="3345750" y="2080363"/>
            <a:ext cx="2450700" cy="49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179" name="Google Shape;179;p30"/>
          <p:cNvSpPr txBox="1">
            <a:spLocks noGrp="1"/>
          </p:cNvSpPr>
          <p:nvPr>
            <p:ph type="title" idx="8" hasCustomPrompt="1"/>
          </p:nvPr>
        </p:nvSpPr>
        <p:spPr>
          <a:xfrm>
            <a:off x="5910338" y="1192625"/>
            <a:ext cx="859500" cy="502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35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80" name="Google Shape;180;p30"/>
          <p:cNvSpPr txBox="1">
            <a:spLocks noGrp="1"/>
          </p:cNvSpPr>
          <p:nvPr>
            <p:ph type="title" idx="9"/>
          </p:nvPr>
        </p:nvSpPr>
        <p:spPr>
          <a:xfrm>
            <a:off x="5910338" y="1695425"/>
            <a:ext cx="2452500" cy="402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181" name="Google Shape;181;p30"/>
          <p:cNvSpPr txBox="1">
            <a:spLocks noGrp="1"/>
          </p:cNvSpPr>
          <p:nvPr>
            <p:ph type="title" idx="13"/>
          </p:nvPr>
        </p:nvSpPr>
        <p:spPr>
          <a:xfrm>
            <a:off x="5910338" y="2080375"/>
            <a:ext cx="2450700" cy="49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182" name="Google Shape;182;p30"/>
          <p:cNvSpPr txBox="1">
            <a:spLocks noGrp="1"/>
          </p:cNvSpPr>
          <p:nvPr>
            <p:ph type="title" idx="14" hasCustomPrompt="1"/>
          </p:nvPr>
        </p:nvSpPr>
        <p:spPr>
          <a:xfrm>
            <a:off x="781163" y="2839200"/>
            <a:ext cx="859500" cy="502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35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83" name="Google Shape;183;p30"/>
          <p:cNvSpPr txBox="1">
            <a:spLocks noGrp="1"/>
          </p:cNvSpPr>
          <p:nvPr>
            <p:ph type="title" idx="15"/>
          </p:nvPr>
        </p:nvSpPr>
        <p:spPr>
          <a:xfrm>
            <a:off x="781163" y="3342000"/>
            <a:ext cx="2452500" cy="402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184" name="Google Shape;184;p30"/>
          <p:cNvSpPr txBox="1">
            <a:spLocks noGrp="1"/>
          </p:cNvSpPr>
          <p:nvPr>
            <p:ph type="title" idx="16"/>
          </p:nvPr>
        </p:nvSpPr>
        <p:spPr>
          <a:xfrm>
            <a:off x="781163" y="3726950"/>
            <a:ext cx="2452500" cy="49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185" name="Google Shape;185;p30"/>
          <p:cNvSpPr txBox="1">
            <a:spLocks noGrp="1"/>
          </p:cNvSpPr>
          <p:nvPr>
            <p:ph type="title" idx="17" hasCustomPrompt="1"/>
          </p:nvPr>
        </p:nvSpPr>
        <p:spPr>
          <a:xfrm>
            <a:off x="3345750" y="2839200"/>
            <a:ext cx="859500" cy="502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35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86" name="Google Shape;186;p30"/>
          <p:cNvSpPr txBox="1">
            <a:spLocks noGrp="1"/>
          </p:cNvSpPr>
          <p:nvPr>
            <p:ph type="title" idx="18"/>
          </p:nvPr>
        </p:nvSpPr>
        <p:spPr>
          <a:xfrm>
            <a:off x="3345750" y="3342000"/>
            <a:ext cx="2452500" cy="402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187" name="Google Shape;187;p30"/>
          <p:cNvSpPr txBox="1">
            <a:spLocks noGrp="1"/>
          </p:cNvSpPr>
          <p:nvPr>
            <p:ph type="title" idx="19"/>
          </p:nvPr>
        </p:nvSpPr>
        <p:spPr>
          <a:xfrm>
            <a:off x="3345750" y="3726950"/>
            <a:ext cx="2452500" cy="49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188" name="Google Shape;188;p30"/>
          <p:cNvSpPr txBox="1">
            <a:spLocks noGrp="1"/>
          </p:cNvSpPr>
          <p:nvPr>
            <p:ph type="title" idx="20" hasCustomPrompt="1"/>
          </p:nvPr>
        </p:nvSpPr>
        <p:spPr>
          <a:xfrm>
            <a:off x="5910325" y="2839200"/>
            <a:ext cx="859500" cy="502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35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89" name="Google Shape;189;p30"/>
          <p:cNvSpPr txBox="1">
            <a:spLocks noGrp="1"/>
          </p:cNvSpPr>
          <p:nvPr>
            <p:ph type="title" idx="21"/>
          </p:nvPr>
        </p:nvSpPr>
        <p:spPr>
          <a:xfrm>
            <a:off x="5910324" y="3342000"/>
            <a:ext cx="2452500" cy="402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190" name="Google Shape;190;p30"/>
          <p:cNvSpPr txBox="1">
            <a:spLocks noGrp="1"/>
          </p:cNvSpPr>
          <p:nvPr>
            <p:ph type="title" idx="22"/>
          </p:nvPr>
        </p:nvSpPr>
        <p:spPr>
          <a:xfrm>
            <a:off x="5910325" y="3726950"/>
            <a:ext cx="2452500" cy="49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191" name="Google Shape;191;p30"/>
          <p:cNvSpPr/>
          <p:nvPr/>
        </p:nvSpPr>
        <p:spPr>
          <a:xfrm rot="10800000">
            <a:off x="5910325" y="0"/>
            <a:ext cx="2055300" cy="3861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0"/>
          <p:cNvSpPr/>
          <p:nvPr/>
        </p:nvSpPr>
        <p:spPr>
          <a:xfrm rot="5400000">
            <a:off x="-856675" y="3941850"/>
            <a:ext cx="2051400" cy="3519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3"/>
        <p:cNvGrpSpPr/>
        <p:nvPr/>
      </p:nvGrpSpPr>
      <p:grpSpPr>
        <a:xfrm>
          <a:off x="0" y="0"/>
          <a:ext cx="0" cy="0"/>
          <a:chOff x="0" y="0"/>
          <a:chExt cx="0" cy="0"/>
        </a:xfrm>
      </p:grpSpPr>
      <p:sp>
        <p:nvSpPr>
          <p:cNvPr id="194" name="Google Shape;194;p31"/>
          <p:cNvSpPr/>
          <p:nvPr/>
        </p:nvSpPr>
        <p:spPr>
          <a:xfrm>
            <a:off x="-50" y="1371600"/>
            <a:ext cx="9144000" cy="25716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1"/>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96" name="Google Shape;196;p31"/>
          <p:cNvSpPr txBox="1">
            <a:spLocks noGrp="1"/>
          </p:cNvSpPr>
          <p:nvPr>
            <p:ph type="body" idx="1"/>
          </p:nvPr>
        </p:nvSpPr>
        <p:spPr>
          <a:xfrm>
            <a:off x="723900" y="2445400"/>
            <a:ext cx="2284500" cy="15525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rgbClr val="FFFFFF"/>
              </a:buClr>
              <a:buSzPts val="1400"/>
              <a:buChar char="●"/>
              <a:defRPr sz="1400">
                <a:solidFill>
                  <a:srgbClr val="FFFFFF"/>
                </a:solidFill>
              </a:defRPr>
            </a:lvl1pPr>
            <a:lvl2pPr marL="914400" lvl="1" indent="-304800" rtl="0">
              <a:spcBef>
                <a:spcPts val="1600"/>
              </a:spcBef>
              <a:spcAft>
                <a:spcPts val="0"/>
              </a:spcAft>
              <a:buClr>
                <a:srgbClr val="FFFFFF"/>
              </a:buClr>
              <a:buSzPts val="1200"/>
              <a:buChar char="○"/>
              <a:defRPr sz="1200">
                <a:solidFill>
                  <a:srgbClr val="FFFFFF"/>
                </a:solidFill>
              </a:defRPr>
            </a:lvl2pPr>
            <a:lvl3pPr marL="1371600" lvl="2" indent="-304800" rtl="0">
              <a:spcBef>
                <a:spcPts val="1600"/>
              </a:spcBef>
              <a:spcAft>
                <a:spcPts val="0"/>
              </a:spcAft>
              <a:buClr>
                <a:srgbClr val="FFFFFF"/>
              </a:buClr>
              <a:buSzPts val="1200"/>
              <a:buChar char="■"/>
              <a:defRPr sz="1200">
                <a:solidFill>
                  <a:srgbClr val="FFFFFF"/>
                </a:solidFill>
              </a:defRPr>
            </a:lvl3pPr>
            <a:lvl4pPr marL="1828800" lvl="3" indent="-304800" rtl="0">
              <a:spcBef>
                <a:spcPts val="1600"/>
              </a:spcBef>
              <a:spcAft>
                <a:spcPts val="0"/>
              </a:spcAft>
              <a:buClr>
                <a:srgbClr val="FFFFFF"/>
              </a:buClr>
              <a:buSzPts val="1200"/>
              <a:buChar char="●"/>
              <a:defRPr sz="1200">
                <a:solidFill>
                  <a:srgbClr val="FFFFFF"/>
                </a:solidFill>
              </a:defRPr>
            </a:lvl4pPr>
            <a:lvl5pPr marL="2286000" lvl="4" indent="-304800" rtl="0">
              <a:spcBef>
                <a:spcPts val="1600"/>
              </a:spcBef>
              <a:spcAft>
                <a:spcPts val="0"/>
              </a:spcAft>
              <a:buClr>
                <a:srgbClr val="FFFFFF"/>
              </a:buClr>
              <a:buSzPts val="1200"/>
              <a:buChar char="○"/>
              <a:defRPr sz="1200">
                <a:solidFill>
                  <a:srgbClr val="FFFFFF"/>
                </a:solidFill>
              </a:defRPr>
            </a:lvl5pPr>
            <a:lvl6pPr marL="2743200" lvl="5" indent="-304800" rtl="0">
              <a:spcBef>
                <a:spcPts val="1600"/>
              </a:spcBef>
              <a:spcAft>
                <a:spcPts val="0"/>
              </a:spcAft>
              <a:buClr>
                <a:srgbClr val="FFFFFF"/>
              </a:buClr>
              <a:buSzPts val="1200"/>
              <a:buChar char="■"/>
              <a:defRPr sz="1200">
                <a:solidFill>
                  <a:srgbClr val="FFFFFF"/>
                </a:solidFill>
              </a:defRPr>
            </a:lvl6pPr>
            <a:lvl7pPr marL="3200400" lvl="6" indent="-304800" rtl="0">
              <a:spcBef>
                <a:spcPts val="1600"/>
              </a:spcBef>
              <a:spcAft>
                <a:spcPts val="0"/>
              </a:spcAft>
              <a:buClr>
                <a:srgbClr val="FFFFFF"/>
              </a:buClr>
              <a:buSzPts val="1200"/>
              <a:buChar char="●"/>
              <a:defRPr sz="1200">
                <a:solidFill>
                  <a:srgbClr val="FFFFFF"/>
                </a:solidFill>
              </a:defRPr>
            </a:lvl7pPr>
            <a:lvl8pPr marL="3657600" lvl="7" indent="-304800" rtl="0">
              <a:spcBef>
                <a:spcPts val="1600"/>
              </a:spcBef>
              <a:spcAft>
                <a:spcPts val="0"/>
              </a:spcAft>
              <a:buClr>
                <a:srgbClr val="FFFFFF"/>
              </a:buClr>
              <a:buSzPts val="1200"/>
              <a:buChar char="○"/>
              <a:defRPr sz="1200">
                <a:solidFill>
                  <a:srgbClr val="FFFFFF"/>
                </a:solidFill>
              </a:defRPr>
            </a:lvl8pPr>
            <a:lvl9pPr marL="4114800" lvl="8" indent="-304800" rtl="0">
              <a:spcBef>
                <a:spcPts val="1600"/>
              </a:spcBef>
              <a:spcAft>
                <a:spcPts val="1600"/>
              </a:spcAft>
              <a:buClr>
                <a:srgbClr val="FFFFFF"/>
              </a:buClr>
              <a:buSzPts val="1200"/>
              <a:buChar char="■"/>
              <a:defRPr sz="1200">
                <a:solidFill>
                  <a:srgbClr val="FFFFFF"/>
                </a:solidFill>
              </a:defRPr>
            </a:lvl9pPr>
          </a:lstStyle>
          <a:p>
            <a:endParaRPr/>
          </a:p>
        </p:txBody>
      </p:sp>
      <p:sp>
        <p:nvSpPr>
          <p:cNvPr id="197" name="Google Shape;197;p31"/>
          <p:cNvSpPr txBox="1">
            <a:spLocks noGrp="1"/>
          </p:cNvSpPr>
          <p:nvPr>
            <p:ph type="body" idx="2"/>
          </p:nvPr>
        </p:nvSpPr>
        <p:spPr>
          <a:xfrm>
            <a:off x="3429746" y="2445400"/>
            <a:ext cx="2284500" cy="15525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rgbClr val="FFFFFF"/>
              </a:buClr>
              <a:buSzPts val="1400"/>
              <a:buChar char="●"/>
              <a:defRPr sz="1400">
                <a:solidFill>
                  <a:srgbClr val="FFFFFF"/>
                </a:solidFill>
              </a:defRPr>
            </a:lvl1pPr>
            <a:lvl2pPr marL="914400" lvl="1" indent="-304800" rtl="0">
              <a:spcBef>
                <a:spcPts val="1600"/>
              </a:spcBef>
              <a:spcAft>
                <a:spcPts val="0"/>
              </a:spcAft>
              <a:buClr>
                <a:srgbClr val="FFFFFF"/>
              </a:buClr>
              <a:buSzPts val="1200"/>
              <a:buChar char="○"/>
              <a:defRPr sz="1200">
                <a:solidFill>
                  <a:srgbClr val="FFFFFF"/>
                </a:solidFill>
              </a:defRPr>
            </a:lvl2pPr>
            <a:lvl3pPr marL="1371600" lvl="2" indent="-304800" rtl="0">
              <a:spcBef>
                <a:spcPts val="1600"/>
              </a:spcBef>
              <a:spcAft>
                <a:spcPts val="0"/>
              </a:spcAft>
              <a:buClr>
                <a:srgbClr val="FFFFFF"/>
              </a:buClr>
              <a:buSzPts val="1200"/>
              <a:buChar char="■"/>
              <a:defRPr sz="1200">
                <a:solidFill>
                  <a:srgbClr val="FFFFFF"/>
                </a:solidFill>
              </a:defRPr>
            </a:lvl3pPr>
            <a:lvl4pPr marL="1828800" lvl="3" indent="-304800" rtl="0">
              <a:spcBef>
                <a:spcPts val="1600"/>
              </a:spcBef>
              <a:spcAft>
                <a:spcPts val="0"/>
              </a:spcAft>
              <a:buClr>
                <a:srgbClr val="FFFFFF"/>
              </a:buClr>
              <a:buSzPts val="1200"/>
              <a:buChar char="●"/>
              <a:defRPr sz="1200">
                <a:solidFill>
                  <a:srgbClr val="FFFFFF"/>
                </a:solidFill>
              </a:defRPr>
            </a:lvl4pPr>
            <a:lvl5pPr marL="2286000" lvl="4" indent="-304800" rtl="0">
              <a:spcBef>
                <a:spcPts val="1600"/>
              </a:spcBef>
              <a:spcAft>
                <a:spcPts val="0"/>
              </a:spcAft>
              <a:buClr>
                <a:srgbClr val="FFFFFF"/>
              </a:buClr>
              <a:buSzPts val="1200"/>
              <a:buChar char="○"/>
              <a:defRPr sz="1200">
                <a:solidFill>
                  <a:srgbClr val="FFFFFF"/>
                </a:solidFill>
              </a:defRPr>
            </a:lvl5pPr>
            <a:lvl6pPr marL="2743200" lvl="5" indent="-304800" rtl="0">
              <a:spcBef>
                <a:spcPts val="1600"/>
              </a:spcBef>
              <a:spcAft>
                <a:spcPts val="0"/>
              </a:spcAft>
              <a:buClr>
                <a:srgbClr val="FFFFFF"/>
              </a:buClr>
              <a:buSzPts val="1200"/>
              <a:buChar char="■"/>
              <a:defRPr sz="1200">
                <a:solidFill>
                  <a:srgbClr val="FFFFFF"/>
                </a:solidFill>
              </a:defRPr>
            </a:lvl6pPr>
            <a:lvl7pPr marL="3200400" lvl="6" indent="-304800" rtl="0">
              <a:spcBef>
                <a:spcPts val="1600"/>
              </a:spcBef>
              <a:spcAft>
                <a:spcPts val="0"/>
              </a:spcAft>
              <a:buClr>
                <a:srgbClr val="FFFFFF"/>
              </a:buClr>
              <a:buSzPts val="1200"/>
              <a:buChar char="●"/>
              <a:defRPr sz="1200">
                <a:solidFill>
                  <a:srgbClr val="FFFFFF"/>
                </a:solidFill>
              </a:defRPr>
            </a:lvl7pPr>
            <a:lvl8pPr marL="3657600" lvl="7" indent="-304800" rtl="0">
              <a:spcBef>
                <a:spcPts val="1600"/>
              </a:spcBef>
              <a:spcAft>
                <a:spcPts val="0"/>
              </a:spcAft>
              <a:buClr>
                <a:srgbClr val="FFFFFF"/>
              </a:buClr>
              <a:buSzPts val="1200"/>
              <a:buChar char="○"/>
              <a:defRPr sz="1200">
                <a:solidFill>
                  <a:srgbClr val="FFFFFF"/>
                </a:solidFill>
              </a:defRPr>
            </a:lvl8pPr>
            <a:lvl9pPr marL="4114800" lvl="8" indent="-304800" rtl="0">
              <a:spcBef>
                <a:spcPts val="1600"/>
              </a:spcBef>
              <a:spcAft>
                <a:spcPts val="1600"/>
              </a:spcAft>
              <a:buClr>
                <a:srgbClr val="FFFFFF"/>
              </a:buClr>
              <a:buSzPts val="1200"/>
              <a:buChar char="■"/>
              <a:defRPr sz="1200">
                <a:solidFill>
                  <a:srgbClr val="FFFFFF"/>
                </a:solidFill>
              </a:defRPr>
            </a:lvl9pPr>
          </a:lstStyle>
          <a:p>
            <a:endParaRPr/>
          </a:p>
        </p:txBody>
      </p:sp>
      <p:sp>
        <p:nvSpPr>
          <p:cNvPr id="198" name="Google Shape;198;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199" name="Google Shape;199;p31"/>
          <p:cNvSpPr txBox="1">
            <a:spLocks noGrp="1"/>
          </p:cNvSpPr>
          <p:nvPr>
            <p:ph type="title" idx="3"/>
          </p:nvPr>
        </p:nvSpPr>
        <p:spPr>
          <a:xfrm>
            <a:off x="1003407" y="1921425"/>
            <a:ext cx="1725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600"/>
              <a:buNone/>
              <a:defRPr sz="21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200" name="Google Shape;200;p31"/>
          <p:cNvSpPr txBox="1">
            <a:spLocks noGrp="1"/>
          </p:cNvSpPr>
          <p:nvPr>
            <p:ph type="title" idx="4"/>
          </p:nvPr>
        </p:nvSpPr>
        <p:spPr>
          <a:xfrm>
            <a:off x="3709240" y="1921425"/>
            <a:ext cx="1725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600"/>
              <a:buNone/>
              <a:defRPr sz="21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201" name="Google Shape;201;p31"/>
          <p:cNvSpPr txBox="1">
            <a:spLocks noGrp="1"/>
          </p:cNvSpPr>
          <p:nvPr>
            <p:ph type="body" idx="5"/>
          </p:nvPr>
        </p:nvSpPr>
        <p:spPr>
          <a:xfrm>
            <a:off x="6135608" y="2445400"/>
            <a:ext cx="2284500" cy="15525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rgbClr val="FFFFFF"/>
              </a:buClr>
              <a:buSzPts val="1400"/>
              <a:buChar char="●"/>
              <a:defRPr sz="1400">
                <a:solidFill>
                  <a:srgbClr val="FFFFFF"/>
                </a:solidFill>
              </a:defRPr>
            </a:lvl1pPr>
            <a:lvl2pPr marL="914400" lvl="1" indent="-304800" rtl="0">
              <a:spcBef>
                <a:spcPts val="1600"/>
              </a:spcBef>
              <a:spcAft>
                <a:spcPts val="0"/>
              </a:spcAft>
              <a:buClr>
                <a:srgbClr val="FFFFFF"/>
              </a:buClr>
              <a:buSzPts val="1200"/>
              <a:buChar char="○"/>
              <a:defRPr sz="1200">
                <a:solidFill>
                  <a:srgbClr val="FFFFFF"/>
                </a:solidFill>
              </a:defRPr>
            </a:lvl2pPr>
            <a:lvl3pPr marL="1371600" lvl="2" indent="-304800" rtl="0">
              <a:spcBef>
                <a:spcPts val="1600"/>
              </a:spcBef>
              <a:spcAft>
                <a:spcPts val="0"/>
              </a:spcAft>
              <a:buClr>
                <a:srgbClr val="FFFFFF"/>
              </a:buClr>
              <a:buSzPts val="1200"/>
              <a:buChar char="■"/>
              <a:defRPr sz="1200">
                <a:solidFill>
                  <a:srgbClr val="FFFFFF"/>
                </a:solidFill>
              </a:defRPr>
            </a:lvl3pPr>
            <a:lvl4pPr marL="1828800" lvl="3" indent="-304800" rtl="0">
              <a:spcBef>
                <a:spcPts val="1600"/>
              </a:spcBef>
              <a:spcAft>
                <a:spcPts val="0"/>
              </a:spcAft>
              <a:buClr>
                <a:srgbClr val="FFFFFF"/>
              </a:buClr>
              <a:buSzPts val="1200"/>
              <a:buChar char="●"/>
              <a:defRPr sz="1200">
                <a:solidFill>
                  <a:srgbClr val="FFFFFF"/>
                </a:solidFill>
              </a:defRPr>
            </a:lvl4pPr>
            <a:lvl5pPr marL="2286000" lvl="4" indent="-304800" rtl="0">
              <a:spcBef>
                <a:spcPts val="1600"/>
              </a:spcBef>
              <a:spcAft>
                <a:spcPts val="0"/>
              </a:spcAft>
              <a:buClr>
                <a:srgbClr val="FFFFFF"/>
              </a:buClr>
              <a:buSzPts val="1200"/>
              <a:buChar char="○"/>
              <a:defRPr sz="1200">
                <a:solidFill>
                  <a:srgbClr val="FFFFFF"/>
                </a:solidFill>
              </a:defRPr>
            </a:lvl5pPr>
            <a:lvl6pPr marL="2743200" lvl="5" indent="-304800" rtl="0">
              <a:spcBef>
                <a:spcPts val="1600"/>
              </a:spcBef>
              <a:spcAft>
                <a:spcPts val="0"/>
              </a:spcAft>
              <a:buClr>
                <a:srgbClr val="FFFFFF"/>
              </a:buClr>
              <a:buSzPts val="1200"/>
              <a:buChar char="■"/>
              <a:defRPr sz="1200">
                <a:solidFill>
                  <a:srgbClr val="FFFFFF"/>
                </a:solidFill>
              </a:defRPr>
            </a:lvl6pPr>
            <a:lvl7pPr marL="3200400" lvl="6" indent="-304800" rtl="0">
              <a:spcBef>
                <a:spcPts val="1600"/>
              </a:spcBef>
              <a:spcAft>
                <a:spcPts val="0"/>
              </a:spcAft>
              <a:buClr>
                <a:srgbClr val="FFFFFF"/>
              </a:buClr>
              <a:buSzPts val="1200"/>
              <a:buChar char="●"/>
              <a:defRPr sz="1200">
                <a:solidFill>
                  <a:srgbClr val="FFFFFF"/>
                </a:solidFill>
              </a:defRPr>
            </a:lvl7pPr>
            <a:lvl8pPr marL="3657600" lvl="7" indent="-304800" rtl="0">
              <a:spcBef>
                <a:spcPts val="1600"/>
              </a:spcBef>
              <a:spcAft>
                <a:spcPts val="0"/>
              </a:spcAft>
              <a:buClr>
                <a:srgbClr val="FFFFFF"/>
              </a:buClr>
              <a:buSzPts val="1200"/>
              <a:buChar char="○"/>
              <a:defRPr sz="1200">
                <a:solidFill>
                  <a:srgbClr val="FFFFFF"/>
                </a:solidFill>
              </a:defRPr>
            </a:lvl8pPr>
            <a:lvl9pPr marL="4114800" lvl="8" indent="-304800" rtl="0">
              <a:spcBef>
                <a:spcPts val="1600"/>
              </a:spcBef>
              <a:spcAft>
                <a:spcPts val="1600"/>
              </a:spcAft>
              <a:buClr>
                <a:srgbClr val="FFFFFF"/>
              </a:buClr>
              <a:buSzPts val="1200"/>
              <a:buChar char="■"/>
              <a:defRPr sz="1200">
                <a:solidFill>
                  <a:srgbClr val="FFFFFF"/>
                </a:solidFill>
              </a:defRPr>
            </a:lvl9pPr>
          </a:lstStyle>
          <a:p>
            <a:endParaRPr/>
          </a:p>
        </p:txBody>
      </p:sp>
      <p:sp>
        <p:nvSpPr>
          <p:cNvPr id="202" name="Google Shape;202;p31"/>
          <p:cNvSpPr txBox="1">
            <a:spLocks noGrp="1"/>
          </p:cNvSpPr>
          <p:nvPr>
            <p:ph type="title" idx="6"/>
          </p:nvPr>
        </p:nvSpPr>
        <p:spPr>
          <a:xfrm>
            <a:off x="6415102" y="1921425"/>
            <a:ext cx="1725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600"/>
              <a:buNone/>
              <a:defRPr sz="21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203" name="Google Shape;203;p31"/>
          <p:cNvSpPr/>
          <p:nvPr/>
        </p:nvSpPr>
        <p:spPr>
          <a:xfrm rot="10800000">
            <a:off x="-13400" y="3592700"/>
            <a:ext cx="20553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1"/>
          <p:cNvSpPr/>
          <p:nvPr/>
        </p:nvSpPr>
        <p:spPr>
          <a:xfrm rot="5400000">
            <a:off x="8459538" y="875550"/>
            <a:ext cx="1017000" cy="3519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p:cSld name="CUSTOM_4">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26" name="Google Shape;226;p34"/>
          <p:cNvSpPr txBox="1">
            <a:spLocks noGrp="1"/>
          </p:cNvSpPr>
          <p:nvPr>
            <p:ph type="body" idx="1"/>
          </p:nvPr>
        </p:nvSpPr>
        <p:spPr>
          <a:xfrm>
            <a:off x="723975" y="2912813"/>
            <a:ext cx="1708200" cy="11739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27" name="Google Shape;227;p34"/>
          <p:cNvSpPr txBox="1">
            <a:spLocks noGrp="1"/>
          </p:cNvSpPr>
          <p:nvPr>
            <p:ph type="title" idx="2"/>
          </p:nvPr>
        </p:nvSpPr>
        <p:spPr>
          <a:xfrm>
            <a:off x="706265" y="2388838"/>
            <a:ext cx="17259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3"/>
              </a:buClr>
              <a:buSzPts val="1600"/>
              <a:buNone/>
              <a:defRPr sz="2100">
                <a:solidFill>
                  <a:schemeClr val="accent5"/>
                </a:solidFill>
              </a:defRPr>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228" name="Google Shape;228;p34"/>
          <p:cNvSpPr txBox="1">
            <a:spLocks noGrp="1"/>
          </p:cNvSpPr>
          <p:nvPr>
            <p:ph type="body" idx="3"/>
          </p:nvPr>
        </p:nvSpPr>
        <p:spPr>
          <a:xfrm>
            <a:off x="6694200" y="2912813"/>
            <a:ext cx="1708200" cy="1173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29" name="Google Shape;229;p34"/>
          <p:cNvSpPr txBox="1">
            <a:spLocks noGrp="1"/>
          </p:cNvSpPr>
          <p:nvPr>
            <p:ph type="title" idx="4"/>
          </p:nvPr>
        </p:nvSpPr>
        <p:spPr>
          <a:xfrm>
            <a:off x="6694190" y="2388838"/>
            <a:ext cx="17259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600"/>
              <a:buNone/>
              <a:defRPr sz="2100">
                <a:solidFill>
                  <a:schemeClr val="accent5"/>
                </a:solidFill>
              </a:defRPr>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CUSTOM_31">
    <p:spTree>
      <p:nvGrpSpPr>
        <p:cNvPr id="1" name="Shape 236"/>
        <p:cNvGrpSpPr/>
        <p:nvPr/>
      </p:nvGrpSpPr>
      <p:grpSpPr>
        <a:xfrm>
          <a:off x="0" y="0"/>
          <a:ext cx="0" cy="0"/>
          <a:chOff x="0" y="0"/>
          <a:chExt cx="0" cy="0"/>
        </a:xfrm>
      </p:grpSpPr>
      <p:sp>
        <p:nvSpPr>
          <p:cNvPr id="237" name="Google Shape;237;p36"/>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38" name="Google Shape;238;p36"/>
          <p:cNvSpPr txBox="1">
            <a:spLocks noGrp="1"/>
          </p:cNvSpPr>
          <p:nvPr>
            <p:ph type="title" idx="2"/>
          </p:nvPr>
        </p:nvSpPr>
        <p:spPr>
          <a:xfrm>
            <a:off x="5329763" y="1949100"/>
            <a:ext cx="2423100" cy="402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239" name="Google Shape;239;p36"/>
          <p:cNvSpPr txBox="1">
            <a:spLocks noGrp="1"/>
          </p:cNvSpPr>
          <p:nvPr>
            <p:ph type="title" idx="3"/>
          </p:nvPr>
        </p:nvSpPr>
        <p:spPr>
          <a:xfrm>
            <a:off x="5329775" y="2351400"/>
            <a:ext cx="2899800" cy="76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240" name="Google Shape;240;p36"/>
          <p:cNvSpPr txBox="1">
            <a:spLocks noGrp="1"/>
          </p:cNvSpPr>
          <p:nvPr>
            <p:ph type="title" idx="4"/>
          </p:nvPr>
        </p:nvSpPr>
        <p:spPr>
          <a:xfrm>
            <a:off x="5329763" y="3313300"/>
            <a:ext cx="2423100" cy="402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241" name="Google Shape;241;p36"/>
          <p:cNvSpPr txBox="1">
            <a:spLocks noGrp="1"/>
          </p:cNvSpPr>
          <p:nvPr>
            <p:ph type="title" idx="5"/>
          </p:nvPr>
        </p:nvSpPr>
        <p:spPr>
          <a:xfrm>
            <a:off x="5329775" y="3715600"/>
            <a:ext cx="2899800" cy="76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p:nvPr/>
        </p:nvSpPr>
        <p:spPr>
          <a:xfrm>
            <a:off x="0" y="2305050"/>
            <a:ext cx="5181600" cy="24384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title"/>
          </p:nvPr>
        </p:nvSpPr>
        <p:spPr>
          <a:xfrm>
            <a:off x="723975" y="2856900"/>
            <a:ext cx="4457700" cy="841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2700"/>
              <a:buNone/>
              <a:defRPr>
                <a:solidFill>
                  <a:schemeClr val="lt1"/>
                </a:solidFill>
              </a:defRPr>
            </a:lvl1pPr>
            <a:lvl2pPr lvl="1" algn="r">
              <a:spcBef>
                <a:spcPts val="0"/>
              </a:spcBef>
              <a:spcAft>
                <a:spcPts val="0"/>
              </a:spcAft>
              <a:buSzPts val="3600"/>
              <a:buNone/>
              <a:defRPr sz="3600"/>
            </a:lvl2pPr>
            <a:lvl3pPr lvl="2" algn="r">
              <a:spcBef>
                <a:spcPts val="0"/>
              </a:spcBef>
              <a:spcAft>
                <a:spcPts val="0"/>
              </a:spcAft>
              <a:buSzPts val="3600"/>
              <a:buNone/>
              <a:defRPr sz="3600"/>
            </a:lvl3pPr>
            <a:lvl4pPr lvl="3" algn="r">
              <a:spcBef>
                <a:spcPts val="0"/>
              </a:spcBef>
              <a:spcAft>
                <a:spcPts val="0"/>
              </a:spcAft>
              <a:buSzPts val="3600"/>
              <a:buNone/>
              <a:defRPr sz="3600"/>
            </a:lvl4pPr>
            <a:lvl5pPr lvl="4" algn="r">
              <a:spcBef>
                <a:spcPts val="0"/>
              </a:spcBef>
              <a:spcAft>
                <a:spcPts val="0"/>
              </a:spcAft>
              <a:buSzPts val="3600"/>
              <a:buNone/>
              <a:defRPr sz="3600"/>
            </a:lvl5pPr>
            <a:lvl6pPr lvl="5" algn="r">
              <a:spcBef>
                <a:spcPts val="0"/>
              </a:spcBef>
              <a:spcAft>
                <a:spcPts val="0"/>
              </a:spcAft>
              <a:buSzPts val="3600"/>
              <a:buNone/>
              <a:defRPr sz="3600"/>
            </a:lvl6pPr>
            <a:lvl7pPr lvl="6" algn="r">
              <a:spcBef>
                <a:spcPts val="0"/>
              </a:spcBef>
              <a:spcAft>
                <a:spcPts val="0"/>
              </a:spcAft>
              <a:buSzPts val="3600"/>
              <a:buNone/>
              <a:defRPr sz="3600"/>
            </a:lvl7pPr>
            <a:lvl8pPr lvl="7" algn="r">
              <a:spcBef>
                <a:spcPts val="0"/>
              </a:spcBef>
              <a:spcAft>
                <a:spcPts val="0"/>
              </a:spcAft>
              <a:buSzPts val="3600"/>
              <a:buNone/>
              <a:defRPr sz="3600"/>
            </a:lvl8pPr>
            <a:lvl9pPr lvl="8" algn="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
        <p:nvSpPr>
          <p:cNvPr id="20" name="Google Shape;20;p3"/>
          <p:cNvSpPr txBox="1">
            <a:spLocks noGrp="1"/>
          </p:cNvSpPr>
          <p:nvPr>
            <p:ph type="subTitle" idx="1"/>
          </p:nvPr>
        </p:nvSpPr>
        <p:spPr>
          <a:xfrm>
            <a:off x="723975" y="3512700"/>
            <a:ext cx="28224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700"/>
              <a:buFont typeface="Montserrat Medium"/>
              <a:buNone/>
              <a:defRPr sz="1600">
                <a:solidFill>
                  <a:schemeClr val="lt1"/>
                </a:solidFill>
                <a:latin typeface="Montserrat Medium"/>
                <a:ea typeface="Montserrat Medium"/>
                <a:cs typeface="Montserrat Medium"/>
                <a:sym typeface="Montserrat Medium"/>
              </a:defRPr>
            </a:lvl1pPr>
            <a:lvl2pPr lvl="1"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2pPr>
            <a:lvl3pPr lvl="2"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3pPr>
            <a:lvl4pPr lvl="3"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4pPr>
            <a:lvl5pPr lvl="4"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5pPr>
            <a:lvl6pPr lvl="5"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6pPr>
            <a:lvl7pPr lvl="6"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7pPr>
            <a:lvl8pPr lvl="7"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8pPr>
            <a:lvl9pPr lvl="8"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9pPr>
          </a:lstStyle>
          <a:p>
            <a:endParaRPr/>
          </a:p>
        </p:txBody>
      </p:sp>
      <p:sp>
        <p:nvSpPr>
          <p:cNvPr id="21" name="Google Shape;21;p3"/>
          <p:cNvSpPr/>
          <p:nvPr/>
        </p:nvSpPr>
        <p:spPr>
          <a:xfrm rot="10800000">
            <a:off x="3871838" y="4422288"/>
            <a:ext cx="20553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8329200" y="143238"/>
            <a:ext cx="10077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1">
  <p:cSld name="CUSTOM_27">
    <p:spTree>
      <p:nvGrpSpPr>
        <p:cNvPr id="1" name="Shape 264"/>
        <p:cNvGrpSpPr/>
        <p:nvPr/>
      </p:nvGrpSpPr>
      <p:grpSpPr>
        <a:xfrm>
          <a:off x="0" y="0"/>
          <a:ext cx="0" cy="0"/>
          <a:chOff x="0" y="0"/>
          <a:chExt cx="0" cy="0"/>
        </a:xfrm>
      </p:grpSpPr>
      <p:sp>
        <p:nvSpPr>
          <p:cNvPr id="265" name="Google Shape;265;p39"/>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66" name="Google Shape;266;p39"/>
          <p:cNvSpPr txBox="1">
            <a:spLocks noGrp="1"/>
          </p:cNvSpPr>
          <p:nvPr>
            <p:ph type="title" idx="2"/>
          </p:nvPr>
        </p:nvSpPr>
        <p:spPr>
          <a:xfrm>
            <a:off x="800175" y="1170150"/>
            <a:ext cx="2423100" cy="4023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267" name="Google Shape;267;p39"/>
          <p:cNvSpPr txBox="1">
            <a:spLocks noGrp="1"/>
          </p:cNvSpPr>
          <p:nvPr>
            <p:ph type="title" idx="3"/>
          </p:nvPr>
        </p:nvSpPr>
        <p:spPr>
          <a:xfrm>
            <a:off x="800175" y="1555100"/>
            <a:ext cx="2423100" cy="493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268" name="Google Shape;268;p39"/>
          <p:cNvSpPr txBox="1">
            <a:spLocks noGrp="1"/>
          </p:cNvSpPr>
          <p:nvPr>
            <p:ph type="title" idx="4"/>
          </p:nvPr>
        </p:nvSpPr>
        <p:spPr>
          <a:xfrm>
            <a:off x="800186" y="2282500"/>
            <a:ext cx="2423100" cy="4023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269" name="Google Shape;269;p39"/>
          <p:cNvSpPr txBox="1">
            <a:spLocks noGrp="1"/>
          </p:cNvSpPr>
          <p:nvPr>
            <p:ph type="title" idx="5"/>
          </p:nvPr>
        </p:nvSpPr>
        <p:spPr>
          <a:xfrm>
            <a:off x="800186" y="2667450"/>
            <a:ext cx="2423100" cy="493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270" name="Google Shape;270;p39"/>
          <p:cNvSpPr txBox="1">
            <a:spLocks noGrp="1"/>
          </p:cNvSpPr>
          <p:nvPr>
            <p:ph type="title" idx="6"/>
          </p:nvPr>
        </p:nvSpPr>
        <p:spPr>
          <a:xfrm>
            <a:off x="5920722" y="1170150"/>
            <a:ext cx="2423100" cy="402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271" name="Google Shape;271;p39"/>
          <p:cNvSpPr txBox="1">
            <a:spLocks noGrp="1"/>
          </p:cNvSpPr>
          <p:nvPr>
            <p:ph type="title" idx="7"/>
          </p:nvPr>
        </p:nvSpPr>
        <p:spPr>
          <a:xfrm>
            <a:off x="5920722" y="1555100"/>
            <a:ext cx="2423100" cy="49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272" name="Google Shape;272;p39"/>
          <p:cNvSpPr/>
          <p:nvPr/>
        </p:nvSpPr>
        <p:spPr>
          <a:xfrm rot="10800000">
            <a:off x="6510000" y="0"/>
            <a:ext cx="2634000" cy="5343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9"/>
          <p:cNvSpPr/>
          <p:nvPr/>
        </p:nvSpPr>
        <p:spPr>
          <a:xfrm rot="10800000">
            <a:off x="0" y="4609200"/>
            <a:ext cx="2634000" cy="53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9"/>
          <p:cNvSpPr txBox="1">
            <a:spLocks noGrp="1"/>
          </p:cNvSpPr>
          <p:nvPr>
            <p:ph type="title" idx="8"/>
          </p:nvPr>
        </p:nvSpPr>
        <p:spPr>
          <a:xfrm>
            <a:off x="800175" y="3394850"/>
            <a:ext cx="2423100" cy="4023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275" name="Google Shape;275;p39"/>
          <p:cNvSpPr txBox="1">
            <a:spLocks noGrp="1"/>
          </p:cNvSpPr>
          <p:nvPr>
            <p:ph type="title" idx="9"/>
          </p:nvPr>
        </p:nvSpPr>
        <p:spPr>
          <a:xfrm>
            <a:off x="800175" y="3779800"/>
            <a:ext cx="2423100" cy="493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276" name="Google Shape;276;p39"/>
          <p:cNvSpPr txBox="1">
            <a:spLocks noGrp="1"/>
          </p:cNvSpPr>
          <p:nvPr>
            <p:ph type="title" idx="13"/>
          </p:nvPr>
        </p:nvSpPr>
        <p:spPr>
          <a:xfrm>
            <a:off x="5920736" y="2282500"/>
            <a:ext cx="2423100" cy="402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277" name="Google Shape;277;p39"/>
          <p:cNvSpPr txBox="1">
            <a:spLocks noGrp="1"/>
          </p:cNvSpPr>
          <p:nvPr>
            <p:ph type="title" idx="14"/>
          </p:nvPr>
        </p:nvSpPr>
        <p:spPr>
          <a:xfrm>
            <a:off x="5920736" y="2667450"/>
            <a:ext cx="2423100" cy="49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278" name="Google Shape;278;p39"/>
          <p:cNvSpPr txBox="1">
            <a:spLocks noGrp="1"/>
          </p:cNvSpPr>
          <p:nvPr>
            <p:ph type="title" idx="15"/>
          </p:nvPr>
        </p:nvSpPr>
        <p:spPr>
          <a:xfrm>
            <a:off x="5920722" y="3394850"/>
            <a:ext cx="2423100" cy="402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279" name="Google Shape;279;p39"/>
          <p:cNvSpPr txBox="1">
            <a:spLocks noGrp="1"/>
          </p:cNvSpPr>
          <p:nvPr>
            <p:ph type="title" idx="16"/>
          </p:nvPr>
        </p:nvSpPr>
        <p:spPr>
          <a:xfrm>
            <a:off x="5920722" y="3779800"/>
            <a:ext cx="2423100" cy="49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CUSTOM_6">
    <p:spTree>
      <p:nvGrpSpPr>
        <p:cNvPr id="1" name="Shape 280"/>
        <p:cNvGrpSpPr/>
        <p:nvPr/>
      </p:nvGrpSpPr>
      <p:grpSpPr>
        <a:xfrm>
          <a:off x="0" y="0"/>
          <a:ext cx="0" cy="0"/>
          <a:chOff x="0" y="0"/>
          <a:chExt cx="0" cy="0"/>
        </a:xfrm>
      </p:grpSpPr>
      <p:sp>
        <p:nvSpPr>
          <p:cNvPr id="281" name="Google Shape;281;p40"/>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82" name="Google Shape;282;p40"/>
          <p:cNvSpPr/>
          <p:nvPr/>
        </p:nvSpPr>
        <p:spPr>
          <a:xfrm rot="10800000">
            <a:off x="0" y="4429375"/>
            <a:ext cx="20553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rot="5400000">
            <a:off x="8459538" y="332425"/>
            <a:ext cx="1017000" cy="3519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CUSTOM_7">
    <p:spTree>
      <p:nvGrpSpPr>
        <p:cNvPr id="1" name="Shape 284"/>
        <p:cNvGrpSpPr/>
        <p:nvPr/>
      </p:nvGrpSpPr>
      <p:grpSpPr>
        <a:xfrm>
          <a:off x="0" y="0"/>
          <a:ext cx="0" cy="0"/>
          <a:chOff x="0" y="0"/>
          <a:chExt cx="0" cy="0"/>
        </a:xfrm>
      </p:grpSpPr>
      <p:sp>
        <p:nvSpPr>
          <p:cNvPr id="285" name="Google Shape;285;p41"/>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86" name="Google Shape;286;p41"/>
          <p:cNvSpPr/>
          <p:nvPr/>
        </p:nvSpPr>
        <p:spPr>
          <a:xfrm rot="5400000">
            <a:off x="7753050" y="667050"/>
            <a:ext cx="20553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1"/>
          <p:cNvSpPr/>
          <p:nvPr/>
        </p:nvSpPr>
        <p:spPr>
          <a:xfrm rot="10800000">
            <a:off x="-12" y="4791600"/>
            <a:ext cx="1017000" cy="3519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3">
  <p:cSld name="CUSTOM_7_1">
    <p:spTree>
      <p:nvGrpSpPr>
        <p:cNvPr id="1" name="Shape 288"/>
        <p:cNvGrpSpPr/>
        <p:nvPr/>
      </p:nvGrpSpPr>
      <p:grpSpPr>
        <a:xfrm>
          <a:off x="0" y="0"/>
          <a:ext cx="0" cy="0"/>
          <a:chOff x="0" y="0"/>
          <a:chExt cx="0" cy="0"/>
        </a:xfrm>
      </p:grpSpPr>
      <p:sp>
        <p:nvSpPr>
          <p:cNvPr id="289" name="Google Shape;289;p42"/>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90" name="Google Shape;290;p42"/>
          <p:cNvSpPr/>
          <p:nvPr/>
        </p:nvSpPr>
        <p:spPr>
          <a:xfrm rot="10800000">
            <a:off x="7092600" y="4791475"/>
            <a:ext cx="2051400" cy="3519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2"/>
          <p:cNvSpPr/>
          <p:nvPr/>
        </p:nvSpPr>
        <p:spPr>
          <a:xfrm rot="5400000">
            <a:off x="8328300" y="143125"/>
            <a:ext cx="1007700" cy="7212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6">
  <p:cSld name="CUSTOM_7_1_1">
    <p:spTree>
      <p:nvGrpSpPr>
        <p:cNvPr id="1" name="Shape 292"/>
        <p:cNvGrpSpPr/>
        <p:nvPr/>
      </p:nvGrpSpPr>
      <p:grpSpPr>
        <a:xfrm>
          <a:off x="0" y="0"/>
          <a:ext cx="0" cy="0"/>
          <a:chOff x="0" y="0"/>
          <a:chExt cx="0" cy="0"/>
        </a:xfrm>
      </p:grpSpPr>
      <p:sp>
        <p:nvSpPr>
          <p:cNvPr id="293" name="Google Shape;293;p43"/>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94" name="Google Shape;294;p43"/>
          <p:cNvSpPr/>
          <p:nvPr/>
        </p:nvSpPr>
        <p:spPr>
          <a:xfrm rot="5400000">
            <a:off x="-691350" y="3730950"/>
            <a:ext cx="2055300" cy="7698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3"/>
          <p:cNvSpPr/>
          <p:nvPr/>
        </p:nvSpPr>
        <p:spPr>
          <a:xfrm rot="10800000">
            <a:off x="8126988" y="0"/>
            <a:ext cx="1017000" cy="3519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7">
  <p:cSld name="CUSTOM_42">
    <p:spTree>
      <p:nvGrpSpPr>
        <p:cNvPr id="1" name="Shape 296"/>
        <p:cNvGrpSpPr/>
        <p:nvPr/>
      </p:nvGrpSpPr>
      <p:grpSpPr>
        <a:xfrm>
          <a:off x="0" y="0"/>
          <a:ext cx="0" cy="0"/>
          <a:chOff x="0" y="0"/>
          <a:chExt cx="0" cy="0"/>
        </a:xfrm>
      </p:grpSpPr>
      <p:sp>
        <p:nvSpPr>
          <p:cNvPr id="297" name="Google Shape;297;p44"/>
          <p:cNvSpPr txBox="1">
            <a:spLocks noGrp="1"/>
          </p:cNvSpPr>
          <p:nvPr>
            <p:ph type="title"/>
          </p:nvPr>
        </p:nvSpPr>
        <p:spPr>
          <a:xfrm>
            <a:off x="723975" y="3113125"/>
            <a:ext cx="5170800" cy="122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4800"/>
              <a:buNone/>
              <a:defRPr sz="3600">
                <a:solidFill>
                  <a:schemeClr val="accent2"/>
                </a:solidFill>
              </a:defRPr>
            </a:lvl1pPr>
            <a:lvl2pPr lvl="1" rtl="0">
              <a:spcBef>
                <a:spcPts val="0"/>
              </a:spcBef>
              <a:spcAft>
                <a:spcPts val="0"/>
              </a:spcAft>
              <a:buClr>
                <a:schemeClr val="accent2"/>
              </a:buClr>
              <a:buSzPts val="4800"/>
              <a:buNone/>
              <a:defRPr sz="4800">
                <a:solidFill>
                  <a:schemeClr val="accent2"/>
                </a:solidFill>
              </a:defRPr>
            </a:lvl2pPr>
            <a:lvl3pPr lvl="2" rtl="0">
              <a:spcBef>
                <a:spcPts val="0"/>
              </a:spcBef>
              <a:spcAft>
                <a:spcPts val="0"/>
              </a:spcAft>
              <a:buClr>
                <a:schemeClr val="accent2"/>
              </a:buClr>
              <a:buSzPts val="4800"/>
              <a:buNone/>
              <a:defRPr sz="4800">
                <a:solidFill>
                  <a:schemeClr val="accent2"/>
                </a:solidFill>
              </a:defRPr>
            </a:lvl3pPr>
            <a:lvl4pPr lvl="3" rtl="0">
              <a:spcBef>
                <a:spcPts val="0"/>
              </a:spcBef>
              <a:spcAft>
                <a:spcPts val="0"/>
              </a:spcAft>
              <a:buClr>
                <a:schemeClr val="accent2"/>
              </a:buClr>
              <a:buSzPts val="4800"/>
              <a:buNone/>
              <a:defRPr sz="4800">
                <a:solidFill>
                  <a:schemeClr val="accent2"/>
                </a:solidFill>
              </a:defRPr>
            </a:lvl4pPr>
            <a:lvl5pPr lvl="4" rtl="0">
              <a:spcBef>
                <a:spcPts val="0"/>
              </a:spcBef>
              <a:spcAft>
                <a:spcPts val="0"/>
              </a:spcAft>
              <a:buClr>
                <a:schemeClr val="accent2"/>
              </a:buClr>
              <a:buSzPts val="4800"/>
              <a:buNone/>
              <a:defRPr sz="4800">
                <a:solidFill>
                  <a:schemeClr val="accent2"/>
                </a:solidFill>
              </a:defRPr>
            </a:lvl5pPr>
            <a:lvl6pPr lvl="5" rtl="0">
              <a:spcBef>
                <a:spcPts val="0"/>
              </a:spcBef>
              <a:spcAft>
                <a:spcPts val="0"/>
              </a:spcAft>
              <a:buClr>
                <a:schemeClr val="accent2"/>
              </a:buClr>
              <a:buSzPts val="4800"/>
              <a:buNone/>
              <a:defRPr sz="4800">
                <a:solidFill>
                  <a:schemeClr val="accent2"/>
                </a:solidFill>
              </a:defRPr>
            </a:lvl6pPr>
            <a:lvl7pPr lvl="6" rtl="0">
              <a:spcBef>
                <a:spcPts val="0"/>
              </a:spcBef>
              <a:spcAft>
                <a:spcPts val="0"/>
              </a:spcAft>
              <a:buClr>
                <a:schemeClr val="accent2"/>
              </a:buClr>
              <a:buSzPts val="4800"/>
              <a:buNone/>
              <a:defRPr sz="4800">
                <a:solidFill>
                  <a:schemeClr val="accent2"/>
                </a:solidFill>
              </a:defRPr>
            </a:lvl7pPr>
            <a:lvl8pPr lvl="7" rtl="0">
              <a:spcBef>
                <a:spcPts val="0"/>
              </a:spcBef>
              <a:spcAft>
                <a:spcPts val="0"/>
              </a:spcAft>
              <a:buClr>
                <a:schemeClr val="accent2"/>
              </a:buClr>
              <a:buSzPts val="4800"/>
              <a:buNone/>
              <a:defRPr sz="4800">
                <a:solidFill>
                  <a:schemeClr val="accent2"/>
                </a:solidFill>
              </a:defRPr>
            </a:lvl8pPr>
            <a:lvl9pPr lvl="8" rtl="0">
              <a:spcBef>
                <a:spcPts val="0"/>
              </a:spcBef>
              <a:spcAft>
                <a:spcPts val="0"/>
              </a:spcAft>
              <a:buClr>
                <a:schemeClr val="accent2"/>
              </a:buClr>
              <a:buSzPts val="4800"/>
              <a:buNone/>
              <a:defRPr sz="4800">
                <a:solidFill>
                  <a:schemeClr val="accent2"/>
                </a:solidFill>
              </a:defRPr>
            </a:lvl9pPr>
          </a:lstStyle>
          <a:p>
            <a:endParaRPr/>
          </a:p>
        </p:txBody>
      </p:sp>
      <p:sp>
        <p:nvSpPr>
          <p:cNvPr id="298" name="Google Shape;298;p44"/>
          <p:cNvSpPr/>
          <p:nvPr/>
        </p:nvSpPr>
        <p:spPr>
          <a:xfrm rot="5400000">
            <a:off x="8459538" y="4459050"/>
            <a:ext cx="1017000" cy="3519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4"/>
          <p:cNvSpPr/>
          <p:nvPr/>
        </p:nvSpPr>
        <p:spPr>
          <a:xfrm>
            <a:off x="3729600" y="0"/>
            <a:ext cx="5414400" cy="4701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3">
  <p:cSld name="CUSTOM_36">
    <p:spTree>
      <p:nvGrpSpPr>
        <p:cNvPr id="1" name="Shape 345"/>
        <p:cNvGrpSpPr/>
        <p:nvPr/>
      </p:nvGrpSpPr>
      <p:grpSpPr>
        <a:xfrm>
          <a:off x="0" y="0"/>
          <a:ext cx="0" cy="0"/>
          <a:chOff x="0" y="0"/>
          <a:chExt cx="0" cy="0"/>
        </a:xfrm>
      </p:grpSpPr>
      <p:sp>
        <p:nvSpPr>
          <p:cNvPr id="346" name="Google Shape;346;p49"/>
          <p:cNvSpPr txBox="1">
            <a:spLocks noGrp="1"/>
          </p:cNvSpPr>
          <p:nvPr>
            <p:ph type="title" hasCustomPrompt="1"/>
          </p:nvPr>
        </p:nvSpPr>
        <p:spPr>
          <a:xfrm>
            <a:off x="866850" y="651688"/>
            <a:ext cx="4236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200"/>
              <a:buNone/>
              <a:defRPr sz="5800">
                <a:solidFill>
                  <a:schemeClr val="accent1"/>
                </a:solidFill>
              </a:defRPr>
            </a:lvl1pPr>
            <a:lvl2pPr lvl="1"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2pPr>
            <a:lvl3pPr lvl="2"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3pPr>
            <a:lvl4pPr lvl="3"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4pPr>
            <a:lvl5pPr lvl="4"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5pPr>
            <a:lvl6pPr lvl="5"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6pPr>
            <a:lvl7pPr lvl="6"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7pPr>
            <a:lvl8pPr lvl="7"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8pPr>
            <a:lvl9pPr lvl="8"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9pPr>
          </a:lstStyle>
          <a:p>
            <a:r>
              <a:t>xx%</a:t>
            </a:r>
          </a:p>
        </p:txBody>
      </p:sp>
      <p:sp>
        <p:nvSpPr>
          <p:cNvPr id="347" name="Google Shape;347;p49"/>
          <p:cNvSpPr txBox="1">
            <a:spLocks noGrp="1"/>
          </p:cNvSpPr>
          <p:nvPr>
            <p:ph type="subTitle" idx="1"/>
          </p:nvPr>
        </p:nvSpPr>
        <p:spPr>
          <a:xfrm>
            <a:off x="866850" y="1481077"/>
            <a:ext cx="4236300" cy="35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400"/>
              <a:buNone/>
              <a:defRPr sz="1400">
                <a:solidFill>
                  <a:schemeClr val="accent3"/>
                </a:solidFill>
              </a:defRPr>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348" name="Google Shape;348;p49"/>
          <p:cNvSpPr txBox="1">
            <a:spLocks noGrp="1"/>
          </p:cNvSpPr>
          <p:nvPr>
            <p:ph type="title" idx="2" hasCustomPrompt="1"/>
          </p:nvPr>
        </p:nvSpPr>
        <p:spPr>
          <a:xfrm>
            <a:off x="866850" y="1979793"/>
            <a:ext cx="4236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200"/>
              <a:buNone/>
              <a:defRPr sz="5800">
                <a:solidFill>
                  <a:schemeClr val="accent1"/>
                </a:solidFill>
              </a:defRPr>
            </a:lvl1pPr>
            <a:lvl2pPr lvl="1"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2pPr>
            <a:lvl3pPr lvl="2"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3pPr>
            <a:lvl4pPr lvl="3"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4pPr>
            <a:lvl5pPr lvl="4"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5pPr>
            <a:lvl6pPr lvl="5"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6pPr>
            <a:lvl7pPr lvl="6"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7pPr>
            <a:lvl8pPr lvl="7"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8pPr>
            <a:lvl9pPr lvl="8"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9pPr>
          </a:lstStyle>
          <a:p>
            <a:r>
              <a:t>xx%</a:t>
            </a:r>
          </a:p>
        </p:txBody>
      </p:sp>
      <p:sp>
        <p:nvSpPr>
          <p:cNvPr id="349" name="Google Shape;349;p49"/>
          <p:cNvSpPr txBox="1">
            <a:spLocks noGrp="1"/>
          </p:cNvSpPr>
          <p:nvPr>
            <p:ph type="subTitle" idx="3"/>
          </p:nvPr>
        </p:nvSpPr>
        <p:spPr>
          <a:xfrm>
            <a:off x="866850" y="2808095"/>
            <a:ext cx="4236300" cy="35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400"/>
              <a:buNone/>
              <a:defRPr sz="1400">
                <a:solidFill>
                  <a:schemeClr val="accent3"/>
                </a:solidFill>
              </a:defRPr>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350" name="Google Shape;350;p49"/>
          <p:cNvSpPr txBox="1">
            <a:spLocks noGrp="1"/>
          </p:cNvSpPr>
          <p:nvPr>
            <p:ph type="title" idx="4" hasCustomPrompt="1"/>
          </p:nvPr>
        </p:nvSpPr>
        <p:spPr>
          <a:xfrm>
            <a:off x="866850" y="3306810"/>
            <a:ext cx="4236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200"/>
              <a:buNone/>
              <a:defRPr sz="5800">
                <a:solidFill>
                  <a:schemeClr val="accent1"/>
                </a:solidFill>
              </a:defRPr>
            </a:lvl1pPr>
            <a:lvl2pPr lvl="1"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2pPr>
            <a:lvl3pPr lvl="2"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3pPr>
            <a:lvl4pPr lvl="3"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4pPr>
            <a:lvl5pPr lvl="4"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5pPr>
            <a:lvl6pPr lvl="5"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6pPr>
            <a:lvl7pPr lvl="6"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7pPr>
            <a:lvl8pPr lvl="7"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8pPr>
            <a:lvl9pPr lvl="8" algn="ctr" rtl="0">
              <a:spcBef>
                <a:spcPts val="0"/>
              </a:spcBef>
              <a:spcAft>
                <a:spcPts val="0"/>
              </a:spcAft>
              <a:buClr>
                <a:schemeClr val="accent5"/>
              </a:buClr>
              <a:buSzPts val="6200"/>
              <a:buFont typeface="Playfair Display"/>
              <a:buNone/>
              <a:defRPr sz="6200" b="1">
                <a:solidFill>
                  <a:schemeClr val="accent5"/>
                </a:solidFill>
                <a:latin typeface="Playfair Display"/>
                <a:ea typeface="Playfair Display"/>
                <a:cs typeface="Playfair Display"/>
                <a:sym typeface="Playfair Display"/>
              </a:defRPr>
            </a:lvl9pPr>
          </a:lstStyle>
          <a:p>
            <a:r>
              <a:t>xx%</a:t>
            </a:r>
          </a:p>
        </p:txBody>
      </p:sp>
      <p:sp>
        <p:nvSpPr>
          <p:cNvPr id="351" name="Google Shape;351;p49"/>
          <p:cNvSpPr txBox="1">
            <a:spLocks noGrp="1"/>
          </p:cNvSpPr>
          <p:nvPr>
            <p:ph type="subTitle" idx="5"/>
          </p:nvPr>
        </p:nvSpPr>
        <p:spPr>
          <a:xfrm>
            <a:off x="866850" y="4135112"/>
            <a:ext cx="4236300" cy="35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400"/>
              <a:buNone/>
              <a:defRPr sz="1400">
                <a:solidFill>
                  <a:schemeClr val="accent3"/>
                </a:solidFill>
              </a:defRPr>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1">
  <p:cSld name="CUSTOM_14">
    <p:spTree>
      <p:nvGrpSpPr>
        <p:cNvPr id="1" name="Shape 364"/>
        <p:cNvGrpSpPr/>
        <p:nvPr/>
      </p:nvGrpSpPr>
      <p:grpSpPr>
        <a:xfrm>
          <a:off x="0" y="0"/>
          <a:ext cx="0" cy="0"/>
          <a:chOff x="0" y="0"/>
          <a:chExt cx="0" cy="0"/>
        </a:xfrm>
      </p:grpSpPr>
      <p:sp>
        <p:nvSpPr>
          <p:cNvPr id="365" name="Google Shape;365;p51"/>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366" name="Google Shape;366;p51"/>
          <p:cNvSpPr txBox="1">
            <a:spLocks noGrp="1"/>
          </p:cNvSpPr>
          <p:nvPr>
            <p:ph type="title" idx="2"/>
          </p:nvPr>
        </p:nvSpPr>
        <p:spPr>
          <a:xfrm>
            <a:off x="723988" y="1501796"/>
            <a:ext cx="2210100" cy="384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800"/>
              <a:buNone/>
              <a:defRPr sz="21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67" name="Google Shape;367;p51"/>
          <p:cNvSpPr txBox="1">
            <a:spLocks noGrp="1"/>
          </p:cNvSpPr>
          <p:nvPr>
            <p:ph type="title" idx="3"/>
          </p:nvPr>
        </p:nvSpPr>
        <p:spPr>
          <a:xfrm>
            <a:off x="723950" y="1885786"/>
            <a:ext cx="2210100" cy="493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368" name="Google Shape;368;p51"/>
          <p:cNvSpPr txBox="1">
            <a:spLocks noGrp="1"/>
          </p:cNvSpPr>
          <p:nvPr>
            <p:ph type="title" idx="4"/>
          </p:nvPr>
        </p:nvSpPr>
        <p:spPr>
          <a:xfrm>
            <a:off x="723989" y="3139049"/>
            <a:ext cx="2210100" cy="384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800"/>
              <a:buNone/>
              <a:defRPr sz="21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69" name="Google Shape;369;p51"/>
          <p:cNvSpPr txBox="1">
            <a:spLocks noGrp="1"/>
          </p:cNvSpPr>
          <p:nvPr>
            <p:ph type="title" idx="5"/>
          </p:nvPr>
        </p:nvSpPr>
        <p:spPr>
          <a:xfrm>
            <a:off x="723988" y="3523038"/>
            <a:ext cx="2210100" cy="493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370" name="Google Shape;370;p51"/>
          <p:cNvSpPr txBox="1">
            <a:spLocks noGrp="1"/>
          </p:cNvSpPr>
          <p:nvPr>
            <p:ph type="title" idx="6"/>
          </p:nvPr>
        </p:nvSpPr>
        <p:spPr>
          <a:xfrm>
            <a:off x="6209988" y="1501788"/>
            <a:ext cx="2210100" cy="38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21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1" name="Google Shape;371;p51"/>
          <p:cNvSpPr txBox="1">
            <a:spLocks noGrp="1"/>
          </p:cNvSpPr>
          <p:nvPr>
            <p:ph type="title" idx="7"/>
          </p:nvPr>
        </p:nvSpPr>
        <p:spPr>
          <a:xfrm>
            <a:off x="6209950" y="1885775"/>
            <a:ext cx="2210100" cy="49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372" name="Google Shape;372;p51"/>
          <p:cNvSpPr txBox="1">
            <a:spLocks noGrp="1"/>
          </p:cNvSpPr>
          <p:nvPr>
            <p:ph type="title" idx="8"/>
          </p:nvPr>
        </p:nvSpPr>
        <p:spPr>
          <a:xfrm>
            <a:off x="6209988" y="3139049"/>
            <a:ext cx="2210100" cy="38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21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3" name="Google Shape;373;p51"/>
          <p:cNvSpPr txBox="1">
            <a:spLocks noGrp="1"/>
          </p:cNvSpPr>
          <p:nvPr>
            <p:ph type="title" idx="9"/>
          </p:nvPr>
        </p:nvSpPr>
        <p:spPr>
          <a:xfrm>
            <a:off x="6209988" y="3523038"/>
            <a:ext cx="2210100" cy="49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2">
  <p:cSld name="CUSTOM_32">
    <p:spTree>
      <p:nvGrpSpPr>
        <p:cNvPr id="1" name="Shape 374"/>
        <p:cNvGrpSpPr/>
        <p:nvPr/>
      </p:nvGrpSpPr>
      <p:grpSpPr>
        <a:xfrm>
          <a:off x="0" y="0"/>
          <a:ext cx="0" cy="0"/>
          <a:chOff x="0" y="0"/>
          <a:chExt cx="0" cy="0"/>
        </a:xfrm>
      </p:grpSpPr>
      <p:sp>
        <p:nvSpPr>
          <p:cNvPr id="375" name="Google Shape;375;p52"/>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376" name="Google Shape;376;p52"/>
          <p:cNvSpPr txBox="1">
            <a:spLocks noGrp="1"/>
          </p:cNvSpPr>
          <p:nvPr>
            <p:ph type="title" idx="2"/>
          </p:nvPr>
        </p:nvSpPr>
        <p:spPr>
          <a:xfrm>
            <a:off x="2706609" y="3434333"/>
            <a:ext cx="1865400" cy="38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None/>
              <a:defRPr sz="21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7" name="Google Shape;377;p52"/>
          <p:cNvSpPr txBox="1">
            <a:spLocks noGrp="1"/>
          </p:cNvSpPr>
          <p:nvPr>
            <p:ph type="title" idx="3"/>
          </p:nvPr>
        </p:nvSpPr>
        <p:spPr>
          <a:xfrm>
            <a:off x="2706609" y="3818323"/>
            <a:ext cx="1865400" cy="49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378" name="Google Shape;378;p52"/>
          <p:cNvSpPr txBox="1">
            <a:spLocks noGrp="1"/>
          </p:cNvSpPr>
          <p:nvPr>
            <p:ph type="title" idx="4"/>
          </p:nvPr>
        </p:nvSpPr>
        <p:spPr>
          <a:xfrm>
            <a:off x="841211" y="2942723"/>
            <a:ext cx="1865400" cy="38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None/>
              <a:defRPr sz="21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9" name="Google Shape;379;p52"/>
          <p:cNvSpPr txBox="1">
            <a:spLocks noGrp="1"/>
          </p:cNvSpPr>
          <p:nvPr>
            <p:ph type="title" idx="5"/>
          </p:nvPr>
        </p:nvSpPr>
        <p:spPr>
          <a:xfrm>
            <a:off x="841211" y="3326712"/>
            <a:ext cx="1865400" cy="49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380" name="Google Shape;380;p52"/>
          <p:cNvSpPr txBox="1">
            <a:spLocks noGrp="1"/>
          </p:cNvSpPr>
          <p:nvPr>
            <p:ph type="title" idx="6"/>
          </p:nvPr>
        </p:nvSpPr>
        <p:spPr>
          <a:xfrm>
            <a:off x="6437396" y="3434325"/>
            <a:ext cx="1865400" cy="38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None/>
              <a:defRPr sz="21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81" name="Google Shape;381;p52"/>
          <p:cNvSpPr txBox="1">
            <a:spLocks noGrp="1"/>
          </p:cNvSpPr>
          <p:nvPr>
            <p:ph type="title" idx="7"/>
          </p:nvPr>
        </p:nvSpPr>
        <p:spPr>
          <a:xfrm>
            <a:off x="6437396" y="3818312"/>
            <a:ext cx="1865400" cy="49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382" name="Google Shape;382;p52"/>
          <p:cNvSpPr txBox="1">
            <a:spLocks noGrp="1"/>
          </p:cNvSpPr>
          <p:nvPr>
            <p:ph type="title" idx="8"/>
          </p:nvPr>
        </p:nvSpPr>
        <p:spPr>
          <a:xfrm>
            <a:off x="4571992" y="2948561"/>
            <a:ext cx="1865400" cy="38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None/>
              <a:defRPr sz="21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83" name="Google Shape;383;p52"/>
          <p:cNvSpPr txBox="1">
            <a:spLocks noGrp="1"/>
          </p:cNvSpPr>
          <p:nvPr>
            <p:ph type="title" idx="9"/>
          </p:nvPr>
        </p:nvSpPr>
        <p:spPr>
          <a:xfrm>
            <a:off x="4571992" y="3332550"/>
            <a:ext cx="1865400" cy="49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384" name="Google Shape;384;p52"/>
          <p:cNvSpPr/>
          <p:nvPr/>
        </p:nvSpPr>
        <p:spPr>
          <a:xfrm rot="10800000">
            <a:off x="-13725" y="4791600"/>
            <a:ext cx="3183600" cy="3519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13">
    <p:spTree>
      <p:nvGrpSpPr>
        <p:cNvPr id="1" name="Shape 41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3900" y="361950"/>
            <a:ext cx="6448200" cy="591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2800"/>
              <a:buNone/>
              <a:defRPr>
                <a:solidFill>
                  <a:schemeClr val="accent3"/>
                </a:solidFill>
              </a:defRPr>
            </a:lvl1pPr>
            <a:lvl2pPr lvl="1">
              <a:spcBef>
                <a:spcPts val="0"/>
              </a:spcBef>
              <a:spcAft>
                <a:spcPts val="0"/>
              </a:spcAft>
              <a:buClr>
                <a:schemeClr val="accent3"/>
              </a:buClr>
              <a:buSzPts val="2800"/>
              <a:buNone/>
              <a:defRPr>
                <a:solidFill>
                  <a:schemeClr val="accent3"/>
                </a:solidFill>
              </a:defRPr>
            </a:lvl2pPr>
            <a:lvl3pPr lvl="2">
              <a:spcBef>
                <a:spcPts val="0"/>
              </a:spcBef>
              <a:spcAft>
                <a:spcPts val="0"/>
              </a:spcAft>
              <a:buClr>
                <a:schemeClr val="accent3"/>
              </a:buClr>
              <a:buSzPts val="2800"/>
              <a:buNone/>
              <a:defRPr>
                <a:solidFill>
                  <a:schemeClr val="accent3"/>
                </a:solidFill>
              </a:defRPr>
            </a:lvl3pPr>
            <a:lvl4pPr lvl="3">
              <a:spcBef>
                <a:spcPts val="0"/>
              </a:spcBef>
              <a:spcAft>
                <a:spcPts val="0"/>
              </a:spcAft>
              <a:buClr>
                <a:schemeClr val="accent3"/>
              </a:buClr>
              <a:buSzPts val="2800"/>
              <a:buNone/>
              <a:defRPr>
                <a:solidFill>
                  <a:schemeClr val="accent3"/>
                </a:solidFill>
              </a:defRPr>
            </a:lvl4pPr>
            <a:lvl5pPr lvl="4">
              <a:spcBef>
                <a:spcPts val="0"/>
              </a:spcBef>
              <a:spcAft>
                <a:spcPts val="0"/>
              </a:spcAft>
              <a:buClr>
                <a:schemeClr val="accent3"/>
              </a:buClr>
              <a:buSzPts val="2800"/>
              <a:buNone/>
              <a:defRPr>
                <a:solidFill>
                  <a:schemeClr val="accent3"/>
                </a:solidFill>
              </a:defRPr>
            </a:lvl5pPr>
            <a:lvl6pPr lvl="5">
              <a:spcBef>
                <a:spcPts val="0"/>
              </a:spcBef>
              <a:spcAft>
                <a:spcPts val="0"/>
              </a:spcAft>
              <a:buClr>
                <a:schemeClr val="accent3"/>
              </a:buClr>
              <a:buSzPts val="2800"/>
              <a:buNone/>
              <a:defRPr>
                <a:solidFill>
                  <a:schemeClr val="accent3"/>
                </a:solidFill>
              </a:defRPr>
            </a:lvl6pPr>
            <a:lvl7pPr lvl="6">
              <a:spcBef>
                <a:spcPts val="0"/>
              </a:spcBef>
              <a:spcAft>
                <a:spcPts val="0"/>
              </a:spcAft>
              <a:buClr>
                <a:schemeClr val="accent3"/>
              </a:buClr>
              <a:buSzPts val="2800"/>
              <a:buNone/>
              <a:defRPr>
                <a:solidFill>
                  <a:schemeClr val="accent3"/>
                </a:solidFill>
              </a:defRPr>
            </a:lvl7pPr>
            <a:lvl8pPr lvl="7">
              <a:spcBef>
                <a:spcPts val="0"/>
              </a:spcBef>
              <a:spcAft>
                <a:spcPts val="0"/>
              </a:spcAft>
              <a:buClr>
                <a:schemeClr val="accent3"/>
              </a:buClr>
              <a:buSzPts val="2800"/>
              <a:buNone/>
              <a:defRPr>
                <a:solidFill>
                  <a:schemeClr val="accent3"/>
                </a:solidFill>
              </a:defRPr>
            </a:lvl8pPr>
            <a:lvl9pPr lvl="8">
              <a:spcBef>
                <a:spcPts val="0"/>
              </a:spcBef>
              <a:spcAft>
                <a:spcPts val="0"/>
              </a:spcAft>
              <a:buClr>
                <a:schemeClr val="accent3"/>
              </a:buClr>
              <a:buSzPts val="2800"/>
              <a:buNone/>
              <a:defRPr>
                <a:solidFill>
                  <a:schemeClr val="accent3"/>
                </a:solidFill>
              </a:defRPr>
            </a:lvl9pPr>
          </a:lstStyle>
          <a:p>
            <a:endParaRPr/>
          </a:p>
        </p:txBody>
      </p:sp>
      <p:sp>
        <p:nvSpPr>
          <p:cNvPr id="25" name="Google Shape;25;p4"/>
          <p:cNvSpPr txBox="1">
            <a:spLocks noGrp="1"/>
          </p:cNvSpPr>
          <p:nvPr>
            <p:ph type="body" idx="1"/>
          </p:nvPr>
        </p:nvSpPr>
        <p:spPr>
          <a:xfrm>
            <a:off x="723900" y="953775"/>
            <a:ext cx="7696200" cy="36150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5"/>
              </a:buClr>
              <a:buSzPts val="1200"/>
              <a:buAutoNum type="arabicPeriod"/>
              <a:defRPr sz="1100">
                <a:solidFill>
                  <a:srgbClr val="000000"/>
                </a:solidFill>
              </a:defRPr>
            </a:lvl1pPr>
            <a:lvl2pPr marL="914400" lvl="1" indent="-304800">
              <a:spcBef>
                <a:spcPts val="1600"/>
              </a:spcBef>
              <a:spcAft>
                <a:spcPts val="0"/>
              </a:spcAft>
              <a:buClr>
                <a:srgbClr val="000000"/>
              </a:buClr>
              <a:buSzPts val="1200"/>
              <a:buAutoNum type="alphaLcPeriod"/>
              <a:defRPr>
                <a:solidFill>
                  <a:srgbClr val="000000"/>
                </a:solidFill>
              </a:defRPr>
            </a:lvl2pPr>
            <a:lvl3pPr marL="1371600" lvl="2" indent="-304800">
              <a:spcBef>
                <a:spcPts val="1600"/>
              </a:spcBef>
              <a:spcAft>
                <a:spcPts val="0"/>
              </a:spcAft>
              <a:buClr>
                <a:srgbClr val="000000"/>
              </a:buClr>
              <a:buSzPts val="1200"/>
              <a:buAutoNum type="romanLcPeriod"/>
              <a:defRPr>
                <a:solidFill>
                  <a:srgbClr val="000000"/>
                </a:solidFill>
              </a:defRPr>
            </a:lvl3pPr>
            <a:lvl4pPr marL="1828800" lvl="3" indent="-304800">
              <a:spcBef>
                <a:spcPts val="1600"/>
              </a:spcBef>
              <a:spcAft>
                <a:spcPts val="0"/>
              </a:spcAft>
              <a:buClr>
                <a:srgbClr val="000000"/>
              </a:buClr>
              <a:buSzPts val="1200"/>
              <a:buAutoNum type="arabicPeriod"/>
              <a:defRPr>
                <a:solidFill>
                  <a:srgbClr val="000000"/>
                </a:solidFill>
              </a:defRPr>
            </a:lvl4pPr>
            <a:lvl5pPr marL="2286000" lvl="4" indent="-304800">
              <a:spcBef>
                <a:spcPts val="1600"/>
              </a:spcBef>
              <a:spcAft>
                <a:spcPts val="0"/>
              </a:spcAft>
              <a:buClr>
                <a:srgbClr val="000000"/>
              </a:buClr>
              <a:buSzPts val="1200"/>
              <a:buAutoNum type="alphaLcPeriod"/>
              <a:defRPr>
                <a:solidFill>
                  <a:srgbClr val="000000"/>
                </a:solidFill>
              </a:defRPr>
            </a:lvl5pPr>
            <a:lvl6pPr marL="2743200" lvl="5" indent="-304800">
              <a:spcBef>
                <a:spcPts val="1600"/>
              </a:spcBef>
              <a:spcAft>
                <a:spcPts val="0"/>
              </a:spcAft>
              <a:buClr>
                <a:srgbClr val="000000"/>
              </a:buClr>
              <a:buSzPts val="1200"/>
              <a:buAutoNum type="romanLcPeriod"/>
              <a:defRPr>
                <a:solidFill>
                  <a:srgbClr val="000000"/>
                </a:solidFill>
              </a:defRPr>
            </a:lvl6pPr>
            <a:lvl7pPr marL="3200400" lvl="6" indent="-304800">
              <a:spcBef>
                <a:spcPts val="1600"/>
              </a:spcBef>
              <a:spcAft>
                <a:spcPts val="0"/>
              </a:spcAft>
              <a:buClr>
                <a:srgbClr val="000000"/>
              </a:buClr>
              <a:buSzPts val="1200"/>
              <a:buAutoNum type="arabicPeriod"/>
              <a:defRPr>
                <a:solidFill>
                  <a:srgbClr val="000000"/>
                </a:solidFill>
              </a:defRPr>
            </a:lvl7pPr>
            <a:lvl8pPr marL="3657600" lvl="7" indent="-304800">
              <a:spcBef>
                <a:spcPts val="1600"/>
              </a:spcBef>
              <a:spcAft>
                <a:spcPts val="0"/>
              </a:spcAft>
              <a:buClr>
                <a:srgbClr val="000000"/>
              </a:buClr>
              <a:buSzPts val="1200"/>
              <a:buAutoNum type="alphaLcPeriod"/>
              <a:defRPr>
                <a:solidFill>
                  <a:srgbClr val="000000"/>
                </a:solidFill>
              </a:defRPr>
            </a:lvl8pPr>
            <a:lvl9pPr marL="4114800" lvl="8" indent="-304800">
              <a:spcBef>
                <a:spcPts val="1600"/>
              </a:spcBef>
              <a:spcAft>
                <a:spcPts val="1600"/>
              </a:spcAft>
              <a:buClr>
                <a:srgbClr val="000000"/>
              </a:buClr>
              <a:buSzPts val="1200"/>
              <a:buAutoNum type="romanLcPeriod"/>
              <a:defRPr>
                <a:solidFill>
                  <a:srgbClr val="000000"/>
                </a:solidFill>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CUSTOM_13_1">
    <p:spTree>
      <p:nvGrpSpPr>
        <p:cNvPr id="1" name="Shape 411"/>
        <p:cNvGrpSpPr/>
        <p:nvPr/>
      </p:nvGrpSpPr>
      <p:grpSpPr>
        <a:xfrm>
          <a:off x="0" y="0"/>
          <a:ext cx="0" cy="0"/>
          <a:chOff x="0" y="0"/>
          <a:chExt cx="0" cy="0"/>
        </a:xfrm>
      </p:grpSpPr>
      <p:sp>
        <p:nvSpPr>
          <p:cNvPr id="412" name="Google Shape;412;p58"/>
          <p:cNvSpPr/>
          <p:nvPr/>
        </p:nvSpPr>
        <p:spPr>
          <a:xfrm rot="5400000">
            <a:off x="-332550" y="4459050"/>
            <a:ext cx="1017000" cy="3519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8"/>
          <p:cNvSpPr/>
          <p:nvPr/>
        </p:nvSpPr>
        <p:spPr>
          <a:xfrm>
            <a:off x="8136300" y="4422175"/>
            <a:ext cx="10077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CUSTOM_13_1_1">
    <p:spTree>
      <p:nvGrpSpPr>
        <p:cNvPr id="1" name="Shape 414"/>
        <p:cNvGrpSpPr/>
        <p:nvPr/>
      </p:nvGrpSpPr>
      <p:grpSpPr>
        <a:xfrm>
          <a:off x="0" y="0"/>
          <a:ext cx="0" cy="0"/>
          <a:chOff x="0" y="0"/>
          <a:chExt cx="0" cy="0"/>
        </a:xfrm>
      </p:grpSpPr>
      <p:sp>
        <p:nvSpPr>
          <p:cNvPr id="415" name="Google Shape;415;p59"/>
          <p:cNvSpPr/>
          <p:nvPr/>
        </p:nvSpPr>
        <p:spPr>
          <a:xfrm rot="10800000">
            <a:off x="-12" y="4791475"/>
            <a:ext cx="3183600" cy="3519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9"/>
          <p:cNvSpPr/>
          <p:nvPr/>
        </p:nvSpPr>
        <p:spPr>
          <a:xfrm rot="5400000">
            <a:off x="8276850" y="143125"/>
            <a:ext cx="10077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CUSTOM_13_1_1_1">
    <p:spTree>
      <p:nvGrpSpPr>
        <p:cNvPr id="1" name="Shape 417"/>
        <p:cNvGrpSpPr/>
        <p:nvPr/>
      </p:nvGrpSpPr>
      <p:grpSpPr>
        <a:xfrm>
          <a:off x="0" y="0"/>
          <a:ext cx="0" cy="0"/>
          <a:chOff x="0" y="0"/>
          <a:chExt cx="0" cy="0"/>
        </a:xfrm>
      </p:grpSpPr>
      <p:sp>
        <p:nvSpPr>
          <p:cNvPr id="418" name="Google Shape;418;p60"/>
          <p:cNvSpPr/>
          <p:nvPr/>
        </p:nvSpPr>
        <p:spPr>
          <a:xfrm rot="10800000">
            <a:off x="7088700" y="-125"/>
            <a:ext cx="2055300" cy="7212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0"/>
          <p:cNvSpPr/>
          <p:nvPr/>
        </p:nvSpPr>
        <p:spPr>
          <a:xfrm rot="5400000">
            <a:off x="7942350" y="3941850"/>
            <a:ext cx="2051400" cy="3519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CUSTOM_13_1_1_1_1">
    <p:spTree>
      <p:nvGrpSpPr>
        <p:cNvPr id="1" name="Shape 420"/>
        <p:cNvGrpSpPr/>
        <p:nvPr/>
      </p:nvGrpSpPr>
      <p:grpSpPr>
        <a:xfrm>
          <a:off x="0" y="0"/>
          <a:ext cx="0" cy="0"/>
          <a:chOff x="0" y="0"/>
          <a:chExt cx="0" cy="0"/>
        </a:xfrm>
      </p:grpSpPr>
      <p:sp>
        <p:nvSpPr>
          <p:cNvPr id="421" name="Google Shape;421;p61"/>
          <p:cNvSpPr/>
          <p:nvPr/>
        </p:nvSpPr>
        <p:spPr>
          <a:xfrm rot="10800000">
            <a:off x="0" y="4422181"/>
            <a:ext cx="31896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1"/>
          <p:cNvSpPr/>
          <p:nvPr/>
        </p:nvSpPr>
        <p:spPr>
          <a:xfrm>
            <a:off x="7092600" y="0"/>
            <a:ext cx="2051400" cy="3519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000500" y="1331425"/>
            <a:ext cx="4419600" cy="7068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3"/>
              </a:buClr>
              <a:buSzPts val="2400"/>
              <a:buNone/>
              <a:defRPr>
                <a:solidFill>
                  <a:schemeClr val="accent3"/>
                </a:solidFill>
              </a:defRPr>
            </a:lvl1pPr>
            <a:lvl2pPr lvl="1">
              <a:spcBef>
                <a:spcPts val="0"/>
              </a:spcBef>
              <a:spcAft>
                <a:spcPts val="0"/>
              </a:spcAft>
              <a:buClr>
                <a:schemeClr val="accent3"/>
              </a:buClr>
              <a:buSzPts val="2400"/>
              <a:buNone/>
              <a:defRPr sz="2400">
                <a:solidFill>
                  <a:schemeClr val="accent3"/>
                </a:solidFill>
              </a:defRPr>
            </a:lvl2pPr>
            <a:lvl3pPr lvl="2">
              <a:spcBef>
                <a:spcPts val="0"/>
              </a:spcBef>
              <a:spcAft>
                <a:spcPts val="0"/>
              </a:spcAft>
              <a:buClr>
                <a:schemeClr val="accent3"/>
              </a:buClr>
              <a:buSzPts val="2400"/>
              <a:buNone/>
              <a:defRPr sz="2400">
                <a:solidFill>
                  <a:schemeClr val="accent3"/>
                </a:solidFill>
              </a:defRPr>
            </a:lvl3pPr>
            <a:lvl4pPr lvl="3">
              <a:spcBef>
                <a:spcPts val="0"/>
              </a:spcBef>
              <a:spcAft>
                <a:spcPts val="0"/>
              </a:spcAft>
              <a:buClr>
                <a:schemeClr val="accent3"/>
              </a:buClr>
              <a:buSzPts val="2400"/>
              <a:buNone/>
              <a:defRPr sz="2400">
                <a:solidFill>
                  <a:schemeClr val="accent3"/>
                </a:solidFill>
              </a:defRPr>
            </a:lvl4pPr>
            <a:lvl5pPr lvl="4">
              <a:spcBef>
                <a:spcPts val="0"/>
              </a:spcBef>
              <a:spcAft>
                <a:spcPts val="0"/>
              </a:spcAft>
              <a:buClr>
                <a:schemeClr val="accent3"/>
              </a:buClr>
              <a:buSzPts val="2400"/>
              <a:buNone/>
              <a:defRPr sz="2400">
                <a:solidFill>
                  <a:schemeClr val="accent3"/>
                </a:solidFill>
              </a:defRPr>
            </a:lvl5pPr>
            <a:lvl6pPr lvl="5">
              <a:spcBef>
                <a:spcPts val="0"/>
              </a:spcBef>
              <a:spcAft>
                <a:spcPts val="0"/>
              </a:spcAft>
              <a:buClr>
                <a:schemeClr val="accent3"/>
              </a:buClr>
              <a:buSzPts val="2400"/>
              <a:buNone/>
              <a:defRPr sz="2400">
                <a:solidFill>
                  <a:schemeClr val="accent3"/>
                </a:solidFill>
              </a:defRPr>
            </a:lvl6pPr>
            <a:lvl7pPr lvl="6">
              <a:spcBef>
                <a:spcPts val="0"/>
              </a:spcBef>
              <a:spcAft>
                <a:spcPts val="0"/>
              </a:spcAft>
              <a:buClr>
                <a:schemeClr val="accent3"/>
              </a:buClr>
              <a:buSzPts val="2400"/>
              <a:buNone/>
              <a:defRPr sz="2400">
                <a:solidFill>
                  <a:schemeClr val="accent3"/>
                </a:solidFill>
              </a:defRPr>
            </a:lvl7pPr>
            <a:lvl8pPr lvl="7">
              <a:spcBef>
                <a:spcPts val="0"/>
              </a:spcBef>
              <a:spcAft>
                <a:spcPts val="0"/>
              </a:spcAft>
              <a:buClr>
                <a:schemeClr val="accent3"/>
              </a:buClr>
              <a:buSzPts val="2400"/>
              <a:buNone/>
              <a:defRPr sz="2400">
                <a:solidFill>
                  <a:schemeClr val="accent3"/>
                </a:solidFill>
              </a:defRPr>
            </a:lvl8pPr>
            <a:lvl9pPr lvl="8">
              <a:spcBef>
                <a:spcPts val="0"/>
              </a:spcBef>
              <a:spcAft>
                <a:spcPts val="0"/>
              </a:spcAft>
              <a:buClr>
                <a:schemeClr val="accent3"/>
              </a:buClr>
              <a:buSzPts val="2400"/>
              <a:buNone/>
              <a:defRPr sz="2400">
                <a:solidFill>
                  <a:schemeClr val="accent3"/>
                </a:solidFill>
              </a:defRPr>
            </a:lvl9pPr>
          </a:lstStyle>
          <a:p>
            <a:endParaRPr/>
          </a:p>
        </p:txBody>
      </p:sp>
      <p:sp>
        <p:nvSpPr>
          <p:cNvPr id="45" name="Google Shape;45;p7"/>
          <p:cNvSpPr txBox="1">
            <a:spLocks noGrp="1"/>
          </p:cNvSpPr>
          <p:nvPr>
            <p:ph type="body" idx="1"/>
          </p:nvPr>
        </p:nvSpPr>
        <p:spPr>
          <a:xfrm>
            <a:off x="5419725" y="2126725"/>
            <a:ext cx="3000300" cy="2054700"/>
          </a:xfrm>
          <a:prstGeom prst="rect">
            <a:avLst/>
          </a:prstGeom>
        </p:spPr>
        <p:txBody>
          <a:bodyPr spcFirstLastPara="1" wrap="square" lIns="91425" tIns="91425" rIns="91425" bIns="91425" anchor="t" anchorCtr="0">
            <a:noAutofit/>
          </a:bodyPr>
          <a:lstStyle>
            <a:lvl1pPr marL="457200" lvl="0" indent="-317500" algn="r">
              <a:spcBef>
                <a:spcPts val="0"/>
              </a:spcBef>
              <a:spcAft>
                <a:spcPts val="0"/>
              </a:spcAft>
              <a:buClr>
                <a:srgbClr val="000000"/>
              </a:buClr>
              <a:buSzPts val="1400"/>
              <a:buChar char="●"/>
              <a:defRPr sz="1400">
                <a:solidFill>
                  <a:srgbClr val="000000"/>
                </a:solidFill>
              </a:defRPr>
            </a:lvl1pPr>
            <a:lvl2pPr marL="914400" lvl="1" indent="-317500" algn="r">
              <a:spcBef>
                <a:spcPts val="1600"/>
              </a:spcBef>
              <a:spcAft>
                <a:spcPts val="0"/>
              </a:spcAft>
              <a:buClr>
                <a:srgbClr val="000000"/>
              </a:buClr>
              <a:buSzPts val="1400"/>
              <a:buChar char="○"/>
              <a:defRPr>
                <a:solidFill>
                  <a:srgbClr val="000000"/>
                </a:solidFill>
              </a:defRPr>
            </a:lvl2pPr>
            <a:lvl3pPr marL="1371600" lvl="2" indent="-317500" algn="r">
              <a:spcBef>
                <a:spcPts val="1600"/>
              </a:spcBef>
              <a:spcAft>
                <a:spcPts val="0"/>
              </a:spcAft>
              <a:buClr>
                <a:srgbClr val="000000"/>
              </a:buClr>
              <a:buSzPts val="1400"/>
              <a:buChar char="■"/>
              <a:defRPr>
                <a:solidFill>
                  <a:srgbClr val="000000"/>
                </a:solidFill>
              </a:defRPr>
            </a:lvl3pPr>
            <a:lvl4pPr marL="1828800" lvl="3" indent="-317500" algn="r">
              <a:spcBef>
                <a:spcPts val="1600"/>
              </a:spcBef>
              <a:spcAft>
                <a:spcPts val="0"/>
              </a:spcAft>
              <a:buClr>
                <a:srgbClr val="000000"/>
              </a:buClr>
              <a:buSzPts val="1400"/>
              <a:buChar char="●"/>
              <a:defRPr>
                <a:solidFill>
                  <a:srgbClr val="000000"/>
                </a:solidFill>
              </a:defRPr>
            </a:lvl4pPr>
            <a:lvl5pPr marL="2286000" lvl="4" indent="-317500" algn="r">
              <a:spcBef>
                <a:spcPts val="1600"/>
              </a:spcBef>
              <a:spcAft>
                <a:spcPts val="0"/>
              </a:spcAft>
              <a:buClr>
                <a:srgbClr val="000000"/>
              </a:buClr>
              <a:buSzPts val="1400"/>
              <a:buChar char="○"/>
              <a:defRPr>
                <a:solidFill>
                  <a:srgbClr val="000000"/>
                </a:solidFill>
              </a:defRPr>
            </a:lvl5pPr>
            <a:lvl6pPr marL="2743200" lvl="5" indent="-317500" algn="r">
              <a:spcBef>
                <a:spcPts val="1600"/>
              </a:spcBef>
              <a:spcAft>
                <a:spcPts val="0"/>
              </a:spcAft>
              <a:buClr>
                <a:srgbClr val="000000"/>
              </a:buClr>
              <a:buSzPts val="1400"/>
              <a:buChar char="■"/>
              <a:defRPr>
                <a:solidFill>
                  <a:srgbClr val="000000"/>
                </a:solidFill>
              </a:defRPr>
            </a:lvl6pPr>
            <a:lvl7pPr marL="3200400" lvl="6" indent="-317500" algn="r">
              <a:spcBef>
                <a:spcPts val="1600"/>
              </a:spcBef>
              <a:spcAft>
                <a:spcPts val="0"/>
              </a:spcAft>
              <a:buClr>
                <a:srgbClr val="000000"/>
              </a:buClr>
              <a:buSzPts val="1400"/>
              <a:buChar char="●"/>
              <a:defRPr>
                <a:solidFill>
                  <a:srgbClr val="000000"/>
                </a:solidFill>
              </a:defRPr>
            </a:lvl7pPr>
            <a:lvl8pPr marL="3657600" lvl="7" indent="-317500" algn="r">
              <a:spcBef>
                <a:spcPts val="1600"/>
              </a:spcBef>
              <a:spcAft>
                <a:spcPts val="0"/>
              </a:spcAft>
              <a:buClr>
                <a:srgbClr val="000000"/>
              </a:buClr>
              <a:buSzPts val="1400"/>
              <a:buChar char="○"/>
              <a:defRPr>
                <a:solidFill>
                  <a:srgbClr val="000000"/>
                </a:solidFill>
              </a:defRPr>
            </a:lvl8pPr>
            <a:lvl9pPr marL="4114800" lvl="8" indent="-317500" algn="r">
              <a:spcBef>
                <a:spcPts val="1600"/>
              </a:spcBef>
              <a:spcAft>
                <a:spcPts val="1600"/>
              </a:spcAft>
              <a:buClr>
                <a:srgbClr val="000000"/>
              </a:buClr>
              <a:buSzPts val="1400"/>
              <a:buChar char="■"/>
              <a:defRPr>
                <a:solidFill>
                  <a:srgbClr val="000000"/>
                </a:solidFill>
              </a:defRPr>
            </a:lvl9pPr>
          </a:lstStyle>
          <a:p>
            <a:endParaRPr/>
          </a:p>
        </p:txBody>
      </p:sp>
      <p:sp>
        <p:nvSpPr>
          <p:cNvPr id="46" name="Google Shape;4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p:nvPr/>
        </p:nvSpPr>
        <p:spPr>
          <a:xfrm>
            <a:off x="419100" y="0"/>
            <a:ext cx="3505200" cy="3943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0"/>
          <p:cNvSpPr txBox="1">
            <a:spLocks noGrp="1"/>
          </p:cNvSpPr>
          <p:nvPr>
            <p:ph type="title"/>
          </p:nvPr>
        </p:nvSpPr>
        <p:spPr>
          <a:xfrm>
            <a:off x="643775" y="0"/>
            <a:ext cx="3266400" cy="3628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36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60" name="Google Shape;6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61" name="Google Shape;61;p10"/>
          <p:cNvSpPr/>
          <p:nvPr/>
        </p:nvSpPr>
        <p:spPr>
          <a:xfrm rot="5400000">
            <a:off x="-667050" y="3755175"/>
            <a:ext cx="2055300" cy="7212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0"/>
          <p:cNvSpPr/>
          <p:nvPr/>
        </p:nvSpPr>
        <p:spPr>
          <a:xfrm rot="5400000">
            <a:off x="8459538" y="332550"/>
            <a:ext cx="1017000" cy="3519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CUSTOM_15">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4514850" y="2381250"/>
            <a:ext cx="3882000" cy="567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700"/>
              <a:buNone/>
              <a:defRPr sz="3600">
                <a:solidFill>
                  <a:schemeClr val="accent2"/>
                </a:solidFill>
              </a:defRPr>
            </a:lvl1pPr>
            <a:lvl2pPr lvl="1" algn="r" rtl="0">
              <a:spcBef>
                <a:spcPts val="0"/>
              </a:spcBef>
              <a:spcAft>
                <a:spcPts val="0"/>
              </a:spcAft>
              <a:buClr>
                <a:schemeClr val="accent2"/>
              </a:buClr>
              <a:buSzPts val="3600"/>
              <a:buNone/>
              <a:defRPr sz="3600">
                <a:solidFill>
                  <a:schemeClr val="accent2"/>
                </a:solidFill>
              </a:defRPr>
            </a:lvl2pPr>
            <a:lvl3pPr lvl="2" algn="r" rtl="0">
              <a:spcBef>
                <a:spcPts val="0"/>
              </a:spcBef>
              <a:spcAft>
                <a:spcPts val="0"/>
              </a:spcAft>
              <a:buClr>
                <a:schemeClr val="accent2"/>
              </a:buClr>
              <a:buSzPts val="3600"/>
              <a:buNone/>
              <a:defRPr sz="3600">
                <a:solidFill>
                  <a:schemeClr val="accent2"/>
                </a:solidFill>
              </a:defRPr>
            </a:lvl3pPr>
            <a:lvl4pPr lvl="3" algn="r" rtl="0">
              <a:spcBef>
                <a:spcPts val="0"/>
              </a:spcBef>
              <a:spcAft>
                <a:spcPts val="0"/>
              </a:spcAft>
              <a:buClr>
                <a:schemeClr val="accent2"/>
              </a:buClr>
              <a:buSzPts val="3600"/>
              <a:buNone/>
              <a:defRPr sz="3600">
                <a:solidFill>
                  <a:schemeClr val="accent2"/>
                </a:solidFill>
              </a:defRPr>
            </a:lvl4pPr>
            <a:lvl5pPr lvl="4" algn="r" rtl="0">
              <a:spcBef>
                <a:spcPts val="0"/>
              </a:spcBef>
              <a:spcAft>
                <a:spcPts val="0"/>
              </a:spcAft>
              <a:buClr>
                <a:schemeClr val="accent2"/>
              </a:buClr>
              <a:buSzPts val="3600"/>
              <a:buNone/>
              <a:defRPr sz="3600">
                <a:solidFill>
                  <a:schemeClr val="accent2"/>
                </a:solidFill>
              </a:defRPr>
            </a:lvl5pPr>
            <a:lvl6pPr lvl="5" algn="r" rtl="0">
              <a:spcBef>
                <a:spcPts val="0"/>
              </a:spcBef>
              <a:spcAft>
                <a:spcPts val="0"/>
              </a:spcAft>
              <a:buClr>
                <a:schemeClr val="accent2"/>
              </a:buClr>
              <a:buSzPts val="3600"/>
              <a:buNone/>
              <a:defRPr sz="3600">
                <a:solidFill>
                  <a:schemeClr val="accent2"/>
                </a:solidFill>
              </a:defRPr>
            </a:lvl6pPr>
            <a:lvl7pPr lvl="6" algn="r" rtl="0">
              <a:spcBef>
                <a:spcPts val="0"/>
              </a:spcBef>
              <a:spcAft>
                <a:spcPts val="0"/>
              </a:spcAft>
              <a:buClr>
                <a:schemeClr val="accent2"/>
              </a:buClr>
              <a:buSzPts val="3600"/>
              <a:buNone/>
              <a:defRPr sz="3600">
                <a:solidFill>
                  <a:schemeClr val="accent2"/>
                </a:solidFill>
              </a:defRPr>
            </a:lvl7pPr>
            <a:lvl8pPr lvl="7" algn="r" rtl="0">
              <a:spcBef>
                <a:spcPts val="0"/>
              </a:spcBef>
              <a:spcAft>
                <a:spcPts val="0"/>
              </a:spcAft>
              <a:buClr>
                <a:schemeClr val="accent2"/>
              </a:buClr>
              <a:buSzPts val="3600"/>
              <a:buNone/>
              <a:defRPr sz="3600">
                <a:solidFill>
                  <a:schemeClr val="accent2"/>
                </a:solidFill>
              </a:defRPr>
            </a:lvl8pPr>
            <a:lvl9pPr lvl="8" algn="r" rtl="0">
              <a:spcBef>
                <a:spcPts val="0"/>
              </a:spcBef>
              <a:spcAft>
                <a:spcPts val="0"/>
              </a:spcAft>
              <a:buClr>
                <a:schemeClr val="accent2"/>
              </a:buClr>
              <a:buSzPts val="3600"/>
              <a:buNone/>
              <a:defRPr sz="3600">
                <a:solidFill>
                  <a:schemeClr val="accent2"/>
                </a:solidFill>
              </a:defRPr>
            </a:lvl9pPr>
          </a:lstStyle>
          <a:p>
            <a:endParaRPr/>
          </a:p>
        </p:txBody>
      </p:sp>
      <p:sp>
        <p:nvSpPr>
          <p:cNvPr id="72" name="Google Shape;72;p13"/>
          <p:cNvSpPr txBox="1">
            <a:spLocks noGrp="1"/>
          </p:cNvSpPr>
          <p:nvPr>
            <p:ph type="subTitle" idx="1"/>
          </p:nvPr>
        </p:nvSpPr>
        <p:spPr>
          <a:xfrm>
            <a:off x="4731900" y="2948250"/>
            <a:ext cx="3447900" cy="66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700"/>
              <a:buFont typeface="Montserrat Medium"/>
              <a:buNone/>
              <a:defRPr>
                <a:solidFill>
                  <a:schemeClr val="accent2"/>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accent2"/>
              </a:buClr>
              <a:buSzPts val="1900"/>
              <a:buFont typeface="Montserrat Medium"/>
              <a:buNone/>
              <a:defRPr sz="1900">
                <a:solidFill>
                  <a:schemeClr val="accent2"/>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accent2"/>
              </a:buClr>
              <a:buSzPts val="1900"/>
              <a:buFont typeface="Montserrat Medium"/>
              <a:buNone/>
              <a:defRPr sz="1900">
                <a:solidFill>
                  <a:schemeClr val="accent2"/>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accent2"/>
              </a:buClr>
              <a:buSzPts val="1900"/>
              <a:buFont typeface="Montserrat Medium"/>
              <a:buNone/>
              <a:defRPr sz="1900">
                <a:solidFill>
                  <a:schemeClr val="accent2"/>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accent2"/>
              </a:buClr>
              <a:buSzPts val="1900"/>
              <a:buFont typeface="Montserrat Medium"/>
              <a:buNone/>
              <a:defRPr sz="1900">
                <a:solidFill>
                  <a:schemeClr val="accent2"/>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accent2"/>
              </a:buClr>
              <a:buSzPts val="1900"/>
              <a:buFont typeface="Montserrat Medium"/>
              <a:buNone/>
              <a:defRPr sz="1900">
                <a:solidFill>
                  <a:schemeClr val="accent2"/>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accent2"/>
              </a:buClr>
              <a:buSzPts val="1900"/>
              <a:buFont typeface="Montserrat Medium"/>
              <a:buNone/>
              <a:defRPr sz="1900">
                <a:solidFill>
                  <a:schemeClr val="accent2"/>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accent2"/>
              </a:buClr>
              <a:buSzPts val="1900"/>
              <a:buFont typeface="Montserrat Medium"/>
              <a:buNone/>
              <a:defRPr sz="1900">
                <a:solidFill>
                  <a:schemeClr val="accent2"/>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accent2"/>
              </a:buClr>
              <a:buSzPts val="1900"/>
              <a:buFont typeface="Montserrat Medium"/>
              <a:buNone/>
              <a:defRPr sz="1900">
                <a:solidFill>
                  <a:schemeClr val="accent2"/>
                </a:solidFill>
                <a:latin typeface="Montserrat Medium"/>
                <a:ea typeface="Montserrat Medium"/>
                <a:cs typeface="Montserrat Medium"/>
                <a:sym typeface="Montserrat Medium"/>
              </a:defRPr>
            </a:lvl9pPr>
          </a:lstStyle>
          <a:p>
            <a:endParaRPr/>
          </a:p>
        </p:txBody>
      </p:sp>
      <p:sp>
        <p:nvSpPr>
          <p:cNvPr id="73" name="Google Shape;73;p13"/>
          <p:cNvSpPr/>
          <p:nvPr/>
        </p:nvSpPr>
        <p:spPr>
          <a:xfrm rot="5400000">
            <a:off x="-143250" y="143238"/>
            <a:ext cx="10077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txBox="1">
            <a:spLocks noGrp="1"/>
          </p:cNvSpPr>
          <p:nvPr>
            <p:ph type="title" idx="2" hasCustomPrompt="1"/>
          </p:nvPr>
        </p:nvSpPr>
        <p:spPr>
          <a:xfrm>
            <a:off x="5804550" y="1534050"/>
            <a:ext cx="1302600" cy="84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200">
                <a:solidFill>
                  <a:schemeClr val="accent3"/>
                </a:solidFill>
              </a:defRPr>
            </a:lvl1pPr>
            <a:lvl2pPr lvl="1" algn="ctr" rtl="0">
              <a:spcBef>
                <a:spcPts val="0"/>
              </a:spcBef>
              <a:spcAft>
                <a:spcPts val="0"/>
              </a:spcAft>
              <a:buClr>
                <a:schemeClr val="accent3"/>
              </a:buClr>
              <a:buSzPts val="6000"/>
              <a:buNone/>
              <a:defRPr sz="6000">
                <a:solidFill>
                  <a:schemeClr val="accent3"/>
                </a:solidFill>
              </a:defRPr>
            </a:lvl2pPr>
            <a:lvl3pPr lvl="2" algn="ctr" rtl="0">
              <a:spcBef>
                <a:spcPts val="0"/>
              </a:spcBef>
              <a:spcAft>
                <a:spcPts val="0"/>
              </a:spcAft>
              <a:buClr>
                <a:schemeClr val="accent3"/>
              </a:buClr>
              <a:buSzPts val="6000"/>
              <a:buNone/>
              <a:defRPr sz="6000">
                <a:solidFill>
                  <a:schemeClr val="accent3"/>
                </a:solidFill>
              </a:defRPr>
            </a:lvl3pPr>
            <a:lvl4pPr lvl="3" algn="ctr" rtl="0">
              <a:spcBef>
                <a:spcPts val="0"/>
              </a:spcBef>
              <a:spcAft>
                <a:spcPts val="0"/>
              </a:spcAft>
              <a:buClr>
                <a:schemeClr val="accent3"/>
              </a:buClr>
              <a:buSzPts val="6000"/>
              <a:buNone/>
              <a:defRPr sz="6000">
                <a:solidFill>
                  <a:schemeClr val="accent3"/>
                </a:solidFill>
              </a:defRPr>
            </a:lvl4pPr>
            <a:lvl5pPr lvl="4" algn="ctr" rtl="0">
              <a:spcBef>
                <a:spcPts val="0"/>
              </a:spcBef>
              <a:spcAft>
                <a:spcPts val="0"/>
              </a:spcAft>
              <a:buClr>
                <a:schemeClr val="accent3"/>
              </a:buClr>
              <a:buSzPts val="6000"/>
              <a:buNone/>
              <a:defRPr sz="6000">
                <a:solidFill>
                  <a:schemeClr val="accent3"/>
                </a:solidFill>
              </a:defRPr>
            </a:lvl5pPr>
            <a:lvl6pPr lvl="5" algn="ctr" rtl="0">
              <a:spcBef>
                <a:spcPts val="0"/>
              </a:spcBef>
              <a:spcAft>
                <a:spcPts val="0"/>
              </a:spcAft>
              <a:buClr>
                <a:schemeClr val="accent3"/>
              </a:buClr>
              <a:buSzPts val="6000"/>
              <a:buNone/>
              <a:defRPr sz="6000">
                <a:solidFill>
                  <a:schemeClr val="accent3"/>
                </a:solidFill>
              </a:defRPr>
            </a:lvl6pPr>
            <a:lvl7pPr lvl="6" algn="ctr" rtl="0">
              <a:spcBef>
                <a:spcPts val="0"/>
              </a:spcBef>
              <a:spcAft>
                <a:spcPts val="0"/>
              </a:spcAft>
              <a:buClr>
                <a:schemeClr val="accent3"/>
              </a:buClr>
              <a:buSzPts val="6000"/>
              <a:buNone/>
              <a:defRPr sz="6000">
                <a:solidFill>
                  <a:schemeClr val="accent3"/>
                </a:solidFill>
              </a:defRPr>
            </a:lvl7pPr>
            <a:lvl8pPr lvl="7" algn="ctr" rtl="0">
              <a:spcBef>
                <a:spcPts val="0"/>
              </a:spcBef>
              <a:spcAft>
                <a:spcPts val="0"/>
              </a:spcAft>
              <a:buClr>
                <a:schemeClr val="accent3"/>
              </a:buClr>
              <a:buSzPts val="6000"/>
              <a:buNone/>
              <a:defRPr sz="6000">
                <a:solidFill>
                  <a:schemeClr val="accent3"/>
                </a:solidFill>
              </a:defRPr>
            </a:lvl8pPr>
            <a:lvl9pPr lvl="8" algn="ctr" rtl="0">
              <a:spcBef>
                <a:spcPts val="0"/>
              </a:spcBef>
              <a:spcAft>
                <a:spcPts val="0"/>
              </a:spcAft>
              <a:buClr>
                <a:schemeClr val="accent3"/>
              </a:buClr>
              <a:buSzPts val="6000"/>
              <a:buNone/>
              <a:defRPr sz="6000">
                <a:solidFill>
                  <a:schemeClr val="accent3"/>
                </a:solidFill>
              </a:defRPr>
            </a:lvl9pPr>
          </a:lstStyle>
          <a:p>
            <a:r>
              <a:t>xx%</a:t>
            </a:r>
          </a:p>
        </p:txBody>
      </p:sp>
      <p:sp>
        <p:nvSpPr>
          <p:cNvPr id="75" name="Google Shape;75;p13"/>
          <p:cNvSpPr/>
          <p:nvPr/>
        </p:nvSpPr>
        <p:spPr>
          <a:xfrm>
            <a:off x="0" y="4575300"/>
            <a:ext cx="5181600" cy="5682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CUSTOM_20">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4802400" y="1611350"/>
            <a:ext cx="3882000" cy="567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700"/>
              <a:buNone/>
              <a:defRPr sz="3600">
                <a:solidFill>
                  <a:schemeClr val="accent3"/>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78" name="Google Shape;78;p14"/>
          <p:cNvSpPr txBox="1">
            <a:spLocks noGrp="1"/>
          </p:cNvSpPr>
          <p:nvPr>
            <p:ph type="subTitle" idx="1"/>
          </p:nvPr>
        </p:nvSpPr>
        <p:spPr>
          <a:xfrm>
            <a:off x="4802400" y="2178350"/>
            <a:ext cx="3447900" cy="6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700"/>
              <a:buFont typeface="Montserrat Medium"/>
              <a:buNone/>
              <a:defRPr>
                <a:solidFill>
                  <a:schemeClr val="accent3"/>
                </a:solidFill>
                <a:latin typeface="Montserrat Medium"/>
                <a:ea typeface="Montserrat Medium"/>
                <a:cs typeface="Montserrat Medium"/>
                <a:sym typeface="Montserrat Medium"/>
              </a:defRPr>
            </a:lvl1pPr>
            <a:lvl2pPr lvl="1"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2pPr>
            <a:lvl3pPr lvl="2"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3pPr>
            <a:lvl4pPr lvl="3"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4pPr>
            <a:lvl5pPr lvl="4"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5pPr>
            <a:lvl6pPr lvl="5"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6pPr>
            <a:lvl7pPr lvl="6"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7pPr>
            <a:lvl8pPr lvl="7"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8pPr>
            <a:lvl9pPr lvl="8"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9pPr>
          </a:lstStyle>
          <a:p>
            <a:endParaRPr/>
          </a:p>
        </p:txBody>
      </p:sp>
      <p:sp>
        <p:nvSpPr>
          <p:cNvPr id="79" name="Google Shape;79;p14"/>
          <p:cNvSpPr txBox="1">
            <a:spLocks noGrp="1"/>
          </p:cNvSpPr>
          <p:nvPr>
            <p:ph type="title" idx="2" hasCustomPrompt="1"/>
          </p:nvPr>
        </p:nvSpPr>
        <p:spPr>
          <a:xfrm>
            <a:off x="4802400" y="764150"/>
            <a:ext cx="1302600" cy="84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5"/>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0" name="Google Shape;80;p14"/>
          <p:cNvSpPr/>
          <p:nvPr/>
        </p:nvSpPr>
        <p:spPr>
          <a:xfrm rot="10800000">
            <a:off x="0" y="4599175"/>
            <a:ext cx="3191400" cy="544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p:nvPr/>
        </p:nvSpPr>
        <p:spPr>
          <a:xfrm rot="-5400000">
            <a:off x="7292100" y="1339500"/>
            <a:ext cx="3191400" cy="5124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3">
  <p:cSld name="CUSTOM_21">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723975" y="3335400"/>
            <a:ext cx="3447900" cy="567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700"/>
              <a:buNone/>
              <a:defRPr sz="3600">
                <a:solidFill>
                  <a:schemeClr val="accent1"/>
                </a:solidFill>
              </a:defRPr>
            </a:lvl1pPr>
            <a:lvl2pPr lvl="1" algn="r" rtl="0">
              <a:spcBef>
                <a:spcPts val="0"/>
              </a:spcBef>
              <a:spcAft>
                <a:spcPts val="0"/>
              </a:spcAft>
              <a:buClr>
                <a:schemeClr val="accent1"/>
              </a:buClr>
              <a:buSzPts val="3600"/>
              <a:buNone/>
              <a:defRPr sz="3600">
                <a:solidFill>
                  <a:schemeClr val="accent1"/>
                </a:solidFill>
              </a:defRPr>
            </a:lvl2pPr>
            <a:lvl3pPr lvl="2" algn="r" rtl="0">
              <a:spcBef>
                <a:spcPts val="0"/>
              </a:spcBef>
              <a:spcAft>
                <a:spcPts val="0"/>
              </a:spcAft>
              <a:buClr>
                <a:schemeClr val="accent1"/>
              </a:buClr>
              <a:buSzPts val="3600"/>
              <a:buNone/>
              <a:defRPr sz="3600">
                <a:solidFill>
                  <a:schemeClr val="accent1"/>
                </a:solidFill>
              </a:defRPr>
            </a:lvl3pPr>
            <a:lvl4pPr lvl="3" algn="r" rtl="0">
              <a:spcBef>
                <a:spcPts val="0"/>
              </a:spcBef>
              <a:spcAft>
                <a:spcPts val="0"/>
              </a:spcAft>
              <a:buClr>
                <a:schemeClr val="accent1"/>
              </a:buClr>
              <a:buSzPts val="3600"/>
              <a:buNone/>
              <a:defRPr sz="3600">
                <a:solidFill>
                  <a:schemeClr val="accent1"/>
                </a:solidFill>
              </a:defRPr>
            </a:lvl4pPr>
            <a:lvl5pPr lvl="4" algn="r" rtl="0">
              <a:spcBef>
                <a:spcPts val="0"/>
              </a:spcBef>
              <a:spcAft>
                <a:spcPts val="0"/>
              </a:spcAft>
              <a:buClr>
                <a:schemeClr val="accent1"/>
              </a:buClr>
              <a:buSzPts val="3600"/>
              <a:buNone/>
              <a:defRPr sz="3600">
                <a:solidFill>
                  <a:schemeClr val="accent1"/>
                </a:solidFill>
              </a:defRPr>
            </a:lvl5pPr>
            <a:lvl6pPr lvl="5" algn="r" rtl="0">
              <a:spcBef>
                <a:spcPts val="0"/>
              </a:spcBef>
              <a:spcAft>
                <a:spcPts val="0"/>
              </a:spcAft>
              <a:buClr>
                <a:schemeClr val="accent1"/>
              </a:buClr>
              <a:buSzPts val="3600"/>
              <a:buNone/>
              <a:defRPr sz="3600">
                <a:solidFill>
                  <a:schemeClr val="accent1"/>
                </a:solidFill>
              </a:defRPr>
            </a:lvl6pPr>
            <a:lvl7pPr lvl="6" algn="r" rtl="0">
              <a:spcBef>
                <a:spcPts val="0"/>
              </a:spcBef>
              <a:spcAft>
                <a:spcPts val="0"/>
              </a:spcAft>
              <a:buClr>
                <a:schemeClr val="accent1"/>
              </a:buClr>
              <a:buSzPts val="3600"/>
              <a:buNone/>
              <a:defRPr sz="3600">
                <a:solidFill>
                  <a:schemeClr val="accent1"/>
                </a:solidFill>
              </a:defRPr>
            </a:lvl7pPr>
            <a:lvl8pPr lvl="7" algn="r" rtl="0">
              <a:spcBef>
                <a:spcPts val="0"/>
              </a:spcBef>
              <a:spcAft>
                <a:spcPts val="0"/>
              </a:spcAft>
              <a:buClr>
                <a:schemeClr val="accent1"/>
              </a:buClr>
              <a:buSzPts val="3600"/>
              <a:buNone/>
              <a:defRPr sz="3600">
                <a:solidFill>
                  <a:schemeClr val="accent1"/>
                </a:solidFill>
              </a:defRPr>
            </a:lvl8pPr>
            <a:lvl9pPr lvl="8" algn="r" rtl="0">
              <a:spcBef>
                <a:spcPts val="0"/>
              </a:spcBef>
              <a:spcAft>
                <a:spcPts val="0"/>
              </a:spcAft>
              <a:buClr>
                <a:schemeClr val="accent1"/>
              </a:buClr>
              <a:buSzPts val="3600"/>
              <a:buNone/>
              <a:defRPr sz="3600">
                <a:solidFill>
                  <a:schemeClr val="accent1"/>
                </a:solidFill>
              </a:defRPr>
            </a:lvl9pPr>
          </a:lstStyle>
          <a:p>
            <a:endParaRPr/>
          </a:p>
        </p:txBody>
      </p:sp>
      <p:sp>
        <p:nvSpPr>
          <p:cNvPr id="84" name="Google Shape;84;p15"/>
          <p:cNvSpPr txBox="1">
            <a:spLocks noGrp="1"/>
          </p:cNvSpPr>
          <p:nvPr>
            <p:ph type="subTitle" idx="1"/>
          </p:nvPr>
        </p:nvSpPr>
        <p:spPr>
          <a:xfrm>
            <a:off x="723975" y="3902400"/>
            <a:ext cx="3447900" cy="6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700"/>
              <a:buFont typeface="Montserrat Medium"/>
              <a:buNone/>
              <a:defRPr>
                <a:solidFill>
                  <a:schemeClr val="accent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9pPr>
          </a:lstStyle>
          <a:p>
            <a:endParaRPr/>
          </a:p>
        </p:txBody>
      </p:sp>
      <p:sp>
        <p:nvSpPr>
          <p:cNvPr id="85" name="Google Shape;85;p15"/>
          <p:cNvSpPr txBox="1">
            <a:spLocks noGrp="1"/>
          </p:cNvSpPr>
          <p:nvPr>
            <p:ph type="title" idx="2" hasCustomPrompt="1"/>
          </p:nvPr>
        </p:nvSpPr>
        <p:spPr>
          <a:xfrm>
            <a:off x="723975" y="2488200"/>
            <a:ext cx="1302600" cy="84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6000"/>
              <a:buNone/>
              <a:defRPr sz="7200">
                <a:solidFill>
                  <a:schemeClr val="accent3"/>
                </a:solidFill>
              </a:defRPr>
            </a:lvl1pPr>
            <a:lvl2pPr lvl="1" algn="ctr" rtl="0">
              <a:spcBef>
                <a:spcPts val="0"/>
              </a:spcBef>
              <a:spcAft>
                <a:spcPts val="0"/>
              </a:spcAft>
              <a:buClr>
                <a:schemeClr val="accent3"/>
              </a:buClr>
              <a:buSzPts val="6000"/>
              <a:buNone/>
              <a:defRPr sz="6000">
                <a:solidFill>
                  <a:schemeClr val="accent3"/>
                </a:solidFill>
              </a:defRPr>
            </a:lvl2pPr>
            <a:lvl3pPr lvl="2" algn="ctr" rtl="0">
              <a:spcBef>
                <a:spcPts val="0"/>
              </a:spcBef>
              <a:spcAft>
                <a:spcPts val="0"/>
              </a:spcAft>
              <a:buClr>
                <a:schemeClr val="accent3"/>
              </a:buClr>
              <a:buSzPts val="6000"/>
              <a:buNone/>
              <a:defRPr sz="6000">
                <a:solidFill>
                  <a:schemeClr val="accent3"/>
                </a:solidFill>
              </a:defRPr>
            </a:lvl3pPr>
            <a:lvl4pPr lvl="3" algn="ctr" rtl="0">
              <a:spcBef>
                <a:spcPts val="0"/>
              </a:spcBef>
              <a:spcAft>
                <a:spcPts val="0"/>
              </a:spcAft>
              <a:buClr>
                <a:schemeClr val="accent3"/>
              </a:buClr>
              <a:buSzPts val="6000"/>
              <a:buNone/>
              <a:defRPr sz="6000">
                <a:solidFill>
                  <a:schemeClr val="accent3"/>
                </a:solidFill>
              </a:defRPr>
            </a:lvl4pPr>
            <a:lvl5pPr lvl="4" algn="ctr" rtl="0">
              <a:spcBef>
                <a:spcPts val="0"/>
              </a:spcBef>
              <a:spcAft>
                <a:spcPts val="0"/>
              </a:spcAft>
              <a:buClr>
                <a:schemeClr val="accent3"/>
              </a:buClr>
              <a:buSzPts val="6000"/>
              <a:buNone/>
              <a:defRPr sz="6000">
                <a:solidFill>
                  <a:schemeClr val="accent3"/>
                </a:solidFill>
              </a:defRPr>
            </a:lvl5pPr>
            <a:lvl6pPr lvl="5" algn="ctr" rtl="0">
              <a:spcBef>
                <a:spcPts val="0"/>
              </a:spcBef>
              <a:spcAft>
                <a:spcPts val="0"/>
              </a:spcAft>
              <a:buClr>
                <a:schemeClr val="accent3"/>
              </a:buClr>
              <a:buSzPts val="6000"/>
              <a:buNone/>
              <a:defRPr sz="6000">
                <a:solidFill>
                  <a:schemeClr val="accent3"/>
                </a:solidFill>
              </a:defRPr>
            </a:lvl6pPr>
            <a:lvl7pPr lvl="6" algn="ctr" rtl="0">
              <a:spcBef>
                <a:spcPts val="0"/>
              </a:spcBef>
              <a:spcAft>
                <a:spcPts val="0"/>
              </a:spcAft>
              <a:buClr>
                <a:schemeClr val="accent3"/>
              </a:buClr>
              <a:buSzPts val="6000"/>
              <a:buNone/>
              <a:defRPr sz="6000">
                <a:solidFill>
                  <a:schemeClr val="accent3"/>
                </a:solidFill>
              </a:defRPr>
            </a:lvl7pPr>
            <a:lvl8pPr lvl="7" algn="ctr" rtl="0">
              <a:spcBef>
                <a:spcPts val="0"/>
              </a:spcBef>
              <a:spcAft>
                <a:spcPts val="0"/>
              </a:spcAft>
              <a:buClr>
                <a:schemeClr val="accent3"/>
              </a:buClr>
              <a:buSzPts val="6000"/>
              <a:buNone/>
              <a:defRPr sz="6000">
                <a:solidFill>
                  <a:schemeClr val="accent3"/>
                </a:solidFill>
              </a:defRPr>
            </a:lvl8pPr>
            <a:lvl9pPr lvl="8" algn="ctr" rtl="0">
              <a:spcBef>
                <a:spcPts val="0"/>
              </a:spcBef>
              <a:spcAft>
                <a:spcPts val="0"/>
              </a:spcAft>
              <a:buClr>
                <a:schemeClr val="accent3"/>
              </a:buClr>
              <a:buSzPts val="6000"/>
              <a:buNone/>
              <a:defRPr sz="6000">
                <a:solidFill>
                  <a:schemeClr val="accent3"/>
                </a:solidFill>
              </a:defRPr>
            </a:lvl9pPr>
          </a:lstStyle>
          <a:p>
            <a:r>
              <a:t>xx%</a:t>
            </a:r>
          </a:p>
        </p:txBody>
      </p:sp>
      <p:sp>
        <p:nvSpPr>
          <p:cNvPr id="86" name="Google Shape;86;p15"/>
          <p:cNvSpPr/>
          <p:nvPr/>
        </p:nvSpPr>
        <p:spPr>
          <a:xfrm rot="5400000">
            <a:off x="5170325" y="3755250"/>
            <a:ext cx="20553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rot="10800000">
            <a:off x="7092600" y="0"/>
            <a:ext cx="2051400" cy="3519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layfair Display"/>
              <a:buNone/>
              <a:defRPr sz="28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6" r:id="rId5"/>
    <p:sldLayoutId id="2147483658" r:id="rId6"/>
    <p:sldLayoutId id="2147483659" r:id="rId7"/>
    <p:sldLayoutId id="2147483660" r:id="rId8"/>
    <p:sldLayoutId id="2147483661" r:id="rId9"/>
    <p:sldLayoutId id="2147483662" r:id="rId10"/>
    <p:sldLayoutId id="2147483664" r:id="rId11"/>
    <p:sldLayoutId id="2147483670" r:id="rId12"/>
    <p:sldLayoutId id="2147483672" r:id="rId13"/>
    <p:sldLayoutId id="2147483673" r:id="rId14"/>
    <p:sldLayoutId id="2147483675" r:id="rId15"/>
    <p:sldLayoutId id="2147483676" r:id="rId16"/>
    <p:sldLayoutId id="2147483677" r:id="rId17"/>
    <p:sldLayoutId id="2147483680" r:id="rId18"/>
    <p:sldLayoutId id="2147483682" r:id="rId19"/>
    <p:sldLayoutId id="2147483685" r:id="rId20"/>
    <p:sldLayoutId id="2147483686" r:id="rId21"/>
    <p:sldLayoutId id="2147483687" r:id="rId22"/>
    <p:sldLayoutId id="2147483688" r:id="rId23"/>
    <p:sldLayoutId id="2147483689" r:id="rId24"/>
    <p:sldLayoutId id="2147483690" r:id="rId25"/>
    <p:sldLayoutId id="2147483695" r:id="rId26"/>
    <p:sldLayoutId id="2147483697" r:id="rId27"/>
    <p:sldLayoutId id="2147483698" r:id="rId28"/>
    <p:sldLayoutId id="2147483703" r:id="rId29"/>
    <p:sldLayoutId id="2147483704" r:id="rId30"/>
    <p:sldLayoutId id="2147483705" r:id="rId31"/>
    <p:sldLayoutId id="2147483706" r:id="rId32"/>
    <p:sldLayoutId id="2147483707"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6"/>
        <p:cNvGrpSpPr/>
        <p:nvPr/>
      </p:nvGrpSpPr>
      <p:grpSpPr>
        <a:xfrm>
          <a:off x="0" y="0"/>
          <a:ext cx="0" cy="0"/>
          <a:chOff x="0" y="0"/>
          <a:chExt cx="0" cy="0"/>
        </a:xfrm>
      </p:grpSpPr>
      <p:sp>
        <p:nvSpPr>
          <p:cNvPr id="437" name="Google Shape;437;p67"/>
          <p:cNvSpPr txBox="1">
            <a:spLocks noGrp="1"/>
          </p:cNvSpPr>
          <p:nvPr>
            <p:ph type="ctrTitle"/>
          </p:nvPr>
        </p:nvSpPr>
        <p:spPr>
          <a:xfrm>
            <a:off x="1171500" y="1516975"/>
            <a:ext cx="6801000" cy="1440300"/>
          </a:xfrm>
          <a:prstGeom prst="rect">
            <a:avLst/>
          </a:prstGeom>
        </p:spPr>
        <p:txBody>
          <a:bodyPr spcFirstLastPara="1" wrap="square" lIns="91425" tIns="91425" rIns="91425" bIns="91425" anchor="b" anchorCtr="0">
            <a:noAutofit/>
          </a:bodyPr>
          <a:lstStyle/>
          <a:p>
            <a:pPr lvl="0" rtl="1"/>
            <a:r>
              <a:rPr lang="ar-DZ" dirty="0"/>
              <a:t>كسر </a:t>
            </a:r>
            <a:r>
              <a:rPr lang="ar-DZ" dirty="0" smtClean="0"/>
              <a:t>السلسلة</a:t>
            </a:r>
            <a:r>
              <a:rPr lang="en-US" dirty="0"/>
              <a:t>:</a:t>
            </a:r>
            <a:r>
              <a:rPr lang="ar-DZ" dirty="0" smtClean="0"/>
              <a:t>الانتقال </a:t>
            </a:r>
            <a:r>
              <a:rPr lang="ar-DZ" dirty="0"/>
              <a:t>من الاقتصاد الخطي إلى الدائري</a:t>
            </a:r>
            <a:endParaRPr dirty="0"/>
          </a:p>
        </p:txBody>
      </p:sp>
      <p:sp>
        <p:nvSpPr>
          <p:cNvPr id="438" name="Google Shape;438;p67"/>
          <p:cNvSpPr txBox="1">
            <a:spLocks noGrp="1"/>
          </p:cNvSpPr>
          <p:nvPr>
            <p:ph type="subTitle" idx="1"/>
          </p:nvPr>
        </p:nvSpPr>
        <p:spPr>
          <a:xfrm>
            <a:off x="107504" y="3579862"/>
            <a:ext cx="2016224" cy="144067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dirty="0" smtClean="0"/>
              <a:t>من إعداد:</a:t>
            </a:r>
          </a:p>
          <a:p>
            <a:pPr marL="0" lvl="0" indent="0" algn="ctr" rtl="0">
              <a:spcBef>
                <a:spcPts val="0"/>
              </a:spcBef>
              <a:spcAft>
                <a:spcPts val="0"/>
              </a:spcAft>
              <a:buNone/>
            </a:pPr>
            <a:r>
              <a:rPr lang="ar-DZ" dirty="0" smtClean="0"/>
              <a:t>بعطوش آية لينة </a:t>
            </a:r>
          </a:p>
          <a:p>
            <a:pPr marL="0" lvl="0" indent="0" algn="ctr" rtl="0">
              <a:spcBef>
                <a:spcPts val="0"/>
              </a:spcBef>
              <a:spcAft>
                <a:spcPts val="0"/>
              </a:spcAft>
              <a:buNone/>
            </a:pPr>
            <a:r>
              <a:rPr lang="ar-DZ" dirty="0" smtClean="0"/>
              <a:t>حمزة نور الإسلام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fade">
                                      <p:cBhvr>
                                        <p:cTn id="7" dur="2000"/>
                                        <p:tgtEl>
                                          <p:spTgt spid="43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38"/>
                                        </p:tgtEl>
                                        <p:attrNameLst>
                                          <p:attrName>style.visibility</p:attrName>
                                        </p:attrNameLst>
                                      </p:cBhvr>
                                      <p:to>
                                        <p:strVal val="visible"/>
                                      </p:to>
                                    </p:set>
                                    <p:animEffect transition="in" filter="fade">
                                      <p:cBhvr>
                                        <p:cTn id="11" dur="13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8"/>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dirty="0" smtClean="0"/>
              <a:t>المرحلة الأولى </a:t>
            </a:r>
            <a:r>
              <a:rPr lang="en-US" dirty="0" smtClean="0"/>
              <a:t>: </a:t>
            </a:r>
            <a:r>
              <a:rPr lang="ar-DZ" dirty="0" smtClean="0"/>
              <a:t> المصدر </a:t>
            </a:r>
            <a:endParaRPr dirty="0"/>
          </a:p>
        </p:txBody>
      </p:sp>
      <p:sp>
        <p:nvSpPr>
          <p:cNvPr id="559" name="Google Shape;559;p78"/>
          <p:cNvSpPr txBox="1">
            <a:spLocks noGrp="1"/>
          </p:cNvSpPr>
          <p:nvPr>
            <p:ph type="title" idx="3"/>
          </p:nvPr>
        </p:nvSpPr>
        <p:spPr>
          <a:xfrm>
            <a:off x="4516694" y="2284040"/>
            <a:ext cx="2899800" cy="768000"/>
          </a:xfrm>
          <a:prstGeom prst="rect">
            <a:avLst/>
          </a:prstGeom>
        </p:spPr>
        <p:txBody>
          <a:bodyPr spcFirstLastPara="1" wrap="square" lIns="91425" tIns="91425" rIns="91425" bIns="91425" anchor="ctr" anchorCtr="0">
            <a:noAutofit/>
          </a:bodyPr>
          <a:lstStyle/>
          <a:p>
            <a:pPr lvl="0" algn="r" rtl="1"/>
            <a:r>
              <a:rPr lang="fr-FR" dirty="0"/>
              <a:t> </a:t>
            </a:r>
            <a:r>
              <a:rPr lang="ar-SA" dirty="0"/>
              <a:t>يتم الحصول على المواد الخام بكميات كبيرة، سواء كانت هذه بشكل منفصل، ويمكن إزالة الماء</a:t>
            </a:r>
            <a:endParaRPr dirty="0"/>
          </a:p>
        </p:txBody>
      </p:sp>
      <p:sp>
        <p:nvSpPr>
          <p:cNvPr id="561" name="Google Shape;561;p78"/>
          <p:cNvSpPr txBox="1">
            <a:spLocks noGrp="1"/>
          </p:cNvSpPr>
          <p:nvPr>
            <p:ph type="title" idx="5"/>
          </p:nvPr>
        </p:nvSpPr>
        <p:spPr>
          <a:xfrm>
            <a:off x="4572000" y="3699778"/>
            <a:ext cx="2899800" cy="768000"/>
          </a:xfrm>
          <a:prstGeom prst="rect">
            <a:avLst/>
          </a:prstGeom>
        </p:spPr>
        <p:txBody>
          <a:bodyPr spcFirstLastPara="1" wrap="square" lIns="91425" tIns="91425" rIns="91425" bIns="91425" anchor="ctr" anchorCtr="0">
            <a:noAutofit/>
          </a:bodyPr>
          <a:lstStyle/>
          <a:p>
            <a:pPr algn="r" rtl="1"/>
            <a:r>
              <a:rPr lang="ar-SA" dirty="0"/>
              <a:t>يتم الحصول على هذه المواد دون الحاجة إلى تجديدها أو التأثير على استخراج البيئة</a:t>
            </a:r>
            <a:r>
              <a:rPr lang="fr-FR" dirty="0"/>
              <a:t/>
            </a:r>
            <a:br>
              <a:rPr lang="fr-FR" dirty="0"/>
            </a:br>
            <a:endParaRPr dirty="0"/>
          </a:p>
        </p:txBody>
      </p:sp>
      <p:sp>
        <p:nvSpPr>
          <p:cNvPr id="562" name="Google Shape;562;p78"/>
          <p:cNvSpPr/>
          <p:nvPr/>
        </p:nvSpPr>
        <p:spPr>
          <a:xfrm>
            <a:off x="7804954" y="3550004"/>
            <a:ext cx="878700" cy="878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8"/>
          <p:cNvSpPr/>
          <p:nvPr/>
        </p:nvSpPr>
        <p:spPr>
          <a:xfrm>
            <a:off x="7697376" y="2153744"/>
            <a:ext cx="878700" cy="878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4" name="Google Shape;564;p78"/>
          <p:cNvPicPr preferRelativeResize="0"/>
          <p:nvPr/>
        </p:nvPicPr>
        <p:blipFill rotWithShape="1">
          <a:blip r:embed="rId3">
            <a:alphaModFix/>
          </a:blip>
          <a:srcRect l="8922" t="16415" r="8922"/>
          <a:stretch/>
        </p:blipFill>
        <p:spPr>
          <a:xfrm>
            <a:off x="923938" y="1289200"/>
            <a:ext cx="2899800" cy="3854300"/>
          </a:xfrm>
          <a:prstGeom prst="rect">
            <a:avLst/>
          </a:prstGeom>
          <a:noFill/>
          <a:ln>
            <a:noFill/>
          </a:ln>
        </p:spPr>
      </p:pic>
      <p:sp>
        <p:nvSpPr>
          <p:cNvPr id="565" name="Google Shape;565;p78"/>
          <p:cNvSpPr/>
          <p:nvPr/>
        </p:nvSpPr>
        <p:spPr>
          <a:xfrm rot="10800000">
            <a:off x="2343000" y="1120675"/>
            <a:ext cx="6814800" cy="3495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8"/>
          <p:cNvSpPr/>
          <p:nvPr/>
        </p:nvSpPr>
        <p:spPr>
          <a:xfrm rot="10800000">
            <a:off x="0" y="4791600"/>
            <a:ext cx="3252300" cy="3519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78"/>
          <p:cNvGrpSpPr/>
          <p:nvPr/>
        </p:nvGrpSpPr>
        <p:grpSpPr>
          <a:xfrm>
            <a:off x="8016171" y="2295435"/>
            <a:ext cx="392149" cy="506179"/>
            <a:chOff x="7274092" y="3761205"/>
            <a:chExt cx="287774" cy="371480"/>
          </a:xfrm>
        </p:grpSpPr>
        <p:sp>
          <p:nvSpPr>
            <p:cNvPr id="568" name="Google Shape;568;p78"/>
            <p:cNvSpPr/>
            <p:nvPr/>
          </p:nvSpPr>
          <p:spPr>
            <a:xfrm>
              <a:off x="7274092" y="3761205"/>
              <a:ext cx="287774" cy="371480"/>
            </a:xfrm>
            <a:custGeom>
              <a:avLst/>
              <a:gdLst/>
              <a:ahLst/>
              <a:cxnLst/>
              <a:rect l="l" t="t" r="r" b="b"/>
              <a:pathLst>
                <a:path w="10685" h="13793" extrusionOk="0">
                  <a:moveTo>
                    <a:pt x="6410" y="389"/>
                  </a:moveTo>
                  <a:lnTo>
                    <a:pt x="6605" y="487"/>
                  </a:lnTo>
                  <a:lnTo>
                    <a:pt x="6702" y="681"/>
                  </a:lnTo>
                  <a:lnTo>
                    <a:pt x="6702" y="778"/>
                  </a:lnTo>
                  <a:lnTo>
                    <a:pt x="6702" y="972"/>
                  </a:lnTo>
                  <a:lnTo>
                    <a:pt x="6605" y="1166"/>
                  </a:lnTo>
                  <a:lnTo>
                    <a:pt x="6508" y="1264"/>
                  </a:lnTo>
                  <a:lnTo>
                    <a:pt x="6313" y="1361"/>
                  </a:lnTo>
                  <a:lnTo>
                    <a:pt x="3691" y="1361"/>
                  </a:lnTo>
                  <a:lnTo>
                    <a:pt x="3594" y="1264"/>
                  </a:lnTo>
                  <a:lnTo>
                    <a:pt x="3400" y="1166"/>
                  </a:lnTo>
                  <a:lnTo>
                    <a:pt x="3302" y="1069"/>
                  </a:lnTo>
                  <a:lnTo>
                    <a:pt x="3302" y="875"/>
                  </a:lnTo>
                  <a:lnTo>
                    <a:pt x="3302" y="681"/>
                  </a:lnTo>
                  <a:lnTo>
                    <a:pt x="3400" y="487"/>
                  </a:lnTo>
                  <a:lnTo>
                    <a:pt x="3594" y="389"/>
                  </a:lnTo>
                  <a:close/>
                  <a:moveTo>
                    <a:pt x="5731" y="2526"/>
                  </a:moveTo>
                  <a:lnTo>
                    <a:pt x="5731" y="3109"/>
                  </a:lnTo>
                  <a:lnTo>
                    <a:pt x="4177" y="3109"/>
                  </a:lnTo>
                  <a:lnTo>
                    <a:pt x="4177" y="2526"/>
                  </a:lnTo>
                  <a:close/>
                  <a:moveTo>
                    <a:pt x="2720" y="3206"/>
                  </a:moveTo>
                  <a:lnTo>
                    <a:pt x="3011" y="3692"/>
                  </a:lnTo>
                  <a:lnTo>
                    <a:pt x="2525" y="4080"/>
                  </a:lnTo>
                  <a:lnTo>
                    <a:pt x="2234" y="3595"/>
                  </a:lnTo>
                  <a:lnTo>
                    <a:pt x="2720" y="3206"/>
                  </a:lnTo>
                  <a:close/>
                  <a:moveTo>
                    <a:pt x="8256" y="6411"/>
                  </a:moveTo>
                  <a:lnTo>
                    <a:pt x="8256" y="7674"/>
                  </a:lnTo>
                  <a:lnTo>
                    <a:pt x="5051" y="7674"/>
                  </a:lnTo>
                  <a:lnTo>
                    <a:pt x="5051" y="7771"/>
                  </a:lnTo>
                  <a:lnTo>
                    <a:pt x="5051" y="7965"/>
                  </a:lnTo>
                  <a:lnTo>
                    <a:pt x="5245" y="8062"/>
                  </a:lnTo>
                  <a:lnTo>
                    <a:pt x="8256" y="8062"/>
                  </a:lnTo>
                  <a:lnTo>
                    <a:pt x="8256" y="8840"/>
                  </a:lnTo>
                  <a:lnTo>
                    <a:pt x="5051" y="8840"/>
                  </a:lnTo>
                  <a:lnTo>
                    <a:pt x="5051" y="9034"/>
                  </a:lnTo>
                  <a:lnTo>
                    <a:pt x="5051" y="9131"/>
                  </a:lnTo>
                  <a:lnTo>
                    <a:pt x="5245" y="9228"/>
                  </a:lnTo>
                  <a:lnTo>
                    <a:pt x="8256" y="9228"/>
                  </a:lnTo>
                  <a:lnTo>
                    <a:pt x="8256" y="10005"/>
                  </a:lnTo>
                  <a:lnTo>
                    <a:pt x="5051" y="10005"/>
                  </a:lnTo>
                  <a:lnTo>
                    <a:pt x="4954" y="10199"/>
                  </a:lnTo>
                  <a:lnTo>
                    <a:pt x="5051" y="10296"/>
                  </a:lnTo>
                  <a:lnTo>
                    <a:pt x="5148" y="10394"/>
                  </a:lnTo>
                  <a:lnTo>
                    <a:pt x="8256" y="10394"/>
                  </a:lnTo>
                  <a:lnTo>
                    <a:pt x="8256" y="11656"/>
                  </a:lnTo>
                  <a:lnTo>
                    <a:pt x="4468" y="11656"/>
                  </a:lnTo>
                  <a:lnTo>
                    <a:pt x="4274" y="11559"/>
                  </a:lnTo>
                  <a:lnTo>
                    <a:pt x="4177" y="11365"/>
                  </a:lnTo>
                  <a:lnTo>
                    <a:pt x="4177" y="6606"/>
                  </a:lnTo>
                  <a:lnTo>
                    <a:pt x="4274" y="6411"/>
                  </a:lnTo>
                  <a:close/>
                  <a:moveTo>
                    <a:pt x="1360" y="2818"/>
                  </a:moveTo>
                  <a:lnTo>
                    <a:pt x="1748" y="2915"/>
                  </a:lnTo>
                  <a:lnTo>
                    <a:pt x="2040" y="3206"/>
                  </a:lnTo>
                  <a:lnTo>
                    <a:pt x="1943" y="3206"/>
                  </a:lnTo>
                  <a:lnTo>
                    <a:pt x="1845" y="3303"/>
                  </a:lnTo>
                  <a:lnTo>
                    <a:pt x="1748" y="3497"/>
                  </a:lnTo>
                  <a:lnTo>
                    <a:pt x="1748" y="3692"/>
                  </a:lnTo>
                  <a:lnTo>
                    <a:pt x="1845" y="3789"/>
                  </a:lnTo>
                  <a:lnTo>
                    <a:pt x="2137" y="4275"/>
                  </a:lnTo>
                  <a:lnTo>
                    <a:pt x="1748" y="4566"/>
                  </a:lnTo>
                  <a:lnTo>
                    <a:pt x="1554" y="4857"/>
                  </a:lnTo>
                  <a:lnTo>
                    <a:pt x="1360" y="5246"/>
                  </a:lnTo>
                  <a:lnTo>
                    <a:pt x="1360" y="5731"/>
                  </a:lnTo>
                  <a:lnTo>
                    <a:pt x="1360" y="11171"/>
                  </a:lnTo>
                  <a:lnTo>
                    <a:pt x="1360" y="11268"/>
                  </a:lnTo>
                  <a:lnTo>
                    <a:pt x="1457" y="11365"/>
                  </a:lnTo>
                  <a:lnTo>
                    <a:pt x="1651" y="11268"/>
                  </a:lnTo>
                  <a:lnTo>
                    <a:pt x="1748" y="11171"/>
                  </a:lnTo>
                  <a:lnTo>
                    <a:pt x="1748" y="5634"/>
                  </a:lnTo>
                  <a:lnTo>
                    <a:pt x="1748" y="5343"/>
                  </a:lnTo>
                  <a:lnTo>
                    <a:pt x="1943" y="5052"/>
                  </a:lnTo>
                  <a:lnTo>
                    <a:pt x="2137" y="4760"/>
                  </a:lnTo>
                  <a:lnTo>
                    <a:pt x="2331" y="4566"/>
                  </a:lnTo>
                  <a:lnTo>
                    <a:pt x="3982" y="3497"/>
                  </a:lnTo>
                  <a:lnTo>
                    <a:pt x="5925" y="3497"/>
                  </a:lnTo>
                  <a:lnTo>
                    <a:pt x="7576" y="4566"/>
                  </a:lnTo>
                  <a:lnTo>
                    <a:pt x="7867" y="4760"/>
                  </a:lnTo>
                  <a:lnTo>
                    <a:pt x="8062" y="5052"/>
                  </a:lnTo>
                  <a:lnTo>
                    <a:pt x="8256" y="5343"/>
                  </a:lnTo>
                  <a:lnTo>
                    <a:pt x="8256" y="5731"/>
                  </a:lnTo>
                  <a:lnTo>
                    <a:pt x="8256" y="6023"/>
                  </a:lnTo>
                  <a:lnTo>
                    <a:pt x="4177" y="6023"/>
                  </a:lnTo>
                  <a:lnTo>
                    <a:pt x="3982" y="6120"/>
                  </a:lnTo>
                  <a:lnTo>
                    <a:pt x="3885" y="6411"/>
                  </a:lnTo>
                  <a:lnTo>
                    <a:pt x="3788" y="6606"/>
                  </a:lnTo>
                  <a:lnTo>
                    <a:pt x="3788" y="11559"/>
                  </a:lnTo>
                  <a:lnTo>
                    <a:pt x="3885" y="11753"/>
                  </a:lnTo>
                  <a:lnTo>
                    <a:pt x="3982" y="11948"/>
                  </a:lnTo>
                  <a:lnTo>
                    <a:pt x="4177" y="12045"/>
                  </a:lnTo>
                  <a:lnTo>
                    <a:pt x="8256" y="12045"/>
                  </a:lnTo>
                  <a:lnTo>
                    <a:pt x="8256" y="12725"/>
                  </a:lnTo>
                  <a:lnTo>
                    <a:pt x="8159" y="13016"/>
                  </a:lnTo>
                  <a:lnTo>
                    <a:pt x="8062" y="13210"/>
                  </a:lnTo>
                  <a:lnTo>
                    <a:pt x="7867" y="13404"/>
                  </a:lnTo>
                  <a:lnTo>
                    <a:pt x="1845" y="13404"/>
                  </a:lnTo>
                  <a:lnTo>
                    <a:pt x="1748" y="13210"/>
                  </a:lnTo>
                  <a:lnTo>
                    <a:pt x="1748" y="12045"/>
                  </a:lnTo>
                  <a:lnTo>
                    <a:pt x="1554" y="11948"/>
                  </a:lnTo>
                  <a:lnTo>
                    <a:pt x="1457" y="11948"/>
                  </a:lnTo>
                  <a:lnTo>
                    <a:pt x="1360" y="12045"/>
                  </a:lnTo>
                  <a:lnTo>
                    <a:pt x="1360" y="12142"/>
                  </a:lnTo>
                  <a:lnTo>
                    <a:pt x="1360" y="12530"/>
                  </a:lnTo>
                  <a:lnTo>
                    <a:pt x="1457" y="13016"/>
                  </a:lnTo>
                  <a:lnTo>
                    <a:pt x="1651" y="13404"/>
                  </a:lnTo>
                  <a:lnTo>
                    <a:pt x="971" y="13404"/>
                  </a:lnTo>
                  <a:lnTo>
                    <a:pt x="680" y="13210"/>
                  </a:lnTo>
                  <a:lnTo>
                    <a:pt x="486" y="12919"/>
                  </a:lnTo>
                  <a:lnTo>
                    <a:pt x="486" y="12530"/>
                  </a:lnTo>
                  <a:lnTo>
                    <a:pt x="486" y="3692"/>
                  </a:lnTo>
                  <a:lnTo>
                    <a:pt x="486" y="3400"/>
                  </a:lnTo>
                  <a:lnTo>
                    <a:pt x="680" y="3109"/>
                  </a:lnTo>
                  <a:lnTo>
                    <a:pt x="971" y="2915"/>
                  </a:lnTo>
                  <a:lnTo>
                    <a:pt x="1360" y="2818"/>
                  </a:lnTo>
                  <a:close/>
                  <a:moveTo>
                    <a:pt x="3497" y="1"/>
                  </a:moveTo>
                  <a:lnTo>
                    <a:pt x="3205" y="98"/>
                  </a:lnTo>
                  <a:lnTo>
                    <a:pt x="2914" y="389"/>
                  </a:lnTo>
                  <a:lnTo>
                    <a:pt x="2817" y="681"/>
                  </a:lnTo>
                  <a:lnTo>
                    <a:pt x="2817" y="972"/>
                  </a:lnTo>
                  <a:lnTo>
                    <a:pt x="2914" y="1264"/>
                  </a:lnTo>
                  <a:lnTo>
                    <a:pt x="3011" y="1458"/>
                  </a:lnTo>
                  <a:lnTo>
                    <a:pt x="3205" y="1652"/>
                  </a:lnTo>
                  <a:lnTo>
                    <a:pt x="3400" y="1749"/>
                  </a:lnTo>
                  <a:lnTo>
                    <a:pt x="4759" y="1749"/>
                  </a:lnTo>
                  <a:lnTo>
                    <a:pt x="4759" y="2138"/>
                  </a:lnTo>
                  <a:lnTo>
                    <a:pt x="4177" y="2138"/>
                  </a:lnTo>
                  <a:lnTo>
                    <a:pt x="4079" y="2235"/>
                  </a:lnTo>
                  <a:lnTo>
                    <a:pt x="3982" y="2235"/>
                  </a:lnTo>
                  <a:lnTo>
                    <a:pt x="3885" y="2429"/>
                  </a:lnTo>
                  <a:lnTo>
                    <a:pt x="3788" y="2526"/>
                  </a:lnTo>
                  <a:lnTo>
                    <a:pt x="3788" y="3206"/>
                  </a:lnTo>
                  <a:lnTo>
                    <a:pt x="3400" y="3497"/>
                  </a:lnTo>
                  <a:lnTo>
                    <a:pt x="3108" y="3012"/>
                  </a:lnTo>
                  <a:lnTo>
                    <a:pt x="3011" y="2915"/>
                  </a:lnTo>
                  <a:lnTo>
                    <a:pt x="2817" y="2818"/>
                  </a:lnTo>
                  <a:lnTo>
                    <a:pt x="2525" y="2915"/>
                  </a:lnTo>
                  <a:lnTo>
                    <a:pt x="2428" y="3012"/>
                  </a:lnTo>
                  <a:lnTo>
                    <a:pt x="2234" y="2720"/>
                  </a:lnTo>
                  <a:lnTo>
                    <a:pt x="1943" y="2526"/>
                  </a:lnTo>
                  <a:lnTo>
                    <a:pt x="1651" y="2429"/>
                  </a:lnTo>
                  <a:lnTo>
                    <a:pt x="1263" y="2429"/>
                  </a:lnTo>
                  <a:lnTo>
                    <a:pt x="777" y="2526"/>
                  </a:lnTo>
                  <a:lnTo>
                    <a:pt x="389" y="2818"/>
                  </a:lnTo>
                  <a:lnTo>
                    <a:pt x="97" y="3206"/>
                  </a:lnTo>
                  <a:lnTo>
                    <a:pt x="0" y="3692"/>
                  </a:lnTo>
                  <a:lnTo>
                    <a:pt x="0" y="12530"/>
                  </a:lnTo>
                  <a:lnTo>
                    <a:pt x="194" y="13016"/>
                  </a:lnTo>
                  <a:lnTo>
                    <a:pt x="389" y="13404"/>
                  </a:lnTo>
                  <a:lnTo>
                    <a:pt x="874" y="13696"/>
                  </a:lnTo>
                  <a:lnTo>
                    <a:pt x="1360" y="13793"/>
                  </a:lnTo>
                  <a:lnTo>
                    <a:pt x="8644" y="13793"/>
                  </a:lnTo>
                  <a:lnTo>
                    <a:pt x="9130" y="13696"/>
                  </a:lnTo>
                  <a:lnTo>
                    <a:pt x="9519" y="13404"/>
                  </a:lnTo>
                  <a:lnTo>
                    <a:pt x="9810" y="13016"/>
                  </a:lnTo>
                  <a:lnTo>
                    <a:pt x="9907" y="12530"/>
                  </a:lnTo>
                  <a:lnTo>
                    <a:pt x="9907" y="11171"/>
                  </a:lnTo>
                  <a:lnTo>
                    <a:pt x="10198" y="10976"/>
                  </a:lnTo>
                  <a:lnTo>
                    <a:pt x="10296" y="10879"/>
                  </a:lnTo>
                  <a:lnTo>
                    <a:pt x="10296" y="10685"/>
                  </a:lnTo>
                  <a:lnTo>
                    <a:pt x="10296" y="8937"/>
                  </a:lnTo>
                  <a:lnTo>
                    <a:pt x="10296" y="8840"/>
                  </a:lnTo>
                  <a:lnTo>
                    <a:pt x="10101" y="8742"/>
                  </a:lnTo>
                  <a:lnTo>
                    <a:pt x="10004" y="8840"/>
                  </a:lnTo>
                  <a:lnTo>
                    <a:pt x="9907" y="8937"/>
                  </a:lnTo>
                  <a:lnTo>
                    <a:pt x="9907" y="10685"/>
                  </a:lnTo>
                  <a:lnTo>
                    <a:pt x="9907" y="10782"/>
                  </a:lnTo>
                  <a:lnTo>
                    <a:pt x="9616" y="10782"/>
                  </a:lnTo>
                  <a:lnTo>
                    <a:pt x="9519" y="10685"/>
                  </a:lnTo>
                  <a:lnTo>
                    <a:pt x="9519" y="7577"/>
                  </a:lnTo>
                  <a:lnTo>
                    <a:pt x="9519" y="7480"/>
                  </a:lnTo>
                  <a:lnTo>
                    <a:pt x="9616" y="7383"/>
                  </a:lnTo>
                  <a:lnTo>
                    <a:pt x="9810" y="7480"/>
                  </a:lnTo>
                  <a:lnTo>
                    <a:pt x="9907" y="7577"/>
                  </a:lnTo>
                  <a:lnTo>
                    <a:pt x="9907" y="7965"/>
                  </a:lnTo>
                  <a:lnTo>
                    <a:pt x="10004" y="8160"/>
                  </a:lnTo>
                  <a:lnTo>
                    <a:pt x="10198" y="8160"/>
                  </a:lnTo>
                  <a:lnTo>
                    <a:pt x="10296" y="7965"/>
                  </a:lnTo>
                  <a:lnTo>
                    <a:pt x="10296" y="7577"/>
                  </a:lnTo>
                  <a:lnTo>
                    <a:pt x="10296" y="7383"/>
                  </a:lnTo>
                  <a:lnTo>
                    <a:pt x="10198" y="7285"/>
                  </a:lnTo>
                  <a:lnTo>
                    <a:pt x="9907" y="7091"/>
                  </a:lnTo>
                  <a:lnTo>
                    <a:pt x="9907" y="3983"/>
                  </a:lnTo>
                  <a:lnTo>
                    <a:pt x="10004" y="3595"/>
                  </a:lnTo>
                  <a:lnTo>
                    <a:pt x="10684" y="2429"/>
                  </a:lnTo>
                  <a:lnTo>
                    <a:pt x="10684" y="2235"/>
                  </a:lnTo>
                  <a:lnTo>
                    <a:pt x="10587" y="2138"/>
                  </a:lnTo>
                  <a:lnTo>
                    <a:pt x="10393" y="2138"/>
                  </a:lnTo>
                  <a:lnTo>
                    <a:pt x="10296" y="2235"/>
                  </a:lnTo>
                  <a:lnTo>
                    <a:pt x="9713" y="3400"/>
                  </a:lnTo>
                  <a:lnTo>
                    <a:pt x="9519" y="3692"/>
                  </a:lnTo>
                  <a:lnTo>
                    <a:pt x="9519" y="3983"/>
                  </a:lnTo>
                  <a:lnTo>
                    <a:pt x="9519" y="7091"/>
                  </a:lnTo>
                  <a:lnTo>
                    <a:pt x="9227" y="7285"/>
                  </a:lnTo>
                  <a:lnTo>
                    <a:pt x="9130" y="7383"/>
                  </a:lnTo>
                  <a:lnTo>
                    <a:pt x="9130" y="7577"/>
                  </a:lnTo>
                  <a:lnTo>
                    <a:pt x="9130" y="10685"/>
                  </a:lnTo>
                  <a:lnTo>
                    <a:pt x="9130" y="10879"/>
                  </a:lnTo>
                  <a:lnTo>
                    <a:pt x="9227" y="10976"/>
                  </a:lnTo>
                  <a:lnTo>
                    <a:pt x="9519" y="11171"/>
                  </a:lnTo>
                  <a:lnTo>
                    <a:pt x="9519" y="12530"/>
                  </a:lnTo>
                  <a:lnTo>
                    <a:pt x="9421" y="12919"/>
                  </a:lnTo>
                  <a:lnTo>
                    <a:pt x="9227" y="13210"/>
                  </a:lnTo>
                  <a:lnTo>
                    <a:pt x="8936" y="13404"/>
                  </a:lnTo>
                  <a:lnTo>
                    <a:pt x="8256" y="13404"/>
                  </a:lnTo>
                  <a:lnTo>
                    <a:pt x="8547" y="13016"/>
                  </a:lnTo>
                  <a:lnTo>
                    <a:pt x="8644" y="12530"/>
                  </a:lnTo>
                  <a:lnTo>
                    <a:pt x="8644" y="5731"/>
                  </a:lnTo>
                  <a:lnTo>
                    <a:pt x="8644" y="5246"/>
                  </a:lnTo>
                  <a:lnTo>
                    <a:pt x="8450" y="4857"/>
                  </a:lnTo>
                  <a:lnTo>
                    <a:pt x="8159" y="4469"/>
                  </a:lnTo>
                  <a:lnTo>
                    <a:pt x="7867" y="4177"/>
                  </a:lnTo>
                  <a:lnTo>
                    <a:pt x="6216" y="3206"/>
                  </a:lnTo>
                  <a:lnTo>
                    <a:pt x="6216" y="2526"/>
                  </a:lnTo>
                  <a:lnTo>
                    <a:pt x="6119" y="2429"/>
                  </a:lnTo>
                  <a:lnTo>
                    <a:pt x="6022" y="2235"/>
                  </a:lnTo>
                  <a:lnTo>
                    <a:pt x="5925" y="2235"/>
                  </a:lnTo>
                  <a:lnTo>
                    <a:pt x="5731" y="2138"/>
                  </a:lnTo>
                  <a:lnTo>
                    <a:pt x="5245" y="2138"/>
                  </a:lnTo>
                  <a:lnTo>
                    <a:pt x="5245" y="1749"/>
                  </a:lnTo>
                  <a:lnTo>
                    <a:pt x="6508" y="1749"/>
                  </a:lnTo>
                  <a:lnTo>
                    <a:pt x="6799" y="1652"/>
                  </a:lnTo>
                  <a:lnTo>
                    <a:pt x="6993" y="1361"/>
                  </a:lnTo>
                  <a:lnTo>
                    <a:pt x="7187" y="1069"/>
                  </a:lnTo>
                  <a:lnTo>
                    <a:pt x="7187" y="778"/>
                  </a:lnTo>
                  <a:lnTo>
                    <a:pt x="7090" y="584"/>
                  </a:lnTo>
                  <a:lnTo>
                    <a:pt x="6993" y="292"/>
                  </a:lnTo>
                  <a:lnTo>
                    <a:pt x="6799" y="195"/>
                  </a:lnTo>
                  <a:lnTo>
                    <a:pt x="65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8"/>
            <p:cNvSpPr/>
            <p:nvPr/>
          </p:nvSpPr>
          <p:spPr>
            <a:xfrm>
              <a:off x="7274092" y="3761205"/>
              <a:ext cx="287774" cy="371480"/>
            </a:xfrm>
            <a:custGeom>
              <a:avLst/>
              <a:gdLst/>
              <a:ahLst/>
              <a:cxnLst/>
              <a:rect l="l" t="t" r="r" b="b"/>
              <a:pathLst>
                <a:path w="10685" h="13793" fill="none" extrusionOk="0">
                  <a:moveTo>
                    <a:pt x="10004" y="3595"/>
                  </a:moveTo>
                  <a:lnTo>
                    <a:pt x="10684" y="2429"/>
                  </a:lnTo>
                  <a:lnTo>
                    <a:pt x="10684" y="2429"/>
                  </a:lnTo>
                  <a:lnTo>
                    <a:pt x="10684" y="2235"/>
                  </a:lnTo>
                  <a:lnTo>
                    <a:pt x="10587" y="2138"/>
                  </a:lnTo>
                  <a:lnTo>
                    <a:pt x="10587" y="2138"/>
                  </a:lnTo>
                  <a:lnTo>
                    <a:pt x="10393" y="2138"/>
                  </a:lnTo>
                  <a:lnTo>
                    <a:pt x="10296" y="2235"/>
                  </a:lnTo>
                  <a:lnTo>
                    <a:pt x="9713" y="3400"/>
                  </a:lnTo>
                  <a:lnTo>
                    <a:pt x="9713" y="3400"/>
                  </a:lnTo>
                  <a:lnTo>
                    <a:pt x="9519" y="3692"/>
                  </a:lnTo>
                  <a:lnTo>
                    <a:pt x="9519" y="3983"/>
                  </a:lnTo>
                  <a:lnTo>
                    <a:pt x="9519" y="7091"/>
                  </a:lnTo>
                  <a:lnTo>
                    <a:pt x="9519" y="7091"/>
                  </a:lnTo>
                  <a:lnTo>
                    <a:pt x="9227" y="7285"/>
                  </a:lnTo>
                  <a:lnTo>
                    <a:pt x="9130" y="7383"/>
                  </a:lnTo>
                  <a:lnTo>
                    <a:pt x="9130" y="7577"/>
                  </a:lnTo>
                  <a:lnTo>
                    <a:pt x="9130" y="10685"/>
                  </a:lnTo>
                  <a:lnTo>
                    <a:pt x="9130" y="10685"/>
                  </a:lnTo>
                  <a:lnTo>
                    <a:pt x="9130" y="10879"/>
                  </a:lnTo>
                  <a:lnTo>
                    <a:pt x="9227" y="10976"/>
                  </a:lnTo>
                  <a:lnTo>
                    <a:pt x="9519" y="11171"/>
                  </a:lnTo>
                  <a:lnTo>
                    <a:pt x="9519" y="12530"/>
                  </a:lnTo>
                  <a:lnTo>
                    <a:pt x="9519" y="12530"/>
                  </a:lnTo>
                  <a:lnTo>
                    <a:pt x="9421" y="12919"/>
                  </a:lnTo>
                  <a:lnTo>
                    <a:pt x="9227" y="13210"/>
                  </a:lnTo>
                  <a:lnTo>
                    <a:pt x="8936" y="13404"/>
                  </a:lnTo>
                  <a:lnTo>
                    <a:pt x="8644" y="13404"/>
                  </a:lnTo>
                  <a:lnTo>
                    <a:pt x="8256" y="13404"/>
                  </a:lnTo>
                  <a:lnTo>
                    <a:pt x="8256" y="13404"/>
                  </a:lnTo>
                  <a:lnTo>
                    <a:pt x="8547" y="13016"/>
                  </a:lnTo>
                  <a:lnTo>
                    <a:pt x="8644" y="12530"/>
                  </a:lnTo>
                  <a:lnTo>
                    <a:pt x="8644" y="5731"/>
                  </a:lnTo>
                  <a:lnTo>
                    <a:pt x="8644" y="5731"/>
                  </a:lnTo>
                  <a:lnTo>
                    <a:pt x="8644" y="5246"/>
                  </a:lnTo>
                  <a:lnTo>
                    <a:pt x="8450" y="4857"/>
                  </a:lnTo>
                  <a:lnTo>
                    <a:pt x="8159" y="4469"/>
                  </a:lnTo>
                  <a:lnTo>
                    <a:pt x="7867" y="4177"/>
                  </a:lnTo>
                  <a:lnTo>
                    <a:pt x="6216" y="3206"/>
                  </a:lnTo>
                  <a:lnTo>
                    <a:pt x="6216" y="2526"/>
                  </a:lnTo>
                  <a:lnTo>
                    <a:pt x="6216" y="2526"/>
                  </a:lnTo>
                  <a:lnTo>
                    <a:pt x="6119" y="2429"/>
                  </a:lnTo>
                  <a:lnTo>
                    <a:pt x="6022" y="2235"/>
                  </a:lnTo>
                  <a:lnTo>
                    <a:pt x="5925" y="2235"/>
                  </a:lnTo>
                  <a:lnTo>
                    <a:pt x="5731" y="2138"/>
                  </a:lnTo>
                  <a:lnTo>
                    <a:pt x="5245" y="2138"/>
                  </a:lnTo>
                  <a:lnTo>
                    <a:pt x="5245" y="1749"/>
                  </a:lnTo>
                  <a:lnTo>
                    <a:pt x="6508" y="1749"/>
                  </a:lnTo>
                  <a:lnTo>
                    <a:pt x="6508" y="1749"/>
                  </a:lnTo>
                  <a:lnTo>
                    <a:pt x="6799" y="1652"/>
                  </a:lnTo>
                  <a:lnTo>
                    <a:pt x="6799" y="1652"/>
                  </a:lnTo>
                  <a:lnTo>
                    <a:pt x="6993" y="1361"/>
                  </a:lnTo>
                  <a:lnTo>
                    <a:pt x="7187" y="1069"/>
                  </a:lnTo>
                  <a:lnTo>
                    <a:pt x="7187" y="778"/>
                  </a:lnTo>
                  <a:lnTo>
                    <a:pt x="7090" y="584"/>
                  </a:lnTo>
                  <a:lnTo>
                    <a:pt x="6993" y="292"/>
                  </a:lnTo>
                  <a:lnTo>
                    <a:pt x="6799" y="195"/>
                  </a:lnTo>
                  <a:lnTo>
                    <a:pt x="6508" y="1"/>
                  </a:lnTo>
                  <a:lnTo>
                    <a:pt x="6313" y="1"/>
                  </a:lnTo>
                  <a:lnTo>
                    <a:pt x="3497" y="1"/>
                  </a:lnTo>
                  <a:lnTo>
                    <a:pt x="3497" y="1"/>
                  </a:lnTo>
                  <a:lnTo>
                    <a:pt x="3205" y="98"/>
                  </a:lnTo>
                  <a:lnTo>
                    <a:pt x="3205" y="98"/>
                  </a:lnTo>
                  <a:lnTo>
                    <a:pt x="2914" y="389"/>
                  </a:lnTo>
                  <a:lnTo>
                    <a:pt x="2817" y="681"/>
                  </a:lnTo>
                  <a:lnTo>
                    <a:pt x="2817" y="972"/>
                  </a:lnTo>
                  <a:lnTo>
                    <a:pt x="2914" y="1264"/>
                  </a:lnTo>
                  <a:lnTo>
                    <a:pt x="3011" y="1458"/>
                  </a:lnTo>
                  <a:lnTo>
                    <a:pt x="3205" y="1652"/>
                  </a:lnTo>
                  <a:lnTo>
                    <a:pt x="3400" y="1749"/>
                  </a:lnTo>
                  <a:lnTo>
                    <a:pt x="3691" y="1749"/>
                  </a:lnTo>
                  <a:lnTo>
                    <a:pt x="4759" y="1749"/>
                  </a:lnTo>
                  <a:lnTo>
                    <a:pt x="4759" y="2138"/>
                  </a:lnTo>
                  <a:lnTo>
                    <a:pt x="4177" y="2138"/>
                  </a:lnTo>
                  <a:lnTo>
                    <a:pt x="4177" y="2138"/>
                  </a:lnTo>
                  <a:lnTo>
                    <a:pt x="4079" y="2235"/>
                  </a:lnTo>
                  <a:lnTo>
                    <a:pt x="3982" y="2235"/>
                  </a:lnTo>
                  <a:lnTo>
                    <a:pt x="3885" y="2429"/>
                  </a:lnTo>
                  <a:lnTo>
                    <a:pt x="3788" y="2526"/>
                  </a:lnTo>
                  <a:lnTo>
                    <a:pt x="3788" y="3206"/>
                  </a:lnTo>
                  <a:lnTo>
                    <a:pt x="3400" y="3497"/>
                  </a:lnTo>
                  <a:lnTo>
                    <a:pt x="3108" y="3012"/>
                  </a:lnTo>
                  <a:lnTo>
                    <a:pt x="3108" y="3012"/>
                  </a:lnTo>
                  <a:lnTo>
                    <a:pt x="3011" y="2915"/>
                  </a:lnTo>
                  <a:lnTo>
                    <a:pt x="2817" y="2818"/>
                  </a:lnTo>
                  <a:lnTo>
                    <a:pt x="2817" y="2818"/>
                  </a:lnTo>
                  <a:lnTo>
                    <a:pt x="2525" y="2915"/>
                  </a:lnTo>
                  <a:lnTo>
                    <a:pt x="2428" y="3012"/>
                  </a:lnTo>
                  <a:lnTo>
                    <a:pt x="2428" y="3012"/>
                  </a:lnTo>
                  <a:lnTo>
                    <a:pt x="2234" y="2720"/>
                  </a:lnTo>
                  <a:lnTo>
                    <a:pt x="1943" y="2526"/>
                  </a:lnTo>
                  <a:lnTo>
                    <a:pt x="1651" y="2429"/>
                  </a:lnTo>
                  <a:lnTo>
                    <a:pt x="1263" y="2429"/>
                  </a:lnTo>
                  <a:lnTo>
                    <a:pt x="1263" y="2429"/>
                  </a:lnTo>
                  <a:lnTo>
                    <a:pt x="777" y="2526"/>
                  </a:lnTo>
                  <a:lnTo>
                    <a:pt x="389" y="2818"/>
                  </a:lnTo>
                  <a:lnTo>
                    <a:pt x="97" y="3206"/>
                  </a:lnTo>
                  <a:lnTo>
                    <a:pt x="0" y="3692"/>
                  </a:lnTo>
                  <a:lnTo>
                    <a:pt x="0" y="12530"/>
                  </a:lnTo>
                  <a:lnTo>
                    <a:pt x="0" y="12530"/>
                  </a:lnTo>
                  <a:lnTo>
                    <a:pt x="194" y="13016"/>
                  </a:lnTo>
                  <a:lnTo>
                    <a:pt x="389" y="13404"/>
                  </a:lnTo>
                  <a:lnTo>
                    <a:pt x="874" y="13696"/>
                  </a:lnTo>
                  <a:lnTo>
                    <a:pt x="1360" y="13793"/>
                  </a:lnTo>
                  <a:lnTo>
                    <a:pt x="8644" y="13793"/>
                  </a:lnTo>
                  <a:lnTo>
                    <a:pt x="8644" y="13793"/>
                  </a:lnTo>
                  <a:lnTo>
                    <a:pt x="9130" y="13696"/>
                  </a:lnTo>
                  <a:lnTo>
                    <a:pt x="9519" y="13404"/>
                  </a:lnTo>
                  <a:lnTo>
                    <a:pt x="9810" y="13016"/>
                  </a:lnTo>
                  <a:lnTo>
                    <a:pt x="9907" y="12530"/>
                  </a:lnTo>
                  <a:lnTo>
                    <a:pt x="9907" y="11171"/>
                  </a:lnTo>
                  <a:lnTo>
                    <a:pt x="9907" y="11171"/>
                  </a:lnTo>
                  <a:lnTo>
                    <a:pt x="10198" y="10976"/>
                  </a:lnTo>
                  <a:lnTo>
                    <a:pt x="10296" y="10879"/>
                  </a:lnTo>
                  <a:lnTo>
                    <a:pt x="10296" y="10685"/>
                  </a:lnTo>
                  <a:lnTo>
                    <a:pt x="10296" y="8937"/>
                  </a:lnTo>
                  <a:lnTo>
                    <a:pt x="10296" y="8937"/>
                  </a:lnTo>
                  <a:lnTo>
                    <a:pt x="10296" y="8840"/>
                  </a:lnTo>
                  <a:lnTo>
                    <a:pt x="10101" y="8742"/>
                  </a:lnTo>
                  <a:lnTo>
                    <a:pt x="10101" y="8742"/>
                  </a:lnTo>
                  <a:lnTo>
                    <a:pt x="10004" y="8840"/>
                  </a:lnTo>
                  <a:lnTo>
                    <a:pt x="9907" y="8937"/>
                  </a:lnTo>
                  <a:lnTo>
                    <a:pt x="9907" y="10685"/>
                  </a:lnTo>
                  <a:lnTo>
                    <a:pt x="9907" y="10685"/>
                  </a:lnTo>
                  <a:lnTo>
                    <a:pt x="9907" y="10782"/>
                  </a:lnTo>
                  <a:lnTo>
                    <a:pt x="9810" y="10782"/>
                  </a:lnTo>
                  <a:lnTo>
                    <a:pt x="9810" y="10782"/>
                  </a:lnTo>
                  <a:lnTo>
                    <a:pt x="9616" y="10782"/>
                  </a:lnTo>
                  <a:lnTo>
                    <a:pt x="9519" y="10685"/>
                  </a:lnTo>
                  <a:lnTo>
                    <a:pt x="9519" y="7577"/>
                  </a:lnTo>
                  <a:lnTo>
                    <a:pt x="9519" y="7577"/>
                  </a:lnTo>
                  <a:lnTo>
                    <a:pt x="9519" y="7480"/>
                  </a:lnTo>
                  <a:lnTo>
                    <a:pt x="9616" y="7383"/>
                  </a:lnTo>
                  <a:lnTo>
                    <a:pt x="9616" y="7383"/>
                  </a:lnTo>
                  <a:lnTo>
                    <a:pt x="9810" y="7480"/>
                  </a:lnTo>
                  <a:lnTo>
                    <a:pt x="9907" y="7577"/>
                  </a:lnTo>
                  <a:lnTo>
                    <a:pt x="9907" y="7965"/>
                  </a:lnTo>
                  <a:lnTo>
                    <a:pt x="9907" y="7965"/>
                  </a:lnTo>
                  <a:lnTo>
                    <a:pt x="10004" y="8160"/>
                  </a:lnTo>
                  <a:lnTo>
                    <a:pt x="10101" y="8160"/>
                  </a:lnTo>
                  <a:lnTo>
                    <a:pt x="10101" y="8160"/>
                  </a:lnTo>
                  <a:lnTo>
                    <a:pt x="10198" y="8160"/>
                  </a:lnTo>
                  <a:lnTo>
                    <a:pt x="10296" y="7965"/>
                  </a:lnTo>
                  <a:lnTo>
                    <a:pt x="10296" y="7577"/>
                  </a:lnTo>
                  <a:lnTo>
                    <a:pt x="10296" y="7577"/>
                  </a:lnTo>
                  <a:lnTo>
                    <a:pt x="10296" y="7383"/>
                  </a:lnTo>
                  <a:lnTo>
                    <a:pt x="10198" y="7285"/>
                  </a:lnTo>
                  <a:lnTo>
                    <a:pt x="9907" y="7091"/>
                  </a:lnTo>
                  <a:lnTo>
                    <a:pt x="9907" y="3983"/>
                  </a:lnTo>
                  <a:lnTo>
                    <a:pt x="9907" y="3983"/>
                  </a:lnTo>
                  <a:lnTo>
                    <a:pt x="10004" y="3595"/>
                  </a:lnTo>
                  <a:lnTo>
                    <a:pt x="10004" y="3595"/>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8"/>
            <p:cNvSpPr/>
            <p:nvPr/>
          </p:nvSpPr>
          <p:spPr>
            <a:xfrm>
              <a:off x="7363023" y="3771682"/>
              <a:ext cx="91571" cy="26178"/>
            </a:xfrm>
            <a:custGeom>
              <a:avLst/>
              <a:gdLst/>
              <a:ahLst/>
              <a:cxnLst/>
              <a:rect l="l" t="t" r="r" b="b"/>
              <a:pathLst>
                <a:path w="3400" h="972" fill="none" extrusionOk="0">
                  <a:moveTo>
                    <a:pt x="0" y="486"/>
                  </a:moveTo>
                  <a:lnTo>
                    <a:pt x="0" y="486"/>
                  </a:lnTo>
                  <a:lnTo>
                    <a:pt x="0" y="292"/>
                  </a:lnTo>
                  <a:lnTo>
                    <a:pt x="98" y="98"/>
                  </a:lnTo>
                  <a:lnTo>
                    <a:pt x="292" y="0"/>
                  </a:lnTo>
                  <a:lnTo>
                    <a:pt x="389" y="0"/>
                  </a:lnTo>
                  <a:lnTo>
                    <a:pt x="2914" y="0"/>
                  </a:lnTo>
                  <a:lnTo>
                    <a:pt x="2914" y="0"/>
                  </a:lnTo>
                  <a:lnTo>
                    <a:pt x="3108" y="0"/>
                  </a:lnTo>
                  <a:lnTo>
                    <a:pt x="3303" y="98"/>
                  </a:lnTo>
                  <a:lnTo>
                    <a:pt x="3400" y="292"/>
                  </a:lnTo>
                  <a:lnTo>
                    <a:pt x="3400" y="389"/>
                  </a:lnTo>
                  <a:lnTo>
                    <a:pt x="3400" y="389"/>
                  </a:lnTo>
                  <a:lnTo>
                    <a:pt x="3400" y="583"/>
                  </a:lnTo>
                  <a:lnTo>
                    <a:pt x="3303" y="777"/>
                  </a:lnTo>
                  <a:lnTo>
                    <a:pt x="3206" y="875"/>
                  </a:lnTo>
                  <a:lnTo>
                    <a:pt x="3011" y="972"/>
                  </a:lnTo>
                  <a:lnTo>
                    <a:pt x="389" y="972"/>
                  </a:lnTo>
                  <a:lnTo>
                    <a:pt x="389" y="972"/>
                  </a:lnTo>
                  <a:lnTo>
                    <a:pt x="292" y="875"/>
                  </a:lnTo>
                  <a:lnTo>
                    <a:pt x="98" y="777"/>
                  </a:lnTo>
                  <a:lnTo>
                    <a:pt x="0" y="680"/>
                  </a:lnTo>
                  <a:lnTo>
                    <a:pt x="0" y="486"/>
                  </a:lnTo>
                  <a:lnTo>
                    <a:pt x="0" y="486"/>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8"/>
            <p:cNvSpPr/>
            <p:nvPr/>
          </p:nvSpPr>
          <p:spPr>
            <a:xfrm>
              <a:off x="7386562" y="3933869"/>
              <a:ext cx="109885" cy="141288"/>
            </a:xfrm>
            <a:custGeom>
              <a:avLst/>
              <a:gdLst/>
              <a:ahLst/>
              <a:cxnLst/>
              <a:rect l="l" t="t" r="r" b="b"/>
              <a:pathLst>
                <a:path w="4080" h="5246" fill="none" extrusionOk="0">
                  <a:moveTo>
                    <a:pt x="4080" y="1263"/>
                  </a:moveTo>
                  <a:lnTo>
                    <a:pt x="1069" y="1263"/>
                  </a:lnTo>
                  <a:lnTo>
                    <a:pt x="1069" y="1263"/>
                  </a:lnTo>
                  <a:lnTo>
                    <a:pt x="875" y="1263"/>
                  </a:lnTo>
                  <a:lnTo>
                    <a:pt x="875" y="1360"/>
                  </a:lnTo>
                  <a:lnTo>
                    <a:pt x="875" y="1360"/>
                  </a:lnTo>
                  <a:lnTo>
                    <a:pt x="875" y="1554"/>
                  </a:lnTo>
                  <a:lnTo>
                    <a:pt x="1069" y="1651"/>
                  </a:lnTo>
                  <a:lnTo>
                    <a:pt x="4080" y="1651"/>
                  </a:lnTo>
                  <a:lnTo>
                    <a:pt x="4080" y="2429"/>
                  </a:lnTo>
                  <a:lnTo>
                    <a:pt x="1069" y="2429"/>
                  </a:lnTo>
                  <a:lnTo>
                    <a:pt x="1069" y="2429"/>
                  </a:lnTo>
                  <a:lnTo>
                    <a:pt x="875" y="2429"/>
                  </a:lnTo>
                  <a:lnTo>
                    <a:pt x="875" y="2623"/>
                  </a:lnTo>
                  <a:lnTo>
                    <a:pt x="875" y="2623"/>
                  </a:lnTo>
                  <a:lnTo>
                    <a:pt x="875" y="2720"/>
                  </a:lnTo>
                  <a:lnTo>
                    <a:pt x="1069" y="2817"/>
                  </a:lnTo>
                  <a:lnTo>
                    <a:pt x="4080" y="2817"/>
                  </a:lnTo>
                  <a:lnTo>
                    <a:pt x="4080" y="3594"/>
                  </a:lnTo>
                  <a:lnTo>
                    <a:pt x="1069" y="3594"/>
                  </a:lnTo>
                  <a:lnTo>
                    <a:pt x="1069" y="3594"/>
                  </a:lnTo>
                  <a:lnTo>
                    <a:pt x="875" y="3594"/>
                  </a:lnTo>
                  <a:lnTo>
                    <a:pt x="778" y="3788"/>
                  </a:lnTo>
                  <a:lnTo>
                    <a:pt x="778" y="3788"/>
                  </a:lnTo>
                  <a:lnTo>
                    <a:pt x="875" y="3885"/>
                  </a:lnTo>
                  <a:lnTo>
                    <a:pt x="972" y="3983"/>
                  </a:lnTo>
                  <a:lnTo>
                    <a:pt x="4080" y="3983"/>
                  </a:lnTo>
                  <a:lnTo>
                    <a:pt x="4080" y="5245"/>
                  </a:lnTo>
                  <a:lnTo>
                    <a:pt x="292" y="5245"/>
                  </a:lnTo>
                  <a:lnTo>
                    <a:pt x="292" y="5245"/>
                  </a:lnTo>
                  <a:lnTo>
                    <a:pt x="98" y="5148"/>
                  </a:lnTo>
                  <a:lnTo>
                    <a:pt x="1" y="4954"/>
                  </a:lnTo>
                  <a:lnTo>
                    <a:pt x="1" y="195"/>
                  </a:lnTo>
                  <a:lnTo>
                    <a:pt x="1" y="195"/>
                  </a:lnTo>
                  <a:lnTo>
                    <a:pt x="98" y="0"/>
                  </a:lnTo>
                  <a:lnTo>
                    <a:pt x="292" y="0"/>
                  </a:lnTo>
                  <a:lnTo>
                    <a:pt x="4080" y="0"/>
                  </a:lnTo>
                  <a:lnTo>
                    <a:pt x="4080" y="1263"/>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8"/>
            <p:cNvSpPr/>
            <p:nvPr/>
          </p:nvSpPr>
          <p:spPr>
            <a:xfrm>
              <a:off x="7386562" y="3829237"/>
              <a:ext cx="41880" cy="15702"/>
            </a:xfrm>
            <a:custGeom>
              <a:avLst/>
              <a:gdLst/>
              <a:ahLst/>
              <a:cxnLst/>
              <a:rect l="l" t="t" r="r" b="b"/>
              <a:pathLst>
                <a:path w="1555" h="583" fill="none" extrusionOk="0">
                  <a:moveTo>
                    <a:pt x="1" y="0"/>
                  </a:moveTo>
                  <a:lnTo>
                    <a:pt x="1555" y="0"/>
                  </a:lnTo>
                  <a:lnTo>
                    <a:pt x="1555" y="583"/>
                  </a:lnTo>
                  <a:lnTo>
                    <a:pt x="1" y="583"/>
                  </a:lnTo>
                  <a:lnTo>
                    <a:pt x="1"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8"/>
            <p:cNvSpPr/>
            <p:nvPr/>
          </p:nvSpPr>
          <p:spPr>
            <a:xfrm>
              <a:off x="7334232" y="3847551"/>
              <a:ext cx="20953" cy="23566"/>
            </a:xfrm>
            <a:custGeom>
              <a:avLst/>
              <a:gdLst/>
              <a:ahLst/>
              <a:cxnLst/>
              <a:rect l="l" t="t" r="r" b="b"/>
              <a:pathLst>
                <a:path w="778" h="875" fill="none" extrusionOk="0">
                  <a:moveTo>
                    <a:pt x="487" y="0"/>
                  </a:moveTo>
                  <a:lnTo>
                    <a:pt x="487" y="0"/>
                  </a:lnTo>
                  <a:lnTo>
                    <a:pt x="487" y="0"/>
                  </a:lnTo>
                  <a:lnTo>
                    <a:pt x="778" y="486"/>
                  </a:lnTo>
                  <a:lnTo>
                    <a:pt x="292" y="874"/>
                  </a:lnTo>
                  <a:lnTo>
                    <a:pt x="1" y="389"/>
                  </a:lnTo>
                  <a:lnTo>
                    <a:pt x="1" y="389"/>
                  </a:lnTo>
                  <a:lnTo>
                    <a:pt x="1" y="389"/>
                  </a:lnTo>
                  <a:lnTo>
                    <a:pt x="487" y="0"/>
                  </a:lnTo>
                  <a:lnTo>
                    <a:pt x="487" y="0"/>
                  </a:lnTo>
                  <a:lnTo>
                    <a:pt x="487" y="0"/>
                  </a:lnTo>
                  <a:lnTo>
                    <a:pt x="487"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8"/>
            <p:cNvSpPr/>
            <p:nvPr/>
          </p:nvSpPr>
          <p:spPr>
            <a:xfrm>
              <a:off x="7287154" y="3837074"/>
              <a:ext cx="209292" cy="285161"/>
            </a:xfrm>
            <a:custGeom>
              <a:avLst/>
              <a:gdLst/>
              <a:ahLst/>
              <a:cxnLst/>
              <a:rect l="l" t="t" r="r" b="b"/>
              <a:pathLst>
                <a:path w="7771" h="10588" fill="none" extrusionOk="0">
                  <a:moveTo>
                    <a:pt x="1458" y="10587"/>
                  </a:moveTo>
                  <a:lnTo>
                    <a:pt x="1458" y="10587"/>
                  </a:lnTo>
                  <a:lnTo>
                    <a:pt x="1360" y="10587"/>
                  </a:lnTo>
                  <a:lnTo>
                    <a:pt x="1263" y="10393"/>
                  </a:lnTo>
                  <a:lnTo>
                    <a:pt x="1263" y="9228"/>
                  </a:lnTo>
                  <a:lnTo>
                    <a:pt x="1263" y="9228"/>
                  </a:lnTo>
                  <a:lnTo>
                    <a:pt x="1263" y="9228"/>
                  </a:lnTo>
                  <a:lnTo>
                    <a:pt x="1263" y="9228"/>
                  </a:lnTo>
                  <a:lnTo>
                    <a:pt x="1069" y="9131"/>
                  </a:lnTo>
                  <a:lnTo>
                    <a:pt x="972" y="9131"/>
                  </a:lnTo>
                  <a:lnTo>
                    <a:pt x="875" y="9228"/>
                  </a:lnTo>
                  <a:lnTo>
                    <a:pt x="875" y="9325"/>
                  </a:lnTo>
                  <a:lnTo>
                    <a:pt x="875" y="9713"/>
                  </a:lnTo>
                  <a:lnTo>
                    <a:pt x="875" y="9713"/>
                  </a:lnTo>
                  <a:lnTo>
                    <a:pt x="972" y="10199"/>
                  </a:lnTo>
                  <a:lnTo>
                    <a:pt x="1166" y="10587"/>
                  </a:lnTo>
                  <a:lnTo>
                    <a:pt x="875" y="10587"/>
                  </a:lnTo>
                  <a:lnTo>
                    <a:pt x="875" y="10587"/>
                  </a:lnTo>
                  <a:lnTo>
                    <a:pt x="486" y="10587"/>
                  </a:lnTo>
                  <a:lnTo>
                    <a:pt x="195" y="10393"/>
                  </a:lnTo>
                  <a:lnTo>
                    <a:pt x="1" y="10102"/>
                  </a:lnTo>
                  <a:lnTo>
                    <a:pt x="1" y="9713"/>
                  </a:lnTo>
                  <a:lnTo>
                    <a:pt x="1" y="875"/>
                  </a:lnTo>
                  <a:lnTo>
                    <a:pt x="1" y="875"/>
                  </a:lnTo>
                  <a:lnTo>
                    <a:pt x="1" y="583"/>
                  </a:lnTo>
                  <a:lnTo>
                    <a:pt x="195" y="292"/>
                  </a:lnTo>
                  <a:lnTo>
                    <a:pt x="486" y="98"/>
                  </a:lnTo>
                  <a:lnTo>
                    <a:pt x="875" y="1"/>
                  </a:lnTo>
                  <a:lnTo>
                    <a:pt x="875" y="1"/>
                  </a:lnTo>
                  <a:lnTo>
                    <a:pt x="1263" y="98"/>
                  </a:lnTo>
                  <a:lnTo>
                    <a:pt x="1555" y="389"/>
                  </a:lnTo>
                  <a:lnTo>
                    <a:pt x="1458" y="389"/>
                  </a:lnTo>
                  <a:lnTo>
                    <a:pt x="1458" y="389"/>
                  </a:lnTo>
                  <a:lnTo>
                    <a:pt x="1360" y="486"/>
                  </a:lnTo>
                  <a:lnTo>
                    <a:pt x="1263" y="680"/>
                  </a:lnTo>
                  <a:lnTo>
                    <a:pt x="1263" y="875"/>
                  </a:lnTo>
                  <a:lnTo>
                    <a:pt x="1360" y="972"/>
                  </a:lnTo>
                  <a:lnTo>
                    <a:pt x="1652" y="1458"/>
                  </a:lnTo>
                  <a:lnTo>
                    <a:pt x="1652" y="1458"/>
                  </a:lnTo>
                  <a:lnTo>
                    <a:pt x="1263" y="1749"/>
                  </a:lnTo>
                  <a:lnTo>
                    <a:pt x="1069" y="2040"/>
                  </a:lnTo>
                  <a:lnTo>
                    <a:pt x="875" y="2429"/>
                  </a:lnTo>
                  <a:lnTo>
                    <a:pt x="875" y="2914"/>
                  </a:lnTo>
                  <a:lnTo>
                    <a:pt x="875" y="8354"/>
                  </a:lnTo>
                  <a:lnTo>
                    <a:pt x="875" y="8354"/>
                  </a:lnTo>
                  <a:lnTo>
                    <a:pt x="875" y="8451"/>
                  </a:lnTo>
                  <a:lnTo>
                    <a:pt x="972" y="8548"/>
                  </a:lnTo>
                  <a:lnTo>
                    <a:pt x="972" y="8548"/>
                  </a:lnTo>
                  <a:lnTo>
                    <a:pt x="1166" y="8451"/>
                  </a:lnTo>
                  <a:lnTo>
                    <a:pt x="1263" y="8354"/>
                  </a:lnTo>
                  <a:lnTo>
                    <a:pt x="1263" y="2817"/>
                  </a:lnTo>
                  <a:lnTo>
                    <a:pt x="1263" y="2817"/>
                  </a:lnTo>
                  <a:lnTo>
                    <a:pt x="1263" y="2526"/>
                  </a:lnTo>
                  <a:lnTo>
                    <a:pt x="1458" y="2235"/>
                  </a:lnTo>
                  <a:lnTo>
                    <a:pt x="1652" y="1943"/>
                  </a:lnTo>
                  <a:lnTo>
                    <a:pt x="1846" y="1749"/>
                  </a:lnTo>
                  <a:lnTo>
                    <a:pt x="3497" y="680"/>
                  </a:lnTo>
                  <a:lnTo>
                    <a:pt x="5440" y="680"/>
                  </a:lnTo>
                  <a:lnTo>
                    <a:pt x="7091" y="1749"/>
                  </a:lnTo>
                  <a:lnTo>
                    <a:pt x="7091" y="1749"/>
                  </a:lnTo>
                  <a:lnTo>
                    <a:pt x="7382" y="1943"/>
                  </a:lnTo>
                  <a:lnTo>
                    <a:pt x="7577" y="2235"/>
                  </a:lnTo>
                  <a:lnTo>
                    <a:pt x="7771" y="2526"/>
                  </a:lnTo>
                  <a:lnTo>
                    <a:pt x="7771" y="2914"/>
                  </a:lnTo>
                  <a:lnTo>
                    <a:pt x="7771" y="3206"/>
                  </a:lnTo>
                  <a:lnTo>
                    <a:pt x="3983" y="3206"/>
                  </a:lnTo>
                  <a:lnTo>
                    <a:pt x="3983" y="3206"/>
                  </a:lnTo>
                  <a:lnTo>
                    <a:pt x="3692" y="3206"/>
                  </a:lnTo>
                  <a:lnTo>
                    <a:pt x="3497" y="3303"/>
                  </a:lnTo>
                  <a:lnTo>
                    <a:pt x="3400" y="3594"/>
                  </a:lnTo>
                  <a:lnTo>
                    <a:pt x="3303" y="3789"/>
                  </a:lnTo>
                  <a:lnTo>
                    <a:pt x="3303" y="8742"/>
                  </a:lnTo>
                  <a:lnTo>
                    <a:pt x="3303" y="8742"/>
                  </a:lnTo>
                  <a:lnTo>
                    <a:pt x="3400" y="8936"/>
                  </a:lnTo>
                  <a:lnTo>
                    <a:pt x="3497" y="9131"/>
                  </a:lnTo>
                  <a:lnTo>
                    <a:pt x="3692" y="9228"/>
                  </a:lnTo>
                  <a:lnTo>
                    <a:pt x="3789" y="9228"/>
                  </a:lnTo>
                  <a:lnTo>
                    <a:pt x="7771" y="9228"/>
                  </a:lnTo>
                  <a:lnTo>
                    <a:pt x="7771" y="9908"/>
                  </a:lnTo>
                  <a:lnTo>
                    <a:pt x="7771" y="9908"/>
                  </a:lnTo>
                  <a:lnTo>
                    <a:pt x="7674" y="10199"/>
                  </a:lnTo>
                  <a:lnTo>
                    <a:pt x="7577" y="10393"/>
                  </a:lnTo>
                  <a:lnTo>
                    <a:pt x="7382" y="10587"/>
                  </a:lnTo>
                  <a:lnTo>
                    <a:pt x="7091" y="10587"/>
                  </a:lnTo>
                  <a:lnTo>
                    <a:pt x="1458" y="10587"/>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8"/>
            <p:cNvSpPr/>
            <p:nvPr/>
          </p:nvSpPr>
          <p:spPr>
            <a:xfrm>
              <a:off x="7344709" y="4122208"/>
              <a:ext cx="27" cy="27"/>
            </a:xfrm>
            <a:custGeom>
              <a:avLst/>
              <a:gdLst/>
              <a:ahLst/>
              <a:cxnLst/>
              <a:rect l="l" t="t" r="r" b="b"/>
              <a:pathLst>
                <a:path w="1" h="1" fill="none" extrusionOk="0">
                  <a:moveTo>
                    <a:pt x="0" y="0"/>
                  </a:moveTo>
                  <a:lnTo>
                    <a:pt x="0"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78"/>
          <p:cNvGrpSpPr/>
          <p:nvPr/>
        </p:nvGrpSpPr>
        <p:grpSpPr>
          <a:xfrm>
            <a:off x="7991178" y="3691694"/>
            <a:ext cx="506252" cy="502619"/>
            <a:chOff x="7232211" y="2547438"/>
            <a:chExt cx="371507" cy="368868"/>
          </a:xfrm>
        </p:grpSpPr>
        <p:sp>
          <p:nvSpPr>
            <p:cNvPr id="577" name="Google Shape;577;p78"/>
            <p:cNvSpPr/>
            <p:nvPr/>
          </p:nvSpPr>
          <p:spPr>
            <a:xfrm>
              <a:off x="7548749" y="2547438"/>
              <a:ext cx="10477" cy="15729"/>
            </a:xfrm>
            <a:custGeom>
              <a:avLst/>
              <a:gdLst/>
              <a:ahLst/>
              <a:cxnLst/>
              <a:rect l="l" t="t" r="r" b="b"/>
              <a:pathLst>
                <a:path w="389" h="584" extrusionOk="0">
                  <a:moveTo>
                    <a:pt x="292" y="1"/>
                  </a:moveTo>
                  <a:lnTo>
                    <a:pt x="98" y="98"/>
                  </a:lnTo>
                  <a:lnTo>
                    <a:pt x="0" y="195"/>
                  </a:lnTo>
                  <a:lnTo>
                    <a:pt x="0" y="389"/>
                  </a:lnTo>
                  <a:lnTo>
                    <a:pt x="98" y="583"/>
                  </a:lnTo>
                  <a:lnTo>
                    <a:pt x="389" y="583"/>
                  </a:lnTo>
                  <a:lnTo>
                    <a:pt x="389" y="389"/>
                  </a:lnTo>
                  <a:lnTo>
                    <a:pt x="389" y="195"/>
                  </a:lnTo>
                  <a:lnTo>
                    <a:pt x="389" y="98"/>
                  </a:lnTo>
                  <a:lnTo>
                    <a:pt x="2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78"/>
            <p:cNvSpPr/>
            <p:nvPr/>
          </p:nvSpPr>
          <p:spPr>
            <a:xfrm>
              <a:off x="7548749" y="2547438"/>
              <a:ext cx="10477" cy="15729"/>
            </a:xfrm>
            <a:custGeom>
              <a:avLst/>
              <a:gdLst/>
              <a:ahLst/>
              <a:cxnLst/>
              <a:rect l="l" t="t" r="r" b="b"/>
              <a:pathLst>
                <a:path w="389" h="584" fill="none" extrusionOk="0">
                  <a:moveTo>
                    <a:pt x="195" y="583"/>
                  </a:moveTo>
                  <a:lnTo>
                    <a:pt x="195" y="583"/>
                  </a:lnTo>
                  <a:lnTo>
                    <a:pt x="389" y="583"/>
                  </a:lnTo>
                  <a:lnTo>
                    <a:pt x="389" y="389"/>
                  </a:lnTo>
                  <a:lnTo>
                    <a:pt x="389" y="195"/>
                  </a:lnTo>
                  <a:lnTo>
                    <a:pt x="389" y="195"/>
                  </a:lnTo>
                  <a:lnTo>
                    <a:pt x="389" y="98"/>
                  </a:lnTo>
                  <a:lnTo>
                    <a:pt x="292" y="1"/>
                  </a:lnTo>
                  <a:lnTo>
                    <a:pt x="292" y="1"/>
                  </a:lnTo>
                  <a:lnTo>
                    <a:pt x="98" y="98"/>
                  </a:lnTo>
                  <a:lnTo>
                    <a:pt x="0" y="195"/>
                  </a:lnTo>
                  <a:lnTo>
                    <a:pt x="0" y="389"/>
                  </a:lnTo>
                  <a:lnTo>
                    <a:pt x="0" y="389"/>
                  </a:lnTo>
                  <a:lnTo>
                    <a:pt x="98" y="583"/>
                  </a:lnTo>
                  <a:lnTo>
                    <a:pt x="195" y="583"/>
                  </a:lnTo>
                  <a:lnTo>
                    <a:pt x="195" y="583"/>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78"/>
            <p:cNvSpPr/>
            <p:nvPr/>
          </p:nvSpPr>
          <p:spPr>
            <a:xfrm>
              <a:off x="7553974" y="2563140"/>
              <a:ext cx="27" cy="27"/>
            </a:xfrm>
            <a:custGeom>
              <a:avLst/>
              <a:gdLst/>
              <a:ahLst/>
              <a:cxnLst/>
              <a:rect l="l" t="t" r="r" b="b"/>
              <a:pathLst>
                <a:path w="1" h="1" fill="none" extrusionOk="0">
                  <a:moveTo>
                    <a:pt x="1" y="0"/>
                  </a:moveTo>
                  <a:lnTo>
                    <a:pt x="1"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8"/>
            <p:cNvSpPr/>
            <p:nvPr/>
          </p:nvSpPr>
          <p:spPr>
            <a:xfrm>
              <a:off x="7548749" y="2631144"/>
              <a:ext cx="10477" cy="15729"/>
            </a:xfrm>
            <a:custGeom>
              <a:avLst/>
              <a:gdLst/>
              <a:ahLst/>
              <a:cxnLst/>
              <a:rect l="l" t="t" r="r" b="b"/>
              <a:pathLst>
                <a:path w="389" h="584" extrusionOk="0">
                  <a:moveTo>
                    <a:pt x="98" y="1"/>
                  </a:moveTo>
                  <a:lnTo>
                    <a:pt x="0" y="195"/>
                  </a:lnTo>
                  <a:lnTo>
                    <a:pt x="0" y="389"/>
                  </a:lnTo>
                  <a:lnTo>
                    <a:pt x="98" y="486"/>
                  </a:lnTo>
                  <a:lnTo>
                    <a:pt x="195" y="584"/>
                  </a:lnTo>
                  <a:lnTo>
                    <a:pt x="389" y="486"/>
                  </a:lnTo>
                  <a:lnTo>
                    <a:pt x="389" y="389"/>
                  </a:lnTo>
                  <a:lnTo>
                    <a:pt x="389" y="195"/>
                  </a:lnTo>
                  <a:lnTo>
                    <a:pt x="389" y="98"/>
                  </a:lnTo>
                  <a:lnTo>
                    <a:pt x="2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8"/>
            <p:cNvSpPr/>
            <p:nvPr/>
          </p:nvSpPr>
          <p:spPr>
            <a:xfrm>
              <a:off x="7548749" y="2631144"/>
              <a:ext cx="10477" cy="15729"/>
            </a:xfrm>
            <a:custGeom>
              <a:avLst/>
              <a:gdLst/>
              <a:ahLst/>
              <a:cxnLst/>
              <a:rect l="l" t="t" r="r" b="b"/>
              <a:pathLst>
                <a:path w="389" h="584" fill="none" extrusionOk="0">
                  <a:moveTo>
                    <a:pt x="0" y="195"/>
                  </a:moveTo>
                  <a:lnTo>
                    <a:pt x="0" y="389"/>
                  </a:lnTo>
                  <a:lnTo>
                    <a:pt x="0" y="389"/>
                  </a:lnTo>
                  <a:lnTo>
                    <a:pt x="98" y="486"/>
                  </a:lnTo>
                  <a:lnTo>
                    <a:pt x="195" y="584"/>
                  </a:lnTo>
                  <a:lnTo>
                    <a:pt x="195" y="584"/>
                  </a:lnTo>
                  <a:lnTo>
                    <a:pt x="389" y="486"/>
                  </a:lnTo>
                  <a:lnTo>
                    <a:pt x="389" y="389"/>
                  </a:lnTo>
                  <a:lnTo>
                    <a:pt x="389" y="195"/>
                  </a:lnTo>
                  <a:lnTo>
                    <a:pt x="389" y="195"/>
                  </a:lnTo>
                  <a:lnTo>
                    <a:pt x="389" y="98"/>
                  </a:lnTo>
                  <a:lnTo>
                    <a:pt x="292" y="1"/>
                  </a:lnTo>
                  <a:lnTo>
                    <a:pt x="292" y="1"/>
                  </a:lnTo>
                  <a:lnTo>
                    <a:pt x="98" y="1"/>
                  </a:lnTo>
                  <a:lnTo>
                    <a:pt x="0" y="195"/>
                  </a:lnTo>
                  <a:lnTo>
                    <a:pt x="0" y="195"/>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78"/>
            <p:cNvSpPr/>
            <p:nvPr/>
          </p:nvSpPr>
          <p:spPr>
            <a:xfrm>
              <a:off x="7548749" y="2636396"/>
              <a:ext cx="27" cy="27"/>
            </a:xfrm>
            <a:custGeom>
              <a:avLst/>
              <a:gdLst/>
              <a:ahLst/>
              <a:cxnLst/>
              <a:rect l="l" t="t" r="r" b="b"/>
              <a:pathLst>
                <a:path w="1" h="1" fill="none" extrusionOk="0">
                  <a:moveTo>
                    <a:pt x="0" y="0"/>
                  </a:moveTo>
                  <a:lnTo>
                    <a:pt x="0"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8"/>
            <p:cNvSpPr/>
            <p:nvPr/>
          </p:nvSpPr>
          <p:spPr>
            <a:xfrm>
              <a:off x="7577513" y="2560527"/>
              <a:ext cx="15729" cy="15729"/>
            </a:xfrm>
            <a:custGeom>
              <a:avLst/>
              <a:gdLst/>
              <a:ahLst/>
              <a:cxnLst/>
              <a:rect l="l" t="t" r="r" b="b"/>
              <a:pathLst>
                <a:path w="584" h="584" extrusionOk="0">
                  <a:moveTo>
                    <a:pt x="292" y="0"/>
                  </a:moveTo>
                  <a:lnTo>
                    <a:pt x="195" y="97"/>
                  </a:lnTo>
                  <a:lnTo>
                    <a:pt x="1" y="195"/>
                  </a:lnTo>
                  <a:lnTo>
                    <a:pt x="1" y="389"/>
                  </a:lnTo>
                  <a:lnTo>
                    <a:pt x="1" y="486"/>
                  </a:lnTo>
                  <a:lnTo>
                    <a:pt x="195" y="583"/>
                  </a:lnTo>
                  <a:lnTo>
                    <a:pt x="292" y="486"/>
                  </a:lnTo>
                  <a:lnTo>
                    <a:pt x="487" y="389"/>
                  </a:lnTo>
                  <a:lnTo>
                    <a:pt x="584" y="195"/>
                  </a:lnTo>
                  <a:lnTo>
                    <a:pt x="487" y="97"/>
                  </a:lnTo>
                  <a:lnTo>
                    <a:pt x="2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8"/>
            <p:cNvSpPr/>
            <p:nvPr/>
          </p:nvSpPr>
          <p:spPr>
            <a:xfrm>
              <a:off x="7577513" y="2560527"/>
              <a:ext cx="15729" cy="15729"/>
            </a:xfrm>
            <a:custGeom>
              <a:avLst/>
              <a:gdLst/>
              <a:ahLst/>
              <a:cxnLst/>
              <a:rect l="l" t="t" r="r" b="b"/>
              <a:pathLst>
                <a:path w="584" h="584" fill="none" extrusionOk="0">
                  <a:moveTo>
                    <a:pt x="292" y="486"/>
                  </a:moveTo>
                  <a:lnTo>
                    <a:pt x="487" y="389"/>
                  </a:lnTo>
                  <a:lnTo>
                    <a:pt x="487" y="389"/>
                  </a:lnTo>
                  <a:lnTo>
                    <a:pt x="584" y="195"/>
                  </a:lnTo>
                  <a:lnTo>
                    <a:pt x="487" y="97"/>
                  </a:lnTo>
                  <a:lnTo>
                    <a:pt x="487" y="97"/>
                  </a:lnTo>
                  <a:lnTo>
                    <a:pt x="292" y="0"/>
                  </a:lnTo>
                  <a:lnTo>
                    <a:pt x="195" y="97"/>
                  </a:lnTo>
                  <a:lnTo>
                    <a:pt x="1" y="195"/>
                  </a:lnTo>
                  <a:lnTo>
                    <a:pt x="1" y="195"/>
                  </a:lnTo>
                  <a:lnTo>
                    <a:pt x="1" y="389"/>
                  </a:lnTo>
                  <a:lnTo>
                    <a:pt x="1" y="486"/>
                  </a:lnTo>
                  <a:lnTo>
                    <a:pt x="1" y="486"/>
                  </a:lnTo>
                  <a:lnTo>
                    <a:pt x="195" y="583"/>
                  </a:lnTo>
                  <a:lnTo>
                    <a:pt x="292" y="486"/>
                  </a:lnTo>
                  <a:lnTo>
                    <a:pt x="292" y="486"/>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8"/>
            <p:cNvSpPr/>
            <p:nvPr/>
          </p:nvSpPr>
          <p:spPr>
            <a:xfrm>
              <a:off x="7585377" y="2573590"/>
              <a:ext cx="27" cy="27"/>
            </a:xfrm>
            <a:custGeom>
              <a:avLst/>
              <a:gdLst/>
              <a:ahLst/>
              <a:cxnLst/>
              <a:rect l="l" t="t" r="r" b="b"/>
              <a:pathLst>
                <a:path w="1" h="1" fill="none" extrusionOk="0">
                  <a:moveTo>
                    <a:pt x="0" y="1"/>
                  </a:moveTo>
                  <a:lnTo>
                    <a:pt x="0" y="1"/>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8"/>
            <p:cNvSpPr/>
            <p:nvPr/>
          </p:nvSpPr>
          <p:spPr>
            <a:xfrm>
              <a:off x="7517346" y="2618082"/>
              <a:ext cx="15729" cy="15702"/>
            </a:xfrm>
            <a:custGeom>
              <a:avLst/>
              <a:gdLst/>
              <a:ahLst/>
              <a:cxnLst/>
              <a:rect l="l" t="t" r="r" b="b"/>
              <a:pathLst>
                <a:path w="584" h="583" extrusionOk="0">
                  <a:moveTo>
                    <a:pt x="389" y="0"/>
                  </a:moveTo>
                  <a:lnTo>
                    <a:pt x="195" y="97"/>
                  </a:lnTo>
                  <a:lnTo>
                    <a:pt x="98" y="292"/>
                  </a:lnTo>
                  <a:lnTo>
                    <a:pt x="1" y="389"/>
                  </a:lnTo>
                  <a:lnTo>
                    <a:pt x="98" y="583"/>
                  </a:lnTo>
                  <a:lnTo>
                    <a:pt x="389" y="583"/>
                  </a:lnTo>
                  <a:lnTo>
                    <a:pt x="487" y="389"/>
                  </a:lnTo>
                  <a:lnTo>
                    <a:pt x="584" y="292"/>
                  </a:lnTo>
                  <a:lnTo>
                    <a:pt x="487" y="97"/>
                  </a:lnTo>
                  <a:lnTo>
                    <a:pt x="3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8"/>
            <p:cNvSpPr/>
            <p:nvPr/>
          </p:nvSpPr>
          <p:spPr>
            <a:xfrm>
              <a:off x="7517346" y="2618082"/>
              <a:ext cx="15729" cy="15702"/>
            </a:xfrm>
            <a:custGeom>
              <a:avLst/>
              <a:gdLst/>
              <a:ahLst/>
              <a:cxnLst/>
              <a:rect l="l" t="t" r="r" b="b"/>
              <a:pathLst>
                <a:path w="584" h="583" fill="none" extrusionOk="0">
                  <a:moveTo>
                    <a:pt x="195" y="97"/>
                  </a:moveTo>
                  <a:lnTo>
                    <a:pt x="98" y="292"/>
                  </a:lnTo>
                  <a:lnTo>
                    <a:pt x="98" y="292"/>
                  </a:lnTo>
                  <a:lnTo>
                    <a:pt x="1" y="389"/>
                  </a:lnTo>
                  <a:lnTo>
                    <a:pt x="98" y="583"/>
                  </a:lnTo>
                  <a:lnTo>
                    <a:pt x="98" y="583"/>
                  </a:lnTo>
                  <a:lnTo>
                    <a:pt x="195" y="583"/>
                  </a:lnTo>
                  <a:lnTo>
                    <a:pt x="389" y="583"/>
                  </a:lnTo>
                  <a:lnTo>
                    <a:pt x="487" y="389"/>
                  </a:lnTo>
                  <a:lnTo>
                    <a:pt x="487" y="389"/>
                  </a:lnTo>
                  <a:lnTo>
                    <a:pt x="584" y="292"/>
                  </a:lnTo>
                  <a:lnTo>
                    <a:pt x="487" y="97"/>
                  </a:lnTo>
                  <a:lnTo>
                    <a:pt x="487" y="97"/>
                  </a:lnTo>
                  <a:lnTo>
                    <a:pt x="389" y="0"/>
                  </a:lnTo>
                  <a:lnTo>
                    <a:pt x="195" y="97"/>
                  </a:lnTo>
                  <a:lnTo>
                    <a:pt x="195" y="97"/>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8"/>
            <p:cNvSpPr/>
            <p:nvPr/>
          </p:nvSpPr>
          <p:spPr>
            <a:xfrm>
              <a:off x="7522598" y="2620695"/>
              <a:ext cx="27" cy="27"/>
            </a:xfrm>
            <a:custGeom>
              <a:avLst/>
              <a:gdLst/>
              <a:ahLst/>
              <a:cxnLst/>
              <a:rect l="l" t="t" r="r" b="b"/>
              <a:pathLst>
                <a:path w="1" h="1" fill="none" extrusionOk="0">
                  <a:moveTo>
                    <a:pt x="0" y="0"/>
                  </a:moveTo>
                  <a:lnTo>
                    <a:pt x="0"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8"/>
            <p:cNvSpPr/>
            <p:nvPr/>
          </p:nvSpPr>
          <p:spPr>
            <a:xfrm>
              <a:off x="7587990" y="2591904"/>
              <a:ext cx="15729" cy="10504"/>
            </a:xfrm>
            <a:custGeom>
              <a:avLst/>
              <a:gdLst/>
              <a:ahLst/>
              <a:cxnLst/>
              <a:rect l="l" t="t" r="r" b="b"/>
              <a:pathLst>
                <a:path w="584" h="390" extrusionOk="0">
                  <a:moveTo>
                    <a:pt x="195" y="1"/>
                  </a:moveTo>
                  <a:lnTo>
                    <a:pt x="98" y="98"/>
                  </a:lnTo>
                  <a:lnTo>
                    <a:pt x="0" y="195"/>
                  </a:lnTo>
                  <a:lnTo>
                    <a:pt x="98" y="389"/>
                  </a:lnTo>
                  <a:lnTo>
                    <a:pt x="583" y="389"/>
                  </a:lnTo>
                  <a:lnTo>
                    <a:pt x="583" y="195"/>
                  </a:lnTo>
                  <a:lnTo>
                    <a:pt x="583" y="98"/>
                  </a:lnTo>
                  <a:lnTo>
                    <a:pt x="3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8"/>
            <p:cNvSpPr/>
            <p:nvPr/>
          </p:nvSpPr>
          <p:spPr>
            <a:xfrm>
              <a:off x="7587990" y="2591904"/>
              <a:ext cx="15729" cy="10504"/>
            </a:xfrm>
            <a:custGeom>
              <a:avLst/>
              <a:gdLst/>
              <a:ahLst/>
              <a:cxnLst/>
              <a:rect l="l" t="t" r="r" b="b"/>
              <a:pathLst>
                <a:path w="584" h="390" fill="none" extrusionOk="0">
                  <a:moveTo>
                    <a:pt x="0" y="195"/>
                  </a:moveTo>
                  <a:lnTo>
                    <a:pt x="0" y="195"/>
                  </a:lnTo>
                  <a:lnTo>
                    <a:pt x="98" y="389"/>
                  </a:lnTo>
                  <a:lnTo>
                    <a:pt x="195" y="389"/>
                  </a:lnTo>
                  <a:lnTo>
                    <a:pt x="389" y="389"/>
                  </a:lnTo>
                  <a:lnTo>
                    <a:pt x="389" y="389"/>
                  </a:lnTo>
                  <a:lnTo>
                    <a:pt x="583" y="389"/>
                  </a:lnTo>
                  <a:lnTo>
                    <a:pt x="583" y="195"/>
                  </a:lnTo>
                  <a:lnTo>
                    <a:pt x="583" y="195"/>
                  </a:lnTo>
                  <a:lnTo>
                    <a:pt x="583" y="98"/>
                  </a:lnTo>
                  <a:lnTo>
                    <a:pt x="389" y="1"/>
                  </a:lnTo>
                  <a:lnTo>
                    <a:pt x="195" y="1"/>
                  </a:lnTo>
                  <a:lnTo>
                    <a:pt x="195" y="1"/>
                  </a:lnTo>
                  <a:lnTo>
                    <a:pt x="98" y="98"/>
                  </a:lnTo>
                  <a:lnTo>
                    <a:pt x="0" y="195"/>
                  </a:lnTo>
                  <a:lnTo>
                    <a:pt x="0" y="195"/>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8"/>
            <p:cNvSpPr/>
            <p:nvPr/>
          </p:nvSpPr>
          <p:spPr>
            <a:xfrm>
              <a:off x="7587990" y="2597156"/>
              <a:ext cx="27" cy="27"/>
            </a:xfrm>
            <a:custGeom>
              <a:avLst/>
              <a:gdLst/>
              <a:ahLst/>
              <a:cxnLst/>
              <a:rect l="l" t="t" r="r" b="b"/>
              <a:pathLst>
                <a:path w="1" h="1" fill="none" extrusionOk="0">
                  <a:moveTo>
                    <a:pt x="0" y="0"/>
                  </a:moveTo>
                  <a:lnTo>
                    <a:pt x="0"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8"/>
            <p:cNvSpPr/>
            <p:nvPr/>
          </p:nvSpPr>
          <p:spPr>
            <a:xfrm>
              <a:off x="7504284" y="2591904"/>
              <a:ext cx="18341" cy="10504"/>
            </a:xfrm>
            <a:custGeom>
              <a:avLst/>
              <a:gdLst/>
              <a:ahLst/>
              <a:cxnLst/>
              <a:rect l="l" t="t" r="r" b="b"/>
              <a:pathLst>
                <a:path w="681" h="390" extrusionOk="0">
                  <a:moveTo>
                    <a:pt x="292" y="1"/>
                  </a:moveTo>
                  <a:lnTo>
                    <a:pt x="97" y="98"/>
                  </a:lnTo>
                  <a:lnTo>
                    <a:pt x="0" y="195"/>
                  </a:lnTo>
                  <a:lnTo>
                    <a:pt x="97" y="292"/>
                  </a:lnTo>
                  <a:lnTo>
                    <a:pt x="292" y="389"/>
                  </a:lnTo>
                  <a:lnTo>
                    <a:pt x="583" y="389"/>
                  </a:lnTo>
                  <a:lnTo>
                    <a:pt x="680" y="195"/>
                  </a:lnTo>
                  <a:lnTo>
                    <a:pt x="583" y="98"/>
                  </a:lnTo>
                  <a:lnTo>
                    <a:pt x="4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8"/>
            <p:cNvSpPr/>
            <p:nvPr/>
          </p:nvSpPr>
          <p:spPr>
            <a:xfrm>
              <a:off x="7504284" y="2591904"/>
              <a:ext cx="18341" cy="10504"/>
            </a:xfrm>
            <a:custGeom>
              <a:avLst/>
              <a:gdLst/>
              <a:ahLst/>
              <a:cxnLst/>
              <a:rect l="l" t="t" r="r" b="b"/>
              <a:pathLst>
                <a:path w="681" h="390" fill="none" extrusionOk="0">
                  <a:moveTo>
                    <a:pt x="292" y="389"/>
                  </a:moveTo>
                  <a:lnTo>
                    <a:pt x="389" y="389"/>
                  </a:lnTo>
                  <a:lnTo>
                    <a:pt x="389" y="389"/>
                  </a:lnTo>
                  <a:lnTo>
                    <a:pt x="583" y="389"/>
                  </a:lnTo>
                  <a:lnTo>
                    <a:pt x="680" y="195"/>
                  </a:lnTo>
                  <a:lnTo>
                    <a:pt x="680" y="195"/>
                  </a:lnTo>
                  <a:lnTo>
                    <a:pt x="583" y="98"/>
                  </a:lnTo>
                  <a:lnTo>
                    <a:pt x="486" y="1"/>
                  </a:lnTo>
                  <a:lnTo>
                    <a:pt x="292" y="1"/>
                  </a:lnTo>
                  <a:lnTo>
                    <a:pt x="292" y="1"/>
                  </a:lnTo>
                  <a:lnTo>
                    <a:pt x="97" y="98"/>
                  </a:lnTo>
                  <a:lnTo>
                    <a:pt x="0" y="195"/>
                  </a:lnTo>
                  <a:lnTo>
                    <a:pt x="0" y="195"/>
                  </a:lnTo>
                  <a:lnTo>
                    <a:pt x="97" y="292"/>
                  </a:lnTo>
                  <a:lnTo>
                    <a:pt x="292" y="389"/>
                  </a:lnTo>
                  <a:lnTo>
                    <a:pt x="292" y="389"/>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8"/>
            <p:cNvSpPr/>
            <p:nvPr/>
          </p:nvSpPr>
          <p:spPr>
            <a:xfrm>
              <a:off x="7509509" y="2602380"/>
              <a:ext cx="27" cy="27"/>
            </a:xfrm>
            <a:custGeom>
              <a:avLst/>
              <a:gdLst/>
              <a:ahLst/>
              <a:cxnLst/>
              <a:rect l="l" t="t" r="r" b="b"/>
              <a:pathLst>
                <a:path w="1" h="1" fill="none" extrusionOk="0">
                  <a:moveTo>
                    <a:pt x="1" y="0"/>
                  </a:moveTo>
                  <a:lnTo>
                    <a:pt x="1"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8"/>
            <p:cNvSpPr/>
            <p:nvPr/>
          </p:nvSpPr>
          <p:spPr>
            <a:xfrm>
              <a:off x="7577513" y="2618082"/>
              <a:ext cx="15729" cy="15702"/>
            </a:xfrm>
            <a:custGeom>
              <a:avLst/>
              <a:gdLst/>
              <a:ahLst/>
              <a:cxnLst/>
              <a:rect l="l" t="t" r="r" b="b"/>
              <a:pathLst>
                <a:path w="584" h="583" extrusionOk="0">
                  <a:moveTo>
                    <a:pt x="195" y="0"/>
                  </a:moveTo>
                  <a:lnTo>
                    <a:pt x="1" y="97"/>
                  </a:lnTo>
                  <a:lnTo>
                    <a:pt x="1" y="292"/>
                  </a:lnTo>
                  <a:lnTo>
                    <a:pt x="1" y="389"/>
                  </a:lnTo>
                  <a:lnTo>
                    <a:pt x="195" y="583"/>
                  </a:lnTo>
                  <a:lnTo>
                    <a:pt x="487" y="583"/>
                  </a:lnTo>
                  <a:lnTo>
                    <a:pt x="584" y="389"/>
                  </a:lnTo>
                  <a:lnTo>
                    <a:pt x="487" y="292"/>
                  </a:lnTo>
                  <a:lnTo>
                    <a:pt x="292" y="97"/>
                  </a:lnTo>
                  <a:lnTo>
                    <a:pt x="1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8"/>
            <p:cNvSpPr/>
            <p:nvPr/>
          </p:nvSpPr>
          <p:spPr>
            <a:xfrm>
              <a:off x="7577513" y="2618082"/>
              <a:ext cx="15729" cy="15702"/>
            </a:xfrm>
            <a:custGeom>
              <a:avLst/>
              <a:gdLst/>
              <a:ahLst/>
              <a:cxnLst/>
              <a:rect l="l" t="t" r="r" b="b"/>
              <a:pathLst>
                <a:path w="584" h="583" fill="none" extrusionOk="0">
                  <a:moveTo>
                    <a:pt x="1" y="97"/>
                  </a:moveTo>
                  <a:lnTo>
                    <a:pt x="1" y="97"/>
                  </a:lnTo>
                  <a:lnTo>
                    <a:pt x="1" y="292"/>
                  </a:lnTo>
                  <a:lnTo>
                    <a:pt x="1" y="389"/>
                  </a:lnTo>
                  <a:lnTo>
                    <a:pt x="195" y="583"/>
                  </a:lnTo>
                  <a:lnTo>
                    <a:pt x="195" y="583"/>
                  </a:lnTo>
                  <a:lnTo>
                    <a:pt x="292" y="583"/>
                  </a:lnTo>
                  <a:lnTo>
                    <a:pt x="487" y="583"/>
                  </a:lnTo>
                  <a:lnTo>
                    <a:pt x="487" y="583"/>
                  </a:lnTo>
                  <a:lnTo>
                    <a:pt x="584" y="389"/>
                  </a:lnTo>
                  <a:lnTo>
                    <a:pt x="487" y="292"/>
                  </a:lnTo>
                  <a:lnTo>
                    <a:pt x="292" y="97"/>
                  </a:lnTo>
                  <a:lnTo>
                    <a:pt x="292" y="97"/>
                  </a:lnTo>
                  <a:lnTo>
                    <a:pt x="195" y="0"/>
                  </a:lnTo>
                  <a:lnTo>
                    <a:pt x="1" y="97"/>
                  </a:lnTo>
                  <a:lnTo>
                    <a:pt x="1" y="97"/>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78"/>
            <p:cNvSpPr/>
            <p:nvPr/>
          </p:nvSpPr>
          <p:spPr>
            <a:xfrm>
              <a:off x="7577513" y="2620695"/>
              <a:ext cx="27" cy="27"/>
            </a:xfrm>
            <a:custGeom>
              <a:avLst/>
              <a:gdLst/>
              <a:ahLst/>
              <a:cxnLst/>
              <a:rect l="l" t="t" r="r" b="b"/>
              <a:pathLst>
                <a:path w="1" h="1" fill="none" extrusionOk="0">
                  <a:moveTo>
                    <a:pt x="1" y="0"/>
                  </a:moveTo>
                  <a:lnTo>
                    <a:pt x="1"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8"/>
            <p:cNvSpPr/>
            <p:nvPr/>
          </p:nvSpPr>
          <p:spPr>
            <a:xfrm>
              <a:off x="7517346" y="2560527"/>
              <a:ext cx="15729" cy="15729"/>
            </a:xfrm>
            <a:custGeom>
              <a:avLst/>
              <a:gdLst/>
              <a:ahLst/>
              <a:cxnLst/>
              <a:rect l="l" t="t" r="r" b="b"/>
              <a:pathLst>
                <a:path w="584" h="584" extrusionOk="0">
                  <a:moveTo>
                    <a:pt x="195" y="0"/>
                  </a:moveTo>
                  <a:lnTo>
                    <a:pt x="98" y="97"/>
                  </a:lnTo>
                  <a:lnTo>
                    <a:pt x="1" y="195"/>
                  </a:lnTo>
                  <a:lnTo>
                    <a:pt x="98" y="389"/>
                  </a:lnTo>
                  <a:lnTo>
                    <a:pt x="195" y="486"/>
                  </a:lnTo>
                  <a:lnTo>
                    <a:pt x="389" y="583"/>
                  </a:lnTo>
                  <a:lnTo>
                    <a:pt x="487" y="486"/>
                  </a:lnTo>
                  <a:lnTo>
                    <a:pt x="584" y="389"/>
                  </a:lnTo>
                  <a:lnTo>
                    <a:pt x="487" y="195"/>
                  </a:lnTo>
                  <a:lnTo>
                    <a:pt x="389" y="97"/>
                  </a:lnTo>
                  <a:lnTo>
                    <a:pt x="1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8"/>
            <p:cNvSpPr/>
            <p:nvPr/>
          </p:nvSpPr>
          <p:spPr>
            <a:xfrm>
              <a:off x="7517346" y="2560527"/>
              <a:ext cx="15729" cy="15729"/>
            </a:xfrm>
            <a:custGeom>
              <a:avLst/>
              <a:gdLst/>
              <a:ahLst/>
              <a:cxnLst/>
              <a:rect l="l" t="t" r="r" b="b"/>
              <a:pathLst>
                <a:path w="584" h="584" fill="none" extrusionOk="0">
                  <a:moveTo>
                    <a:pt x="195" y="486"/>
                  </a:moveTo>
                  <a:lnTo>
                    <a:pt x="195" y="486"/>
                  </a:lnTo>
                  <a:lnTo>
                    <a:pt x="389" y="583"/>
                  </a:lnTo>
                  <a:lnTo>
                    <a:pt x="487" y="486"/>
                  </a:lnTo>
                  <a:lnTo>
                    <a:pt x="487" y="486"/>
                  </a:lnTo>
                  <a:lnTo>
                    <a:pt x="584" y="389"/>
                  </a:lnTo>
                  <a:lnTo>
                    <a:pt x="487" y="195"/>
                  </a:lnTo>
                  <a:lnTo>
                    <a:pt x="389" y="97"/>
                  </a:lnTo>
                  <a:lnTo>
                    <a:pt x="389" y="97"/>
                  </a:lnTo>
                  <a:lnTo>
                    <a:pt x="195" y="0"/>
                  </a:lnTo>
                  <a:lnTo>
                    <a:pt x="98" y="97"/>
                  </a:lnTo>
                  <a:lnTo>
                    <a:pt x="98" y="97"/>
                  </a:lnTo>
                  <a:lnTo>
                    <a:pt x="1" y="195"/>
                  </a:lnTo>
                  <a:lnTo>
                    <a:pt x="98" y="389"/>
                  </a:lnTo>
                  <a:lnTo>
                    <a:pt x="195" y="486"/>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8"/>
            <p:cNvSpPr/>
            <p:nvPr/>
          </p:nvSpPr>
          <p:spPr>
            <a:xfrm>
              <a:off x="7522598" y="2573590"/>
              <a:ext cx="27" cy="27"/>
            </a:xfrm>
            <a:custGeom>
              <a:avLst/>
              <a:gdLst/>
              <a:ahLst/>
              <a:cxnLst/>
              <a:rect l="l" t="t" r="r" b="b"/>
              <a:pathLst>
                <a:path w="1" h="1" fill="none" extrusionOk="0">
                  <a:moveTo>
                    <a:pt x="0" y="1"/>
                  </a:moveTo>
                  <a:lnTo>
                    <a:pt x="0" y="1"/>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78"/>
            <p:cNvSpPr/>
            <p:nvPr/>
          </p:nvSpPr>
          <p:spPr>
            <a:xfrm>
              <a:off x="7232211" y="2628532"/>
              <a:ext cx="371507" cy="287774"/>
            </a:xfrm>
            <a:custGeom>
              <a:avLst/>
              <a:gdLst/>
              <a:ahLst/>
              <a:cxnLst/>
              <a:rect l="l" t="t" r="r" b="b"/>
              <a:pathLst>
                <a:path w="13794" h="10685" extrusionOk="0">
                  <a:moveTo>
                    <a:pt x="6703" y="1263"/>
                  </a:moveTo>
                  <a:lnTo>
                    <a:pt x="6703" y="2526"/>
                  </a:lnTo>
                  <a:lnTo>
                    <a:pt x="3400" y="2526"/>
                  </a:lnTo>
                  <a:lnTo>
                    <a:pt x="4177" y="2040"/>
                  </a:lnTo>
                  <a:lnTo>
                    <a:pt x="4955" y="1652"/>
                  </a:lnTo>
                  <a:lnTo>
                    <a:pt x="5829" y="1360"/>
                  </a:lnTo>
                  <a:lnTo>
                    <a:pt x="6703" y="1263"/>
                  </a:lnTo>
                  <a:close/>
                  <a:moveTo>
                    <a:pt x="7188" y="1263"/>
                  </a:moveTo>
                  <a:lnTo>
                    <a:pt x="8063" y="1360"/>
                  </a:lnTo>
                  <a:lnTo>
                    <a:pt x="8937" y="1652"/>
                  </a:lnTo>
                  <a:lnTo>
                    <a:pt x="9714" y="2040"/>
                  </a:lnTo>
                  <a:lnTo>
                    <a:pt x="10394" y="2526"/>
                  </a:lnTo>
                  <a:lnTo>
                    <a:pt x="7188" y="2526"/>
                  </a:lnTo>
                  <a:lnTo>
                    <a:pt x="7188" y="1263"/>
                  </a:lnTo>
                  <a:close/>
                  <a:moveTo>
                    <a:pt x="6703" y="3012"/>
                  </a:moveTo>
                  <a:lnTo>
                    <a:pt x="6703" y="4274"/>
                  </a:lnTo>
                  <a:lnTo>
                    <a:pt x="5149" y="4274"/>
                  </a:lnTo>
                  <a:lnTo>
                    <a:pt x="4760" y="4371"/>
                  </a:lnTo>
                  <a:lnTo>
                    <a:pt x="4566" y="4663"/>
                  </a:lnTo>
                  <a:lnTo>
                    <a:pt x="2138" y="4663"/>
                  </a:lnTo>
                  <a:lnTo>
                    <a:pt x="2526" y="3789"/>
                  </a:lnTo>
                  <a:lnTo>
                    <a:pt x="3109" y="3012"/>
                  </a:lnTo>
                  <a:close/>
                  <a:moveTo>
                    <a:pt x="10782" y="3012"/>
                  </a:moveTo>
                  <a:lnTo>
                    <a:pt x="11268" y="3789"/>
                  </a:lnTo>
                  <a:lnTo>
                    <a:pt x="11656" y="4663"/>
                  </a:lnTo>
                  <a:lnTo>
                    <a:pt x="9228" y="4663"/>
                  </a:lnTo>
                  <a:lnTo>
                    <a:pt x="9034" y="4371"/>
                  </a:lnTo>
                  <a:lnTo>
                    <a:pt x="8742" y="4274"/>
                  </a:lnTo>
                  <a:lnTo>
                    <a:pt x="7091" y="4274"/>
                  </a:lnTo>
                  <a:lnTo>
                    <a:pt x="7091" y="3012"/>
                  </a:lnTo>
                  <a:close/>
                  <a:moveTo>
                    <a:pt x="8742" y="4663"/>
                  </a:moveTo>
                  <a:lnTo>
                    <a:pt x="8840" y="4760"/>
                  </a:lnTo>
                  <a:lnTo>
                    <a:pt x="8840" y="4857"/>
                  </a:lnTo>
                  <a:lnTo>
                    <a:pt x="8840" y="4954"/>
                  </a:lnTo>
                  <a:lnTo>
                    <a:pt x="5052" y="4954"/>
                  </a:lnTo>
                  <a:lnTo>
                    <a:pt x="4955" y="4857"/>
                  </a:lnTo>
                  <a:lnTo>
                    <a:pt x="5052" y="4760"/>
                  </a:lnTo>
                  <a:lnTo>
                    <a:pt x="5149" y="4663"/>
                  </a:lnTo>
                  <a:close/>
                  <a:moveTo>
                    <a:pt x="4566" y="5051"/>
                  </a:moveTo>
                  <a:lnTo>
                    <a:pt x="4760" y="5246"/>
                  </a:lnTo>
                  <a:lnTo>
                    <a:pt x="5052" y="5440"/>
                  </a:lnTo>
                  <a:lnTo>
                    <a:pt x="5052" y="7285"/>
                  </a:lnTo>
                  <a:lnTo>
                    <a:pt x="3692" y="7285"/>
                  </a:lnTo>
                  <a:lnTo>
                    <a:pt x="3692" y="6702"/>
                  </a:lnTo>
                  <a:lnTo>
                    <a:pt x="3692" y="6508"/>
                  </a:lnTo>
                  <a:lnTo>
                    <a:pt x="3400" y="6508"/>
                  </a:lnTo>
                  <a:lnTo>
                    <a:pt x="3303" y="6702"/>
                  </a:lnTo>
                  <a:lnTo>
                    <a:pt x="3303" y="7285"/>
                  </a:lnTo>
                  <a:lnTo>
                    <a:pt x="1846" y="7285"/>
                  </a:lnTo>
                  <a:lnTo>
                    <a:pt x="1846" y="6314"/>
                  </a:lnTo>
                  <a:lnTo>
                    <a:pt x="1846" y="5634"/>
                  </a:lnTo>
                  <a:lnTo>
                    <a:pt x="1944" y="5051"/>
                  </a:lnTo>
                  <a:lnTo>
                    <a:pt x="3303" y="5051"/>
                  </a:lnTo>
                  <a:lnTo>
                    <a:pt x="3303" y="5731"/>
                  </a:lnTo>
                  <a:lnTo>
                    <a:pt x="3400" y="5925"/>
                  </a:lnTo>
                  <a:lnTo>
                    <a:pt x="3692" y="5925"/>
                  </a:lnTo>
                  <a:lnTo>
                    <a:pt x="3692" y="5731"/>
                  </a:lnTo>
                  <a:lnTo>
                    <a:pt x="3692" y="5051"/>
                  </a:lnTo>
                  <a:close/>
                  <a:moveTo>
                    <a:pt x="8451" y="5343"/>
                  </a:moveTo>
                  <a:lnTo>
                    <a:pt x="8451" y="7285"/>
                  </a:lnTo>
                  <a:lnTo>
                    <a:pt x="5440" y="7285"/>
                  </a:lnTo>
                  <a:lnTo>
                    <a:pt x="5440" y="5343"/>
                  </a:lnTo>
                  <a:close/>
                  <a:moveTo>
                    <a:pt x="10102" y="5051"/>
                  </a:moveTo>
                  <a:lnTo>
                    <a:pt x="10102" y="7285"/>
                  </a:lnTo>
                  <a:lnTo>
                    <a:pt x="8840" y="7285"/>
                  </a:lnTo>
                  <a:lnTo>
                    <a:pt x="8840" y="5343"/>
                  </a:lnTo>
                  <a:lnTo>
                    <a:pt x="9034" y="5246"/>
                  </a:lnTo>
                  <a:lnTo>
                    <a:pt x="9228" y="5051"/>
                  </a:lnTo>
                  <a:close/>
                  <a:moveTo>
                    <a:pt x="11851" y="5051"/>
                  </a:moveTo>
                  <a:lnTo>
                    <a:pt x="12045" y="5634"/>
                  </a:lnTo>
                  <a:lnTo>
                    <a:pt x="12045" y="6314"/>
                  </a:lnTo>
                  <a:lnTo>
                    <a:pt x="12045" y="7285"/>
                  </a:lnTo>
                  <a:lnTo>
                    <a:pt x="10491" y="7285"/>
                  </a:lnTo>
                  <a:lnTo>
                    <a:pt x="10491" y="5051"/>
                  </a:lnTo>
                  <a:close/>
                  <a:moveTo>
                    <a:pt x="3303" y="7674"/>
                  </a:moveTo>
                  <a:lnTo>
                    <a:pt x="3303" y="9519"/>
                  </a:lnTo>
                  <a:lnTo>
                    <a:pt x="1846" y="9519"/>
                  </a:lnTo>
                  <a:lnTo>
                    <a:pt x="1846" y="7674"/>
                  </a:lnTo>
                  <a:close/>
                  <a:moveTo>
                    <a:pt x="5052" y="7674"/>
                  </a:moveTo>
                  <a:lnTo>
                    <a:pt x="5052" y="9519"/>
                  </a:lnTo>
                  <a:lnTo>
                    <a:pt x="3692" y="9519"/>
                  </a:lnTo>
                  <a:lnTo>
                    <a:pt x="3692" y="7674"/>
                  </a:lnTo>
                  <a:close/>
                  <a:moveTo>
                    <a:pt x="8451" y="7674"/>
                  </a:moveTo>
                  <a:lnTo>
                    <a:pt x="8451" y="9519"/>
                  </a:lnTo>
                  <a:lnTo>
                    <a:pt x="5440" y="9519"/>
                  </a:lnTo>
                  <a:lnTo>
                    <a:pt x="5440" y="7674"/>
                  </a:lnTo>
                  <a:close/>
                  <a:moveTo>
                    <a:pt x="10102" y="7674"/>
                  </a:moveTo>
                  <a:lnTo>
                    <a:pt x="10102" y="9519"/>
                  </a:lnTo>
                  <a:lnTo>
                    <a:pt x="8840" y="9519"/>
                  </a:lnTo>
                  <a:lnTo>
                    <a:pt x="8840" y="7674"/>
                  </a:lnTo>
                  <a:close/>
                  <a:moveTo>
                    <a:pt x="12045" y="7674"/>
                  </a:moveTo>
                  <a:lnTo>
                    <a:pt x="12045" y="9519"/>
                  </a:lnTo>
                  <a:lnTo>
                    <a:pt x="10491" y="9519"/>
                  </a:lnTo>
                  <a:lnTo>
                    <a:pt x="10491" y="7674"/>
                  </a:lnTo>
                  <a:close/>
                  <a:moveTo>
                    <a:pt x="13210" y="9908"/>
                  </a:moveTo>
                  <a:lnTo>
                    <a:pt x="13405" y="10005"/>
                  </a:lnTo>
                  <a:lnTo>
                    <a:pt x="13405" y="10102"/>
                  </a:lnTo>
                  <a:lnTo>
                    <a:pt x="13405" y="10199"/>
                  </a:lnTo>
                  <a:lnTo>
                    <a:pt x="13308" y="10296"/>
                  </a:lnTo>
                  <a:lnTo>
                    <a:pt x="487" y="10296"/>
                  </a:lnTo>
                  <a:lnTo>
                    <a:pt x="389" y="10199"/>
                  </a:lnTo>
                  <a:lnTo>
                    <a:pt x="487" y="10005"/>
                  </a:lnTo>
                  <a:lnTo>
                    <a:pt x="584" y="9908"/>
                  </a:lnTo>
                  <a:close/>
                  <a:moveTo>
                    <a:pt x="6314" y="1"/>
                  </a:moveTo>
                  <a:lnTo>
                    <a:pt x="5634" y="98"/>
                  </a:lnTo>
                  <a:lnTo>
                    <a:pt x="5052" y="292"/>
                  </a:lnTo>
                  <a:lnTo>
                    <a:pt x="4469" y="486"/>
                  </a:lnTo>
                  <a:lnTo>
                    <a:pt x="3886" y="778"/>
                  </a:lnTo>
                  <a:lnTo>
                    <a:pt x="3400" y="1069"/>
                  </a:lnTo>
                  <a:lnTo>
                    <a:pt x="2915" y="1458"/>
                  </a:lnTo>
                  <a:lnTo>
                    <a:pt x="2429" y="1846"/>
                  </a:lnTo>
                  <a:lnTo>
                    <a:pt x="2041" y="2332"/>
                  </a:lnTo>
                  <a:lnTo>
                    <a:pt x="1652" y="2817"/>
                  </a:lnTo>
                  <a:lnTo>
                    <a:pt x="1361" y="3400"/>
                  </a:lnTo>
                  <a:lnTo>
                    <a:pt x="1069" y="3886"/>
                  </a:lnTo>
                  <a:lnTo>
                    <a:pt x="875" y="4469"/>
                  </a:lnTo>
                  <a:lnTo>
                    <a:pt x="681" y="5148"/>
                  </a:lnTo>
                  <a:lnTo>
                    <a:pt x="584" y="5731"/>
                  </a:lnTo>
                  <a:lnTo>
                    <a:pt x="584" y="6314"/>
                  </a:lnTo>
                  <a:lnTo>
                    <a:pt x="584" y="9519"/>
                  </a:lnTo>
                  <a:lnTo>
                    <a:pt x="389" y="9616"/>
                  </a:lnTo>
                  <a:lnTo>
                    <a:pt x="195" y="9713"/>
                  </a:lnTo>
                  <a:lnTo>
                    <a:pt x="98" y="9908"/>
                  </a:lnTo>
                  <a:lnTo>
                    <a:pt x="1" y="10102"/>
                  </a:lnTo>
                  <a:lnTo>
                    <a:pt x="98" y="10393"/>
                  </a:lnTo>
                  <a:lnTo>
                    <a:pt x="292" y="10588"/>
                  </a:lnTo>
                  <a:lnTo>
                    <a:pt x="584" y="10685"/>
                  </a:lnTo>
                  <a:lnTo>
                    <a:pt x="13405" y="10685"/>
                  </a:lnTo>
                  <a:lnTo>
                    <a:pt x="13599" y="10588"/>
                  </a:lnTo>
                  <a:lnTo>
                    <a:pt x="13793" y="10393"/>
                  </a:lnTo>
                  <a:lnTo>
                    <a:pt x="13793" y="10199"/>
                  </a:lnTo>
                  <a:lnTo>
                    <a:pt x="13793" y="9908"/>
                  </a:lnTo>
                  <a:lnTo>
                    <a:pt x="13696" y="9713"/>
                  </a:lnTo>
                  <a:lnTo>
                    <a:pt x="13502" y="9616"/>
                  </a:lnTo>
                  <a:lnTo>
                    <a:pt x="13308" y="9519"/>
                  </a:lnTo>
                  <a:lnTo>
                    <a:pt x="13308" y="6314"/>
                  </a:lnTo>
                  <a:lnTo>
                    <a:pt x="13210" y="5731"/>
                  </a:lnTo>
                  <a:lnTo>
                    <a:pt x="13113" y="5051"/>
                  </a:lnTo>
                  <a:lnTo>
                    <a:pt x="13016" y="4469"/>
                  </a:lnTo>
                  <a:lnTo>
                    <a:pt x="12822" y="3886"/>
                  </a:lnTo>
                  <a:lnTo>
                    <a:pt x="12628" y="3789"/>
                  </a:lnTo>
                  <a:lnTo>
                    <a:pt x="12530" y="3789"/>
                  </a:lnTo>
                  <a:lnTo>
                    <a:pt x="12433" y="3886"/>
                  </a:lnTo>
                  <a:lnTo>
                    <a:pt x="12433" y="3983"/>
                  </a:lnTo>
                  <a:lnTo>
                    <a:pt x="12628" y="4566"/>
                  </a:lnTo>
                  <a:lnTo>
                    <a:pt x="12725" y="5148"/>
                  </a:lnTo>
                  <a:lnTo>
                    <a:pt x="12822" y="5731"/>
                  </a:lnTo>
                  <a:lnTo>
                    <a:pt x="12822" y="6314"/>
                  </a:lnTo>
                  <a:lnTo>
                    <a:pt x="12822" y="9519"/>
                  </a:lnTo>
                  <a:lnTo>
                    <a:pt x="12433" y="9519"/>
                  </a:lnTo>
                  <a:lnTo>
                    <a:pt x="12433" y="6314"/>
                  </a:lnTo>
                  <a:lnTo>
                    <a:pt x="12336" y="5246"/>
                  </a:lnTo>
                  <a:lnTo>
                    <a:pt x="12045" y="4177"/>
                  </a:lnTo>
                  <a:lnTo>
                    <a:pt x="11462" y="3206"/>
                  </a:lnTo>
                  <a:lnTo>
                    <a:pt x="10782" y="2429"/>
                  </a:lnTo>
                  <a:lnTo>
                    <a:pt x="10005" y="1749"/>
                  </a:lnTo>
                  <a:lnTo>
                    <a:pt x="9034" y="1263"/>
                  </a:lnTo>
                  <a:lnTo>
                    <a:pt x="8063" y="875"/>
                  </a:lnTo>
                  <a:lnTo>
                    <a:pt x="6897" y="778"/>
                  </a:lnTo>
                  <a:lnTo>
                    <a:pt x="5829" y="875"/>
                  </a:lnTo>
                  <a:lnTo>
                    <a:pt x="4760" y="1263"/>
                  </a:lnTo>
                  <a:lnTo>
                    <a:pt x="3886" y="1749"/>
                  </a:lnTo>
                  <a:lnTo>
                    <a:pt x="3012" y="2429"/>
                  </a:lnTo>
                  <a:lnTo>
                    <a:pt x="2332" y="3206"/>
                  </a:lnTo>
                  <a:lnTo>
                    <a:pt x="1846" y="4177"/>
                  </a:lnTo>
                  <a:lnTo>
                    <a:pt x="1555" y="5246"/>
                  </a:lnTo>
                  <a:lnTo>
                    <a:pt x="1458" y="6314"/>
                  </a:lnTo>
                  <a:lnTo>
                    <a:pt x="1458" y="9519"/>
                  </a:lnTo>
                  <a:lnTo>
                    <a:pt x="972" y="9519"/>
                  </a:lnTo>
                  <a:lnTo>
                    <a:pt x="972" y="6314"/>
                  </a:lnTo>
                  <a:lnTo>
                    <a:pt x="972" y="5731"/>
                  </a:lnTo>
                  <a:lnTo>
                    <a:pt x="1069" y="5148"/>
                  </a:lnTo>
                  <a:lnTo>
                    <a:pt x="1458" y="4080"/>
                  </a:lnTo>
                  <a:lnTo>
                    <a:pt x="1944" y="3012"/>
                  </a:lnTo>
                  <a:lnTo>
                    <a:pt x="2721" y="2137"/>
                  </a:lnTo>
                  <a:lnTo>
                    <a:pt x="3595" y="1360"/>
                  </a:lnTo>
                  <a:lnTo>
                    <a:pt x="4663" y="875"/>
                  </a:lnTo>
                  <a:lnTo>
                    <a:pt x="5732" y="486"/>
                  </a:lnTo>
                  <a:lnTo>
                    <a:pt x="6897" y="389"/>
                  </a:lnTo>
                  <a:lnTo>
                    <a:pt x="8063" y="486"/>
                  </a:lnTo>
                  <a:lnTo>
                    <a:pt x="9228" y="875"/>
                  </a:lnTo>
                  <a:lnTo>
                    <a:pt x="10199" y="1360"/>
                  </a:lnTo>
                  <a:lnTo>
                    <a:pt x="11171" y="2137"/>
                  </a:lnTo>
                  <a:lnTo>
                    <a:pt x="11559" y="2623"/>
                  </a:lnTo>
                  <a:lnTo>
                    <a:pt x="11948" y="3206"/>
                  </a:lnTo>
                  <a:lnTo>
                    <a:pt x="12142" y="3303"/>
                  </a:lnTo>
                  <a:lnTo>
                    <a:pt x="12239" y="3303"/>
                  </a:lnTo>
                  <a:lnTo>
                    <a:pt x="12336" y="3109"/>
                  </a:lnTo>
                  <a:lnTo>
                    <a:pt x="12336" y="3012"/>
                  </a:lnTo>
                  <a:lnTo>
                    <a:pt x="11948" y="2429"/>
                  </a:lnTo>
                  <a:lnTo>
                    <a:pt x="11462" y="1846"/>
                  </a:lnTo>
                  <a:lnTo>
                    <a:pt x="10976" y="1458"/>
                  </a:lnTo>
                  <a:lnTo>
                    <a:pt x="10491" y="1069"/>
                  </a:lnTo>
                  <a:lnTo>
                    <a:pt x="9908" y="778"/>
                  </a:lnTo>
                  <a:lnTo>
                    <a:pt x="9325" y="486"/>
                  </a:lnTo>
                  <a:lnTo>
                    <a:pt x="8742" y="292"/>
                  </a:lnTo>
                  <a:lnTo>
                    <a:pt x="8160" y="98"/>
                  </a:lnTo>
                  <a:lnTo>
                    <a:pt x="75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8"/>
            <p:cNvSpPr/>
            <p:nvPr/>
          </p:nvSpPr>
          <p:spPr>
            <a:xfrm>
              <a:off x="7232211" y="2628532"/>
              <a:ext cx="371507" cy="287774"/>
            </a:xfrm>
            <a:custGeom>
              <a:avLst/>
              <a:gdLst/>
              <a:ahLst/>
              <a:cxnLst/>
              <a:rect l="l" t="t" r="r" b="b"/>
              <a:pathLst>
                <a:path w="13794" h="10685" fill="none" extrusionOk="0">
                  <a:moveTo>
                    <a:pt x="13308" y="9519"/>
                  </a:moveTo>
                  <a:lnTo>
                    <a:pt x="13308" y="6314"/>
                  </a:lnTo>
                  <a:lnTo>
                    <a:pt x="13308" y="6314"/>
                  </a:lnTo>
                  <a:lnTo>
                    <a:pt x="13210" y="5731"/>
                  </a:lnTo>
                  <a:lnTo>
                    <a:pt x="13113" y="5051"/>
                  </a:lnTo>
                  <a:lnTo>
                    <a:pt x="13016" y="4469"/>
                  </a:lnTo>
                  <a:lnTo>
                    <a:pt x="12822" y="3886"/>
                  </a:lnTo>
                  <a:lnTo>
                    <a:pt x="12822" y="3886"/>
                  </a:lnTo>
                  <a:lnTo>
                    <a:pt x="12628" y="3789"/>
                  </a:lnTo>
                  <a:lnTo>
                    <a:pt x="12530" y="3789"/>
                  </a:lnTo>
                  <a:lnTo>
                    <a:pt x="12530" y="3789"/>
                  </a:lnTo>
                  <a:lnTo>
                    <a:pt x="12433" y="3886"/>
                  </a:lnTo>
                  <a:lnTo>
                    <a:pt x="12433" y="3983"/>
                  </a:lnTo>
                  <a:lnTo>
                    <a:pt x="12433" y="3983"/>
                  </a:lnTo>
                  <a:lnTo>
                    <a:pt x="12628" y="4566"/>
                  </a:lnTo>
                  <a:lnTo>
                    <a:pt x="12725" y="5148"/>
                  </a:lnTo>
                  <a:lnTo>
                    <a:pt x="12822" y="5731"/>
                  </a:lnTo>
                  <a:lnTo>
                    <a:pt x="12822" y="6314"/>
                  </a:lnTo>
                  <a:lnTo>
                    <a:pt x="12822" y="9519"/>
                  </a:lnTo>
                  <a:lnTo>
                    <a:pt x="12433" y="9519"/>
                  </a:lnTo>
                  <a:lnTo>
                    <a:pt x="12433" y="6314"/>
                  </a:lnTo>
                  <a:lnTo>
                    <a:pt x="12433" y="6314"/>
                  </a:lnTo>
                  <a:lnTo>
                    <a:pt x="12336" y="5246"/>
                  </a:lnTo>
                  <a:lnTo>
                    <a:pt x="12045" y="4177"/>
                  </a:lnTo>
                  <a:lnTo>
                    <a:pt x="11462" y="3206"/>
                  </a:lnTo>
                  <a:lnTo>
                    <a:pt x="10782" y="2429"/>
                  </a:lnTo>
                  <a:lnTo>
                    <a:pt x="10005" y="1749"/>
                  </a:lnTo>
                  <a:lnTo>
                    <a:pt x="9034" y="1263"/>
                  </a:lnTo>
                  <a:lnTo>
                    <a:pt x="8063" y="875"/>
                  </a:lnTo>
                  <a:lnTo>
                    <a:pt x="6897" y="778"/>
                  </a:lnTo>
                  <a:lnTo>
                    <a:pt x="6897" y="778"/>
                  </a:lnTo>
                  <a:lnTo>
                    <a:pt x="5829" y="875"/>
                  </a:lnTo>
                  <a:lnTo>
                    <a:pt x="4760" y="1263"/>
                  </a:lnTo>
                  <a:lnTo>
                    <a:pt x="3886" y="1749"/>
                  </a:lnTo>
                  <a:lnTo>
                    <a:pt x="3012" y="2429"/>
                  </a:lnTo>
                  <a:lnTo>
                    <a:pt x="2332" y="3206"/>
                  </a:lnTo>
                  <a:lnTo>
                    <a:pt x="1846" y="4177"/>
                  </a:lnTo>
                  <a:lnTo>
                    <a:pt x="1555" y="5246"/>
                  </a:lnTo>
                  <a:lnTo>
                    <a:pt x="1458" y="6314"/>
                  </a:lnTo>
                  <a:lnTo>
                    <a:pt x="1458" y="9519"/>
                  </a:lnTo>
                  <a:lnTo>
                    <a:pt x="972" y="9519"/>
                  </a:lnTo>
                  <a:lnTo>
                    <a:pt x="972" y="6314"/>
                  </a:lnTo>
                  <a:lnTo>
                    <a:pt x="972" y="6314"/>
                  </a:lnTo>
                  <a:lnTo>
                    <a:pt x="972" y="5731"/>
                  </a:lnTo>
                  <a:lnTo>
                    <a:pt x="1069" y="5148"/>
                  </a:lnTo>
                  <a:lnTo>
                    <a:pt x="1458" y="4080"/>
                  </a:lnTo>
                  <a:lnTo>
                    <a:pt x="1944" y="3012"/>
                  </a:lnTo>
                  <a:lnTo>
                    <a:pt x="2721" y="2137"/>
                  </a:lnTo>
                  <a:lnTo>
                    <a:pt x="2721" y="2137"/>
                  </a:lnTo>
                  <a:lnTo>
                    <a:pt x="3595" y="1360"/>
                  </a:lnTo>
                  <a:lnTo>
                    <a:pt x="4663" y="875"/>
                  </a:lnTo>
                  <a:lnTo>
                    <a:pt x="5732" y="486"/>
                  </a:lnTo>
                  <a:lnTo>
                    <a:pt x="6897" y="389"/>
                  </a:lnTo>
                  <a:lnTo>
                    <a:pt x="6897" y="389"/>
                  </a:lnTo>
                  <a:lnTo>
                    <a:pt x="8063" y="486"/>
                  </a:lnTo>
                  <a:lnTo>
                    <a:pt x="9228" y="875"/>
                  </a:lnTo>
                  <a:lnTo>
                    <a:pt x="10199" y="1360"/>
                  </a:lnTo>
                  <a:lnTo>
                    <a:pt x="11171" y="2137"/>
                  </a:lnTo>
                  <a:lnTo>
                    <a:pt x="11171" y="2137"/>
                  </a:lnTo>
                  <a:lnTo>
                    <a:pt x="11559" y="2623"/>
                  </a:lnTo>
                  <a:lnTo>
                    <a:pt x="11948" y="3206"/>
                  </a:lnTo>
                  <a:lnTo>
                    <a:pt x="11948" y="3206"/>
                  </a:lnTo>
                  <a:lnTo>
                    <a:pt x="12142" y="3303"/>
                  </a:lnTo>
                  <a:lnTo>
                    <a:pt x="12239" y="3303"/>
                  </a:lnTo>
                  <a:lnTo>
                    <a:pt x="12239" y="3303"/>
                  </a:lnTo>
                  <a:lnTo>
                    <a:pt x="12336" y="3109"/>
                  </a:lnTo>
                  <a:lnTo>
                    <a:pt x="12336" y="3012"/>
                  </a:lnTo>
                  <a:lnTo>
                    <a:pt x="12336" y="3012"/>
                  </a:lnTo>
                  <a:lnTo>
                    <a:pt x="11948" y="2429"/>
                  </a:lnTo>
                  <a:lnTo>
                    <a:pt x="11462" y="1846"/>
                  </a:lnTo>
                  <a:lnTo>
                    <a:pt x="11462" y="1846"/>
                  </a:lnTo>
                  <a:lnTo>
                    <a:pt x="10976" y="1458"/>
                  </a:lnTo>
                  <a:lnTo>
                    <a:pt x="10491" y="1069"/>
                  </a:lnTo>
                  <a:lnTo>
                    <a:pt x="9908" y="778"/>
                  </a:lnTo>
                  <a:lnTo>
                    <a:pt x="9325" y="486"/>
                  </a:lnTo>
                  <a:lnTo>
                    <a:pt x="8742" y="292"/>
                  </a:lnTo>
                  <a:lnTo>
                    <a:pt x="8160" y="98"/>
                  </a:lnTo>
                  <a:lnTo>
                    <a:pt x="7577" y="1"/>
                  </a:lnTo>
                  <a:lnTo>
                    <a:pt x="6897" y="1"/>
                  </a:lnTo>
                  <a:lnTo>
                    <a:pt x="6897" y="1"/>
                  </a:lnTo>
                  <a:lnTo>
                    <a:pt x="6314" y="1"/>
                  </a:lnTo>
                  <a:lnTo>
                    <a:pt x="5634" y="98"/>
                  </a:lnTo>
                  <a:lnTo>
                    <a:pt x="5052" y="292"/>
                  </a:lnTo>
                  <a:lnTo>
                    <a:pt x="4469" y="486"/>
                  </a:lnTo>
                  <a:lnTo>
                    <a:pt x="3886" y="778"/>
                  </a:lnTo>
                  <a:lnTo>
                    <a:pt x="3400" y="1069"/>
                  </a:lnTo>
                  <a:lnTo>
                    <a:pt x="2915" y="1458"/>
                  </a:lnTo>
                  <a:lnTo>
                    <a:pt x="2429" y="1846"/>
                  </a:lnTo>
                  <a:lnTo>
                    <a:pt x="2429" y="1846"/>
                  </a:lnTo>
                  <a:lnTo>
                    <a:pt x="2041" y="2332"/>
                  </a:lnTo>
                  <a:lnTo>
                    <a:pt x="1652" y="2817"/>
                  </a:lnTo>
                  <a:lnTo>
                    <a:pt x="1361" y="3400"/>
                  </a:lnTo>
                  <a:lnTo>
                    <a:pt x="1069" y="3886"/>
                  </a:lnTo>
                  <a:lnTo>
                    <a:pt x="875" y="4469"/>
                  </a:lnTo>
                  <a:lnTo>
                    <a:pt x="681" y="5148"/>
                  </a:lnTo>
                  <a:lnTo>
                    <a:pt x="584" y="5731"/>
                  </a:lnTo>
                  <a:lnTo>
                    <a:pt x="584" y="6314"/>
                  </a:lnTo>
                  <a:lnTo>
                    <a:pt x="584" y="9519"/>
                  </a:lnTo>
                  <a:lnTo>
                    <a:pt x="584" y="9519"/>
                  </a:lnTo>
                  <a:lnTo>
                    <a:pt x="389" y="9616"/>
                  </a:lnTo>
                  <a:lnTo>
                    <a:pt x="195" y="9713"/>
                  </a:lnTo>
                  <a:lnTo>
                    <a:pt x="98" y="9908"/>
                  </a:lnTo>
                  <a:lnTo>
                    <a:pt x="1" y="10102"/>
                  </a:lnTo>
                  <a:lnTo>
                    <a:pt x="1" y="10102"/>
                  </a:lnTo>
                  <a:lnTo>
                    <a:pt x="98" y="10393"/>
                  </a:lnTo>
                  <a:lnTo>
                    <a:pt x="292" y="10588"/>
                  </a:lnTo>
                  <a:lnTo>
                    <a:pt x="584" y="10685"/>
                  </a:lnTo>
                  <a:lnTo>
                    <a:pt x="13210" y="10685"/>
                  </a:lnTo>
                  <a:lnTo>
                    <a:pt x="13210" y="10685"/>
                  </a:lnTo>
                  <a:lnTo>
                    <a:pt x="13405" y="10685"/>
                  </a:lnTo>
                  <a:lnTo>
                    <a:pt x="13599" y="10588"/>
                  </a:lnTo>
                  <a:lnTo>
                    <a:pt x="13793" y="10393"/>
                  </a:lnTo>
                  <a:lnTo>
                    <a:pt x="13793" y="10199"/>
                  </a:lnTo>
                  <a:lnTo>
                    <a:pt x="13793" y="10199"/>
                  </a:lnTo>
                  <a:lnTo>
                    <a:pt x="13793" y="9908"/>
                  </a:lnTo>
                  <a:lnTo>
                    <a:pt x="13696" y="9713"/>
                  </a:lnTo>
                  <a:lnTo>
                    <a:pt x="13502" y="9616"/>
                  </a:lnTo>
                  <a:lnTo>
                    <a:pt x="13308" y="9519"/>
                  </a:lnTo>
                  <a:lnTo>
                    <a:pt x="13308" y="9519"/>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8"/>
            <p:cNvSpPr/>
            <p:nvPr/>
          </p:nvSpPr>
          <p:spPr>
            <a:xfrm>
              <a:off x="7514733" y="2835185"/>
              <a:ext cx="41880" cy="49744"/>
            </a:xfrm>
            <a:custGeom>
              <a:avLst/>
              <a:gdLst/>
              <a:ahLst/>
              <a:cxnLst/>
              <a:rect l="l" t="t" r="r" b="b"/>
              <a:pathLst>
                <a:path w="1555" h="1847" fill="none" extrusionOk="0">
                  <a:moveTo>
                    <a:pt x="1" y="1846"/>
                  </a:moveTo>
                  <a:lnTo>
                    <a:pt x="1" y="1"/>
                  </a:lnTo>
                  <a:lnTo>
                    <a:pt x="1555" y="1"/>
                  </a:lnTo>
                  <a:lnTo>
                    <a:pt x="1555" y="1846"/>
                  </a:lnTo>
                  <a:lnTo>
                    <a:pt x="1" y="1846"/>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8"/>
            <p:cNvSpPr/>
            <p:nvPr/>
          </p:nvSpPr>
          <p:spPr>
            <a:xfrm>
              <a:off x="7281929" y="2764568"/>
              <a:ext cx="86346" cy="60194"/>
            </a:xfrm>
            <a:custGeom>
              <a:avLst/>
              <a:gdLst/>
              <a:ahLst/>
              <a:cxnLst/>
              <a:rect l="l" t="t" r="r" b="b"/>
              <a:pathLst>
                <a:path w="3206" h="2235" fill="none" extrusionOk="0">
                  <a:moveTo>
                    <a:pt x="1652" y="1457"/>
                  </a:moveTo>
                  <a:lnTo>
                    <a:pt x="1652" y="1457"/>
                  </a:lnTo>
                  <a:lnTo>
                    <a:pt x="1554" y="1457"/>
                  </a:lnTo>
                  <a:lnTo>
                    <a:pt x="1457" y="1651"/>
                  </a:lnTo>
                  <a:lnTo>
                    <a:pt x="1457" y="2234"/>
                  </a:lnTo>
                  <a:lnTo>
                    <a:pt x="0" y="2234"/>
                  </a:lnTo>
                  <a:lnTo>
                    <a:pt x="0" y="1263"/>
                  </a:lnTo>
                  <a:lnTo>
                    <a:pt x="0" y="1263"/>
                  </a:lnTo>
                  <a:lnTo>
                    <a:pt x="0" y="583"/>
                  </a:lnTo>
                  <a:lnTo>
                    <a:pt x="98" y="0"/>
                  </a:lnTo>
                  <a:lnTo>
                    <a:pt x="1457" y="0"/>
                  </a:lnTo>
                  <a:lnTo>
                    <a:pt x="1457" y="680"/>
                  </a:lnTo>
                  <a:lnTo>
                    <a:pt x="1457" y="680"/>
                  </a:lnTo>
                  <a:lnTo>
                    <a:pt x="1554" y="874"/>
                  </a:lnTo>
                  <a:lnTo>
                    <a:pt x="1652" y="874"/>
                  </a:lnTo>
                  <a:lnTo>
                    <a:pt x="1652" y="874"/>
                  </a:lnTo>
                  <a:lnTo>
                    <a:pt x="1846" y="874"/>
                  </a:lnTo>
                  <a:lnTo>
                    <a:pt x="1846" y="680"/>
                  </a:lnTo>
                  <a:lnTo>
                    <a:pt x="1846" y="0"/>
                  </a:lnTo>
                  <a:lnTo>
                    <a:pt x="2720" y="0"/>
                  </a:lnTo>
                  <a:lnTo>
                    <a:pt x="2720" y="0"/>
                  </a:lnTo>
                  <a:lnTo>
                    <a:pt x="2914" y="195"/>
                  </a:lnTo>
                  <a:lnTo>
                    <a:pt x="3206" y="389"/>
                  </a:lnTo>
                  <a:lnTo>
                    <a:pt x="3206" y="2234"/>
                  </a:lnTo>
                  <a:lnTo>
                    <a:pt x="1846" y="2234"/>
                  </a:lnTo>
                  <a:lnTo>
                    <a:pt x="1846" y="1651"/>
                  </a:lnTo>
                  <a:lnTo>
                    <a:pt x="1846" y="1651"/>
                  </a:lnTo>
                  <a:lnTo>
                    <a:pt x="1846" y="1457"/>
                  </a:lnTo>
                  <a:lnTo>
                    <a:pt x="1652" y="1457"/>
                  </a:lnTo>
                  <a:lnTo>
                    <a:pt x="1652" y="1457"/>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8"/>
            <p:cNvSpPr/>
            <p:nvPr/>
          </p:nvSpPr>
          <p:spPr>
            <a:xfrm>
              <a:off x="7289766" y="2709626"/>
              <a:ext cx="122974" cy="44492"/>
            </a:xfrm>
            <a:custGeom>
              <a:avLst/>
              <a:gdLst/>
              <a:ahLst/>
              <a:cxnLst/>
              <a:rect l="l" t="t" r="r" b="b"/>
              <a:pathLst>
                <a:path w="4566" h="1652" fill="none" extrusionOk="0">
                  <a:moveTo>
                    <a:pt x="972" y="1"/>
                  </a:moveTo>
                  <a:lnTo>
                    <a:pt x="4566" y="1"/>
                  </a:lnTo>
                  <a:lnTo>
                    <a:pt x="4566" y="1263"/>
                  </a:lnTo>
                  <a:lnTo>
                    <a:pt x="3012" y="1263"/>
                  </a:lnTo>
                  <a:lnTo>
                    <a:pt x="3012" y="1263"/>
                  </a:lnTo>
                  <a:lnTo>
                    <a:pt x="2623" y="1360"/>
                  </a:lnTo>
                  <a:lnTo>
                    <a:pt x="2429" y="1652"/>
                  </a:lnTo>
                  <a:lnTo>
                    <a:pt x="1" y="1652"/>
                  </a:lnTo>
                  <a:lnTo>
                    <a:pt x="1" y="1652"/>
                  </a:lnTo>
                  <a:lnTo>
                    <a:pt x="389" y="778"/>
                  </a:lnTo>
                  <a:lnTo>
                    <a:pt x="972" y="1"/>
                  </a:lnTo>
                  <a:lnTo>
                    <a:pt x="972" y="1"/>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8"/>
            <p:cNvSpPr/>
            <p:nvPr/>
          </p:nvSpPr>
          <p:spPr>
            <a:xfrm>
              <a:off x="7365635" y="2754091"/>
              <a:ext cx="104660" cy="7891"/>
            </a:xfrm>
            <a:custGeom>
              <a:avLst/>
              <a:gdLst/>
              <a:ahLst/>
              <a:cxnLst/>
              <a:rect l="l" t="t" r="r" b="b"/>
              <a:pathLst>
                <a:path w="3886" h="293" fill="none" extrusionOk="0">
                  <a:moveTo>
                    <a:pt x="3788" y="1"/>
                  </a:moveTo>
                  <a:lnTo>
                    <a:pt x="3788" y="1"/>
                  </a:lnTo>
                  <a:lnTo>
                    <a:pt x="3886" y="98"/>
                  </a:lnTo>
                  <a:lnTo>
                    <a:pt x="3886" y="195"/>
                  </a:lnTo>
                  <a:lnTo>
                    <a:pt x="3886" y="195"/>
                  </a:lnTo>
                  <a:lnTo>
                    <a:pt x="3886" y="292"/>
                  </a:lnTo>
                  <a:lnTo>
                    <a:pt x="3788" y="292"/>
                  </a:lnTo>
                  <a:lnTo>
                    <a:pt x="195" y="292"/>
                  </a:lnTo>
                  <a:lnTo>
                    <a:pt x="195" y="292"/>
                  </a:lnTo>
                  <a:lnTo>
                    <a:pt x="98" y="292"/>
                  </a:lnTo>
                  <a:lnTo>
                    <a:pt x="1" y="195"/>
                  </a:lnTo>
                  <a:lnTo>
                    <a:pt x="1" y="195"/>
                  </a:lnTo>
                  <a:lnTo>
                    <a:pt x="98" y="98"/>
                  </a:lnTo>
                  <a:lnTo>
                    <a:pt x="195" y="1"/>
                  </a:lnTo>
                  <a:lnTo>
                    <a:pt x="3788" y="1"/>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8"/>
            <p:cNvSpPr/>
            <p:nvPr/>
          </p:nvSpPr>
          <p:spPr>
            <a:xfrm>
              <a:off x="7378724" y="2772405"/>
              <a:ext cx="81121" cy="52357"/>
            </a:xfrm>
            <a:custGeom>
              <a:avLst/>
              <a:gdLst/>
              <a:ahLst/>
              <a:cxnLst/>
              <a:rect l="l" t="t" r="r" b="b"/>
              <a:pathLst>
                <a:path w="3012" h="1944" fill="none" extrusionOk="0">
                  <a:moveTo>
                    <a:pt x="0" y="1"/>
                  </a:moveTo>
                  <a:lnTo>
                    <a:pt x="3011" y="1"/>
                  </a:lnTo>
                  <a:lnTo>
                    <a:pt x="3011" y="1943"/>
                  </a:lnTo>
                  <a:lnTo>
                    <a:pt x="0" y="1943"/>
                  </a:lnTo>
                  <a:lnTo>
                    <a:pt x="0" y="1"/>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8"/>
            <p:cNvSpPr/>
            <p:nvPr/>
          </p:nvSpPr>
          <p:spPr>
            <a:xfrm>
              <a:off x="7470268" y="2764568"/>
              <a:ext cx="34043" cy="60194"/>
            </a:xfrm>
            <a:custGeom>
              <a:avLst/>
              <a:gdLst/>
              <a:ahLst/>
              <a:cxnLst/>
              <a:rect l="l" t="t" r="r" b="b"/>
              <a:pathLst>
                <a:path w="1264" h="2235" fill="none" extrusionOk="0">
                  <a:moveTo>
                    <a:pt x="1" y="292"/>
                  </a:moveTo>
                  <a:lnTo>
                    <a:pt x="1" y="292"/>
                  </a:lnTo>
                  <a:lnTo>
                    <a:pt x="195" y="195"/>
                  </a:lnTo>
                  <a:lnTo>
                    <a:pt x="389" y="0"/>
                  </a:lnTo>
                  <a:lnTo>
                    <a:pt x="1263" y="0"/>
                  </a:lnTo>
                  <a:lnTo>
                    <a:pt x="1263" y="2234"/>
                  </a:lnTo>
                  <a:lnTo>
                    <a:pt x="1" y="2234"/>
                  </a:lnTo>
                  <a:lnTo>
                    <a:pt x="1" y="292"/>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8"/>
            <p:cNvSpPr/>
            <p:nvPr/>
          </p:nvSpPr>
          <p:spPr>
            <a:xfrm>
              <a:off x="7514733" y="2764568"/>
              <a:ext cx="41880" cy="60194"/>
            </a:xfrm>
            <a:custGeom>
              <a:avLst/>
              <a:gdLst/>
              <a:ahLst/>
              <a:cxnLst/>
              <a:rect l="l" t="t" r="r" b="b"/>
              <a:pathLst>
                <a:path w="1555" h="2235" fill="none" extrusionOk="0">
                  <a:moveTo>
                    <a:pt x="1" y="0"/>
                  </a:moveTo>
                  <a:lnTo>
                    <a:pt x="1361" y="0"/>
                  </a:lnTo>
                  <a:lnTo>
                    <a:pt x="1361" y="0"/>
                  </a:lnTo>
                  <a:lnTo>
                    <a:pt x="1555" y="583"/>
                  </a:lnTo>
                  <a:lnTo>
                    <a:pt x="1555" y="1263"/>
                  </a:lnTo>
                  <a:lnTo>
                    <a:pt x="1555" y="2234"/>
                  </a:lnTo>
                  <a:lnTo>
                    <a:pt x="1" y="2234"/>
                  </a:lnTo>
                  <a:lnTo>
                    <a:pt x="1"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8"/>
            <p:cNvSpPr/>
            <p:nvPr/>
          </p:nvSpPr>
          <p:spPr>
            <a:xfrm>
              <a:off x="7423190" y="2709626"/>
              <a:ext cx="122974" cy="44492"/>
            </a:xfrm>
            <a:custGeom>
              <a:avLst/>
              <a:gdLst/>
              <a:ahLst/>
              <a:cxnLst/>
              <a:rect l="l" t="t" r="r" b="b"/>
              <a:pathLst>
                <a:path w="4566" h="1652" fill="none" extrusionOk="0">
                  <a:moveTo>
                    <a:pt x="2137" y="1652"/>
                  </a:moveTo>
                  <a:lnTo>
                    <a:pt x="2137" y="1652"/>
                  </a:lnTo>
                  <a:lnTo>
                    <a:pt x="1943" y="1360"/>
                  </a:lnTo>
                  <a:lnTo>
                    <a:pt x="1651" y="1263"/>
                  </a:lnTo>
                  <a:lnTo>
                    <a:pt x="0" y="1263"/>
                  </a:lnTo>
                  <a:lnTo>
                    <a:pt x="0" y="1"/>
                  </a:lnTo>
                  <a:lnTo>
                    <a:pt x="3691" y="1"/>
                  </a:lnTo>
                  <a:lnTo>
                    <a:pt x="3691" y="1"/>
                  </a:lnTo>
                  <a:lnTo>
                    <a:pt x="4177" y="778"/>
                  </a:lnTo>
                  <a:lnTo>
                    <a:pt x="4565" y="1652"/>
                  </a:lnTo>
                  <a:lnTo>
                    <a:pt x="2137" y="1652"/>
                  </a:lnTo>
                  <a:lnTo>
                    <a:pt x="2137" y="1652"/>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8"/>
            <p:cNvSpPr/>
            <p:nvPr/>
          </p:nvSpPr>
          <p:spPr>
            <a:xfrm>
              <a:off x="7425802" y="2662548"/>
              <a:ext cx="86346" cy="34016"/>
            </a:xfrm>
            <a:custGeom>
              <a:avLst/>
              <a:gdLst/>
              <a:ahLst/>
              <a:cxnLst/>
              <a:rect l="l" t="t" r="r" b="b"/>
              <a:pathLst>
                <a:path w="3206" h="1263" fill="none" extrusionOk="0">
                  <a:moveTo>
                    <a:pt x="0" y="1263"/>
                  </a:moveTo>
                  <a:lnTo>
                    <a:pt x="0" y="0"/>
                  </a:lnTo>
                  <a:lnTo>
                    <a:pt x="0" y="0"/>
                  </a:lnTo>
                  <a:lnTo>
                    <a:pt x="875" y="97"/>
                  </a:lnTo>
                  <a:lnTo>
                    <a:pt x="1749" y="389"/>
                  </a:lnTo>
                  <a:lnTo>
                    <a:pt x="2526" y="777"/>
                  </a:lnTo>
                  <a:lnTo>
                    <a:pt x="3206" y="1263"/>
                  </a:lnTo>
                  <a:lnTo>
                    <a:pt x="0" y="1263"/>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78"/>
            <p:cNvSpPr/>
            <p:nvPr/>
          </p:nvSpPr>
          <p:spPr>
            <a:xfrm>
              <a:off x="7323782" y="2662548"/>
              <a:ext cx="88958" cy="34016"/>
            </a:xfrm>
            <a:custGeom>
              <a:avLst/>
              <a:gdLst/>
              <a:ahLst/>
              <a:cxnLst/>
              <a:rect l="l" t="t" r="r" b="b"/>
              <a:pathLst>
                <a:path w="3303" h="1263" fill="none" extrusionOk="0">
                  <a:moveTo>
                    <a:pt x="3303" y="1263"/>
                  </a:moveTo>
                  <a:lnTo>
                    <a:pt x="0" y="1263"/>
                  </a:lnTo>
                  <a:lnTo>
                    <a:pt x="0" y="1263"/>
                  </a:lnTo>
                  <a:lnTo>
                    <a:pt x="777" y="777"/>
                  </a:lnTo>
                  <a:lnTo>
                    <a:pt x="1555" y="389"/>
                  </a:lnTo>
                  <a:lnTo>
                    <a:pt x="2429" y="97"/>
                  </a:lnTo>
                  <a:lnTo>
                    <a:pt x="3303" y="0"/>
                  </a:lnTo>
                  <a:lnTo>
                    <a:pt x="3303" y="1263"/>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8"/>
            <p:cNvSpPr/>
            <p:nvPr/>
          </p:nvSpPr>
          <p:spPr>
            <a:xfrm>
              <a:off x="7331619" y="2835185"/>
              <a:ext cx="36655" cy="49744"/>
            </a:xfrm>
            <a:custGeom>
              <a:avLst/>
              <a:gdLst/>
              <a:ahLst/>
              <a:cxnLst/>
              <a:rect l="l" t="t" r="r" b="b"/>
              <a:pathLst>
                <a:path w="1361" h="1847" fill="none" extrusionOk="0">
                  <a:moveTo>
                    <a:pt x="1361" y="1"/>
                  </a:moveTo>
                  <a:lnTo>
                    <a:pt x="1361" y="1846"/>
                  </a:lnTo>
                  <a:lnTo>
                    <a:pt x="1" y="1846"/>
                  </a:lnTo>
                  <a:lnTo>
                    <a:pt x="1" y="1"/>
                  </a:lnTo>
                  <a:lnTo>
                    <a:pt x="1361" y="1"/>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8"/>
            <p:cNvSpPr/>
            <p:nvPr/>
          </p:nvSpPr>
          <p:spPr>
            <a:xfrm>
              <a:off x="7378724" y="2835185"/>
              <a:ext cx="81121" cy="49744"/>
            </a:xfrm>
            <a:custGeom>
              <a:avLst/>
              <a:gdLst/>
              <a:ahLst/>
              <a:cxnLst/>
              <a:rect l="l" t="t" r="r" b="b"/>
              <a:pathLst>
                <a:path w="3012" h="1847" fill="none" extrusionOk="0">
                  <a:moveTo>
                    <a:pt x="0" y="1"/>
                  </a:moveTo>
                  <a:lnTo>
                    <a:pt x="3011" y="1"/>
                  </a:lnTo>
                  <a:lnTo>
                    <a:pt x="3011" y="1846"/>
                  </a:lnTo>
                  <a:lnTo>
                    <a:pt x="0" y="1846"/>
                  </a:lnTo>
                  <a:lnTo>
                    <a:pt x="0" y="1"/>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8"/>
            <p:cNvSpPr/>
            <p:nvPr/>
          </p:nvSpPr>
          <p:spPr>
            <a:xfrm>
              <a:off x="7470268" y="2835185"/>
              <a:ext cx="34043" cy="49744"/>
            </a:xfrm>
            <a:custGeom>
              <a:avLst/>
              <a:gdLst/>
              <a:ahLst/>
              <a:cxnLst/>
              <a:rect l="l" t="t" r="r" b="b"/>
              <a:pathLst>
                <a:path w="1264" h="1847" fill="none" extrusionOk="0">
                  <a:moveTo>
                    <a:pt x="1" y="1"/>
                  </a:moveTo>
                  <a:lnTo>
                    <a:pt x="1263" y="1"/>
                  </a:lnTo>
                  <a:lnTo>
                    <a:pt x="1263" y="1846"/>
                  </a:lnTo>
                  <a:lnTo>
                    <a:pt x="1" y="1846"/>
                  </a:lnTo>
                  <a:lnTo>
                    <a:pt x="1" y="1"/>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8"/>
            <p:cNvSpPr/>
            <p:nvPr/>
          </p:nvSpPr>
          <p:spPr>
            <a:xfrm>
              <a:off x="7281929" y="2835185"/>
              <a:ext cx="39268" cy="49744"/>
            </a:xfrm>
            <a:custGeom>
              <a:avLst/>
              <a:gdLst/>
              <a:ahLst/>
              <a:cxnLst/>
              <a:rect l="l" t="t" r="r" b="b"/>
              <a:pathLst>
                <a:path w="1458" h="1847" fill="none" extrusionOk="0">
                  <a:moveTo>
                    <a:pt x="0" y="1"/>
                  </a:moveTo>
                  <a:lnTo>
                    <a:pt x="1457" y="1"/>
                  </a:lnTo>
                  <a:lnTo>
                    <a:pt x="1457" y="1846"/>
                  </a:lnTo>
                  <a:lnTo>
                    <a:pt x="0" y="1846"/>
                  </a:lnTo>
                  <a:lnTo>
                    <a:pt x="0" y="1"/>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8"/>
            <p:cNvSpPr/>
            <p:nvPr/>
          </p:nvSpPr>
          <p:spPr>
            <a:xfrm>
              <a:off x="7242688" y="2895352"/>
              <a:ext cx="350553" cy="10504"/>
            </a:xfrm>
            <a:custGeom>
              <a:avLst/>
              <a:gdLst/>
              <a:ahLst/>
              <a:cxnLst/>
              <a:rect l="l" t="t" r="r" b="b"/>
              <a:pathLst>
                <a:path w="13016" h="390" fill="none" extrusionOk="0">
                  <a:moveTo>
                    <a:pt x="12919" y="389"/>
                  </a:moveTo>
                  <a:lnTo>
                    <a:pt x="195" y="389"/>
                  </a:lnTo>
                  <a:lnTo>
                    <a:pt x="195" y="389"/>
                  </a:lnTo>
                  <a:lnTo>
                    <a:pt x="98" y="389"/>
                  </a:lnTo>
                  <a:lnTo>
                    <a:pt x="0" y="292"/>
                  </a:lnTo>
                  <a:lnTo>
                    <a:pt x="0" y="292"/>
                  </a:lnTo>
                  <a:lnTo>
                    <a:pt x="98" y="98"/>
                  </a:lnTo>
                  <a:lnTo>
                    <a:pt x="195" y="1"/>
                  </a:lnTo>
                  <a:lnTo>
                    <a:pt x="12821" y="1"/>
                  </a:lnTo>
                  <a:lnTo>
                    <a:pt x="12821" y="1"/>
                  </a:lnTo>
                  <a:lnTo>
                    <a:pt x="13016" y="98"/>
                  </a:lnTo>
                  <a:lnTo>
                    <a:pt x="13016" y="195"/>
                  </a:lnTo>
                  <a:lnTo>
                    <a:pt x="13016" y="195"/>
                  </a:lnTo>
                  <a:lnTo>
                    <a:pt x="13016" y="292"/>
                  </a:lnTo>
                  <a:lnTo>
                    <a:pt x="12919" y="389"/>
                  </a:lnTo>
                  <a:lnTo>
                    <a:pt x="12919" y="389"/>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8"/>
            <p:cNvSpPr/>
            <p:nvPr/>
          </p:nvSpPr>
          <p:spPr>
            <a:xfrm>
              <a:off x="7590602" y="2905829"/>
              <a:ext cx="27" cy="27"/>
            </a:xfrm>
            <a:custGeom>
              <a:avLst/>
              <a:gdLst/>
              <a:ahLst/>
              <a:cxnLst/>
              <a:rect l="l" t="t" r="r" b="b"/>
              <a:pathLst>
                <a:path w="1" h="1" fill="none" extrusionOk="0">
                  <a:moveTo>
                    <a:pt x="1" y="0"/>
                  </a:moveTo>
                  <a:lnTo>
                    <a:pt x="1"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8"/>
            <p:cNvSpPr/>
            <p:nvPr/>
          </p:nvSpPr>
          <p:spPr>
            <a:xfrm>
              <a:off x="7530435" y="2570977"/>
              <a:ext cx="49717" cy="52357"/>
            </a:xfrm>
            <a:custGeom>
              <a:avLst/>
              <a:gdLst/>
              <a:ahLst/>
              <a:cxnLst/>
              <a:rect l="l" t="t" r="r" b="b"/>
              <a:pathLst>
                <a:path w="1846" h="1944" extrusionOk="0">
                  <a:moveTo>
                    <a:pt x="1166" y="486"/>
                  </a:moveTo>
                  <a:lnTo>
                    <a:pt x="1263" y="584"/>
                  </a:lnTo>
                  <a:lnTo>
                    <a:pt x="1457" y="778"/>
                  </a:lnTo>
                  <a:lnTo>
                    <a:pt x="1457" y="972"/>
                  </a:lnTo>
                  <a:lnTo>
                    <a:pt x="1457" y="1166"/>
                  </a:lnTo>
                  <a:lnTo>
                    <a:pt x="1263" y="1361"/>
                  </a:lnTo>
                  <a:lnTo>
                    <a:pt x="1166" y="1458"/>
                  </a:lnTo>
                  <a:lnTo>
                    <a:pt x="875" y="1555"/>
                  </a:lnTo>
                  <a:lnTo>
                    <a:pt x="680" y="1458"/>
                  </a:lnTo>
                  <a:lnTo>
                    <a:pt x="583" y="1361"/>
                  </a:lnTo>
                  <a:lnTo>
                    <a:pt x="389" y="1166"/>
                  </a:lnTo>
                  <a:lnTo>
                    <a:pt x="389" y="972"/>
                  </a:lnTo>
                  <a:lnTo>
                    <a:pt x="389" y="778"/>
                  </a:lnTo>
                  <a:lnTo>
                    <a:pt x="583" y="584"/>
                  </a:lnTo>
                  <a:lnTo>
                    <a:pt x="680" y="486"/>
                  </a:lnTo>
                  <a:close/>
                  <a:moveTo>
                    <a:pt x="875" y="1"/>
                  </a:moveTo>
                  <a:lnTo>
                    <a:pt x="583" y="98"/>
                  </a:lnTo>
                  <a:lnTo>
                    <a:pt x="292" y="292"/>
                  </a:lnTo>
                  <a:lnTo>
                    <a:pt x="98" y="584"/>
                  </a:lnTo>
                  <a:lnTo>
                    <a:pt x="1" y="972"/>
                  </a:lnTo>
                  <a:lnTo>
                    <a:pt x="98" y="1361"/>
                  </a:lnTo>
                  <a:lnTo>
                    <a:pt x="292" y="1652"/>
                  </a:lnTo>
                  <a:lnTo>
                    <a:pt x="583" y="1846"/>
                  </a:lnTo>
                  <a:lnTo>
                    <a:pt x="875" y="1943"/>
                  </a:lnTo>
                  <a:lnTo>
                    <a:pt x="1263" y="1846"/>
                  </a:lnTo>
                  <a:lnTo>
                    <a:pt x="1555" y="1652"/>
                  </a:lnTo>
                  <a:lnTo>
                    <a:pt x="1749" y="1361"/>
                  </a:lnTo>
                  <a:lnTo>
                    <a:pt x="1846" y="972"/>
                  </a:lnTo>
                  <a:lnTo>
                    <a:pt x="1749" y="584"/>
                  </a:lnTo>
                  <a:lnTo>
                    <a:pt x="1555" y="292"/>
                  </a:lnTo>
                  <a:lnTo>
                    <a:pt x="1263" y="98"/>
                  </a:lnTo>
                  <a:lnTo>
                    <a:pt x="8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8"/>
            <p:cNvSpPr/>
            <p:nvPr/>
          </p:nvSpPr>
          <p:spPr>
            <a:xfrm>
              <a:off x="7530435" y="2570977"/>
              <a:ext cx="49717" cy="52357"/>
            </a:xfrm>
            <a:custGeom>
              <a:avLst/>
              <a:gdLst/>
              <a:ahLst/>
              <a:cxnLst/>
              <a:rect l="l" t="t" r="r" b="b"/>
              <a:pathLst>
                <a:path w="1846" h="1944" fill="none" extrusionOk="0">
                  <a:moveTo>
                    <a:pt x="875" y="1943"/>
                  </a:moveTo>
                  <a:lnTo>
                    <a:pt x="875" y="1943"/>
                  </a:lnTo>
                  <a:lnTo>
                    <a:pt x="1263" y="1846"/>
                  </a:lnTo>
                  <a:lnTo>
                    <a:pt x="1555" y="1652"/>
                  </a:lnTo>
                  <a:lnTo>
                    <a:pt x="1749" y="1361"/>
                  </a:lnTo>
                  <a:lnTo>
                    <a:pt x="1846" y="972"/>
                  </a:lnTo>
                  <a:lnTo>
                    <a:pt x="1846" y="972"/>
                  </a:lnTo>
                  <a:lnTo>
                    <a:pt x="1749" y="584"/>
                  </a:lnTo>
                  <a:lnTo>
                    <a:pt x="1555" y="292"/>
                  </a:lnTo>
                  <a:lnTo>
                    <a:pt x="1263" y="98"/>
                  </a:lnTo>
                  <a:lnTo>
                    <a:pt x="875" y="1"/>
                  </a:lnTo>
                  <a:lnTo>
                    <a:pt x="875" y="1"/>
                  </a:lnTo>
                  <a:lnTo>
                    <a:pt x="583" y="98"/>
                  </a:lnTo>
                  <a:lnTo>
                    <a:pt x="292" y="292"/>
                  </a:lnTo>
                  <a:lnTo>
                    <a:pt x="98" y="584"/>
                  </a:lnTo>
                  <a:lnTo>
                    <a:pt x="1" y="972"/>
                  </a:lnTo>
                  <a:lnTo>
                    <a:pt x="1" y="972"/>
                  </a:lnTo>
                  <a:lnTo>
                    <a:pt x="98" y="1361"/>
                  </a:lnTo>
                  <a:lnTo>
                    <a:pt x="292" y="1652"/>
                  </a:lnTo>
                  <a:lnTo>
                    <a:pt x="583" y="1846"/>
                  </a:lnTo>
                  <a:lnTo>
                    <a:pt x="875" y="1943"/>
                  </a:lnTo>
                  <a:lnTo>
                    <a:pt x="875" y="1943"/>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8"/>
            <p:cNvSpPr/>
            <p:nvPr/>
          </p:nvSpPr>
          <p:spPr>
            <a:xfrm>
              <a:off x="7540912" y="2584066"/>
              <a:ext cx="28791" cy="28791"/>
            </a:xfrm>
            <a:custGeom>
              <a:avLst/>
              <a:gdLst/>
              <a:ahLst/>
              <a:cxnLst/>
              <a:rect l="l" t="t" r="r" b="b"/>
              <a:pathLst>
                <a:path w="1069" h="1069" fill="none" extrusionOk="0">
                  <a:moveTo>
                    <a:pt x="486" y="0"/>
                  </a:moveTo>
                  <a:lnTo>
                    <a:pt x="486" y="0"/>
                  </a:lnTo>
                  <a:lnTo>
                    <a:pt x="777" y="0"/>
                  </a:lnTo>
                  <a:lnTo>
                    <a:pt x="874" y="98"/>
                  </a:lnTo>
                  <a:lnTo>
                    <a:pt x="1068" y="292"/>
                  </a:lnTo>
                  <a:lnTo>
                    <a:pt x="1068" y="486"/>
                  </a:lnTo>
                  <a:lnTo>
                    <a:pt x="1068" y="486"/>
                  </a:lnTo>
                  <a:lnTo>
                    <a:pt x="1068" y="680"/>
                  </a:lnTo>
                  <a:lnTo>
                    <a:pt x="874" y="875"/>
                  </a:lnTo>
                  <a:lnTo>
                    <a:pt x="777" y="972"/>
                  </a:lnTo>
                  <a:lnTo>
                    <a:pt x="486" y="1069"/>
                  </a:lnTo>
                  <a:lnTo>
                    <a:pt x="486" y="1069"/>
                  </a:lnTo>
                  <a:lnTo>
                    <a:pt x="291" y="972"/>
                  </a:lnTo>
                  <a:lnTo>
                    <a:pt x="194" y="875"/>
                  </a:lnTo>
                  <a:lnTo>
                    <a:pt x="0" y="680"/>
                  </a:lnTo>
                  <a:lnTo>
                    <a:pt x="0" y="486"/>
                  </a:lnTo>
                  <a:lnTo>
                    <a:pt x="0" y="486"/>
                  </a:lnTo>
                  <a:lnTo>
                    <a:pt x="0" y="292"/>
                  </a:lnTo>
                  <a:lnTo>
                    <a:pt x="194" y="98"/>
                  </a:lnTo>
                  <a:lnTo>
                    <a:pt x="291" y="0"/>
                  </a:lnTo>
                  <a:lnTo>
                    <a:pt x="486" y="0"/>
                  </a:lnTo>
                  <a:lnTo>
                    <a:pt x="486"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8"/>
            <p:cNvSpPr/>
            <p:nvPr/>
          </p:nvSpPr>
          <p:spPr>
            <a:xfrm>
              <a:off x="7553974" y="2584066"/>
              <a:ext cx="27" cy="27"/>
            </a:xfrm>
            <a:custGeom>
              <a:avLst/>
              <a:gdLst/>
              <a:ahLst/>
              <a:cxnLst/>
              <a:rect l="l" t="t" r="r" b="b"/>
              <a:pathLst>
                <a:path w="1" h="1" fill="none" extrusionOk="0">
                  <a:moveTo>
                    <a:pt x="1" y="0"/>
                  </a:moveTo>
                  <a:lnTo>
                    <a:pt x="1"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4"/>
                                        </p:tgtEl>
                                        <p:attrNameLst>
                                          <p:attrName>style.visibility</p:attrName>
                                        </p:attrNameLst>
                                      </p:cBhvr>
                                      <p:to>
                                        <p:strVal val="visible"/>
                                      </p:to>
                                    </p:set>
                                    <p:animEffect transition="in" filter="fade">
                                      <p:cBhvr>
                                        <p:cTn id="7" dur="1000"/>
                                        <p:tgtEl>
                                          <p:spTgt spid="564"/>
                                        </p:tgtEl>
                                      </p:cBhvr>
                                    </p:animEffect>
                                  </p:childTnLst>
                                </p:cTn>
                              </p:par>
                              <p:par>
                                <p:cTn id="8" presetID="10" presetClass="entr" presetSubtype="0" fill="hold" nodeType="withEffect">
                                  <p:stCondLst>
                                    <p:cond delay="0"/>
                                  </p:stCondLst>
                                  <p:childTnLst>
                                    <p:set>
                                      <p:cBhvr>
                                        <p:cTn id="9" dur="1" fill="hold">
                                          <p:stCondLst>
                                            <p:cond delay="0"/>
                                          </p:stCondLst>
                                        </p:cTn>
                                        <p:tgtEl>
                                          <p:spTgt spid="559"/>
                                        </p:tgtEl>
                                        <p:attrNameLst>
                                          <p:attrName>style.visibility</p:attrName>
                                        </p:attrNameLst>
                                      </p:cBhvr>
                                      <p:to>
                                        <p:strVal val="visible"/>
                                      </p:to>
                                    </p:set>
                                    <p:animEffect transition="in" filter="fade">
                                      <p:cBhvr>
                                        <p:cTn id="10" dur="1000"/>
                                        <p:tgtEl>
                                          <p:spTgt spid="559"/>
                                        </p:tgtEl>
                                      </p:cBhvr>
                                    </p:animEffect>
                                  </p:childTnLst>
                                </p:cTn>
                              </p:par>
                              <p:par>
                                <p:cTn id="11" presetID="10" presetClass="entr" presetSubtype="0" fill="hold" nodeType="withEffect">
                                  <p:stCondLst>
                                    <p:cond delay="0"/>
                                  </p:stCondLst>
                                  <p:childTnLst>
                                    <p:set>
                                      <p:cBhvr>
                                        <p:cTn id="12" dur="1" fill="hold">
                                          <p:stCondLst>
                                            <p:cond delay="0"/>
                                          </p:stCondLst>
                                        </p:cTn>
                                        <p:tgtEl>
                                          <p:spTgt spid="561"/>
                                        </p:tgtEl>
                                        <p:attrNameLst>
                                          <p:attrName>style.visibility</p:attrName>
                                        </p:attrNameLst>
                                      </p:cBhvr>
                                      <p:to>
                                        <p:strVal val="visible"/>
                                      </p:to>
                                    </p:set>
                                    <p:animEffect transition="in" filter="fade">
                                      <p:cBhvr>
                                        <p:cTn id="13" dur="1000"/>
                                        <p:tgtEl>
                                          <p:spTgt spid="561"/>
                                        </p:tgtEl>
                                      </p:cBhvr>
                                    </p:animEffect>
                                  </p:childTnLst>
                                </p:cTn>
                              </p:par>
                              <p:par>
                                <p:cTn id="14" presetID="10" presetClass="entr" presetSubtype="0" fill="hold" nodeType="withEffect">
                                  <p:stCondLst>
                                    <p:cond delay="0"/>
                                  </p:stCondLst>
                                  <p:childTnLst>
                                    <p:set>
                                      <p:cBhvr>
                                        <p:cTn id="15" dur="1" fill="hold">
                                          <p:stCondLst>
                                            <p:cond delay="0"/>
                                          </p:stCondLst>
                                        </p:cTn>
                                        <p:tgtEl>
                                          <p:spTgt spid="562"/>
                                        </p:tgtEl>
                                        <p:attrNameLst>
                                          <p:attrName>style.visibility</p:attrName>
                                        </p:attrNameLst>
                                      </p:cBhvr>
                                      <p:to>
                                        <p:strVal val="visible"/>
                                      </p:to>
                                    </p:set>
                                    <p:animEffect transition="in" filter="fade">
                                      <p:cBhvr>
                                        <p:cTn id="16" dur="1000"/>
                                        <p:tgtEl>
                                          <p:spTgt spid="562"/>
                                        </p:tgtEl>
                                      </p:cBhvr>
                                    </p:animEffect>
                                  </p:childTnLst>
                                </p:cTn>
                              </p:par>
                              <p:par>
                                <p:cTn id="17" presetID="10" presetClass="entr" presetSubtype="0" fill="hold" nodeType="withEffect">
                                  <p:stCondLst>
                                    <p:cond delay="0"/>
                                  </p:stCondLst>
                                  <p:childTnLst>
                                    <p:set>
                                      <p:cBhvr>
                                        <p:cTn id="18" dur="1" fill="hold">
                                          <p:stCondLst>
                                            <p:cond delay="0"/>
                                          </p:stCondLst>
                                        </p:cTn>
                                        <p:tgtEl>
                                          <p:spTgt spid="563"/>
                                        </p:tgtEl>
                                        <p:attrNameLst>
                                          <p:attrName>style.visibility</p:attrName>
                                        </p:attrNameLst>
                                      </p:cBhvr>
                                      <p:to>
                                        <p:strVal val="visible"/>
                                      </p:to>
                                    </p:set>
                                    <p:animEffect transition="in" filter="fade">
                                      <p:cBhvr>
                                        <p:cTn id="19" dur="1000"/>
                                        <p:tgtEl>
                                          <p:spTgt spid="563"/>
                                        </p:tgtEl>
                                      </p:cBhvr>
                                    </p:animEffect>
                                  </p:childTnLst>
                                </p:cTn>
                              </p:par>
                              <p:par>
                                <p:cTn id="20" presetID="10" presetClass="entr" presetSubtype="0" fill="hold" nodeType="withEffect">
                                  <p:stCondLst>
                                    <p:cond delay="0"/>
                                  </p:stCondLst>
                                  <p:childTnLst>
                                    <p:set>
                                      <p:cBhvr>
                                        <p:cTn id="21" dur="1" fill="hold">
                                          <p:stCondLst>
                                            <p:cond delay="0"/>
                                          </p:stCondLst>
                                        </p:cTn>
                                        <p:tgtEl>
                                          <p:spTgt spid="567"/>
                                        </p:tgtEl>
                                        <p:attrNameLst>
                                          <p:attrName>style.visibility</p:attrName>
                                        </p:attrNameLst>
                                      </p:cBhvr>
                                      <p:to>
                                        <p:strVal val="visible"/>
                                      </p:to>
                                    </p:set>
                                    <p:animEffect transition="in" filter="fade">
                                      <p:cBhvr>
                                        <p:cTn id="22" dur="1000"/>
                                        <p:tgtEl>
                                          <p:spTgt spid="567"/>
                                        </p:tgtEl>
                                      </p:cBhvr>
                                    </p:animEffect>
                                  </p:childTnLst>
                                </p:cTn>
                              </p:par>
                              <p:par>
                                <p:cTn id="23" presetID="10" presetClass="entr" presetSubtype="0" fill="hold" nodeType="withEffect">
                                  <p:stCondLst>
                                    <p:cond delay="0"/>
                                  </p:stCondLst>
                                  <p:childTnLst>
                                    <p:set>
                                      <p:cBhvr>
                                        <p:cTn id="24" dur="1" fill="hold">
                                          <p:stCondLst>
                                            <p:cond delay="0"/>
                                          </p:stCondLst>
                                        </p:cTn>
                                        <p:tgtEl>
                                          <p:spTgt spid="576"/>
                                        </p:tgtEl>
                                        <p:attrNameLst>
                                          <p:attrName>style.visibility</p:attrName>
                                        </p:attrNameLst>
                                      </p:cBhvr>
                                      <p:to>
                                        <p:strVal val="visible"/>
                                      </p:to>
                                    </p:set>
                                    <p:animEffect transition="in" filter="fade">
                                      <p:cBhvr>
                                        <p:cTn id="25" dur="1000"/>
                                        <p:tgtEl>
                                          <p:spTgt spid="576"/>
                                        </p:tgtEl>
                                      </p:cBhvr>
                                    </p:animEffect>
                                  </p:childTnLst>
                                </p:cTn>
                              </p:par>
                            </p:childTnLst>
                          </p:cTn>
                        </p:par>
                        <p:par>
                          <p:cTn id="26" fill="hold">
                            <p:stCondLst>
                              <p:cond delay="1000"/>
                            </p:stCondLst>
                            <p:childTnLst>
                              <p:par>
                                <p:cTn id="27" presetID="2" presetClass="entr" presetSubtype="2" fill="hold" nodeType="afterEffect">
                                  <p:stCondLst>
                                    <p:cond delay="0"/>
                                  </p:stCondLst>
                                  <p:childTnLst>
                                    <p:set>
                                      <p:cBhvr>
                                        <p:cTn id="28" dur="1" fill="hold">
                                          <p:stCondLst>
                                            <p:cond delay="0"/>
                                          </p:stCondLst>
                                        </p:cTn>
                                        <p:tgtEl>
                                          <p:spTgt spid="565"/>
                                        </p:tgtEl>
                                        <p:attrNameLst>
                                          <p:attrName>style.visibility</p:attrName>
                                        </p:attrNameLst>
                                      </p:cBhvr>
                                      <p:to>
                                        <p:strVal val="visible"/>
                                      </p:to>
                                    </p:set>
                                    <p:anim calcmode="lin" valueType="num">
                                      <p:cBhvr additive="base">
                                        <p:cTn id="29" dur="1000"/>
                                        <p:tgtEl>
                                          <p:spTgt spid="565"/>
                                        </p:tgtEl>
                                        <p:attrNameLst>
                                          <p:attrName>ppt_x</p:attrName>
                                        </p:attrNameLst>
                                      </p:cBhvr>
                                      <p:tavLst>
                                        <p:tav tm="0">
                                          <p:val>
                                            <p:strVal val="#ppt_x+1"/>
                                          </p:val>
                                        </p:tav>
                                        <p:tav tm="100000">
                                          <p:val>
                                            <p:strVal val="#ppt_x"/>
                                          </p:val>
                                        </p:tav>
                                      </p:tavLst>
                                    </p:anim>
                                  </p:childTnLst>
                                </p:cTn>
                              </p:par>
                              <p:par>
                                <p:cTn id="30" presetID="2" presetClass="entr" presetSubtype="8" fill="hold" nodeType="withEffect">
                                  <p:stCondLst>
                                    <p:cond delay="0"/>
                                  </p:stCondLst>
                                  <p:childTnLst>
                                    <p:set>
                                      <p:cBhvr>
                                        <p:cTn id="31" dur="1" fill="hold">
                                          <p:stCondLst>
                                            <p:cond delay="0"/>
                                          </p:stCondLst>
                                        </p:cTn>
                                        <p:tgtEl>
                                          <p:spTgt spid="566"/>
                                        </p:tgtEl>
                                        <p:attrNameLst>
                                          <p:attrName>style.visibility</p:attrName>
                                        </p:attrNameLst>
                                      </p:cBhvr>
                                      <p:to>
                                        <p:strVal val="visible"/>
                                      </p:to>
                                    </p:set>
                                    <p:anim calcmode="lin" valueType="num">
                                      <p:cBhvr additive="base">
                                        <p:cTn id="32" dur="1000"/>
                                        <p:tgtEl>
                                          <p:spTgt spid="5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9" name="Google Shape;629;p79"/>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dirty="0" smtClean="0"/>
              <a:t>المرحلة الثانية </a:t>
            </a:r>
            <a:r>
              <a:rPr lang="en-US" dirty="0" smtClean="0"/>
              <a:t>:</a:t>
            </a:r>
            <a:r>
              <a:rPr lang="ar-DZ" dirty="0" smtClean="0"/>
              <a:t>الإنتاج </a:t>
            </a:r>
            <a:endParaRPr dirty="0"/>
          </a:p>
        </p:txBody>
      </p:sp>
      <p:sp>
        <p:nvSpPr>
          <p:cNvPr id="630" name="Google Shape;630;p79"/>
          <p:cNvSpPr txBox="1">
            <a:spLocks noGrp="1"/>
          </p:cNvSpPr>
          <p:nvPr>
            <p:ph type="title" idx="4294967295"/>
          </p:nvPr>
        </p:nvSpPr>
        <p:spPr>
          <a:xfrm>
            <a:off x="4211960" y="1203598"/>
            <a:ext cx="3821980" cy="493800"/>
          </a:xfrm>
          <a:prstGeom prst="rect">
            <a:avLst/>
          </a:prstGeom>
        </p:spPr>
        <p:txBody>
          <a:bodyPr spcFirstLastPara="1" wrap="square" lIns="91425" tIns="91425" rIns="91425" bIns="91425" anchor="ctr" anchorCtr="0">
            <a:noAutofit/>
          </a:bodyPr>
          <a:lstStyle/>
          <a:p>
            <a:pPr lvl="0" algn="r" rtl="1"/>
            <a:r>
              <a:rPr lang="ar-SA" sz="1400" dirty="0">
                <a:latin typeface="Montserrat" charset="0"/>
              </a:rPr>
              <a:t>يتم تحويل المواد نهائيا إلى منتجات في ما بينها</a:t>
            </a:r>
            <a:endParaRPr sz="1400" b="0" dirty="0">
              <a:latin typeface="Montserrat" charset="0"/>
              <a:ea typeface="Montserrat"/>
              <a:cs typeface="Montserrat"/>
              <a:sym typeface="Montserrat"/>
            </a:endParaRPr>
          </a:p>
        </p:txBody>
      </p:sp>
      <p:sp>
        <p:nvSpPr>
          <p:cNvPr id="679" name="Google Shape;679;p79"/>
          <p:cNvSpPr txBox="1">
            <a:spLocks noGrp="1"/>
          </p:cNvSpPr>
          <p:nvPr>
            <p:ph type="title" idx="4294967295"/>
          </p:nvPr>
        </p:nvSpPr>
        <p:spPr>
          <a:xfrm>
            <a:off x="4211960" y="2067694"/>
            <a:ext cx="3888432" cy="648073"/>
          </a:xfrm>
          <a:prstGeom prst="rect">
            <a:avLst/>
          </a:prstGeom>
        </p:spPr>
        <p:txBody>
          <a:bodyPr spcFirstLastPara="1" wrap="square" lIns="91425" tIns="91425" rIns="91425" bIns="91425" anchor="ctr" anchorCtr="0">
            <a:noAutofit/>
          </a:bodyPr>
          <a:lstStyle/>
          <a:p>
            <a:pPr algn="r" rtl="1"/>
            <a:r>
              <a:rPr lang="ar-SA" sz="1400" dirty="0">
                <a:latin typeface="Montserrat" charset="0"/>
              </a:rPr>
              <a:t>تتضمن هذه الطريقة العديد من الخطوات مثل التكرير، التشكيل، والتجميع </a:t>
            </a:r>
            <a:r>
              <a:rPr lang="fr-FR" sz="1400" dirty="0">
                <a:latin typeface="Montserrat" charset="0"/>
              </a:rPr>
              <a:t/>
            </a:r>
            <a:br>
              <a:rPr lang="fr-FR" sz="1400" dirty="0">
                <a:latin typeface="Montserrat" charset="0"/>
              </a:rPr>
            </a:br>
            <a:endParaRPr sz="1400" b="0" dirty="0">
              <a:latin typeface="Montserrat" charset="0"/>
              <a:ea typeface="Montserrat"/>
              <a:cs typeface="Montserrat"/>
              <a:sym typeface="Montserrat"/>
            </a:endParaRPr>
          </a:p>
        </p:txBody>
      </p:sp>
      <p:sp>
        <p:nvSpPr>
          <p:cNvPr id="680" name="Google Shape;680;p79"/>
          <p:cNvSpPr txBox="1">
            <a:spLocks noGrp="1"/>
          </p:cNvSpPr>
          <p:nvPr>
            <p:ph type="title" idx="4294967295"/>
          </p:nvPr>
        </p:nvSpPr>
        <p:spPr>
          <a:xfrm>
            <a:off x="4067944" y="3003798"/>
            <a:ext cx="4038004" cy="493800"/>
          </a:xfrm>
          <a:prstGeom prst="rect">
            <a:avLst/>
          </a:prstGeom>
        </p:spPr>
        <p:txBody>
          <a:bodyPr spcFirstLastPara="1" wrap="square" lIns="91425" tIns="91425" rIns="91425" bIns="91425" anchor="ctr" anchorCtr="0">
            <a:noAutofit/>
          </a:bodyPr>
          <a:lstStyle/>
          <a:p>
            <a:pPr algn="r" rtl="1"/>
            <a:r>
              <a:rPr lang="ar-SA" sz="1400" dirty="0">
                <a:latin typeface="Montserrat" charset="0"/>
              </a:rPr>
              <a:t>يتم إنتاج شيء من نفس النوع أو من مادة مشابهة</a:t>
            </a:r>
            <a:r>
              <a:rPr lang="fr-FR" sz="1400" dirty="0">
                <a:latin typeface="Montserrat" charset="0"/>
              </a:rPr>
              <a:t/>
            </a:r>
            <a:br>
              <a:rPr lang="fr-FR" sz="1400" dirty="0">
                <a:latin typeface="Montserrat" charset="0"/>
              </a:rPr>
            </a:br>
            <a:endParaRPr sz="1400" b="0" dirty="0">
              <a:latin typeface="Montserrat" charset="0"/>
              <a:ea typeface="Montserrat"/>
              <a:cs typeface="Montserrat"/>
              <a:sym typeface="Montserrat"/>
            </a:endParaRPr>
          </a:p>
        </p:txBody>
      </p:sp>
      <p:pic>
        <p:nvPicPr>
          <p:cNvPr id="71" name="Google Shape;1309;p93"/>
          <p:cNvPicPr preferRelativeResize="0"/>
          <p:nvPr/>
        </p:nvPicPr>
        <p:blipFill rotWithShape="1">
          <a:blip r:embed="rId3">
            <a:alphaModFix/>
          </a:blip>
          <a:srcRect l="8692" t="14101" b="5408"/>
          <a:stretch/>
        </p:blipFill>
        <p:spPr>
          <a:xfrm>
            <a:off x="611560" y="501813"/>
            <a:ext cx="3111248" cy="41398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1000"/>
                                        <p:tgtEl>
                                          <p:spTgt spid="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82"/>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dirty="0" smtClean="0"/>
              <a:t>المرحلة الثالثة الاستهلاك و التوزيع </a:t>
            </a:r>
            <a:endParaRPr dirty="0"/>
          </a:p>
        </p:txBody>
      </p:sp>
      <p:sp>
        <p:nvSpPr>
          <p:cNvPr id="4" name="Google Shape;736;p82"/>
          <p:cNvSpPr txBox="1">
            <a:spLocks/>
          </p:cNvSpPr>
          <p:nvPr/>
        </p:nvSpPr>
        <p:spPr>
          <a:xfrm>
            <a:off x="881777" y="1563638"/>
            <a:ext cx="76962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Playfair Display"/>
              <a:buNone/>
              <a:defRPr sz="2800" b="1" i="0" u="none" strike="noStrike" cap="none">
                <a:solidFill>
                  <a:schemeClr val="accent3"/>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9pPr>
          </a:lstStyle>
          <a:p>
            <a:pPr algn="r" rtl="1"/>
            <a:r>
              <a:rPr lang="ar-DZ" sz="2000" b="0" dirty="0">
                <a:solidFill>
                  <a:schemeClr val="tx1"/>
                </a:solidFill>
                <a:latin typeface="Montserrat" charset="0"/>
              </a:rPr>
              <a:t>تحويل الموارد المتاحة إلى أقصى قدر</a:t>
            </a:r>
          </a:p>
        </p:txBody>
      </p:sp>
      <p:sp>
        <p:nvSpPr>
          <p:cNvPr id="5" name="Google Shape;736;p82"/>
          <p:cNvSpPr txBox="1">
            <a:spLocks/>
          </p:cNvSpPr>
          <p:nvPr/>
        </p:nvSpPr>
        <p:spPr>
          <a:xfrm>
            <a:off x="978937" y="3000434"/>
            <a:ext cx="76962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Playfair Display"/>
              <a:buNone/>
              <a:defRPr sz="2800" b="1" i="0" u="none" strike="noStrike" cap="none">
                <a:solidFill>
                  <a:schemeClr val="accent3"/>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9pPr>
          </a:lstStyle>
          <a:p>
            <a:pPr algn="r" rtl="1"/>
            <a:r>
              <a:rPr lang="ar-DZ" sz="2000" b="0" dirty="0">
                <a:solidFill>
                  <a:schemeClr val="tx1"/>
                </a:solidFill>
                <a:latin typeface="Montserrat" charset="0"/>
              </a:rPr>
              <a:t>يستخدم محددة ثم يتخلص منه</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91"/>
          <p:cNvSpPr txBox="1">
            <a:spLocks noGrp="1"/>
          </p:cNvSpPr>
          <p:nvPr>
            <p:ph type="title"/>
          </p:nvPr>
        </p:nvSpPr>
        <p:spPr>
          <a:xfrm>
            <a:off x="1115616" y="2211710"/>
            <a:ext cx="6787150" cy="584400"/>
          </a:xfrm>
          <a:prstGeom prst="rect">
            <a:avLst/>
          </a:prstGeom>
        </p:spPr>
        <p:txBody>
          <a:bodyPr spcFirstLastPara="1" wrap="square" lIns="91425" tIns="91425" rIns="91425" bIns="91425" anchor="t" anchorCtr="0">
            <a:noAutofit/>
          </a:bodyPr>
          <a:lstStyle/>
          <a:p>
            <a:pPr lvl="0" algn="r" rtl="1"/>
            <a:r>
              <a:rPr lang="ar-DZ" sz="2000" dirty="0">
                <a:solidFill>
                  <a:schemeClr val="tx1"/>
                </a:solidFill>
                <a:latin typeface="Montserrat" charset="0"/>
              </a:rPr>
              <a:t>هذا يؤدي إلى وجود النفايات في البيئة</a:t>
            </a:r>
            <a:endParaRPr sz="2000" dirty="0">
              <a:solidFill>
                <a:schemeClr val="tx1"/>
              </a:solidFill>
              <a:latin typeface="Montserrat" charset="0"/>
            </a:endParaRPr>
          </a:p>
        </p:txBody>
      </p:sp>
      <p:sp>
        <p:nvSpPr>
          <p:cNvPr id="1220" name="Google Shape;1220;p91"/>
          <p:cNvSpPr txBox="1">
            <a:spLocks noGrp="1"/>
          </p:cNvSpPr>
          <p:nvPr>
            <p:ph type="title" idx="2"/>
          </p:nvPr>
        </p:nvSpPr>
        <p:spPr>
          <a:xfrm>
            <a:off x="1385250" y="1146300"/>
            <a:ext cx="6427110" cy="633362"/>
          </a:xfrm>
          <a:prstGeom prst="rect">
            <a:avLst/>
          </a:prstGeom>
        </p:spPr>
        <p:txBody>
          <a:bodyPr spcFirstLastPara="1" wrap="square" lIns="91425" tIns="91425" rIns="91425" bIns="91425" anchor="ctr" anchorCtr="0">
            <a:noAutofit/>
          </a:bodyPr>
          <a:lstStyle/>
          <a:p>
            <a:pPr lvl="0" algn="r" rtl="1"/>
            <a:r>
              <a:rPr lang="ar-DZ" sz="2000" dirty="0">
                <a:solidFill>
                  <a:schemeClr val="tx1"/>
                </a:solidFill>
              </a:rPr>
              <a:t>بعد انتهاء عمر المنتج الافتراضي، يتم التخلص منه في النفايات أو حرقها</a:t>
            </a:r>
            <a:endParaRPr sz="2000" dirty="0">
              <a:solidFill>
                <a:schemeClr val="tx1"/>
              </a:solidFill>
            </a:endParaRPr>
          </a:p>
        </p:txBody>
      </p:sp>
      <p:sp>
        <p:nvSpPr>
          <p:cNvPr id="1221" name="Google Shape;1221;p91"/>
          <p:cNvSpPr txBox="1">
            <a:spLocks noGrp="1"/>
          </p:cNvSpPr>
          <p:nvPr>
            <p:ph type="title"/>
          </p:nvPr>
        </p:nvSpPr>
        <p:spPr>
          <a:xfrm>
            <a:off x="1385250" y="302100"/>
            <a:ext cx="6355102" cy="8442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2800" b="1" dirty="0" smtClean="0">
                <a:solidFill>
                  <a:schemeClr val="accent2"/>
                </a:solidFill>
                <a:latin typeface="Montserrat" charset="0"/>
              </a:rPr>
              <a:t>المرحلة الرابعة التخلص </a:t>
            </a:r>
            <a:endParaRPr sz="2800" b="1" dirty="0">
              <a:solidFill>
                <a:schemeClr val="accent2"/>
              </a:solidFill>
              <a:latin typeface="Montserrat" charset="0"/>
              <a:sym typeface="Playfair Display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19"/>
                                        </p:tgtEl>
                                        <p:attrNameLst>
                                          <p:attrName>style.visibility</p:attrName>
                                        </p:attrNameLst>
                                      </p:cBhvr>
                                      <p:to>
                                        <p:strVal val="visible"/>
                                      </p:to>
                                    </p:set>
                                    <p:animEffect transition="in" filter="fade">
                                      <p:cBhvr>
                                        <p:cTn id="7" dur="1000"/>
                                        <p:tgtEl>
                                          <p:spTgt spid="12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21"/>
                                        </p:tgtEl>
                                        <p:attrNameLst>
                                          <p:attrName>style.visibility</p:attrName>
                                        </p:attrNameLst>
                                      </p:cBhvr>
                                      <p:to>
                                        <p:strVal val="visible"/>
                                      </p:to>
                                    </p:set>
                                    <p:animEffect transition="in" filter="fade">
                                      <p:cBhvr>
                                        <p:cTn id="11" dur="1000"/>
                                        <p:tgtEl>
                                          <p:spTgt spid="1221"/>
                                        </p:tgtEl>
                                      </p:cBhvr>
                                    </p:animEffect>
                                  </p:childTnLst>
                                </p:cTn>
                              </p:par>
                              <p:par>
                                <p:cTn id="12" presetID="10" presetClass="entr" presetSubtype="0" fill="hold" nodeType="withEffect">
                                  <p:stCondLst>
                                    <p:cond delay="0"/>
                                  </p:stCondLst>
                                  <p:childTnLst>
                                    <p:set>
                                      <p:cBhvr>
                                        <p:cTn id="13" dur="1" fill="hold">
                                          <p:stCondLst>
                                            <p:cond delay="0"/>
                                          </p:stCondLst>
                                        </p:cTn>
                                        <p:tgtEl>
                                          <p:spTgt spid="1220"/>
                                        </p:tgtEl>
                                        <p:attrNameLst>
                                          <p:attrName>style.visibility</p:attrName>
                                        </p:attrNameLst>
                                      </p:cBhvr>
                                      <p:to>
                                        <p:strVal val="visible"/>
                                      </p:to>
                                    </p:set>
                                    <p:animEffect transition="in" filter="fade">
                                      <p:cBhvr>
                                        <p:cTn id="14" dur="1000"/>
                                        <p:tgtEl>
                                          <p:spTgt spid="1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0"/>
        <p:cNvGrpSpPr/>
        <p:nvPr/>
      </p:nvGrpSpPr>
      <p:grpSpPr>
        <a:xfrm>
          <a:off x="0" y="0"/>
          <a:ext cx="0" cy="0"/>
          <a:chOff x="0" y="0"/>
          <a:chExt cx="0" cy="0"/>
        </a:xfrm>
      </p:grpSpPr>
      <p:sp>
        <p:nvSpPr>
          <p:cNvPr id="3" name="Google Shape;497;p71"/>
          <p:cNvSpPr txBox="1">
            <a:spLocks noGrp="1"/>
          </p:cNvSpPr>
          <p:nvPr>
            <p:ph type="title"/>
          </p:nvPr>
        </p:nvSpPr>
        <p:spPr>
          <a:xfrm>
            <a:off x="611560" y="411510"/>
            <a:ext cx="3265488" cy="36290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dirty="0" smtClean="0">
                <a:solidFill>
                  <a:schemeClr val="lt2"/>
                </a:solidFill>
              </a:rPr>
              <a:t>03</a:t>
            </a:r>
            <a:br>
              <a:rPr lang="ar-DZ" dirty="0" smtClean="0">
                <a:solidFill>
                  <a:schemeClr val="lt2"/>
                </a:solidFill>
              </a:rPr>
            </a:br>
            <a:r>
              <a:rPr lang="ar-DZ" dirty="0" smtClean="0">
                <a:solidFill>
                  <a:schemeClr val="lt2"/>
                </a:solidFill>
              </a:rPr>
              <a:t>مطلب الثالث </a:t>
            </a:r>
            <a:br>
              <a:rPr lang="ar-DZ" dirty="0" smtClean="0">
                <a:solidFill>
                  <a:schemeClr val="lt2"/>
                </a:solidFill>
              </a:rPr>
            </a:br>
            <a:r>
              <a:rPr lang="ar-DZ" dirty="0" smtClean="0">
                <a:solidFill>
                  <a:schemeClr val="lt2"/>
                </a:solidFill>
              </a:rPr>
              <a:t>آثار الإقتصاد الخطي </a:t>
            </a:r>
            <a:endParaRPr dirty="0">
              <a:solidFill>
                <a:schemeClr val="l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84"/>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p>
            <a:pPr lvl="0" algn="r" rtl="1"/>
            <a:r>
              <a:rPr lang="ar-DZ" sz="2000" dirty="0">
                <a:latin typeface="Montserrat" charset="0"/>
                <a:ea typeface="MS UI Gothic" pitchFamily="34" charset="-128"/>
              </a:rPr>
              <a:t>الآثار المترتبة على الاقتصاد </a:t>
            </a:r>
            <a:r>
              <a:rPr lang="ar-DZ" sz="2000" dirty="0" smtClean="0">
                <a:latin typeface="Montserrat" charset="0"/>
                <a:ea typeface="MS UI Gothic" pitchFamily="34" charset="-128"/>
              </a:rPr>
              <a:t>الخطي </a:t>
            </a:r>
            <a:br>
              <a:rPr lang="ar-DZ" sz="2000" dirty="0" smtClean="0">
                <a:latin typeface="Montserrat" charset="0"/>
                <a:ea typeface="MS UI Gothic" pitchFamily="34" charset="-128"/>
              </a:rPr>
            </a:br>
            <a:endParaRPr sz="2000" dirty="0">
              <a:latin typeface="Montserrat" charset="0"/>
              <a:ea typeface="MS UI Gothic" pitchFamily="34" charset="-128"/>
            </a:endParaRPr>
          </a:p>
        </p:txBody>
      </p:sp>
      <p:sp>
        <p:nvSpPr>
          <p:cNvPr id="102" name="Google Shape;753;p84"/>
          <p:cNvSpPr txBox="1">
            <a:spLocks/>
          </p:cNvSpPr>
          <p:nvPr/>
        </p:nvSpPr>
        <p:spPr>
          <a:xfrm>
            <a:off x="683568" y="1131590"/>
            <a:ext cx="7696200" cy="36724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Playfair Display"/>
              <a:buNone/>
              <a:defRPr sz="2800" b="1" i="0" u="none" strike="noStrike" cap="none">
                <a:solidFill>
                  <a:schemeClr val="accent3"/>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9pPr>
          </a:lstStyle>
          <a:p>
            <a:pPr algn="r" rtl="1"/>
            <a:r>
              <a:rPr lang="ar-DZ" sz="2000" b="0" dirty="0" smtClean="0">
                <a:solidFill>
                  <a:schemeClr val="tx1"/>
                </a:solidFill>
                <a:latin typeface="Montserrat" charset="0"/>
                <a:ea typeface="MS UI Gothic" pitchFamily="34" charset="-128"/>
              </a:rPr>
              <a:t>الآثار السلبية :</a:t>
            </a:r>
          </a:p>
          <a:p>
            <a:pPr marL="342900" indent="-342900" algn="r" rtl="1">
              <a:buFont typeface="Arial" pitchFamily="34" charset="0"/>
              <a:buChar char="•"/>
            </a:pPr>
            <a:r>
              <a:rPr lang="ar-SA" sz="2000" b="0" dirty="0" smtClean="0">
                <a:solidFill>
                  <a:schemeClr val="tx1"/>
                </a:solidFill>
                <a:latin typeface="Montserrat" charset="0"/>
              </a:rPr>
              <a:t>استنزاف </a:t>
            </a:r>
            <a:r>
              <a:rPr lang="ar-SA" sz="2000" b="0" dirty="0">
                <a:solidFill>
                  <a:schemeClr val="tx1"/>
                </a:solidFill>
                <a:latin typeface="Montserrat" charset="0"/>
              </a:rPr>
              <a:t>الموارد الطبيعية</a:t>
            </a:r>
            <a:r>
              <a:rPr lang="fr-FR" sz="2000" b="0" dirty="0">
                <a:solidFill>
                  <a:schemeClr val="tx1"/>
                </a:solidFill>
                <a:latin typeface="Montserrat" charset="0"/>
              </a:rPr>
              <a:t>: </a:t>
            </a:r>
            <a:r>
              <a:rPr lang="ar-SA" sz="2000" b="0" dirty="0">
                <a:solidFill>
                  <a:schemeClr val="tx1"/>
                </a:solidFill>
                <a:latin typeface="Montserrat" charset="0"/>
              </a:rPr>
              <a:t>يعتمد الاقتصاد الخطي على استهلاك الموارد الطبيعية بشكل سريع بكثير </a:t>
            </a:r>
            <a:r>
              <a:rPr lang="ar-DZ" sz="2000" b="0" dirty="0">
                <a:solidFill>
                  <a:schemeClr val="tx1"/>
                </a:solidFill>
                <a:latin typeface="Montserrat" charset="0"/>
              </a:rPr>
              <a:t>يفوق قدرة الطبيعة على تجديدها</a:t>
            </a:r>
            <a:endParaRPr lang="ar-DZ" sz="2000" b="0" dirty="0" smtClean="0">
              <a:solidFill>
                <a:schemeClr val="tx1"/>
              </a:solidFill>
              <a:latin typeface="Montserrat" charset="0"/>
            </a:endParaRPr>
          </a:p>
          <a:p>
            <a:pPr marL="342900" indent="-342900" algn="r" rtl="1">
              <a:buFont typeface="Arial" pitchFamily="34" charset="0"/>
              <a:buChar char="•"/>
            </a:pPr>
            <a:r>
              <a:rPr lang="ar-SA" sz="2000" b="0" dirty="0">
                <a:solidFill>
                  <a:schemeClr val="tx1"/>
                </a:solidFill>
              </a:rPr>
              <a:t>التلوث</a:t>
            </a:r>
            <a:r>
              <a:rPr lang="fr-FR" sz="2000" dirty="0">
                <a:solidFill>
                  <a:schemeClr val="tx1"/>
                </a:solidFill>
              </a:rPr>
              <a:t>: </a:t>
            </a:r>
            <a:r>
              <a:rPr lang="ar-SA" sz="2000" b="0" dirty="0">
                <a:solidFill>
                  <a:schemeClr val="tx1"/>
                </a:solidFill>
              </a:rPr>
              <a:t>ينتج عن عمليات الإنتاج والاستهلاك والتخلص نفايات كبيرة جدًا، مثل غازات الدفيئة </a:t>
            </a:r>
            <a:r>
              <a:rPr lang="ar-SA" sz="2000" b="0" dirty="0" smtClean="0">
                <a:solidFill>
                  <a:schemeClr val="tx1"/>
                </a:solidFill>
              </a:rPr>
              <a:t>والسميات </a:t>
            </a:r>
            <a:r>
              <a:rPr lang="ar-SA" sz="2000" b="0" dirty="0">
                <a:solidFill>
                  <a:schemeClr val="tx1"/>
                </a:solidFill>
              </a:rPr>
              <a:t>الصغيرة، مما أدى إلى تغير المناخ وتدهور جودة الهواء الريفي</a:t>
            </a:r>
            <a:endParaRPr lang="fr-FR" sz="2000" b="0" dirty="0">
              <a:solidFill>
                <a:schemeClr val="tx1"/>
              </a:solidFill>
            </a:endParaRPr>
          </a:p>
          <a:p>
            <a:pPr marL="342900" indent="-342900" algn="r" rtl="1">
              <a:buFont typeface="Arial" pitchFamily="34" charset="0"/>
              <a:buChar char="•"/>
            </a:pPr>
            <a:r>
              <a:rPr lang="ar-DZ" sz="2000" b="0" dirty="0">
                <a:solidFill>
                  <a:schemeClr val="tx1"/>
                </a:solidFill>
                <a:latin typeface="Montserrat" charset="0"/>
              </a:rPr>
              <a:t>إهدار </a:t>
            </a:r>
            <a:r>
              <a:rPr lang="ar-DZ" sz="2000" b="0" dirty="0" smtClean="0">
                <a:solidFill>
                  <a:schemeClr val="tx1"/>
                </a:solidFill>
                <a:latin typeface="Montserrat" charset="0"/>
              </a:rPr>
              <a:t>الموارد </a:t>
            </a:r>
            <a:r>
              <a:rPr lang="en-US" sz="2000" b="0" dirty="0" smtClean="0">
                <a:solidFill>
                  <a:schemeClr val="tx1"/>
                </a:solidFill>
                <a:latin typeface="Montserrat" charset="0"/>
              </a:rPr>
              <a:t>: </a:t>
            </a:r>
            <a:r>
              <a:rPr lang="ar-DZ" sz="2000" b="0" dirty="0" smtClean="0">
                <a:solidFill>
                  <a:schemeClr val="tx1"/>
                </a:solidFill>
                <a:latin typeface="Montserrat" charset="0"/>
              </a:rPr>
              <a:t>يتم </a:t>
            </a:r>
            <a:r>
              <a:rPr lang="ar-DZ" sz="2000" b="0" dirty="0">
                <a:solidFill>
                  <a:schemeClr val="tx1"/>
                </a:solidFill>
                <a:latin typeface="Montserrat" charset="0"/>
              </a:rPr>
              <a:t>طرد العديد من المواد الخام والمنتجات قبل وصولها إلى نهاية المصنع الافتراضي، مما يمثل </a:t>
            </a:r>
            <a:r>
              <a:rPr lang="ar-DZ" sz="2000" b="0" dirty="0" smtClean="0">
                <a:solidFill>
                  <a:schemeClr val="tx1"/>
                </a:solidFill>
                <a:latin typeface="Montserrat" charset="0"/>
              </a:rPr>
              <a:t>إهدارا </a:t>
            </a:r>
            <a:r>
              <a:rPr lang="ar-DZ" sz="2000" b="0" dirty="0">
                <a:solidFill>
                  <a:schemeClr val="tx1"/>
                </a:solidFill>
                <a:latin typeface="Montserrat" charset="0"/>
              </a:rPr>
              <a:t>غير معقول </a:t>
            </a:r>
            <a:r>
              <a:rPr lang="ar-DZ" sz="2000" b="0" dirty="0" smtClean="0">
                <a:solidFill>
                  <a:schemeClr val="tx1"/>
                </a:solidFill>
                <a:latin typeface="Montserrat" charset="0"/>
              </a:rPr>
              <a:t>للموارد</a:t>
            </a:r>
            <a:endParaRPr lang="en-US" sz="2000" b="0" dirty="0" smtClean="0">
              <a:solidFill>
                <a:schemeClr val="tx1"/>
              </a:solidFill>
              <a:latin typeface="Montserrat" charset="0"/>
            </a:endParaRPr>
          </a:p>
          <a:p>
            <a:pPr marL="342900" indent="-342900" algn="r" rtl="1">
              <a:buFont typeface="Arial" pitchFamily="34" charset="0"/>
              <a:buChar char="•"/>
            </a:pPr>
            <a:r>
              <a:rPr lang="ar-DZ" sz="2000" b="0" dirty="0">
                <a:solidFill>
                  <a:schemeClr val="tx1"/>
                </a:solidFill>
                <a:latin typeface="Montserrat" charset="0"/>
              </a:rPr>
              <a:t>غير قابلة </a:t>
            </a:r>
            <a:r>
              <a:rPr lang="ar-DZ" sz="2000" b="0" dirty="0" smtClean="0">
                <a:solidFill>
                  <a:schemeClr val="tx1"/>
                </a:solidFill>
                <a:latin typeface="Montserrat" charset="0"/>
              </a:rPr>
              <a:t>للاستدامة</a:t>
            </a:r>
            <a:r>
              <a:rPr lang="en-US" sz="2000" b="0" dirty="0" smtClean="0">
                <a:solidFill>
                  <a:schemeClr val="tx1"/>
                </a:solidFill>
                <a:latin typeface="Montserrat" charset="0"/>
              </a:rPr>
              <a:t> :</a:t>
            </a:r>
            <a:r>
              <a:rPr lang="ar-DZ" sz="2000" b="0" dirty="0" smtClean="0">
                <a:solidFill>
                  <a:schemeClr val="tx1"/>
                </a:solidFill>
                <a:latin typeface="Montserrat" charset="0"/>
              </a:rPr>
              <a:t>لا </a:t>
            </a:r>
            <a:r>
              <a:rPr lang="ar-DZ" sz="2000" b="0" dirty="0">
                <a:solidFill>
                  <a:schemeClr val="tx1"/>
                </a:solidFill>
                <a:latin typeface="Montserrat" charset="0"/>
              </a:rPr>
              <a:t>يمكن للاقتصاد الخطي أن يستمر على المدى الطويل، </a:t>
            </a:r>
            <a:r>
              <a:rPr lang="ar-DZ" sz="2000" b="0" dirty="0" smtClean="0">
                <a:solidFill>
                  <a:schemeClr val="tx1"/>
                </a:solidFill>
                <a:latin typeface="Montserrat" charset="0"/>
              </a:rPr>
              <a:t>أنه </a:t>
            </a:r>
            <a:r>
              <a:rPr lang="ar-DZ" sz="2000" b="0" dirty="0">
                <a:solidFill>
                  <a:schemeClr val="tx1"/>
                </a:solidFill>
                <a:latin typeface="Montserrat" charset="0"/>
              </a:rPr>
              <a:t>يعتمد </a:t>
            </a:r>
            <a:r>
              <a:rPr lang="ar-DZ" sz="2000" b="0" dirty="0" smtClean="0">
                <a:solidFill>
                  <a:schemeClr val="tx1"/>
                </a:solidFill>
                <a:latin typeface="Montserrat" charset="0"/>
              </a:rPr>
              <a:t> </a:t>
            </a:r>
            <a:r>
              <a:rPr lang="ar-DZ" sz="2000" b="0" dirty="0">
                <a:solidFill>
                  <a:schemeClr val="tx1"/>
                </a:solidFill>
                <a:latin typeface="Montserrat" charset="0"/>
              </a:rPr>
              <a:t>على توفير المزيد من الموارد</a:t>
            </a:r>
            <a:r>
              <a:rPr lang="ar-DZ" sz="2000" b="0" dirty="0" smtClean="0">
                <a:solidFill>
                  <a:schemeClr val="tx1"/>
                </a:solidFill>
                <a:latin typeface="Montserrat" charset="0"/>
                <a:ea typeface="MS UI Gothic" pitchFamily="34" charset="-128"/>
              </a:rPr>
              <a:t/>
            </a:r>
            <a:br>
              <a:rPr lang="ar-DZ" sz="2000" b="0" dirty="0" smtClean="0">
                <a:solidFill>
                  <a:schemeClr val="tx1"/>
                </a:solidFill>
                <a:latin typeface="Montserrat" charset="0"/>
                <a:ea typeface="MS UI Gothic" pitchFamily="34" charset="-128"/>
              </a:rPr>
            </a:br>
            <a:endParaRPr lang="ar-DZ" sz="2000" b="0" dirty="0">
              <a:solidFill>
                <a:schemeClr val="tx1"/>
              </a:solidFill>
              <a:latin typeface="Montserrat" charset="0"/>
              <a:ea typeface="MS UI Gothic"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85"/>
          <p:cNvSpPr txBox="1">
            <a:spLocks noGrp="1"/>
          </p:cNvSpPr>
          <p:nvPr>
            <p:ph type="title"/>
          </p:nvPr>
        </p:nvSpPr>
        <p:spPr>
          <a:xfrm>
            <a:off x="683568" y="339502"/>
            <a:ext cx="7696200" cy="3672408"/>
          </a:xfrm>
          <a:prstGeom prst="rect">
            <a:avLst/>
          </a:prstGeom>
        </p:spPr>
        <p:txBody>
          <a:bodyPr spcFirstLastPara="1" wrap="square" lIns="91425" tIns="91425" rIns="91425" bIns="91425" anchor="t" anchorCtr="0">
            <a:noAutofit/>
          </a:bodyPr>
          <a:lstStyle/>
          <a:p>
            <a:pPr lvl="0" algn="r" rtl="1"/>
            <a:r>
              <a:rPr lang="ar-DZ" sz="2000" b="0" dirty="0" smtClean="0">
                <a:solidFill>
                  <a:schemeClr val="tx1"/>
                </a:solidFill>
                <a:latin typeface="Montserrat" charset="0"/>
              </a:rPr>
              <a:t>الآثار الإيجابية </a:t>
            </a:r>
            <a:r>
              <a:rPr lang="en-US" sz="2000" b="0" dirty="0" smtClean="0">
                <a:solidFill>
                  <a:schemeClr val="tx1"/>
                </a:solidFill>
                <a:latin typeface="Montserrat" charset="0"/>
              </a:rPr>
              <a:t>:</a:t>
            </a:r>
            <a:br>
              <a:rPr lang="en-US" sz="2000" b="0" dirty="0" smtClean="0">
                <a:solidFill>
                  <a:schemeClr val="tx1"/>
                </a:solidFill>
                <a:latin typeface="Montserrat" charset="0"/>
              </a:rPr>
            </a:br>
            <a:r>
              <a:rPr lang="ar-DZ" sz="2000" b="0" dirty="0">
                <a:solidFill>
                  <a:schemeClr val="tx1"/>
                </a:solidFill>
                <a:latin typeface="Montserrat" charset="0"/>
              </a:rPr>
              <a:t>على الرغم من الآثار السلبية الجديدة، قد يساهم الاقتصاد الخطي </a:t>
            </a:r>
            <a:r>
              <a:rPr lang="ar-DZ" sz="2000" b="0" dirty="0" smtClean="0">
                <a:solidFill>
                  <a:schemeClr val="tx1"/>
                </a:solidFill>
                <a:latin typeface="Montserrat" charset="0"/>
              </a:rPr>
              <a:t>في</a:t>
            </a:r>
            <a:r>
              <a:rPr lang="ar-SA" sz="2000" b="0" dirty="0" smtClean="0">
                <a:solidFill>
                  <a:schemeClr val="tx1"/>
                </a:solidFill>
                <a:latin typeface="Montserrat" charset="0"/>
              </a:rPr>
              <a:t>: </a:t>
            </a:r>
            <a:br>
              <a:rPr lang="ar-SA" sz="2000" b="0" dirty="0" smtClean="0">
                <a:solidFill>
                  <a:schemeClr val="tx1"/>
                </a:solidFill>
                <a:latin typeface="Montserrat" charset="0"/>
              </a:rPr>
            </a:br>
            <a:r>
              <a:rPr lang="ar-SA" sz="2000" b="0" dirty="0">
                <a:solidFill>
                  <a:schemeClr val="tx1"/>
                </a:solidFill>
                <a:latin typeface="Montserrat" charset="0"/>
              </a:rPr>
              <a:t> </a:t>
            </a:r>
            <a:r>
              <a:rPr lang="ar-SA" sz="2000" b="0" dirty="0" smtClean="0">
                <a:solidFill>
                  <a:schemeClr val="tx1"/>
                </a:solidFill>
                <a:latin typeface="Montserrat" charset="0"/>
              </a:rPr>
              <a:t>    </a:t>
            </a:r>
            <a:r>
              <a:rPr lang="en-US" sz="2000" b="0" dirty="0" smtClean="0">
                <a:solidFill>
                  <a:schemeClr val="tx1"/>
                </a:solidFill>
                <a:latin typeface="Montserrat" charset="0"/>
              </a:rPr>
              <a:t/>
            </a:r>
            <a:br>
              <a:rPr lang="en-US" sz="2000" b="0" dirty="0" smtClean="0">
                <a:solidFill>
                  <a:schemeClr val="tx1"/>
                </a:solidFill>
                <a:latin typeface="Montserrat" charset="0"/>
              </a:rPr>
            </a:br>
            <a:r>
              <a:rPr lang="en-US" sz="2000" b="0" dirty="0">
                <a:solidFill>
                  <a:schemeClr val="tx1"/>
                </a:solidFill>
                <a:latin typeface="Montserrat" charset="0"/>
              </a:rPr>
              <a:t> </a:t>
            </a:r>
            <a:r>
              <a:rPr lang="en-US" sz="2000" b="0" dirty="0" smtClean="0">
                <a:solidFill>
                  <a:schemeClr val="tx1"/>
                </a:solidFill>
                <a:latin typeface="Montserrat" charset="0"/>
              </a:rPr>
              <a:t>      </a:t>
            </a:r>
            <a:r>
              <a:rPr lang="ar-DZ" sz="2000" b="0" dirty="0" smtClean="0">
                <a:solidFill>
                  <a:schemeClr val="tx1"/>
                </a:solidFill>
                <a:latin typeface="Montserrat" charset="0"/>
              </a:rPr>
              <a:t>التنمية الاقتصادية</a:t>
            </a:r>
            <a:r>
              <a:rPr lang="ar-SA" sz="2000" b="0" dirty="0" smtClean="0">
                <a:solidFill>
                  <a:schemeClr val="tx1"/>
                </a:solidFill>
                <a:latin typeface="Montserrat" charset="0"/>
              </a:rPr>
              <a:t> </a:t>
            </a:r>
            <a:r>
              <a:rPr lang="en-US" sz="2000" b="0" dirty="0" smtClean="0">
                <a:solidFill>
                  <a:schemeClr val="tx1"/>
                </a:solidFill>
                <a:latin typeface="Montserrat" charset="0"/>
              </a:rPr>
              <a:t>:</a:t>
            </a:r>
            <a:r>
              <a:rPr lang="ar-DZ" sz="2000" b="0" dirty="0" smtClean="0">
                <a:solidFill>
                  <a:schemeClr val="tx1"/>
                </a:solidFill>
                <a:latin typeface="Montserrat" charset="0"/>
              </a:rPr>
              <a:t>تهدف </a:t>
            </a:r>
            <a:r>
              <a:rPr lang="ar-DZ" sz="2000" b="0" dirty="0">
                <a:solidFill>
                  <a:schemeClr val="tx1"/>
                </a:solidFill>
                <a:latin typeface="Montserrat" charset="0"/>
              </a:rPr>
              <a:t>إلى نمو الصناعة وزيادة </a:t>
            </a:r>
            <a:r>
              <a:rPr lang="ar-DZ" sz="2000" b="0" dirty="0" smtClean="0">
                <a:solidFill>
                  <a:schemeClr val="tx1"/>
                </a:solidFill>
                <a:latin typeface="Montserrat" charset="0"/>
              </a:rPr>
              <a:t>الإنتاج</a:t>
            </a:r>
            <a:r>
              <a:rPr lang="en-US" sz="2000" b="0" dirty="0" smtClean="0">
                <a:solidFill>
                  <a:schemeClr val="tx1"/>
                </a:solidFill>
                <a:latin typeface="Montserrat" charset="0"/>
              </a:rPr>
              <a:t/>
            </a:r>
            <a:br>
              <a:rPr lang="en-US" sz="2000" b="0" dirty="0" smtClean="0">
                <a:solidFill>
                  <a:schemeClr val="tx1"/>
                </a:solidFill>
                <a:latin typeface="Montserrat" charset="0"/>
              </a:rPr>
            </a:br>
            <a:r>
              <a:rPr lang="en-US" sz="2000" b="0" dirty="0">
                <a:solidFill>
                  <a:schemeClr val="tx1"/>
                </a:solidFill>
                <a:latin typeface="Montserrat" charset="0"/>
              </a:rPr>
              <a:t> </a:t>
            </a:r>
            <a:r>
              <a:rPr lang="en-US" sz="2000" b="0" dirty="0" smtClean="0">
                <a:solidFill>
                  <a:schemeClr val="tx1"/>
                </a:solidFill>
                <a:latin typeface="Montserrat" charset="0"/>
              </a:rPr>
              <a:t>          </a:t>
            </a:r>
            <a:r>
              <a:rPr lang="ar-SA" sz="2000" b="0" dirty="0" smtClean="0">
                <a:solidFill>
                  <a:schemeClr val="tx1"/>
                </a:solidFill>
                <a:latin typeface="Montserrat" charset="0"/>
              </a:rPr>
              <a:t/>
            </a:r>
            <a:br>
              <a:rPr lang="ar-SA" sz="2000" b="0" dirty="0" smtClean="0">
                <a:solidFill>
                  <a:schemeClr val="tx1"/>
                </a:solidFill>
                <a:latin typeface="Montserrat" charset="0"/>
              </a:rPr>
            </a:br>
            <a:r>
              <a:rPr lang="en-US" sz="2000" b="0" dirty="0">
                <a:solidFill>
                  <a:schemeClr val="tx1"/>
                </a:solidFill>
                <a:latin typeface="Montserrat" charset="0"/>
              </a:rPr>
              <a:t> </a:t>
            </a:r>
            <a:r>
              <a:rPr lang="en-US" sz="2000" b="0" dirty="0" smtClean="0">
                <a:solidFill>
                  <a:schemeClr val="tx1"/>
                </a:solidFill>
                <a:latin typeface="Montserrat" charset="0"/>
              </a:rPr>
              <a:t>      </a:t>
            </a:r>
            <a:r>
              <a:rPr lang="ar-DZ" sz="2000" b="0" dirty="0">
                <a:solidFill>
                  <a:schemeClr val="tx1"/>
                </a:solidFill>
              </a:rPr>
              <a:t>توفير </a:t>
            </a:r>
            <a:r>
              <a:rPr lang="ar-DZ" sz="2000" b="0" dirty="0" smtClean="0">
                <a:solidFill>
                  <a:schemeClr val="tx1"/>
                </a:solidFill>
              </a:rPr>
              <a:t>الوظائف</a:t>
            </a:r>
            <a:r>
              <a:rPr lang="en-US" sz="2000" b="0" dirty="0" smtClean="0">
                <a:solidFill>
                  <a:schemeClr val="tx1"/>
                </a:solidFill>
              </a:rPr>
              <a:t> :</a:t>
            </a:r>
            <a:r>
              <a:rPr lang="ar-DZ" sz="2000" b="0" dirty="0" smtClean="0">
                <a:solidFill>
                  <a:schemeClr val="tx1"/>
                </a:solidFill>
              </a:rPr>
              <a:t>خلق </a:t>
            </a:r>
            <a:r>
              <a:rPr lang="ar-DZ" sz="2000" b="0" dirty="0">
                <a:solidFill>
                  <a:schemeClr val="tx1"/>
                </a:solidFill>
              </a:rPr>
              <a:t>فرص العمل في مختلف الأيام الصناعية</a:t>
            </a:r>
            <a:endParaRPr sz="2000" b="0" dirty="0">
              <a:solidFill>
                <a:schemeClr val="tx1"/>
              </a:solidFill>
              <a:latin typeface="Montserrat"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0"/>
          <p:cNvSpPr txBox="1">
            <a:spLocks noGrp="1"/>
          </p:cNvSpPr>
          <p:nvPr>
            <p:ph type="title"/>
          </p:nvPr>
        </p:nvSpPr>
        <p:spPr>
          <a:xfrm>
            <a:off x="723975" y="361950"/>
            <a:ext cx="7696200" cy="5844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dirty="0" smtClean="0"/>
              <a:t>المبحث الثاني  </a:t>
            </a:r>
            <a:r>
              <a:rPr lang="en-US" dirty="0" smtClean="0"/>
              <a:t>: </a:t>
            </a:r>
            <a:r>
              <a:rPr lang="ar-DZ" dirty="0" smtClean="0"/>
              <a:t> الإقتصاد الدائري</a:t>
            </a:r>
            <a:endParaRPr dirty="0"/>
          </a:p>
        </p:txBody>
      </p:sp>
      <p:sp>
        <p:nvSpPr>
          <p:cNvPr id="473" name="Google Shape;473;p70"/>
          <p:cNvSpPr txBox="1">
            <a:spLocks noGrp="1"/>
          </p:cNvSpPr>
          <p:nvPr>
            <p:ph type="title" idx="2"/>
          </p:nvPr>
        </p:nvSpPr>
        <p:spPr>
          <a:xfrm>
            <a:off x="6876256" y="1131590"/>
            <a:ext cx="859500" cy="50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sp>
        <p:nvSpPr>
          <p:cNvPr id="474" name="Google Shape;474;p70"/>
          <p:cNvSpPr txBox="1">
            <a:spLocks noGrp="1"/>
          </p:cNvSpPr>
          <p:nvPr>
            <p:ph type="title" idx="3"/>
          </p:nvPr>
        </p:nvSpPr>
        <p:spPr>
          <a:xfrm>
            <a:off x="4067944" y="1203598"/>
            <a:ext cx="2452500" cy="4023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Clr>
                <a:schemeClr val="dk1"/>
              </a:buClr>
              <a:buSzPts val="1100"/>
              <a:buFont typeface="Arial"/>
              <a:buNone/>
            </a:pPr>
            <a:r>
              <a:rPr lang="ar-DZ" dirty="0" smtClean="0">
                <a:uFill>
                  <a:noFill/>
                </a:uFill>
              </a:rPr>
              <a:t>مطلب الأول </a:t>
            </a:r>
            <a:endParaRPr dirty="0"/>
          </a:p>
        </p:txBody>
      </p:sp>
      <p:sp>
        <p:nvSpPr>
          <p:cNvPr id="475" name="Google Shape;475;p70"/>
          <p:cNvSpPr txBox="1">
            <a:spLocks noGrp="1"/>
          </p:cNvSpPr>
          <p:nvPr>
            <p:ph type="title" idx="4"/>
          </p:nvPr>
        </p:nvSpPr>
        <p:spPr>
          <a:xfrm>
            <a:off x="4067944" y="1635646"/>
            <a:ext cx="2450700" cy="4938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DZ" sz="1800" dirty="0" smtClean="0"/>
              <a:t>مفهوم الإقتصاد الدائري</a:t>
            </a:r>
            <a:endParaRPr sz="1800" dirty="0"/>
          </a:p>
        </p:txBody>
      </p:sp>
      <p:sp>
        <p:nvSpPr>
          <p:cNvPr id="476" name="Google Shape;476;p70"/>
          <p:cNvSpPr txBox="1">
            <a:spLocks noGrp="1"/>
          </p:cNvSpPr>
          <p:nvPr>
            <p:ph type="title" idx="5"/>
          </p:nvPr>
        </p:nvSpPr>
        <p:spPr>
          <a:xfrm>
            <a:off x="6876256" y="2427734"/>
            <a:ext cx="859500" cy="50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endParaRPr dirty="0"/>
          </a:p>
        </p:txBody>
      </p:sp>
      <p:sp>
        <p:nvSpPr>
          <p:cNvPr id="477" name="Google Shape;477;p70"/>
          <p:cNvSpPr txBox="1">
            <a:spLocks noGrp="1"/>
          </p:cNvSpPr>
          <p:nvPr>
            <p:ph type="title" idx="6"/>
          </p:nvPr>
        </p:nvSpPr>
        <p:spPr>
          <a:xfrm>
            <a:off x="4355976" y="2643758"/>
            <a:ext cx="2452500" cy="4023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Clr>
                <a:schemeClr val="dk1"/>
              </a:buClr>
              <a:buSzPts val="1100"/>
              <a:buFont typeface="Arial"/>
              <a:buNone/>
            </a:pPr>
            <a:r>
              <a:rPr lang="ar-DZ" dirty="0" smtClean="0"/>
              <a:t>مطلب الثاني </a:t>
            </a:r>
            <a:endParaRPr dirty="0"/>
          </a:p>
        </p:txBody>
      </p:sp>
      <p:sp>
        <p:nvSpPr>
          <p:cNvPr id="478" name="Google Shape;478;p70"/>
          <p:cNvSpPr txBox="1">
            <a:spLocks noGrp="1"/>
          </p:cNvSpPr>
          <p:nvPr>
            <p:ph type="title" idx="7"/>
          </p:nvPr>
        </p:nvSpPr>
        <p:spPr>
          <a:xfrm>
            <a:off x="4211960" y="3003798"/>
            <a:ext cx="2450700" cy="4938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Clr>
                <a:schemeClr val="dk1"/>
              </a:buClr>
              <a:buSzPts val="1100"/>
              <a:buFont typeface="Arial"/>
              <a:buNone/>
            </a:pPr>
            <a:r>
              <a:rPr lang="ar-DZ" sz="1800" dirty="0" smtClean="0"/>
              <a:t>آليات الإقتصاد الدائري</a:t>
            </a:r>
            <a:r>
              <a:rPr lang="ar-DZ" sz="1800" dirty="0" smtClean="0"/>
              <a:t> </a:t>
            </a:r>
            <a:endParaRPr sz="1800" dirty="0"/>
          </a:p>
        </p:txBody>
      </p:sp>
      <p:sp>
        <p:nvSpPr>
          <p:cNvPr id="479" name="Google Shape;479;p70"/>
          <p:cNvSpPr txBox="1">
            <a:spLocks noGrp="1"/>
          </p:cNvSpPr>
          <p:nvPr>
            <p:ph type="title" idx="8"/>
          </p:nvPr>
        </p:nvSpPr>
        <p:spPr>
          <a:xfrm>
            <a:off x="7092280" y="3651870"/>
            <a:ext cx="859500" cy="50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03</a:t>
            </a:r>
            <a:endParaRPr dirty="0"/>
          </a:p>
        </p:txBody>
      </p:sp>
      <p:sp>
        <p:nvSpPr>
          <p:cNvPr id="480" name="Google Shape;480;p70"/>
          <p:cNvSpPr txBox="1">
            <a:spLocks noGrp="1"/>
          </p:cNvSpPr>
          <p:nvPr>
            <p:ph type="title" idx="9"/>
          </p:nvPr>
        </p:nvSpPr>
        <p:spPr>
          <a:xfrm>
            <a:off x="4644008" y="3723878"/>
            <a:ext cx="2452500" cy="4023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Clr>
                <a:schemeClr val="dk1"/>
              </a:buClr>
              <a:buSzPts val="1100"/>
              <a:buFont typeface="Arial"/>
              <a:buNone/>
            </a:pPr>
            <a:r>
              <a:rPr lang="ar-DZ" dirty="0" smtClean="0"/>
              <a:t>مطلب الثالث </a:t>
            </a:r>
            <a:endParaRPr dirty="0"/>
          </a:p>
        </p:txBody>
      </p:sp>
      <p:sp>
        <p:nvSpPr>
          <p:cNvPr id="481" name="Google Shape;481;p70"/>
          <p:cNvSpPr txBox="1">
            <a:spLocks noGrp="1"/>
          </p:cNvSpPr>
          <p:nvPr>
            <p:ph type="title" idx="13"/>
          </p:nvPr>
        </p:nvSpPr>
        <p:spPr>
          <a:xfrm>
            <a:off x="4644008" y="4155926"/>
            <a:ext cx="2450700" cy="4938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Clr>
                <a:schemeClr val="dk1"/>
              </a:buClr>
              <a:buSzPts val="1100"/>
              <a:buFont typeface="Arial"/>
              <a:buNone/>
            </a:pPr>
            <a:r>
              <a:rPr lang="ar-DZ" sz="1800" dirty="0" smtClean="0"/>
              <a:t>آثار الإقتصاد الدائري  </a:t>
            </a:r>
            <a:endParaRPr sz="1800" dirty="0"/>
          </a:p>
        </p:txBody>
      </p:sp>
    </p:spTree>
    <p:extLst>
      <p:ext uri="{BB962C8B-B14F-4D97-AF65-F5344CB8AC3E}">
        <p14:creationId xmlns:p14="http://schemas.microsoft.com/office/powerpoint/2010/main" val="167181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72"/>
                                        </p:tgtEl>
                                        <p:attrNameLst>
                                          <p:attrName>style.visibility</p:attrName>
                                        </p:attrNameLst>
                                      </p:cBhvr>
                                      <p:to>
                                        <p:strVal val="visible"/>
                                      </p:to>
                                    </p:set>
                                    <p:anim calcmode="lin" valueType="num">
                                      <p:cBhvr additive="base">
                                        <p:cTn id="7" dur="1000"/>
                                        <p:tgtEl>
                                          <p:spTgt spid="472"/>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473"/>
                                        </p:tgtEl>
                                        <p:attrNameLst>
                                          <p:attrName>style.visibility</p:attrName>
                                        </p:attrNameLst>
                                      </p:cBhvr>
                                      <p:to>
                                        <p:strVal val="visible"/>
                                      </p:to>
                                    </p:set>
                                    <p:animEffect transition="in" filter="fade">
                                      <p:cBhvr>
                                        <p:cTn id="10" dur="1000"/>
                                        <p:tgtEl>
                                          <p:spTgt spid="473"/>
                                        </p:tgtEl>
                                      </p:cBhvr>
                                    </p:animEffect>
                                  </p:childTnLst>
                                </p:cTn>
                              </p:par>
                              <p:par>
                                <p:cTn id="11" presetID="10" presetClass="entr" presetSubtype="0" fill="hold" nodeType="withEffect">
                                  <p:stCondLst>
                                    <p:cond delay="0"/>
                                  </p:stCondLst>
                                  <p:childTnLst>
                                    <p:set>
                                      <p:cBhvr>
                                        <p:cTn id="12" dur="1" fill="hold">
                                          <p:stCondLst>
                                            <p:cond delay="0"/>
                                          </p:stCondLst>
                                        </p:cTn>
                                        <p:tgtEl>
                                          <p:spTgt spid="474"/>
                                        </p:tgtEl>
                                        <p:attrNameLst>
                                          <p:attrName>style.visibility</p:attrName>
                                        </p:attrNameLst>
                                      </p:cBhvr>
                                      <p:to>
                                        <p:strVal val="visible"/>
                                      </p:to>
                                    </p:set>
                                    <p:animEffect transition="in" filter="fade">
                                      <p:cBhvr>
                                        <p:cTn id="13" dur="1000"/>
                                        <p:tgtEl>
                                          <p:spTgt spid="474"/>
                                        </p:tgtEl>
                                      </p:cBhvr>
                                    </p:animEffect>
                                  </p:childTnLst>
                                </p:cTn>
                              </p:par>
                              <p:par>
                                <p:cTn id="14" presetID="10" presetClass="entr" presetSubtype="0" fill="hold" nodeType="withEffect">
                                  <p:stCondLst>
                                    <p:cond delay="0"/>
                                  </p:stCondLst>
                                  <p:childTnLst>
                                    <p:set>
                                      <p:cBhvr>
                                        <p:cTn id="15" dur="1" fill="hold">
                                          <p:stCondLst>
                                            <p:cond delay="0"/>
                                          </p:stCondLst>
                                        </p:cTn>
                                        <p:tgtEl>
                                          <p:spTgt spid="475"/>
                                        </p:tgtEl>
                                        <p:attrNameLst>
                                          <p:attrName>style.visibility</p:attrName>
                                        </p:attrNameLst>
                                      </p:cBhvr>
                                      <p:to>
                                        <p:strVal val="visible"/>
                                      </p:to>
                                    </p:set>
                                    <p:animEffect transition="in" filter="fade">
                                      <p:cBhvr>
                                        <p:cTn id="16" dur="1000"/>
                                        <p:tgtEl>
                                          <p:spTgt spid="475"/>
                                        </p:tgtEl>
                                      </p:cBhvr>
                                    </p:animEffect>
                                  </p:childTnLst>
                                </p:cTn>
                              </p:par>
                              <p:par>
                                <p:cTn id="17" presetID="10" presetClass="entr" presetSubtype="0" fill="hold" nodeType="withEffect">
                                  <p:stCondLst>
                                    <p:cond delay="0"/>
                                  </p:stCondLst>
                                  <p:childTnLst>
                                    <p:set>
                                      <p:cBhvr>
                                        <p:cTn id="18" dur="1" fill="hold">
                                          <p:stCondLst>
                                            <p:cond delay="0"/>
                                          </p:stCondLst>
                                        </p:cTn>
                                        <p:tgtEl>
                                          <p:spTgt spid="476"/>
                                        </p:tgtEl>
                                        <p:attrNameLst>
                                          <p:attrName>style.visibility</p:attrName>
                                        </p:attrNameLst>
                                      </p:cBhvr>
                                      <p:to>
                                        <p:strVal val="visible"/>
                                      </p:to>
                                    </p:set>
                                    <p:animEffect transition="in" filter="fade">
                                      <p:cBhvr>
                                        <p:cTn id="19" dur="1000"/>
                                        <p:tgtEl>
                                          <p:spTgt spid="476"/>
                                        </p:tgtEl>
                                      </p:cBhvr>
                                    </p:animEffect>
                                  </p:childTnLst>
                                </p:cTn>
                              </p:par>
                              <p:par>
                                <p:cTn id="20" presetID="10" presetClass="entr" presetSubtype="0" fill="hold" nodeType="withEffect">
                                  <p:stCondLst>
                                    <p:cond delay="0"/>
                                  </p:stCondLst>
                                  <p:childTnLst>
                                    <p:set>
                                      <p:cBhvr>
                                        <p:cTn id="21" dur="1" fill="hold">
                                          <p:stCondLst>
                                            <p:cond delay="0"/>
                                          </p:stCondLst>
                                        </p:cTn>
                                        <p:tgtEl>
                                          <p:spTgt spid="477"/>
                                        </p:tgtEl>
                                        <p:attrNameLst>
                                          <p:attrName>style.visibility</p:attrName>
                                        </p:attrNameLst>
                                      </p:cBhvr>
                                      <p:to>
                                        <p:strVal val="visible"/>
                                      </p:to>
                                    </p:set>
                                    <p:animEffect transition="in" filter="fade">
                                      <p:cBhvr>
                                        <p:cTn id="22" dur="1000"/>
                                        <p:tgtEl>
                                          <p:spTgt spid="477"/>
                                        </p:tgtEl>
                                      </p:cBhvr>
                                    </p:animEffect>
                                  </p:childTnLst>
                                </p:cTn>
                              </p:par>
                              <p:par>
                                <p:cTn id="23" presetID="10" presetClass="entr" presetSubtype="0" fill="hold" nodeType="withEffect">
                                  <p:stCondLst>
                                    <p:cond delay="0"/>
                                  </p:stCondLst>
                                  <p:childTnLst>
                                    <p:set>
                                      <p:cBhvr>
                                        <p:cTn id="24" dur="1" fill="hold">
                                          <p:stCondLst>
                                            <p:cond delay="0"/>
                                          </p:stCondLst>
                                        </p:cTn>
                                        <p:tgtEl>
                                          <p:spTgt spid="478"/>
                                        </p:tgtEl>
                                        <p:attrNameLst>
                                          <p:attrName>style.visibility</p:attrName>
                                        </p:attrNameLst>
                                      </p:cBhvr>
                                      <p:to>
                                        <p:strVal val="visible"/>
                                      </p:to>
                                    </p:set>
                                    <p:animEffect transition="in" filter="fade">
                                      <p:cBhvr>
                                        <p:cTn id="25" dur="1000"/>
                                        <p:tgtEl>
                                          <p:spTgt spid="478"/>
                                        </p:tgtEl>
                                      </p:cBhvr>
                                    </p:animEffect>
                                  </p:childTnLst>
                                </p:cTn>
                              </p:par>
                              <p:par>
                                <p:cTn id="26" presetID="10" presetClass="entr" presetSubtype="0" fill="hold" nodeType="withEffect">
                                  <p:stCondLst>
                                    <p:cond delay="0"/>
                                  </p:stCondLst>
                                  <p:childTnLst>
                                    <p:set>
                                      <p:cBhvr>
                                        <p:cTn id="27" dur="1" fill="hold">
                                          <p:stCondLst>
                                            <p:cond delay="0"/>
                                          </p:stCondLst>
                                        </p:cTn>
                                        <p:tgtEl>
                                          <p:spTgt spid="479"/>
                                        </p:tgtEl>
                                        <p:attrNameLst>
                                          <p:attrName>style.visibility</p:attrName>
                                        </p:attrNameLst>
                                      </p:cBhvr>
                                      <p:to>
                                        <p:strVal val="visible"/>
                                      </p:to>
                                    </p:set>
                                    <p:animEffect transition="in" filter="fade">
                                      <p:cBhvr>
                                        <p:cTn id="28" dur="1000"/>
                                        <p:tgtEl>
                                          <p:spTgt spid="479"/>
                                        </p:tgtEl>
                                      </p:cBhvr>
                                    </p:animEffect>
                                  </p:childTnLst>
                                </p:cTn>
                              </p:par>
                              <p:par>
                                <p:cTn id="29" presetID="10" presetClass="entr" presetSubtype="0" fill="hold" nodeType="withEffect">
                                  <p:stCondLst>
                                    <p:cond delay="0"/>
                                  </p:stCondLst>
                                  <p:childTnLst>
                                    <p:set>
                                      <p:cBhvr>
                                        <p:cTn id="30" dur="1" fill="hold">
                                          <p:stCondLst>
                                            <p:cond delay="0"/>
                                          </p:stCondLst>
                                        </p:cTn>
                                        <p:tgtEl>
                                          <p:spTgt spid="480"/>
                                        </p:tgtEl>
                                        <p:attrNameLst>
                                          <p:attrName>style.visibility</p:attrName>
                                        </p:attrNameLst>
                                      </p:cBhvr>
                                      <p:to>
                                        <p:strVal val="visible"/>
                                      </p:to>
                                    </p:set>
                                    <p:animEffect transition="in" filter="fade">
                                      <p:cBhvr>
                                        <p:cTn id="31" dur="1000"/>
                                        <p:tgtEl>
                                          <p:spTgt spid="480"/>
                                        </p:tgtEl>
                                      </p:cBhvr>
                                    </p:animEffect>
                                  </p:childTnLst>
                                </p:cTn>
                              </p:par>
                              <p:par>
                                <p:cTn id="32" presetID="10" presetClass="entr" presetSubtype="0" fill="hold" nodeType="withEffect">
                                  <p:stCondLst>
                                    <p:cond delay="0"/>
                                  </p:stCondLst>
                                  <p:childTnLst>
                                    <p:set>
                                      <p:cBhvr>
                                        <p:cTn id="33" dur="1" fill="hold">
                                          <p:stCondLst>
                                            <p:cond delay="0"/>
                                          </p:stCondLst>
                                        </p:cTn>
                                        <p:tgtEl>
                                          <p:spTgt spid="481"/>
                                        </p:tgtEl>
                                        <p:attrNameLst>
                                          <p:attrName>style.visibility</p:attrName>
                                        </p:attrNameLst>
                                      </p:cBhvr>
                                      <p:to>
                                        <p:strVal val="visible"/>
                                      </p:to>
                                    </p:set>
                                    <p:animEffect transition="in" filter="fade">
                                      <p:cBhvr>
                                        <p:cTn id="34" dur="10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1"/>
        <p:cNvGrpSpPr/>
        <p:nvPr/>
      </p:nvGrpSpPr>
      <p:grpSpPr>
        <a:xfrm>
          <a:off x="0" y="0"/>
          <a:ext cx="0" cy="0"/>
          <a:chOff x="0" y="0"/>
          <a:chExt cx="0" cy="0"/>
        </a:xfrm>
      </p:grpSpPr>
      <p:sp>
        <p:nvSpPr>
          <p:cNvPr id="742" name="Google Shape;742;p83"/>
          <p:cNvSpPr/>
          <p:nvPr/>
        </p:nvSpPr>
        <p:spPr>
          <a:xfrm>
            <a:off x="689400" y="0"/>
            <a:ext cx="4591200" cy="51435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3"/>
          <p:cNvSpPr txBox="1">
            <a:spLocks noGrp="1"/>
          </p:cNvSpPr>
          <p:nvPr>
            <p:ph type="title"/>
          </p:nvPr>
        </p:nvSpPr>
        <p:spPr>
          <a:xfrm>
            <a:off x="866850" y="651688"/>
            <a:ext cx="4236300" cy="8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dirty="0" smtClean="0"/>
              <a:t>مطلب الأول </a:t>
            </a:r>
            <a:endParaRPr dirty="0"/>
          </a:p>
        </p:txBody>
      </p:sp>
      <p:sp>
        <p:nvSpPr>
          <p:cNvPr id="744" name="Google Shape;744;p83"/>
          <p:cNvSpPr txBox="1">
            <a:spLocks noGrp="1"/>
          </p:cNvSpPr>
          <p:nvPr>
            <p:ph type="subTitle" idx="1"/>
          </p:nvPr>
        </p:nvSpPr>
        <p:spPr>
          <a:xfrm>
            <a:off x="866850" y="1481076"/>
            <a:ext cx="4236300" cy="1090673"/>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sz="2800" dirty="0" smtClean="0">
                <a:solidFill>
                  <a:schemeClr val="lt2"/>
                </a:solidFill>
              </a:rPr>
              <a:t>مفهوم الإقتصاد الدائري </a:t>
            </a:r>
            <a:endParaRPr sz="2800" dirty="0">
              <a:solidFill>
                <a:schemeClr val="l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43"/>
                                        </p:tgtEl>
                                        <p:attrNameLst>
                                          <p:attrName>style.visibility</p:attrName>
                                        </p:attrNameLst>
                                      </p:cBhvr>
                                      <p:to>
                                        <p:strVal val="visible"/>
                                      </p:to>
                                    </p:set>
                                    <p:anim calcmode="lin" valueType="num">
                                      <p:cBhvr additive="base">
                                        <p:cTn id="7" dur="1000"/>
                                        <p:tgtEl>
                                          <p:spTgt spid="74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744"/>
                                        </p:tgtEl>
                                        <p:attrNameLst>
                                          <p:attrName>style.visibility</p:attrName>
                                        </p:attrNameLst>
                                      </p:cBhvr>
                                      <p:to>
                                        <p:strVal val="visible"/>
                                      </p:to>
                                    </p:set>
                                    <p:anim calcmode="lin" valueType="num">
                                      <p:cBhvr additive="base">
                                        <p:cTn id="10" dur="1000"/>
                                        <p:tgtEl>
                                          <p:spTgt spid="74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113"/>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dirty="0" smtClean="0"/>
              <a:t>مفهوم الإقتصاد الدائري </a:t>
            </a:r>
            <a:endParaRPr dirty="0"/>
          </a:p>
        </p:txBody>
      </p:sp>
      <p:sp>
        <p:nvSpPr>
          <p:cNvPr id="8" name="Rectangle 7"/>
          <p:cNvSpPr/>
          <p:nvPr/>
        </p:nvSpPr>
        <p:spPr>
          <a:xfrm>
            <a:off x="971600" y="2202418"/>
            <a:ext cx="6696744" cy="1569660"/>
          </a:xfrm>
          <a:prstGeom prst="rect">
            <a:avLst/>
          </a:prstGeom>
        </p:spPr>
        <p:txBody>
          <a:bodyPr wrap="square">
            <a:spAutoFit/>
          </a:bodyPr>
          <a:lstStyle/>
          <a:p>
            <a:pPr algn="r" rtl="1"/>
            <a:r>
              <a:rPr lang="ar-DZ" sz="2400" dirty="0">
                <a:latin typeface="Montserrat" charset="0"/>
              </a:rPr>
              <a:t>يقوم الاقتصاد الدائري على أسس التخفيض وإعادة الاستخدام وإعادة التدوير، ويقدّم نموذجاً مختلفاً للنشاط الاقتصادي التقليدي من خلال إعطاء الأولوية للحفاظ على المنتجات قيد الاستخدام لأطول فترة ممكنة.</a:t>
            </a:r>
            <a:endParaRPr lang="fr-FR" sz="2400" dirty="0">
              <a:latin typeface="Montserrat" charset="0"/>
            </a:endParaRPr>
          </a:p>
        </p:txBody>
      </p:sp>
    </p:spTree>
    <p:extLst>
      <p:ext uri="{BB962C8B-B14F-4D97-AF65-F5344CB8AC3E}">
        <p14:creationId xmlns:p14="http://schemas.microsoft.com/office/powerpoint/2010/main" val="2156822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9"/>
          <p:cNvSpPr txBox="1">
            <a:spLocks noGrp="1"/>
          </p:cNvSpPr>
          <p:nvPr>
            <p:ph type="title"/>
          </p:nvPr>
        </p:nvSpPr>
        <p:spPr>
          <a:xfrm>
            <a:off x="395537" y="361950"/>
            <a:ext cx="8496944" cy="5844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dirty="0" smtClean="0"/>
              <a:t>خطة البحث </a:t>
            </a:r>
            <a:endParaRPr dirty="0"/>
          </a:p>
        </p:txBody>
      </p:sp>
      <p:sp>
        <p:nvSpPr>
          <p:cNvPr id="450" name="Google Shape;450;p69"/>
          <p:cNvSpPr txBox="1">
            <a:spLocks noGrp="1"/>
          </p:cNvSpPr>
          <p:nvPr>
            <p:ph type="title" idx="2"/>
          </p:nvPr>
        </p:nvSpPr>
        <p:spPr>
          <a:xfrm>
            <a:off x="7452320" y="1203598"/>
            <a:ext cx="1111721" cy="6873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en" dirty="0"/>
              <a:t>01</a:t>
            </a:r>
            <a:endParaRPr dirty="0"/>
          </a:p>
        </p:txBody>
      </p:sp>
      <p:sp>
        <p:nvSpPr>
          <p:cNvPr id="451" name="Google Shape;451;p69"/>
          <p:cNvSpPr txBox="1">
            <a:spLocks noGrp="1"/>
          </p:cNvSpPr>
          <p:nvPr>
            <p:ph type="title" idx="3"/>
          </p:nvPr>
        </p:nvSpPr>
        <p:spPr>
          <a:xfrm>
            <a:off x="4932040" y="1059582"/>
            <a:ext cx="2715300" cy="5844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dirty="0" smtClean="0"/>
              <a:t>المبحث الأول </a:t>
            </a:r>
            <a:endParaRPr dirty="0"/>
          </a:p>
        </p:txBody>
      </p:sp>
      <p:sp>
        <p:nvSpPr>
          <p:cNvPr id="452" name="Google Shape;452;p69"/>
          <p:cNvSpPr txBox="1">
            <a:spLocks noGrp="1"/>
          </p:cNvSpPr>
          <p:nvPr>
            <p:ph type="title" idx="4"/>
          </p:nvPr>
        </p:nvSpPr>
        <p:spPr>
          <a:xfrm>
            <a:off x="5004048" y="1563638"/>
            <a:ext cx="2472000" cy="5844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1800" dirty="0" smtClean="0"/>
              <a:t>الإقتصاد الخطي  </a:t>
            </a:r>
            <a:endParaRPr sz="1800" dirty="0"/>
          </a:p>
        </p:txBody>
      </p:sp>
      <p:sp>
        <p:nvSpPr>
          <p:cNvPr id="453" name="Google Shape;453;p69"/>
          <p:cNvSpPr txBox="1">
            <a:spLocks noGrp="1"/>
          </p:cNvSpPr>
          <p:nvPr>
            <p:ph type="title" idx="5"/>
          </p:nvPr>
        </p:nvSpPr>
        <p:spPr>
          <a:xfrm>
            <a:off x="3275856" y="1059582"/>
            <a:ext cx="1136400" cy="68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sp>
        <p:nvSpPr>
          <p:cNvPr id="454" name="Google Shape;454;p69"/>
          <p:cNvSpPr txBox="1">
            <a:spLocks noGrp="1"/>
          </p:cNvSpPr>
          <p:nvPr>
            <p:ph type="title" idx="6"/>
          </p:nvPr>
        </p:nvSpPr>
        <p:spPr>
          <a:xfrm>
            <a:off x="539552" y="987574"/>
            <a:ext cx="2715300" cy="5844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dirty="0" smtClean="0"/>
              <a:t>المبحث الثاني </a:t>
            </a:r>
            <a:endParaRPr dirty="0"/>
          </a:p>
        </p:txBody>
      </p:sp>
      <p:sp>
        <p:nvSpPr>
          <p:cNvPr id="455" name="Google Shape;455;p69"/>
          <p:cNvSpPr txBox="1">
            <a:spLocks noGrp="1"/>
          </p:cNvSpPr>
          <p:nvPr>
            <p:ph type="title" idx="7"/>
          </p:nvPr>
        </p:nvSpPr>
        <p:spPr>
          <a:xfrm>
            <a:off x="611560" y="1491630"/>
            <a:ext cx="2472000" cy="5844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2000" dirty="0" smtClean="0"/>
              <a:t>الإقتصاد الدائري </a:t>
            </a:r>
            <a:endParaRPr sz="2000" dirty="0"/>
          </a:p>
        </p:txBody>
      </p:sp>
      <p:sp>
        <p:nvSpPr>
          <p:cNvPr id="456" name="Google Shape;456;p69"/>
          <p:cNvSpPr txBox="1">
            <a:spLocks noGrp="1"/>
          </p:cNvSpPr>
          <p:nvPr>
            <p:ph type="title" idx="8"/>
          </p:nvPr>
        </p:nvSpPr>
        <p:spPr>
          <a:xfrm>
            <a:off x="5076056" y="2859782"/>
            <a:ext cx="1136400" cy="68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sp>
        <p:nvSpPr>
          <p:cNvPr id="457" name="Google Shape;457;p69"/>
          <p:cNvSpPr txBox="1">
            <a:spLocks noGrp="1"/>
          </p:cNvSpPr>
          <p:nvPr>
            <p:ph type="title" idx="9"/>
          </p:nvPr>
        </p:nvSpPr>
        <p:spPr>
          <a:xfrm>
            <a:off x="2411760" y="2859782"/>
            <a:ext cx="2715300" cy="5844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dirty="0" smtClean="0"/>
              <a:t>المبحث الثالث </a:t>
            </a:r>
            <a:endParaRPr dirty="0"/>
          </a:p>
        </p:txBody>
      </p:sp>
      <p:sp>
        <p:nvSpPr>
          <p:cNvPr id="458" name="Google Shape;458;p69"/>
          <p:cNvSpPr txBox="1">
            <a:spLocks noGrp="1"/>
          </p:cNvSpPr>
          <p:nvPr>
            <p:ph type="title" idx="13"/>
          </p:nvPr>
        </p:nvSpPr>
        <p:spPr>
          <a:xfrm>
            <a:off x="2411760" y="3435846"/>
            <a:ext cx="2472000" cy="648072"/>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1800" dirty="0" smtClean="0"/>
              <a:t>مقارنة بين الاقتصاد الخطي و الدائري </a:t>
            </a:r>
            <a:endParaRPr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0"/>
        <p:cNvGrpSpPr/>
        <p:nvPr/>
      </p:nvGrpSpPr>
      <p:grpSpPr>
        <a:xfrm>
          <a:off x="0" y="0"/>
          <a:ext cx="0" cy="0"/>
          <a:chOff x="0" y="0"/>
          <a:chExt cx="0" cy="0"/>
        </a:xfrm>
      </p:grpSpPr>
      <p:sp>
        <p:nvSpPr>
          <p:cNvPr id="1021" name="Google Shape;1021;p88"/>
          <p:cNvSpPr/>
          <p:nvPr/>
        </p:nvSpPr>
        <p:spPr>
          <a:xfrm rot="5400000">
            <a:off x="5339700" y="-505750"/>
            <a:ext cx="2807400" cy="4801200"/>
          </a:xfrm>
          <a:prstGeom prst="rect">
            <a:avLst/>
          </a:prstGeom>
          <a:solidFill>
            <a:schemeClr val="lt2">
              <a:alpha val="849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88"/>
          <p:cNvSpPr txBox="1">
            <a:spLocks noGrp="1"/>
          </p:cNvSpPr>
          <p:nvPr>
            <p:ph type="title"/>
          </p:nvPr>
        </p:nvSpPr>
        <p:spPr>
          <a:xfrm>
            <a:off x="4802400" y="1611350"/>
            <a:ext cx="3882000" cy="5670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DZ" dirty="0" smtClean="0"/>
              <a:t>مطلب الثاني </a:t>
            </a:r>
            <a:endParaRPr dirty="0"/>
          </a:p>
        </p:txBody>
      </p:sp>
      <p:sp>
        <p:nvSpPr>
          <p:cNvPr id="1023" name="Google Shape;1023;p88"/>
          <p:cNvSpPr txBox="1">
            <a:spLocks noGrp="1"/>
          </p:cNvSpPr>
          <p:nvPr>
            <p:ph type="subTitle" idx="1"/>
          </p:nvPr>
        </p:nvSpPr>
        <p:spPr>
          <a:xfrm>
            <a:off x="4802400" y="2178350"/>
            <a:ext cx="3447900" cy="6612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Clr>
                <a:schemeClr val="dk1"/>
              </a:buClr>
              <a:buSzPts val="1100"/>
              <a:buFont typeface="Arial"/>
              <a:buNone/>
            </a:pPr>
            <a:r>
              <a:rPr lang="ar-DZ" dirty="0" smtClean="0"/>
              <a:t>آليات عمل الإقتصاد الدائري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22"/>
                                        </p:tgtEl>
                                        <p:attrNameLst>
                                          <p:attrName>style.visibility</p:attrName>
                                        </p:attrNameLst>
                                      </p:cBhvr>
                                      <p:to>
                                        <p:strVal val="visible"/>
                                      </p:to>
                                    </p:set>
                                    <p:anim calcmode="lin" valueType="num">
                                      <p:cBhvr additive="base">
                                        <p:cTn id="7" dur="1000"/>
                                        <p:tgtEl>
                                          <p:spTgt spid="1022"/>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023"/>
                                        </p:tgtEl>
                                        <p:attrNameLst>
                                          <p:attrName>style.visibility</p:attrName>
                                        </p:attrNameLst>
                                      </p:cBhvr>
                                      <p:to>
                                        <p:strVal val="visible"/>
                                      </p:to>
                                    </p:set>
                                    <p:anim calcmode="lin" valueType="num">
                                      <p:cBhvr additive="base">
                                        <p:cTn id="10" dur="1000"/>
                                        <p:tgtEl>
                                          <p:spTgt spid="102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90"/>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dirty="0" smtClean="0"/>
              <a:t>آليات عمل الإقتصاد الدائري </a:t>
            </a:r>
            <a:br>
              <a:rPr lang="ar-DZ" dirty="0" smtClean="0"/>
            </a:br>
            <a:endParaRPr dirty="0"/>
          </a:p>
        </p:txBody>
      </p:sp>
      <p:sp>
        <p:nvSpPr>
          <p:cNvPr id="1044" name="Google Shape;1044;p90"/>
          <p:cNvSpPr txBox="1">
            <a:spLocks noGrp="1"/>
          </p:cNvSpPr>
          <p:nvPr>
            <p:ph type="title" idx="4"/>
          </p:nvPr>
        </p:nvSpPr>
        <p:spPr>
          <a:xfrm>
            <a:off x="6084168" y="3219822"/>
            <a:ext cx="2423100" cy="402300"/>
          </a:xfrm>
          <a:prstGeom prst="rect">
            <a:avLst/>
          </a:prstGeom>
        </p:spPr>
        <p:txBody>
          <a:bodyPr spcFirstLastPara="1" wrap="square" lIns="91425" tIns="91425" rIns="91425" bIns="91425" anchor="ctr" anchorCtr="0">
            <a:noAutofit/>
          </a:bodyPr>
          <a:lstStyle/>
          <a:p>
            <a:pPr lvl="0"/>
            <a:r>
              <a:rPr lang="ar-DZ" dirty="0"/>
              <a:t>الحد من النفايات</a:t>
            </a:r>
            <a:endParaRPr dirty="0"/>
          </a:p>
        </p:txBody>
      </p:sp>
      <p:sp>
        <p:nvSpPr>
          <p:cNvPr id="1045" name="Google Shape;1045;p90"/>
          <p:cNvSpPr txBox="1">
            <a:spLocks noGrp="1"/>
          </p:cNvSpPr>
          <p:nvPr>
            <p:ph type="title" idx="2"/>
          </p:nvPr>
        </p:nvSpPr>
        <p:spPr>
          <a:xfrm>
            <a:off x="6084168" y="2355726"/>
            <a:ext cx="2423100" cy="402300"/>
          </a:xfrm>
          <a:prstGeom prst="rect">
            <a:avLst/>
          </a:prstGeom>
        </p:spPr>
        <p:txBody>
          <a:bodyPr spcFirstLastPara="1" wrap="square" lIns="91425" tIns="91425" rIns="91425" bIns="91425" anchor="ctr" anchorCtr="0">
            <a:noAutofit/>
          </a:bodyPr>
          <a:lstStyle/>
          <a:p>
            <a:pPr lvl="0" rtl="1"/>
            <a:r>
              <a:rPr lang="ar-DZ" dirty="0"/>
              <a:t>إعادة تدوير المواد الخام </a:t>
            </a:r>
            <a:endParaRPr dirty="0"/>
          </a:p>
        </p:txBody>
      </p:sp>
      <p:sp>
        <p:nvSpPr>
          <p:cNvPr id="1048" name="Google Shape;1048;p90"/>
          <p:cNvSpPr txBox="1">
            <a:spLocks noGrp="1"/>
          </p:cNvSpPr>
          <p:nvPr>
            <p:ph type="title" idx="6"/>
          </p:nvPr>
        </p:nvSpPr>
        <p:spPr>
          <a:xfrm>
            <a:off x="5868144" y="969000"/>
            <a:ext cx="2423100" cy="402300"/>
          </a:xfrm>
          <a:prstGeom prst="rect">
            <a:avLst/>
          </a:prstGeom>
        </p:spPr>
        <p:txBody>
          <a:bodyPr spcFirstLastPara="1" wrap="square" lIns="91425" tIns="91425" rIns="91425" bIns="91425" anchor="ctr" anchorCtr="0">
            <a:noAutofit/>
          </a:bodyPr>
          <a:lstStyle/>
          <a:p>
            <a:pPr lvl="0" algn="r" rtl="1"/>
            <a:r>
              <a:rPr lang="ar-DZ" dirty="0"/>
              <a:t>الخاتم </a:t>
            </a:r>
            <a:r>
              <a:rPr lang="ar-DZ" dirty="0" smtClean="0"/>
              <a:t>التصميمي</a:t>
            </a:r>
            <a:endParaRPr dirty="0"/>
          </a:p>
        </p:txBody>
      </p:sp>
      <p:sp>
        <p:nvSpPr>
          <p:cNvPr id="1049" name="Google Shape;1049;p90"/>
          <p:cNvSpPr txBox="1">
            <a:spLocks noGrp="1"/>
          </p:cNvSpPr>
          <p:nvPr>
            <p:ph type="title" idx="7"/>
          </p:nvPr>
        </p:nvSpPr>
        <p:spPr>
          <a:xfrm>
            <a:off x="827584" y="987574"/>
            <a:ext cx="5735468" cy="493800"/>
          </a:xfrm>
          <a:prstGeom prst="rect">
            <a:avLst/>
          </a:prstGeom>
        </p:spPr>
        <p:txBody>
          <a:bodyPr spcFirstLastPara="1" wrap="square" lIns="91425" tIns="91425" rIns="91425" bIns="91425" anchor="ctr" anchorCtr="0">
            <a:noAutofit/>
          </a:bodyPr>
          <a:lstStyle/>
          <a:p>
            <a:pPr lvl="0" algn="r" rtl="1"/>
            <a:r>
              <a:rPr lang="ar-DZ" sz="1600" dirty="0" smtClean="0"/>
              <a:t>يتم </a:t>
            </a:r>
            <a:r>
              <a:rPr lang="ar-DZ" sz="1600" dirty="0"/>
              <a:t>تصميم المنتجات بحيث تكون قابلة للإصلاح، بسهولة إلى مكوناتها الأساسية</a:t>
            </a:r>
            <a:endParaRPr sz="1600" dirty="0"/>
          </a:p>
        </p:txBody>
      </p:sp>
      <p:sp>
        <p:nvSpPr>
          <p:cNvPr id="1052" name="Google Shape;1052;p90"/>
          <p:cNvSpPr txBox="1">
            <a:spLocks noGrp="1"/>
          </p:cNvSpPr>
          <p:nvPr>
            <p:ph type="title" idx="13"/>
          </p:nvPr>
        </p:nvSpPr>
        <p:spPr>
          <a:xfrm>
            <a:off x="6516216" y="1635646"/>
            <a:ext cx="1847036" cy="402300"/>
          </a:xfrm>
          <a:prstGeom prst="rect">
            <a:avLst/>
          </a:prstGeom>
        </p:spPr>
        <p:txBody>
          <a:bodyPr spcFirstLastPara="1" wrap="square" lIns="91425" tIns="91425" rIns="91425" bIns="91425" anchor="ctr" anchorCtr="0">
            <a:noAutofit/>
          </a:bodyPr>
          <a:lstStyle/>
          <a:p>
            <a:pPr lvl="0" algn="r" rtl="1"/>
            <a:r>
              <a:rPr lang="ar-DZ" dirty="0"/>
              <a:t>إعادة الاستخدام</a:t>
            </a:r>
            <a:endParaRPr dirty="0"/>
          </a:p>
        </p:txBody>
      </p:sp>
      <p:sp>
        <p:nvSpPr>
          <p:cNvPr id="1053" name="Google Shape;1053;p90"/>
          <p:cNvSpPr txBox="1">
            <a:spLocks noGrp="1"/>
          </p:cNvSpPr>
          <p:nvPr>
            <p:ph type="title" idx="14"/>
          </p:nvPr>
        </p:nvSpPr>
        <p:spPr>
          <a:xfrm>
            <a:off x="1475656" y="1635646"/>
            <a:ext cx="5087396" cy="493800"/>
          </a:xfrm>
          <a:prstGeom prst="rect">
            <a:avLst/>
          </a:prstGeom>
        </p:spPr>
        <p:txBody>
          <a:bodyPr spcFirstLastPara="1" wrap="square" lIns="91425" tIns="91425" rIns="91425" bIns="91425" anchor="ctr" anchorCtr="0">
            <a:noAutofit/>
          </a:bodyPr>
          <a:lstStyle/>
          <a:p>
            <a:pPr lvl="0" algn="r" rtl="1"/>
            <a:r>
              <a:rPr lang="ar-DZ" dirty="0"/>
              <a:t>تشجيع إعادة استخدام </a:t>
            </a:r>
            <a:r>
              <a:rPr lang="ar-DZ" dirty="0" smtClean="0"/>
              <a:t>الإنتاجات </a:t>
            </a:r>
            <a:r>
              <a:rPr lang="ar-DZ" dirty="0"/>
              <a:t>بعد انتهاء الافتراض الأول</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44"/>
                                        </p:tgtEl>
                                        <p:attrNameLst>
                                          <p:attrName>style.visibility</p:attrName>
                                        </p:attrNameLst>
                                      </p:cBhvr>
                                      <p:to>
                                        <p:strVal val="visible"/>
                                      </p:to>
                                    </p:set>
                                    <p:anim calcmode="lin" valueType="num">
                                      <p:cBhvr additive="base">
                                        <p:cTn id="7" dur="1000"/>
                                        <p:tgtEl>
                                          <p:spTgt spid="104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045"/>
                                        </p:tgtEl>
                                        <p:attrNameLst>
                                          <p:attrName>style.visibility</p:attrName>
                                        </p:attrNameLst>
                                      </p:cBhvr>
                                      <p:to>
                                        <p:strVal val="visible"/>
                                      </p:to>
                                    </p:set>
                                    <p:anim calcmode="lin" valueType="num">
                                      <p:cBhvr additive="base">
                                        <p:cTn id="10" dur="1000"/>
                                        <p:tgtEl>
                                          <p:spTgt spid="1045"/>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1048"/>
                                        </p:tgtEl>
                                        <p:attrNameLst>
                                          <p:attrName>style.visibility</p:attrName>
                                        </p:attrNameLst>
                                      </p:cBhvr>
                                      <p:to>
                                        <p:strVal val="visible"/>
                                      </p:to>
                                    </p:set>
                                    <p:anim calcmode="lin" valueType="num">
                                      <p:cBhvr additive="base">
                                        <p:cTn id="13" dur="1000"/>
                                        <p:tgtEl>
                                          <p:spTgt spid="1048"/>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 calcmode="lin" valueType="num">
                                      <p:cBhvr additive="base">
                                        <p:cTn id="16" dur="1000"/>
                                        <p:tgtEl>
                                          <p:spTgt spid="1049"/>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0"/>
                                  </p:stCondLst>
                                  <p:childTnLst>
                                    <p:set>
                                      <p:cBhvr>
                                        <p:cTn id="18" dur="1" fill="hold">
                                          <p:stCondLst>
                                            <p:cond delay="0"/>
                                          </p:stCondLst>
                                        </p:cTn>
                                        <p:tgtEl>
                                          <p:spTgt spid="1052"/>
                                        </p:tgtEl>
                                        <p:attrNameLst>
                                          <p:attrName>style.visibility</p:attrName>
                                        </p:attrNameLst>
                                      </p:cBhvr>
                                      <p:to>
                                        <p:strVal val="visible"/>
                                      </p:to>
                                    </p:set>
                                    <p:anim calcmode="lin" valueType="num">
                                      <p:cBhvr additive="base">
                                        <p:cTn id="19" dur="1000"/>
                                        <p:tgtEl>
                                          <p:spTgt spid="1052"/>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0"/>
                                  </p:stCondLst>
                                  <p:childTnLst>
                                    <p:set>
                                      <p:cBhvr>
                                        <p:cTn id="21" dur="1" fill="hold">
                                          <p:stCondLst>
                                            <p:cond delay="0"/>
                                          </p:stCondLst>
                                        </p:cTn>
                                        <p:tgtEl>
                                          <p:spTgt spid="1053"/>
                                        </p:tgtEl>
                                        <p:attrNameLst>
                                          <p:attrName>style.visibility</p:attrName>
                                        </p:attrNameLst>
                                      </p:cBhvr>
                                      <p:to>
                                        <p:strVal val="visible"/>
                                      </p:to>
                                    </p:set>
                                    <p:anim calcmode="lin" valueType="num">
                                      <p:cBhvr additive="base">
                                        <p:cTn id="22" dur="1000"/>
                                        <p:tgtEl>
                                          <p:spTgt spid="105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15"/>
        <p:cNvGrpSpPr/>
        <p:nvPr/>
      </p:nvGrpSpPr>
      <p:grpSpPr>
        <a:xfrm>
          <a:off x="0" y="0"/>
          <a:ext cx="0" cy="0"/>
          <a:chOff x="0" y="0"/>
          <a:chExt cx="0" cy="0"/>
        </a:xfrm>
      </p:grpSpPr>
      <p:sp>
        <p:nvSpPr>
          <p:cNvPr id="1316" name="Google Shape;1316;p94"/>
          <p:cNvSpPr/>
          <p:nvPr/>
        </p:nvSpPr>
        <p:spPr>
          <a:xfrm rot="10800000">
            <a:off x="334650" y="1906800"/>
            <a:ext cx="4047900" cy="3238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94"/>
          <p:cNvSpPr txBox="1">
            <a:spLocks noGrp="1"/>
          </p:cNvSpPr>
          <p:nvPr>
            <p:ph type="title"/>
          </p:nvPr>
        </p:nvSpPr>
        <p:spPr>
          <a:xfrm>
            <a:off x="723975" y="3335400"/>
            <a:ext cx="3447900" cy="5670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DZ" dirty="0" smtClean="0">
                <a:solidFill>
                  <a:schemeClr val="lt1"/>
                </a:solidFill>
              </a:rPr>
              <a:t>مطلب الثالث </a:t>
            </a:r>
            <a:endParaRPr dirty="0">
              <a:solidFill>
                <a:schemeClr val="lt1"/>
              </a:solidFill>
            </a:endParaRPr>
          </a:p>
        </p:txBody>
      </p:sp>
      <p:sp>
        <p:nvSpPr>
          <p:cNvPr id="1318" name="Google Shape;1318;p94"/>
          <p:cNvSpPr txBox="1">
            <a:spLocks noGrp="1"/>
          </p:cNvSpPr>
          <p:nvPr>
            <p:ph type="subTitle" idx="1"/>
          </p:nvPr>
        </p:nvSpPr>
        <p:spPr>
          <a:xfrm>
            <a:off x="723975" y="3902400"/>
            <a:ext cx="3447900" cy="66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ar-DZ" dirty="0" smtClean="0">
                <a:solidFill>
                  <a:schemeClr val="lt1"/>
                </a:solidFill>
              </a:rPr>
              <a:t>آثار الإقتصاد الدائري </a:t>
            </a:r>
            <a:endParaRPr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17"/>
                                        </p:tgtEl>
                                        <p:attrNameLst>
                                          <p:attrName>style.visibility</p:attrName>
                                        </p:attrNameLst>
                                      </p:cBhvr>
                                      <p:to>
                                        <p:strVal val="visible"/>
                                      </p:to>
                                    </p:set>
                                    <p:anim calcmode="lin" valueType="num">
                                      <p:cBhvr additive="base">
                                        <p:cTn id="7" dur="1000"/>
                                        <p:tgtEl>
                                          <p:spTgt spid="1317"/>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318"/>
                                        </p:tgtEl>
                                        <p:attrNameLst>
                                          <p:attrName>style.visibility</p:attrName>
                                        </p:attrNameLst>
                                      </p:cBhvr>
                                      <p:to>
                                        <p:strVal val="visible"/>
                                      </p:to>
                                    </p:set>
                                    <p:anim calcmode="lin" valueType="num">
                                      <p:cBhvr additive="base">
                                        <p:cTn id="10" dur="1000"/>
                                        <p:tgtEl>
                                          <p:spTgt spid="131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40" name="Google Shape;1240;p92"/>
          <p:cNvSpPr txBox="1">
            <a:spLocks noGrp="1"/>
          </p:cNvSpPr>
          <p:nvPr>
            <p:ph type="body" idx="4294967295"/>
          </p:nvPr>
        </p:nvSpPr>
        <p:spPr>
          <a:xfrm>
            <a:off x="755576" y="411510"/>
            <a:ext cx="7704856" cy="4010637"/>
          </a:xfrm>
          <a:prstGeom prst="rect">
            <a:avLst/>
          </a:prstGeom>
        </p:spPr>
        <p:txBody>
          <a:bodyPr spcFirstLastPara="1" wrap="square" lIns="91425" tIns="91425" rIns="91425" bIns="91425" anchor="t" anchorCtr="0">
            <a:noAutofit/>
          </a:bodyPr>
          <a:lstStyle/>
          <a:p>
            <a:pPr marL="0" lvl="0" indent="0" algn="r" rtl="1">
              <a:lnSpc>
                <a:spcPct val="100000"/>
              </a:lnSpc>
              <a:spcAft>
                <a:spcPts val="1600"/>
              </a:spcAft>
              <a:buNone/>
            </a:pPr>
            <a:r>
              <a:rPr lang="ar-DZ" sz="2400" dirty="0" smtClean="0"/>
              <a:t>آثار الإقتصاد الدائري </a:t>
            </a:r>
            <a:endParaRPr lang="ar-DZ" sz="1400" dirty="0" smtClean="0"/>
          </a:p>
          <a:p>
            <a:pPr marL="114300" indent="0" algn="r" rtl="1">
              <a:buNone/>
            </a:pPr>
            <a:r>
              <a:rPr lang="ar-SA" sz="1400" b="1" dirty="0"/>
              <a:t>تحسين البيئة</a:t>
            </a:r>
            <a:r>
              <a:rPr lang="fr-FR" sz="1400" b="1" dirty="0"/>
              <a:t>:</a:t>
            </a:r>
            <a:r>
              <a:rPr lang="fr-FR" sz="1400" dirty="0"/>
              <a:t> </a:t>
            </a:r>
          </a:p>
          <a:p>
            <a:pPr marL="114300" indent="0" algn="r" rtl="1">
              <a:buNone/>
            </a:pPr>
            <a:r>
              <a:rPr lang="ar-SA" sz="1400" dirty="0"/>
              <a:t>تقليل النفايات</a:t>
            </a:r>
            <a:endParaRPr lang="fr-FR" sz="1400" dirty="0"/>
          </a:p>
          <a:p>
            <a:pPr marL="114300" indent="0" algn="r" rtl="1">
              <a:buNone/>
            </a:pPr>
            <a:r>
              <a:rPr lang="ar-SA" sz="1400" dirty="0"/>
              <a:t>تسعى إلى تحقيق الموارد الطبيعية</a:t>
            </a:r>
            <a:endParaRPr lang="fr-FR" sz="1400" dirty="0"/>
          </a:p>
          <a:p>
            <a:pPr marL="114300" indent="0" algn="r" rtl="1">
              <a:buNone/>
            </a:pPr>
            <a:r>
              <a:rPr lang="ar-SA" sz="1400" dirty="0"/>
              <a:t>الحد من التلوث</a:t>
            </a:r>
            <a:endParaRPr lang="fr-FR" sz="1400" dirty="0"/>
          </a:p>
          <a:p>
            <a:pPr marL="114300" indent="0" algn="r" rtl="1">
              <a:buNone/>
            </a:pPr>
            <a:r>
              <a:rPr lang="ar-SA" sz="1400" b="1" dirty="0"/>
              <a:t>النمو الاقتصادي</a:t>
            </a:r>
            <a:r>
              <a:rPr lang="fr-FR" sz="1400" b="1" dirty="0"/>
              <a:t>:</a:t>
            </a:r>
            <a:r>
              <a:rPr lang="fr-FR" sz="1400" dirty="0"/>
              <a:t> </a:t>
            </a:r>
          </a:p>
          <a:p>
            <a:pPr marL="114300" indent="0" algn="r" rtl="1">
              <a:buNone/>
            </a:pPr>
            <a:r>
              <a:rPr lang="ar-SA" sz="1400" dirty="0"/>
              <a:t>خلق فرص عمل</a:t>
            </a:r>
            <a:endParaRPr lang="fr-FR" sz="1400" dirty="0"/>
          </a:p>
          <a:p>
            <a:pPr marL="114300" indent="0" algn="r" rtl="1">
              <a:buNone/>
            </a:pPr>
            <a:r>
              <a:rPr lang="ar-SA" sz="1400" dirty="0"/>
              <a:t>التعليمات</a:t>
            </a:r>
            <a:endParaRPr lang="fr-FR" sz="1400" dirty="0"/>
          </a:p>
          <a:p>
            <a:pPr marL="114300" indent="0" algn="r" rtl="1">
              <a:buNone/>
            </a:pPr>
            <a:r>
              <a:rPr lang="ar-SA" sz="1400" dirty="0"/>
              <a:t>القدرة على التمويل</a:t>
            </a:r>
            <a:endParaRPr lang="fr-FR" sz="1400" dirty="0"/>
          </a:p>
          <a:p>
            <a:pPr marL="114300" indent="0" algn="r" rtl="1">
              <a:buNone/>
            </a:pPr>
            <a:r>
              <a:rPr lang="ar-SA" sz="1400" b="1" dirty="0"/>
              <a:t>جودة الحياة</a:t>
            </a:r>
            <a:r>
              <a:rPr lang="fr-FR" sz="1400" b="1" dirty="0"/>
              <a:t>:</a:t>
            </a:r>
            <a:r>
              <a:rPr lang="fr-FR" sz="1400" dirty="0"/>
              <a:t> </a:t>
            </a:r>
          </a:p>
          <a:p>
            <a:pPr marL="114300" indent="0" algn="r" rtl="1">
              <a:buNone/>
            </a:pPr>
            <a:r>
              <a:rPr lang="ar-SA" sz="1400" dirty="0"/>
              <a:t>خدمات عالية الجودة</a:t>
            </a:r>
            <a:endParaRPr lang="fr-FR" sz="1400" dirty="0"/>
          </a:p>
          <a:p>
            <a:pPr marL="114300" indent="0" algn="r" rtl="1">
              <a:buNone/>
            </a:pPr>
            <a:r>
              <a:rPr lang="ar-SA" sz="1400" dirty="0"/>
              <a:t>تحميل</a:t>
            </a:r>
            <a:endParaRPr lang="fr-FR" sz="1400" dirty="0"/>
          </a:p>
          <a:p>
            <a:pPr marL="114300" indent="0" algn="r" rtl="1">
              <a:buNone/>
            </a:pPr>
            <a:r>
              <a:rPr lang="ar-SA" sz="1600" dirty="0"/>
              <a:t>استدامة </a:t>
            </a:r>
            <a:endParaRPr lang="fr-FR" sz="1600" dirty="0"/>
          </a:p>
          <a:p>
            <a:pPr marL="0" lvl="0" indent="0" algn="r" rtl="1">
              <a:lnSpc>
                <a:spcPct val="100000"/>
              </a:lnSpc>
              <a:spcAft>
                <a:spcPts val="1600"/>
              </a:spcAft>
              <a:buNone/>
            </a:pPr>
            <a:endParaRPr lang="ar-DZ" sz="2400" dirty="0" smtClean="0"/>
          </a:p>
          <a:p>
            <a:pPr marL="0" lvl="0" indent="0" algn="r" rtl="1">
              <a:lnSpc>
                <a:spcPct val="100000"/>
              </a:lnSpc>
              <a:spcAft>
                <a:spcPts val="1600"/>
              </a:spcAft>
              <a:buNone/>
            </a:pPr>
            <a:r>
              <a:rPr lang="ar-DZ" sz="1400" dirty="0" smtClean="0"/>
              <a:t> </a:t>
            </a:r>
          </a:p>
          <a:p>
            <a:pPr marL="0" lvl="0" indent="0" algn="r" rtl="1">
              <a:lnSpc>
                <a:spcPct val="100000"/>
              </a:lnSpc>
              <a:spcAft>
                <a:spcPts val="1600"/>
              </a:spcAft>
              <a:buNone/>
            </a:pPr>
            <a:endParaRPr lang="ar-DZ" sz="1400" dirty="0"/>
          </a:p>
          <a:p>
            <a:pPr marL="0" lvl="0" indent="0" algn="r" rtl="1">
              <a:lnSpc>
                <a:spcPct val="100000"/>
              </a:lnSpc>
              <a:spcAft>
                <a:spcPts val="1600"/>
              </a:spcAft>
              <a:buNone/>
            </a:pPr>
            <a:endParaRPr lang="ar-DZ" sz="1400" dirty="0"/>
          </a:p>
          <a:p>
            <a:pPr marL="0" lvl="0" indent="0" algn="r" rtl="1">
              <a:lnSpc>
                <a:spcPct val="100000"/>
              </a:lnSpc>
              <a:spcAft>
                <a:spcPts val="1600"/>
              </a:spcAft>
              <a:buNone/>
            </a:pPr>
            <a:endParaRPr lang="ar-DZ" sz="1400" dirty="0" smtClean="0"/>
          </a:p>
        </p:txBody>
      </p:sp>
      <p:grpSp>
        <p:nvGrpSpPr>
          <p:cNvPr id="1281" name="Google Shape;1281;p92"/>
          <p:cNvGrpSpPr/>
          <p:nvPr/>
        </p:nvGrpSpPr>
        <p:grpSpPr>
          <a:xfrm>
            <a:off x="5155342" y="2514193"/>
            <a:ext cx="292999" cy="371480"/>
            <a:chOff x="4009442" y="1940568"/>
            <a:chExt cx="292999" cy="371480"/>
          </a:xfrm>
        </p:grpSpPr>
        <p:sp>
          <p:nvSpPr>
            <p:cNvPr id="1282" name="Google Shape;1282;p92"/>
            <p:cNvSpPr/>
            <p:nvPr/>
          </p:nvSpPr>
          <p:spPr>
            <a:xfrm>
              <a:off x="4093148" y="2249241"/>
              <a:ext cx="10504" cy="10477"/>
            </a:xfrm>
            <a:custGeom>
              <a:avLst/>
              <a:gdLst/>
              <a:ahLst/>
              <a:cxnLst/>
              <a:rect l="l" t="t" r="r" b="b"/>
              <a:pathLst>
                <a:path w="390" h="389" extrusionOk="0">
                  <a:moveTo>
                    <a:pt x="195" y="0"/>
                  </a:moveTo>
                  <a:lnTo>
                    <a:pt x="98" y="97"/>
                  </a:lnTo>
                  <a:lnTo>
                    <a:pt x="1" y="194"/>
                  </a:lnTo>
                  <a:lnTo>
                    <a:pt x="98" y="389"/>
                  </a:lnTo>
                  <a:lnTo>
                    <a:pt x="389" y="389"/>
                  </a:lnTo>
                  <a:lnTo>
                    <a:pt x="389" y="194"/>
                  </a:lnTo>
                  <a:lnTo>
                    <a:pt x="389" y="97"/>
                  </a:lnTo>
                  <a:lnTo>
                    <a:pt x="1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92"/>
            <p:cNvSpPr/>
            <p:nvPr/>
          </p:nvSpPr>
          <p:spPr>
            <a:xfrm>
              <a:off x="4093148" y="2249241"/>
              <a:ext cx="10504" cy="10477"/>
            </a:xfrm>
            <a:custGeom>
              <a:avLst/>
              <a:gdLst/>
              <a:ahLst/>
              <a:cxnLst/>
              <a:rect l="l" t="t" r="r" b="b"/>
              <a:pathLst>
                <a:path w="390" h="389" fill="none" extrusionOk="0">
                  <a:moveTo>
                    <a:pt x="389" y="194"/>
                  </a:moveTo>
                  <a:lnTo>
                    <a:pt x="389" y="194"/>
                  </a:lnTo>
                  <a:lnTo>
                    <a:pt x="389" y="389"/>
                  </a:lnTo>
                  <a:lnTo>
                    <a:pt x="195" y="389"/>
                  </a:lnTo>
                  <a:lnTo>
                    <a:pt x="195" y="389"/>
                  </a:lnTo>
                  <a:lnTo>
                    <a:pt x="98" y="389"/>
                  </a:lnTo>
                  <a:lnTo>
                    <a:pt x="1" y="194"/>
                  </a:lnTo>
                  <a:lnTo>
                    <a:pt x="1" y="194"/>
                  </a:lnTo>
                  <a:lnTo>
                    <a:pt x="98" y="97"/>
                  </a:lnTo>
                  <a:lnTo>
                    <a:pt x="195" y="0"/>
                  </a:lnTo>
                  <a:lnTo>
                    <a:pt x="195" y="0"/>
                  </a:lnTo>
                  <a:lnTo>
                    <a:pt x="389" y="97"/>
                  </a:lnTo>
                  <a:lnTo>
                    <a:pt x="389" y="194"/>
                  </a:lnTo>
                  <a:lnTo>
                    <a:pt x="389" y="194"/>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92"/>
            <p:cNvSpPr/>
            <p:nvPr/>
          </p:nvSpPr>
          <p:spPr>
            <a:xfrm>
              <a:off x="4103625" y="2254466"/>
              <a:ext cx="27" cy="27"/>
            </a:xfrm>
            <a:custGeom>
              <a:avLst/>
              <a:gdLst/>
              <a:ahLst/>
              <a:cxnLst/>
              <a:rect l="l" t="t" r="r" b="b"/>
              <a:pathLst>
                <a:path w="1" h="1" fill="none" extrusionOk="0">
                  <a:moveTo>
                    <a:pt x="0" y="0"/>
                  </a:moveTo>
                  <a:lnTo>
                    <a:pt x="0"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92"/>
            <p:cNvSpPr/>
            <p:nvPr/>
          </p:nvSpPr>
          <p:spPr>
            <a:xfrm>
              <a:off x="4210870" y="2249241"/>
              <a:ext cx="10477" cy="10477"/>
            </a:xfrm>
            <a:custGeom>
              <a:avLst/>
              <a:gdLst/>
              <a:ahLst/>
              <a:cxnLst/>
              <a:rect l="l" t="t" r="r" b="b"/>
              <a:pathLst>
                <a:path w="389" h="389" extrusionOk="0">
                  <a:moveTo>
                    <a:pt x="195" y="0"/>
                  </a:moveTo>
                  <a:lnTo>
                    <a:pt x="0" y="97"/>
                  </a:lnTo>
                  <a:lnTo>
                    <a:pt x="0" y="194"/>
                  </a:lnTo>
                  <a:lnTo>
                    <a:pt x="0" y="389"/>
                  </a:lnTo>
                  <a:lnTo>
                    <a:pt x="292" y="389"/>
                  </a:lnTo>
                  <a:lnTo>
                    <a:pt x="389" y="194"/>
                  </a:lnTo>
                  <a:lnTo>
                    <a:pt x="292" y="97"/>
                  </a:lnTo>
                  <a:lnTo>
                    <a:pt x="1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92"/>
            <p:cNvSpPr/>
            <p:nvPr/>
          </p:nvSpPr>
          <p:spPr>
            <a:xfrm>
              <a:off x="4210870" y="2249241"/>
              <a:ext cx="10477" cy="10477"/>
            </a:xfrm>
            <a:custGeom>
              <a:avLst/>
              <a:gdLst/>
              <a:ahLst/>
              <a:cxnLst/>
              <a:rect l="l" t="t" r="r" b="b"/>
              <a:pathLst>
                <a:path w="389" h="389" fill="none" extrusionOk="0">
                  <a:moveTo>
                    <a:pt x="389" y="194"/>
                  </a:moveTo>
                  <a:lnTo>
                    <a:pt x="389" y="194"/>
                  </a:lnTo>
                  <a:lnTo>
                    <a:pt x="292" y="389"/>
                  </a:lnTo>
                  <a:lnTo>
                    <a:pt x="195" y="389"/>
                  </a:lnTo>
                  <a:lnTo>
                    <a:pt x="195" y="389"/>
                  </a:lnTo>
                  <a:lnTo>
                    <a:pt x="0" y="389"/>
                  </a:lnTo>
                  <a:lnTo>
                    <a:pt x="0" y="194"/>
                  </a:lnTo>
                  <a:lnTo>
                    <a:pt x="0" y="194"/>
                  </a:lnTo>
                  <a:lnTo>
                    <a:pt x="0" y="97"/>
                  </a:lnTo>
                  <a:lnTo>
                    <a:pt x="195" y="0"/>
                  </a:lnTo>
                  <a:lnTo>
                    <a:pt x="195" y="0"/>
                  </a:lnTo>
                  <a:lnTo>
                    <a:pt x="292" y="97"/>
                  </a:lnTo>
                  <a:lnTo>
                    <a:pt x="389" y="194"/>
                  </a:lnTo>
                  <a:lnTo>
                    <a:pt x="389" y="194"/>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92"/>
            <p:cNvSpPr/>
            <p:nvPr/>
          </p:nvSpPr>
          <p:spPr>
            <a:xfrm>
              <a:off x="4221320" y="2254466"/>
              <a:ext cx="27" cy="27"/>
            </a:xfrm>
            <a:custGeom>
              <a:avLst/>
              <a:gdLst/>
              <a:ahLst/>
              <a:cxnLst/>
              <a:rect l="l" t="t" r="r" b="b"/>
              <a:pathLst>
                <a:path w="1" h="1" fill="none" extrusionOk="0">
                  <a:moveTo>
                    <a:pt x="1" y="0"/>
                  </a:moveTo>
                  <a:lnTo>
                    <a:pt x="1"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92"/>
            <p:cNvSpPr/>
            <p:nvPr/>
          </p:nvSpPr>
          <p:spPr>
            <a:xfrm>
              <a:off x="4009442" y="1940568"/>
              <a:ext cx="292999" cy="371480"/>
            </a:xfrm>
            <a:custGeom>
              <a:avLst/>
              <a:gdLst/>
              <a:ahLst/>
              <a:cxnLst/>
              <a:rect l="l" t="t" r="r" b="b"/>
              <a:pathLst>
                <a:path w="10879" h="13793" extrusionOk="0">
                  <a:moveTo>
                    <a:pt x="7091" y="486"/>
                  </a:moveTo>
                  <a:lnTo>
                    <a:pt x="7479" y="680"/>
                  </a:lnTo>
                  <a:lnTo>
                    <a:pt x="7771" y="971"/>
                  </a:lnTo>
                  <a:lnTo>
                    <a:pt x="7965" y="1457"/>
                  </a:lnTo>
                  <a:lnTo>
                    <a:pt x="8062" y="2525"/>
                  </a:lnTo>
                  <a:lnTo>
                    <a:pt x="4080" y="2525"/>
                  </a:lnTo>
                  <a:lnTo>
                    <a:pt x="3983" y="2720"/>
                  </a:lnTo>
                  <a:lnTo>
                    <a:pt x="4080" y="2817"/>
                  </a:lnTo>
                  <a:lnTo>
                    <a:pt x="4274" y="2914"/>
                  </a:lnTo>
                  <a:lnTo>
                    <a:pt x="9325" y="2914"/>
                  </a:lnTo>
                  <a:lnTo>
                    <a:pt x="9228" y="3108"/>
                  </a:lnTo>
                  <a:lnTo>
                    <a:pt x="9131" y="3302"/>
                  </a:lnTo>
                  <a:lnTo>
                    <a:pt x="8936" y="3400"/>
                  </a:lnTo>
                  <a:lnTo>
                    <a:pt x="8742" y="3497"/>
                  </a:lnTo>
                  <a:lnTo>
                    <a:pt x="2234" y="3497"/>
                  </a:lnTo>
                  <a:lnTo>
                    <a:pt x="2040" y="3400"/>
                  </a:lnTo>
                  <a:lnTo>
                    <a:pt x="1846" y="3302"/>
                  </a:lnTo>
                  <a:lnTo>
                    <a:pt x="1749" y="3108"/>
                  </a:lnTo>
                  <a:lnTo>
                    <a:pt x="1652" y="2914"/>
                  </a:lnTo>
                  <a:lnTo>
                    <a:pt x="3400" y="2914"/>
                  </a:lnTo>
                  <a:lnTo>
                    <a:pt x="3497" y="2720"/>
                  </a:lnTo>
                  <a:lnTo>
                    <a:pt x="3400" y="2623"/>
                  </a:lnTo>
                  <a:lnTo>
                    <a:pt x="3303" y="2525"/>
                  </a:lnTo>
                  <a:lnTo>
                    <a:pt x="2914" y="2525"/>
                  </a:lnTo>
                  <a:lnTo>
                    <a:pt x="3011" y="1457"/>
                  </a:lnTo>
                  <a:lnTo>
                    <a:pt x="3206" y="971"/>
                  </a:lnTo>
                  <a:lnTo>
                    <a:pt x="3497" y="680"/>
                  </a:lnTo>
                  <a:lnTo>
                    <a:pt x="3886" y="486"/>
                  </a:lnTo>
                  <a:lnTo>
                    <a:pt x="4371" y="486"/>
                  </a:lnTo>
                  <a:lnTo>
                    <a:pt x="5440" y="583"/>
                  </a:lnTo>
                  <a:lnTo>
                    <a:pt x="6605" y="486"/>
                  </a:lnTo>
                  <a:close/>
                  <a:moveTo>
                    <a:pt x="3206" y="3885"/>
                  </a:moveTo>
                  <a:lnTo>
                    <a:pt x="3206" y="4468"/>
                  </a:lnTo>
                  <a:lnTo>
                    <a:pt x="2914" y="4274"/>
                  </a:lnTo>
                  <a:lnTo>
                    <a:pt x="2914" y="3885"/>
                  </a:lnTo>
                  <a:close/>
                  <a:moveTo>
                    <a:pt x="8062" y="3885"/>
                  </a:moveTo>
                  <a:lnTo>
                    <a:pt x="8062" y="4274"/>
                  </a:lnTo>
                  <a:lnTo>
                    <a:pt x="7674" y="4468"/>
                  </a:lnTo>
                  <a:lnTo>
                    <a:pt x="7674" y="3885"/>
                  </a:lnTo>
                  <a:close/>
                  <a:moveTo>
                    <a:pt x="7285" y="3885"/>
                  </a:moveTo>
                  <a:lnTo>
                    <a:pt x="7285" y="4662"/>
                  </a:lnTo>
                  <a:lnTo>
                    <a:pt x="7382" y="4856"/>
                  </a:lnTo>
                  <a:lnTo>
                    <a:pt x="7479" y="4954"/>
                  </a:lnTo>
                  <a:lnTo>
                    <a:pt x="7674" y="4954"/>
                  </a:lnTo>
                  <a:lnTo>
                    <a:pt x="7771" y="4856"/>
                  </a:lnTo>
                  <a:lnTo>
                    <a:pt x="8062" y="4759"/>
                  </a:lnTo>
                  <a:lnTo>
                    <a:pt x="8159" y="4662"/>
                  </a:lnTo>
                  <a:lnTo>
                    <a:pt x="8256" y="4856"/>
                  </a:lnTo>
                  <a:lnTo>
                    <a:pt x="8256" y="5148"/>
                  </a:lnTo>
                  <a:lnTo>
                    <a:pt x="8256" y="5342"/>
                  </a:lnTo>
                  <a:lnTo>
                    <a:pt x="7868" y="5342"/>
                  </a:lnTo>
                  <a:lnTo>
                    <a:pt x="7771" y="5439"/>
                  </a:lnTo>
                  <a:lnTo>
                    <a:pt x="7674" y="5536"/>
                  </a:lnTo>
                  <a:lnTo>
                    <a:pt x="7674" y="6022"/>
                  </a:lnTo>
                  <a:lnTo>
                    <a:pt x="7479" y="6411"/>
                  </a:lnTo>
                  <a:lnTo>
                    <a:pt x="7285" y="6799"/>
                  </a:lnTo>
                  <a:lnTo>
                    <a:pt x="6994" y="7090"/>
                  </a:lnTo>
                  <a:lnTo>
                    <a:pt x="6605" y="7285"/>
                  </a:lnTo>
                  <a:lnTo>
                    <a:pt x="6314" y="7479"/>
                  </a:lnTo>
                  <a:lnTo>
                    <a:pt x="5925" y="7576"/>
                  </a:lnTo>
                  <a:lnTo>
                    <a:pt x="5537" y="7673"/>
                  </a:lnTo>
                  <a:lnTo>
                    <a:pt x="5051" y="7576"/>
                  </a:lnTo>
                  <a:lnTo>
                    <a:pt x="4663" y="7479"/>
                  </a:lnTo>
                  <a:lnTo>
                    <a:pt x="4371" y="7285"/>
                  </a:lnTo>
                  <a:lnTo>
                    <a:pt x="3983" y="7090"/>
                  </a:lnTo>
                  <a:lnTo>
                    <a:pt x="3691" y="6799"/>
                  </a:lnTo>
                  <a:lnTo>
                    <a:pt x="3497" y="6411"/>
                  </a:lnTo>
                  <a:lnTo>
                    <a:pt x="3303" y="6022"/>
                  </a:lnTo>
                  <a:lnTo>
                    <a:pt x="3303" y="5536"/>
                  </a:lnTo>
                  <a:lnTo>
                    <a:pt x="3206" y="5439"/>
                  </a:lnTo>
                  <a:lnTo>
                    <a:pt x="3109" y="5342"/>
                  </a:lnTo>
                  <a:lnTo>
                    <a:pt x="2720" y="5342"/>
                  </a:lnTo>
                  <a:lnTo>
                    <a:pt x="2720" y="5148"/>
                  </a:lnTo>
                  <a:lnTo>
                    <a:pt x="2720" y="4856"/>
                  </a:lnTo>
                  <a:lnTo>
                    <a:pt x="2720" y="4662"/>
                  </a:lnTo>
                  <a:lnTo>
                    <a:pt x="2914" y="4759"/>
                  </a:lnTo>
                  <a:lnTo>
                    <a:pt x="3206" y="4856"/>
                  </a:lnTo>
                  <a:lnTo>
                    <a:pt x="3303" y="4954"/>
                  </a:lnTo>
                  <a:lnTo>
                    <a:pt x="3497" y="4954"/>
                  </a:lnTo>
                  <a:lnTo>
                    <a:pt x="3594" y="4856"/>
                  </a:lnTo>
                  <a:lnTo>
                    <a:pt x="3691" y="4662"/>
                  </a:lnTo>
                  <a:lnTo>
                    <a:pt x="3691" y="3885"/>
                  </a:lnTo>
                  <a:close/>
                  <a:moveTo>
                    <a:pt x="6508" y="7867"/>
                  </a:moveTo>
                  <a:lnTo>
                    <a:pt x="6508" y="7965"/>
                  </a:lnTo>
                  <a:lnTo>
                    <a:pt x="6605" y="8353"/>
                  </a:lnTo>
                  <a:lnTo>
                    <a:pt x="5537" y="9421"/>
                  </a:lnTo>
                  <a:lnTo>
                    <a:pt x="4371" y="8353"/>
                  </a:lnTo>
                  <a:lnTo>
                    <a:pt x="4468" y="7965"/>
                  </a:lnTo>
                  <a:lnTo>
                    <a:pt x="4468" y="7867"/>
                  </a:lnTo>
                  <a:lnTo>
                    <a:pt x="4954" y="7965"/>
                  </a:lnTo>
                  <a:lnTo>
                    <a:pt x="5537" y="8062"/>
                  </a:lnTo>
                  <a:lnTo>
                    <a:pt x="6022" y="7965"/>
                  </a:lnTo>
                  <a:lnTo>
                    <a:pt x="6508" y="7867"/>
                  </a:lnTo>
                  <a:close/>
                  <a:moveTo>
                    <a:pt x="4080" y="8644"/>
                  </a:moveTo>
                  <a:lnTo>
                    <a:pt x="5051" y="9519"/>
                  </a:lnTo>
                  <a:lnTo>
                    <a:pt x="4663" y="9616"/>
                  </a:lnTo>
                  <a:lnTo>
                    <a:pt x="4371" y="9616"/>
                  </a:lnTo>
                  <a:lnTo>
                    <a:pt x="4177" y="9519"/>
                  </a:lnTo>
                  <a:lnTo>
                    <a:pt x="4080" y="9324"/>
                  </a:lnTo>
                  <a:lnTo>
                    <a:pt x="3691" y="8644"/>
                  </a:lnTo>
                  <a:close/>
                  <a:moveTo>
                    <a:pt x="7285" y="8644"/>
                  </a:moveTo>
                  <a:lnTo>
                    <a:pt x="6897" y="9324"/>
                  </a:lnTo>
                  <a:lnTo>
                    <a:pt x="6702" y="9519"/>
                  </a:lnTo>
                  <a:lnTo>
                    <a:pt x="6605" y="9616"/>
                  </a:lnTo>
                  <a:lnTo>
                    <a:pt x="6120" y="9616"/>
                  </a:lnTo>
                  <a:lnTo>
                    <a:pt x="5925" y="9519"/>
                  </a:lnTo>
                  <a:lnTo>
                    <a:pt x="6897" y="8644"/>
                  </a:lnTo>
                  <a:close/>
                  <a:moveTo>
                    <a:pt x="3109" y="8547"/>
                  </a:moveTo>
                  <a:lnTo>
                    <a:pt x="3109" y="10684"/>
                  </a:lnTo>
                  <a:lnTo>
                    <a:pt x="2526" y="10684"/>
                  </a:lnTo>
                  <a:lnTo>
                    <a:pt x="2526" y="8644"/>
                  </a:lnTo>
                  <a:lnTo>
                    <a:pt x="3109" y="8547"/>
                  </a:lnTo>
                  <a:close/>
                  <a:moveTo>
                    <a:pt x="7382" y="9227"/>
                  </a:moveTo>
                  <a:lnTo>
                    <a:pt x="7382" y="10684"/>
                  </a:lnTo>
                  <a:lnTo>
                    <a:pt x="3497" y="10684"/>
                  </a:lnTo>
                  <a:lnTo>
                    <a:pt x="3497" y="9227"/>
                  </a:lnTo>
                  <a:lnTo>
                    <a:pt x="3691" y="9519"/>
                  </a:lnTo>
                  <a:lnTo>
                    <a:pt x="3886" y="9713"/>
                  </a:lnTo>
                  <a:lnTo>
                    <a:pt x="4177" y="9907"/>
                  </a:lnTo>
                  <a:lnTo>
                    <a:pt x="4371" y="10004"/>
                  </a:lnTo>
                  <a:lnTo>
                    <a:pt x="4954" y="10004"/>
                  </a:lnTo>
                  <a:lnTo>
                    <a:pt x="5440" y="9810"/>
                  </a:lnTo>
                  <a:lnTo>
                    <a:pt x="6022" y="10004"/>
                  </a:lnTo>
                  <a:lnTo>
                    <a:pt x="6605" y="10004"/>
                  </a:lnTo>
                  <a:lnTo>
                    <a:pt x="6799" y="9907"/>
                  </a:lnTo>
                  <a:lnTo>
                    <a:pt x="6994" y="9713"/>
                  </a:lnTo>
                  <a:lnTo>
                    <a:pt x="7188" y="9519"/>
                  </a:lnTo>
                  <a:lnTo>
                    <a:pt x="7382" y="9227"/>
                  </a:lnTo>
                  <a:close/>
                  <a:moveTo>
                    <a:pt x="2137" y="8936"/>
                  </a:moveTo>
                  <a:lnTo>
                    <a:pt x="2137" y="11073"/>
                  </a:lnTo>
                  <a:lnTo>
                    <a:pt x="2137" y="11170"/>
                  </a:lnTo>
                  <a:lnTo>
                    <a:pt x="2040" y="11461"/>
                  </a:lnTo>
                  <a:lnTo>
                    <a:pt x="1943" y="11655"/>
                  </a:lnTo>
                  <a:lnTo>
                    <a:pt x="1652" y="12141"/>
                  </a:lnTo>
                  <a:lnTo>
                    <a:pt x="1555" y="12627"/>
                  </a:lnTo>
                  <a:lnTo>
                    <a:pt x="1555" y="13404"/>
                  </a:lnTo>
                  <a:lnTo>
                    <a:pt x="486" y="13404"/>
                  </a:lnTo>
                  <a:lnTo>
                    <a:pt x="486" y="13209"/>
                  </a:lnTo>
                  <a:lnTo>
                    <a:pt x="486" y="10878"/>
                  </a:lnTo>
                  <a:lnTo>
                    <a:pt x="583" y="10296"/>
                  </a:lnTo>
                  <a:lnTo>
                    <a:pt x="875" y="9713"/>
                  </a:lnTo>
                  <a:lnTo>
                    <a:pt x="1263" y="9227"/>
                  </a:lnTo>
                  <a:lnTo>
                    <a:pt x="1846" y="9033"/>
                  </a:lnTo>
                  <a:lnTo>
                    <a:pt x="2137" y="8936"/>
                  </a:lnTo>
                  <a:close/>
                  <a:moveTo>
                    <a:pt x="8354" y="11170"/>
                  </a:moveTo>
                  <a:lnTo>
                    <a:pt x="8451" y="11267"/>
                  </a:lnTo>
                  <a:lnTo>
                    <a:pt x="8548" y="11655"/>
                  </a:lnTo>
                  <a:lnTo>
                    <a:pt x="8742" y="11947"/>
                  </a:lnTo>
                  <a:lnTo>
                    <a:pt x="8936" y="12238"/>
                  </a:lnTo>
                  <a:lnTo>
                    <a:pt x="9033" y="12627"/>
                  </a:lnTo>
                  <a:lnTo>
                    <a:pt x="9033" y="13404"/>
                  </a:lnTo>
                  <a:lnTo>
                    <a:pt x="1943" y="13404"/>
                  </a:lnTo>
                  <a:lnTo>
                    <a:pt x="1943" y="12627"/>
                  </a:lnTo>
                  <a:lnTo>
                    <a:pt x="2040" y="12238"/>
                  </a:lnTo>
                  <a:lnTo>
                    <a:pt x="2234" y="11947"/>
                  </a:lnTo>
                  <a:lnTo>
                    <a:pt x="2429" y="11655"/>
                  </a:lnTo>
                  <a:lnTo>
                    <a:pt x="2526" y="11267"/>
                  </a:lnTo>
                  <a:lnTo>
                    <a:pt x="2623" y="11170"/>
                  </a:lnTo>
                  <a:close/>
                  <a:moveTo>
                    <a:pt x="7868" y="8547"/>
                  </a:moveTo>
                  <a:lnTo>
                    <a:pt x="8451" y="8644"/>
                  </a:lnTo>
                  <a:lnTo>
                    <a:pt x="8451" y="9324"/>
                  </a:lnTo>
                  <a:lnTo>
                    <a:pt x="8451" y="9519"/>
                  </a:lnTo>
                  <a:lnTo>
                    <a:pt x="8548" y="9616"/>
                  </a:lnTo>
                  <a:lnTo>
                    <a:pt x="8742" y="9519"/>
                  </a:lnTo>
                  <a:lnTo>
                    <a:pt x="8839" y="9324"/>
                  </a:lnTo>
                  <a:lnTo>
                    <a:pt x="8839" y="8936"/>
                  </a:lnTo>
                  <a:lnTo>
                    <a:pt x="9131" y="9033"/>
                  </a:lnTo>
                  <a:lnTo>
                    <a:pt x="9713" y="9227"/>
                  </a:lnTo>
                  <a:lnTo>
                    <a:pt x="10102" y="9713"/>
                  </a:lnTo>
                  <a:lnTo>
                    <a:pt x="10393" y="10296"/>
                  </a:lnTo>
                  <a:lnTo>
                    <a:pt x="10490" y="10878"/>
                  </a:lnTo>
                  <a:lnTo>
                    <a:pt x="10490" y="13209"/>
                  </a:lnTo>
                  <a:lnTo>
                    <a:pt x="10490" y="13404"/>
                  </a:lnTo>
                  <a:lnTo>
                    <a:pt x="9422" y="13404"/>
                  </a:lnTo>
                  <a:lnTo>
                    <a:pt x="9422" y="12627"/>
                  </a:lnTo>
                  <a:lnTo>
                    <a:pt x="9325" y="12141"/>
                  </a:lnTo>
                  <a:lnTo>
                    <a:pt x="9033" y="11655"/>
                  </a:lnTo>
                  <a:lnTo>
                    <a:pt x="8936" y="11461"/>
                  </a:lnTo>
                  <a:lnTo>
                    <a:pt x="8839" y="11170"/>
                  </a:lnTo>
                  <a:lnTo>
                    <a:pt x="8839" y="11073"/>
                  </a:lnTo>
                  <a:lnTo>
                    <a:pt x="8839" y="10296"/>
                  </a:lnTo>
                  <a:lnTo>
                    <a:pt x="8742" y="10198"/>
                  </a:lnTo>
                  <a:lnTo>
                    <a:pt x="8645" y="10101"/>
                  </a:lnTo>
                  <a:lnTo>
                    <a:pt x="8451" y="10198"/>
                  </a:lnTo>
                  <a:lnTo>
                    <a:pt x="8451" y="10296"/>
                  </a:lnTo>
                  <a:lnTo>
                    <a:pt x="8451" y="10684"/>
                  </a:lnTo>
                  <a:lnTo>
                    <a:pt x="7868" y="10684"/>
                  </a:lnTo>
                  <a:lnTo>
                    <a:pt x="7868" y="8547"/>
                  </a:lnTo>
                  <a:close/>
                  <a:moveTo>
                    <a:pt x="3789" y="0"/>
                  </a:moveTo>
                  <a:lnTo>
                    <a:pt x="3497" y="97"/>
                  </a:lnTo>
                  <a:lnTo>
                    <a:pt x="3303" y="291"/>
                  </a:lnTo>
                  <a:lnTo>
                    <a:pt x="3011" y="486"/>
                  </a:lnTo>
                  <a:lnTo>
                    <a:pt x="2817" y="777"/>
                  </a:lnTo>
                  <a:lnTo>
                    <a:pt x="2720" y="971"/>
                  </a:lnTo>
                  <a:lnTo>
                    <a:pt x="2623" y="1360"/>
                  </a:lnTo>
                  <a:lnTo>
                    <a:pt x="2429" y="2525"/>
                  </a:lnTo>
                  <a:lnTo>
                    <a:pt x="1457" y="2525"/>
                  </a:lnTo>
                  <a:lnTo>
                    <a:pt x="1263" y="2623"/>
                  </a:lnTo>
                  <a:lnTo>
                    <a:pt x="1166" y="2817"/>
                  </a:lnTo>
                  <a:lnTo>
                    <a:pt x="1263" y="3205"/>
                  </a:lnTo>
                  <a:lnTo>
                    <a:pt x="1555" y="3497"/>
                  </a:lnTo>
                  <a:lnTo>
                    <a:pt x="1846" y="3788"/>
                  </a:lnTo>
                  <a:lnTo>
                    <a:pt x="2234" y="3885"/>
                  </a:lnTo>
                  <a:lnTo>
                    <a:pt x="2526" y="3885"/>
                  </a:lnTo>
                  <a:lnTo>
                    <a:pt x="2526" y="4371"/>
                  </a:lnTo>
                  <a:lnTo>
                    <a:pt x="2332" y="4662"/>
                  </a:lnTo>
                  <a:lnTo>
                    <a:pt x="2234" y="4856"/>
                  </a:lnTo>
                  <a:lnTo>
                    <a:pt x="2234" y="5148"/>
                  </a:lnTo>
                  <a:lnTo>
                    <a:pt x="2332" y="5342"/>
                  </a:lnTo>
                  <a:lnTo>
                    <a:pt x="2429" y="5536"/>
                  </a:lnTo>
                  <a:lnTo>
                    <a:pt x="2623" y="5731"/>
                  </a:lnTo>
                  <a:lnTo>
                    <a:pt x="2817" y="5731"/>
                  </a:lnTo>
                  <a:lnTo>
                    <a:pt x="2914" y="6216"/>
                  </a:lnTo>
                  <a:lnTo>
                    <a:pt x="3109" y="6702"/>
                  </a:lnTo>
                  <a:lnTo>
                    <a:pt x="3400" y="7090"/>
                  </a:lnTo>
                  <a:lnTo>
                    <a:pt x="3691" y="7382"/>
                  </a:lnTo>
                  <a:lnTo>
                    <a:pt x="4080" y="7673"/>
                  </a:lnTo>
                  <a:lnTo>
                    <a:pt x="4080" y="7965"/>
                  </a:lnTo>
                  <a:lnTo>
                    <a:pt x="3983" y="8159"/>
                  </a:lnTo>
                  <a:lnTo>
                    <a:pt x="3400" y="8256"/>
                  </a:lnTo>
                  <a:lnTo>
                    <a:pt x="3206" y="8159"/>
                  </a:lnTo>
                  <a:lnTo>
                    <a:pt x="3109" y="8159"/>
                  </a:lnTo>
                  <a:lnTo>
                    <a:pt x="2526" y="8256"/>
                  </a:lnTo>
                  <a:lnTo>
                    <a:pt x="2332" y="8353"/>
                  </a:lnTo>
                  <a:lnTo>
                    <a:pt x="2234" y="8547"/>
                  </a:lnTo>
                  <a:lnTo>
                    <a:pt x="1846" y="8547"/>
                  </a:lnTo>
                  <a:lnTo>
                    <a:pt x="1555" y="8644"/>
                  </a:lnTo>
                  <a:lnTo>
                    <a:pt x="1166" y="8839"/>
                  </a:lnTo>
                  <a:lnTo>
                    <a:pt x="875" y="9130"/>
                  </a:lnTo>
                  <a:lnTo>
                    <a:pt x="486" y="9421"/>
                  </a:lnTo>
                  <a:lnTo>
                    <a:pt x="292" y="9810"/>
                  </a:lnTo>
                  <a:lnTo>
                    <a:pt x="195" y="10101"/>
                  </a:lnTo>
                  <a:lnTo>
                    <a:pt x="98" y="10490"/>
                  </a:lnTo>
                  <a:lnTo>
                    <a:pt x="1" y="10878"/>
                  </a:lnTo>
                  <a:lnTo>
                    <a:pt x="1" y="13209"/>
                  </a:lnTo>
                  <a:lnTo>
                    <a:pt x="98" y="13404"/>
                  </a:lnTo>
                  <a:lnTo>
                    <a:pt x="195" y="13598"/>
                  </a:lnTo>
                  <a:lnTo>
                    <a:pt x="486" y="13792"/>
                  </a:lnTo>
                  <a:lnTo>
                    <a:pt x="10490" y="13792"/>
                  </a:lnTo>
                  <a:lnTo>
                    <a:pt x="10685" y="13598"/>
                  </a:lnTo>
                  <a:lnTo>
                    <a:pt x="10879" y="13404"/>
                  </a:lnTo>
                  <a:lnTo>
                    <a:pt x="10879" y="13209"/>
                  </a:lnTo>
                  <a:lnTo>
                    <a:pt x="10879" y="10878"/>
                  </a:lnTo>
                  <a:lnTo>
                    <a:pt x="10879" y="10490"/>
                  </a:lnTo>
                  <a:lnTo>
                    <a:pt x="10782" y="10101"/>
                  </a:lnTo>
                  <a:lnTo>
                    <a:pt x="10685" y="9810"/>
                  </a:lnTo>
                  <a:lnTo>
                    <a:pt x="10490" y="9421"/>
                  </a:lnTo>
                  <a:lnTo>
                    <a:pt x="10102" y="9130"/>
                  </a:lnTo>
                  <a:lnTo>
                    <a:pt x="9810" y="8839"/>
                  </a:lnTo>
                  <a:lnTo>
                    <a:pt x="9422" y="8644"/>
                  </a:lnTo>
                  <a:lnTo>
                    <a:pt x="9131" y="8547"/>
                  </a:lnTo>
                  <a:lnTo>
                    <a:pt x="8742" y="8547"/>
                  </a:lnTo>
                  <a:lnTo>
                    <a:pt x="8645" y="8353"/>
                  </a:lnTo>
                  <a:lnTo>
                    <a:pt x="8451" y="8256"/>
                  </a:lnTo>
                  <a:lnTo>
                    <a:pt x="7868" y="8159"/>
                  </a:lnTo>
                  <a:lnTo>
                    <a:pt x="7771" y="8159"/>
                  </a:lnTo>
                  <a:lnTo>
                    <a:pt x="7576" y="8256"/>
                  </a:lnTo>
                  <a:lnTo>
                    <a:pt x="7479" y="8256"/>
                  </a:lnTo>
                  <a:lnTo>
                    <a:pt x="6994" y="8159"/>
                  </a:lnTo>
                  <a:lnTo>
                    <a:pt x="6897" y="7965"/>
                  </a:lnTo>
                  <a:lnTo>
                    <a:pt x="6897" y="7673"/>
                  </a:lnTo>
                  <a:lnTo>
                    <a:pt x="7285" y="7382"/>
                  </a:lnTo>
                  <a:lnTo>
                    <a:pt x="7576" y="7090"/>
                  </a:lnTo>
                  <a:lnTo>
                    <a:pt x="7868" y="6702"/>
                  </a:lnTo>
                  <a:lnTo>
                    <a:pt x="8062" y="6216"/>
                  </a:lnTo>
                  <a:lnTo>
                    <a:pt x="8062" y="5731"/>
                  </a:lnTo>
                  <a:lnTo>
                    <a:pt x="8354" y="5731"/>
                  </a:lnTo>
                  <a:lnTo>
                    <a:pt x="8548" y="5536"/>
                  </a:lnTo>
                  <a:lnTo>
                    <a:pt x="8645" y="5342"/>
                  </a:lnTo>
                  <a:lnTo>
                    <a:pt x="8742" y="5148"/>
                  </a:lnTo>
                  <a:lnTo>
                    <a:pt x="8742" y="4856"/>
                  </a:lnTo>
                  <a:lnTo>
                    <a:pt x="8645" y="4565"/>
                  </a:lnTo>
                  <a:lnTo>
                    <a:pt x="8451" y="4371"/>
                  </a:lnTo>
                  <a:lnTo>
                    <a:pt x="8451" y="3885"/>
                  </a:lnTo>
                  <a:lnTo>
                    <a:pt x="8742" y="3885"/>
                  </a:lnTo>
                  <a:lnTo>
                    <a:pt x="9228" y="3497"/>
                  </a:lnTo>
                  <a:lnTo>
                    <a:pt x="9616" y="3205"/>
                  </a:lnTo>
                  <a:lnTo>
                    <a:pt x="9713" y="3011"/>
                  </a:lnTo>
                  <a:lnTo>
                    <a:pt x="9713" y="2817"/>
                  </a:lnTo>
                  <a:lnTo>
                    <a:pt x="9713" y="2623"/>
                  </a:lnTo>
                  <a:lnTo>
                    <a:pt x="9519" y="2525"/>
                  </a:lnTo>
                  <a:lnTo>
                    <a:pt x="8548" y="2525"/>
                  </a:lnTo>
                  <a:lnTo>
                    <a:pt x="8354" y="1360"/>
                  </a:lnTo>
                  <a:lnTo>
                    <a:pt x="8256" y="1068"/>
                  </a:lnTo>
                  <a:lnTo>
                    <a:pt x="8159" y="777"/>
                  </a:lnTo>
                  <a:lnTo>
                    <a:pt x="7965" y="486"/>
                  </a:lnTo>
                  <a:lnTo>
                    <a:pt x="7674" y="291"/>
                  </a:lnTo>
                  <a:lnTo>
                    <a:pt x="7479" y="97"/>
                  </a:lnTo>
                  <a:lnTo>
                    <a:pt x="7188" y="0"/>
                  </a:lnTo>
                  <a:lnTo>
                    <a:pt x="6508" y="0"/>
                  </a:lnTo>
                  <a:lnTo>
                    <a:pt x="5440" y="97"/>
                  </a:lnTo>
                  <a:lnTo>
                    <a:pt x="4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92"/>
            <p:cNvSpPr/>
            <p:nvPr/>
          </p:nvSpPr>
          <p:spPr>
            <a:xfrm>
              <a:off x="4009442" y="1940568"/>
              <a:ext cx="292999" cy="371480"/>
            </a:xfrm>
            <a:custGeom>
              <a:avLst/>
              <a:gdLst/>
              <a:ahLst/>
              <a:cxnLst/>
              <a:rect l="l" t="t" r="r" b="b"/>
              <a:pathLst>
                <a:path w="10879" h="13793" fill="none" extrusionOk="0">
                  <a:moveTo>
                    <a:pt x="10490" y="9421"/>
                  </a:moveTo>
                  <a:lnTo>
                    <a:pt x="10490" y="9421"/>
                  </a:lnTo>
                  <a:lnTo>
                    <a:pt x="10102" y="9130"/>
                  </a:lnTo>
                  <a:lnTo>
                    <a:pt x="9810" y="8839"/>
                  </a:lnTo>
                  <a:lnTo>
                    <a:pt x="9422" y="8644"/>
                  </a:lnTo>
                  <a:lnTo>
                    <a:pt x="9131" y="8547"/>
                  </a:lnTo>
                  <a:lnTo>
                    <a:pt x="8742" y="8547"/>
                  </a:lnTo>
                  <a:lnTo>
                    <a:pt x="8742" y="8547"/>
                  </a:lnTo>
                  <a:lnTo>
                    <a:pt x="8645" y="8353"/>
                  </a:lnTo>
                  <a:lnTo>
                    <a:pt x="8451" y="8256"/>
                  </a:lnTo>
                  <a:lnTo>
                    <a:pt x="7868" y="8159"/>
                  </a:lnTo>
                  <a:lnTo>
                    <a:pt x="7868" y="8159"/>
                  </a:lnTo>
                  <a:lnTo>
                    <a:pt x="7771" y="8159"/>
                  </a:lnTo>
                  <a:lnTo>
                    <a:pt x="7576" y="8256"/>
                  </a:lnTo>
                  <a:lnTo>
                    <a:pt x="7576" y="8256"/>
                  </a:lnTo>
                  <a:lnTo>
                    <a:pt x="7479" y="8256"/>
                  </a:lnTo>
                  <a:lnTo>
                    <a:pt x="6994" y="8159"/>
                  </a:lnTo>
                  <a:lnTo>
                    <a:pt x="6994" y="8159"/>
                  </a:lnTo>
                  <a:lnTo>
                    <a:pt x="6897" y="7965"/>
                  </a:lnTo>
                  <a:lnTo>
                    <a:pt x="6897" y="7673"/>
                  </a:lnTo>
                  <a:lnTo>
                    <a:pt x="6897" y="7673"/>
                  </a:lnTo>
                  <a:lnTo>
                    <a:pt x="7285" y="7382"/>
                  </a:lnTo>
                  <a:lnTo>
                    <a:pt x="7285" y="7382"/>
                  </a:lnTo>
                  <a:lnTo>
                    <a:pt x="7576" y="7090"/>
                  </a:lnTo>
                  <a:lnTo>
                    <a:pt x="7868" y="6702"/>
                  </a:lnTo>
                  <a:lnTo>
                    <a:pt x="8062" y="6216"/>
                  </a:lnTo>
                  <a:lnTo>
                    <a:pt x="8062" y="5731"/>
                  </a:lnTo>
                  <a:lnTo>
                    <a:pt x="8062" y="5731"/>
                  </a:lnTo>
                  <a:lnTo>
                    <a:pt x="8354" y="5731"/>
                  </a:lnTo>
                  <a:lnTo>
                    <a:pt x="8548" y="5536"/>
                  </a:lnTo>
                  <a:lnTo>
                    <a:pt x="8645" y="5342"/>
                  </a:lnTo>
                  <a:lnTo>
                    <a:pt x="8742" y="5148"/>
                  </a:lnTo>
                  <a:lnTo>
                    <a:pt x="8742" y="4856"/>
                  </a:lnTo>
                  <a:lnTo>
                    <a:pt x="8742" y="4856"/>
                  </a:lnTo>
                  <a:lnTo>
                    <a:pt x="8645" y="4565"/>
                  </a:lnTo>
                  <a:lnTo>
                    <a:pt x="8451" y="4371"/>
                  </a:lnTo>
                  <a:lnTo>
                    <a:pt x="8451" y="3885"/>
                  </a:lnTo>
                  <a:lnTo>
                    <a:pt x="8742" y="3885"/>
                  </a:lnTo>
                  <a:lnTo>
                    <a:pt x="8742" y="3885"/>
                  </a:lnTo>
                  <a:lnTo>
                    <a:pt x="9228" y="3497"/>
                  </a:lnTo>
                  <a:lnTo>
                    <a:pt x="9616" y="3205"/>
                  </a:lnTo>
                  <a:lnTo>
                    <a:pt x="9713" y="3011"/>
                  </a:lnTo>
                  <a:lnTo>
                    <a:pt x="9713" y="2817"/>
                  </a:lnTo>
                  <a:lnTo>
                    <a:pt x="9713" y="2817"/>
                  </a:lnTo>
                  <a:lnTo>
                    <a:pt x="9713" y="2623"/>
                  </a:lnTo>
                  <a:lnTo>
                    <a:pt x="9519" y="2525"/>
                  </a:lnTo>
                  <a:lnTo>
                    <a:pt x="8548" y="2525"/>
                  </a:lnTo>
                  <a:lnTo>
                    <a:pt x="8354" y="1360"/>
                  </a:lnTo>
                  <a:lnTo>
                    <a:pt x="8354" y="1360"/>
                  </a:lnTo>
                  <a:lnTo>
                    <a:pt x="8256" y="1068"/>
                  </a:lnTo>
                  <a:lnTo>
                    <a:pt x="8159" y="777"/>
                  </a:lnTo>
                  <a:lnTo>
                    <a:pt x="7965" y="486"/>
                  </a:lnTo>
                  <a:lnTo>
                    <a:pt x="7674" y="291"/>
                  </a:lnTo>
                  <a:lnTo>
                    <a:pt x="7479" y="97"/>
                  </a:lnTo>
                  <a:lnTo>
                    <a:pt x="7188" y="0"/>
                  </a:lnTo>
                  <a:lnTo>
                    <a:pt x="6799" y="0"/>
                  </a:lnTo>
                  <a:lnTo>
                    <a:pt x="6508" y="0"/>
                  </a:lnTo>
                  <a:lnTo>
                    <a:pt x="6508" y="0"/>
                  </a:lnTo>
                  <a:lnTo>
                    <a:pt x="5440" y="97"/>
                  </a:lnTo>
                  <a:lnTo>
                    <a:pt x="4468" y="0"/>
                  </a:lnTo>
                  <a:lnTo>
                    <a:pt x="4468" y="0"/>
                  </a:lnTo>
                  <a:lnTo>
                    <a:pt x="4177" y="0"/>
                  </a:lnTo>
                  <a:lnTo>
                    <a:pt x="3789" y="0"/>
                  </a:lnTo>
                  <a:lnTo>
                    <a:pt x="3497" y="97"/>
                  </a:lnTo>
                  <a:lnTo>
                    <a:pt x="3303" y="291"/>
                  </a:lnTo>
                  <a:lnTo>
                    <a:pt x="3011" y="486"/>
                  </a:lnTo>
                  <a:lnTo>
                    <a:pt x="2817" y="777"/>
                  </a:lnTo>
                  <a:lnTo>
                    <a:pt x="2720" y="971"/>
                  </a:lnTo>
                  <a:lnTo>
                    <a:pt x="2623" y="1360"/>
                  </a:lnTo>
                  <a:lnTo>
                    <a:pt x="2429" y="2525"/>
                  </a:lnTo>
                  <a:lnTo>
                    <a:pt x="1457" y="2525"/>
                  </a:lnTo>
                  <a:lnTo>
                    <a:pt x="1457" y="2525"/>
                  </a:lnTo>
                  <a:lnTo>
                    <a:pt x="1263" y="2623"/>
                  </a:lnTo>
                  <a:lnTo>
                    <a:pt x="1166" y="2817"/>
                  </a:lnTo>
                  <a:lnTo>
                    <a:pt x="1166" y="2817"/>
                  </a:lnTo>
                  <a:lnTo>
                    <a:pt x="1263" y="3205"/>
                  </a:lnTo>
                  <a:lnTo>
                    <a:pt x="1555" y="3497"/>
                  </a:lnTo>
                  <a:lnTo>
                    <a:pt x="1846" y="3788"/>
                  </a:lnTo>
                  <a:lnTo>
                    <a:pt x="2234" y="3885"/>
                  </a:lnTo>
                  <a:lnTo>
                    <a:pt x="2526" y="3885"/>
                  </a:lnTo>
                  <a:lnTo>
                    <a:pt x="2526" y="4371"/>
                  </a:lnTo>
                  <a:lnTo>
                    <a:pt x="2526" y="4371"/>
                  </a:lnTo>
                  <a:lnTo>
                    <a:pt x="2332" y="4662"/>
                  </a:lnTo>
                  <a:lnTo>
                    <a:pt x="2234" y="4856"/>
                  </a:lnTo>
                  <a:lnTo>
                    <a:pt x="2234" y="5148"/>
                  </a:lnTo>
                  <a:lnTo>
                    <a:pt x="2234" y="5148"/>
                  </a:lnTo>
                  <a:lnTo>
                    <a:pt x="2332" y="5342"/>
                  </a:lnTo>
                  <a:lnTo>
                    <a:pt x="2429" y="5536"/>
                  </a:lnTo>
                  <a:lnTo>
                    <a:pt x="2623" y="5731"/>
                  </a:lnTo>
                  <a:lnTo>
                    <a:pt x="2817" y="5731"/>
                  </a:lnTo>
                  <a:lnTo>
                    <a:pt x="2817" y="5731"/>
                  </a:lnTo>
                  <a:lnTo>
                    <a:pt x="2914" y="6216"/>
                  </a:lnTo>
                  <a:lnTo>
                    <a:pt x="3109" y="6702"/>
                  </a:lnTo>
                  <a:lnTo>
                    <a:pt x="3400" y="7090"/>
                  </a:lnTo>
                  <a:lnTo>
                    <a:pt x="3691" y="7382"/>
                  </a:lnTo>
                  <a:lnTo>
                    <a:pt x="3691" y="7382"/>
                  </a:lnTo>
                  <a:lnTo>
                    <a:pt x="4080" y="7673"/>
                  </a:lnTo>
                  <a:lnTo>
                    <a:pt x="4080" y="7965"/>
                  </a:lnTo>
                  <a:lnTo>
                    <a:pt x="4080" y="7965"/>
                  </a:lnTo>
                  <a:lnTo>
                    <a:pt x="3983" y="8159"/>
                  </a:lnTo>
                  <a:lnTo>
                    <a:pt x="3400" y="8256"/>
                  </a:lnTo>
                  <a:lnTo>
                    <a:pt x="3400" y="8256"/>
                  </a:lnTo>
                  <a:lnTo>
                    <a:pt x="3400" y="8256"/>
                  </a:lnTo>
                  <a:lnTo>
                    <a:pt x="3400" y="8256"/>
                  </a:lnTo>
                  <a:lnTo>
                    <a:pt x="3206" y="8159"/>
                  </a:lnTo>
                  <a:lnTo>
                    <a:pt x="3109" y="8159"/>
                  </a:lnTo>
                  <a:lnTo>
                    <a:pt x="2526" y="8256"/>
                  </a:lnTo>
                  <a:lnTo>
                    <a:pt x="2526" y="8256"/>
                  </a:lnTo>
                  <a:lnTo>
                    <a:pt x="2332" y="8353"/>
                  </a:lnTo>
                  <a:lnTo>
                    <a:pt x="2234" y="8547"/>
                  </a:lnTo>
                  <a:lnTo>
                    <a:pt x="1846" y="8547"/>
                  </a:lnTo>
                  <a:lnTo>
                    <a:pt x="1846" y="8547"/>
                  </a:lnTo>
                  <a:lnTo>
                    <a:pt x="1555" y="8644"/>
                  </a:lnTo>
                  <a:lnTo>
                    <a:pt x="1166" y="8839"/>
                  </a:lnTo>
                  <a:lnTo>
                    <a:pt x="875" y="9130"/>
                  </a:lnTo>
                  <a:lnTo>
                    <a:pt x="486" y="9421"/>
                  </a:lnTo>
                  <a:lnTo>
                    <a:pt x="486" y="9421"/>
                  </a:lnTo>
                  <a:lnTo>
                    <a:pt x="292" y="9810"/>
                  </a:lnTo>
                  <a:lnTo>
                    <a:pt x="195" y="10101"/>
                  </a:lnTo>
                  <a:lnTo>
                    <a:pt x="98" y="10490"/>
                  </a:lnTo>
                  <a:lnTo>
                    <a:pt x="1" y="10878"/>
                  </a:lnTo>
                  <a:lnTo>
                    <a:pt x="1" y="13209"/>
                  </a:lnTo>
                  <a:lnTo>
                    <a:pt x="1" y="13209"/>
                  </a:lnTo>
                  <a:lnTo>
                    <a:pt x="98" y="13404"/>
                  </a:lnTo>
                  <a:lnTo>
                    <a:pt x="195" y="13598"/>
                  </a:lnTo>
                  <a:lnTo>
                    <a:pt x="486" y="13792"/>
                  </a:lnTo>
                  <a:lnTo>
                    <a:pt x="680" y="13792"/>
                  </a:lnTo>
                  <a:lnTo>
                    <a:pt x="10296" y="13792"/>
                  </a:lnTo>
                  <a:lnTo>
                    <a:pt x="10296" y="13792"/>
                  </a:lnTo>
                  <a:lnTo>
                    <a:pt x="10490" y="13792"/>
                  </a:lnTo>
                  <a:lnTo>
                    <a:pt x="10685" y="13598"/>
                  </a:lnTo>
                  <a:lnTo>
                    <a:pt x="10879" y="13404"/>
                  </a:lnTo>
                  <a:lnTo>
                    <a:pt x="10879" y="13209"/>
                  </a:lnTo>
                  <a:lnTo>
                    <a:pt x="10879" y="10878"/>
                  </a:lnTo>
                  <a:lnTo>
                    <a:pt x="10879" y="10878"/>
                  </a:lnTo>
                  <a:lnTo>
                    <a:pt x="10879" y="10490"/>
                  </a:lnTo>
                  <a:lnTo>
                    <a:pt x="10782" y="10101"/>
                  </a:lnTo>
                  <a:lnTo>
                    <a:pt x="10685" y="9810"/>
                  </a:lnTo>
                  <a:lnTo>
                    <a:pt x="10490" y="9421"/>
                  </a:lnTo>
                  <a:lnTo>
                    <a:pt x="10490" y="942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92"/>
            <p:cNvSpPr/>
            <p:nvPr/>
          </p:nvSpPr>
          <p:spPr>
            <a:xfrm>
              <a:off x="4061771" y="2241377"/>
              <a:ext cx="190978" cy="60194"/>
            </a:xfrm>
            <a:custGeom>
              <a:avLst/>
              <a:gdLst/>
              <a:ahLst/>
              <a:cxnLst/>
              <a:rect l="l" t="t" r="r" b="b"/>
              <a:pathLst>
                <a:path w="7091" h="2235" fill="none" extrusionOk="0">
                  <a:moveTo>
                    <a:pt x="6508" y="98"/>
                  </a:moveTo>
                  <a:lnTo>
                    <a:pt x="6508" y="98"/>
                  </a:lnTo>
                  <a:lnTo>
                    <a:pt x="6605" y="486"/>
                  </a:lnTo>
                  <a:lnTo>
                    <a:pt x="6799" y="778"/>
                  </a:lnTo>
                  <a:lnTo>
                    <a:pt x="6799" y="778"/>
                  </a:lnTo>
                  <a:lnTo>
                    <a:pt x="6993" y="1069"/>
                  </a:lnTo>
                  <a:lnTo>
                    <a:pt x="7090" y="1458"/>
                  </a:lnTo>
                  <a:lnTo>
                    <a:pt x="7090" y="2235"/>
                  </a:lnTo>
                  <a:lnTo>
                    <a:pt x="0" y="2235"/>
                  </a:lnTo>
                  <a:lnTo>
                    <a:pt x="0" y="1458"/>
                  </a:lnTo>
                  <a:lnTo>
                    <a:pt x="0" y="1458"/>
                  </a:lnTo>
                  <a:lnTo>
                    <a:pt x="97" y="1069"/>
                  </a:lnTo>
                  <a:lnTo>
                    <a:pt x="291" y="778"/>
                  </a:lnTo>
                  <a:lnTo>
                    <a:pt x="291" y="778"/>
                  </a:lnTo>
                  <a:lnTo>
                    <a:pt x="486" y="486"/>
                  </a:lnTo>
                  <a:lnTo>
                    <a:pt x="583" y="98"/>
                  </a:lnTo>
                  <a:lnTo>
                    <a:pt x="583" y="98"/>
                  </a:lnTo>
                  <a:lnTo>
                    <a:pt x="680" y="1"/>
                  </a:lnTo>
                  <a:lnTo>
                    <a:pt x="777" y="1"/>
                  </a:lnTo>
                  <a:lnTo>
                    <a:pt x="6313" y="1"/>
                  </a:lnTo>
                  <a:lnTo>
                    <a:pt x="6313" y="1"/>
                  </a:lnTo>
                  <a:lnTo>
                    <a:pt x="6411" y="1"/>
                  </a:lnTo>
                  <a:lnTo>
                    <a:pt x="6508" y="98"/>
                  </a:lnTo>
                  <a:lnTo>
                    <a:pt x="6508" y="9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92"/>
            <p:cNvSpPr/>
            <p:nvPr/>
          </p:nvSpPr>
          <p:spPr>
            <a:xfrm>
              <a:off x="4103625" y="2189074"/>
              <a:ext cx="104660" cy="39268"/>
            </a:xfrm>
            <a:custGeom>
              <a:avLst/>
              <a:gdLst/>
              <a:ahLst/>
              <a:cxnLst/>
              <a:rect l="l" t="t" r="r" b="b"/>
              <a:pathLst>
                <a:path w="3886" h="1458" fill="none" extrusionOk="0">
                  <a:moveTo>
                    <a:pt x="0" y="1457"/>
                  </a:moveTo>
                  <a:lnTo>
                    <a:pt x="0" y="0"/>
                  </a:lnTo>
                  <a:lnTo>
                    <a:pt x="194" y="292"/>
                  </a:lnTo>
                  <a:lnTo>
                    <a:pt x="194" y="292"/>
                  </a:lnTo>
                  <a:lnTo>
                    <a:pt x="389" y="486"/>
                  </a:lnTo>
                  <a:lnTo>
                    <a:pt x="680" y="680"/>
                  </a:lnTo>
                  <a:lnTo>
                    <a:pt x="874" y="777"/>
                  </a:lnTo>
                  <a:lnTo>
                    <a:pt x="1166" y="777"/>
                  </a:lnTo>
                  <a:lnTo>
                    <a:pt x="1166" y="777"/>
                  </a:lnTo>
                  <a:lnTo>
                    <a:pt x="1457" y="777"/>
                  </a:lnTo>
                  <a:lnTo>
                    <a:pt x="1943" y="583"/>
                  </a:lnTo>
                  <a:lnTo>
                    <a:pt x="1943" y="583"/>
                  </a:lnTo>
                  <a:lnTo>
                    <a:pt x="2525" y="777"/>
                  </a:lnTo>
                  <a:lnTo>
                    <a:pt x="2817" y="777"/>
                  </a:lnTo>
                  <a:lnTo>
                    <a:pt x="2817" y="777"/>
                  </a:lnTo>
                  <a:lnTo>
                    <a:pt x="3108" y="777"/>
                  </a:lnTo>
                  <a:lnTo>
                    <a:pt x="3302" y="680"/>
                  </a:lnTo>
                  <a:lnTo>
                    <a:pt x="3497" y="486"/>
                  </a:lnTo>
                  <a:lnTo>
                    <a:pt x="3691" y="292"/>
                  </a:lnTo>
                  <a:lnTo>
                    <a:pt x="3885" y="0"/>
                  </a:lnTo>
                  <a:lnTo>
                    <a:pt x="3885" y="1457"/>
                  </a:lnTo>
                  <a:lnTo>
                    <a:pt x="0" y="145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92"/>
            <p:cNvSpPr/>
            <p:nvPr/>
          </p:nvSpPr>
          <p:spPr>
            <a:xfrm>
              <a:off x="4169017" y="2173373"/>
              <a:ext cx="36655" cy="26178"/>
            </a:xfrm>
            <a:custGeom>
              <a:avLst/>
              <a:gdLst/>
              <a:ahLst/>
              <a:cxnLst/>
              <a:rect l="l" t="t" r="r" b="b"/>
              <a:pathLst>
                <a:path w="1361" h="972" fill="none" extrusionOk="0">
                  <a:moveTo>
                    <a:pt x="972" y="680"/>
                  </a:moveTo>
                  <a:lnTo>
                    <a:pt x="972" y="680"/>
                  </a:lnTo>
                  <a:lnTo>
                    <a:pt x="777" y="875"/>
                  </a:lnTo>
                  <a:lnTo>
                    <a:pt x="680" y="972"/>
                  </a:lnTo>
                  <a:lnTo>
                    <a:pt x="486" y="972"/>
                  </a:lnTo>
                  <a:lnTo>
                    <a:pt x="195" y="972"/>
                  </a:lnTo>
                  <a:lnTo>
                    <a:pt x="0" y="875"/>
                  </a:lnTo>
                  <a:lnTo>
                    <a:pt x="972" y="0"/>
                  </a:lnTo>
                  <a:lnTo>
                    <a:pt x="1360" y="0"/>
                  </a:lnTo>
                  <a:lnTo>
                    <a:pt x="972" y="68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92"/>
            <p:cNvSpPr/>
            <p:nvPr/>
          </p:nvSpPr>
          <p:spPr>
            <a:xfrm>
              <a:off x="4216095" y="2045201"/>
              <a:ext cx="10504" cy="15702"/>
            </a:xfrm>
            <a:custGeom>
              <a:avLst/>
              <a:gdLst/>
              <a:ahLst/>
              <a:cxnLst/>
              <a:rect l="l" t="t" r="r" b="b"/>
              <a:pathLst>
                <a:path w="390" h="583" fill="none" extrusionOk="0">
                  <a:moveTo>
                    <a:pt x="389" y="389"/>
                  </a:moveTo>
                  <a:lnTo>
                    <a:pt x="389" y="389"/>
                  </a:lnTo>
                  <a:lnTo>
                    <a:pt x="1" y="583"/>
                  </a:lnTo>
                  <a:lnTo>
                    <a:pt x="1" y="0"/>
                  </a:lnTo>
                  <a:lnTo>
                    <a:pt x="389" y="0"/>
                  </a:lnTo>
                  <a:lnTo>
                    <a:pt x="389" y="38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92"/>
            <p:cNvSpPr/>
            <p:nvPr/>
          </p:nvSpPr>
          <p:spPr>
            <a:xfrm>
              <a:off x="4053907" y="1953630"/>
              <a:ext cx="206680" cy="81121"/>
            </a:xfrm>
            <a:custGeom>
              <a:avLst/>
              <a:gdLst/>
              <a:ahLst/>
              <a:cxnLst/>
              <a:rect l="l" t="t" r="r" b="b"/>
              <a:pathLst>
                <a:path w="7674" h="3012" fill="none" extrusionOk="0">
                  <a:moveTo>
                    <a:pt x="1" y="2429"/>
                  </a:moveTo>
                  <a:lnTo>
                    <a:pt x="1652" y="2429"/>
                  </a:lnTo>
                  <a:lnTo>
                    <a:pt x="1652" y="2429"/>
                  </a:lnTo>
                  <a:lnTo>
                    <a:pt x="1749" y="2429"/>
                  </a:lnTo>
                  <a:lnTo>
                    <a:pt x="1846" y="2235"/>
                  </a:lnTo>
                  <a:lnTo>
                    <a:pt x="1846" y="2235"/>
                  </a:lnTo>
                  <a:lnTo>
                    <a:pt x="1749" y="2138"/>
                  </a:lnTo>
                  <a:lnTo>
                    <a:pt x="1652" y="2040"/>
                  </a:lnTo>
                  <a:lnTo>
                    <a:pt x="1263" y="2040"/>
                  </a:lnTo>
                  <a:lnTo>
                    <a:pt x="1360" y="972"/>
                  </a:lnTo>
                  <a:lnTo>
                    <a:pt x="1360" y="972"/>
                  </a:lnTo>
                  <a:lnTo>
                    <a:pt x="1555" y="486"/>
                  </a:lnTo>
                  <a:lnTo>
                    <a:pt x="1846" y="195"/>
                  </a:lnTo>
                  <a:lnTo>
                    <a:pt x="2235" y="1"/>
                  </a:lnTo>
                  <a:lnTo>
                    <a:pt x="2720" y="1"/>
                  </a:lnTo>
                  <a:lnTo>
                    <a:pt x="2720" y="1"/>
                  </a:lnTo>
                  <a:lnTo>
                    <a:pt x="3789" y="98"/>
                  </a:lnTo>
                  <a:lnTo>
                    <a:pt x="4954" y="1"/>
                  </a:lnTo>
                  <a:lnTo>
                    <a:pt x="4954" y="1"/>
                  </a:lnTo>
                  <a:lnTo>
                    <a:pt x="5440" y="1"/>
                  </a:lnTo>
                  <a:lnTo>
                    <a:pt x="5828" y="195"/>
                  </a:lnTo>
                  <a:lnTo>
                    <a:pt x="6120" y="486"/>
                  </a:lnTo>
                  <a:lnTo>
                    <a:pt x="6314" y="972"/>
                  </a:lnTo>
                  <a:lnTo>
                    <a:pt x="6411" y="2040"/>
                  </a:lnTo>
                  <a:lnTo>
                    <a:pt x="2623" y="2040"/>
                  </a:lnTo>
                  <a:lnTo>
                    <a:pt x="2623" y="2040"/>
                  </a:lnTo>
                  <a:lnTo>
                    <a:pt x="2429" y="2040"/>
                  </a:lnTo>
                  <a:lnTo>
                    <a:pt x="2332" y="2235"/>
                  </a:lnTo>
                  <a:lnTo>
                    <a:pt x="2332" y="2235"/>
                  </a:lnTo>
                  <a:lnTo>
                    <a:pt x="2429" y="2332"/>
                  </a:lnTo>
                  <a:lnTo>
                    <a:pt x="2623" y="2429"/>
                  </a:lnTo>
                  <a:lnTo>
                    <a:pt x="6703" y="2429"/>
                  </a:lnTo>
                  <a:lnTo>
                    <a:pt x="6703" y="2429"/>
                  </a:lnTo>
                  <a:lnTo>
                    <a:pt x="6703" y="2429"/>
                  </a:lnTo>
                  <a:lnTo>
                    <a:pt x="6703" y="2429"/>
                  </a:lnTo>
                  <a:lnTo>
                    <a:pt x="6703" y="2429"/>
                  </a:lnTo>
                  <a:lnTo>
                    <a:pt x="7674" y="2429"/>
                  </a:lnTo>
                  <a:lnTo>
                    <a:pt x="7674" y="2429"/>
                  </a:lnTo>
                  <a:lnTo>
                    <a:pt x="7577" y="2623"/>
                  </a:lnTo>
                  <a:lnTo>
                    <a:pt x="7480" y="2817"/>
                  </a:lnTo>
                  <a:lnTo>
                    <a:pt x="7285" y="2915"/>
                  </a:lnTo>
                  <a:lnTo>
                    <a:pt x="7091" y="3012"/>
                  </a:lnTo>
                  <a:lnTo>
                    <a:pt x="7091" y="3012"/>
                  </a:lnTo>
                  <a:lnTo>
                    <a:pt x="583" y="3012"/>
                  </a:lnTo>
                  <a:lnTo>
                    <a:pt x="583" y="3012"/>
                  </a:lnTo>
                  <a:lnTo>
                    <a:pt x="389" y="2915"/>
                  </a:lnTo>
                  <a:lnTo>
                    <a:pt x="195" y="2817"/>
                  </a:lnTo>
                  <a:lnTo>
                    <a:pt x="98" y="2623"/>
                  </a:lnTo>
                  <a:lnTo>
                    <a:pt x="1" y="2429"/>
                  </a:lnTo>
                  <a:lnTo>
                    <a:pt x="1" y="242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92"/>
            <p:cNvSpPr/>
            <p:nvPr/>
          </p:nvSpPr>
          <p:spPr>
            <a:xfrm>
              <a:off x="4087923" y="2045201"/>
              <a:ext cx="7864" cy="15702"/>
            </a:xfrm>
            <a:custGeom>
              <a:avLst/>
              <a:gdLst/>
              <a:ahLst/>
              <a:cxnLst/>
              <a:rect l="l" t="t" r="r" b="b"/>
              <a:pathLst>
                <a:path w="292" h="583" fill="none" extrusionOk="0">
                  <a:moveTo>
                    <a:pt x="292" y="0"/>
                  </a:moveTo>
                  <a:lnTo>
                    <a:pt x="292" y="583"/>
                  </a:lnTo>
                  <a:lnTo>
                    <a:pt x="292" y="583"/>
                  </a:lnTo>
                  <a:lnTo>
                    <a:pt x="0" y="389"/>
                  </a:lnTo>
                  <a:lnTo>
                    <a:pt x="0" y="0"/>
                  </a:lnTo>
                  <a:lnTo>
                    <a:pt x="292"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92"/>
            <p:cNvSpPr/>
            <p:nvPr/>
          </p:nvSpPr>
          <p:spPr>
            <a:xfrm>
              <a:off x="4082698" y="2045201"/>
              <a:ext cx="149125" cy="102047"/>
            </a:xfrm>
            <a:custGeom>
              <a:avLst/>
              <a:gdLst/>
              <a:ahLst/>
              <a:cxnLst/>
              <a:rect l="l" t="t" r="r" b="b"/>
              <a:pathLst>
                <a:path w="5537" h="3789" fill="none" extrusionOk="0">
                  <a:moveTo>
                    <a:pt x="583" y="1651"/>
                  </a:moveTo>
                  <a:lnTo>
                    <a:pt x="583" y="1651"/>
                  </a:lnTo>
                  <a:lnTo>
                    <a:pt x="486" y="1554"/>
                  </a:lnTo>
                  <a:lnTo>
                    <a:pt x="389" y="1457"/>
                  </a:lnTo>
                  <a:lnTo>
                    <a:pt x="194" y="1457"/>
                  </a:lnTo>
                  <a:lnTo>
                    <a:pt x="194" y="1457"/>
                  </a:lnTo>
                  <a:lnTo>
                    <a:pt x="0" y="1457"/>
                  </a:lnTo>
                  <a:lnTo>
                    <a:pt x="0" y="1263"/>
                  </a:lnTo>
                  <a:lnTo>
                    <a:pt x="0" y="971"/>
                  </a:lnTo>
                  <a:lnTo>
                    <a:pt x="0" y="971"/>
                  </a:lnTo>
                  <a:lnTo>
                    <a:pt x="0" y="777"/>
                  </a:lnTo>
                  <a:lnTo>
                    <a:pt x="0" y="777"/>
                  </a:lnTo>
                  <a:lnTo>
                    <a:pt x="194" y="874"/>
                  </a:lnTo>
                  <a:lnTo>
                    <a:pt x="486" y="971"/>
                  </a:lnTo>
                  <a:lnTo>
                    <a:pt x="486" y="971"/>
                  </a:lnTo>
                  <a:lnTo>
                    <a:pt x="583" y="1069"/>
                  </a:lnTo>
                  <a:lnTo>
                    <a:pt x="777" y="1069"/>
                  </a:lnTo>
                  <a:lnTo>
                    <a:pt x="874" y="971"/>
                  </a:lnTo>
                  <a:lnTo>
                    <a:pt x="971" y="777"/>
                  </a:lnTo>
                  <a:lnTo>
                    <a:pt x="971" y="0"/>
                  </a:lnTo>
                  <a:lnTo>
                    <a:pt x="4565" y="0"/>
                  </a:lnTo>
                  <a:lnTo>
                    <a:pt x="4565" y="777"/>
                  </a:lnTo>
                  <a:lnTo>
                    <a:pt x="4565" y="777"/>
                  </a:lnTo>
                  <a:lnTo>
                    <a:pt x="4662" y="971"/>
                  </a:lnTo>
                  <a:lnTo>
                    <a:pt x="4759" y="1069"/>
                  </a:lnTo>
                  <a:lnTo>
                    <a:pt x="4954" y="1069"/>
                  </a:lnTo>
                  <a:lnTo>
                    <a:pt x="5051" y="971"/>
                  </a:lnTo>
                  <a:lnTo>
                    <a:pt x="5051" y="971"/>
                  </a:lnTo>
                  <a:lnTo>
                    <a:pt x="5342" y="874"/>
                  </a:lnTo>
                  <a:lnTo>
                    <a:pt x="5439" y="777"/>
                  </a:lnTo>
                  <a:lnTo>
                    <a:pt x="5439" y="777"/>
                  </a:lnTo>
                  <a:lnTo>
                    <a:pt x="5536" y="971"/>
                  </a:lnTo>
                  <a:lnTo>
                    <a:pt x="5536" y="1263"/>
                  </a:lnTo>
                  <a:lnTo>
                    <a:pt x="5536" y="1263"/>
                  </a:lnTo>
                  <a:lnTo>
                    <a:pt x="5536" y="1457"/>
                  </a:lnTo>
                  <a:lnTo>
                    <a:pt x="5342" y="1457"/>
                  </a:lnTo>
                  <a:lnTo>
                    <a:pt x="5148" y="1457"/>
                  </a:lnTo>
                  <a:lnTo>
                    <a:pt x="5148" y="1457"/>
                  </a:lnTo>
                  <a:lnTo>
                    <a:pt x="5051" y="1554"/>
                  </a:lnTo>
                  <a:lnTo>
                    <a:pt x="4954" y="1651"/>
                  </a:lnTo>
                  <a:lnTo>
                    <a:pt x="4954" y="1651"/>
                  </a:lnTo>
                  <a:lnTo>
                    <a:pt x="4954" y="2137"/>
                  </a:lnTo>
                  <a:lnTo>
                    <a:pt x="4759" y="2526"/>
                  </a:lnTo>
                  <a:lnTo>
                    <a:pt x="4565" y="2914"/>
                  </a:lnTo>
                  <a:lnTo>
                    <a:pt x="4274" y="3205"/>
                  </a:lnTo>
                  <a:lnTo>
                    <a:pt x="4274" y="3205"/>
                  </a:lnTo>
                  <a:lnTo>
                    <a:pt x="3885" y="3400"/>
                  </a:lnTo>
                  <a:lnTo>
                    <a:pt x="3594" y="3594"/>
                  </a:lnTo>
                  <a:lnTo>
                    <a:pt x="3205" y="3691"/>
                  </a:lnTo>
                  <a:lnTo>
                    <a:pt x="2817" y="3788"/>
                  </a:lnTo>
                  <a:lnTo>
                    <a:pt x="2331" y="3691"/>
                  </a:lnTo>
                  <a:lnTo>
                    <a:pt x="1943" y="3594"/>
                  </a:lnTo>
                  <a:lnTo>
                    <a:pt x="1651" y="3400"/>
                  </a:lnTo>
                  <a:lnTo>
                    <a:pt x="1263" y="3205"/>
                  </a:lnTo>
                  <a:lnTo>
                    <a:pt x="1263" y="3205"/>
                  </a:lnTo>
                  <a:lnTo>
                    <a:pt x="971" y="2914"/>
                  </a:lnTo>
                  <a:lnTo>
                    <a:pt x="777" y="2526"/>
                  </a:lnTo>
                  <a:lnTo>
                    <a:pt x="583" y="2137"/>
                  </a:lnTo>
                  <a:lnTo>
                    <a:pt x="583" y="1651"/>
                  </a:lnTo>
                  <a:lnTo>
                    <a:pt x="583" y="165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92"/>
            <p:cNvSpPr/>
            <p:nvPr/>
          </p:nvSpPr>
          <p:spPr>
            <a:xfrm>
              <a:off x="4127164" y="2152446"/>
              <a:ext cx="60194" cy="41880"/>
            </a:xfrm>
            <a:custGeom>
              <a:avLst/>
              <a:gdLst/>
              <a:ahLst/>
              <a:cxnLst/>
              <a:rect l="l" t="t" r="r" b="b"/>
              <a:pathLst>
                <a:path w="2235" h="1555" fill="none" extrusionOk="0">
                  <a:moveTo>
                    <a:pt x="2137" y="0"/>
                  </a:moveTo>
                  <a:lnTo>
                    <a:pt x="2137" y="98"/>
                  </a:lnTo>
                  <a:lnTo>
                    <a:pt x="2137" y="98"/>
                  </a:lnTo>
                  <a:lnTo>
                    <a:pt x="2234" y="486"/>
                  </a:lnTo>
                  <a:lnTo>
                    <a:pt x="1166" y="1554"/>
                  </a:lnTo>
                  <a:lnTo>
                    <a:pt x="0" y="486"/>
                  </a:lnTo>
                  <a:lnTo>
                    <a:pt x="0" y="486"/>
                  </a:lnTo>
                  <a:lnTo>
                    <a:pt x="97" y="98"/>
                  </a:lnTo>
                  <a:lnTo>
                    <a:pt x="97" y="0"/>
                  </a:lnTo>
                  <a:lnTo>
                    <a:pt x="97" y="0"/>
                  </a:lnTo>
                  <a:lnTo>
                    <a:pt x="583" y="98"/>
                  </a:lnTo>
                  <a:lnTo>
                    <a:pt x="1166" y="195"/>
                  </a:lnTo>
                  <a:lnTo>
                    <a:pt x="1651" y="98"/>
                  </a:lnTo>
                  <a:lnTo>
                    <a:pt x="2137" y="0"/>
                  </a:lnTo>
                  <a:lnTo>
                    <a:pt x="2137"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92"/>
            <p:cNvSpPr/>
            <p:nvPr/>
          </p:nvSpPr>
          <p:spPr>
            <a:xfrm>
              <a:off x="4108849" y="2173373"/>
              <a:ext cx="36655" cy="26178"/>
            </a:xfrm>
            <a:custGeom>
              <a:avLst/>
              <a:gdLst/>
              <a:ahLst/>
              <a:cxnLst/>
              <a:rect l="l" t="t" r="r" b="b"/>
              <a:pathLst>
                <a:path w="1361" h="972" fill="none" extrusionOk="0">
                  <a:moveTo>
                    <a:pt x="389" y="0"/>
                  </a:moveTo>
                  <a:lnTo>
                    <a:pt x="1360" y="875"/>
                  </a:lnTo>
                  <a:lnTo>
                    <a:pt x="1360" y="875"/>
                  </a:lnTo>
                  <a:lnTo>
                    <a:pt x="972" y="972"/>
                  </a:lnTo>
                  <a:lnTo>
                    <a:pt x="680" y="972"/>
                  </a:lnTo>
                  <a:lnTo>
                    <a:pt x="486" y="875"/>
                  </a:lnTo>
                  <a:lnTo>
                    <a:pt x="389" y="680"/>
                  </a:lnTo>
                  <a:lnTo>
                    <a:pt x="0" y="0"/>
                  </a:lnTo>
                  <a:lnTo>
                    <a:pt x="389"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92"/>
            <p:cNvSpPr/>
            <p:nvPr/>
          </p:nvSpPr>
          <p:spPr>
            <a:xfrm>
              <a:off x="4077446" y="2170760"/>
              <a:ext cx="15729" cy="57582"/>
            </a:xfrm>
            <a:custGeom>
              <a:avLst/>
              <a:gdLst/>
              <a:ahLst/>
              <a:cxnLst/>
              <a:rect l="l" t="t" r="r" b="b"/>
              <a:pathLst>
                <a:path w="584" h="2138" fill="none" extrusionOk="0">
                  <a:moveTo>
                    <a:pt x="584" y="0"/>
                  </a:moveTo>
                  <a:lnTo>
                    <a:pt x="584" y="2137"/>
                  </a:lnTo>
                  <a:lnTo>
                    <a:pt x="195" y="2137"/>
                  </a:lnTo>
                  <a:lnTo>
                    <a:pt x="195" y="2137"/>
                  </a:lnTo>
                  <a:lnTo>
                    <a:pt x="1" y="2137"/>
                  </a:lnTo>
                  <a:lnTo>
                    <a:pt x="1" y="97"/>
                  </a:lnTo>
                  <a:lnTo>
                    <a:pt x="584"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92"/>
            <p:cNvSpPr/>
            <p:nvPr/>
          </p:nvSpPr>
          <p:spPr>
            <a:xfrm>
              <a:off x="4022531" y="2181210"/>
              <a:ext cx="44492" cy="120361"/>
            </a:xfrm>
            <a:custGeom>
              <a:avLst/>
              <a:gdLst/>
              <a:ahLst/>
              <a:cxnLst/>
              <a:rect l="l" t="t" r="r" b="b"/>
              <a:pathLst>
                <a:path w="1652" h="4469" fill="none" extrusionOk="0">
                  <a:moveTo>
                    <a:pt x="0" y="4274"/>
                  </a:moveTo>
                  <a:lnTo>
                    <a:pt x="0" y="1943"/>
                  </a:lnTo>
                  <a:lnTo>
                    <a:pt x="0" y="1943"/>
                  </a:lnTo>
                  <a:lnTo>
                    <a:pt x="97" y="1361"/>
                  </a:lnTo>
                  <a:lnTo>
                    <a:pt x="389" y="778"/>
                  </a:lnTo>
                  <a:lnTo>
                    <a:pt x="389" y="778"/>
                  </a:lnTo>
                  <a:lnTo>
                    <a:pt x="777" y="292"/>
                  </a:lnTo>
                  <a:lnTo>
                    <a:pt x="1360" y="98"/>
                  </a:lnTo>
                  <a:lnTo>
                    <a:pt x="1651" y="1"/>
                  </a:lnTo>
                  <a:lnTo>
                    <a:pt x="1651" y="2138"/>
                  </a:lnTo>
                  <a:lnTo>
                    <a:pt x="1651" y="2138"/>
                  </a:lnTo>
                  <a:lnTo>
                    <a:pt x="1651" y="2235"/>
                  </a:lnTo>
                  <a:lnTo>
                    <a:pt x="1651" y="2235"/>
                  </a:lnTo>
                  <a:lnTo>
                    <a:pt x="1554" y="2526"/>
                  </a:lnTo>
                  <a:lnTo>
                    <a:pt x="1457" y="2720"/>
                  </a:lnTo>
                  <a:lnTo>
                    <a:pt x="1457" y="2720"/>
                  </a:lnTo>
                  <a:lnTo>
                    <a:pt x="1166" y="3206"/>
                  </a:lnTo>
                  <a:lnTo>
                    <a:pt x="1069" y="3692"/>
                  </a:lnTo>
                  <a:lnTo>
                    <a:pt x="1069" y="4469"/>
                  </a:lnTo>
                  <a:lnTo>
                    <a:pt x="194" y="4469"/>
                  </a:lnTo>
                  <a:lnTo>
                    <a:pt x="194" y="4469"/>
                  </a:lnTo>
                  <a:lnTo>
                    <a:pt x="0" y="4469"/>
                  </a:lnTo>
                  <a:lnTo>
                    <a:pt x="0" y="4274"/>
                  </a:lnTo>
                  <a:lnTo>
                    <a:pt x="0" y="4274"/>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92"/>
            <p:cNvSpPr/>
            <p:nvPr/>
          </p:nvSpPr>
          <p:spPr>
            <a:xfrm>
              <a:off x="4221320" y="2170760"/>
              <a:ext cx="70671" cy="130811"/>
            </a:xfrm>
            <a:custGeom>
              <a:avLst/>
              <a:gdLst/>
              <a:ahLst/>
              <a:cxnLst/>
              <a:rect l="l" t="t" r="r" b="b"/>
              <a:pathLst>
                <a:path w="2624" h="4857" fill="none" extrusionOk="0">
                  <a:moveTo>
                    <a:pt x="2623" y="4662"/>
                  </a:moveTo>
                  <a:lnTo>
                    <a:pt x="2623" y="4662"/>
                  </a:lnTo>
                  <a:lnTo>
                    <a:pt x="2623" y="4857"/>
                  </a:lnTo>
                  <a:lnTo>
                    <a:pt x="2429" y="4857"/>
                  </a:lnTo>
                  <a:lnTo>
                    <a:pt x="1555" y="4857"/>
                  </a:lnTo>
                  <a:lnTo>
                    <a:pt x="1555" y="4080"/>
                  </a:lnTo>
                  <a:lnTo>
                    <a:pt x="1555" y="4080"/>
                  </a:lnTo>
                  <a:lnTo>
                    <a:pt x="1458" y="3594"/>
                  </a:lnTo>
                  <a:lnTo>
                    <a:pt x="1166" y="3108"/>
                  </a:lnTo>
                  <a:lnTo>
                    <a:pt x="1166" y="3108"/>
                  </a:lnTo>
                  <a:lnTo>
                    <a:pt x="1069" y="2914"/>
                  </a:lnTo>
                  <a:lnTo>
                    <a:pt x="972" y="2623"/>
                  </a:lnTo>
                  <a:lnTo>
                    <a:pt x="972" y="2623"/>
                  </a:lnTo>
                  <a:lnTo>
                    <a:pt x="972" y="2526"/>
                  </a:lnTo>
                  <a:lnTo>
                    <a:pt x="972" y="1749"/>
                  </a:lnTo>
                  <a:lnTo>
                    <a:pt x="972" y="1749"/>
                  </a:lnTo>
                  <a:lnTo>
                    <a:pt x="875" y="1651"/>
                  </a:lnTo>
                  <a:lnTo>
                    <a:pt x="778" y="1554"/>
                  </a:lnTo>
                  <a:lnTo>
                    <a:pt x="778" y="1554"/>
                  </a:lnTo>
                  <a:lnTo>
                    <a:pt x="584" y="1651"/>
                  </a:lnTo>
                  <a:lnTo>
                    <a:pt x="584" y="1749"/>
                  </a:lnTo>
                  <a:lnTo>
                    <a:pt x="584" y="2137"/>
                  </a:lnTo>
                  <a:lnTo>
                    <a:pt x="584" y="2137"/>
                  </a:lnTo>
                  <a:lnTo>
                    <a:pt x="389" y="2137"/>
                  </a:lnTo>
                  <a:lnTo>
                    <a:pt x="1" y="2137"/>
                  </a:lnTo>
                  <a:lnTo>
                    <a:pt x="1" y="0"/>
                  </a:lnTo>
                  <a:lnTo>
                    <a:pt x="584" y="97"/>
                  </a:lnTo>
                  <a:lnTo>
                    <a:pt x="584" y="777"/>
                  </a:lnTo>
                  <a:lnTo>
                    <a:pt x="584" y="777"/>
                  </a:lnTo>
                  <a:lnTo>
                    <a:pt x="584" y="972"/>
                  </a:lnTo>
                  <a:lnTo>
                    <a:pt x="681" y="1069"/>
                  </a:lnTo>
                  <a:lnTo>
                    <a:pt x="681" y="1069"/>
                  </a:lnTo>
                  <a:lnTo>
                    <a:pt x="875" y="972"/>
                  </a:lnTo>
                  <a:lnTo>
                    <a:pt x="972" y="777"/>
                  </a:lnTo>
                  <a:lnTo>
                    <a:pt x="972" y="389"/>
                  </a:lnTo>
                  <a:lnTo>
                    <a:pt x="1264" y="486"/>
                  </a:lnTo>
                  <a:lnTo>
                    <a:pt x="1264" y="486"/>
                  </a:lnTo>
                  <a:lnTo>
                    <a:pt x="1846" y="680"/>
                  </a:lnTo>
                  <a:lnTo>
                    <a:pt x="2235" y="1166"/>
                  </a:lnTo>
                  <a:lnTo>
                    <a:pt x="2235" y="1166"/>
                  </a:lnTo>
                  <a:lnTo>
                    <a:pt x="2526" y="1749"/>
                  </a:lnTo>
                  <a:lnTo>
                    <a:pt x="2623" y="2331"/>
                  </a:lnTo>
                  <a:lnTo>
                    <a:pt x="2623" y="466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92"/>
            <p:cNvSpPr/>
            <p:nvPr/>
          </p:nvSpPr>
          <p:spPr>
            <a:xfrm>
              <a:off x="4291964" y="2296319"/>
              <a:ext cx="27" cy="27"/>
            </a:xfrm>
            <a:custGeom>
              <a:avLst/>
              <a:gdLst/>
              <a:ahLst/>
              <a:cxnLst/>
              <a:rect l="l" t="t" r="r" b="b"/>
              <a:pathLst>
                <a:path w="1" h="1" fill="none" extrusionOk="0">
                  <a:moveTo>
                    <a:pt x="0" y="0"/>
                  </a:moveTo>
                  <a:lnTo>
                    <a:pt x="0"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0"/>
                                        </p:tgtEl>
                                        <p:attrNameLst>
                                          <p:attrName>style.visibility</p:attrName>
                                        </p:attrNameLst>
                                      </p:cBhvr>
                                      <p:to>
                                        <p:strVal val="visible"/>
                                      </p:to>
                                    </p:set>
                                    <p:animEffect transition="in" filter="fade">
                                      <p:cBhvr>
                                        <p:cTn id="7" dur="1000"/>
                                        <p:tgtEl>
                                          <p:spTgt spid="1240"/>
                                        </p:tgtEl>
                                      </p:cBhvr>
                                    </p:animEffect>
                                  </p:childTnLst>
                                </p:cTn>
                              </p:par>
                              <p:par>
                                <p:cTn id="8" presetID="10" presetClass="entr" presetSubtype="0" fill="hold" nodeType="withEffect">
                                  <p:stCondLst>
                                    <p:cond delay="0"/>
                                  </p:stCondLst>
                                  <p:childTnLst>
                                    <p:set>
                                      <p:cBhvr>
                                        <p:cTn id="9" dur="1" fill="hold">
                                          <p:stCondLst>
                                            <p:cond delay="0"/>
                                          </p:stCondLst>
                                        </p:cTn>
                                        <p:tgtEl>
                                          <p:spTgt spid="1281"/>
                                        </p:tgtEl>
                                        <p:attrNameLst>
                                          <p:attrName>style.visibility</p:attrName>
                                        </p:attrNameLst>
                                      </p:cBhvr>
                                      <p:to>
                                        <p:strVal val="visible"/>
                                      </p:to>
                                    </p:set>
                                    <p:animEffect transition="in" filter="fade">
                                      <p:cBhvr>
                                        <p:cTn id="10" dur="1000"/>
                                        <p:tgtEl>
                                          <p:spTgt spid="1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93"/>
          <p:cNvSpPr txBox="1">
            <a:spLocks noGrp="1"/>
          </p:cNvSpPr>
          <p:nvPr>
            <p:ph type="title"/>
          </p:nvPr>
        </p:nvSpPr>
        <p:spPr>
          <a:xfrm>
            <a:off x="1094537" y="1352563"/>
            <a:ext cx="3672000" cy="53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ar-DZ" dirty="0" smtClean="0"/>
              <a:t>المبحث الثالث </a:t>
            </a:r>
            <a:endParaRPr dirty="0"/>
          </a:p>
        </p:txBody>
      </p:sp>
      <p:sp>
        <p:nvSpPr>
          <p:cNvPr id="1308" name="Google Shape;1308;p93"/>
          <p:cNvSpPr txBox="1">
            <a:spLocks noGrp="1"/>
          </p:cNvSpPr>
          <p:nvPr>
            <p:ph type="subTitle" idx="1"/>
          </p:nvPr>
        </p:nvSpPr>
        <p:spPr>
          <a:xfrm>
            <a:off x="899593" y="1891963"/>
            <a:ext cx="3240360" cy="823803"/>
          </a:xfrm>
          <a:prstGeom prst="rect">
            <a:avLst/>
          </a:prstGeom>
        </p:spPr>
        <p:txBody>
          <a:bodyPr spcFirstLastPara="1" wrap="square" lIns="91425" tIns="91425" rIns="91425" bIns="91425" anchor="ctr" anchorCtr="0">
            <a:noAutofit/>
          </a:bodyPr>
          <a:lstStyle/>
          <a:p>
            <a:pPr marL="139700" lvl="0" indent="0" algn="r" rtl="1">
              <a:spcBef>
                <a:spcPts val="0"/>
              </a:spcBef>
              <a:spcAft>
                <a:spcPts val="0"/>
              </a:spcAft>
              <a:buSzPts val="1400"/>
              <a:buNone/>
            </a:pPr>
            <a:r>
              <a:rPr lang="ar-DZ" sz="3200" dirty="0" smtClean="0"/>
              <a:t>مقارنة  بين الإقتصاد الخطي و الدائري </a:t>
            </a:r>
            <a:endParaRPr sz="3200" dirty="0"/>
          </a:p>
        </p:txBody>
      </p:sp>
      <p:pic>
        <p:nvPicPr>
          <p:cNvPr id="1309" name="Google Shape;1309;p93"/>
          <p:cNvPicPr preferRelativeResize="0"/>
          <p:nvPr/>
        </p:nvPicPr>
        <p:blipFill rotWithShape="1">
          <a:blip r:embed="rId3">
            <a:alphaModFix/>
          </a:blip>
          <a:srcRect l="8692" t="14101" b="5408"/>
          <a:stretch/>
        </p:blipFill>
        <p:spPr>
          <a:xfrm>
            <a:off x="4941775" y="501813"/>
            <a:ext cx="3111248" cy="4139877"/>
          </a:xfrm>
          <a:prstGeom prst="rect">
            <a:avLst/>
          </a:prstGeom>
          <a:noFill/>
          <a:ln>
            <a:noFill/>
          </a:ln>
        </p:spPr>
      </p:pic>
      <p:sp>
        <p:nvSpPr>
          <p:cNvPr id="1310" name="Google Shape;1310;p93"/>
          <p:cNvSpPr/>
          <p:nvPr/>
        </p:nvSpPr>
        <p:spPr>
          <a:xfrm rot="5400000">
            <a:off x="6947775" y="3740550"/>
            <a:ext cx="2055300" cy="7506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93"/>
          <p:cNvSpPr/>
          <p:nvPr/>
        </p:nvSpPr>
        <p:spPr>
          <a:xfrm rot="10800000">
            <a:off x="-24375" y="367050"/>
            <a:ext cx="6183900" cy="3519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11"/>
                                        </p:tgtEl>
                                        <p:attrNameLst>
                                          <p:attrName>style.visibility</p:attrName>
                                        </p:attrNameLst>
                                      </p:cBhvr>
                                      <p:to>
                                        <p:strVal val="visible"/>
                                      </p:to>
                                    </p:set>
                                    <p:anim calcmode="lin" valueType="num">
                                      <p:cBhvr additive="base">
                                        <p:cTn id="7" dur="1000"/>
                                        <p:tgtEl>
                                          <p:spTgt spid="1311"/>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309"/>
                                        </p:tgtEl>
                                        <p:attrNameLst>
                                          <p:attrName>style.visibility</p:attrName>
                                        </p:attrNameLst>
                                      </p:cBhvr>
                                      <p:to>
                                        <p:strVal val="visible"/>
                                      </p:to>
                                    </p:set>
                                    <p:anim calcmode="lin" valueType="num">
                                      <p:cBhvr additive="base">
                                        <p:cTn id="10" dur="1000"/>
                                        <p:tgtEl>
                                          <p:spTgt spid="1309"/>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1310"/>
                                        </p:tgtEl>
                                        <p:attrNameLst>
                                          <p:attrName>style.visibility</p:attrName>
                                        </p:attrNameLst>
                                      </p:cBhvr>
                                      <p:to>
                                        <p:strVal val="visible"/>
                                      </p:to>
                                    </p:set>
                                    <p:animEffect transition="in" filter="fade">
                                      <p:cBhvr>
                                        <p:cTn id="13" dur="1000"/>
                                        <p:tgtEl>
                                          <p:spTgt spid="1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5" name="Google Shape;1325;p95"/>
          <p:cNvSpPr txBox="1">
            <a:spLocks noGrp="1"/>
          </p:cNvSpPr>
          <p:nvPr>
            <p:ph type="body" idx="1"/>
          </p:nvPr>
        </p:nvSpPr>
        <p:spPr>
          <a:xfrm>
            <a:off x="971600" y="1923678"/>
            <a:ext cx="2428280" cy="1080120"/>
          </a:xfrm>
          <a:prstGeom prst="rect">
            <a:avLst/>
          </a:prstGeom>
        </p:spPr>
        <p:txBody>
          <a:bodyPr spcFirstLastPara="1" wrap="square" lIns="91425" tIns="91425" rIns="91425" bIns="91425" anchor="t" anchorCtr="0">
            <a:noAutofit/>
          </a:bodyPr>
          <a:lstStyle/>
          <a:p>
            <a:pPr marL="0" lvl="0" indent="0" algn="r" rtl="0">
              <a:spcBef>
                <a:spcPts val="1600"/>
              </a:spcBef>
              <a:spcAft>
                <a:spcPts val="0"/>
              </a:spcAft>
              <a:buClr>
                <a:schemeClr val="dk1"/>
              </a:buClr>
              <a:buSzPts val="1100"/>
              <a:buFont typeface="Arial"/>
              <a:buNone/>
            </a:pPr>
            <a:r>
              <a:rPr lang="ar-DZ" sz="2000" b="1" dirty="0" smtClean="0"/>
              <a:t>الفرق بين  الإقتصاد الخطي و الدائري </a:t>
            </a:r>
            <a:endParaRPr sz="2000" b="1" dirty="0"/>
          </a:p>
          <a:p>
            <a:pPr marL="0" lvl="0" indent="0" algn="r" rtl="0">
              <a:spcBef>
                <a:spcPts val="1600"/>
              </a:spcBef>
              <a:spcAft>
                <a:spcPts val="1600"/>
              </a:spcAft>
              <a:buNone/>
            </a:pPr>
            <a:endParaRPr dirty="0"/>
          </a:p>
        </p:txBody>
      </p:sp>
      <p:sp>
        <p:nvSpPr>
          <p:cNvPr id="1326" name="Google Shape;1326;p95"/>
          <p:cNvSpPr txBox="1">
            <a:spLocks noGrp="1"/>
          </p:cNvSpPr>
          <p:nvPr>
            <p:ph type="title" idx="2"/>
          </p:nvPr>
        </p:nvSpPr>
        <p:spPr>
          <a:xfrm>
            <a:off x="1691680" y="1337829"/>
            <a:ext cx="2448272"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smtClean="0"/>
              <a:t>مطلب الأول  </a:t>
            </a:r>
            <a:endParaRPr dirty="0"/>
          </a:p>
        </p:txBody>
      </p:sp>
      <p:sp>
        <p:nvSpPr>
          <p:cNvPr id="1327" name="Google Shape;1327;p95"/>
          <p:cNvSpPr txBox="1">
            <a:spLocks noGrp="1"/>
          </p:cNvSpPr>
          <p:nvPr>
            <p:ph type="body" idx="3"/>
          </p:nvPr>
        </p:nvSpPr>
        <p:spPr>
          <a:xfrm>
            <a:off x="6694200" y="2912813"/>
            <a:ext cx="1708200" cy="1173900"/>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Clr>
                <a:schemeClr val="dk1"/>
              </a:buClr>
              <a:buSzPts val="1100"/>
              <a:buFont typeface="Arial"/>
              <a:buNone/>
            </a:pPr>
            <a:endParaRPr dirty="0"/>
          </a:p>
          <a:p>
            <a:pPr marL="0" lvl="0" indent="0" algn="l" rtl="0">
              <a:spcBef>
                <a:spcPts val="1600"/>
              </a:spcBef>
              <a:spcAft>
                <a:spcPts val="1600"/>
              </a:spcAft>
              <a:buNone/>
            </a:pPr>
            <a:endParaRPr dirty="0"/>
          </a:p>
        </p:txBody>
      </p:sp>
      <p:sp>
        <p:nvSpPr>
          <p:cNvPr id="1331" name="Google Shape;1331;p95"/>
          <p:cNvSpPr/>
          <p:nvPr/>
        </p:nvSpPr>
        <p:spPr>
          <a:xfrm rot="10800000">
            <a:off x="-13725" y="4791600"/>
            <a:ext cx="3183600" cy="3519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95"/>
          <p:cNvSpPr/>
          <p:nvPr/>
        </p:nvSpPr>
        <p:spPr>
          <a:xfrm rot="10800000">
            <a:off x="5364088" y="771550"/>
            <a:ext cx="2232248" cy="1872208"/>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1064;p75"/>
          <p:cNvPicPr preferRelativeResize="0"/>
          <p:nvPr/>
        </p:nvPicPr>
        <p:blipFill rotWithShape="1">
          <a:blip r:embed="rId3">
            <a:alphaModFix/>
          </a:blip>
          <a:srcRect l="7138" t="14168" r="11922" b="10308"/>
          <a:stretch/>
        </p:blipFill>
        <p:spPr>
          <a:xfrm>
            <a:off x="5580112" y="915566"/>
            <a:ext cx="1518848" cy="1417226"/>
          </a:xfrm>
          <a:prstGeom prst="rect">
            <a:avLst/>
          </a:prstGeom>
          <a:noFill/>
          <a:ln>
            <a:noFill/>
          </a:ln>
        </p:spPr>
      </p:pic>
      <p:pic>
        <p:nvPicPr>
          <p:cNvPr id="12" name="Google Shape;1074;p76"/>
          <p:cNvPicPr preferRelativeResize="0"/>
          <p:nvPr/>
        </p:nvPicPr>
        <p:blipFill rotWithShape="1">
          <a:blip r:embed="rId4">
            <a:alphaModFix/>
          </a:blip>
          <a:srcRect t="7743" r="10249" b="21793"/>
          <a:stretch/>
        </p:blipFill>
        <p:spPr>
          <a:xfrm>
            <a:off x="4030012" y="1851670"/>
            <a:ext cx="2309524" cy="18132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25"/>
                                        </p:tgtEl>
                                        <p:attrNameLst>
                                          <p:attrName>style.visibility</p:attrName>
                                        </p:attrNameLst>
                                      </p:cBhvr>
                                      <p:to>
                                        <p:strVal val="visible"/>
                                      </p:to>
                                    </p:set>
                                    <p:anim calcmode="lin" valueType="num">
                                      <p:cBhvr additive="base">
                                        <p:cTn id="7" dur="1000"/>
                                        <p:tgtEl>
                                          <p:spTgt spid="132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326"/>
                                        </p:tgtEl>
                                        <p:attrNameLst>
                                          <p:attrName>style.visibility</p:attrName>
                                        </p:attrNameLst>
                                      </p:cBhvr>
                                      <p:to>
                                        <p:strVal val="visible"/>
                                      </p:to>
                                    </p:set>
                                    <p:anim calcmode="lin" valueType="num">
                                      <p:cBhvr additive="base">
                                        <p:cTn id="10" dur="1000"/>
                                        <p:tgtEl>
                                          <p:spTgt spid="1326"/>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331"/>
                                        </p:tgtEl>
                                        <p:attrNameLst>
                                          <p:attrName>style.visibility</p:attrName>
                                        </p:attrNameLst>
                                      </p:cBhvr>
                                      <p:to>
                                        <p:strVal val="visible"/>
                                      </p:to>
                                    </p:set>
                                    <p:anim calcmode="lin" valueType="num">
                                      <p:cBhvr additive="base">
                                        <p:cTn id="13" dur="1000"/>
                                        <p:tgtEl>
                                          <p:spTgt spid="1331"/>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327"/>
                                        </p:tgtEl>
                                        <p:attrNameLst>
                                          <p:attrName>style.visibility</p:attrName>
                                        </p:attrNameLst>
                                      </p:cBhvr>
                                      <p:to>
                                        <p:strVal val="visible"/>
                                      </p:to>
                                    </p:set>
                                    <p:anim calcmode="lin" valueType="num">
                                      <p:cBhvr additive="base">
                                        <p:cTn id="16" dur="1000"/>
                                        <p:tgtEl>
                                          <p:spTgt spid="1327"/>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332"/>
                                        </p:tgtEl>
                                        <p:attrNameLst>
                                          <p:attrName>style.visibility</p:attrName>
                                        </p:attrNameLst>
                                      </p:cBhvr>
                                      <p:to>
                                        <p:strVal val="visible"/>
                                      </p:to>
                                    </p:set>
                                    <p:anim calcmode="lin" valueType="num">
                                      <p:cBhvr additive="base">
                                        <p:cTn id="19" dur="1000"/>
                                        <p:tgtEl>
                                          <p:spTgt spid="13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96"/>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dirty="0" smtClean="0"/>
              <a:t>مطلب الأول </a:t>
            </a:r>
            <a:r>
              <a:rPr lang="en-US" dirty="0" smtClean="0"/>
              <a:t>: </a:t>
            </a:r>
            <a:r>
              <a:rPr lang="ar-DZ" dirty="0" smtClean="0"/>
              <a:t>الفرق بين الإقتصاد الخطي و الدائري</a:t>
            </a:r>
            <a:br>
              <a:rPr lang="ar-DZ" dirty="0" smtClean="0"/>
            </a:br>
            <a:endParaRPr dirty="0"/>
          </a:p>
        </p:txBody>
      </p:sp>
      <p:sp>
        <p:nvSpPr>
          <p:cNvPr id="1350" name="Google Shape;1350;p96"/>
          <p:cNvSpPr/>
          <p:nvPr/>
        </p:nvSpPr>
        <p:spPr>
          <a:xfrm rot="10800000">
            <a:off x="0" y="4207075"/>
            <a:ext cx="5757300" cy="3618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2" name="Tableau 11"/>
          <p:cNvGraphicFramePr>
            <a:graphicFrameLocks noGrp="1"/>
          </p:cNvGraphicFramePr>
          <p:nvPr>
            <p:extLst>
              <p:ext uri="{D42A27DB-BD31-4B8C-83A1-F6EECF244321}">
                <p14:modId xmlns:p14="http://schemas.microsoft.com/office/powerpoint/2010/main" val="189492957"/>
              </p:ext>
            </p:extLst>
          </p:nvPr>
        </p:nvGraphicFramePr>
        <p:xfrm>
          <a:off x="1115616" y="1131590"/>
          <a:ext cx="6432378" cy="1956050"/>
        </p:xfrm>
        <a:graphic>
          <a:graphicData uri="http://schemas.openxmlformats.org/drawingml/2006/table">
            <a:tbl>
              <a:tblPr firstRow="1" bandRow="1">
                <a:tableStyleId>{C8AC75CD-6B03-4538-B0AE-44531B45DD4E}</a:tableStyleId>
              </a:tblPr>
              <a:tblGrid>
                <a:gridCol w="2144126"/>
                <a:gridCol w="2144126"/>
                <a:gridCol w="2144126"/>
              </a:tblGrid>
              <a:tr h="391210">
                <a:tc>
                  <a:txBody>
                    <a:bodyPr/>
                    <a:lstStyle/>
                    <a:p>
                      <a:pPr algn="r" rtl="1"/>
                      <a:r>
                        <a:rPr lang="ar-DZ" dirty="0" smtClean="0"/>
                        <a:t>الاقتصاد الدائري </a:t>
                      </a:r>
                      <a:endParaRPr lang="fr-FR" dirty="0"/>
                    </a:p>
                  </a:txBody>
                  <a:tcPr/>
                </a:tc>
                <a:tc>
                  <a:txBody>
                    <a:bodyPr/>
                    <a:lstStyle/>
                    <a:p>
                      <a:pPr algn="r" rtl="1"/>
                      <a:r>
                        <a:rPr lang="ar-DZ" dirty="0" smtClean="0"/>
                        <a:t>الاقتصاد</a:t>
                      </a:r>
                      <a:r>
                        <a:rPr lang="ar-DZ" baseline="0" dirty="0" smtClean="0"/>
                        <a:t> الخطي </a:t>
                      </a:r>
                      <a:endParaRPr lang="fr-FR" dirty="0"/>
                    </a:p>
                  </a:txBody>
                  <a:tcPr/>
                </a:tc>
                <a:tc>
                  <a:txBody>
                    <a:bodyPr/>
                    <a:lstStyle/>
                    <a:p>
                      <a:endParaRPr lang="fr-FR" dirty="0"/>
                    </a:p>
                  </a:txBody>
                  <a:tcPr/>
                </a:tc>
              </a:tr>
              <a:tr h="391210">
                <a:tc>
                  <a:txBody>
                    <a:bodyPr/>
                    <a:lstStyle/>
                    <a:p>
                      <a:pPr algn="ctr"/>
                      <a:r>
                        <a:rPr lang="ar-DZ" dirty="0" smtClean="0"/>
                        <a:t>الاستدامة الأصغر سنا</a:t>
                      </a:r>
                      <a:endParaRPr lang="fr-FR" dirty="0"/>
                    </a:p>
                  </a:txBody>
                  <a:tcPr/>
                </a:tc>
                <a:tc>
                  <a:txBody>
                    <a:bodyPr/>
                    <a:lstStyle/>
                    <a:p>
                      <a:pPr algn="ctr"/>
                      <a:r>
                        <a:rPr lang="ar-DZ" dirty="0" smtClean="0"/>
                        <a:t>زيادة الإنتاج والاستهلاك</a:t>
                      </a:r>
                      <a:endParaRPr lang="fr-FR" dirty="0"/>
                    </a:p>
                  </a:txBody>
                  <a:tcPr/>
                </a:tc>
                <a:tc>
                  <a:txBody>
                    <a:bodyPr/>
                    <a:lstStyle/>
                    <a:p>
                      <a:pPr algn="r" rtl="1"/>
                      <a:r>
                        <a:rPr lang="ar-DZ" dirty="0" smtClean="0"/>
                        <a:t>الهدف</a:t>
                      </a:r>
                      <a:endParaRPr lang="fr-FR" dirty="0"/>
                    </a:p>
                  </a:txBody>
                  <a:tcPr/>
                </a:tc>
              </a:tr>
              <a:tr h="391210">
                <a:tc>
                  <a:txBody>
                    <a:bodyPr/>
                    <a:lstStyle/>
                    <a:p>
                      <a:pPr algn="ctr"/>
                      <a:r>
                        <a:rPr lang="ar-DZ" dirty="0" smtClean="0"/>
                        <a:t>محدودة</a:t>
                      </a:r>
                      <a:endParaRPr lang="fr-FR" dirty="0"/>
                    </a:p>
                  </a:txBody>
                  <a:tcPr/>
                </a:tc>
                <a:tc>
                  <a:txBody>
                    <a:bodyPr/>
                    <a:lstStyle/>
                    <a:p>
                      <a:pPr algn="ctr"/>
                      <a:r>
                        <a:rPr lang="ar-DZ" dirty="0" smtClean="0"/>
                        <a:t>غير محدودة</a:t>
                      </a:r>
                      <a:endParaRPr lang="fr-FR" dirty="0"/>
                    </a:p>
                  </a:txBody>
                  <a:tcPr/>
                </a:tc>
                <a:tc>
                  <a:txBody>
                    <a:bodyPr/>
                    <a:lstStyle/>
                    <a:p>
                      <a:pPr algn="r" rtl="1"/>
                      <a:r>
                        <a:rPr lang="ar-DZ" dirty="0" smtClean="0"/>
                        <a:t>الموارد</a:t>
                      </a:r>
                      <a:endParaRPr lang="fr-FR" dirty="0"/>
                    </a:p>
                  </a:txBody>
                  <a:tcPr/>
                </a:tc>
              </a:tr>
              <a:tr h="391210">
                <a:tc>
                  <a:txBody>
                    <a:bodyPr/>
                    <a:lstStyle/>
                    <a:p>
                      <a:pPr algn="ctr"/>
                      <a:r>
                        <a:rPr lang="ar-DZ" dirty="0" smtClean="0"/>
                        <a:t>يتم إعادة تدويرها</a:t>
                      </a:r>
                      <a:r>
                        <a:rPr lang="ar-DZ" baseline="0" dirty="0" smtClean="0"/>
                        <a:t> </a:t>
                      </a:r>
                      <a:endParaRPr lang="fr-FR" dirty="0"/>
                    </a:p>
                  </a:txBody>
                  <a:tcPr/>
                </a:tc>
                <a:tc>
                  <a:txBody>
                    <a:bodyPr/>
                    <a:lstStyle/>
                    <a:p>
                      <a:pPr algn="ctr"/>
                      <a:r>
                        <a:rPr lang="ar-DZ" dirty="0" smtClean="0"/>
                        <a:t>يتم التخلص</a:t>
                      </a:r>
                      <a:r>
                        <a:rPr lang="ar-DZ" baseline="0" dirty="0" smtClean="0"/>
                        <a:t> منها </a:t>
                      </a:r>
                      <a:endParaRPr lang="fr-FR" dirty="0"/>
                    </a:p>
                  </a:txBody>
                  <a:tcPr/>
                </a:tc>
                <a:tc>
                  <a:txBody>
                    <a:bodyPr/>
                    <a:lstStyle/>
                    <a:p>
                      <a:pPr algn="r" rtl="1"/>
                      <a:r>
                        <a:rPr lang="ar-DZ" dirty="0" smtClean="0"/>
                        <a:t>النفايات </a:t>
                      </a:r>
                      <a:endParaRPr lang="fr-FR" dirty="0"/>
                    </a:p>
                  </a:txBody>
                  <a:tcPr/>
                </a:tc>
              </a:tr>
              <a:tr h="391210">
                <a:tc>
                  <a:txBody>
                    <a:bodyPr/>
                    <a:lstStyle/>
                    <a:p>
                      <a:pPr algn="ctr"/>
                      <a:r>
                        <a:rPr lang="ar-DZ" dirty="0" smtClean="0"/>
                        <a:t>الاستمرارية</a:t>
                      </a:r>
                      <a:endParaRPr lang="fr-FR" dirty="0"/>
                    </a:p>
                  </a:txBody>
                  <a:tcPr/>
                </a:tc>
                <a:tc>
                  <a:txBody>
                    <a:bodyPr/>
                    <a:lstStyle/>
                    <a:p>
                      <a:pPr algn="ctr"/>
                      <a:r>
                        <a:rPr lang="ar-DZ" dirty="0" smtClean="0"/>
                        <a:t>مرة </a:t>
                      </a:r>
                      <a:endParaRPr lang="fr-FR" dirty="0"/>
                    </a:p>
                  </a:txBody>
                  <a:tcPr/>
                </a:tc>
                <a:tc>
                  <a:txBody>
                    <a:bodyPr/>
                    <a:lstStyle/>
                    <a:p>
                      <a:pPr algn="r" rtl="1"/>
                      <a:r>
                        <a:rPr lang="ar-DZ" dirty="0" smtClean="0"/>
                        <a:t>التركيز </a:t>
                      </a:r>
                      <a:endParaRPr lang="fr-FR" dirty="0"/>
                    </a:p>
                  </a:txBody>
                  <a:tcPr/>
                </a:tc>
              </a:tr>
            </a:tbl>
          </a:graphicData>
        </a:graphic>
      </p:graphicFrame>
      <p:cxnSp>
        <p:nvCxnSpPr>
          <p:cNvPr id="14" name="Connecteur droit 13"/>
          <p:cNvCxnSpPr/>
          <p:nvPr/>
        </p:nvCxnSpPr>
        <p:spPr>
          <a:xfrm>
            <a:off x="5436096" y="1131590"/>
            <a:ext cx="2088232" cy="36004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50"/>
                                        </p:tgtEl>
                                        <p:attrNameLst>
                                          <p:attrName>style.visibility</p:attrName>
                                        </p:attrNameLst>
                                      </p:cBhvr>
                                      <p:to>
                                        <p:strVal val="visible"/>
                                      </p:to>
                                    </p:set>
                                    <p:anim calcmode="lin" valueType="num">
                                      <p:cBhvr additive="base">
                                        <p:cTn id="7" dur="1000"/>
                                        <p:tgtEl>
                                          <p:spTgt spid="135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2"/>
        <p:cNvGrpSpPr/>
        <p:nvPr/>
      </p:nvGrpSpPr>
      <p:grpSpPr>
        <a:xfrm>
          <a:off x="0" y="0"/>
          <a:ext cx="0" cy="0"/>
          <a:chOff x="0" y="0"/>
          <a:chExt cx="0" cy="0"/>
        </a:xfrm>
      </p:grpSpPr>
      <p:sp>
        <p:nvSpPr>
          <p:cNvPr id="1563" name="Google Shape;1563;p103"/>
          <p:cNvSpPr/>
          <p:nvPr/>
        </p:nvSpPr>
        <p:spPr>
          <a:xfrm rot="5400000">
            <a:off x="5339700" y="857575"/>
            <a:ext cx="2807400" cy="4801200"/>
          </a:xfrm>
          <a:prstGeom prst="rect">
            <a:avLst/>
          </a:prstGeom>
          <a:solidFill>
            <a:schemeClr val="lt2">
              <a:alpha val="849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03"/>
          <p:cNvSpPr txBox="1">
            <a:spLocks noGrp="1"/>
          </p:cNvSpPr>
          <p:nvPr>
            <p:ph type="title"/>
          </p:nvPr>
        </p:nvSpPr>
        <p:spPr>
          <a:xfrm>
            <a:off x="4796325" y="2974675"/>
            <a:ext cx="3447900" cy="567000"/>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DZ" dirty="0" smtClean="0"/>
              <a:t>مطلب الثاني  </a:t>
            </a:r>
            <a:endParaRPr dirty="0"/>
          </a:p>
        </p:txBody>
      </p:sp>
      <p:sp>
        <p:nvSpPr>
          <p:cNvPr id="1565" name="Google Shape;1565;p103"/>
          <p:cNvSpPr txBox="1">
            <a:spLocks noGrp="1"/>
          </p:cNvSpPr>
          <p:nvPr>
            <p:ph type="subTitle" idx="1"/>
          </p:nvPr>
        </p:nvSpPr>
        <p:spPr>
          <a:xfrm>
            <a:off x="4796325" y="3541675"/>
            <a:ext cx="3447900" cy="661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ar-DZ" dirty="0" smtClean="0"/>
              <a:t>العراقيل انتقال الى الاقتصاد الدائري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63"/>
                                        </p:tgtEl>
                                        <p:attrNameLst>
                                          <p:attrName>style.visibility</p:attrName>
                                        </p:attrNameLst>
                                      </p:cBhvr>
                                      <p:to>
                                        <p:strVal val="visible"/>
                                      </p:to>
                                    </p:set>
                                    <p:anim calcmode="lin" valueType="num">
                                      <p:cBhvr additive="base">
                                        <p:cTn id="7" dur="1000"/>
                                        <p:tgtEl>
                                          <p:spTgt spid="1563"/>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564"/>
                                        </p:tgtEl>
                                        <p:attrNameLst>
                                          <p:attrName>style.visibility</p:attrName>
                                        </p:attrNameLst>
                                      </p:cBhvr>
                                      <p:to>
                                        <p:strVal val="visible"/>
                                      </p:to>
                                    </p:set>
                                    <p:anim calcmode="lin" valueType="num">
                                      <p:cBhvr additive="base">
                                        <p:cTn id="10" dur="1000"/>
                                        <p:tgtEl>
                                          <p:spTgt spid="1564"/>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1565"/>
                                        </p:tgtEl>
                                        <p:attrNameLst>
                                          <p:attrName>style.visibility</p:attrName>
                                        </p:attrNameLst>
                                      </p:cBhvr>
                                      <p:to>
                                        <p:strVal val="visible"/>
                                      </p:to>
                                    </p:set>
                                    <p:anim calcmode="lin" valueType="num">
                                      <p:cBhvr additive="base">
                                        <p:cTn id="13" dur="1000"/>
                                        <p:tgtEl>
                                          <p:spTgt spid="15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p102"/>
          <p:cNvSpPr txBox="1">
            <a:spLocks noGrp="1"/>
          </p:cNvSpPr>
          <p:nvPr>
            <p:ph type="title"/>
          </p:nvPr>
        </p:nvSpPr>
        <p:spPr>
          <a:xfrm>
            <a:off x="723900" y="361800"/>
            <a:ext cx="7696200" cy="3938142"/>
          </a:xfrm>
          <a:prstGeom prst="rect">
            <a:avLst/>
          </a:prstGeom>
        </p:spPr>
        <p:txBody>
          <a:bodyPr spcFirstLastPara="1" wrap="square" lIns="91425" tIns="91425" rIns="91425" bIns="91425" anchor="t" anchorCtr="0">
            <a:noAutofit/>
          </a:bodyPr>
          <a:lstStyle/>
          <a:p>
            <a:pPr algn="r" rtl="1"/>
            <a:r>
              <a:rPr lang="ar-DZ" dirty="0" smtClean="0">
                <a:latin typeface="Montserrat" charset="0"/>
              </a:rPr>
              <a:t>العراقيل و التحديات التي تواجه الانتقال إلى  الإقتصاد الدائري </a:t>
            </a:r>
            <a:r>
              <a:rPr lang="ar-DZ" dirty="0">
                <a:latin typeface="Montserrat" charset="0"/>
              </a:rPr>
              <a:t/>
            </a:r>
            <a:br>
              <a:rPr lang="ar-DZ" dirty="0">
                <a:latin typeface="Montserrat" charset="0"/>
              </a:rPr>
            </a:br>
            <a:r>
              <a:rPr lang="ar-SA" sz="2000" dirty="0" smtClean="0"/>
              <a:t>التحديات الهيكلية</a:t>
            </a:r>
            <a:r>
              <a:rPr lang="fr-FR" sz="1600" dirty="0" smtClean="0"/>
              <a:t/>
            </a:r>
            <a:br>
              <a:rPr lang="fr-FR" sz="1600" dirty="0" smtClean="0"/>
            </a:br>
            <a:r>
              <a:rPr lang="ar-SA" sz="1600" b="0" dirty="0" smtClean="0">
                <a:solidFill>
                  <a:schemeClr val="tx1"/>
                </a:solidFill>
              </a:rPr>
              <a:t>المعرفة العصبية</a:t>
            </a:r>
            <a:r>
              <a:rPr lang="fr-FR" sz="1600" b="0" dirty="0" smtClean="0">
                <a:solidFill>
                  <a:schemeClr val="tx1"/>
                </a:solidFill>
              </a:rPr>
              <a:t>: </a:t>
            </a:r>
            <a:r>
              <a:rPr lang="ar-SA" sz="1600" b="0" dirty="0" smtClean="0">
                <a:solidFill>
                  <a:schemeClr val="tx1"/>
                </a:solidFill>
              </a:rPr>
              <a:t>غير فعالة على دعم الأنشطة الاقتصادية</a:t>
            </a:r>
            <a:r>
              <a:rPr lang="fr-FR" sz="1600" b="0" dirty="0" smtClean="0">
                <a:solidFill>
                  <a:schemeClr val="tx1"/>
                </a:solidFill>
              </a:rPr>
              <a:t/>
            </a:r>
            <a:br>
              <a:rPr lang="fr-FR" sz="1600" b="0" dirty="0" smtClean="0">
                <a:solidFill>
                  <a:schemeClr val="tx1"/>
                </a:solidFill>
              </a:rPr>
            </a:br>
            <a:r>
              <a:rPr lang="ar-SA" sz="1600" b="0" dirty="0" smtClean="0">
                <a:solidFill>
                  <a:schemeClr val="tx1"/>
                </a:solidFill>
              </a:rPr>
              <a:t>الإطار</a:t>
            </a:r>
            <a:r>
              <a:rPr lang="fr-FR" sz="1600" b="0" dirty="0" smtClean="0">
                <a:solidFill>
                  <a:schemeClr val="tx1"/>
                </a:solidFill>
              </a:rPr>
              <a:t>: </a:t>
            </a:r>
            <a:r>
              <a:rPr lang="ar-SA" sz="1600" b="0" dirty="0" smtClean="0">
                <a:solidFill>
                  <a:schemeClr val="tx1"/>
                </a:solidFill>
              </a:rPr>
              <a:t>غياب القوانين واللوائح التي تشجع على الاستدامة حتى من التلوث، أو وجود قوانين عفا عليها الزمن</a:t>
            </a:r>
            <a:r>
              <a:rPr lang="fr-FR" sz="1600" b="0" dirty="0" smtClean="0">
                <a:solidFill>
                  <a:schemeClr val="tx1"/>
                </a:solidFill>
              </a:rPr>
              <a:t>.</a:t>
            </a:r>
            <a:br>
              <a:rPr lang="fr-FR" sz="1600" b="0" dirty="0" smtClean="0">
                <a:solidFill>
                  <a:schemeClr val="tx1"/>
                </a:solidFill>
              </a:rPr>
            </a:br>
            <a:r>
              <a:rPr lang="ar-SA" sz="1600" b="0" dirty="0" smtClean="0">
                <a:solidFill>
                  <a:schemeClr val="tx1"/>
                </a:solidFill>
              </a:rPr>
              <a:t>النظام مالي </a:t>
            </a:r>
            <a:r>
              <a:rPr lang="en-US" sz="1600" b="0" dirty="0" smtClean="0">
                <a:solidFill>
                  <a:schemeClr val="tx1"/>
                </a:solidFill>
              </a:rPr>
              <a:t>:</a:t>
            </a:r>
            <a:r>
              <a:rPr lang="ar-SA" sz="1600" b="0" dirty="0" smtClean="0">
                <a:solidFill>
                  <a:schemeClr val="tx1"/>
                </a:solidFill>
              </a:rPr>
              <a:t>قد يكون من الصعب الحصول على التمويل اللازم لمشاريع</a:t>
            </a:r>
            <a:r>
              <a:rPr lang="fr-FR" sz="1600" b="0" dirty="0" smtClean="0">
                <a:solidFill>
                  <a:schemeClr val="tx1"/>
                </a:solidFill>
              </a:rPr>
              <a:t/>
            </a:r>
            <a:br>
              <a:rPr lang="fr-FR" sz="1600" b="0" dirty="0" smtClean="0">
                <a:solidFill>
                  <a:schemeClr val="tx1"/>
                </a:solidFill>
              </a:rPr>
            </a:br>
            <a:r>
              <a:rPr lang="ar-SA" sz="1600" b="0" dirty="0" smtClean="0">
                <a:solidFill>
                  <a:schemeClr val="tx1"/>
                </a:solidFill>
              </a:rPr>
              <a:t>سلسلة التوريد</a:t>
            </a:r>
            <a:r>
              <a:rPr lang="fr-FR" sz="1600" b="0" dirty="0" smtClean="0">
                <a:solidFill>
                  <a:schemeClr val="tx1"/>
                </a:solidFill>
              </a:rPr>
              <a:t>: </a:t>
            </a:r>
            <a:r>
              <a:rPr lang="ar-SA" sz="1600" b="0" dirty="0" smtClean="0">
                <a:solidFill>
                  <a:schemeClr val="tx1"/>
                </a:solidFill>
              </a:rPr>
              <a:t>قد تكون سلسلة توريد معقدة ومتشابكة بشكل عائق </a:t>
            </a:r>
            <a:r>
              <a:rPr lang="fr-FR" sz="1600" dirty="0" smtClean="0"/>
              <a:t/>
            </a:r>
            <a:br>
              <a:rPr lang="fr-FR" sz="1600" dirty="0" smtClean="0"/>
            </a:br>
            <a:r>
              <a:rPr lang="ar-SA" sz="2000" dirty="0" smtClean="0"/>
              <a:t>التحديات الثقافية والسلوكية</a:t>
            </a:r>
            <a:r>
              <a:rPr lang="fr-FR" sz="2000" dirty="0" smtClean="0"/>
              <a:t/>
            </a:r>
            <a:br>
              <a:rPr lang="fr-FR" sz="2000" dirty="0" smtClean="0"/>
            </a:br>
            <a:r>
              <a:rPr lang="ar-SA" sz="1600" b="0" dirty="0" smtClean="0">
                <a:solidFill>
                  <a:schemeClr val="tx1"/>
                </a:solidFill>
              </a:rPr>
              <a:t>سلبيات الوعي</a:t>
            </a:r>
            <a:r>
              <a:rPr lang="fr-FR" sz="1600" b="0" dirty="0" smtClean="0">
                <a:solidFill>
                  <a:schemeClr val="tx1"/>
                </a:solidFill>
              </a:rPr>
              <a:t>: </a:t>
            </a:r>
            <a:r>
              <a:rPr lang="ar-SA" sz="1600" b="0" dirty="0" smtClean="0">
                <a:solidFill>
                  <a:schemeClr val="tx1"/>
                </a:solidFill>
              </a:rPr>
              <a:t>قد يكون هناك سلبيات في الوعي بأهمية الاقتصاد وفوائده لدى الجمهور العام</a:t>
            </a:r>
            <a:r>
              <a:rPr lang="fr-FR" sz="1600" b="0" dirty="0" smtClean="0">
                <a:solidFill>
                  <a:schemeClr val="tx1"/>
                </a:solidFill>
              </a:rPr>
              <a:t>.</a:t>
            </a:r>
            <a:br>
              <a:rPr lang="fr-FR" sz="1600" b="0" dirty="0" smtClean="0">
                <a:solidFill>
                  <a:schemeClr val="tx1"/>
                </a:solidFill>
              </a:rPr>
            </a:br>
            <a:r>
              <a:rPr lang="ar-SA" sz="1600" b="0" dirty="0" smtClean="0">
                <a:solidFill>
                  <a:schemeClr val="tx1"/>
                </a:solidFill>
              </a:rPr>
              <a:t>تغيير المستهلك</a:t>
            </a:r>
            <a:r>
              <a:rPr lang="fr-FR" sz="1600" b="0" dirty="0" smtClean="0">
                <a:solidFill>
                  <a:schemeClr val="tx1"/>
                </a:solidFill>
              </a:rPr>
              <a:t>: </a:t>
            </a:r>
            <a:r>
              <a:rPr lang="ar-SA" sz="1600" b="0" dirty="0" smtClean="0">
                <a:solidFill>
                  <a:schemeClr val="tx1"/>
                </a:solidFill>
              </a:rPr>
              <a:t>قد يكون من الصعب تغيير عادات المستهلكين السائدة لدى المستهلكين</a:t>
            </a:r>
            <a:r>
              <a:rPr lang="fr-FR" sz="1600" b="0" dirty="0" smtClean="0">
                <a:solidFill>
                  <a:schemeClr val="tx1"/>
                </a:solidFill>
              </a:rPr>
              <a:t/>
            </a:r>
            <a:br>
              <a:rPr lang="fr-FR" sz="1600" b="0" dirty="0" smtClean="0">
                <a:solidFill>
                  <a:schemeClr val="tx1"/>
                </a:solidFill>
              </a:rPr>
            </a:br>
            <a:r>
              <a:rPr lang="ar-SA" sz="1600" b="0" dirty="0" smtClean="0">
                <a:solidFill>
                  <a:schemeClr val="tx1"/>
                </a:solidFill>
              </a:rPr>
              <a:t>التغيير</a:t>
            </a:r>
            <a:r>
              <a:rPr lang="fr-FR" sz="1600" b="0" dirty="0" smtClean="0">
                <a:solidFill>
                  <a:schemeClr val="tx1"/>
                </a:solidFill>
              </a:rPr>
              <a:t>: </a:t>
            </a:r>
            <a:r>
              <a:rPr lang="ar-SA" sz="1600" b="0" dirty="0" smtClean="0">
                <a:solidFill>
                  <a:schemeClr val="tx1"/>
                </a:solidFill>
              </a:rPr>
              <a:t>قد تواجه شركات الموظفين والمديرين التغيير والتكيف مع نماذج عمل جديدة</a:t>
            </a:r>
            <a:r>
              <a:rPr lang="fr-FR" b="0" dirty="0" smtClean="0">
                <a:solidFill>
                  <a:schemeClr val="tx1"/>
                </a:solidFill>
              </a:rPr>
              <a:t>.</a:t>
            </a:r>
            <a:r>
              <a:rPr lang="fr-FR" dirty="0" smtClean="0"/>
              <a:t/>
            </a:r>
            <a:br>
              <a:rPr lang="fr-FR" dirty="0" smtClean="0"/>
            </a:b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p102"/>
          <p:cNvSpPr txBox="1">
            <a:spLocks noGrp="1"/>
          </p:cNvSpPr>
          <p:nvPr>
            <p:ph type="title"/>
          </p:nvPr>
        </p:nvSpPr>
        <p:spPr>
          <a:xfrm>
            <a:off x="723900" y="361800"/>
            <a:ext cx="7696200" cy="3938142"/>
          </a:xfrm>
          <a:prstGeom prst="rect">
            <a:avLst/>
          </a:prstGeom>
        </p:spPr>
        <p:txBody>
          <a:bodyPr spcFirstLastPara="1" wrap="square" lIns="91425" tIns="91425" rIns="91425" bIns="91425" anchor="t" anchorCtr="0">
            <a:noAutofit/>
          </a:bodyPr>
          <a:lstStyle/>
          <a:p>
            <a:pPr algn="r" rtl="1"/>
            <a:r>
              <a:rPr lang="ar-SA" dirty="0"/>
              <a:t>التحديات اقتصادية</a:t>
            </a:r>
            <a:r>
              <a:rPr lang="fr-FR" sz="2000" dirty="0"/>
              <a:t/>
            </a:r>
            <a:br>
              <a:rPr lang="fr-FR" sz="2000" dirty="0"/>
            </a:br>
            <a:r>
              <a:rPr lang="ar-SA" sz="2000" b="0" dirty="0">
                <a:solidFill>
                  <a:schemeClr val="tx1"/>
                </a:solidFill>
              </a:rPr>
              <a:t>التكلفة</a:t>
            </a:r>
            <a:r>
              <a:rPr lang="fr-FR" sz="2000" b="0" dirty="0">
                <a:solidFill>
                  <a:schemeClr val="tx1"/>
                </a:solidFill>
              </a:rPr>
              <a:t>: </a:t>
            </a:r>
            <a:r>
              <a:rPr lang="ar-SA" sz="2000" b="0" dirty="0">
                <a:solidFill>
                  <a:schemeClr val="tx1"/>
                </a:solidFill>
              </a:rPr>
              <a:t>قد تكون تكاليف التحول الاقتصادي القديمة في البدلة إزالة الماء من الماء</a:t>
            </a:r>
            <a:r>
              <a:rPr lang="fr-FR" sz="2000" b="0" dirty="0">
                <a:solidFill>
                  <a:schemeClr val="tx1"/>
                </a:solidFill>
              </a:rPr>
              <a:t>.</a:t>
            </a:r>
            <a:br>
              <a:rPr lang="fr-FR" sz="2000" b="0" dirty="0">
                <a:solidFill>
                  <a:schemeClr val="tx1"/>
                </a:solidFill>
              </a:rPr>
            </a:br>
            <a:r>
              <a:rPr lang="ar-SA" sz="2000" b="0" dirty="0">
                <a:solidFill>
                  <a:schemeClr val="tx1"/>
                </a:solidFill>
              </a:rPr>
              <a:t>المنافسة</a:t>
            </a:r>
            <a:r>
              <a:rPr lang="fr-FR" sz="2000" b="0" dirty="0">
                <a:solidFill>
                  <a:schemeClr val="tx1"/>
                </a:solidFill>
              </a:rPr>
              <a:t>: </a:t>
            </a:r>
            <a:r>
              <a:rPr lang="ar-SA" sz="2000" b="0" dirty="0">
                <a:solidFill>
                  <a:schemeClr val="tx1"/>
                </a:solidFill>
              </a:rPr>
              <a:t>قد تواجه الشركات التي تعتمد على الحلبة الاقتصادية منافسة شديدة من الشركات التي لا تزال تعتمد على النموذج الاقتصادي الخطي</a:t>
            </a:r>
            <a:r>
              <a:rPr lang="fr-FR" sz="2000" b="0" dirty="0">
                <a:solidFill>
                  <a:schemeClr val="tx1"/>
                </a:solidFill>
              </a:rPr>
              <a:t>.</a:t>
            </a:r>
            <a:r>
              <a:rPr lang="fr-FR" sz="2000" dirty="0"/>
              <a:t/>
            </a:r>
            <a:br>
              <a:rPr lang="fr-FR" sz="2000" dirty="0"/>
            </a:br>
            <a:r>
              <a:rPr lang="ar-SA" sz="2400" dirty="0"/>
              <a:t>التحديات سياسية</a:t>
            </a:r>
            <a:r>
              <a:rPr lang="fr-FR" sz="2000" dirty="0"/>
              <a:t/>
            </a:r>
            <a:br>
              <a:rPr lang="fr-FR" sz="2000" dirty="0"/>
            </a:br>
            <a:r>
              <a:rPr lang="ar-SA" sz="2000" b="0" dirty="0">
                <a:solidFill>
                  <a:schemeClr val="tx1"/>
                </a:solidFill>
              </a:rPr>
              <a:t>السياسة العامة</a:t>
            </a:r>
            <a:r>
              <a:rPr lang="fr-FR" sz="2000" b="0" dirty="0">
                <a:solidFill>
                  <a:schemeClr val="tx1"/>
                </a:solidFill>
              </a:rPr>
              <a:t>: </a:t>
            </a:r>
            <a:r>
              <a:rPr lang="ar-SA" sz="2000" b="0" dirty="0">
                <a:solidFill>
                  <a:schemeClr val="tx1"/>
                </a:solidFill>
              </a:rPr>
              <a:t>قد ترغب في إزالة الماء من الماء</a:t>
            </a:r>
            <a:r>
              <a:rPr lang="fr-FR" sz="2000" b="0" dirty="0">
                <a:solidFill>
                  <a:schemeClr val="tx1"/>
                </a:solidFill>
              </a:rPr>
              <a:t>.</a:t>
            </a:r>
            <a:br>
              <a:rPr lang="fr-FR" sz="2000" b="0" dirty="0">
                <a:solidFill>
                  <a:schemeClr val="tx1"/>
                </a:solidFill>
              </a:rPr>
            </a:br>
            <a:r>
              <a:rPr lang="ar-SA" sz="2000" b="0" dirty="0">
                <a:solidFill>
                  <a:schemeClr val="tx1"/>
                </a:solidFill>
              </a:rPr>
              <a:t>نجح في تحقيق النجاح القصير </a:t>
            </a:r>
            <a:r>
              <a:rPr lang="en-US" sz="2000" b="0" dirty="0" smtClean="0">
                <a:solidFill>
                  <a:schemeClr val="tx1"/>
                </a:solidFill>
              </a:rPr>
              <a:t> : </a:t>
            </a:r>
            <a:r>
              <a:rPr lang="ar-SA" sz="2000" b="0" dirty="0" smtClean="0">
                <a:solidFill>
                  <a:schemeClr val="tx1"/>
                </a:solidFill>
              </a:rPr>
              <a:t>لتحقيق </a:t>
            </a:r>
            <a:r>
              <a:rPr lang="ar-SA" sz="2000" b="0" dirty="0">
                <a:solidFill>
                  <a:schemeClr val="tx1"/>
                </a:solidFill>
              </a:rPr>
              <a:t>النجاح القصير ، مثل تحقيق النمو الاقتصادي السريع، مع تحقيق النجاح القصير للاستدامة</a:t>
            </a:r>
            <a:r>
              <a:rPr lang="fr-FR" dirty="0"/>
              <a:t>.</a:t>
            </a:r>
            <a:br>
              <a:rPr lang="fr-FR" dirty="0"/>
            </a:br>
            <a:r>
              <a:rPr lang="en-US" dirty="0" smtClean="0"/>
              <a:t/>
            </a:r>
            <a:br>
              <a:rPr lang="en-US" dirty="0" smtClean="0"/>
            </a:br>
            <a:endParaRPr dirty="0"/>
          </a:p>
        </p:txBody>
      </p:sp>
    </p:spTree>
    <p:extLst>
      <p:ext uri="{BB962C8B-B14F-4D97-AF65-F5344CB8AC3E}">
        <p14:creationId xmlns:p14="http://schemas.microsoft.com/office/powerpoint/2010/main" val="1903950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8"/>
          <p:cNvSpPr txBox="1">
            <a:spLocks noGrp="1"/>
          </p:cNvSpPr>
          <p:nvPr>
            <p:ph type="title"/>
          </p:nvPr>
        </p:nvSpPr>
        <p:spPr>
          <a:xfrm>
            <a:off x="3131840" y="411510"/>
            <a:ext cx="3320180" cy="5916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Clr>
                <a:schemeClr val="dk1"/>
              </a:buClr>
              <a:buSzPts val="1100"/>
              <a:buFont typeface="Arial"/>
              <a:buNone/>
            </a:pPr>
            <a:r>
              <a:rPr lang="ar-DZ" dirty="0" smtClean="0"/>
              <a:t>مقدمة </a:t>
            </a:r>
            <a:endParaRPr dirty="0"/>
          </a:p>
        </p:txBody>
      </p:sp>
      <p:sp>
        <p:nvSpPr>
          <p:cNvPr id="444" name="Google Shape;444;p68"/>
          <p:cNvSpPr txBox="1">
            <a:spLocks noGrp="1"/>
          </p:cNvSpPr>
          <p:nvPr>
            <p:ph type="body" idx="1"/>
          </p:nvPr>
        </p:nvSpPr>
        <p:spPr>
          <a:xfrm>
            <a:off x="1403648" y="987574"/>
            <a:ext cx="6264696" cy="3615000"/>
          </a:xfrm>
          <a:prstGeom prst="rect">
            <a:avLst/>
          </a:prstGeom>
        </p:spPr>
        <p:txBody>
          <a:bodyPr spcFirstLastPara="1" wrap="square" lIns="91425" tIns="91425" rIns="91425" bIns="91425" anchor="t" anchorCtr="0">
            <a:noAutofit/>
          </a:bodyPr>
          <a:lstStyle/>
          <a:p>
            <a:pPr marL="0" lvl="0" indent="0" algn="r" rtl="1">
              <a:buClr>
                <a:schemeClr val="dk1"/>
              </a:buClr>
              <a:buSzPts val="1100"/>
              <a:buNone/>
            </a:pPr>
            <a:r>
              <a:rPr lang="ar-SA" sz="2000" dirty="0"/>
              <a:t>اصبح الاقتصاد الحالي أو ما يسمى بالاقتصاد الخطي الذي يعتمد على الاستخلاص، الإنتاج، الاستهلاك والمخلفات  يساهم بشكل كبير في تدهور الموارد الطبيعية بسرعة تفوق النمو الاقتصادي  ؛ الأمر الذي يشكل خطرًا جسيمًا على البيئة، ولا يمكنه مد الكثافة السكانية المتزايدة بما تحتاج إليه من خدمات، ويؤدي إلى </a:t>
            </a:r>
            <a:r>
              <a:rPr lang="ar-SA" sz="2000" dirty="0" smtClean="0"/>
              <a:t>التوتر</a:t>
            </a:r>
            <a:r>
              <a:rPr lang="ar-DZ" sz="2000" dirty="0" smtClean="0"/>
              <a:t>الربحي لقد </a:t>
            </a:r>
            <a:r>
              <a:rPr lang="ar-SA" sz="2000" dirty="0" smtClean="0"/>
              <a:t> وُجدت </a:t>
            </a:r>
            <a:r>
              <a:rPr lang="ar-SA" sz="2000" dirty="0"/>
              <a:t>عناصر الحل منذ عقود، إلا أنها لم تُجمع في إطار مفاهيمي واحد إلا مؤخرًا، وهذا الإطار هو </a:t>
            </a:r>
            <a:r>
              <a:rPr lang="ar-SA" sz="2000" dirty="0" smtClean="0"/>
              <a:t>الاقتصاد الدائري</a:t>
            </a:r>
            <a:endParaRPr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3"/>
        <p:cNvGrpSpPr/>
        <p:nvPr/>
      </p:nvGrpSpPr>
      <p:grpSpPr>
        <a:xfrm>
          <a:off x="0" y="0"/>
          <a:ext cx="0" cy="0"/>
          <a:chOff x="0" y="0"/>
          <a:chExt cx="0" cy="0"/>
        </a:xfrm>
      </p:grpSpPr>
      <p:sp>
        <p:nvSpPr>
          <p:cNvPr id="2054" name="Google Shape;2054;p119"/>
          <p:cNvSpPr/>
          <p:nvPr/>
        </p:nvSpPr>
        <p:spPr>
          <a:xfrm rot="5400000">
            <a:off x="2621496" y="-2137828"/>
            <a:ext cx="3901157" cy="914385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19"/>
          <p:cNvSpPr txBox="1">
            <a:spLocks noGrp="1"/>
          </p:cNvSpPr>
          <p:nvPr>
            <p:ph type="title"/>
          </p:nvPr>
        </p:nvSpPr>
        <p:spPr>
          <a:xfrm>
            <a:off x="251520" y="483518"/>
            <a:ext cx="8892479" cy="3858407"/>
          </a:xfrm>
          <a:prstGeom prst="rect">
            <a:avLst/>
          </a:prstGeom>
        </p:spPr>
        <p:txBody>
          <a:bodyPr spcFirstLastPara="1" wrap="square" lIns="91425" tIns="91425" rIns="91425" bIns="91425" anchor="ctr" anchorCtr="0">
            <a:noAutofit/>
          </a:bodyPr>
          <a:lstStyle/>
          <a:p>
            <a:pPr algn="ctr" rtl="1"/>
            <a:r>
              <a:rPr lang="ar-SA" sz="1600" dirty="0">
                <a:solidFill>
                  <a:schemeClr val="bg1"/>
                </a:solidFill>
              </a:rPr>
              <a:t>الخاتمة </a:t>
            </a:r>
            <a:r>
              <a:rPr lang="fr-FR" sz="1600" dirty="0">
                <a:solidFill>
                  <a:schemeClr val="bg1"/>
                </a:solidFill>
              </a:rPr>
              <a:t/>
            </a:r>
            <a:br>
              <a:rPr lang="fr-FR" sz="1600" dirty="0">
                <a:solidFill>
                  <a:schemeClr val="bg1"/>
                </a:solidFill>
              </a:rPr>
            </a:br>
            <a:r>
              <a:rPr lang="ar-SA" sz="1600" dirty="0">
                <a:solidFill>
                  <a:schemeClr val="bg1"/>
                </a:solidFill>
              </a:rPr>
              <a:t>نستخلص إن   الاقتصاد الخطي ، الذي يعتمد على </a:t>
            </a:r>
            <a:r>
              <a:rPr lang="ar-SA" sz="1600" dirty="0" smtClean="0">
                <a:solidFill>
                  <a:schemeClr val="bg1"/>
                </a:solidFill>
              </a:rPr>
              <a:t>استخراج</a:t>
            </a:r>
            <a:r>
              <a:rPr lang="ar-DZ" sz="1600" dirty="0" smtClean="0">
                <a:solidFill>
                  <a:schemeClr val="bg1"/>
                </a:solidFill>
              </a:rPr>
              <a:t> ،إنتاج </a:t>
            </a:r>
            <a:r>
              <a:rPr lang="ar-SA" sz="1600" dirty="0" smtClean="0">
                <a:solidFill>
                  <a:schemeClr val="bg1"/>
                </a:solidFill>
              </a:rPr>
              <a:t>استهلاك  </a:t>
            </a:r>
            <a:r>
              <a:rPr lang="ar-SA" sz="1600" dirty="0">
                <a:solidFill>
                  <a:schemeClr val="bg1"/>
                </a:solidFill>
              </a:rPr>
              <a:t>وتراكم النفايات وتدهور </a:t>
            </a:r>
            <a:r>
              <a:rPr lang="ar-SA" sz="1600" dirty="0" smtClean="0">
                <a:solidFill>
                  <a:schemeClr val="bg1"/>
                </a:solidFill>
              </a:rPr>
              <a:t>البيئة</a:t>
            </a:r>
            <a:r>
              <a:rPr lang="ar-DZ" sz="1600" dirty="0" smtClean="0">
                <a:solidFill>
                  <a:schemeClr val="bg1"/>
                </a:solidFill>
              </a:rPr>
              <a:t> </a:t>
            </a:r>
            <a:r>
              <a:rPr lang="ar-SA" sz="1600" dirty="0" smtClean="0">
                <a:solidFill>
                  <a:schemeClr val="bg1"/>
                </a:solidFill>
              </a:rPr>
              <a:t>في </a:t>
            </a:r>
            <a:r>
              <a:rPr lang="ar-SA" sz="1600" dirty="0">
                <a:solidFill>
                  <a:schemeClr val="bg1"/>
                </a:solidFill>
              </a:rPr>
              <a:t>المقابل، يعرض الاقتصاد  الدائري رؤية مستقبلية استدامة، حيث يتم إغلاق حياة المنتجات من خلال إعادة الاستخدام والتدوير وإعادة الاستخدام</a:t>
            </a:r>
            <a:r>
              <a:rPr lang="fr-FR" sz="1600" dirty="0">
                <a:solidFill>
                  <a:schemeClr val="bg1"/>
                </a:solidFill>
              </a:rPr>
              <a:t>. </a:t>
            </a:r>
            <a:r>
              <a:rPr lang="ar-SA" sz="1600" dirty="0">
                <a:solidFill>
                  <a:schemeClr val="bg1"/>
                </a:solidFill>
              </a:rPr>
              <a:t>إن التحول من الاقتصاد خطي إلى اقتصاد دائري ليس مجرد خيار، بل هو ضرورة ملاحية لحماية كوكبنا ومواجهة التحديات الاجتماعية والاجتماعية التي تواجهنا</a:t>
            </a:r>
            <a:r>
              <a:rPr lang="fr-FR" sz="1600" dirty="0">
                <a:solidFill>
                  <a:schemeClr val="bg1"/>
                </a:solidFill>
              </a:rPr>
              <a:t>. </a:t>
            </a:r>
            <a:r>
              <a:rPr lang="ar-SA" sz="1600" dirty="0">
                <a:solidFill>
                  <a:schemeClr val="bg1"/>
                </a:solidFill>
              </a:rPr>
              <a:t>وهذا يتطلب جهودًا تضامنية معًا ويستلزم أن يغير جذريًا في أساليب الإنتاج والاستهلاك</a:t>
            </a:r>
            <a:r>
              <a:rPr lang="fr-FR" sz="1600" dirty="0">
                <a:solidFill>
                  <a:schemeClr val="bg1"/>
                </a:solidFill>
              </a:rPr>
              <a:t>.</a:t>
            </a:r>
            <a:r>
              <a:rPr lang="fr-FR" sz="1600" dirty="0"/>
              <a:t/>
            </a:r>
            <a:br>
              <a:rPr lang="fr-FR" sz="1600" dirty="0"/>
            </a:br>
            <a:endParaRPr sz="1600" dirty="0">
              <a:solidFill>
                <a:schemeClr val="l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1000"/>
                                        <p:tgtEl>
                                          <p:spTgt spid="205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0"/>
          <p:cNvSpPr txBox="1">
            <a:spLocks noGrp="1"/>
          </p:cNvSpPr>
          <p:nvPr>
            <p:ph type="title"/>
          </p:nvPr>
        </p:nvSpPr>
        <p:spPr>
          <a:xfrm>
            <a:off x="723975" y="361950"/>
            <a:ext cx="7696200" cy="5844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dirty="0" smtClean="0"/>
              <a:t>المبحث الأول </a:t>
            </a:r>
            <a:r>
              <a:rPr lang="en-US" dirty="0" smtClean="0"/>
              <a:t>: </a:t>
            </a:r>
            <a:r>
              <a:rPr lang="ar-DZ" dirty="0" smtClean="0"/>
              <a:t> الإقتصاد الخطي </a:t>
            </a:r>
            <a:endParaRPr dirty="0"/>
          </a:p>
        </p:txBody>
      </p:sp>
      <p:sp>
        <p:nvSpPr>
          <p:cNvPr id="473" name="Google Shape;473;p70"/>
          <p:cNvSpPr txBox="1">
            <a:spLocks noGrp="1"/>
          </p:cNvSpPr>
          <p:nvPr>
            <p:ph type="title" idx="2"/>
          </p:nvPr>
        </p:nvSpPr>
        <p:spPr>
          <a:xfrm>
            <a:off x="6876256" y="1131590"/>
            <a:ext cx="859500" cy="50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sp>
        <p:nvSpPr>
          <p:cNvPr id="474" name="Google Shape;474;p70"/>
          <p:cNvSpPr txBox="1">
            <a:spLocks noGrp="1"/>
          </p:cNvSpPr>
          <p:nvPr>
            <p:ph type="title" idx="3"/>
          </p:nvPr>
        </p:nvSpPr>
        <p:spPr>
          <a:xfrm>
            <a:off x="4067944" y="1203598"/>
            <a:ext cx="2452500" cy="4023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Clr>
                <a:schemeClr val="dk1"/>
              </a:buClr>
              <a:buSzPts val="1100"/>
              <a:buFont typeface="Arial"/>
              <a:buNone/>
            </a:pPr>
            <a:r>
              <a:rPr lang="ar-DZ" dirty="0" smtClean="0">
                <a:uFill>
                  <a:noFill/>
                </a:uFill>
              </a:rPr>
              <a:t>مطلب الأول </a:t>
            </a:r>
            <a:endParaRPr dirty="0"/>
          </a:p>
        </p:txBody>
      </p:sp>
      <p:sp>
        <p:nvSpPr>
          <p:cNvPr id="475" name="Google Shape;475;p70"/>
          <p:cNvSpPr txBox="1">
            <a:spLocks noGrp="1"/>
          </p:cNvSpPr>
          <p:nvPr>
            <p:ph type="title" idx="4"/>
          </p:nvPr>
        </p:nvSpPr>
        <p:spPr>
          <a:xfrm>
            <a:off x="4067944" y="1635646"/>
            <a:ext cx="2450700" cy="4938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DZ" sz="1800" dirty="0" smtClean="0"/>
              <a:t>مفهوم الإقتصاد الخطي </a:t>
            </a:r>
            <a:endParaRPr sz="1800" dirty="0"/>
          </a:p>
        </p:txBody>
      </p:sp>
      <p:sp>
        <p:nvSpPr>
          <p:cNvPr id="476" name="Google Shape;476;p70"/>
          <p:cNvSpPr txBox="1">
            <a:spLocks noGrp="1"/>
          </p:cNvSpPr>
          <p:nvPr>
            <p:ph type="title" idx="5"/>
          </p:nvPr>
        </p:nvSpPr>
        <p:spPr>
          <a:xfrm>
            <a:off x="6876256" y="2427734"/>
            <a:ext cx="859500" cy="50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endParaRPr dirty="0"/>
          </a:p>
        </p:txBody>
      </p:sp>
      <p:sp>
        <p:nvSpPr>
          <p:cNvPr id="477" name="Google Shape;477;p70"/>
          <p:cNvSpPr txBox="1">
            <a:spLocks noGrp="1"/>
          </p:cNvSpPr>
          <p:nvPr>
            <p:ph type="title" idx="6"/>
          </p:nvPr>
        </p:nvSpPr>
        <p:spPr>
          <a:xfrm>
            <a:off x="4355976" y="2643758"/>
            <a:ext cx="2452500" cy="4023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Clr>
                <a:schemeClr val="dk1"/>
              </a:buClr>
              <a:buSzPts val="1100"/>
              <a:buFont typeface="Arial"/>
              <a:buNone/>
            </a:pPr>
            <a:r>
              <a:rPr lang="ar-DZ" dirty="0" smtClean="0"/>
              <a:t>مطلب الثاني </a:t>
            </a:r>
            <a:endParaRPr dirty="0"/>
          </a:p>
        </p:txBody>
      </p:sp>
      <p:sp>
        <p:nvSpPr>
          <p:cNvPr id="478" name="Google Shape;478;p70"/>
          <p:cNvSpPr txBox="1">
            <a:spLocks noGrp="1"/>
          </p:cNvSpPr>
          <p:nvPr>
            <p:ph type="title" idx="7"/>
          </p:nvPr>
        </p:nvSpPr>
        <p:spPr>
          <a:xfrm>
            <a:off x="4211960" y="3003798"/>
            <a:ext cx="2450700" cy="4938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Clr>
                <a:schemeClr val="dk1"/>
              </a:buClr>
              <a:buSzPts val="1100"/>
              <a:buFont typeface="Arial"/>
              <a:buNone/>
            </a:pPr>
            <a:r>
              <a:rPr lang="ar-DZ" sz="1800" dirty="0" smtClean="0"/>
              <a:t>آليات عمل الإقتصاد الخطي </a:t>
            </a:r>
            <a:endParaRPr sz="1800" dirty="0"/>
          </a:p>
        </p:txBody>
      </p:sp>
      <p:sp>
        <p:nvSpPr>
          <p:cNvPr id="479" name="Google Shape;479;p70"/>
          <p:cNvSpPr txBox="1">
            <a:spLocks noGrp="1"/>
          </p:cNvSpPr>
          <p:nvPr>
            <p:ph type="title" idx="8"/>
          </p:nvPr>
        </p:nvSpPr>
        <p:spPr>
          <a:xfrm>
            <a:off x="7092280" y="3651870"/>
            <a:ext cx="859500" cy="50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03</a:t>
            </a:r>
            <a:endParaRPr dirty="0"/>
          </a:p>
        </p:txBody>
      </p:sp>
      <p:sp>
        <p:nvSpPr>
          <p:cNvPr id="480" name="Google Shape;480;p70"/>
          <p:cNvSpPr txBox="1">
            <a:spLocks noGrp="1"/>
          </p:cNvSpPr>
          <p:nvPr>
            <p:ph type="title" idx="9"/>
          </p:nvPr>
        </p:nvSpPr>
        <p:spPr>
          <a:xfrm>
            <a:off x="4644008" y="3723878"/>
            <a:ext cx="2452500" cy="4023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Clr>
                <a:schemeClr val="dk1"/>
              </a:buClr>
              <a:buSzPts val="1100"/>
              <a:buFont typeface="Arial"/>
              <a:buNone/>
            </a:pPr>
            <a:r>
              <a:rPr lang="ar-DZ" dirty="0" smtClean="0"/>
              <a:t>مطلب الثالث </a:t>
            </a:r>
            <a:endParaRPr dirty="0"/>
          </a:p>
        </p:txBody>
      </p:sp>
      <p:sp>
        <p:nvSpPr>
          <p:cNvPr id="481" name="Google Shape;481;p70"/>
          <p:cNvSpPr txBox="1">
            <a:spLocks noGrp="1"/>
          </p:cNvSpPr>
          <p:nvPr>
            <p:ph type="title" idx="13"/>
          </p:nvPr>
        </p:nvSpPr>
        <p:spPr>
          <a:xfrm>
            <a:off x="4644008" y="4155926"/>
            <a:ext cx="2450700" cy="4938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Clr>
                <a:schemeClr val="dk1"/>
              </a:buClr>
              <a:buSzPts val="1100"/>
              <a:buFont typeface="Arial"/>
              <a:buNone/>
            </a:pPr>
            <a:r>
              <a:rPr lang="ar-DZ" sz="1800" dirty="0" smtClean="0"/>
              <a:t>آثار الإقتصاد الخطي </a:t>
            </a: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72"/>
                                        </p:tgtEl>
                                        <p:attrNameLst>
                                          <p:attrName>style.visibility</p:attrName>
                                        </p:attrNameLst>
                                      </p:cBhvr>
                                      <p:to>
                                        <p:strVal val="visible"/>
                                      </p:to>
                                    </p:set>
                                    <p:anim calcmode="lin" valueType="num">
                                      <p:cBhvr additive="base">
                                        <p:cTn id="7" dur="1000"/>
                                        <p:tgtEl>
                                          <p:spTgt spid="472"/>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473"/>
                                        </p:tgtEl>
                                        <p:attrNameLst>
                                          <p:attrName>style.visibility</p:attrName>
                                        </p:attrNameLst>
                                      </p:cBhvr>
                                      <p:to>
                                        <p:strVal val="visible"/>
                                      </p:to>
                                    </p:set>
                                    <p:animEffect transition="in" filter="fade">
                                      <p:cBhvr>
                                        <p:cTn id="10" dur="1000"/>
                                        <p:tgtEl>
                                          <p:spTgt spid="473"/>
                                        </p:tgtEl>
                                      </p:cBhvr>
                                    </p:animEffect>
                                  </p:childTnLst>
                                </p:cTn>
                              </p:par>
                              <p:par>
                                <p:cTn id="11" presetID="10" presetClass="entr" presetSubtype="0" fill="hold" nodeType="withEffect">
                                  <p:stCondLst>
                                    <p:cond delay="0"/>
                                  </p:stCondLst>
                                  <p:childTnLst>
                                    <p:set>
                                      <p:cBhvr>
                                        <p:cTn id="12" dur="1" fill="hold">
                                          <p:stCondLst>
                                            <p:cond delay="0"/>
                                          </p:stCondLst>
                                        </p:cTn>
                                        <p:tgtEl>
                                          <p:spTgt spid="474"/>
                                        </p:tgtEl>
                                        <p:attrNameLst>
                                          <p:attrName>style.visibility</p:attrName>
                                        </p:attrNameLst>
                                      </p:cBhvr>
                                      <p:to>
                                        <p:strVal val="visible"/>
                                      </p:to>
                                    </p:set>
                                    <p:animEffect transition="in" filter="fade">
                                      <p:cBhvr>
                                        <p:cTn id="13" dur="1000"/>
                                        <p:tgtEl>
                                          <p:spTgt spid="474"/>
                                        </p:tgtEl>
                                      </p:cBhvr>
                                    </p:animEffect>
                                  </p:childTnLst>
                                </p:cTn>
                              </p:par>
                              <p:par>
                                <p:cTn id="14" presetID="10" presetClass="entr" presetSubtype="0" fill="hold" nodeType="withEffect">
                                  <p:stCondLst>
                                    <p:cond delay="0"/>
                                  </p:stCondLst>
                                  <p:childTnLst>
                                    <p:set>
                                      <p:cBhvr>
                                        <p:cTn id="15" dur="1" fill="hold">
                                          <p:stCondLst>
                                            <p:cond delay="0"/>
                                          </p:stCondLst>
                                        </p:cTn>
                                        <p:tgtEl>
                                          <p:spTgt spid="475"/>
                                        </p:tgtEl>
                                        <p:attrNameLst>
                                          <p:attrName>style.visibility</p:attrName>
                                        </p:attrNameLst>
                                      </p:cBhvr>
                                      <p:to>
                                        <p:strVal val="visible"/>
                                      </p:to>
                                    </p:set>
                                    <p:animEffect transition="in" filter="fade">
                                      <p:cBhvr>
                                        <p:cTn id="16" dur="1000"/>
                                        <p:tgtEl>
                                          <p:spTgt spid="475"/>
                                        </p:tgtEl>
                                      </p:cBhvr>
                                    </p:animEffect>
                                  </p:childTnLst>
                                </p:cTn>
                              </p:par>
                              <p:par>
                                <p:cTn id="17" presetID="10" presetClass="entr" presetSubtype="0" fill="hold" nodeType="withEffect">
                                  <p:stCondLst>
                                    <p:cond delay="0"/>
                                  </p:stCondLst>
                                  <p:childTnLst>
                                    <p:set>
                                      <p:cBhvr>
                                        <p:cTn id="18" dur="1" fill="hold">
                                          <p:stCondLst>
                                            <p:cond delay="0"/>
                                          </p:stCondLst>
                                        </p:cTn>
                                        <p:tgtEl>
                                          <p:spTgt spid="476"/>
                                        </p:tgtEl>
                                        <p:attrNameLst>
                                          <p:attrName>style.visibility</p:attrName>
                                        </p:attrNameLst>
                                      </p:cBhvr>
                                      <p:to>
                                        <p:strVal val="visible"/>
                                      </p:to>
                                    </p:set>
                                    <p:animEffect transition="in" filter="fade">
                                      <p:cBhvr>
                                        <p:cTn id="19" dur="1000"/>
                                        <p:tgtEl>
                                          <p:spTgt spid="476"/>
                                        </p:tgtEl>
                                      </p:cBhvr>
                                    </p:animEffect>
                                  </p:childTnLst>
                                </p:cTn>
                              </p:par>
                              <p:par>
                                <p:cTn id="20" presetID="10" presetClass="entr" presetSubtype="0" fill="hold" nodeType="withEffect">
                                  <p:stCondLst>
                                    <p:cond delay="0"/>
                                  </p:stCondLst>
                                  <p:childTnLst>
                                    <p:set>
                                      <p:cBhvr>
                                        <p:cTn id="21" dur="1" fill="hold">
                                          <p:stCondLst>
                                            <p:cond delay="0"/>
                                          </p:stCondLst>
                                        </p:cTn>
                                        <p:tgtEl>
                                          <p:spTgt spid="477"/>
                                        </p:tgtEl>
                                        <p:attrNameLst>
                                          <p:attrName>style.visibility</p:attrName>
                                        </p:attrNameLst>
                                      </p:cBhvr>
                                      <p:to>
                                        <p:strVal val="visible"/>
                                      </p:to>
                                    </p:set>
                                    <p:animEffect transition="in" filter="fade">
                                      <p:cBhvr>
                                        <p:cTn id="22" dur="1000"/>
                                        <p:tgtEl>
                                          <p:spTgt spid="477"/>
                                        </p:tgtEl>
                                      </p:cBhvr>
                                    </p:animEffect>
                                  </p:childTnLst>
                                </p:cTn>
                              </p:par>
                              <p:par>
                                <p:cTn id="23" presetID="10" presetClass="entr" presetSubtype="0" fill="hold" nodeType="withEffect">
                                  <p:stCondLst>
                                    <p:cond delay="0"/>
                                  </p:stCondLst>
                                  <p:childTnLst>
                                    <p:set>
                                      <p:cBhvr>
                                        <p:cTn id="24" dur="1" fill="hold">
                                          <p:stCondLst>
                                            <p:cond delay="0"/>
                                          </p:stCondLst>
                                        </p:cTn>
                                        <p:tgtEl>
                                          <p:spTgt spid="478"/>
                                        </p:tgtEl>
                                        <p:attrNameLst>
                                          <p:attrName>style.visibility</p:attrName>
                                        </p:attrNameLst>
                                      </p:cBhvr>
                                      <p:to>
                                        <p:strVal val="visible"/>
                                      </p:to>
                                    </p:set>
                                    <p:animEffect transition="in" filter="fade">
                                      <p:cBhvr>
                                        <p:cTn id="25" dur="1000"/>
                                        <p:tgtEl>
                                          <p:spTgt spid="478"/>
                                        </p:tgtEl>
                                      </p:cBhvr>
                                    </p:animEffect>
                                  </p:childTnLst>
                                </p:cTn>
                              </p:par>
                              <p:par>
                                <p:cTn id="26" presetID="10" presetClass="entr" presetSubtype="0" fill="hold" nodeType="withEffect">
                                  <p:stCondLst>
                                    <p:cond delay="0"/>
                                  </p:stCondLst>
                                  <p:childTnLst>
                                    <p:set>
                                      <p:cBhvr>
                                        <p:cTn id="27" dur="1" fill="hold">
                                          <p:stCondLst>
                                            <p:cond delay="0"/>
                                          </p:stCondLst>
                                        </p:cTn>
                                        <p:tgtEl>
                                          <p:spTgt spid="479"/>
                                        </p:tgtEl>
                                        <p:attrNameLst>
                                          <p:attrName>style.visibility</p:attrName>
                                        </p:attrNameLst>
                                      </p:cBhvr>
                                      <p:to>
                                        <p:strVal val="visible"/>
                                      </p:to>
                                    </p:set>
                                    <p:animEffect transition="in" filter="fade">
                                      <p:cBhvr>
                                        <p:cTn id="28" dur="1000"/>
                                        <p:tgtEl>
                                          <p:spTgt spid="479"/>
                                        </p:tgtEl>
                                      </p:cBhvr>
                                    </p:animEffect>
                                  </p:childTnLst>
                                </p:cTn>
                              </p:par>
                              <p:par>
                                <p:cTn id="29" presetID="10" presetClass="entr" presetSubtype="0" fill="hold" nodeType="withEffect">
                                  <p:stCondLst>
                                    <p:cond delay="0"/>
                                  </p:stCondLst>
                                  <p:childTnLst>
                                    <p:set>
                                      <p:cBhvr>
                                        <p:cTn id="30" dur="1" fill="hold">
                                          <p:stCondLst>
                                            <p:cond delay="0"/>
                                          </p:stCondLst>
                                        </p:cTn>
                                        <p:tgtEl>
                                          <p:spTgt spid="480"/>
                                        </p:tgtEl>
                                        <p:attrNameLst>
                                          <p:attrName>style.visibility</p:attrName>
                                        </p:attrNameLst>
                                      </p:cBhvr>
                                      <p:to>
                                        <p:strVal val="visible"/>
                                      </p:to>
                                    </p:set>
                                    <p:animEffect transition="in" filter="fade">
                                      <p:cBhvr>
                                        <p:cTn id="31" dur="1000"/>
                                        <p:tgtEl>
                                          <p:spTgt spid="480"/>
                                        </p:tgtEl>
                                      </p:cBhvr>
                                    </p:animEffect>
                                  </p:childTnLst>
                                </p:cTn>
                              </p:par>
                              <p:par>
                                <p:cTn id="32" presetID="10" presetClass="entr" presetSubtype="0" fill="hold" nodeType="withEffect">
                                  <p:stCondLst>
                                    <p:cond delay="0"/>
                                  </p:stCondLst>
                                  <p:childTnLst>
                                    <p:set>
                                      <p:cBhvr>
                                        <p:cTn id="33" dur="1" fill="hold">
                                          <p:stCondLst>
                                            <p:cond delay="0"/>
                                          </p:stCondLst>
                                        </p:cTn>
                                        <p:tgtEl>
                                          <p:spTgt spid="481"/>
                                        </p:tgtEl>
                                        <p:attrNameLst>
                                          <p:attrName>style.visibility</p:attrName>
                                        </p:attrNameLst>
                                      </p:cBhvr>
                                      <p:to>
                                        <p:strVal val="visible"/>
                                      </p:to>
                                    </p:set>
                                    <p:animEffect transition="in" filter="fade">
                                      <p:cBhvr>
                                        <p:cTn id="34" dur="10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4"/>
        <p:cNvGrpSpPr/>
        <p:nvPr/>
      </p:nvGrpSpPr>
      <p:grpSpPr>
        <a:xfrm>
          <a:off x="0" y="0"/>
          <a:ext cx="0" cy="0"/>
          <a:chOff x="0" y="0"/>
          <a:chExt cx="0" cy="0"/>
        </a:xfrm>
      </p:grpSpPr>
      <p:sp>
        <p:nvSpPr>
          <p:cNvPr id="495" name="Google Shape;495;p71"/>
          <p:cNvSpPr/>
          <p:nvPr/>
        </p:nvSpPr>
        <p:spPr>
          <a:xfrm rot="10800000">
            <a:off x="3767700" y="1175998"/>
            <a:ext cx="5376300" cy="27915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1"/>
          <p:cNvSpPr txBox="1">
            <a:spLocks noGrp="1"/>
          </p:cNvSpPr>
          <p:nvPr>
            <p:ph type="title"/>
          </p:nvPr>
        </p:nvSpPr>
        <p:spPr>
          <a:xfrm>
            <a:off x="4514850" y="2381250"/>
            <a:ext cx="3882000" cy="56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dirty="0" smtClean="0">
                <a:solidFill>
                  <a:schemeClr val="lt1"/>
                </a:solidFill>
              </a:rPr>
              <a:t>مطلب الأول </a:t>
            </a:r>
            <a:endParaRPr dirty="0">
              <a:solidFill>
                <a:schemeClr val="lt1"/>
              </a:solidFill>
            </a:endParaRPr>
          </a:p>
        </p:txBody>
      </p:sp>
      <p:sp>
        <p:nvSpPr>
          <p:cNvPr id="497" name="Google Shape;497;p71"/>
          <p:cNvSpPr txBox="1">
            <a:spLocks noGrp="1"/>
          </p:cNvSpPr>
          <p:nvPr>
            <p:ph type="title" idx="2"/>
          </p:nvPr>
        </p:nvSpPr>
        <p:spPr>
          <a:xfrm>
            <a:off x="5804550" y="1534050"/>
            <a:ext cx="1302600" cy="84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2"/>
                </a:solidFill>
              </a:rPr>
              <a:t>01</a:t>
            </a:r>
            <a:endParaRPr dirty="0">
              <a:solidFill>
                <a:schemeClr val="lt2"/>
              </a:solidFill>
            </a:endParaRPr>
          </a:p>
        </p:txBody>
      </p:sp>
      <p:sp>
        <p:nvSpPr>
          <p:cNvPr id="498" name="Google Shape;498;p71"/>
          <p:cNvSpPr txBox="1">
            <a:spLocks noGrp="1"/>
          </p:cNvSpPr>
          <p:nvPr>
            <p:ph type="subTitle" idx="1"/>
          </p:nvPr>
        </p:nvSpPr>
        <p:spPr>
          <a:xfrm>
            <a:off x="4731900" y="2948250"/>
            <a:ext cx="3447900" cy="66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DZ" sz="2800" dirty="0" smtClean="0">
                <a:solidFill>
                  <a:schemeClr val="lt1"/>
                </a:solidFill>
              </a:rPr>
              <a:t>مفهوم الإقتصاد الخطي </a:t>
            </a:r>
            <a:endParaRPr sz="2800"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96"/>
                                        </p:tgtEl>
                                        <p:attrNameLst>
                                          <p:attrName>style.visibility</p:attrName>
                                        </p:attrNameLst>
                                      </p:cBhvr>
                                      <p:to>
                                        <p:strVal val="visible"/>
                                      </p:to>
                                    </p:set>
                                    <p:anim calcmode="lin" valueType="num">
                                      <p:cBhvr additive="base">
                                        <p:cTn id="7" dur="1000"/>
                                        <p:tgtEl>
                                          <p:spTgt spid="496"/>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497"/>
                                        </p:tgtEl>
                                        <p:attrNameLst>
                                          <p:attrName>style.visibility</p:attrName>
                                        </p:attrNameLst>
                                      </p:cBhvr>
                                      <p:to>
                                        <p:strVal val="visible"/>
                                      </p:to>
                                    </p:set>
                                    <p:anim calcmode="lin" valueType="num">
                                      <p:cBhvr additive="base">
                                        <p:cTn id="10" dur="1000"/>
                                        <p:tgtEl>
                                          <p:spTgt spid="497"/>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498"/>
                                        </p:tgtEl>
                                        <p:attrNameLst>
                                          <p:attrName>style.visibility</p:attrName>
                                        </p:attrNameLst>
                                      </p:cBhvr>
                                      <p:to>
                                        <p:strVal val="visible"/>
                                      </p:to>
                                    </p:set>
                                    <p:anim calcmode="lin" valueType="num">
                                      <p:cBhvr additive="base">
                                        <p:cTn id="13" dur="1000"/>
                                        <p:tgtEl>
                                          <p:spTgt spid="49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2"/>
        <p:cNvGrpSpPr/>
        <p:nvPr/>
      </p:nvGrpSpPr>
      <p:grpSpPr>
        <a:xfrm>
          <a:off x="0" y="0"/>
          <a:ext cx="0" cy="0"/>
          <a:chOff x="0" y="0"/>
          <a:chExt cx="0" cy="0"/>
        </a:xfrm>
      </p:grpSpPr>
      <p:sp>
        <p:nvSpPr>
          <p:cNvPr id="503" name="Google Shape;503;p72"/>
          <p:cNvSpPr/>
          <p:nvPr/>
        </p:nvSpPr>
        <p:spPr>
          <a:xfrm rot="5400000">
            <a:off x="3520108" y="-1344910"/>
            <a:ext cx="1971600" cy="69246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2"/>
          <p:cNvSpPr txBox="1">
            <a:spLocks noGrp="1"/>
          </p:cNvSpPr>
          <p:nvPr>
            <p:ph type="title"/>
          </p:nvPr>
        </p:nvSpPr>
        <p:spPr>
          <a:xfrm>
            <a:off x="2463508" y="560090"/>
            <a:ext cx="4084800" cy="57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dirty="0" smtClean="0">
                <a:solidFill>
                  <a:schemeClr val="lt2"/>
                </a:solidFill>
              </a:rPr>
              <a:t>مفهوم الإقتصاد الخطي </a:t>
            </a:r>
            <a:endParaRPr dirty="0">
              <a:solidFill>
                <a:schemeClr val="lt2"/>
              </a:solidFill>
            </a:endParaRPr>
          </a:p>
        </p:txBody>
      </p:sp>
      <p:sp>
        <p:nvSpPr>
          <p:cNvPr id="505" name="Google Shape;505;p72"/>
          <p:cNvSpPr txBox="1">
            <a:spLocks noGrp="1"/>
          </p:cNvSpPr>
          <p:nvPr>
            <p:ph type="subTitle" idx="1"/>
          </p:nvPr>
        </p:nvSpPr>
        <p:spPr>
          <a:xfrm>
            <a:off x="1475656" y="1598240"/>
            <a:ext cx="5971500" cy="1038300"/>
          </a:xfrm>
          <a:prstGeom prst="rect">
            <a:avLst/>
          </a:prstGeom>
        </p:spPr>
        <p:txBody>
          <a:bodyPr spcFirstLastPara="1" wrap="square" lIns="91425" tIns="91425" rIns="91425" bIns="91425" anchor="ctr" anchorCtr="0">
            <a:noAutofit/>
          </a:bodyPr>
          <a:lstStyle/>
          <a:p>
            <a:pPr marL="0" lvl="0" indent="0"/>
            <a:r>
              <a:rPr lang="ar-DZ" sz="2400" b="1" dirty="0" smtClean="0">
                <a:solidFill>
                  <a:schemeClr val="bg1"/>
                </a:solidFill>
              </a:rPr>
              <a:t>الاقتصاد </a:t>
            </a:r>
            <a:r>
              <a:rPr lang="ar-DZ" sz="2400" b="1" dirty="0">
                <a:solidFill>
                  <a:schemeClr val="bg1"/>
                </a:solidFill>
              </a:rPr>
              <a:t>الخطي</a:t>
            </a:r>
            <a:r>
              <a:rPr lang="ar-DZ" sz="2400" dirty="0">
                <a:solidFill>
                  <a:schemeClr val="bg1"/>
                </a:solidFill>
              </a:rPr>
              <a:t> هو النموذج الاقتصادي </a:t>
            </a:r>
            <a:r>
              <a:rPr lang="ar-DZ" sz="2400" dirty="0" smtClean="0">
                <a:solidFill>
                  <a:schemeClr val="bg1"/>
                </a:solidFill>
              </a:rPr>
              <a:t>الذي </a:t>
            </a:r>
            <a:r>
              <a:rPr lang="ar-DZ" sz="2400" dirty="0">
                <a:solidFill>
                  <a:schemeClr val="bg1"/>
                </a:solidFill>
              </a:rPr>
              <a:t>يسود في </a:t>
            </a:r>
            <a:r>
              <a:rPr lang="ar-DZ" sz="2400" dirty="0" smtClean="0">
                <a:solidFill>
                  <a:schemeClr val="bg1"/>
                </a:solidFill>
              </a:rPr>
              <a:t>أنحاء العالم يتميز </a:t>
            </a:r>
            <a:r>
              <a:rPr lang="ar-DZ" sz="2400" dirty="0">
                <a:solidFill>
                  <a:schemeClr val="bg1"/>
                </a:solidFill>
              </a:rPr>
              <a:t>هذا النموذج بمسار أحادي للموارد، ابتداءً من استخراج المواد الخام والانتهاء من التخلص من النفايات</a:t>
            </a:r>
            <a:endParaRPr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1000"/>
                                        <p:tgtEl>
                                          <p:spTgt spid="504"/>
                                        </p:tgtEl>
                                      </p:cBhvr>
                                    </p:animEffect>
                                  </p:childTnLst>
                                </p:cTn>
                              </p:par>
                              <p:par>
                                <p:cTn id="8" presetID="10" presetClass="entr" presetSubtype="0" fill="hold" nodeType="withEffect">
                                  <p:stCondLst>
                                    <p:cond delay="0"/>
                                  </p:stCondLst>
                                  <p:childTnLst>
                                    <p:set>
                                      <p:cBhvr>
                                        <p:cTn id="9" dur="1" fill="hold">
                                          <p:stCondLst>
                                            <p:cond delay="0"/>
                                          </p:stCondLst>
                                        </p:cTn>
                                        <p:tgtEl>
                                          <p:spTgt spid="505"/>
                                        </p:tgtEl>
                                        <p:attrNameLst>
                                          <p:attrName>style.visibility</p:attrName>
                                        </p:attrNameLst>
                                      </p:cBhvr>
                                      <p:to>
                                        <p:strVal val="visible"/>
                                      </p:to>
                                    </p:set>
                                    <p:animEffect transition="in" filter="fade">
                                      <p:cBhvr>
                                        <p:cTn id="10" dur="10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5"/>
          <p:cNvSpPr txBox="1">
            <a:spLocks noGrp="1"/>
          </p:cNvSpPr>
          <p:nvPr>
            <p:ph type="title"/>
          </p:nvPr>
        </p:nvSpPr>
        <p:spPr>
          <a:xfrm>
            <a:off x="4000500" y="1331425"/>
            <a:ext cx="4419600" cy="706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ar-DZ" dirty="0" smtClean="0"/>
              <a:t>سبب التسمية </a:t>
            </a:r>
            <a:endParaRPr dirty="0"/>
          </a:p>
        </p:txBody>
      </p:sp>
      <p:sp>
        <p:nvSpPr>
          <p:cNvPr id="534" name="Google Shape;534;p75"/>
          <p:cNvSpPr txBox="1">
            <a:spLocks noGrp="1"/>
          </p:cNvSpPr>
          <p:nvPr>
            <p:ph type="body" idx="1"/>
          </p:nvPr>
        </p:nvSpPr>
        <p:spPr>
          <a:xfrm>
            <a:off x="5419725" y="2126725"/>
            <a:ext cx="3000300" cy="2054700"/>
          </a:xfrm>
          <a:prstGeom prst="rect">
            <a:avLst/>
          </a:prstGeom>
        </p:spPr>
        <p:txBody>
          <a:bodyPr spcFirstLastPara="1" wrap="square" lIns="91425" tIns="91425" rIns="91425" bIns="91425" anchor="t" anchorCtr="0">
            <a:noAutofit/>
          </a:bodyPr>
          <a:lstStyle/>
          <a:p>
            <a:pPr marL="0" lvl="0" indent="0" rtl="1">
              <a:spcAft>
                <a:spcPts val="1600"/>
              </a:spcAft>
              <a:buNone/>
            </a:pPr>
            <a:r>
              <a:rPr lang="ar-DZ" sz="2000" dirty="0"/>
              <a:t>طلق على هذا النموذج اسم </a:t>
            </a:r>
            <a:r>
              <a:rPr lang="ar-DZ" sz="2000" dirty="0" smtClean="0"/>
              <a:t>خطي  أنه </a:t>
            </a:r>
            <a:r>
              <a:rPr lang="ar-DZ" sz="2000" dirty="0"/>
              <a:t>يستخدم مسارًا مباشرًا </a:t>
            </a:r>
            <a:r>
              <a:rPr lang="ar-DZ" sz="2000" dirty="0" smtClean="0"/>
              <a:t>ومحددًا أي استخراج إنتاج استهلاك نفايات </a:t>
            </a:r>
            <a:endParaRPr sz="2000" dirty="0"/>
          </a:p>
        </p:txBody>
      </p:sp>
      <p:pic>
        <p:nvPicPr>
          <p:cNvPr id="535" name="Google Shape;535;p75"/>
          <p:cNvPicPr preferRelativeResize="0"/>
          <p:nvPr/>
        </p:nvPicPr>
        <p:blipFill rotWithShape="1">
          <a:blip r:embed="rId3">
            <a:alphaModFix/>
          </a:blip>
          <a:srcRect l="25927" r="3808"/>
          <a:stretch/>
        </p:blipFill>
        <p:spPr>
          <a:xfrm>
            <a:off x="723975" y="543000"/>
            <a:ext cx="4310104" cy="4600498"/>
          </a:xfrm>
          <a:prstGeom prst="rect">
            <a:avLst/>
          </a:prstGeom>
          <a:noFill/>
          <a:ln>
            <a:noFill/>
          </a:ln>
        </p:spPr>
      </p:pic>
      <p:sp>
        <p:nvSpPr>
          <p:cNvPr id="536" name="Google Shape;536;p75"/>
          <p:cNvSpPr/>
          <p:nvPr/>
        </p:nvSpPr>
        <p:spPr>
          <a:xfrm rot="10800000">
            <a:off x="7088700" y="4422300"/>
            <a:ext cx="20553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5"/>
          <p:cNvSpPr/>
          <p:nvPr/>
        </p:nvSpPr>
        <p:spPr>
          <a:xfrm rot="10800000">
            <a:off x="0" y="367050"/>
            <a:ext cx="3183600" cy="3519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1"/>
        <p:cNvGrpSpPr/>
        <p:nvPr/>
      </p:nvGrpSpPr>
      <p:grpSpPr>
        <a:xfrm>
          <a:off x="0" y="0"/>
          <a:ext cx="0" cy="0"/>
          <a:chOff x="0" y="0"/>
          <a:chExt cx="0" cy="0"/>
        </a:xfrm>
      </p:grpSpPr>
      <p:sp>
        <p:nvSpPr>
          <p:cNvPr id="542" name="Google Shape;542;p76"/>
          <p:cNvSpPr txBox="1">
            <a:spLocks noGrp="1"/>
          </p:cNvSpPr>
          <p:nvPr>
            <p:ph type="subTitle" idx="1"/>
          </p:nvPr>
        </p:nvSpPr>
        <p:spPr>
          <a:xfrm>
            <a:off x="755576" y="3579862"/>
            <a:ext cx="2822400" cy="72008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1800" dirty="0" smtClean="0"/>
              <a:t>آليات عمل الإقتصاد الخطي </a:t>
            </a:r>
            <a:endParaRPr sz="1800" dirty="0"/>
          </a:p>
        </p:txBody>
      </p:sp>
      <p:sp>
        <p:nvSpPr>
          <p:cNvPr id="543" name="Google Shape;543;p76"/>
          <p:cNvSpPr txBox="1">
            <a:spLocks noGrp="1"/>
          </p:cNvSpPr>
          <p:nvPr>
            <p:ph type="title"/>
          </p:nvPr>
        </p:nvSpPr>
        <p:spPr>
          <a:xfrm>
            <a:off x="683568" y="2643758"/>
            <a:ext cx="4457700" cy="8418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smtClean="0"/>
              <a:t>02</a:t>
            </a:r>
            <a:br>
              <a:rPr lang="ar-DZ" dirty="0" smtClean="0"/>
            </a:br>
            <a:r>
              <a:rPr lang="ar-DZ" dirty="0" smtClean="0"/>
              <a:t>مطلب الثاني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2"/>
                                        </p:tgtEl>
                                        <p:attrNameLst>
                                          <p:attrName>style.visibility</p:attrName>
                                        </p:attrNameLst>
                                      </p:cBhvr>
                                      <p:to>
                                        <p:strVal val="visible"/>
                                      </p:to>
                                    </p:set>
                                    <p:animEffect transition="in" filter="fade">
                                      <p:cBhvr>
                                        <p:cTn id="7" dur="1000"/>
                                        <p:tgtEl>
                                          <p:spTgt spid="542"/>
                                        </p:tgtEl>
                                      </p:cBhvr>
                                    </p:animEffect>
                                  </p:childTnLst>
                                </p:cTn>
                              </p:par>
                              <p:par>
                                <p:cTn id="8" presetID="10" presetClass="entr" presetSubtype="0" fill="hold" nodeType="withEffect">
                                  <p:stCondLst>
                                    <p:cond delay="0"/>
                                  </p:stCondLst>
                                  <p:childTnLst>
                                    <p:set>
                                      <p:cBhvr>
                                        <p:cTn id="9" dur="1" fill="hold">
                                          <p:stCondLst>
                                            <p:cond delay="0"/>
                                          </p:stCondLst>
                                        </p:cTn>
                                        <p:tgtEl>
                                          <p:spTgt spid="543"/>
                                        </p:tgtEl>
                                        <p:attrNameLst>
                                          <p:attrName>style.visibility</p:attrName>
                                        </p:attrNameLst>
                                      </p:cBhvr>
                                      <p:to>
                                        <p:strVal val="visible"/>
                                      </p:to>
                                    </p:set>
                                    <p:animEffect transition="in" filter="fade">
                                      <p:cBhvr>
                                        <p:cTn id="10" dur="1000"/>
                                        <p:tgtEl>
                                          <p:spTgt spid="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7"/>
          <p:cNvSpPr txBox="1">
            <a:spLocks noGrp="1"/>
          </p:cNvSpPr>
          <p:nvPr>
            <p:ph type="title"/>
          </p:nvPr>
        </p:nvSpPr>
        <p:spPr>
          <a:xfrm>
            <a:off x="814425" y="1641450"/>
            <a:ext cx="4084800" cy="5715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DZ" dirty="0" smtClean="0"/>
              <a:t>أليات عمل الإقتصاد الخطي</a:t>
            </a:r>
            <a:endParaRPr dirty="0"/>
          </a:p>
        </p:txBody>
      </p:sp>
      <p:sp>
        <p:nvSpPr>
          <p:cNvPr id="549" name="Google Shape;549;p77"/>
          <p:cNvSpPr txBox="1">
            <a:spLocks noGrp="1"/>
          </p:cNvSpPr>
          <p:nvPr>
            <p:ph type="subTitle" idx="1"/>
          </p:nvPr>
        </p:nvSpPr>
        <p:spPr>
          <a:xfrm>
            <a:off x="814425" y="2212950"/>
            <a:ext cx="4084800" cy="12891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DZ" dirty="0" smtClean="0"/>
              <a:t>نستعرض فيما يلي مراحل عمل الإقتصاد الخطي </a:t>
            </a:r>
            <a:endParaRPr dirty="0"/>
          </a:p>
        </p:txBody>
      </p:sp>
      <p:pic>
        <p:nvPicPr>
          <p:cNvPr id="550" name="Google Shape;550;p77"/>
          <p:cNvPicPr preferRelativeResize="0"/>
          <p:nvPr/>
        </p:nvPicPr>
        <p:blipFill rotWithShape="1">
          <a:blip r:embed="rId3">
            <a:alphaModFix/>
          </a:blip>
          <a:srcRect l="4413" t="992" r="4404" b="4516"/>
          <a:stretch/>
        </p:blipFill>
        <p:spPr>
          <a:xfrm>
            <a:off x="5218325" y="615875"/>
            <a:ext cx="3111249" cy="3911750"/>
          </a:xfrm>
          <a:prstGeom prst="rect">
            <a:avLst/>
          </a:prstGeom>
          <a:noFill/>
          <a:ln>
            <a:noFill/>
          </a:ln>
        </p:spPr>
      </p:pic>
      <p:sp>
        <p:nvSpPr>
          <p:cNvPr id="551" name="Google Shape;551;p77"/>
          <p:cNvSpPr/>
          <p:nvPr/>
        </p:nvSpPr>
        <p:spPr>
          <a:xfrm rot="10800000">
            <a:off x="4295700" y="0"/>
            <a:ext cx="48483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7"/>
          <p:cNvSpPr/>
          <p:nvPr/>
        </p:nvSpPr>
        <p:spPr>
          <a:xfrm rot="10800000">
            <a:off x="-5100" y="4392925"/>
            <a:ext cx="6168900" cy="3519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48"/>
                                        </p:tgtEl>
                                        <p:attrNameLst>
                                          <p:attrName>style.visibility</p:attrName>
                                        </p:attrNameLst>
                                      </p:cBhvr>
                                      <p:to>
                                        <p:strVal val="visible"/>
                                      </p:to>
                                    </p:set>
                                    <p:anim calcmode="lin" valueType="num">
                                      <p:cBhvr additive="base">
                                        <p:cTn id="7" dur="1000"/>
                                        <p:tgtEl>
                                          <p:spTgt spid="54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549"/>
                                        </p:tgtEl>
                                        <p:attrNameLst>
                                          <p:attrName>style.visibility</p:attrName>
                                        </p:attrNameLst>
                                      </p:cBhvr>
                                      <p:to>
                                        <p:strVal val="visible"/>
                                      </p:to>
                                    </p:set>
                                    <p:anim calcmode="lin" valueType="num">
                                      <p:cBhvr additive="base">
                                        <p:cTn id="10" dur="1000"/>
                                        <p:tgtEl>
                                          <p:spTgt spid="54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552"/>
                                        </p:tgtEl>
                                        <p:attrNameLst>
                                          <p:attrName>style.visibility</p:attrName>
                                        </p:attrNameLst>
                                      </p:cBhvr>
                                      <p:to>
                                        <p:strVal val="visible"/>
                                      </p:to>
                                    </p:set>
                                    <p:anim calcmode="lin" valueType="num">
                                      <p:cBhvr additive="base">
                                        <p:cTn id="13" dur="1000"/>
                                        <p:tgtEl>
                                          <p:spTgt spid="552"/>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551"/>
                                        </p:tgtEl>
                                        <p:attrNameLst>
                                          <p:attrName>style.visibility</p:attrName>
                                        </p:attrNameLst>
                                      </p:cBhvr>
                                      <p:to>
                                        <p:strVal val="visible"/>
                                      </p:to>
                                    </p:set>
                                    <p:anim calcmode="lin" valueType="num">
                                      <p:cBhvr additive="base">
                                        <p:cTn id="16" dur="1000"/>
                                        <p:tgtEl>
                                          <p:spTgt spid="551"/>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0"/>
                                  </p:stCondLst>
                                  <p:childTnLst>
                                    <p:set>
                                      <p:cBhvr>
                                        <p:cTn id="18" dur="1" fill="hold">
                                          <p:stCondLst>
                                            <p:cond delay="0"/>
                                          </p:stCondLst>
                                        </p:cTn>
                                        <p:tgtEl>
                                          <p:spTgt spid="550"/>
                                        </p:tgtEl>
                                        <p:attrNameLst>
                                          <p:attrName>style.visibility</p:attrName>
                                        </p:attrNameLst>
                                      </p:cBhvr>
                                      <p:to>
                                        <p:strVal val="visible"/>
                                      </p:to>
                                    </p:set>
                                    <p:anim calcmode="lin" valueType="num">
                                      <p:cBhvr additive="base">
                                        <p:cTn id="19" dur="1000"/>
                                        <p:tgtEl>
                                          <p:spTgt spid="55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stainable Agriculture Project Proposal by Slidesgo">
  <a:themeElements>
    <a:clrScheme name="Simple Light">
      <a:dk1>
        <a:srgbClr val="000000"/>
      </a:dk1>
      <a:lt1>
        <a:srgbClr val="FFFFFF"/>
      </a:lt1>
      <a:dk2>
        <a:srgbClr val="666666"/>
      </a:dk2>
      <a:lt2>
        <a:srgbClr val="F4F7DA"/>
      </a:lt2>
      <a:accent1>
        <a:srgbClr val="B4BD6E"/>
      </a:accent1>
      <a:accent2>
        <a:srgbClr val="63753C"/>
      </a:accent2>
      <a:accent3>
        <a:srgbClr val="324A00"/>
      </a:accent3>
      <a:accent4>
        <a:srgbClr val="B45400"/>
      </a:accent4>
      <a:accent5>
        <a:srgbClr val="8C4303"/>
      </a:accent5>
      <a:accent6>
        <a:srgbClr val="EEFF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619</TotalTime>
  <Words>633</Words>
  <Application>Microsoft Office PowerPoint</Application>
  <PresentationFormat>Affichage à l'écran (16:9)</PresentationFormat>
  <Paragraphs>123</Paragraphs>
  <Slides>30</Slides>
  <Notes>30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30</vt:i4>
      </vt:variant>
    </vt:vector>
  </HeadingPairs>
  <TitlesOfParts>
    <vt:vector size="38" baseType="lpstr">
      <vt:lpstr>Arial</vt:lpstr>
      <vt:lpstr>Quicksand</vt:lpstr>
      <vt:lpstr>Montserrat Medium</vt:lpstr>
      <vt:lpstr>Playfair Display Medium</vt:lpstr>
      <vt:lpstr>Playfair Display</vt:lpstr>
      <vt:lpstr>MS UI Gothic</vt:lpstr>
      <vt:lpstr>Montserrat</vt:lpstr>
      <vt:lpstr>Sustainable Agriculture Project Proposal by Slidesgo</vt:lpstr>
      <vt:lpstr>كسر السلسلة:الانتقال من الاقتصاد الخطي إلى الدائري</vt:lpstr>
      <vt:lpstr>خطة البحث </vt:lpstr>
      <vt:lpstr>مقدمة </vt:lpstr>
      <vt:lpstr>المبحث الأول :  الإقتصاد الخطي </vt:lpstr>
      <vt:lpstr>مطلب الأول </vt:lpstr>
      <vt:lpstr>مفهوم الإقتصاد الخطي </vt:lpstr>
      <vt:lpstr>سبب التسمية </vt:lpstr>
      <vt:lpstr>02 مطلب الثاني </vt:lpstr>
      <vt:lpstr>أليات عمل الإقتصاد الخطي</vt:lpstr>
      <vt:lpstr>المرحلة الأولى :  المصدر </vt:lpstr>
      <vt:lpstr>المرحلة الثانية :الإنتاج </vt:lpstr>
      <vt:lpstr>المرحلة الثالثة الاستهلاك و التوزيع </vt:lpstr>
      <vt:lpstr>هذا يؤدي إلى وجود النفايات في البيئة</vt:lpstr>
      <vt:lpstr>03 مطلب الثالث  آثار الإقتصاد الخطي </vt:lpstr>
      <vt:lpstr>الآثار المترتبة على الاقتصاد الخطي  </vt:lpstr>
      <vt:lpstr>الآثار الإيجابية : على الرغم من الآثار السلبية الجديدة، قد يساهم الاقتصاد الخطي في:               التنمية الاقتصادية :تهدف إلى نمو الصناعة وزيادة الإنتاج                    توفير الوظائف :خلق فرص العمل في مختلف الأيام الصناعية</vt:lpstr>
      <vt:lpstr>المبحث الثاني  :  الإقتصاد الدائري</vt:lpstr>
      <vt:lpstr>مطلب الأول </vt:lpstr>
      <vt:lpstr>مفهوم الإقتصاد الدائري </vt:lpstr>
      <vt:lpstr>مطلب الثاني </vt:lpstr>
      <vt:lpstr>آليات عمل الإقتصاد الدائري  </vt:lpstr>
      <vt:lpstr>مطلب الثالث </vt:lpstr>
      <vt:lpstr>Présentation PowerPoint</vt:lpstr>
      <vt:lpstr>المبحث الثالث </vt:lpstr>
      <vt:lpstr>مطلب الأول  </vt:lpstr>
      <vt:lpstr>مطلب الأول : الفرق بين الإقتصاد الخطي و الدائري </vt:lpstr>
      <vt:lpstr>مطلب الثاني  </vt:lpstr>
      <vt:lpstr>العراقيل و التحديات التي تواجه الانتقال إلى  الإقتصاد الدائري  التحديات الهيكلية المعرفة العصبية: غير فعالة على دعم الأنشطة الاقتصادية الإطار: غياب القوانين واللوائح التي تشجع على الاستدامة حتى من التلوث، أو وجود قوانين عفا عليها الزمن. النظام مالي :قد يكون من الصعب الحصول على التمويل اللازم لمشاريع سلسلة التوريد: قد تكون سلسلة توريد معقدة ومتشابكة بشكل عائق  التحديات الثقافية والسلوكية سلبيات الوعي: قد يكون هناك سلبيات في الوعي بأهمية الاقتصاد وفوائده لدى الجمهور العام. تغيير المستهلك: قد يكون من الصعب تغيير عادات المستهلكين السائدة لدى المستهلكين التغيير: قد تواجه شركات الموظفين والمديرين التغيير والتكيف مع نماذج عمل جديدة. </vt:lpstr>
      <vt:lpstr>التحديات اقتصادية التكلفة: قد تكون تكاليف التحول الاقتصادي القديمة في البدلة إزالة الماء من الماء. المنافسة: قد تواجه الشركات التي تعتمد على الحلبة الاقتصادية منافسة شديدة من الشركات التي لا تزال تعتمد على النموذج الاقتصادي الخطي. التحديات سياسية السياسة العامة: قد ترغب في إزالة الماء من الماء. نجح في تحقيق النجاح القصير  : لتحقيق النجاح القصير ، مثل تحقيق النمو الاقتصادي السريع، مع تحقيق النجاح القصير للاستدامة.  </vt:lpstr>
      <vt:lpstr>الخاتمة  نستخلص إن   الاقتصاد الخطي ، الذي يعتمد على استخراج ،إنتاج استهلاك  وتراكم النفايات وتدهور البيئة في المقابل، يعرض الاقتصاد  الدائري رؤية مستقبلية استدامة، حيث يتم إغلاق حياة المنتجات من خلال إعادة الاستخدام والتدوير وإعادة الاستخدام. إن التحول من الاقتصاد خطي إلى اقتصاد دائري ليس مجرد خيار، بل هو ضرورة ملاحية لحماية كوكبنا ومواجهة التحديات الاجتماعية والاجتماعية التي تواجهنا. وهذا يتطلب جهودًا تضامنية معًا ويستلزم أن يغير جذريًا في أساليب الإنتاج والاستهلاك.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كسر السلسلة:الانتقال من الاقتصاد الخطي إلى الدائري</dc:title>
  <cp:lastModifiedBy>Cooltec</cp:lastModifiedBy>
  <cp:revision>28</cp:revision>
  <dcterms:modified xsi:type="dcterms:W3CDTF">2024-10-12T21:09:02Z</dcterms:modified>
</cp:coreProperties>
</file>