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00" r:id="rId3"/>
  </p:sldMasterIdLst>
  <p:notesMasterIdLst>
    <p:notesMasterId r:id="rId12"/>
  </p:notesMasterIdLst>
  <p:sldIdLst>
    <p:sldId id="390" r:id="rId4"/>
    <p:sldId id="346" r:id="rId5"/>
    <p:sldId id="347" r:id="rId6"/>
    <p:sldId id="414" r:id="rId7"/>
    <p:sldId id="415" r:id="rId8"/>
    <p:sldId id="412" r:id="rId9"/>
    <p:sldId id="413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BAE97F3-4FE6-4382-B859-CC45DDF6E79A}">
          <p14:sldIdLst>
            <p14:sldId id="390"/>
            <p14:sldId id="346"/>
            <p14:sldId id="347"/>
            <p14:sldId id="414"/>
            <p14:sldId id="415"/>
            <p14:sldId id="412"/>
            <p14:sldId id="413"/>
          </p14:sldIdLst>
        </p14:section>
        <p14:section name="Section sans titre" id="{493758A0-F82A-406F-86A7-6CCB8B8956F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F0B"/>
    <a:srgbClr val="D2A59D"/>
    <a:srgbClr val="DB6D25"/>
    <a:srgbClr val="DA8249"/>
    <a:srgbClr val="E6BDA4"/>
    <a:srgbClr val="D3A795"/>
    <a:srgbClr val="CFAA95"/>
    <a:srgbClr val="E9D2C9"/>
    <a:srgbClr val="E3BBA5"/>
    <a:srgbClr val="DF8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6196" autoAdjust="0"/>
  </p:normalViewPr>
  <p:slideViewPr>
    <p:cSldViewPr snapToGrid="0" showGuides="1">
      <p:cViewPr varScale="1">
        <p:scale>
          <a:sx n="69" d="100"/>
          <a:sy n="69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56E1-9AF1-4DEA-9140-61D9F5400C61}" type="datetimeFigureOut">
              <a:rPr lang="fr-FR" smtClean="0"/>
              <a:t>13/04/2025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E1199-2731-41F1-BFD1-F7BA2F36C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7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4472DF4-780C-4ADE-ADF2-F9FF59D5E3DF}"/>
              </a:ext>
            </a:extLst>
          </p:cNvPr>
          <p:cNvSpPr/>
          <p:nvPr userDrawn="1"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8DA4AA9B-DE3D-40EB-9F5D-E33991966CF3}"/>
              </a:ext>
            </a:extLst>
          </p:cNvPr>
          <p:cNvSpPr/>
          <p:nvPr userDrawn="1"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0BCB32D-63B6-403B-AF38-CB68742DC0CC}"/>
              </a:ext>
            </a:extLst>
          </p:cNvPr>
          <p:cNvSpPr/>
          <p:nvPr userDrawn="1"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="" xmlns:a16="http://schemas.microsoft.com/office/drawing/2014/main" id="{EC269C82-1A20-453E-9C19-936C54DAF495}"/>
              </a:ext>
            </a:extLst>
          </p:cNvPr>
          <p:cNvGrpSpPr/>
          <p:nvPr userDrawn="1"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="" xmlns:a16="http://schemas.microsoft.com/office/drawing/2014/main" id="{6466E66D-3BAE-425D-BC41-650435BB6D1C}"/>
              </a:ext>
            </a:extLst>
          </p:cNvPr>
          <p:cNvGrpSpPr/>
          <p:nvPr userDrawn="1"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="" xmlns:a16="http://schemas.microsoft.com/office/drawing/2014/main" id="{4C761F98-172B-4C1D-AA69-0DDECF8B42B3}"/>
              </a:ext>
            </a:extLst>
          </p:cNvPr>
          <p:cNvGrpSpPr/>
          <p:nvPr userDrawn="1"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="" xmlns:a16="http://schemas.microsoft.com/office/drawing/2014/main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="" xmlns:a16="http://schemas.microsoft.com/office/drawing/2014/main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="" xmlns:a16="http://schemas.microsoft.com/office/drawing/2014/main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="" xmlns:a16="http://schemas.microsoft.com/office/drawing/2014/main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5B0FBAA-C8B0-4DB6-BFD4-9779F94E5944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75D3304-F06B-4905-8034-326782C7E4EA}"/>
              </a:ext>
            </a:extLst>
          </p:cNvPr>
          <p:cNvGrpSpPr/>
          <p:nvPr userDrawn="1"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5CEEFBF-292E-495F-BB21-82A3E7605A30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=""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27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7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52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745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83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48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6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94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63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137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38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70E9868-3AAD-4B34-BEA2-B50526787336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9399" y="-1"/>
            <a:ext cx="6881081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5528" y="0"/>
            <a:ext cx="3990210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=""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13/04/2025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4"/>
            <a:ext cx="12192000" cy="68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4148EE3-16FD-487A-B328-193989B20404}"/>
              </a:ext>
            </a:extLst>
          </p:cNvPr>
          <p:cNvSpPr txBox="1"/>
          <p:nvPr/>
        </p:nvSpPr>
        <p:spPr>
          <a:xfrm>
            <a:off x="1184856" y="4958648"/>
            <a:ext cx="1001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3200" dirty="0"/>
              <a:t> 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85952" y="393534"/>
            <a:ext cx="6238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تصميم الاعلان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8534399" y="1633900"/>
            <a:ext cx="266199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الاعداد</a:t>
            </a:r>
            <a:endParaRPr lang="fr-FR" sz="4000" dirty="0"/>
          </a:p>
        </p:txBody>
      </p:sp>
      <p:sp>
        <p:nvSpPr>
          <p:cNvPr id="6" name="Ellipse 5"/>
          <p:cNvSpPr/>
          <p:nvPr/>
        </p:nvSpPr>
        <p:spPr>
          <a:xfrm>
            <a:off x="5110017" y="1623631"/>
            <a:ext cx="266199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الاحتضان</a:t>
            </a:r>
            <a:endParaRPr lang="fr-FR" sz="4000" dirty="0"/>
          </a:p>
        </p:txBody>
      </p:sp>
      <p:sp>
        <p:nvSpPr>
          <p:cNvPr id="7" name="Ellipse 6"/>
          <p:cNvSpPr/>
          <p:nvPr/>
        </p:nvSpPr>
        <p:spPr>
          <a:xfrm>
            <a:off x="1685635" y="1629285"/>
            <a:ext cx="266199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الاحباط</a:t>
            </a:r>
            <a:endParaRPr lang="fr-FR" sz="4000" dirty="0"/>
          </a:p>
        </p:txBody>
      </p:sp>
      <p:sp>
        <p:nvSpPr>
          <p:cNvPr id="8" name="Ellipse 7"/>
          <p:cNvSpPr/>
          <p:nvPr/>
        </p:nvSpPr>
        <p:spPr>
          <a:xfrm>
            <a:off x="2904836" y="4099198"/>
            <a:ext cx="266199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المزج</a:t>
            </a:r>
            <a:endParaRPr lang="fr-FR" sz="4000" dirty="0"/>
          </a:p>
        </p:txBody>
      </p:sp>
      <p:sp>
        <p:nvSpPr>
          <p:cNvPr id="9" name="Ellipse 8"/>
          <p:cNvSpPr/>
          <p:nvPr/>
        </p:nvSpPr>
        <p:spPr>
          <a:xfrm>
            <a:off x="6964218" y="4093670"/>
            <a:ext cx="266199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التقييم</a:t>
            </a:r>
            <a:endParaRPr lang="fr-FR" sz="4000" dirty="0"/>
          </a:p>
        </p:txBody>
      </p:sp>
      <p:cxnSp>
        <p:nvCxnSpPr>
          <p:cNvPr id="12" name="Connecteur droit avec flèche 11"/>
          <p:cNvCxnSpPr>
            <a:stCxn id="5" idx="2"/>
            <a:endCxn id="6" idx="6"/>
          </p:cNvCxnSpPr>
          <p:nvPr/>
        </p:nvCxnSpPr>
        <p:spPr>
          <a:xfrm flipH="1" flipV="1">
            <a:off x="7772008" y="2483081"/>
            <a:ext cx="762391" cy="10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2"/>
            <a:endCxn id="7" idx="6"/>
          </p:cNvCxnSpPr>
          <p:nvPr/>
        </p:nvCxnSpPr>
        <p:spPr>
          <a:xfrm flipH="1">
            <a:off x="4347626" y="2483081"/>
            <a:ext cx="762391" cy="5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7" idx="4"/>
          </p:cNvCxnSpPr>
          <p:nvPr/>
        </p:nvCxnSpPr>
        <p:spPr>
          <a:xfrm>
            <a:off x="3016631" y="3348184"/>
            <a:ext cx="677914" cy="835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6"/>
          </p:cNvCxnSpPr>
          <p:nvPr/>
        </p:nvCxnSpPr>
        <p:spPr>
          <a:xfrm>
            <a:off x="5566827" y="4958648"/>
            <a:ext cx="1397391" cy="5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6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84" y="496455"/>
            <a:ext cx="9467850" cy="457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84" y="5068455"/>
            <a:ext cx="94678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86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766762"/>
            <a:ext cx="98869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933450"/>
            <a:ext cx="96202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1219200"/>
            <a:ext cx="9859530" cy="53181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93651" y="0"/>
            <a:ext cx="908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يجب الزاما :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557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1976582"/>
            <a:ext cx="10430575" cy="35098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49433" y="559790"/>
            <a:ext cx="908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يجب الزاما تفادي: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337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=""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13443" y="4060371"/>
            <a:ext cx="463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نشكركم على حسن </a:t>
            </a:r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الاصغاء والمتابعة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21</Words>
  <Application>Microsoft Office PowerPoint</Application>
  <PresentationFormat>Grand écran</PresentationFormat>
  <Paragraphs>10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 Unicode MS</vt:lpstr>
      <vt:lpstr>Arial</vt:lpstr>
      <vt:lpstr>Calibri</vt:lpstr>
      <vt:lpstr>Franklin Gothic Book</vt:lpstr>
      <vt:lpstr>Franklin Gothic Medium</vt:lpstr>
      <vt:lpstr>Sakkal Majalla</vt:lpstr>
      <vt:lpstr>Wingdings 2</vt:lpstr>
      <vt:lpstr>Contents Slide Master</vt:lpstr>
      <vt:lpstr>Section Break Slide Master</vt:lpstr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dell</cp:lastModifiedBy>
  <cp:revision>275</cp:revision>
  <dcterms:created xsi:type="dcterms:W3CDTF">2020-01-20T05:08:25Z</dcterms:created>
  <dcterms:modified xsi:type="dcterms:W3CDTF">2025-04-13T14:21:18Z</dcterms:modified>
</cp:coreProperties>
</file>