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sldIdLst>
    <p:sldId id="256" r:id="rId2"/>
    <p:sldId id="278" r:id="rId3"/>
    <p:sldId id="283" r:id="rId4"/>
    <p:sldId id="257" r:id="rId5"/>
    <p:sldId id="258" r:id="rId6"/>
    <p:sldId id="284" r:id="rId7"/>
    <p:sldId id="268" r:id="rId8"/>
    <p:sldId id="269" r:id="rId9"/>
    <p:sldId id="27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660"/>
  </p:normalViewPr>
  <p:slideViewPr>
    <p:cSldViewPr snapToGrid="0">
      <p:cViewPr varScale="1">
        <p:scale>
          <a:sx n="76" d="100"/>
          <a:sy n="76" d="100"/>
        </p:scale>
        <p:origin x="88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1EE383-1F22-4D38-8525-EB552C2095DE}" type="doc">
      <dgm:prSet loTypeId="urn:microsoft.com/office/officeart/2008/layout/VerticalCurvedList" loCatId="list" qsTypeId="urn:microsoft.com/office/officeart/2005/8/quickstyle/3d1" qsCatId="3D" csTypeId="urn:microsoft.com/office/officeart/2005/8/colors/accent0_3" csCatId="mainScheme" phldr="1"/>
      <dgm:spPr/>
      <dgm:t>
        <a:bodyPr/>
        <a:lstStyle/>
        <a:p>
          <a:endParaRPr lang="fr-DZ"/>
        </a:p>
      </dgm:t>
    </dgm:pt>
    <dgm:pt modelId="{A7911ABF-6B32-4E39-B613-8D65C30C9168}">
      <dgm:prSet phldrT="[Texte]" custT="1"/>
      <dgm:spPr/>
      <dgm:t>
        <a:bodyPr/>
        <a:lstStyle/>
        <a:p>
          <a:pPr algn="l">
            <a:buClr>
              <a:srgbClr val="0070C0"/>
            </a:buClr>
            <a:buFont typeface="Symbol" panose="05050102010706020507" pitchFamily="18" charset="2"/>
            <a:buChar char=""/>
          </a:pPr>
          <a:r>
            <a:rPr lang="fr-FR" sz="1800" b="1" dirty="0">
              <a:cs typeface="+mj-cs"/>
            </a:rPr>
            <a:t>GI-</a:t>
          </a:r>
          <a:r>
            <a:rPr lang="fr-FR" sz="1800" b="1" dirty="0" err="1">
              <a:cs typeface="+mj-cs"/>
            </a:rPr>
            <a:t>Generation</a:t>
          </a:r>
          <a:endParaRPr lang="ar-SA" sz="1800" b="1" dirty="0">
            <a:cs typeface="+mj-cs"/>
          </a:endParaRPr>
        </a:p>
        <a:p>
          <a:pPr algn="r" rtl="1">
            <a:buClr>
              <a:srgbClr val="0070C0"/>
            </a:buClr>
            <a:buFont typeface="Symbol" panose="05050102010706020507" pitchFamily="18" charset="2"/>
            <a:buChar char=""/>
          </a:pPr>
          <a:r>
            <a:rPr lang="ar-SA" sz="1800" b="1" dirty="0">
              <a:cs typeface="+mj-cs"/>
            </a:rPr>
            <a:t>مواليد الفترة ما بين 1901 إلى 1926</a:t>
          </a:r>
          <a:endParaRPr lang="fr-DZ" sz="1800" b="1" dirty="0">
            <a:cs typeface="+mj-cs"/>
          </a:endParaRPr>
        </a:p>
      </dgm:t>
    </dgm:pt>
    <dgm:pt modelId="{6BA2EB80-A981-4678-B5FA-78EBC7491172}" type="parTrans" cxnId="{87E05FAD-DB21-4A33-8B2B-ECB16CD8BF68}">
      <dgm:prSet/>
      <dgm:spPr/>
      <dgm:t>
        <a:bodyPr/>
        <a:lstStyle/>
        <a:p>
          <a:endParaRPr lang="fr-DZ" sz="1800" b="1">
            <a:cs typeface="+mj-cs"/>
          </a:endParaRPr>
        </a:p>
      </dgm:t>
    </dgm:pt>
    <dgm:pt modelId="{CB1068EA-C0D5-42A5-A9F1-64DC7F6003D7}" type="sibTrans" cxnId="{87E05FAD-DB21-4A33-8B2B-ECB16CD8BF68}">
      <dgm:prSet/>
      <dgm:spPr/>
      <dgm:t>
        <a:bodyPr/>
        <a:lstStyle/>
        <a:p>
          <a:endParaRPr lang="fr-DZ" sz="1800" b="1">
            <a:cs typeface="+mj-cs"/>
          </a:endParaRPr>
        </a:p>
      </dgm:t>
    </dgm:pt>
    <dgm:pt modelId="{B6387D6E-ED39-4AB0-9AC7-71D342E8726C}">
      <dgm:prSet phldrT="[Texte]" custT="1"/>
      <dgm:spPr/>
      <dgm:t>
        <a:bodyPr/>
        <a:lstStyle/>
        <a:p>
          <a:pPr algn="l">
            <a:buClr>
              <a:srgbClr val="0070C0"/>
            </a:buClr>
            <a:buFont typeface="Symbol" panose="05050102010706020507" pitchFamily="18" charset="2"/>
            <a:buChar char=""/>
          </a:pPr>
          <a:r>
            <a:rPr lang="fr-FR" sz="1800" b="1" dirty="0">
              <a:cs typeface="+mj-cs"/>
            </a:rPr>
            <a:t>Silent </a:t>
          </a:r>
          <a:r>
            <a:rPr lang="fr-FR" sz="1800" b="1" dirty="0" err="1">
              <a:cs typeface="+mj-cs"/>
            </a:rPr>
            <a:t>Generation</a:t>
          </a:r>
          <a:endParaRPr lang="ar-SA" sz="1800" b="1" dirty="0">
            <a:cs typeface="+mj-cs"/>
          </a:endParaRPr>
        </a:p>
        <a:p>
          <a:pPr algn="r">
            <a:buClr>
              <a:srgbClr val="0070C0"/>
            </a:buClr>
            <a:buFont typeface="Symbol" panose="05050102010706020507" pitchFamily="18" charset="2"/>
            <a:buChar char=""/>
          </a:pPr>
          <a:r>
            <a:rPr lang="ar-SA" sz="1800" b="1" dirty="0">
              <a:cs typeface="+mj-cs"/>
            </a:rPr>
            <a:t>مواليد الفترة ما بين 1927 إلى 1945</a:t>
          </a:r>
          <a:endParaRPr lang="fr-DZ" sz="1800" b="1" dirty="0">
            <a:cs typeface="+mj-cs"/>
          </a:endParaRPr>
        </a:p>
      </dgm:t>
    </dgm:pt>
    <dgm:pt modelId="{91D3C7AC-FF46-4FAE-B354-62D4481FDC71}" type="parTrans" cxnId="{8561FEE9-9D0C-4018-A4D8-88F28D318975}">
      <dgm:prSet/>
      <dgm:spPr/>
      <dgm:t>
        <a:bodyPr/>
        <a:lstStyle/>
        <a:p>
          <a:endParaRPr lang="fr-DZ" sz="1800" b="1">
            <a:cs typeface="+mj-cs"/>
          </a:endParaRPr>
        </a:p>
      </dgm:t>
    </dgm:pt>
    <dgm:pt modelId="{33CF66F3-DDD9-40C1-A54A-F4E65F5ACE80}" type="sibTrans" cxnId="{8561FEE9-9D0C-4018-A4D8-88F28D318975}">
      <dgm:prSet/>
      <dgm:spPr/>
      <dgm:t>
        <a:bodyPr/>
        <a:lstStyle/>
        <a:p>
          <a:endParaRPr lang="fr-DZ" sz="1800" b="1">
            <a:cs typeface="+mj-cs"/>
          </a:endParaRPr>
        </a:p>
      </dgm:t>
    </dgm:pt>
    <dgm:pt modelId="{4CF02AC4-5D8C-43CD-8D0E-F3F8E7C85F2A}">
      <dgm:prSet phldrT="[Texte]" custT="1"/>
      <dgm:spPr/>
      <dgm:t>
        <a:bodyPr/>
        <a:lstStyle/>
        <a:p>
          <a:pPr algn="l">
            <a:buClr>
              <a:srgbClr val="0070C0"/>
            </a:buClr>
            <a:buFont typeface="Symbol" panose="05050102010706020507" pitchFamily="18" charset="2"/>
            <a:buChar char=""/>
          </a:pPr>
          <a:r>
            <a:rPr lang="fr-FR" sz="1800" b="1" dirty="0">
              <a:cs typeface="+mj-cs"/>
            </a:rPr>
            <a:t>Baby Boomers</a:t>
          </a:r>
          <a:endParaRPr lang="ar-SA" sz="1800" b="1" dirty="0">
            <a:cs typeface="+mj-cs"/>
          </a:endParaRPr>
        </a:p>
        <a:p>
          <a:pPr algn="r">
            <a:buClr>
              <a:srgbClr val="0070C0"/>
            </a:buClr>
            <a:buFont typeface="Symbol" panose="05050102010706020507" pitchFamily="18" charset="2"/>
            <a:buChar char=""/>
          </a:pPr>
          <a:r>
            <a:rPr lang="ar-SA" sz="1800" b="1" dirty="0">
              <a:cs typeface="+mj-cs"/>
            </a:rPr>
            <a:t>مواليد الفترة ما بين 1946 إلى 1964</a:t>
          </a:r>
          <a:endParaRPr lang="fr-DZ" sz="1800" b="1" dirty="0">
            <a:cs typeface="+mj-cs"/>
          </a:endParaRPr>
        </a:p>
      </dgm:t>
    </dgm:pt>
    <dgm:pt modelId="{FD03F9D3-2CAE-4D7C-97D1-25E63BDE9CAF}" type="parTrans" cxnId="{7F6FE94F-9D65-4556-80EC-33BC3E28DBDB}">
      <dgm:prSet/>
      <dgm:spPr/>
      <dgm:t>
        <a:bodyPr/>
        <a:lstStyle/>
        <a:p>
          <a:endParaRPr lang="fr-DZ" sz="1800" b="1">
            <a:cs typeface="+mj-cs"/>
          </a:endParaRPr>
        </a:p>
      </dgm:t>
    </dgm:pt>
    <dgm:pt modelId="{B2EFE9B6-B16B-40CD-BE87-5711B223D8E1}" type="sibTrans" cxnId="{7F6FE94F-9D65-4556-80EC-33BC3E28DBDB}">
      <dgm:prSet/>
      <dgm:spPr/>
      <dgm:t>
        <a:bodyPr/>
        <a:lstStyle/>
        <a:p>
          <a:endParaRPr lang="fr-DZ" sz="1800" b="1">
            <a:cs typeface="+mj-cs"/>
          </a:endParaRPr>
        </a:p>
      </dgm:t>
    </dgm:pt>
    <dgm:pt modelId="{C760CFF4-F286-4BC5-99B2-851C0E685E71}">
      <dgm:prSet custT="1"/>
      <dgm:spPr/>
      <dgm:t>
        <a:bodyPr/>
        <a:lstStyle/>
        <a:p>
          <a:pPr algn="l"/>
          <a:r>
            <a:rPr lang="fr-FR" sz="1800" b="1" dirty="0" err="1">
              <a:cs typeface="+mj-cs"/>
            </a:rPr>
            <a:t>Generation</a:t>
          </a:r>
          <a:r>
            <a:rPr lang="fr-FR" sz="1800" b="1" dirty="0">
              <a:cs typeface="+mj-cs"/>
            </a:rPr>
            <a:t> X</a:t>
          </a:r>
          <a:endParaRPr lang="ar-SA" sz="1800" b="1" dirty="0">
            <a:cs typeface="+mj-cs"/>
          </a:endParaRPr>
        </a:p>
        <a:p>
          <a:pPr algn="r"/>
          <a:r>
            <a:rPr lang="ar-SA" sz="1800" b="1" dirty="0">
              <a:cs typeface="+mj-cs"/>
            </a:rPr>
            <a:t>مواليد الفترة ما بين 1965 إلى 1980</a:t>
          </a:r>
          <a:endParaRPr lang="fr-DZ" sz="1800" b="1" dirty="0">
            <a:cs typeface="+mj-cs"/>
          </a:endParaRPr>
        </a:p>
      </dgm:t>
    </dgm:pt>
    <dgm:pt modelId="{0BAB2B3B-915B-4CEA-B71D-4D608DB83901}" type="parTrans" cxnId="{FBBD2253-1165-4594-9BB3-9850F4FB8562}">
      <dgm:prSet/>
      <dgm:spPr/>
      <dgm:t>
        <a:bodyPr/>
        <a:lstStyle/>
        <a:p>
          <a:endParaRPr lang="fr-DZ" sz="1800" b="1">
            <a:cs typeface="+mj-cs"/>
          </a:endParaRPr>
        </a:p>
      </dgm:t>
    </dgm:pt>
    <dgm:pt modelId="{53A5C599-CE97-4992-9026-B8E668843B15}" type="sibTrans" cxnId="{FBBD2253-1165-4594-9BB3-9850F4FB8562}">
      <dgm:prSet/>
      <dgm:spPr/>
      <dgm:t>
        <a:bodyPr/>
        <a:lstStyle/>
        <a:p>
          <a:endParaRPr lang="fr-DZ" sz="1800" b="1">
            <a:cs typeface="+mj-cs"/>
          </a:endParaRPr>
        </a:p>
      </dgm:t>
    </dgm:pt>
    <dgm:pt modelId="{0733CB64-954F-4F97-8857-31EA29C44665}">
      <dgm:prSet custT="1"/>
      <dgm:spPr/>
      <dgm:t>
        <a:bodyPr/>
        <a:lstStyle/>
        <a:p>
          <a:pPr algn="l"/>
          <a:r>
            <a:rPr lang="fr-FR" sz="1800" b="1" dirty="0" err="1">
              <a:cs typeface="+mj-cs"/>
            </a:rPr>
            <a:t>Generation</a:t>
          </a:r>
          <a:r>
            <a:rPr lang="fr-FR" sz="1800" b="1" dirty="0">
              <a:cs typeface="+mj-cs"/>
            </a:rPr>
            <a:t> Y</a:t>
          </a:r>
          <a:endParaRPr lang="ar-SA" sz="1800" b="1" dirty="0">
            <a:cs typeface="+mj-cs"/>
          </a:endParaRPr>
        </a:p>
        <a:p>
          <a:pPr algn="r"/>
          <a:r>
            <a:rPr lang="ar-SA" sz="1800" b="1" dirty="0">
              <a:cs typeface="+mj-cs"/>
            </a:rPr>
            <a:t>مواليد الفترة ما بين 1981 إلى 1994</a:t>
          </a:r>
          <a:endParaRPr lang="fr-DZ" sz="1800" b="1" dirty="0">
            <a:cs typeface="+mj-cs"/>
          </a:endParaRPr>
        </a:p>
      </dgm:t>
    </dgm:pt>
    <dgm:pt modelId="{A9E98B00-E214-4427-A841-8EF0791846E4}" type="parTrans" cxnId="{BD8C5D7F-6BB5-48E5-805E-455DA02A4DBD}">
      <dgm:prSet/>
      <dgm:spPr/>
      <dgm:t>
        <a:bodyPr/>
        <a:lstStyle/>
        <a:p>
          <a:endParaRPr lang="fr-DZ" sz="1800" b="1">
            <a:cs typeface="+mj-cs"/>
          </a:endParaRPr>
        </a:p>
      </dgm:t>
    </dgm:pt>
    <dgm:pt modelId="{55142862-42A1-48B6-97EC-392FBE957369}" type="sibTrans" cxnId="{BD8C5D7F-6BB5-48E5-805E-455DA02A4DBD}">
      <dgm:prSet/>
      <dgm:spPr/>
      <dgm:t>
        <a:bodyPr/>
        <a:lstStyle/>
        <a:p>
          <a:endParaRPr lang="fr-DZ" sz="1800" b="1">
            <a:cs typeface="+mj-cs"/>
          </a:endParaRPr>
        </a:p>
      </dgm:t>
    </dgm:pt>
    <dgm:pt modelId="{524E831C-623E-4232-AEC9-814319576FB4}">
      <dgm:prSet custT="1"/>
      <dgm:spPr/>
      <dgm:t>
        <a:bodyPr/>
        <a:lstStyle/>
        <a:p>
          <a:pPr algn="l"/>
          <a:r>
            <a:rPr lang="fr-FR" sz="1800" b="1" dirty="0" err="1">
              <a:cs typeface="+mj-cs"/>
            </a:rPr>
            <a:t>Generation</a:t>
          </a:r>
          <a:r>
            <a:rPr lang="fr-FR" sz="1800" b="1" dirty="0">
              <a:cs typeface="+mj-cs"/>
            </a:rPr>
            <a:t> Z</a:t>
          </a:r>
          <a:endParaRPr lang="ar-SA" sz="1800" b="1" dirty="0">
            <a:cs typeface="+mj-cs"/>
          </a:endParaRPr>
        </a:p>
        <a:p>
          <a:pPr algn="r"/>
          <a:r>
            <a:rPr lang="ar-SA" sz="1800" b="1" dirty="0">
              <a:cs typeface="+mj-cs"/>
            </a:rPr>
            <a:t>مواليد الفترة ما بين 1995 إلى 2009</a:t>
          </a:r>
        </a:p>
      </dgm:t>
    </dgm:pt>
    <dgm:pt modelId="{48F62C19-CA77-4195-BF48-5DF0D0E0621F}" type="parTrans" cxnId="{97748CE1-4C84-488F-B568-8490F5C65F2D}">
      <dgm:prSet/>
      <dgm:spPr/>
      <dgm:t>
        <a:bodyPr/>
        <a:lstStyle/>
        <a:p>
          <a:endParaRPr lang="fr-DZ" sz="1800" b="1">
            <a:cs typeface="+mj-cs"/>
          </a:endParaRPr>
        </a:p>
      </dgm:t>
    </dgm:pt>
    <dgm:pt modelId="{B8743E62-C81B-4A6D-83B4-03C87C2E954E}" type="sibTrans" cxnId="{97748CE1-4C84-488F-B568-8490F5C65F2D}">
      <dgm:prSet/>
      <dgm:spPr/>
      <dgm:t>
        <a:bodyPr/>
        <a:lstStyle/>
        <a:p>
          <a:endParaRPr lang="fr-DZ" sz="1800" b="1">
            <a:cs typeface="+mj-cs"/>
          </a:endParaRPr>
        </a:p>
      </dgm:t>
    </dgm:pt>
    <dgm:pt modelId="{5E0AE4C7-5FC3-466C-8BBC-360D322B7742}">
      <dgm:prSet custT="1"/>
      <dgm:spPr/>
      <dgm:t>
        <a:bodyPr/>
        <a:lstStyle/>
        <a:p>
          <a:pPr algn="l"/>
          <a:r>
            <a:rPr lang="fr-FR" sz="1800" b="1" dirty="0" err="1">
              <a:cs typeface="+mj-cs"/>
            </a:rPr>
            <a:t>Generation</a:t>
          </a:r>
          <a:r>
            <a:rPr lang="fr-FR" sz="1800" b="1" dirty="0">
              <a:cs typeface="+mj-cs"/>
            </a:rPr>
            <a:t> Alpha</a:t>
          </a:r>
          <a:endParaRPr lang="ar-SA" sz="1800" b="1" dirty="0">
            <a:cs typeface="+mj-cs"/>
          </a:endParaRPr>
        </a:p>
        <a:p>
          <a:pPr algn="r"/>
          <a:r>
            <a:rPr lang="ar-SA" sz="1800" b="1" dirty="0">
              <a:cs typeface="+mj-cs"/>
            </a:rPr>
            <a:t>مواليد الفترة ما بين 2010 إلى 2024</a:t>
          </a:r>
        </a:p>
      </dgm:t>
    </dgm:pt>
    <dgm:pt modelId="{B7C618AF-CCE4-4501-836A-D2FB7FF255FE}" type="parTrans" cxnId="{B2BC37F3-B1BC-4A28-B1A6-6981587CE386}">
      <dgm:prSet/>
      <dgm:spPr/>
      <dgm:t>
        <a:bodyPr/>
        <a:lstStyle/>
        <a:p>
          <a:endParaRPr lang="fr-DZ" sz="1800" b="1">
            <a:cs typeface="+mj-cs"/>
          </a:endParaRPr>
        </a:p>
      </dgm:t>
    </dgm:pt>
    <dgm:pt modelId="{043B734C-FB19-49EE-997B-949D5DF8F474}" type="sibTrans" cxnId="{B2BC37F3-B1BC-4A28-B1A6-6981587CE386}">
      <dgm:prSet/>
      <dgm:spPr/>
      <dgm:t>
        <a:bodyPr/>
        <a:lstStyle/>
        <a:p>
          <a:endParaRPr lang="fr-DZ" sz="1800" b="1">
            <a:cs typeface="+mj-cs"/>
          </a:endParaRPr>
        </a:p>
      </dgm:t>
    </dgm:pt>
    <dgm:pt modelId="{604FF581-28BC-48C1-9AAA-14A987455B4E}" type="pres">
      <dgm:prSet presAssocID="{F91EE383-1F22-4D38-8525-EB552C2095DE}" presName="Name0" presStyleCnt="0">
        <dgm:presLayoutVars>
          <dgm:chMax val="7"/>
          <dgm:chPref val="7"/>
          <dgm:dir/>
        </dgm:presLayoutVars>
      </dgm:prSet>
      <dgm:spPr/>
    </dgm:pt>
    <dgm:pt modelId="{CA02A9EE-DE73-4059-97D4-3DBAA99B217A}" type="pres">
      <dgm:prSet presAssocID="{F91EE383-1F22-4D38-8525-EB552C2095DE}" presName="Name1" presStyleCnt="0"/>
      <dgm:spPr/>
    </dgm:pt>
    <dgm:pt modelId="{18A23E9F-9DBF-475A-BE06-3BEF935C28D6}" type="pres">
      <dgm:prSet presAssocID="{F91EE383-1F22-4D38-8525-EB552C2095DE}" presName="cycle" presStyleCnt="0"/>
      <dgm:spPr/>
    </dgm:pt>
    <dgm:pt modelId="{4AE8CC8B-B3A0-4B84-9FEE-EA0C79F2B447}" type="pres">
      <dgm:prSet presAssocID="{F91EE383-1F22-4D38-8525-EB552C2095DE}" presName="srcNode" presStyleLbl="node1" presStyleIdx="0" presStyleCnt="7"/>
      <dgm:spPr/>
    </dgm:pt>
    <dgm:pt modelId="{12644743-73DF-43BD-A1D5-A09D0A5A545F}" type="pres">
      <dgm:prSet presAssocID="{F91EE383-1F22-4D38-8525-EB552C2095DE}" presName="conn" presStyleLbl="parChTrans1D2" presStyleIdx="0" presStyleCnt="1"/>
      <dgm:spPr/>
    </dgm:pt>
    <dgm:pt modelId="{871D05E1-448E-41BA-9D43-75FC721CCA93}" type="pres">
      <dgm:prSet presAssocID="{F91EE383-1F22-4D38-8525-EB552C2095DE}" presName="extraNode" presStyleLbl="node1" presStyleIdx="0" presStyleCnt="7"/>
      <dgm:spPr/>
    </dgm:pt>
    <dgm:pt modelId="{49BC054C-CD3E-4EB3-9F42-C67FBF0B81A3}" type="pres">
      <dgm:prSet presAssocID="{F91EE383-1F22-4D38-8525-EB552C2095DE}" presName="dstNode" presStyleLbl="node1" presStyleIdx="0" presStyleCnt="7"/>
      <dgm:spPr/>
    </dgm:pt>
    <dgm:pt modelId="{FD27DFDB-94EA-4C64-995E-21314F20745E}" type="pres">
      <dgm:prSet presAssocID="{A7911ABF-6B32-4E39-B613-8D65C30C9168}" presName="text_1" presStyleLbl="node1" presStyleIdx="0" presStyleCnt="7">
        <dgm:presLayoutVars>
          <dgm:bulletEnabled val="1"/>
        </dgm:presLayoutVars>
      </dgm:prSet>
      <dgm:spPr/>
    </dgm:pt>
    <dgm:pt modelId="{6F55F729-5715-43D9-AB91-70EE591E4D14}" type="pres">
      <dgm:prSet presAssocID="{A7911ABF-6B32-4E39-B613-8D65C30C9168}" presName="accent_1" presStyleCnt="0"/>
      <dgm:spPr/>
    </dgm:pt>
    <dgm:pt modelId="{5EB5C5FA-3BF5-4B07-8AD5-040963A7AA5E}" type="pres">
      <dgm:prSet presAssocID="{A7911ABF-6B32-4E39-B613-8D65C30C9168}" presName="accentRepeatNode" presStyleLbl="solidFgAcc1" presStyleIdx="0" presStyleCnt="7"/>
      <dgm:spPr/>
    </dgm:pt>
    <dgm:pt modelId="{C3AE77D9-E0F3-435F-B046-9191C65DAE1A}" type="pres">
      <dgm:prSet presAssocID="{B6387D6E-ED39-4AB0-9AC7-71D342E8726C}" presName="text_2" presStyleLbl="node1" presStyleIdx="1" presStyleCnt="7">
        <dgm:presLayoutVars>
          <dgm:bulletEnabled val="1"/>
        </dgm:presLayoutVars>
      </dgm:prSet>
      <dgm:spPr/>
    </dgm:pt>
    <dgm:pt modelId="{CF5E65AB-4F9B-4CFD-BB3E-5AE77CDD0EF3}" type="pres">
      <dgm:prSet presAssocID="{B6387D6E-ED39-4AB0-9AC7-71D342E8726C}" presName="accent_2" presStyleCnt="0"/>
      <dgm:spPr/>
    </dgm:pt>
    <dgm:pt modelId="{56BB5D67-68FD-41F9-934C-A2C12AFB4822}" type="pres">
      <dgm:prSet presAssocID="{B6387D6E-ED39-4AB0-9AC7-71D342E8726C}" presName="accentRepeatNode" presStyleLbl="solidFgAcc1" presStyleIdx="1" presStyleCnt="7"/>
      <dgm:spPr/>
    </dgm:pt>
    <dgm:pt modelId="{E9A74F51-44D3-4B08-9DFF-015BD57C15F8}" type="pres">
      <dgm:prSet presAssocID="{4CF02AC4-5D8C-43CD-8D0E-F3F8E7C85F2A}" presName="text_3" presStyleLbl="node1" presStyleIdx="2" presStyleCnt="7" custLinFactNeighborX="138" custLinFactNeighborY="1854">
        <dgm:presLayoutVars>
          <dgm:bulletEnabled val="1"/>
        </dgm:presLayoutVars>
      </dgm:prSet>
      <dgm:spPr/>
    </dgm:pt>
    <dgm:pt modelId="{55CC85D7-7969-4191-8A04-E1AD47166821}" type="pres">
      <dgm:prSet presAssocID="{4CF02AC4-5D8C-43CD-8D0E-F3F8E7C85F2A}" presName="accent_3" presStyleCnt="0"/>
      <dgm:spPr/>
    </dgm:pt>
    <dgm:pt modelId="{0892D0E0-6849-4048-ACC3-236E8CA9E578}" type="pres">
      <dgm:prSet presAssocID="{4CF02AC4-5D8C-43CD-8D0E-F3F8E7C85F2A}" presName="accentRepeatNode" presStyleLbl="solidFgAcc1" presStyleIdx="2" presStyleCnt="7"/>
      <dgm:spPr/>
    </dgm:pt>
    <dgm:pt modelId="{23E13AC6-5E98-429C-963E-D1F30569ED74}" type="pres">
      <dgm:prSet presAssocID="{C760CFF4-F286-4BC5-99B2-851C0E685E71}" presName="text_4" presStyleLbl="node1" presStyleIdx="3" presStyleCnt="7">
        <dgm:presLayoutVars>
          <dgm:bulletEnabled val="1"/>
        </dgm:presLayoutVars>
      </dgm:prSet>
      <dgm:spPr/>
    </dgm:pt>
    <dgm:pt modelId="{2B90C6DE-56AC-4B70-8213-356787B32983}" type="pres">
      <dgm:prSet presAssocID="{C760CFF4-F286-4BC5-99B2-851C0E685E71}" presName="accent_4" presStyleCnt="0"/>
      <dgm:spPr/>
    </dgm:pt>
    <dgm:pt modelId="{B9BCF124-351D-4C74-B171-860D86BC6D0B}" type="pres">
      <dgm:prSet presAssocID="{C760CFF4-F286-4BC5-99B2-851C0E685E71}" presName="accentRepeatNode" presStyleLbl="solidFgAcc1" presStyleIdx="3" presStyleCnt="7"/>
      <dgm:spPr/>
    </dgm:pt>
    <dgm:pt modelId="{8B24E9B8-D669-42C3-905F-A4E3B5C565EB}" type="pres">
      <dgm:prSet presAssocID="{0733CB64-954F-4F97-8857-31EA29C44665}" presName="text_5" presStyleLbl="node1" presStyleIdx="4" presStyleCnt="7">
        <dgm:presLayoutVars>
          <dgm:bulletEnabled val="1"/>
        </dgm:presLayoutVars>
      </dgm:prSet>
      <dgm:spPr/>
    </dgm:pt>
    <dgm:pt modelId="{CF543A6C-25A2-4E76-95DC-92BB966375AB}" type="pres">
      <dgm:prSet presAssocID="{0733CB64-954F-4F97-8857-31EA29C44665}" presName="accent_5" presStyleCnt="0"/>
      <dgm:spPr/>
    </dgm:pt>
    <dgm:pt modelId="{0A9F2080-9F7E-47B2-8BB6-8DBDAFDD2BB6}" type="pres">
      <dgm:prSet presAssocID="{0733CB64-954F-4F97-8857-31EA29C44665}" presName="accentRepeatNode" presStyleLbl="solidFgAcc1" presStyleIdx="4" presStyleCnt="7"/>
      <dgm:spPr/>
    </dgm:pt>
    <dgm:pt modelId="{352B50ED-0231-4B42-A007-DDA9F08C162E}" type="pres">
      <dgm:prSet presAssocID="{524E831C-623E-4232-AEC9-814319576FB4}" presName="text_6" presStyleLbl="node1" presStyleIdx="5" presStyleCnt="7">
        <dgm:presLayoutVars>
          <dgm:bulletEnabled val="1"/>
        </dgm:presLayoutVars>
      </dgm:prSet>
      <dgm:spPr/>
    </dgm:pt>
    <dgm:pt modelId="{4866C574-AFF5-4445-9CEE-BB8B7CFC2675}" type="pres">
      <dgm:prSet presAssocID="{524E831C-623E-4232-AEC9-814319576FB4}" presName="accent_6" presStyleCnt="0"/>
      <dgm:spPr/>
    </dgm:pt>
    <dgm:pt modelId="{CAB2DF60-251C-4980-B8B7-CDD3E6B7E613}" type="pres">
      <dgm:prSet presAssocID="{524E831C-623E-4232-AEC9-814319576FB4}" presName="accentRepeatNode" presStyleLbl="solidFgAcc1" presStyleIdx="5" presStyleCnt="7"/>
      <dgm:spPr/>
    </dgm:pt>
    <dgm:pt modelId="{D38275AD-4599-478E-A1E6-5E6896BB6D6A}" type="pres">
      <dgm:prSet presAssocID="{5E0AE4C7-5FC3-466C-8BBC-360D322B7742}" presName="text_7" presStyleLbl="node1" presStyleIdx="6" presStyleCnt="7">
        <dgm:presLayoutVars>
          <dgm:bulletEnabled val="1"/>
        </dgm:presLayoutVars>
      </dgm:prSet>
      <dgm:spPr/>
    </dgm:pt>
    <dgm:pt modelId="{B6F96729-DD5B-4263-A608-2F4D17BDC7DD}" type="pres">
      <dgm:prSet presAssocID="{5E0AE4C7-5FC3-466C-8BBC-360D322B7742}" presName="accent_7" presStyleCnt="0"/>
      <dgm:spPr/>
    </dgm:pt>
    <dgm:pt modelId="{04974076-0B2D-4EB7-B5B9-2A8720FB3A55}" type="pres">
      <dgm:prSet presAssocID="{5E0AE4C7-5FC3-466C-8BBC-360D322B7742}" presName="accentRepeatNode" presStyleLbl="solidFgAcc1" presStyleIdx="6" presStyleCnt="7"/>
      <dgm:spPr/>
    </dgm:pt>
  </dgm:ptLst>
  <dgm:cxnLst>
    <dgm:cxn modelId="{FF64615E-C772-49FF-8E8F-288F2CA3522A}" type="presOf" srcId="{C760CFF4-F286-4BC5-99B2-851C0E685E71}" destId="{23E13AC6-5E98-429C-963E-D1F30569ED74}" srcOrd="0" destOrd="0" presId="urn:microsoft.com/office/officeart/2008/layout/VerticalCurvedList"/>
    <dgm:cxn modelId="{60656A49-4444-4809-AFF3-479E9A27141B}" type="presOf" srcId="{B6387D6E-ED39-4AB0-9AC7-71D342E8726C}" destId="{C3AE77D9-E0F3-435F-B046-9191C65DAE1A}" srcOrd="0" destOrd="0" presId="urn:microsoft.com/office/officeart/2008/layout/VerticalCurvedList"/>
    <dgm:cxn modelId="{958B776D-EF80-4FF9-BF31-0F1DE413F717}" type="presOf" srcId="{F91EE383-1F22-4D38-8525-EB552C2095DE}" destId="{604FF581-28BC-48C1-9AAA-14A987455B4E}" srcOrd="0" destOrd="0" presId="urn:microsoft.com/office/officeart/2008/layout/VerticalCurvedList"/>
    <dgm:cxn modelId="{7F6FE94F-9D65-4556-80EC-33BC3E28DBDB}" srcId="{F91EE383-1F22-4D38-8525-EB552C2095DE}" destId="{4CF02AC4-5D8C-43CD-8D0E-F3F8E7C85F2A}" srcOrd="2" destOrd="0" parTransId="{FD03F9D3-2CAE-4D7C-97D1-25E63BDE9CAF}" sibTransId="{B2EFE9B6-B16B-40CD-BE87-5711B223D8E1}"/>
    <dgm:cxn modelId="{FBBD2253-1165-4594-9BB3-9850F4FB8562}" srcId="{F91EE383-1F22-4D38-8525-EB552C2095DE}" destId="{C760CFF4-F286-4BC5-99B2-851C0E685E71}" srcOrd="3" destOrd="0" parTransId="{0BAB2B3B-915B-4CEA-B71D-4D608DB83901}" sibTransId="{53A5C599-CE97-4992-9026-B8E668843B15}"/>
    <dgm:cxn modelId="{2767665A-A362-47C6-9261-47C464EE094A}" type="presOf" srcId="{4CF02AC4-5D8C-43CD-8D0E-F3F8E7C85F2A}" destId="{E9A74F51-44D3-4B08-9DFF-015BD57C15F8}" srcOrd="0" destOrd="0" presId="urn:microsoft.com/office/officeart/2008/layout/VerticalCurvedList"/>
    <dgm:cxn modelId="{BD8C5D7F-6BB5-48E5-805E-455DA02A4DBD}" srcId="{F91EE383-1F22-4D38-8525-EB552C2095DE}" destId="{0733CB64-954F-4F97-8857-31EA29C44665}" srcOrd="4" destOrd="0" parTransId="{A9E98B00-E214-4427-A841-8EF0791846E4}" sibTransId="{55142862-42A1-48B6-97EC-392FBE957369}"/>
    <dgm:cxn modelId="{B002A387-78E6-4945-8460-9DDA51288C7D}" type="presOf" srcId="{CB1068EA-C0D5-42A5-A9F1-64DC7F6003D7}" destId="{12644743-73DF-43BD-A1D5-A09D0A5A545F}" srcOrd="0" destOrd="0" presId="urn:microsoft.com/office/officeart/2008/layout/VerticalCurvedList"/>
    <dgm:cxn modelId="{07E236A3-364C-42F2-A8DF-78563C98462A}" type="presOf" srcId="{524E831C-623E-4232-AEC9-814319576FB4}" destId="{352B50ED-0231-4B42-A007-DDA9F08C162E}" srcOrd="0" destOrd="0" presId="urn:microsoft.com/office/officeart/2008/layout/VerticalCurvedList"/>
    <dgm:cxn modelId="{87E05FAD-DB21-4A33-8B2B-ECB16CD8BF68}" srcId="{F91EE383-1F22-4D38-8525-EB552C2095DE}" destId="{A7911ABF-6B32-4E39-B613-8D65C30C9168}" srcOrd="0" destOrd="0" parTransId="{6BA2EB80-A981-4678-B5FA-78EBC7491172}" sibTransId="{CB1068EA-C0D5-42A5-A9F1-64DC7F6003D7}"/>
    <dgm:cxn modelId="{267DE3BE-6A6A-4B9F-9969-4D6CBF129D68}" type="presOf" srcId="{5E0AE4C7-5FC3-466C-8BBC-360D322B7742}" destId="{D38275AD-4599-478E-A1E6-5E6896BB6D6A}" srcOrd="0" destOrd="0" presId="urn:microsoft.com/office/officeart/2008/layout/VerticalCurvedList"/>
    <dgm:cxn modelId="{917E10C0-D995-4207-BD3B-0C87EFC0F752}" type="presOf" srcId="{A7911ABF-6B32-4E39-B613-8D65C30C9168}" destId="{FD27DFDB-94EA-4C64-995E-21314F20745E}" srcOrd="0" destOrd="0" presId="urn:microsoft.com/office/officeart/2008/layout/VerticalCurvedList"/>
    <dgm:cxn modelId="{97748CE1-4C84-488F-B568-8490F5C65F2D}" srcId="{F91EE383-1F22-4D38-8525-EB552C2095DE}" destId="{524E831C-623E-4232-AEC9-814319576FB4}" srcOrd="5" destOrd="0" parTransId="{48F62C19-CA77-4195-BF48-5DF0D0E0621F}" sibTransId="{B8743E62-C81B-4A6D-83B4-03C87C2E954E}"/>
    <dgm:cxn modelId="{8561FEE9-9D0C-4018-A4D8-88F28D318975}" srcId="{F91EE383-1F22-4D38-8525-EB552C2095DE}" destId="{B6387D6E-ED39-4AB0-9AC7-71D342E8726C}" srcOrd="1" destOrd="0" parTransId="{91D3C7AC-FF46-4FAE-B354-62D4481FDC71}" sibTransId="{33CF66F3-DDD9-40C1-A54A-F4E65F5ACE80}"/>
    <dgm:cxn modelId="{B2BC37F3-B1BC-4A28-B1A6-6981587CE386}" srcId="{F91EE383-1F22-4D38-8525-EB552C2095DE}" destId="{5E0AE4C7-5FC3-466C-8BBC-360D322B7742}" srcOrd="6" destOrd="0" parTransId="{B7C618AF-CCE4-4501-836A-D2FB7FF255FE}" sibTransId="{043B734C-FB19-49EE-997B-949D5DF8F474}"/>
    <dgm:cxn modelId="{FE0E8EF6-57BC-43EA-997E-A5584B03693E}" type="presOf" srcId="{0733CB64-954F-4F97-8857-31EA29C44665}" destId="{8B24E9B8-D669-42C3-905F-A4E3B5C565EB}" srcOrd="0" destOrd="0" presId="urn:microsoft.com/office/officeart/2008/layout/VerticalCurvedList"/>
    <dgm:cxn modelId="{7FE54B86-06C1-4838-89D6-152B7C3786BA}" type="presParOf" srcId="{604FF581-28BC-48C1-9AAA-14A987455B4E}" destId="{CA02A9EE-DE73-4059-97D4-3DBAA99B217A}" srcOrd="0" destOrd="0" presId="urn:microsoft.com/office/officeart/2008/layout/VerticalCurvedList"/>
    <dgm:cxn modelId="{F2407F38-94C3-4D25-9AB9-183C4D1A0292}" type="presParOf" srcId="{CA02A9EE-DE73-4059-97D4-3DBAA99B217A}" destId="{18A23E9F-9DBF-475A-BE06-3BEF935C28D6}" srcOrd="0" destOrd="0" presId="urn:microsoft.com/office/officeart/2008/layout/VerticalCurvedList"/>
    <dgm:cxn modelId="{E38B8830-CD43-4D0F-8B34-45753B2F28B9}" type="presParOf" srcId="{18A23E9F-9DBF-475A-BE06-3BEF935C28D6}" destId="{4AE8CC8B-B3A0-4B84-9FEE-EA0C79F2B447}" srcOrd="0" destOrd="0" presId="urn:microsoft.com/office/officeart/2008/layout/VerticalCurvedList"/>
    <dgm:cxn modelId="{40560D1F-C4EF-4EC7-B5DD-2C7273C9ACFF}" type="presParOf" srcId="{18A23E9F-9DBF-475A-BE06-3BEF935C28D6}" destId="{12644743-73DF-43BD-A1D5-A09D0A5A545F}" srcOrd="1" destOrd="0" presId="urn:microsoft.com/office/officeart/2008/layout/VerticalCurvedList"/>
    <dgm:cxn modelId="{CDF7B785-FA8F-4571-BA9E-C24B825F400A}" type="presParOf" srcId="{18A23E9F-9DBF-475A-BE06-3BEF935C28D6}" destId="{871D05E1-448E-41BA-9D43-75FC721CCA93}" srcOrd="2" destOrd="0" presId="urn:microsoft.com/office/officeart/2008/layout/VerticalCurvedList"/>
    <dgm:cxn modelId="{35EB1E26-D2FD-4A12-AFA5-FEF4FDC38353}" type="presParOf" srcId="{18A23E9F-9DBF-475A-BE06-3BEF935C28D6}" destId="{49BC054C-CD3E-4EB3-9F42-C67FBF0B81A3}" srcOrd="3" destOrd="0" presId="urn:microsoft.com/office/officeart/2008/layout/VerticalCurvedList"/>
    <dgm:cxn modelId="{D0ABEA03-6AC1-4ABD-AC18-BD761663E23D}" type="presParOf" srcId="{CA02A9EE-DE73-4059-97D4-3DBAA99B217A}" destId="{FD27DFDB-94EA-4C64-995E-21314F20745E}" srcOrd="1" destOrd="0" presId="urn:microsoft.com/office/officeart/2008/layout/VerticalCurvedList"/>
    <dgm:cxn modelId="{452AD0F5-5187-4F36-A6AF-C27148867387}" type="presParOf" srcId="{CA02A9EE-DE73-4059-97D4-3DBAA99B217A}" destId="{6F55F729-5715-43D9-AB91-70EE591E4D14}" srcOrd="2" destOrd="0" presId="urn:microsoft.com/office/officeart/2008/layout/VerticalCurvedList"/>
    <dgm:cxn modelId="{6818CD59-D7AF-4608-BAA9-DB989AB805B2}" type="presParOf" srcId="{6F55F729-5715-43D9-AB91-70EE591E4D14}" destId="{5EB5C5FA-3BF5-4B07-8AD5-040963A7AA5E}" srcOrd="0" destOrd="0" presId="urn:microsoft.com/office/officeart/2008/layout/VerticalCurvedList"/>
    <dgm:cxn modelId="{253ABE1F-2092-4849-B02A-3CD6DD9AFA64}" type="presParOf" srcId="{CA02A9EE-DE73-4059-97D4-3DBAA99B217A}" destId="{C3AE77D9-E0F3-435F-B046-9191C65DAE1A}" srcOrd="3" destOrd="0" presId="urn:microsoft.com/office/officeart/2008/layout/VerticalCurvedList"/>
    <dgm:cxn modelId="{79A69D95-48ED-47F8-A34F-425C47E58048}" type="presParOf" srcId="{CA02A9EE-DE73-4059-97D4-3DBAA99B217A}" destId="{CF5E65AB-4F9B-4CFD-BB3E-5AE77CDD0EF3}" srcOrd="4" destOrd="0" presId="urn:microsoft.com/office/officeart/2008/layout/VerticalCurvedList"/>
    <dgm:cxn modelId="{F30E0DBA-3418-480A-A6A3-3EDCAA71EBB0}" type="presParOf" srcId="{CF5E65AB-4F9B-4CFD-BB3E-5AE77CDD0EF3}" destId="{56BB5D67-68FD-41F9-934C-A2C12AFB4822}" srcOrd="0" destOrd="0" presId="urn:microsoft.com/office/officeart/2008/layout/VerticalCurvedList"/>
    <dgm:cxn modelId="{09E27F9B-2A8B-4E7D-A27B-205103FD4AC5}" type="presParOf" srcId="{CA02A9EE-DE73-4059-97D4-3DBAA99B217A}" destId="{E9A74F51-44D3-4B08-9DFF-015BD57C15F8}" srcOrd="5" destOrd="0" presId="urn:microsoft.com/office/officeart/2008/layout/VerticalCurvedList"/>
    <dgm:cxn modelId="{B43609C5-DA44-4889-9BF2-AC4B085BF061}" type="presParOf" srcId="{CA02A9EE-DE73-4059-97D4-3DBAA99B217A}" destId="{55CC85D7-7969-4191-8A04-E1AD47166821}" srcOrd="6" destOrd="0" presId="urn:microsoft.com/office/officeart/2008/layout/VerticalCurvedList"/>
    <dgm:cxn modelId="{94C0EA3C-89B6-4A1E-A1E3-F34A40E1A6C7}" type="presParOf" srcId="{55CC85D7-7969-4191-8A04-E1AD47166821}" destId="{0892D0E0-6849-4048-ACC3-236E8CA9E578}" srcOrd="0" destOrd="0" presId="urn:microsoft.com/office/officeart/2008/layout/VerticalCurvedList"/>
    <dgm:cxn modelId="{BE18F1D4-F919-496B-AA82-C846673A8C9F}" type="presParOf" srcId="{CA02A9EE-DE73-4059-97D4-3DBAA99B217A}" destId="{23E13AC6-5E98-429C-963E-D1F30569ED74}" srcOrd="7" destOrd="0" presId="urn:microsoft.com/office/officeart/2008/layout/VerticalCurvedList"/>
    <dgm:cxn modelId="{878430E0-6FCF-42B1-9403-C70A9F517A69}" type="presParOf" srcId="{CA02A9EE-DE73-4059-97D4-3DBAA99B217A}" destId="{2B90C6DE-56AC-4B70-8213-356787B32983}" srcOrd="8" destOrd="0" presId="urn:microsoft.com/office/officeart/2008/layout/VerticalCurvedList"/>
    <dgm:cxn modelId="{AC0DDEF6-9375-421B-BC60-06D18B73AFB8}" type="presParOf" srcId="{2B90C6DE-56AC-4B70-8213-356787B32983}" destId="{B9BCF124-351D-4C74-B171-860D86BC6D0B}" srcOrd="0" destOrd="0" presId="urn:microsoft.com/office/officeart/2008/layout/VerticalCurvedList"/>
    <dgm:cxn modelId="{D669C091-4556-46CB-89E4-D65DDECECAF0}" type="presParOf" srcId="{CA02A9EE-DE73-4059-97D4-3DBAA99B217A}" destId="{8B24E9B8-D669-42C3-905F-A4E3B5C565EB}" srcOrd="9" destOrd="0" presId="urn:microsoft.com/office/officeart/2008/layout/VerticalCurvedList"/>
    <dgm:cxn modelId="{D3A76AB2-0772-4674-9030-B3F9194933EC}" type="presParOf" srcId="{CA02A9EE-DE73-4059-97D4-3DBAA99B217A}" destId="{CF543A6C-25A2-4E76-95DC-92BB966375AB}" srcOrd="10" destOrd="0" presId="urn:microsoft.com/office/officeart/2008/layout/VerticalCurvedList"/>
    <dgm:cxn modelId="{D0ACEDE3-83BB-48CF-AA7B-AF3195436795}" type="presParOf" srcId="{CF543A6C-25A2-4E76-95DC-92BB966375AB}" destId="{0A9F2080-9F7E-47B2-8BB6-8DBDAFDD2BB6}" srcOrd="0" destOrd="0" presId="urn:microsoft.com/office/officeart/2008/layout/VerticalCurvedList"/>
    <dgm:cxn modelId="{30C57B12-1252-42B8-A915-B7F94008845D}" type="presParOf" srcId="{CA02A9EE-DE73-4059-97D4-3DBAA99B217A}" destId="{352B50ED-0231-4B42-A007-DDA9F08C162E}" srcOrd="11" destOrd="0" presId="urn:microsoft.com/office/officeart/2008/layout/VerticalCurvedList"/>
    <dgm:cxn modelId="{75934B6A-F3BC-4CBB-8CBC-0CF3C75AE9BA}" type="presParOf" srcId="{CA02A9EE-DE73-4059-97D4-3DBAA99B217A}" destId="{4866C574-AFF5-4445-9CEE-BB8B7CFC2675}" srcOrd="12" destOrd="0" presId="urn:microsoft.com/office/officeart/2008/layout/VerticalCurvedList"/>
    <dgm:cxn modelId="{09F932C3-33DB-4D3A-9F40-8F31F9568B6A}" type="presParOf" srcId="{4866C574-AFF5-4445-9CEE-BB8B7CFC2675}" destId="{CAB2DF60-251C-4980-B8B7-CDD3E6B7E613}" srcOrd="0" destOrd="0" presId="urn:microsoft.com/office/officeart/2008/layout/VerticalCurvedList"/>
    <dgm:cxn modelId="{9111FAA7-F5C1-4180-902A-D697D8B43632}" type="presParOf" srcId="{CA02A9EE-DE73-4059-97D4-3DBAA99B217A}" destId="{D38275AD-4599-478E-A1E6-5E6896BB6D6A}" srcOrd="13" destOrd="0" presId="urn:microsoft.com/office/officeart/2008/layout/VerticalCurvedList"/>
    <dgm:cxn modelId="{3E80E0CC-AEED-4A93-A452-41A8983F213B}" type="presParOf" srcId="{CA02A9EE-DE73-4059-97D4-3DBAA99B217A}" destId="{B6F96729-DD5B-4263-A608-2F4D17BDC7DD}" srcOrd="14" destOrd="0" presId="urn:microsoft.com/office/officeart/2008/layout/VerticalCurvedList"/>
    <dgm:cxn modelId="{B777B291-0B1A-41BC-9732-AE79924B238C}" type="presParOf" srcId="{B6F96729-DD5B-4263-A608-2F4D17BDC7DD}" destId="{04974076-0B2D-4EB7-B5B9-2A8720FB3A5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5FA7E1-37FE-48D0-90B4-89A52442B830}"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fr-DZ"/>
        </a:p>
      </dgm:t>
    </dgm:pt>
    <dgm:pt modelId="{F2E4DBF9-D76D-43C3-9BAB-0E840B35208F}">
      <dgm:prSet phldrT="[Texte]" custT="1"/>
      <dgm:spPr/>
      <dgm:t>
        <a:bodyPr/>
        <a:lstStyle/>
        <a:p>
          <a:pPr rtl="1"/>
          <a:r>
            <a:rPr lang="ar-SA" sz="2400" b="1" dirty="0"/>
            <a:t>تمثيل المعرفة بواسطة الرموز</a:t>
          </a:r>
          <a:endParaRPr lang="fr-DZ" sz="2400" b="1" dirty="0"/>
        </a:p>
      </dgm:t>
    </dgm:pt>
    <dgm:pt modelId="{ECE9128B-6634-402A-890E-7E7AA5DC33DD}" type="parTrans" cxnId="{075DD374-0642-4FC9-8A71-3ED350789986}">
      <dgm:prSet/>
      <dgm:spPr/>
      <dgm:t>
        <a:bodyPr/>
        <a:lstStyle/>
        <a:p>
          <a:pPr rtl="1"/>
          <a:endParaRPr lang="fr-DZ" sz="2000" b="1"/>
        </a:p>
      </dgm:t>
    </dgm:pt>
    <dgm:pt modelId="{5DE3A5C3-F8E2-4686-8DAE-088A1C5DA4DD}" type="sibTrans" cxnId="{075DD374-0642-4FC9-8A71-3ED350789986}">
      <dgm:prSet/>
      <dgm:spPr/>
      <dgm:t>
        <a:bodyPr/>
        <a:lstStyle/>
        <a:p>
          <a:pPr rtl="1"/>
          <a:endParaRPr lang="fr-DZ" sz="2000" b="1"/>
        </a:p>
      </dgm:t>
    </dgm:pt>
    <dgm:pt modelId="{00B6FA12-9671-4C0C-8A5D-EE6E2F0EC297}">
      <dgm:prSet phldrT="[Texte]" custT="1"/>
      <dgm:spPr/>
      <dgm:t>
        <a:bodyPr/>
        <a:lstStyle/>
        <a:p>
          <a:pPr rtl="1"/>
          <a:r>
            <a:rPr lang="ar-SA" sz="2400" b="1" dirty="0"/>
            <a:t>إمكانية تمثيل المعرفة</a:t>
          </a:r>
          <a:endParaRPr lang="fr-DZ" sz="2400" b="1" dirty="0"/>
        </a:p>
      </dgm:t>
    </dgm:pt>
    <dgm:pt modelId="{9AD09326-4EA5-42DD-848D-A5586EC4A197}" type="parTrans" cxnId="{F24E1B55-438E-41E5-B10A-DBD36EC0E875}">
      <dgm:prSet/>
      <dgm:spPr/>
      <dgm:t>
        <a:bodyPr/>
        <a:lstStyle/>
        <a:p>
          <a:pPr rtl="1"/>
          <a:endParaRPr lang="fr-DZ" sz="2000" b="1"/>
        </a:p>
      </dgm:t>
    </dgm:pt>
    <dgm:pt modelId="{8421B5E8-94D9-4C5D-A74F-91499D55C90F}" type="sibTrans" cxnId="{F24E1B55-438E-41E5-B10A-DBD36EC0E875}">
      <dgm:prSet/>
      <dgm:spPr/>
      <dgm:t>
        <a:bodyPr/>
        <a:lstStyle/>
        <a:p>
          <a:pPr rtl="1"/>
          <a:endParaRPr lang="fr-DZ" sz="2000" b="1"/>
        </a:p>
      </dgm:t>
    </dgm:pt>
    <dgm:pt modelId="{EE035D0D-B8FA-4F45-BDCC-F4938F44100F}">
      <dgm:prSet phldrT="[Texte]" custT="1"/>
      <dgm:spPr/>
      <dgm:t>
        <a:bodyPr/>
        <a:lstStyle/>
        <a:p>
          <a:pPr rtl="1"/>
          <a:r>
            <a:rPr lang="ar-SA" sz="2400" b="1" dirty="0"/>
            <a:t>استخدام الأسلوب التجريبي المتفائل</a:t>
          </a:r>
          <a:endParaRPr lang="fr-DZ" sz="2400" b="1" dirty="0"/>
        </a:p>
      </dgm:t>
    </dgm:pt>
    <dgm:pt modelId="{2071C4E3-6409-480E-BEFA-573E4BC828C0}" type="parTrans" cxnId="{BCBC393D-3A89-49B2-8779-2B65612116FF}">
      <dgm:prSet/>
      <dgm:spPr/>
      <dgm:t>
        <a:bodyPr/>
        <a:lstStyle/>
        <a:p>
          <a:pPr rtl="1"/>
          <a:endParaRPr lang="fr-DZ" sz="2000" b="1"/>
        </a:p>
      </dgm:t>
    </dgm:pt>
    <dgm:pt modelId="{06D17EA6-4F39-40C9-B8CC-F5D8AC5CD2F7}" type="sibTrans" cxnId="{BCBC393D-3A89-49B2-8779-2B65612116FF}">
      <dgm:prSet/>
      <dgm:spPr/>
      <dgm:t>
        <a:bodyPr/>
        <a:lstStyle/>
        <a:p>
          <a:pPr rtl="1"/>
          <a:endParaRPr lang="fr-DZ" sz="2000" b="1"/>
        </a:p>
      </dgm:t>
    </dgm:pt>
    <dgm:pt modelId="{33213058-C4EB-4027-A167-4CDD34889E99}">
      <dgm:prSet phldrT="[Texte]" custT="1"/>
      <dgm:spPr/>
      <dgm:t>
        <a:bodyPr/>
        <a:lstStyle/>
        <a:p>
          <a:pPr rtl="1"/>
          <a:r>
            <a:rPr lang="ar-SA" sz="2400" b="1" dirty="0"/>
            <a:t>قابلية للتعلم</a:t>
          </a:r>
          <a:endParaRPr lang="fr-DZ" sz="2400" b="1" dirty="0"/>
        </a:p>
      </dgm:t>
    </dgm:pt>
    <dgm:pt modelId="{8FB5EB3E-FD7C-46B7-A28A-392D94915539}" type="sibTrans" cxnId="{EA6153C9-643C-4C8B-9C45-84CF6009D6AE}">
      <dgm:prSet/>
      <dgm:spPr/>
      <dgm:t>
        <a:bodyPr/>
        <a:lstStyle/>
        <a:p>
          <a:pPr rtl="1"/>
          <a:endParaRPr lang="fr-DZ" sz="2000" b="1"/>
        </a:p>
      </dgm:t>
    </dgm:pt>
    <dgm:pt modelId="{C02FEF19-02A3-40AB-B314-CE3BB76876AB}" type="parTrans" cxnId="{EA6153C9-643C-4C8B-9C45-84CF6009D6AE}">
      <dgm:prSet/>
      <dgm:spPr/>
      <dgm:t>
        <a:bodyPr/>
        <a:lstStyle/>
        <a:p>
          <a:pPr rtl="1"/>
          <a:endParaRPr lang="fr-DZ" sz="2000" b="1"/>
        </a:p>
      </dgm:t>
    </dgm:pt>
    <dgm:pt modelId="{94B902CA-69A5-423C-BC95-F54A1DD0AD06}">
      <dgm:prSet phldrT="[Texte]" custT="1"/>
      <dgm:spPr/>
      <dgm:t>
        <a:bodyPr/>
        <a:lstStyle/>
        <a:p>
          <a:pPr rtl="1"/>
          <a:r>
            <a:rPr lang="ar-SA" sz="2400" b="1" dirty="0"/>
            <a:t>النظم الخبيرة</a:t>
          </a:r>
          <a:endParaRPr lang="fr-DZ" sz="2400" b="1" dirty="0"/>
        </a:p>
      </dgm:t>
    </dgm:pt>
    <dgm:pt modelId="{29DAEAB5-972F-48B9-848D-4006591983F7}" type="sibTrans" cxnId="{65EABEE0-6FF5-44E5-B7DA-F69A89EF85E9}">
      <dgm:prSet/>
      <dgm:spPr/>
      <dgm:t>
        <a:bodyPr/>
        <a:lstStyle/>
        <a:p>
          <a:pPr rtl="1"/>
          <a:endParaRPr lang="fr-DZ" sz="2000" b="1"/>
        </a:p>
      </dgm:t>
    </dgm:pt>
    <dgm:pt modelId="{C60F8904-560B-4D76-8E98-33DA1E6344D6}" type="parTrans" cxnId="{65EABEE0-6FF5-44E5-B7DA-F69A89EF85E9}">
      <dgm:prSet/>
      <dgm:spPr/>
      <dgm:t>
        <a:bodyPr/>
        <a:lstStyle/>
        <a:p>
          <a:pPr rtl="1"/>
          <a:endParaRPr lang="fr-DZ" sz="2000" b="1"/>
        </a:p>
      </dgm:t>
    </dgm:pt>
    <dgm:pt modelId="{15BE6C51-144B-45E9-8E78-53BDC69ACC2E}">
      <dgm:prSet phldrT="[Texte]" custT="1"/>
      <dgm:spPr/>
      <dgm:t>
        <a:bodyPr/>
        <a:lstStyle/>
        <a:p>
          <a:pPr rtl="1"/>
          <a:r>
            <a:rPr lang="ar-SA" sz="2400" b="1" dirty="0"/>
            <a:t>الشبكات العصبية</a:t>
          </a:r>
          <a:endParaRPr lang="fr-DZ" sz="2400" b="1" dirty="0"/>
        </a:p>
      </dgm:t>
    </dgm:pt>
    <dgm:pt modelId="{8E9E0F94-05C7-4950-BC19-1A0DAF904011}" type="parTrans" cxnId="{F51E534F-3209-4201-BA9C-901FFA254D28}">
      <dgm:prSet/>
      <dgm:spPr/>
      <dgm:t>
        <a:bodyPr/>
        <a:lstStyle/>
        <a:p>
          <a:pPr rtl="1"/>
          <a:endParaRPr lang="fr-DZ" sz="2000" b="1"/>
        </a:p>
      </dgm:t>
    </dgm:pt>
    <dgm:pt modelId="{F1961DCA-7C23-4C2F-8BCB-75B558B025AD}" type="sibTrans" cxnId="{F51E534F-3209-4201-BA9C-901FFA254D28}">
      <dgm:prSet/>
      <dgm:spPr/>
      <dgm:t>
        <a:bodyPr/>
        <a:lstStyle/>
        <a:p>
          <a:pPr rtl="1"/>
          <a:endParaRPr lang="fr-DZ" sz="2000" b="1"/>
        </a:p>
      </dgm:t>
    </dgm:pt>
    <dgm:pt modelId="{A3DC57F9-D7F3-45C0-BDDB-5A847EAAE0C4}">
      <dgm:prSet phldrT="[Texte]" custT="1"/>
      <dgm:spPr/>
      <dgm:t>
        <a:bodyPr/>
        <a:lstStyle/>
        <a:p>
          <a:pPr rtl="1"/>
          <a:r>
            <a:rPr lang="ar-SA" sz="2400" b="1" dirty="0"/>
            <a:t>نظم الوكيل الذكي</a:t>
          </a:r>
        </a:p>
      </dgm:t>
    </dgm:pt>
    <dgm:pt modelId="{FD93219F-51CC-44E6-B395-1109A050643F}" type="parTrans" cxnId="{B2647BEE-8369-43FA-B93D-FE4093C8AFD3}">
      <dgm:prSet/>
      <dgm:spPr/>
      <dgm:t>
        <a:bodyPr/>
        <a:lstStyle/>
        <a:p>
          <a:pPr rtl="1"/>
          <a:endParaRPr lang="fr-DZ" sz="2000" b="1"/>
        </a:p>
      </dgm:t>
    </dgm:pt>
    <dgm:pt modelId="{E171E97B-FB2F-43EB-99D3-6DB3EA02A5FF}" type="sibTrans" cxnId="{B2647BEE-8369-43FA-B93D-FE4093C8AFD3}">
      <dgm:prSet/>
      <dgm:spPr/>
      <dgm:t>
        <a:bodyPr/>
        <a:lstStyle/>
        <a:p>
          <a:pPr rtl="1"/>
          <a:endParaRPr lang="fr-DZ" sz="2000" b="1"/>
        </a:p>
      </dgm:t>
    </dgm:pt>
    <dgm:pt modelId="{6FA115A3-C29E-4C76-AF73-9FD90BCB858B}" type="pres">
      <dgm:prSet presAssocID="{F05FA7E1-37FE-48D0-90B4-89A52442B830}" presName="Name0" presStyleCnt="0">
        <dgm:presLayoutVars>
          <dgm:dir/>
          <dgm:animLvl val="lvl"/>
          <dgm:resizeHandles val="exact"/>
        </dgm:presLayoutVars>
      </dgm:prSet>
      <dgm:spPr/>
    </dgm:pt>
    <dgm:pt modelId="{C0F24E16-FC5C-48EF-906C-F23E77235529}" type="pres">
      <dgm:prSet presAssocID="{F2E4DBF9-D76D-43C3-9BAB-0E840B35208F}" presName="linNode" presStyleCnt="0"/>
      <dgm:spPr/>
    </dgm:pt>
    <dgm:pt modelId="{59E272BC-6594-45D1-ACAA-4FFEDF2420EB}" type="pres">
      <dgm:prSet presAssocID="{F2E4DBF9-D76D-43C3-9BAB-0E840B35208F}" presName="parentText" presStyleLbl="node1" presStyleIdx="0" presStyleCnt="7">
        <dgm:presLayoutVars>
          <dgm:chMax val="1"/>
          <dgm:bulletEnabled val="1"/>
        </dgm:presLayoutVars>
      </dgm:prSet>
      <dgm:spPr/>
    </dgm:pt>
    <dgm:pt modelId="{91EBB50D-0E5C-49CA-A1D4-73000A73FD5E}" type="pres">
      <dgm:prSet presAssocID="{5DE3A5C3-F8E2-4686-8DAE-088A1C5DA4DD}" presName="sp" presStyleCnt="0"/>
      <dgm:spPr/>
    </dgm:pt>
    <dgm:pt modelId="{66CC88C9-E3AF-4E0F-9EE6-A90A268E5A1B}" type="pres">
      <dgm:prSet presAssocID="{00B6FA12-9671-4C0C-8A5D-EE6E2F0EC297}" presName="linNode" presStyleCnt="0"/>
      <dgm:spPr/>
    </dgm:pt>
    <dgm:pt modelId="{499BB6D3-56AB-463E-8A56-1F33DF5A5595}" type="pres">
      <dgm:prSet presAssocID="{00B6FA12-9671-4C0C-8A5D-EE6E2F0EC297}" presName="parentText" presStyleLbl="node1" presStyleIdx="1" presStyleCnt="7">
        <dgm:presLayoutVars>
          <dgm:chMax val="1"/>
          <dgm:bulletEnabled val="1"/>
        </dgm:presLayoutVars>
      </dgm:prSet>
      <dgm:spPr/>
    </dgm:pt>
    <dgm:pt modelId="{2E4E40FD-42AC-4B5A-B06A-69A56F1B43C8}" type="pres">
      <dgm:prSet presAssocID="{8421B5E8-94D9-4C5D-A74F-91499D55C90F}" presName="sp" presStyleCnt="0"/>
      <dgm:spPr/>
    </dgm:pt>
    <dgm:pt modelId="{F99E5026-F088-4DD7-8ED6-1CFC98B7451D}" type="pres">
      <dgm:prSet presAssocID="{EE035D0D-B8FA-4F45-BDCC-F4938F44100F}" presName="linNode" presStyleCnt="0"/>
      <dgm:spPr/>
    </dgm:pt>
    <dgm:pt modelId="{1A6633E8-D1CF-484A-A855-CEBD42E76A4F}" type="pres">
      <dgm:prSet presAssocID="{EE035D0D-B8FA-4F45-BDCC-F4938F44100F}" presName="parentText" presStyleLbl="node1" presStyleIdx="2" presStyleCnt="7">
        <dgm:presLayoutVars>
          <dgm:chMax val="1"/>
          <dgm:bulletEnabled val="1"/>
        </dgm:presLayoutVars>
      </dgm:prSet>
      <dgm:spPr/>
    </dgm:pt>
    <dgm:pt modelId="{880330C4-D466-41AA-B86E-BD110A0BAC76}" type="pres">
      <dgm:prSet presAssocID="{06D17EA6-4F39-40C9-B8CC-F5D8AC5CD2F7}" presName="sp" presStyleCnt="0"/>
      <dgm:spPr/>
    </dgm:pt>
    <dgm:pt modelId="{C0F7FB95-779A-4AE9-BCEF-2119CD04182D}" type="pres">
      <dgm:prSet presAssocID="{33213058-C4EB-4027-A167-4CDD34889E99}" presName="linNode" presStyleCnt="0"/>
      <dgm:spPr/>
    </dgm:pt>
    <dgm:pt modelId="{EBE5BADA-8610-4D3F-B74C-300928A965BF}" type="pres">
      <dgm:prSet presAssocID="{33213058-C4EB-4027-A167-4CDD34889E99}" presName="parentText" presStyleLbl="node1" presStyleIdx="3" presStyleCnt="7">
        <dgm:presLayoutVars>
          <dgm:chMax val="1"/>
          <dgm:bulletEnabled val="1"/>
        </dgm:presLayoutVars>
      </dgm:prSet>
      <dgm:spPr/>
    </dgm:pt>
    <dgm:pt modelId="{60623017-D856-44A0-94EE-0A6408E7DE37}" type="pres">
      <dgm:prSet presAssocID="{8FB5EB3E-FD7C-46B7-A28A-392D94915539}" presName="sp" presStyleCnt="0"/>
      <dgm:spPr/>
    </dgm:pt>
    <dgm:pt modelId="{FF3A3672-0E22-4EE6-859A-4B625EB1808C}" type="pres">
      <dgm:prSet presAssocID="{94B902CA-69A5-423C-BC95-F54A1DD0AD06}" presName="linNode" presStyleCnt="0"/>
      <dgm:spPr/>
    </dgm:pt>
    <dgm:pt modelId="{A3B25401-918D-4B04-B2FC-6B9757B2CE50}" type="pres">
      <dgm:prSet presAssocID="{94B902CA-69A5-423C-BC95-F54A1DD0AD06}" presName="parentText" presStyleLbl="node1" presStyleIdx="4" presStyleCnt="7">
        <dgm:presLayoutVars>
          <dgm:chMax val="1"/>
          <dgm:bulletEnabled val="1"/>
        </dgm:presLayoutVars>
      </dgm:prSet>
      <dgm:spPr/>
    </dgm:pt>
    <dgm:pt modelId="{C4A264EF-D6EE-47D6-9D4C-B2CCF1E11674}" type="pres">
      <dgm:prSet presAssocID="{29DAEAB5-972F-48B9-848D-4006591983F7}" presName="sp" presStyleCnt="0"/>
      <dgm:spPr/>
    </dgm:pt>
    <dgm:pt modelId="{0000A600-179F-48ED-ACD2-2F36BA95E7AA}" type="pres">
      <dgm:prSet presAssocID="{15BE6C51-144B-45E9-8E78-53BDC69ACC2E}" presName="linNode" presStyleCnt="0"/>
      <dgm:spPr/>
    </dgm:pt>
    <dgm:pt modelId="{5CC4C7FE-81FE-41B3-81BF-B9177FD69CBC}" type="pres">
      <dgm:prSet presAssocID="{15BE6C51-144B-45E9-8E78-53BDC69ACC2E}" presName="parentText" presStyleLbl="node1" presStyleIdx="5" presStyleCnt="7">
        <dgm:presLayoutVars>
          <dgm:chMax val="1"/>
          <dgm:bulletEnabled val="1"/>
        </dgm:presLayoutVars>
      </dgm:prSet>
      <dgm:spPr/>
    </dgm:pt>
    <dgm:pt modelId="{EF372615-D021-40F9-BA2D-9104977D03F1}" type="pres">
      <dgm:prSet presAssocID="{F1961DCA-7C23-4C2F-8BCB-75B558B025AD}" presName="sp" presStyleCnt="0"/>
      <dgm:spPr/>
    </dgm:pt>
    <dgm:pt modelId="{B26F0BBD-4E59-4205-8CCD-7CF9CB6F8AA4}" type="pres">
      <dgm:prSet presAssocID="{A3DC57F9-D7F3-45C0-BDDB-5A847EAAE0C4}" presName="linNode" presStyleCnt="0"/>
      <dgm:spPr/>
    </dgm:pt>
    <dgm:pt modelId="{F12D7939-AA62-4E08-A29F-B15259CB1255}" type="pres">
      <dgm:prSet presAssocID="{A3DC57F9-D7F3-45C0-BDDB-5A847EAAE0C4}" presName="parentText" presStyleLbl="node1" presStyleIdx="6" presStyleCnt="7">
        <dgm:presLayoutVars>
          <dgm:chMax val="1"/>
          <dgm:bulletEnabled val="1"/>
        </dgm:presLayoutVars>
      </dgm:prSet>
      <dgm:spPr/>
    </dgm:pt>
  </dgm:ptLst>
  <dgm:cxnLst>
    <dgm:cxn modelId="{8E4F3622-4AA0-459E-82E8-3D88EC5398B5}" type="presOf" srcId="{A3DC57F9-D7F3-45C0-BDDB-5A847EAAE0C4}" destId="{F12D7939-AA62-4E08-A29F-B15259CB1255}" srcOrd="0" destOrd="0" presId="urn:microsoft.com/office/officeart/2005/8/layout/vList5"/>
    <dgm:cxn modelId="{0958CB24-61A6-429D-A77C-940FE83DFDE1}" type="presOf" srcId="{94B902CA-69A5-423C-BC95-F54A1DD0AD06}" destId="{A3B25401-918D-4B04-B2FC-6B9757B2CE50}" srcOrd="0" destOrd="0" presId="urn:microsoft.com/office/officeart/2005/8/layout/vList5"/>
    <dgm:cxn modelId="{AB63343D-1A2D-4A05-B9BA-B759A095D173}" type="presOf" srcId="{15BE6C51-144B-45E9-8E78-53BDC69ACC2E}" destId="{5CC4C7FE-81FE-41B3-81BF-B9177FD69CBC}" srcOrd="0" destOrd="0" presId="urn:microsoft.com/office/officeart/2005/8/layout/vList5"/>
    <dgm:cxn modelId="{BCBC393D-3A89-49B2-8779-2B65612116FF}" srcId="{F05FA7E1-37FE-48D0-90B4-89A52442B830}" destId="{EE035D0D-B8FA-4F45-BDCC-F4938F44100F}" srcOrd="2" destOrd="0" parTransId="{2071C4E3-6409-480E-BEFA-573E4BC828C0}" sibTransId="{06D17EA6-4F39-40C9-B8CC-F5D8AC5CD2F7}"/>
    <dgm:cxn modelId="{F51E534F-3209-4201-BA9C-901FFA254D28}" srcId="{F05FA7E1-37FE-48D0-90B4-89A52442B830}" destId="{15BE6C51-144B-45E9-8E78-53BDC69ACC2E}" srcOrd="5" destOrd="0" parTransId="{8E9E0F94-05C7-4950-BC19-1A0DAF904011}" sibTransId="{F1961DCA-7C23-4C2F-8BCB-75B558B025AD}"/>
    <dgm:cxn modelId="{075DD374-0642-4FC9-8A71-3ED350789986}" srcId="{F05FA7E1-37FE-48D0-90B4-89A52442B830}" destId="{F2E4DBF9-D76D-43C3-9BAB-0E840B35208F}" srcOrd="0" destOrd="0" parTransId="{ECE9128B-6634-402A-890E-7E7AA5DC33DD}" sibTransId="{5DE3A5C3-F8E2-4686-8DAE-088A1C5DA4DD}"/>
    <dgm:cxn modelId="{F24E1B55-438E-41E5-B10A-DBD36EC0E875}" srcId="{F05FA7E1-37FE-48D0-90B4-89A52442B830}" destId="{00B6FA12-9671-4C0C-8A5D-EE6E2F0EC297}" srcOrd="1" destOrd="0" parTransId="{9AD09326-4EA5-42DD-848D-A5586EC4A197}" sibTransId="{8421B5E8-94D9-4C5D-A74F-91499D55C90F}"/>
    <dgm:cxn modelId="{79DEB299-F92D-4A56-9BB2-8C17E1AED5E1}" type="presOf" srcId="{00B6FA12-9671-4C0C-8A5D-EE6E2F0EC297}" destId="{499BB6D3-56AB-463E-8A56-1F33DF5A5595}" srcOrd="0" destOrd="0" presId="urn:microsoft.com/office/officeart/2005/8/layout/vList5"/>
    <dgm:cxn modelId="{EA6153C9-643C-4C8B-9C45-84CF6009D6AE}" srcId="{F05FA7E1-37FE-48D0-90B4-89A52442B830}" destId="{33213058-C4EB-4027-A167-4CDD34889E99}" srcOrd="3" destOrd="0" parTransId="{C02FEF19-02A3-40AB-B314-CE3BB76876AB}" sibTransId="{8FB5EB3E-FD7C-46B7-A28A-392D94915539}"/>
    <dgm:cxn modelId="{65EABEE0-6FF5-44E5-B7DA-F69A89EF85E9}" srcId="{F05FA7E1-37FE-48D0-90B4-89A52442B830}" destId="{94B902CA-69A5-423C-BC95-F54A1DD0AD06}" srcOrd="4" destOrd="0" parTransId="{C60F8904-560B-4D76-8E98-33DA1E6344D6}" sibTransId="{29DAEAB5-972F-48B9-848D-4006591983F7}"/>
    <dgm:cxn modelId="{49EBD0E1-DD53-4F6E-822D-3F55D5283DAB}" type="presOf" srcId="{EE035D0D-B8FA-4F45-BDCC-F4938F44100F}" destId="{1A6633E8-D1CF-484A-A855-CEBD42E76A4F}" srcOrd="0" destOrd="0" presId="urn:microsoft.com/office/officeart/2005/8/layout/vList5"/>
    <dgm:cxn modelId="{E5B913E4-8CCE-4D59-BC23-D308EB843858}" type="presOf" srcId="{F2E4DBF9-D76D-43C3-9BAB-0E840B35208F}" destId="{59E272BC-6594-45D1-ACAA-4FFEDF2420EB}" srcOrd="0" destOrd="0" presId="urn:microsoft.com/office/officeart/2005/8/layout/vList5"/>
    <dgm:cxn modelId="{B2647BEE-8369-43FA-B93D-FE4093C8AFD3}" srcId="{F05FA7E1-37FE-48D0-90B4-89A52442B830}" destId="{A3DC57F9-D7F3-45C0-BDDB-5A847EAAE0C4}" srcOrd="6" destOrd="0" parTransId="{FD93219F-51CC-44E6-B395-1109A050643F}" sibTransId="{E171E97B-FB2F-43EB-99D3-6DB3EA02A5FF}"/>
    <dgm:cxn modelId="{398A13FD-B45B-4056-8BAC-B30EE02724C9}" type="presOf" srcId="{F05FA7E1-37FE-48D0-90B4-89A52442B830}" destId="{6FA115A3-C29E-4C76-AF73-9FD90BCB858B}" srcOrd="0" destOrd="0" presId="urn:microsoft.com/office/officeart/2005/8/layout/vList5"/>
    <dgm:cxn modelId="{11881CFF-359D-4812-822C-8AA640B20CA3}" type="presOf" srcId="{33213058-C4EB-4027-A167-4CDD34889E99}" destId="{EBE5BADA-8610-4D3F-B74C-300928A965BF}" srcOrd="0" destOrd="0" presId="urn:microsoft.com/office/officeart/2005/8/layout/vList5"/>
    <dgm:cxn modelId="{C63BD32F-2566-4D28-BF0C-6E6374358601}" type="presParOf" srcId="{6FA115A3-C29E-4C76-AF73-9FD90BCB858B}" destId="{C0F24E16-FC5C-48EF-906C-F23E77235529}" srcOrd="0" destOrd="0" presId="urn:microsoft.com/office/officeart/2005/8/layout/vList5"/>
    <dgm:cxn modelId="{3918910D-1BBC-494E-B385-E67A4F6C9D8A}" type="presParOf" srcId="{C0F24E16-FC5C-48EF-906C-F23E77235529}" destId="{59E272BC-6594-45D1-ACAA-4FFEDF2420EB}" srcOrd="0" destOrd="0" presId="urn:microsoft.com/office/officeart/2005/8/layout/vList5"/>
    <dgm:cxn modelId="{321E1090-3188-4C25-B2FB-08AE2CC73F89}" type="presParOf" srcId="{6FA115A3-C29E-4C76-AF73-9FD90BCB858B}" destId="{91EBB50D-0E5C-49CA-A1D4-73000A73FD5E}" srcOrd="1" destOrd="0" presId="urn:microsoft.com/office/officeart/2005/8/layout/vList5"/>
    <dgm:cxn modelId="{79988416-87F7-4760-9CBD-676DC9B80CCC}" type="presParOf" srcId="{6FA115A3-C29E-4C76-AF73-9FD90BCB858B}" destId="{66CC88C9-E3AF-4E0F-9EE6-A90A268E5A1B}" srcOrd="2" destOrd="0" presId="urn:microsoft.com/office/officeart/2005/8/layout/vList5"/>
    <dgm:cxn modelId="{9127F24F-F068-435E-A9F9-F01BD3E3EC52}" type="presParOf" srcId="{66CC88C9-E3AF-4E0F-9EE6-A90A268E5A1B}" destId="{499BB6D3-56AB-463E-8A56-1F33DF5A5595}" srcOrd="0" destOrd="0" presId="urn:microsoft.com/office/officeart/2005/8/layout/vList5"/>
    <dgm:cxn modelId="{6644A712-EB06-400E-9CDE-9C6CECDCD02D}" type="presParOf" srcId="{6FA115A3-C29E-4C76-AF73-9FD90BCB858B}" destId="{2E4E40FD-42AC-4B5A-B06A-69A56F1B43C8}" srcOrd="3" destOrd="0" presId="urn:microsoft.com/office/officeart/2005/8/layout/vList5"/>
    <dgm:cxn modelId="{3D878D99-B137-40FE-BB84-337BC272CF94}" type="presParOf" srcId="{6FA115A3-C29E-4C76-AF73-9FD90BCB858B}" destId="{F99E5026-F088-4DD7-8ED6-1CFC98B7451D}" srcOrd="4" destOrd="0" presId="urn:microsoft.com/office/officeart/2005/8/layout/vList5"/>
    <dgm:cxn modelId="{29FEA506-9407-4C11-98F0-2D1DE8AA65ED}" type="presParOf" srcId="{F99E5026-F088-4DD7-8ED6-1CFC98B7451D}" destId="{1A6633E8-D1CF-484A-A855-CEBD42E76A4F}" srcOrd="0" destOrd="0" presId="urn:microsoft.com/office/officeart/2005/8/layout/vList5"/>
    <dgm:cxn modelId="{7E66983C-B75D-41A1-A479-D0D1DF58845A}" type="presParOf" srcId="{6FA115A3-C29E-4C76-AF73-9FD90BCB858B}" destId="{880330C4-D466-41AA-B86E-BD110A0BAC76}" srcOrd="5" destOrd="0" presId="urn:microsoft.com/office/officeart/2005/8/layout/vList5"/>
    <dgm:cxn modelId="{9DE8A8BE-82B3-4E17-A996-882597FBEF99}" type="presParOf" srcId="{6FA115A3-C29E-4C76-AF73-9FD90BCB858B}" destId="{C0F7FB95-779A-4AE9-BCEF-2119CD04182D}" srcOrd="6" destOrd="0" presId="urn:microsoft.com/office/officeart/2005/8/layout/vList5"/>
    <dgm:cxn modelId="{427A32D0-D294-437C-A529-03027C91EA48}" type="presParOf" srcId="{C0F7FB95-779A-4AE9-BCEF-2119CD04182D}" destId="{EBE5BADA-8610-4D3F-B74C-300928A965BF}" srcOrd="0" destOrd="0" presId="urn:microsoft.com/office/officeart/2005/8/layout/vList5"/>
    <dgm:cxn modelId="{71940265-9280-411C-96E8-16F2B867EF9D}" type="presParOf" srcId="{6FA115A3-C29E-4C76-AF73-9FD90BCB858B}" destId="{60623017-D856-44A0-94EE-0A6408E7DE37}" srcOrd="7" destOrd="0" presId="urn:microsoft.com/office/officeart/2005/8/layout/vList5"/>
    <dgm:cxn modelId="{9425D25E-A971-4AB1-8E55-0A5C28C4A9EE}" type="presParOf" srcId="{6FA115A3-C29E-4C76-AF73-9FD90BCB858B}" destId="{FF3A3672-0E22-4EE6-859A-4B625EB1808C}" srcOrd="8" destOrd="0" presId="urn:microsoft.com/office/officeart/2005/8/layout/vList5"/>
    <dgm:cxn modelId="{602A0E55-41DD-4B0E-80C4-C1CA769AC56A}" type="presParOf" srcId="{FF3A3672-0E22-4EE6-859A-4B625EB1808C}" destId="{A3B25401-918D-4B04-B2FC-6B9757B2CE50}" srcOrd="0" destOrd="0" presId="urn:microsoft.com/office/officeart/2005/8/layout/vList5"/>
    <dgm:cxn modelId="{FFF31E16-6CC2-4E4B-9844-4A49061484D7}" type="presParOf" srcId="{6FA115A3-C29E-4C76-AF73-9FD90BCB858B}" destId="{C4A264EF-D6EE-47D6-9D4C-B2CCF1E11674}" srcOrd="9" destOrd="0" presId="urn:microsoft.com/office/officeart/2005/8/layout/vList5"/>
    <dgm:cxn modelId="{4D4F27ED-012D-4992-A0D2-4E0571E7E277}" type="presParOf" srcId="{6FA115A3-C29E-4C76-AF73-9FD90BCB858B}" destId="{0000A600-179F-48ED-ACD2-2F36BA95E7AA}" srcOrd="10" destOrd="0" presId="urn:microsoft.com/office/officeart/2005/8/layout/vList5"/>
    <dgm:cxn modelId="{1EBE5DF2-91B2-46D2-B4C6-01ECA362BEFC}" type="presParOf" srcId="{0000A600-179F-48ED-ACD2-2F36BA95E7AA}" destId="{5CC4C7FE-81FE-41B3-81BF-B9177FD69CBC}" srcOrd="0" destOrd="0" presId="urn:microsoft.com/office/officeart/2005/8/layout/vList5"/>
    <dgm:cxn modelId="{F8D061E4-41D5-4213-B997-0C461A3D528F}" type="presParOf" srcId="{6FA115A3-C29E-4C76-AF73-9FD90BCB858B}" destId="{EF372615-D021-40F9-BA2D-9104977D03F1}" srcOrd="11" destOrd="0" presId="urn:microsoft.com/office/officeart/2005/8/layout/vList5"/>
    <dgm:cxn modelId="{A2431419-6A46-43BF-B87A-2D6A544D1A4E}" type="presParOf" srcId="{6FA115A3-C29E-4C76-AF73-9FD90BCB858B}" destId="{B26F0BBD-4E59-4205-8CCD-7CF9CB6F8AA4}" srcOrd="12" destOrd="0" presId="urn:microsoft.com/office/officeart/2005/8/layout/vList5"/>
    <dgm:cxn modelId="{78626961-D53C-42C8-BA86-5EE984DE2294}" type="presParOf" srcId="{B26F0BBD-4E59-4205-8CCD-7CF9CB6F8AA4}" destId="{F12D7939-AA62-4E08-A29F-B15259CB125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5FA7E1-37FE-48D0-90B4-89A52442B830}"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fr-DZ"/>
        </a:p>
      </dgm:t>
    </dgm:pt>
    <dgm:pt modelId="{F2E4DBF9-D76D-43C3-9BAB-0E840B35208F}">
      <dgm:prSet phldrT="[Texte]" custT="1"/>
      <dgm:spPr/>
      <dgm:t>
        <a:bodyPr/>
        <a:lstStyle/>
        <a:p>
          <a:pPr rtl="1"/>
          <a:r>
            <a:rPr lang="ar-SA" sz="2400" b="1" dirty="0"/>
            <a:t>التنبؤ بالمبيعات</a:t>
          </a:r>
          <a:endParaRPr lang="fr-DZ" sz="2400" b="1" dirty="0"/>
        </a:p>
      </dgm:t>
    </dgm:pt>
    <dgm:pt modelId="{ECE9128B-6634-402A-890E-7E7AA5DC33DD}" type="parTrans" cxnId="{075DD374-0642-4FC9-8A71-3ED350789986}">
      <dgm:prSet/>
      <dgm:spPr/>
      <dgm:t>
        <a:bodyPr/>
        <a:lstStyle/>
        <a:p>
          <a:pPr rtl="1"/>
          <a:endParaRPr lang="fr-DZ" sz="2000" b="1"/>
        </a:p>
      </dgm:t>
    </dgm:pt>
    <dgm:pt modelId="{5DE3A5C3-F8E2-4686-8DAE-088A1C5DA4DD}" type="sibTrans" cxnId="{075DD374-0642-4FC9-8A71-3ED350789986}">
      <dgm:prSet/>
      <dgm:spPr/>
      <dgm:t>
        <a:bodyPr/>
        <a:lstStyle/>
        <a:p>
          <a:pPr rtl="1"/>
          <a:endParaRPr lang="fr-DZ" sz="2000" b="1"/>
        </a:p>
      </dgm:t>
    </dgm:pt>
    <dgm:pt modelId="{7579B0EA-4AC1-45BD-9D29-9351E4256432}">
      <dgm:prSet phldrT="[Texte]" custT="1"/>
      <dgm:spPr/>
      <dgm:t>
        <a:bodyPr/>
        <a:lstStyle/>
        <a:p>
          <a:pPr rtl="1"/>
          <a:r>
            <a:rPr lang="ar-SA" sz="1800" b="1" dirty="0"/>
            <a:t>يتيح الذكاء الإصطناعي اليوم إجراء تحليل دقيق للعديد من المتغيرات الخارجية من أجل التنبؤ بالمبيعات وبيع المنتجات</a:t>
          </a:r>
          <a:endParaRPr lang="fr-DZ" sz="1800" b="1" dirty="0"/>
        </a:p>
      </dgm:t>
    </dgm:pt>
    <dgm:pt modelId="{78FBFEA1-210F-44FB-8BBD-3364FBCFB7E1}" type="parTrans" cxnId="{5569BF57-67D0-4CE1-A56C-9A99A323500F}">
      <dgm:prSet/>
      <dgm:spPr/>
      <dgm:t>
        <a:bodyPr/>
        <a:lstStyle/>
        <a:p>
          <a:pPr rtl="1"/>
          <a:endParaRPr lang="fr-DZ" sz="2000" b="1"/>
        </a:p>
      </dgm:t>
    </dgm:pt>
    <dgm:pt modelId="{899347AB-0D84-4131-8060-5D16BDB45007}" type="sibTrans" cxnId="{5569BF57-67D0-4CE1-A56C-9A99A323500F}">
      <dgm:prSet/>
      <dgm:spPr/>
      <dgm:t>
        <a:bodyPr/>
        <a:lstStyle/>
        <a:p>
          <a:pPr rtl="1"/>
          <a:endParaRPr lang="fr-DZ" sz="2000" b="1"/>
        </a:p>
      </dgm:t>
    </dgm:pt>
    <dgm:pt modelId="{00B6FA12-9671-4C0C-8A5D-EE6E2F0EC297}">
      <dgm:prSet phldrT="[Texte]" custT="1"/>
      <dgm:spPr/>
      <dgm:t>
        <a:bodyPr/>
        <a:lstStyle/>
        <a:p>
          <a:pPr rtl="1"/>
          <a:r>
            <a:rPr lang="ar-SA" sz="2400" b="1" dirty="0"/>
            <a:t>تسجيل المستهلكين الحاليين والمحتملين</a:t>
          </a:r>
          <a:endParaRPr lang="fr-DZ" sz="2400" b="1" dirty="0"/>
        </a:p>
      </dgm:t>
    </dgm:pt>
    <dgm:pt modelId="{9AD09326-4EA5-42DD-848D-A5586EC4A197}" type="parTrans" cxnId="{F24E1B55-438E-41E5-B10A-DBD36EC0E875}">
      <dgm:prSet/>
      <dgm:spPr/>
      <dgm:t>
        <a:bodyPr/>
        <a:lstStyle/>
        <a:p>
          <a:pPr rtl="1"/>
          <a:endParaRPr lang="fr-DZ" sz="2000" b="1"/>
        </a:p>
      </dgm:t>
    </dgm:pt>
    <dgm:pt modelId="{8421B5E8-94D9-4C5D-A74F-91499D55C90F}" type="sibTrans" cxnId="{F24E1B55-438E-41E5-B10A-DBD36EC0E875}">
      <dgm:prSet/>
      <dgm:spPr/>
      <dgm:t>
        <a:bodyPr/>
        <a:lstStyle/>
        <a:p>
          <a:pPr rtl="1"/>
          <a:endParaRPr lang="fr-DZ" sz="2000" b="1"/>
        </a:p>
      </dgm:t>
    </dgm:pt>
    <dgm:pt modelId="{F2430239-1A2C-4481-98F8-AD5D03096AAE}">
      <dgm:prSet phldrT="[Texte]" custT="1"/>
      <dgm:spPr/>
      <dgm:t>
        <a:bodyPr/>
        <a:lstStyle/>
        <a:p>
          <a:pPr rtl="1"/>
          <a:r>
            <a:rPr lang="ar-SA" sz="1400" b="1" dirty="0"/>
            <a:t>يحدد الذكاء الإصطناعي المستهلكين المحتملين الأكثر إثارة للاهتمام (أولئك اللذين لديهم احتمالية للتحويل) وذلك بفضل طريقة التشابه، أي تحديد المستهلكين الذي يتشاركون نفس المعلومات ويزرون نفس المواقع ونفس فئات المنتجات....</a:t>
          </a:r>
          <a:endParaRPr lang="fr-DZ" sz="1400" b="1" dirty="0"/>
        </a:p>
      </dgm:t>
    </dgm:pt>
    <dgm:pt modelId="{0A01092B-774D-42F9-832D-EEA590491592}" type="parTrans" cxnId="{D35A4596-F49E-4DBE-B4DC-A9548B3231DB}">
      <dgm:prSet/>
      <dgm:spPr/>
      <dgm:t>
        <a:bodyPr/>
        <a:lstStyle/>
        <a:p>
          <a:pPr rtl="1"/>
          <a:endParaRPr lang="fr-DZ" sz="2000" b="1"/>
        </a:p>
      </dgm:t>
    </dgm:pt>
    <dgm:pt modelId="{63A3A774-CB43-44A9-9EF9-CDFDA49D3D94}" type="sibTrans" cxnId="{D35A4596-F49E-4DBE-B4DC-A9548B3231DB}">
      <dgm:prSet/>
      <dgm:spPr/>
      <dgm:t>
        <a:bodyPr/>
        <a:lstStyle/>
        <a:p>
          <a:pPr rtl="1"/>
          <a:endParaRPr lang="fr-DZ" sz="2000" b="1"/>
        </a:p>
      </dgm:t>
    </dgm:pt>
    <dgm:pt modelId="{EE035D0D-B8FA-4F45-BDCC-F4938F44100F}">
      <dgm:prSet phldrT="[Texte]" custT="1"/>
      <dgm:spPr/>
      <dgm:t>
        <a:bodyPr/>
        <a:lstStyle/>
        <a:p>
          <a:pPr rtl="1"/>
          <a:r>
            <a:rPr lang="ar-SA" sz="2400" b="1" dirty="0"/>
            <a:t>التخصيص</a:t>
          </a:r>
        </a:p>
        <a:p>
          <a:pPr rtl="1"/>
          <a:r>
            <a:rPr lang="ar-SA" sz="2400" b="1" dirty="0"/>
            <a:t>(تقسيم المناطق والمحتوى التحريري)</a:t>
          </a:r>
          <a:endParaRPr lang="fr-DZ" sz="2400" b="1" dirty="0"/>
        </a:p>
      </dgm:t>
    </dgm:pt>
    <dgm:pt modelId="{2071C4E3-6409-480E-BEFA-573E4BC828C0}" type="parTrans" cxnId="{BCBC393D-3A89-49B2-8779-2B65612116FF}">
      <dgm:prSet/>
      <dgm:spPr/>
      <dgm:t>
        <a:bodyPr/>
        <a:lstStyle/>
        <a:p>
          <a:pPr rtl="1"/>
          <a:endParaRPr lang="fr-DZ" sz="2000" b="1"/>
        </a:p>
      </dgm:t>
    </dgm:pt>
    <dgm:pt modelId="{06D17EA6-4F39-40C9-B8CC-F5D8AC5CD2F7}" type="sibTrans" cxnId="{BCBC393D-3A89-49B2-8779-2B65612116FF}">
      <dgm:prSet/>
      <dgm:spPr/>
      <dgm:t>
        <a:bodyPr/>
        <a:lstStyle/>
        <a:p>
          <a:pPr rtl="1"/>
          <a:endParaRPr lang="fr-DZ" sz="2000" b="1"/>
        </a:p>
      </dgm:t>
    </dgm:pt>
    <dgm:pt modelId="{C1C249F1-FD05-4421-B701-A163C2192648}">
      <dgm:prSet phldrT="[Texte]" custT="1"/>
      <dgm:spPr/>
      <dgm:t>
        <a:bodyPr/>
        <a:lstStyle/>
        <a:p>
          <a:pPr rtl="1"/>
          <a:r>
            <a:rPr lang="ar-SA" sz="1600" b="1" dirty="0"/>
            <a:t>يقوم الذكاء الإصطناعي باختبار العديد من المناطق المختلفة لنفس الصفحة، من أجل تحديد التكوين الأمثل. في معظم الحالات تعتمد على تقنية اختبار </a:t>
          </a:r>
          <a:r>
            <a:rPr lang="fr-FR" sz="1600" b="1" dirty="0"/>
            <a:t>AB</a:t>
          </a:r>
          <a:r>
            <a:rPr lang="ar-SA" sz="1600" b="1" dirty="0"/>
            <a:t> متعدد المتغيرات والتعلم الآلي.</a:t>
          </a:r>
          <a:endParaRPr lang="fr-DZ" sz="1600" b="1" dirty="0"/>
        </a:p>
      </dgm:t>
    </dgm:pt>
    <dgm:pt modelId="{0A5E29BA-0B1D-49EF-A5DC-BC7A663F01C4}" type="parTrans" cxnId="{CF5273E1-54F5-40C9-8D24-78884E7F4CB0}">
      <dgm:prSet/>
      <dgm:spPr/>
      <dgm:t>
        <a:bodyPr/>
        <a:lstStyle/>
        <a:p>
          <a:pPr rtl="1"/>
          <a:endParaRPr lang="fr-DZ" sz="2000" b="1"/>
        </a:p>
      </dgm:t>
    </dgm:pt>
    <dgm:pt modelId="{085C1507-6D5B-459E-A18E-F4036AB1D697}" type="sibTrans" cxnId="{CF5273E1-54F5-40C9-8D24-78884E7F4CB0}">
      <dgm:prSet/>
      <dgm:spPr/>
      <dgm:t>
        <a:bodyPr/>
        <a:lstStyle/>
        <a:p>
          <a:pPr rtl="1"/>
          <a:endParaRPr lang="fr-DZ" sz="2000" b="1"/>
        </a:p>
      </dgm:t>
    </dgm:pt>
    <dgm:pt modelId="{33213058-C4EB-4027-A167-4CDD34889E99}">
      <dgm:prSet phldrT="[Texte]" custT="1"/>
      <dgm:spPr/>
      <dgm:t>
        <a:bodyPr/>
        <a:lstStyle/>
        <a:p>
          <a:pPr rtl="1"/>
          <a:r>
            <a:rPr lang="ar-SA" sz="2400" b="1" dirty="0"/>
            <a:t>التخصيص </a:t>
          </a:r>
        </a:p>
        <a:p>
          <a:pPr rtl="1"/>
          <a:r>
            <a:rPr lang="ar-SA" sz="2400" b="1" dirty="0"/>
            <a:t>(محرك توصية المنتج)</a:t>
          </a:r>
          <a:endParaRPr lang="fr-DZ" sz="2400" b="1" dirty="0"/>
        </a:p>
      </dgm:t>
    </dgm:pt>
    <dgm:pt modelId="{8FB5EB3E-FD7C-46B7-A28A-392D94915539}" type="sibTrans" cxnId="{EA6153C9-643C-4C8B-9C45-84CF6009D6AE}">
      <dgm:prSet/>
      <dgm:spPr/>
      <dgm:t>
        <a:bodyPr/>
        <a:lstStyle/>
        <a:p>
          <a:pPr rtl="1"/>
          <a:endParaRPr lang="fr-DZ" sz="2000" b="1"/>
        </a:p>
      </dgm:t>
    </dgm:pt>
    <dgm:pt modelId="{C02FEF19-02A3-40AB-B314-CE3BB76876AB}" type="parTrans" cxnId="{EA6153C9-643C-4C8B-9C45-84CF6009D6AE}">
      <dgm:prSet/>
      <dgm:spPr/>
      <dgm:t>
        <a:bodyPr/>
        <a:lstStyle/>
        <a:p>
          <a:pPr rtl="1"/>
          <a:endParaRPr lang="fr-DZ" sz="2000" b="1"/>
        </a:p>
      </dgm:t>
    </dgm:pt>
    <dgm:pt modelId="{7F4F2997-5437-49D8-B725-7BF37C60D223}">
      <dgm:prSet phldrT="[Texte]" custT="1"/>
      <dgm:spPr/>
      <dgm:t>
        <a:bodyPr/>
        <a:lstStyle/>
        <a:p>
          <a:pPr rtl="1"/>
          <a:r>
            <a:rPr lang="ar-SA" sz="1400" b="1" dirty="0"/>
            <a:t>يقوم الذكاء الإصطناعي بتحديد وتقديم المنتجات الأكثر صلة (المنتجات التكميلية أو البديلة أو ببساطة المنتجات الجديدة) بناء على الملف الشخصي للزائر. تقليديا، كان التخصيص يعتمد على بيانات إدارة العلاقة مع العملاء، إن إضافة الذكاء الإصطناعي الآن يجعل من الممكن إضافة متغيرات جديدة مثل تحديد الموقع، الشبكات الاجتماعية...</a:t>
          </a:r>
          <a:endParaRPr lang="fr-DZ" sz="1400" b="1" dirty="0"/>
        </a:p>
      </dgm:t>
    </dgm:pt>
    <dgm:pt modelId="{59EBE503-E524-4827-A2E2-1B0D9BD489B2}" type="parTrans" cxnId="{B986D222-FCF0-47F8-831F-C3D963C8E3F8}">
      <dgm:prSet/>
      <dgm:spPr/>
      <dgm:t>
        <a:bodyPr/>
        <a:lstStyle/>
        <a:p>
          <a:pPr rtl="1"/>
          <a:endParaRPr lang="fr-DZ" sz="2000" b="1"/>
        </a:p>
      </dgm:t>
    </dgm:pt>
    <dgm:pt modelId="{16E74B49-20FD-40FE-A773-513AD94B1723}" type="sibTrans" cxnId="{B986D222-FCF0-47F8-831F-C3D963C8E3F8}">
      <dgm:prSet/>
      <dgm:spPr/>
      <dgm:t>
        <a:bodyPr/>
        <a:lstStyle/>
        <a:p>
          <a:pPr rtl="1"/>
          <a:endParaRPr lang="fr-DZ" sz="2000" b="1"/>
        </a:p>
      </dgm:t>
    </dgm:pt>
    <dgm:pt modelId="{94B902CA-69A5-423C-BC95-F54A1DD0AD06}">
      <dgm:prSet phldrT="[Texte]" custT="1"/>
      <dgm:spPr/>
      <dgm:t>
        <a:bodyPr/>
        <a:lstStyle/>
        <a:p>
          <a:pPr rtl="1"/>
          <a:r>
            <a:rPr lang="ar-SA" sz="2400" b="1" dirty="0"/>
            <a:t>التخصيص </a:t>
          </a:r>
        </a:p>
        <a:p>
          <a:pPr rtl="1"/>
          <a:r>
            <a:rPr lang="ar-SA" sz="2400" b="1" dirty="0"/>
            <a:t>(التسعير الديناميكي)</a:t>
          </a:r>
          <a:endParaRPr lang="fr-DZ" sz="2400" b="1" dirty="0"/>
        </a:p>
      </dgm:t>
    </dgm:pt>
    <dgm:pt modelId="{29DAEAB5-972F-48B9-848D-4006591983F7}" type="sibTrans" cxnId="{65EABEE0-6FF5-44E5-B7DA-F69A89EF85E9}">
      <dgm:prSet/>
      <dgm:spPr/>
      <dgm:t>
        <a:bodyPr/>
        <a:lstStyle/>
        <a:p>
          <a:pPr rtl="1"/>
          <a:endParaRPr lang="fr-DZ" sz="2000" b="1"/>
        </a:p>
      </dgm:t>
    </dgm:pt>
    <dgm:pt modelId="{C60F8904-560B-4D76-8E98-33DA1E6344D6}" type="parTrans" cxnId="{65EABEE0-6FF5-44E5-B7DA-F69A89EF85E9}">
      <dgm:prSet/>
      <dgm:spPr/>
      <dgm:t>
        <a:bodyPr/>
        <a:lstStyle/>
        <a:p>
          <a:pPr rtl="1"/>
          <a:endParaRPr lang="fr-DZ" sz="2000" b="1"/>
        </a:p>
      </dgm:t>
    </dgm:pt>
    <dgm:pt modelId="{D8FBF8BF-BF69-4A4E-8E03-DC25EB1DB944}">
      <dgm:prSet phldrT="[Texte]" custT="1"/>
      <dgm:spPr/>
      <dgm:t>
        <a:bodyPr/>
        <a:lstStyle/>
        <a:p>
          <a:pPr rtl="1"/>
          <a:r>
            <a:rPr lang="ar-SA" sz="1800" b="1" dirty="0"/>
            <a:t>يقوم الذكاء الإصطناعي بتخصيص سعر البيع المقترح في الوقت الفعلي بناء على ملف تعريف الزائر</a:t>
          </a:r>
          <a:endParaRPr lang="fr-DZ" sz="1800" b="1" dirty="0"/>
        </a:p>
      </dgm:t>
    </dgm:pt>
    <dgm:pt modelId="{93EC04CB-EE41-4D05-94FE-B54FDAFCBEDC}" type="sibTrans" cxnId="{41D66080-B286-4A1B-B9C0-DD92E35EE3F5}">
      <dgm:prSet/>
      <dgm:spPr/>
      <dgm:t>
        <a:bodyPr/>
        <a:lstStyle/>
        <a:p>
          <a:pPr rtl="1"/>
          <a:endParaRPr lang="fr-DZ" sz="2000" b="1"/>
        </a:p>
      </dgm:t>
    </dgm:pt>
    <dgm:pt modelId="{B3C03B90-637E-402A-9DF6-B3CDB9896213}" type="parTrans" cxnId="{41D66080-B286-4A1B-B9C0-DD92E35EE3F5}">
      <dgm:prSet/>
      <dgm:spPr/>
      <dgm:t>
        <a:bodyPr/>
        <a:lstStyle/>
        <a:p>
          <a:pPr rtl="1"/>
          <a:endParaRPr lang="fr-DZ" sz="2000" b="1"/>
        </a:p>
      </dgm:t>
    </dgm:pt>
    <dgm:pt modelId="{15BE6C51-144B-45E9-8E78-53BDC69ACC2E}">
      <dgm:prSet phldrT="[Texte]" custT="1"/>
      <dgm:spPr/>
      <dgm:t>
        <a:bodyPr/>
        <a:lstStyle/>
        <a:p>
          <a:pPr rtl="1"/>
          <a:r>
            <a:rPr lang="ar-SA" sz="2400" b="1" dirty="0"/>
            <a:t>روبوتات الدردشة</a:t>
          </a:r>
          <a:endParaRPr lang="fr-DZ" sz="2400" b="1" dirty="0"/>
        </a:p>
      </dgm:t>
    </dgm:pt>
    <dgm:pt modelId="{8E9E0F94-05C7-4950-BC19-1A0DAF904011}" type="parTrans" cxnId="{F51E534F-3209-4201-BA9C-901FFA254D28}">
      <dgm:prSet/>
      <dgm:spPr/>
      <dgm:t>
        <a:bodyPr/>
        <a:lstStyle/>
        <a:p>
          <a:pPr rtl="1"/>
          <a:endParaRPr lang="fr-DZ" sz="2000" b="1"/>
        </a:p>
      </dgm:t>
    </dgm:pt>
    <dgm:pt modelId="{F1961DCA-7C23-4C2F-8BCB-75B558B025AD}" type="sibTrans" cxnId="{F51E534F-3209-4201-BA9C-901FFA254D28}">
      <dgm:prSet/>
      <dgm:spPr/>
      <dgm:t>
        <a:bodyPr/>
        <a:lstStyle/>
        <a:p>
          <a:pPr rtl="1"/>
          <a:endParaRPr lang="fr-DZ" sz="2000" b="1"/>
        </a:p>
      </dgm:t>
    </dgm:pt>
    <dgm:pt modelId="{B5049258-2F2B-4CE8-BFC7-B648A1FE2959}">
      <dgm:prSet phldrT="[Texte]" custT="1"/>
      <dgm:spPr/>
      <dgm:t>
        <a:bodyPr/>
        <a:lstStyle/>
        <a:p>
          <a:pPr rtl="1"/>
          <a:r>
            <a:rPr lang="ar-SA" sz="1800" b="1" dirty="0"/>
            <a:t>الذكاء الإصطناعي وخاصة </a:t>
          </a:r>
          <a:r>
            <a:rPr lang="fr-FR" sz="1800" b="1" dirty="0"/>
            <a:t>NLP</a:t>
          </a:r>
          <a:r>
            <a:rPr lang="ar-SA" sz="1800" b="1" dirty="0"/>
            <a:t> معالجة اللغات الطبيعية </a:t>
          </a:r>
          <a:r>
            <a:rPr lang="fr-FR" sz="1800" b="1" dirty="0"/>
            <a:t>NLU</a:t>
          </a:r>
          <a:r>
            <a:rPr lang="ar-SA" sz="1800" b="1" dirty="0"/>
            <a:t> فهم اللغة الطبيعية يجعل من الممكن إنشاء محادثات بين الإنسان والآلة.</a:t>
          </a:r>
          <a:endParaRPr lang="fr-DZ" sz="1800" b="1" dirty="0"/>
        </a:p>
      </dgm:t>
    </dgm:pt>
    <dgm:pt modelId="{82F9FA77-CEFD-4912-98F5-FCA28606D1F0}" type="parTrans" cxnId="{694747A4-3C27-4603-94A0-712686C1655D}">
      <dgm:prSet/>
      <dgm:spPr/>
      <dgm:t>
        <a:bodyPr/>
        <a:lstStyle/>
        <a:p>
          <a:pPr rtl="1"/>
          <a:endParaRPr lang="fr-DZ" sz="2000" b="1"/>
        </a:p>
      </dgm:t>
    </dgm:pt>
    <dgm:pt modelId="{31615B61-3205-4D36-AD1E-AAE3ADFD69E6}" type="sibTrans" cxnId="{694747A4-3C27-4603-94A0-712686C1655D}">
      <dgm:prSet/>
      <dgm:spPr/>
      <dgm:t>
        <a:bodyPr/>
        <a:lstStyle/>
        <a:p>
          <a:pPr rtl="1"/>
          <a:endParaRPr lang="fr-DZ" sz="2000" b="1"/>
        </a:p>
      </dgm:t>
    </dgm:pt>
    <dgm:pt modelId="{A3DC57F9-D7F3-45C0-BDDB-5A847EAAE0C4}">
      <dgm:prSet phldrT="[Texte]" custT="1"/>
      <dgm:spPr/>
      <dgm:t>
        <a:bodyPr/>
        <a:lstStyle/>
        <a:p>
          <a:pPr rtl="1"/>
          <a:r>
            <a:rPr lang="ar-SA" sz="2400" b="1" dirty="0"/>
            <a:t>الاستماع إلى الضوضاء الاجتماعية وتحليلها</a:t>
          </a:r>
          <a:endParaRPr lang="fr-DZ" sz="2400" b="1" dirty="0"/>
        </a:p>
      </dgm:t>
    </dgm:pt>
    <dgm:pt modelId="{FD93219F-51CC-44E6-B395-1109A050643F}" type="parTrans" cxnId="{B2647BEE-8369-43FA-B93D-FE4093C8AFD3}">
      <dgm:prSet/>
      <dgm:spPr/>
      <dgm:t>
        <a:bodyPr/>
        <a:lstStyle/>
        <a:p>
          <a:pPr rtl="1"/>
          <a:endParaRPr lang="fr-DZ" sz="2000" b="1"/>
        </a:p>
      </dgm:t>
    </dgm:pt>
    <dgm:pt modelId="{E171E97B-FB2F-43EB-99D3-6DB3EA02A5FF}" type="sibTrans" cxnId="{B2647BEE-8369-43FA-B93D-FE4093C8AFD3}">
      <dgm:prSet/>
      <dgm:spPr/>
      <dgm:t>
        <a:bodyPr/>
        <a:lstStyle/>
        <a:p>
          <a:pPr rtl="1"/>
          <a:endParaRPr lang="fr-DZ" sz="2000" b="1"/>
        </a:p>
      </dgm:t>
    </dgm:pt>
    <dgm:pt modelId="{11C422E8-A231-469D-A1DE-02D90CAE02FB}">
      <dgm:prSet phldrT="[Texte]" custT="1"/>
      <dgm:spPr/>
      <dgm:t>
        <a:bodyPr/>
        <a:lstStyle/>
        <a:p>
          <a:pPr rtl="1"/>
          <a:r>
            <a:rPr lang="ar-SA" sz="2000" b="1" dirty="0"/>
            <a:t>معرفة ما يقوله الناس على شبكات التواصل الاجتماعي لتحديد المروجين والمنتقدين</a:t>
          </a:r>
          <a:endParaRPr lang="fr-DZ" sz="2000" b="1" dirty="0"/>
        </a:p>
      </dgm:t>
    </dgm:pt>
    <dgm:pt modelId="{9EA19087-01D0-47B6-992D-33B2B6C93D6D}" type="parTrans" cxnId="{585A3C56-5A1D-402B-B956-F409AFB28C07}">
      <dgm:prSet/>
      <dgm:spPr/>
      <dgm:t>
        <a:bodyPr/>
        <a:lstStyle/>
        <a:p>
          <a:pPr rtl="1"/>
          <a:endParaRPr lang="fr-DZ" sz="2000" b="1"/>
        </a:p>
      </dgm:t>
    </dgm:pt>
    <dgm:pt modelId="{825B78D5-3715-4479-9E52-9D09DD532CBA}" type="sibTrans" cxnId="{585A3C56-5A1D-402B-B956-F409AFB28C07}">
      <dgm:prSet/>
      <dgm:spPr/>
      <dgm:t>
        <a:bodyPr/>
        <a:lstStyle/>
        <a:p>
          <a:pPr rtl="1"/>
          <a:endParaRPr lang="fr-DZ" sz="2000" b="1"/>
        </a:p>
      </dgm:t>
    </dgm:pt>
    <dgm:pt modelId="{6FA115A3-C29E-4C76-AF73-9FD90BCB858B}" type="pres">
      <dgm:prSet presAssocID="{F05FA7E1-37FE-48D0-90B4-89A52442B830}" presName="Name0" presStyleCnt="0">
        <dgm:presLayoutVars>
          <dgm:dir/>
          <dgm:animLvl val="lvl"/>
          <dgm:resizeHandles val="exact"/>
        </dgm:presLayoutVars>
      </dgm:prSet>
      <dgm:spPr/>
    </dgm:pt>
    <dgm:pt modelId="{C0F24E16-FC5C-48EF-906C-F23E77235529}" type="pres">
      <dgm:prSet presAssocID="{F2E4DBF9-D76D-43C3-9BAB-0E840B35208F}" presName="linNode" presStyleCnt="0"/>
      <dgm:spPr/>
    </dgm:pt>
    <dgm:pt modelId="{59E272BC-6594-45D1-ACAA-4FFEDF2420EB}" type="pres">
      <dgm:prSet presAssocID="{F2E4DBF9-D76D-43C3-9BAB-0E840B35208F}" presName="parentText" presStyleLbl="node1" presStyleIdx="0" presStyleCnt="7">
        <dgm:presLayoutVars>
          <dgm:chMax val="1"/>
          <dgm:bulletEnabled val="1"/>
        </dgm:presLayoutVars>
      </dgm:prSet>
      <dgm:spPr/>
    </dgm:pt>
    <dgm:pt modelId="{3782CBCB-B68F-4096-A910-27191D34B842}" type="pres">
      <dgm:prSet presAssocID="{F2E4DBF9-D76D-43C3-9BAB-0E840B35208F}" presName="descendantText" presStyleLbl="alignAccFollowNode1" presStyleIdx="0" presStyleCnt="7">
        <dgm:presLayoutVars>
          <dgm:bulletEnabled val="1"/>
        </dgm:presLayoutVars>
      </dgm:prSet>
      <dgm:spPr/>
    </dgm:pt>
    <dgm:pt modelId="{91EBB50D-0E5C-49CA-A1D4-73000A73FD5E}" type="pres">
      <dgm:prSet presAssocID="{5DE3A5C3-F8E2-4686-8DAE-088A1C5DA4DD}" presName="sp" presStyleCnt="0"/>
      <dgm:spPr/>
    </dgm:pt>
    <dgm:pt modelId="{66CC88C9-E3AF-4E0F-9EE6-A90A268E5A1B}" type="pres">
      <dgm:prSet presAssocID="{00B6FA12-9671-4C0C-8A5D-EE6E2F0EC297}" presName="linNode" presStyleCnt="0"/>
      <dgm:spPr/>
    </dgm:pt>
    <dgm:pt modelId="{499BB6D3-56AB-463E-8A56-1F33DF5A5595}" type="pres">
      <dgm:prSet presAssocID="{00B6FA12-9671-4C0C-8A5D-EE6E2F0EC297}" presName="parentText" presStyleLbl="node1" presStyleIdx="1" presStyleCnt="7">
        <dgm:presLayoutVars>
          <dgm:chMax val="1"/>
          <dgm:bulletEnabled val="1"/>
        </dgm:presLayoutVars>
      </dgm:prSet>
      <dgm:spPr/>
    </dgm:pt>
    <dgm:pt modelId="{82C36B88-3A75-472E-8B7D-952DAF3522D9}" type="pres">
      <dgm:prSet presAssocID="{00B6FA12-9671-4C0C-8A5D-EE6E2F0EC297}" presName="descendantText" presStyleLbl="alignAccFollowNode1" presStyleIdx="1" presStyleCnt="7" custScaleY="93746">
        <dgm:presLayoutVars>
          <dgm:bulletEnabled val="1"/>
        </dgm:presLayoutVars>
      </dgm:prSet>
      <dgm:spPr/>
    </dgm:pt>
    <dgm:pt modelId="{2E4E40FD-42AC-4B5A-B06A-69A56F1B43C8}" type="pres">
      <dgm:prSet presAssocID="{8421B5E8-94D9-4C5D-A74F-91499D55C90F}" presName="sp" presStyleCnt="0"/>
      <dgm:spPr/>
    </dgm:pt>
    <dgm:pt modelId="{F99E5026-F088-4DD7-8ED6-1CFC98B7451D}" type="pres">
      <dgm:prSet presAssocID="{EE035D0D-B8FA-4F45-BDCC-F4938F44100F}" presName="linNode" presStyleCnt="0"/>
      <dgm:spPr/>
    </dgm:pt>
    <dgm:pt modelId="{1A6633E8-D1CF-484A-A855-CEBD42E76A4F}" type="pres">
      <dgm:prSet presAssocID="{EE035D0D-B8FA-4F45-BDCC-F4938F44100F}" presName="parentText" presStyleLbl="node1" presStyleIdx="2" presStyleCnt="7">
        <dgm:presLayoutVars>
          <dgm:chMax val="1"/>
          <dgm:bulletEnabled val="1"/>
        </dgm:presLayoutVars>
      </dgm:prSet>
      <dgm:spPr/>
    </dgm:pt>
    <dgm:pt modelId="{F3EDE525-4C65-4091-9252-831EDA898D5A}" type="pres">
      <dgm:prSet presAssocID="{EE035D0D-B8FA-4F45-BDCC-F4938F44100F}" presName="descendantText" presStyleLbl="alignAccFollowNode1" presStyleIdx="2" presStyleCnt="7" custLinFactNeighborX="0" custLinFactNeighborY="0">
        <dgm:presLayoutVars>
          <dgm:bulletEnabled val="1"/>
        </dgm:presLayoutVars>
      </dgm:prSet>
      <dgm:spPr/>
    </dgm:pt>
    <dgm:pt modelId="{880330C4-D466-41AA-B86E-BD110A0BAC76}" type="pres">
      <dgm:prSet presAssocID="{06D17EA6-4F39-40C9-B8CC-F5D8AC5CD2F7}" presName="sp" presStyleCnt="0"/>
      <dgm:spPr/>
    </dgm:pt>
    <dgm:pt modelId="{C0F7FB95-779A-4AE9-BCEF-2119CD04182D}" type="pres">
      <dgm:prSet presAssocID="{33213058-C4EB-4027-A167-4CDD34889E99}" presName="linNode" presStyleCnt="0"/>
      <dgm:spPr/>
    </dgm:pt>
    <dgm:pt modelId="{EBE5BADA-8610-4D3F-B74C-300928A965BF}" type="pres">
      <dgm:prSet presAssocID="{33213058-C4EB-4027-A167-4CDD34889E99}" presName="parentText" presStyleLbl="node1" presStyleIdx="3" presStyleCnt="7">
        <dgm:presLayoutVars>
          <dgm:chMax val="1"/>
          <dgm:bulletEnabled val="1"/>
        </dgm:presLayoutVars>
      </dgm:prSet>
      <dgm:spPr/>
    </dgm:pt>
    <dgm:pt modelId="{70A68E80-B1D7-4EA7-9E4D-6E58E2CBEEDB}" type="pres">
      <dgm:prSet presAssocID="{33213058-C4EB-4027-A167-4CDD34889E99}" presName="descendantText" presStyleLbl="alignAccFollowNode1" presStyleIdx="3" presStyleCnt="7">
        <dgm:presLayoutVars>
          <dgm:bulletEnabled val="1"/>
        </dgm:presLayoutVars>
      </dgm:prSet>
      <dgm:spPr/>
    </dgm:pt>
    <dgm:pt modelId="{60623017-D856-44A0-94EE-0A6408E7DE37}" type="pres">
      <dgm:prSet presAssocID="{8FB5EB3E-FD7C-46B7-A28A-392D94915539}" presName="sp" presStyleCnt="0"/>
      <dgm:spPr/>
    </dgm:pt>
    <dgm:pt modelId="{FF3A3672-0E22-4EE6-859A-4B625EB1808C}" type="pres">
      <dgm:prSet presAssocID="{94B902CA-69A5-423C-BC95-F54A1DD0AD06}" presName="linNode" presStyleCnt="0"/>
      <dgm:spPr/>
    </dgm:pt>
    <dgm:pt modelId="{A3B25401-918D-4B04-B2FC-6B9757B2CE50}" type="pres">
      <dgm:prSet presAssocID="{94B902CA-69A5-423C-BC95-F54A1DD0AD06}" presName="parentText" presStyleLbl="node1" presStyleIdx="4" presStyleCnt="7">
        <dgm:presLayoutVars>
          <dgm:chMax val="1"/>
          <dgm:bulletEnabled val="1"/>
        </dgm:presLayoutVars>
      </dgm:prSet>
      <dgm:spPr/>
    </dgm:pt>
    <dgm:pt modelId="{9BC6C2A6-24E9-4B57-AB44-8EE37ECB5493}" type="pres">
      <dgm:prSet presAssocID="{94B902CA-69A5-423C-BC95-F54A1DD0AD06}" presName="descendantText" presStyleLbl="alignAccFollowNode1" presStyleIdx="4" presStyleCnt="7">
        <dgm:presLayoutVars>
          <dgm:bulletEnabled val="1"/>
        </dgm:presLayoutVars>
      </dgm:prSet>
      <dgm:spPr/>
    </dgm:pt>
    <dgm:pt modelId="{C4A264EF-D6EE-47D6-9D4C-B2CCF1E11674}" type="pres">
      <dgm:prSet presAssocID="{29DAEAB5-972F-48B9-848D-4006591983F7}" presName="sp" presStyleCnt="0"/>
      <dgm:spPr/>
    </dgm:pt>
    <dgm:pt modelId="{0000A600-179F-48ED-ACD2-2F36BA95E7AA}" type="pres">
      <dgm:prSet presAssocID="{15BE6C51-144B-45E9-8E78-53BDC69ACC2E}" presName="linNode" presStyleCnt="0"/>
      <dgm:spPr/>
    </dgm:pt>
    <dgm:pt modelId="{5CC4C7FE-81FE-41B3-81BF-B9177FD69CBC}" type="pres">
      <dgm:prSet presAssocID="{15BE6C51-144B-45E9-8E78-53BDC69ACC2E}" presName="parentText" presStyleLbl="node1" presStyleIdx="5" presStyleCnt="7">
        <dgm:presLayoutVars>
          <dgm:chMax val="1"/>
          <dgm:bulletEnabled val="1"/>
        </dgm:presLayoutVars>
      </dgm:prSet>
      <dgm:spPr/>
    </dgm:pt>
    <dgm:pt modelId="{385DF877-EA32-4537-AF5A-17131C2854AA}" type="pres">
      <dgm:prSet presAssocID="{15BE6C51-144B-45E9-8E78-53BDC69ACC2E}" presName="descendantText" presStyleLbl="alignAccFollowNode1" presStyleIdx="5" presStyleCnt="7" custLinFactNeighborY="0">
        <dgm:presLayoutVars>
          <dgm:bulletEnabled val="1"/>
        </dgm:presLayoutVars>
      </dgm:prSet>
      <dgm:spPr/>
    </dgm:pt>
    <dgm:pt modelId="{EF372615-D021-40F9-BA2D-9104977D03F1}" type="pres">
      <dgm:prSet presAssocID="{F1961DCA-7C23-4C2F-8BCB-75B558B025AD}" presName="sp" presStyleCnt="0"/>
      <dgm:spPr/>
    </dgm:pt>
    <dgm:pt modelId="{B26F0BBD-4E59-4205-8CCD-7CF9CB6F8AA4}" type="pres">
      <dgm:prSet presAssocID="{A3DC57F9-D7F3-45C0-BDDB-5A847EAAE0C4}" presName="linNode" presStyleCnt="0"/>
      <dgm:spPr/>
    </dgm:pt>
    <dgm:pt modelId="{F12D7939-AA62-4E08-A29F-B15259CB1255}" type="pres">
      <dgm:prSet presAssocID="{A3DC57F9-D7F3-45C0-BDDB-5A847EAAE0C4}" presName="parentText" presStyleLbl="node1" presStyleIdx="6" presStyleCnt="7">
        <dgm:presLayoutVars>
          <dgm:chMax val="1"/>
          <dgm:bulletEnabled val="1"/>
        </dgm:presLayoutVars>
      </dgm:prSet>
      <dgm:spPr/>
    </dgm:pt>
    <dgm:pt modelId="{87C76D61-2B67-4BF3-8733-074C18B76D27}" type="pres">
      <dgm:prSet presAssocID="{A3DC57F9-D7F3-45C0-BDDB-5A847EAAE0C4}" presName="descendantText" presStyleLbl="alignAccFollowNode1" presStyleIdx="6" presStyleCnt="7" custScaleX="99432" custScaleY="78770">
        <dgm:presLayoutVars>
          <dgm:bulletEnabled val="1"/>
        </dgm:presLayoutVars>
      </dgm:prSet>
      <dgm:spPr/>
    </dgm:pt>
  </dgm:ptLst>
  <dgm:cxnLst>
    <dgm:cxn modelId="{880CFB06-67B1-48BB-9B58-20EC0050D985}" type="presOf" srcId="{D8FBF8BF-BF69-4A4E-8E03-DC25EB1DB944}" destId="{9BC6C2A6-24E9-4B57-AB44-8EE37ECB5493}" srcOrd="0" destOrd="0" presId="urn:microsoft.com/office/officeart/2005/8/layout/vList5"/>
    <dgm:cxn modelId="{02654E1E-D12B-4361-B178-1542DCFCD46E}" type="presOf" srcId="{F2430239-1A2C-4481-98F8-AD5D03096AAE}" destId="{82C36B88-3A75-472E-8B7D-952DAF3522D9}" srcOrd="0" destOrd="0" presId="urn:microsoft.com/office/officeart/2005/8/layout/vList5"/>
    <dgm:cxn modelId="{8E4F3622-4AA0-459E-82E8-3D88EC5398B5}" type="presOf" srcId="{A3DC57F9-D7F3-45C0-BDDB-5A847EAAE0C4}" destId="{F12D7939-AA62-4E08-A29F-B15259CB1255}" srcOrd="0" destOrd="0" presId="urn:microsoft.com/office/officeart/2005/8/layout/vList5"/>
    <dgm:cxn modelId="{B986D222-FCF0-47F8-831F-C3D963C8E3F8}" srcId="{33213058-C4EB-4027-A167-4CDD34889E99}" destId="{7F4F2997-5437-49D8-B725-7BF37C60D223}" srcOrd="0" destOrd="0" parTransId="{59EBE503-E524-4827-A2E2-1B0D9BD489B2}" sibTransId="{16E74B49-20FD-40FE-A773-513AD94B1723}"/>
    <dgm:cxn modelId="{0958CB24-61A6-429D-A77C-940FE83DFDE1}" type="presOf" srcId="{94B902CA-69A5-423C-BC95-F54A1DD0AD06}" destId="{A3B25401-918D-4B04-B2FC-6B9757B2CE50}" srcOrd="0" destOrd="0" presId="urn:microsoft.com/office/officeart/2005/8/layout/vList5"/>
    <dgm:cxn modelId="{AB63343D-1A2D-4A05-B9BA-B759A095D173}" type="presOf" srcId="{15BE6C51-144B-45E9-8E78-53BDC69ACC2E}" destId="{5CC4C7FE-81FE-41B3-81BF-B9177FD69CBC}" srcOrd="0" destOrd="0" presId="urn:microsoft.com/office/officeart/2005/8/layout/vList5"/>
    <dgm:cxn modelId="{BCBC393D-3A89-49B2-8779-2B65612116FF}" srcId="{F05FA7E1-37FE-48D0-90B4-89A52442B830}" destId="{EE035D0D-B8FA-4F45-BDCC-F4938F44100F}" srcOrd="2" destOrd="0" parTransId="{2071C4E3-6409-480E-BEFA-573E4BC828C0}" sibTransId="{06D17EA6-4F39-40C9-B8CC-F5D8AC5CD2F7}"/>
    <dgm:cxn modelId="{883F0C5D-7334-40EA-9A6A-B4338AD3350E}" type="presOf" srcId="{7F4F2997-5437-49D8-B725-7BF37C60D223}" destId="{70A68E80-B1D7-4EA7-9E4D-6E58E2CBEEDB}" srcOrd="0" destOrd="0" presId="urn:microsoft.com/office/officeart/2005/8/layout/vList5"/>
    <dgm:cxn modelId="{F51E534F-3209-4201-BA9C-901FFA254D28}" srcId="{F05FA7E1-37FE-48D0-90B4-89A52442B830}" destId="{15BE6C51-144B-45E9-8E78-53BDC69ACC2E}" srcOrd="5" destOrd="0" parTransId="{8E9E0F94-05C7-4950-BC19-1A0DAF904011}" sibTransId="{F1961DCA-7C23-4C2F-8BCB-75B558B025AD}"/>
    <dgm:cxn modelId="{075DD374-0642-4FC9-8A71-3ED350789986}" srcId="{F05FA7E1-37FE-48D0-90B4-89A52442B830}" destId="{F2E4DBF9-D76D-43C3-9BAB-0E840B35208F}" srcOrd="0" destOrd="0" parTransId="{ECE9128B-6634-402A-890E-7E7AA5DC33DD}" sibTransId="{5DE3A5C3-F8E2-4686-8DAE-088A1C5DA4DD}"/>
    <dgm:cxn modelId="{F24E1B55-438E-41E5-B10A-DBD36EC0E875}" srcId="{F05FA7E1-37FE-48D0-90B4-89A52442B830}" destId="{00B6FA12-9671-4C0C-8A5D-EE6E2F0EC297}" srcOrd="1" destOrd="0" parTransId="{9AD09326-4EA5-42DD-848D-A5586EC4A197}" sibTransId="{8421B5E8-94D9-4C5D-A74F-91499D55C90F}"/>
    <dgm:cxn modelId="{585A3C56-5A1D-402B-B956-F409AFB28C07}" srcId="{A3DC57F9-D7F3-45C0-BDDB-5A847EAAE0C4}" destId="{11C422E8-A231-469D-A1DE-02D90CAE02FB}" srcOrd="0" destOrd="0" parTransId="{9EA19087-01D0-47B6-992D-33B2B6C93D6D}" sibTransId="{825B78D5-3715-4479-9E52-9D09DD532CBA}"/>
    <dgm:cxn modelId="{432E8057-ED2B-4E27-A123-6B23AF45FE35}" type="presOf" srcId="{B5049258-2F2B-4CE8-BFC7-B648A1FE2959}" destId="{385DF877-EA32-4537-AF5A-17131C2854AA}" srcOrd="0" destOrd="0" presId="urn:microsoft.com/office/officeart/2005/8/layout/vList5"/>
    <dgm:cxn modelId="{5569BF57-67D0-4CE1-A56C-9A99A323500F}" srcId="{F2E4DBF9-D76D-43C3-9BAB-0E840B35208F}" destId="{7579B0EA-4AC1-45BD-9D29-9351E4256432}" srcOrd="0" destOrd="0" parTransId="{78FBFEA1-210F-44FB-8BBD-3364FBCFB7E1}" sibTransId="{899347AB-0D84-4131-8060-5D16BDB45007}"/>
    <dgm:cxn modelId="{41D66080-B286-4A1B-B9C0-DD92E35EE3F5}" srcId="{94B902CA-69A5-423C-BC95-F54A1DD0AD06}" destId="{D8FBF8BF-BF69-4A4E-8E03-DC25EB1DB944}" srcOrd="0" destOrd="0" parTransId="{B3C03B90-637E-402A-9DF6-B3CDB9896213}" sibTransId="{93EC04CB-EE41-4D05-94FE-B54FDAFCBEDC}"/>
    <dgm:cxn modelId="{56D6A58C-F281-47ED-B57F-10C946D90640}" type="presOf" srcId="{11C422E8-A231-469D-A1DE-02D90CAE02FB}" destId="{87C76D61-2B67-4BF3-8733-074C18B76D27}" srcOrd="0" destOrd="0" presId="urn:microsoft.com/office/officeart/2005/8/layout/vList5"/>
    <dgm:cxn modelId="{D35A4596-F49E-4DBE-B4DC-A9548B3231DB}" srcId="{00B6FA12-9671-4C0C-8A5D-EE6E2F0EC297}" destId="{F2430239-1A2C-4481-98F8-AD5D03096AAE}" srcOrd="0" destOrd="0" parTransId="{0A01092B-774D-42F9-832D-EEA590491592}" sibTransId="{63A3A774-CB43-44A9-9EF9-CDFDA49D3D94}"/>
    <dgm:cxn modelId="{79DEB299-F92D-4A56-9BB2-8C17E1AED5E1}" type="presOf" srcId="{00B6FA12-9671-4C0C-8A5D-EE6E2F0EC297}" destId="{499BB6D3-56AB-463E-8A56-1F33DF5A5595}" srcOrd="0" destOrd="0" presId="urn:microsoft.com/office/officeart/2005/8/layout/vList5"/>
    <dgm:cxn modelId="{694747A4-3C27-4603-94A0-712686C1655D}" srcId="{15BE6C51-144B-45E9-8E78-53BDC69ACC2E}" destId="{B5049258-2F2B-4CE8-BFC7-B648A1FE2959}" srcOrd="0" destOrd="0" parTransId="{82F9FA77-CEFD-4912-98F5-FCA28606D1F0}" sibTransId="{31615B61-3205-4D36-AD1E-AAE3ADFD69E6}"/>
    <dgm:cxn modelId="{F82A14B9-4F5C-457A-9F81-D8D8BCA12E41}" type="presOf" srcId="{7579B0EA-4AC1-45BD-9D29-9351E4256432}" destId="{3782CBCB-B68F-4096-A910-27191D34B842}" srcOrd="0" destOrd="0" presId="urn:microsoft.com/office/officeart/2005/8/layout/vList5"/>
    <dgm:cxn modelId="{CC24DBBD-CAE8-4EA3-AFD0-A1DC9D7C6DEF}" type="presOf" srcId="{C1C249F1-FD05-4421-B701-A163C2192648}" destId="{F3EDE525-4C65-4091-9252-831EDA898D5A}" srcOrd="0" destOrd="0" presId="urn:microsoft.com/office/officeart/2005/8/layout/vList5"/>
    <dgm:cxn modelId="{EA6153C9-643C-4C8B-9C45-84CF6009D6AE}" srcId="{F05FA7E1-37FE-48D0-90B4-89A52442B830}" destId="{33213058-C4EB-4027-A167-4CDD34889E99}" srcOrd="3" destOrd="0" parTransId="{C02FEF19-02A3-40AB-B314-CE3BB76876AB}" sibTransId="{8FB5EB3E-FD7C-46B7-A28A-392D94915539}"/>
    <dgm:cxn modelId="{65EABEE0-6FF5-44E5-B7DA-F69A89EF85E9}" srcId="{F05FA7E1-37FE-48D0-90B4-89A52442B830}" destId="{94B902CA-69A5-423C-BC95-F54A1DD0AD06}" srcOrd="4" destOrd="0" parTransId="{C60F8904-560B-4D76-8E98-33DA1E6344D6}" sibTransId="{29DAEAB5-972F-48B9-848D-4006591983F7}"/>
    <dgm:cxn modelId="{CF5273E1-54F5-40C9-8D24-78884E7F4CB0}" srcId="{EE035D0D-B8FA-4F45-BDCC-F4938F44100F}" destId="{C1C249F1-FD05-4421-B701-A163C2192648}" srcOrd="0" destOrd="0" parTransId="{0A5E29BA-0B1D-49EF-A5DC-BC7A663F01C4}" sibTransId="{085C1507-6D5B-459E-A18E-F4036AB1D697}"/>
    <dgm:cxn modelId="{49EBD0E1-DD53-4F6E-822D-3F55D5283DAB}" type="presOf" srcId="{EE035D0D-B8FA-4F45-BDCC-F4938F44100F}" destId="{1A6633E8-D1CF-484A-A855-CEBD42E76A4F}" srcOrd="0" destOrd="0" presId="urn:microsoft.com/office/officeart/2005/8/layout/vList5"/>
    <dgm:cxn modelId="{E5B913E4-8CCE-4D59-BC23-D308EB843858}" type="presOf" srcId="{F2E4DBF9-D76D-43C3-9BAB-0E840B35208F}" destId="{59E272BC-6594-45D1-ACAA-4FFEDF2420EB}" srcOrd="0" destOrd="0" presId="urn:microsoft.com/office/officeart/2005/8/layout/vList5"/>
    <dgm:cxn modelId="{B2647BEE-8369-43FA-B93D-FE4093C8AFD3}" srcId="{F05FA7E1-37FE-48D0-90B4-89A52442B830}" destId="{A3DC57F9-D7F3-45C0-BDDB-5A847EAAE0C4}" srcOrd="6" destOrd="0" parTransId="{FD93219F-51CC-44E6-B395-1109A050643F}" sibTransId="{E171E97B-FB2F-43EB-99D3-6DB3EA02A5FF}"/>
    <dgm:cxn modelId="{398A13FD-B45B-4056-8BAC-B30EE02724C9}" type="presOf" srcId="{F05FA7E1-37FE-48D0-90B4-89A52442B830}" destId="{6FA115A3-C29E-4C76-AF73-9FD90BCB858B}" srcOrd="0" destOrd="0" presId="urn:microsoft.com/office/officeart/2005/8/layout/vList5"/>
    <dgm:cxn modelId="{11881CFF-359D-4812-822C-8AA640B20CA3}" type="presOf" srcId="{33213058-C4EB-4027-A167-4CDD34889E99}" destId="{EBE5BADA-8610-4D3F-B74C-300928A965BF}" srcOrd="0" destOrd="0" presId="urn:microsoft.com/office/officeart/2005/8/layout/vList5"/>
    <dgm:cxn modelId="{C63BD32F-2566-4D28-BF0C-6E6374358601}" type="presParOf" srcId="{6FA115A3-C29E-4C76-AF73-9FD90BCB858B}" destId="{C0F24E16-FC5C-48EF-906C-F23E77235529}" srcOrd="0" destOrd="0" presId="urn:microsoft.com/office/officeart/2005/8/layout/vList5"/>
    <dgm:cxn modelId="{3918910D-1BBC-494E-B385-E67A4F6C9D8A}" type="presParOf" srcId="{C0F24E16-FC5C-48EF-906C-F23E77235529}" destId="{59E272BC-6594-45D1-ACAA-4FFEDF2420EB}" srcOrd="0" destOrd="0" presId="urn:microsoft.com/office/officeart/2005/8/layout/vList5"/>
    <dgm:cxn modelId="{50F9577C-2117-4D82-AAFE-F3A560F0E5FB}" type="presParOf" srcId="{C0F24E16-FC5C-48EF-906C-F23E77235529}" destId="{3782CBCB-B68F-4096-A910-27191D34B842}" srcOrd="1" destOrd="0" presId="urn:microsoft.com/office/officeart/2005/8/layout/vList5"/>
    <dgm:cxn modelId="{321E1090-3188-4C25-B2FB-08AE2CC73F89}" type="presParOf" srcId="{6FA115A3-C29E-4C76-AF73-9FD90BCB858B}" destId="{91EBB50D-0E5C-49CA-A1D4-73000A73FD5E}" srcOrd="1" destOrd="0" presId="urn:microsoft.com/office/officeart/2005/8/layout/vList5"/>
    <dgm:cxn modelId="{79988416-87F7-4760-9CBD-676DC9B80CCC}" type="presParOf" srcId="{6FA115A3-C29E-4C76-AF73-9FD90BCB858B}" destId="{66CC88C9-E3AF-4E0F-9EE6-A90A268E5A1B}" srcOrd="2" destOrd="0" presId="urn:microsoft.com/office/officeart/2005/8/layout/vList5"/>
    <dgm:cxn modelId="{9127F24F-F068-435E-A9F9-F01BD3E3EC52}" type="presParOf" srcId="{66CC88C9-E3AF-4E0F-9EE6-A90A268E5A1B}" destId="{499BB6D3-56AB-463E-8A56-1F33DF5A5595}" srcOrd="0" destOrd="0" presId="urn:microsoft.com/office/officeart/2005/8/layout/vList5"/>
    <dgm:cxn modelId="{01406718-2E39-4F92-8DC8-9C573E40F18A}" type="presParOf" srcId="{66CC88C9-E3AF-4E0F-9EE6-A90A268E5A1B}" destId="{82C36B88-3A75-472E-8B7D-952DAF3522D9}" srcOrd="1" destOrd="0" presId="urn:microsoft.com/office/officeart/2005/8/layout/vList5"/>
    <dgm:cxn modelId="{6644A712-EB06-400E-9CDE-9C6CECDCD02D}" type="presParOf" srcId="{6FA115A3-C29E-4C76-AF73-9FD90BCB858B}" destId="{2E4E40FD-42AC-4B5A-B06A-69A56F1B43C8}" srcOrd="3" destOrd="0" presId="urn:microsoft.com/office/officeart/2005/8/layout/vList5"/>
    <dgm:cxn modelId="{3D878D99-B137-40FE-BB84-337BC272CF94}" type="presParOf" srcId="{6FA115A3-C29E-4C76-AF73-9FD90BCB858B}" destId="{F99E5026-F088-4DD7-8ED6-1CFC98B7451D}" srcOrd="4" destOrd="0" presId="urn:microsoft.com/office/officeart/2005/8/layout/vList5"/>
    <dgm:cxn modelId="{29FEA506-9407-4C11-98F0-2D1DE8AA65ED}" type="presParOf" srcId="{F99E5026-F088-4DD7-8ED6-1CFC98B7451D}" destId="{1A6633E8-D1CF-484A-A855-CEBD42E76A4F}" srcOrd="0" destOrd="0" presId="urn:microsoft.com/office/officeart/2005/8/layout/vList5"/>
    <dgm:cxn modelId="{43BEC996-2E6A-4C11-A6CD-6B915CC65EB1}" type="presParOf" srcId="{F99E5026-F088-4DD7-8ED6-1CFC98B7451D}" destId="{F3EDE525-4C65-4091-9252-831EDA898D5A}" srcOrd="1" destOrd="0" presId="urn:microsoft.com/office/officeart/2005/8/layout/vList5"/>
    <dgm:cxn modelId="{7E66983C-B75D-41A1-A479-D0D1DF58845A}" type="presParOf" srcId="{6FA115A3-C29E-4C76-AF73-9FD90BCB858B}" destId="{880330C4-D466-41AA-B86E-BD110A0BAC76}" srcOrd="5" destOrd="0" presId="urn:microsoft.com/office/officeart/2005/8/layout/vList5"/>
    <dgm:cxn modelId="{9DE8A8BE-82B3-4E17-A996-882597FBEF99}" type="presParOf" srcId="{6FA115A3-C29E-4C76-AF73-9FD90BCB858B}" destId="{C0F7FB95-779A-4AE9-BCEF-2119CD04182D}" srcOrd="6" destOrd="0" presId="urn:microsoft.com/office/officeart/2005/8/layout/vList5"/>
    <dgm:cxn modelId="{427A32D0-D294-437C-A529-03027C91EA48}" type="presParOf" srcId="{C0F7FB95-779A-4AE9-BCEF-2119CD04182D}" destId="{EBE5BADA-8610-4D3F-B74C-300928A965BF}" srcOrd="0" destOrd="0" presId="urn:microsoft.com/office/officeart/2005/8/layout/vList5"/>
    <dgm:cxn modelId="{AC673EC5-3847-41BE-BA9E-C77E7B36E436}" type="presParOf" srcId="{C0F7FB95-779A-4AE9-BCEF-2119CD04182D}" destId="{70A68E80-B1D7-4EA7-9E4D-6E58E2CBEEDB}" srcOrd="1" destOrd="0" presId="urn:microsoft.com/office/officeart/2005/8/layout/vList5"/>
    <dgm:cxn modelId="{71940265-9280-411C-96E8-16F2B867EF9D}" type="presParOf" srcId="{6FA115A3-C29E-4C76-AF73-9FD90BCB858B}" destId="{60623017-D856-44A0-94EE-0A6408E7DE37}" srcOrd="7" destOrd="0" presId="urn:microsoft.com/office/officeart/2005/8/layout/vList5"/>
    <dgm:cxn modelId="{9425D25E-A971-4AB1-8E55-0A5C28C4A9EE}" type="presParOf" srcId="{6FA115A3-C29E-4C76-AF73-9FD90BCB858B}" destId="{FF3A3672-0E22-4EE6-859A-4B625EB1808C}" srcOrd="8" destOrd="0" presId="urn:microsoft.com/office/officeart/2005/8/layout/vList5"/>
    <dgm:cxn modelId="{602A0E55-41DD-4B0E-80C4-C1CA769AC56A}" type="presParOf" srcId="{FF3A3672-0E22-4EE6-859A-4B625EB1808C}" destId="{A3B25401-918D-4B04-B2FC-6B9757B2CE50}" srcOrd="0" destOrd="0" presId="urn:microsoft.com/office/officeart/2005/8/layout/vList5"/>
    <dgm:cxn modelId="{9754F1BD-462C-4875-9D65-FDF783705AC8}" type="presParOf" srcId="{FF3A3672-0E22-4EE6-859A-4B625EB1808C}" destId="{9BC6C2A6-24E9-4B57-AB44-8EE37ECB5493}" srcOrd="1" destOrd="0" presId="urn:microsoft.com/office/officeart/2005/8/layout/vList5"/>
    <dgm:cxn modelId="{FFF31E16-6CC2-4E4B-9844-4A49061484D7}" type="presParOf" srcId="{6FA115A3-C29E-4C76-AF73-9FD90BCB858B}" destId="{C4A264EF-D6EE-47D6-9D4C-B2CCF1E11674}" srcOrd="9" destOrd="0" presId="urn:microsoft.com/office/officeart/2005/8/layout/vList5"/>
    <dgm:cxn modelId="{4D4F27ED-012D-4992-A0D2-4E0571E7E277}" type="presParOf" srcId="{6FA115A3-C29E-4C76-AF73-9FD90BCB858B}" destId="{0000A600-179F-48ED-ACD2-2F36BA95E7AA}" srcOrd="10" destOrd="0" presId="urn:microsoft.com/office/officeart/2005/8/layout/vList5"/>
    <dgm:cxn modelId="{1EBE5DF2-91B2-46D2-B4C6-01ECA362BEFC}" type="presParOf" srcId="{0000A600-179F-48ED-ACD2-2F36BA95E7AA}" destId="{5CC4C7FE-81FE-41B3-81BF-B9177FD69CBC}" srcOrd="0" destOrd="0" presId="urn:microsoft.com/office/officeart/2005/8/layout/vList5"/>
    <dgm:cxn modelId="{D26FC0BC-1A18-4ADA-BE00-BD5B80AE9BD8}" type="presParOf" srcId="{0000A600-179F-48ED-ACD2-2F36BA95E7AA}" destId="{385DF877-EA32-4537-AF5A-17131C2854AA}" srcOrd="1" destOrd="0" presId="urn:microsoft.com/office/officeart/2005/8/layout/vList5"/>
    <dgm:cxn modelId="{F8D061E4-41D5-4213-B997-0C461A3D528F}" type="presParOf" srcId="{6FA115A3-C29E-4C76-AF73-9FD90BCB858B}" destId="{EF372615-D021-40F9-BA2D-9104977D03F1}" srcOrd="11" destOrd="0" presId="urn:microsoft.com/office/officeart/2005/8/layout/vList5"/>
    <dgm:cxn modelId="{A2431419-6A46-43BF-B87A-2D6A544D1A4E}" type="presParOf" srcId="{6FA115A3-C29E-4C76-AF73-9FD90BCB858B}" destId="{B26F0BBD-4E59-4205-8CCD-7CF9CB6F8AA4}" srcOrd="12" destOrd="0" presId="urn:microsoft.com/office/officeart/2005/8/layout/vList5"/>
    <dgm:cxn modelId="{78626961-D53C-42C8-BA86-5EE984DE2294}" type="presParOf" srcId="{B26F0BBD-4E59-4205-8CCD-7CF9CB6F8AA4}" destId="{F12D7939-AA62-4E08-A29F-B15259CB1255}" srcOrd="0" destOrd="0" presId="urn:microsoft.com/office/officeart/2005/8/layout/vList5"/>
    <dgm:cxn modelId="{FDDB5D27-16AA-42C9-96C5-7ED11E378EB7}" type="presParOf" srcId="{B26F0BBD-4E59-4205-8CCD-7CF9CB6F8AA4}" destId="{87C76D61-2B67-4BF3-8733-074C18B76D2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6688D6-890F-40C1-9384-4793192C64CD}" type="doc">
      <dgm:prSet loTypeId="urn:microsoft.com/office/officeart/2005/8/layout/hierarchy2" loCatId="hierarchy" qsTypeId="urn:microsoft.com/office/officeart/2005/8/quickstyle/3d1" qsCatId="3D" csTypeId="urn:microsoft.com/office/officeart/2005/8/colors/accent1_2" csCatId="accent1" phldr="1"/>
      <dgm:spPr/>
      <dgm:t>
        <a:bodyPr/>
        <a:lstStyle/>
        <a:p>
          <a:endParaRPr lang="fr-DZ"/>
        </a:p>
      </dgm:t>
    </dgm:pt>
    <dgm:pt modelId="{004F5C33-ECE3-461B-93F4-487D57CB615F}">
      <dgm:prSet phldrT="[Texte]" custT="1"/>
      <dgm:spPr/>
      <dgm:t>
        <a:bodyPr/>
        <a:lstStyle/>
        <a:p>
          <a:r>
            <a:rPr lang="ar-SA" sz="1400" b="1" dirty="0">
              <a:cs typeface="+mj-cs"/>
            </a:rPr>
            <a:t>خدمة المستهلك </a:t>
          </a:r>
        </a:p>
        <a:p>
          <a:r>
            <a:rPr lang="ar-SA" sz="1400" b="1" dirty="0">
              <a:cs typeface="+mj-cs"/>
            </a:rPr>
            <a:t>خدمة الإنسانية</a:t>
          </a:r>
          <a:endParaRPr lang="fr-DZ" sz="1400" b="1" dirty="0">
            <a:cs typeface="+mj-cs"/>
          </a:endParaRPr>
        </a:p>
      </dgm:t>
    </dgm:pt>
    <dgm:pt modelId="{B8DE7CC3-C557-46C5-ACAF-0782D37E6F40}" type="parTrans" cxnId="{1C2CF86B-9296-486B-81F9-C6A894C17A0C}">
      <dgm:prSet/>
      <dgm:spPr/>
      <dgm:t>
        <a:bodyPr/>
        <a:lstStyle/>
        <a:p>
          <a:endParaRPr lang="fr-DZ" sz="1400" b="1">
            <a:cs typeface="+mj-cs"/>
          </a:endParaRPr>
        </a:p>
      </dgm:t>
    </dgm:pt>
    <dgm:pt modelId="{9EDCC8C1-D875-4D49-A756-7E52AEF5A9FF}" type="sibTrans" cxnId="{1C2CF86B-9296-486B-81F9-C6A894C17A0C}">
      <dgm:prSet/>
      <dgm:spPr/>
      <dgm:t>
        <a:bodyPr/>
        <a:lstStyle/>
        <a:p>
          <a:endParaRPr lang="fr-DZ" sz="1400" b="1">
            <a:cs typeface="+mj-cs"/>
          </a:endParaRPr>
        </a:p>
      </dgm:t>
    </dgm:pt>
    <dgm:pt modelId="{B6D59248-48A3-4B7D-B03B-14A1F1FC79DF}">
      <dgm:prSet phldrT="[Texte]" custT="1"/>
      <dgm:spPr/>
      <dgm:t>
        <a:bodyPr/>
        <a:lstStyle/>
        <a:p>
          <a:r>
            <a:rPr lang="ar-SA" sz="1400" b="1" dirty="0">
              <a:cs typeface="+mj-cs"/>
            </a:rPr>
            <a:t>تخزين كافة البيانات والمعلومات</a:t>
          </a:r>
          <a:endParaRPr lang="fr-DZ" sz="1400" b="1" dirty="0">
            <a:cs typeface="+mj-cs"/>
          </a:endParaRPr>
        </a:p>
      </dgm:t>
    </dgm:pt>
    <dgm:pt modelId="{86476BB4-FA18-4442-81F0-86E3B082B181}" type="parTrans" cxnId="{1087BF40-36B4-425D-BD93-5CF33AEF7883}">
      <dgm:prSet custT="1"/>
      <dgm:spPr/>
      <dgm:t>
        <a:bodyPr/>
        <a:lstStyle/>
        <a:p>
          <a:endParaRPr lang="fr-DZ" sz="1400" b="1">
            <a:cs typeface="+mj-cs"/>
          </a:endParaRPr>
        </a:p>
      </dgm:t>
    </dgm:pt>
    <dgm:pt modelId="{6C4C6C1D-550E-4BC7-9E70-4B5A11E35719}" type="sibTrans" cxnId="{1087BF40-36B4-425D-BD93-5CF33AEF7883}">
      <dgm:prSet/>
      <dgm:spPr/>
      <dgm:t>
        <a:bodyPr/>
        <a:lstStyle/>
        <a:p>
          <a:endParaRPr lang="fr-DZ" sz="1400" b="1">
            <a:cs typeface="+mj-cs"/>
          </a:endParaRPr>
        </a:p>
      </dgm:t>
    </dgm:pt>
    <dgm:pt modelId="{30A535EC-F93B-4FB5-BFA4-2A5E4476CA75}">
      <dgm:prSet phldrT="[Texte]" custT="1"/>
      <dgm:spPr/>
      <dgm:t>
        <a:bodyPr/>
        <a:lstStyle/>
        <a:p>
          <a:r>
            <a:rPr lang="ar-SA" sz="1400" b="1" dirty="0">
              <a:cs typeface="+mj-cs"/>
            </a:rPr>
            <a:t>جمع أكبر قدر ممكن من البيانات عن المستهلكين </a:t>
          </a:r>
          <a:r>
            <a:rPr lang="ar-SA" sz="1200" b="1" dirty="0">
              <a:cs typeface="+mj-cs"/>
            </a:rPr>
            <a:t>المحتملين</a:t>
          </a:r>
          <a:endParaRPr lang="fr-DZ" sz="1400" b="1" dirty="0">
            <a:cs typeface="+mj-cs"/>
          </a:endParaRPr>
        </a:p>
      </dgm:t>
    </dgm:pt>
    <dgm:pt modelId="{B8759DF7-57F0-4569-8F56-3E6BF67DD0D3}" type="parTrans" cxnId="{B9E3B1D8-8EEE-4C0C-902F-E422E93C76F9}">
      <dgm:prSet custT="1"/>
      <dgm:spPr/>
      <dgm:t>
        <a:bodyPr/>
        <a:lstStyle/>
        <a:p>
          <a:endParaRPr lang="fr-DZ" sz="1400" b="1">
            <a:cs typeface="+mj-cs"/>
          </a:endParaRPr>
        </a:p>
      </dgm:t>
    </dgm:pt>
    <dgm:pt modelId="{14055A9E-4619-423A-9F51-F445CACA4F7C}" type="sibTrans" cxnId="{B9E3B1D8-8EEE-4C0C-902F-E422E93C76F9}">
      <dgm:prSet/>
      <dgm:spPr/>
      <dgm:t>
        <a:bodyPr/>
        <a:lstStyle/>
        <a:p>
          <a:endParaRPr lang="fr-DZ" sz="1400" b="1">
            <a:cs typeface="+mj-cs"/>
          </a:endParaRPr>
        </a:p>
      </dgm:t>
    </dgm:pt>
    <dgm:pt modelId="{A6A64964-1E02-4E49-A2DB-ECD04E17FF44}">
      <dgm:prSet custT="1"/>
      <dgm:spPr/>
      <dgm:t>
        <a:bodyPr/>
        <a:lstStyle/>
        <a:p>
          <a:r>
            <a:rPr lang="ar-SA" sz="1400" b="1" dirty="0">
              <a:cs typeface="+mj-cs"/>
            </a:rPr>
            <a:t>التعرف على دوافع المستهلكين</a:t>
          </a:r>
          <a:endParaRPr lang="fr-DZ" sz="1400" b="1" dirty="0">
            <a:cs typeface="+mj-cs"/>
          </a:endParaRPr>
        </a:p>
      </dgm:t>
    </dgm:pt>
    <dgm:pt modelId="{7AC1C27E-3F06-4D39-AED9-BAF1B850D499}" type="parTrans" cxnId="{8C61FA56-EAF8-474C-A0ED-AB86F25D0432}">
      <dgm:prSet custT="1"/>
      <dgm:spPr/>
      <dgm:t>
        <a:bodyPr/>
        <a:lstStyle/>
        <a:p>
          <a:endParaRPr lang="fr-DZ" sz="1400"/>
        </a:p>
      </dgm:t>
    </dgm:pt>
    <dgm:pt modelId="{7266681C-E9E8-410B-90EC-56FFBE18AE09}" type="sibTrans" cxnId="{8C61FA56-EAF8-474C-A0ED-AB86F25D0432}">
      <dgm:prSet/>
      <dgm:spPr/>
      <dgm:t>
        <a:bodyPr/>
        <a:lstStyle/>
        <a:p>
          <a:endParaRPr lang="fr-DZ" sz="1400"/>
        </a:p>
      </dgm:t>
    </dgm:pt>
    <dgm:pt modelId="{CB7F8D09-8B6B-4E04-84D3-95C33982ADD1}">
      <dgm:prSet custT="1"/>
      <dgm:spPr/>
      <dgm:t>
        <a:bodyPr/>
        <a:lstStyle/>
        <a:p>
          <a:r>
            <a:rPr lang="ar-SA" sz="1400" b="1" dirty="0">
              <a:cs typeface="+mj-cs"/>
            </a:rPr>
            <a:t>الوصول إلى المستهلكين</a:t>
          </a:r>
          <a:endParaRPr lang="fr-DZ" sz="1400" b="1" dirty="0">
            <a:cs typeface="+mj-cs"/>
          </a:endParaRPr>
        </a:p>
      </dgm:t>
    </dgm:pt>
    <dgm:pt modelId="{D459B20E-4EB8-47C4-9590-512AA6C3A430}" type="parTrans" cxnId="{4C86F889-5A3C-4CCD-A980-4D183131E666}">
      <dgm:prSet custT="1"/>
      <dgm:spPr/>
      <dgm:t>
        <a:bodyPr/>
        <a:lstStyle/>
        <a:p>
          <a:endParaRPr lang="fr-DZ" sz="1400"/>
        </a:p>
      </dgm:t>
    </dgm:pt>
    <dgm:pt modelId="{675CFB4D-9710-4DEA-8887-62DDC6802ED2}" type="sibTrans" cxnId="{4C86F889-5A3C-4CCD-A980-4D183131E666}">
      <dgm:prSet/>
      <dgm:spPr/>
      <dgm:t>
        <a:bodyPr/>
        <a:lstStyle/>
        <a:p>
          <a:endParaRPr lang="fr-DZ" sz="1400"/>
        </a:p>
      </dgm:t>
    </dgm:pt>
    <dgm:pt modelId="{215FEB47-D7D4-4BB6-852B-567BCCEF5A38}">
      <dgm:prSet custT="1"/>
      <dgm:spPr/>
      <dgm:t>
        <a:bodyPr/>
        <a:lstStyle/>
        <a:p>
          <a:r>
            <a:rPr lang="ar-SA" sz="1200" b="1" dirty="0">
              <a:cs typeface="+mj-cs"/>
            </a:rPr>
            <a:t>التسويق الجيد ووصول إلى أكبر قدر من المستهلكين</a:t>
          </a:r>
          <a:endParaRPr lang="fr-DZ" sz="1200" b="1" dirty="0">
            <a:cs typeface="+mj-cs"/>
          </a:endParaRPr>
        </a:p>
      </dgm:t>
    </dgm:pt>
    <dgm:pt modelId="{FB213A41-A2C6-4405-BE8D-5498F8201FD5}" type="parTrans" cxnId="{7208A44D-B2AC-46F6-BDB5-64B9BC972847}">
      <dgm:prSet custT="1"/>
      <dgm:spPr/>
      <dgm:t>
        <a:bodyPr/>
        <a:lstStyle/>
        <a:p>
          <a:endParaRPr lang="fr-DZ" sz="1400"/>
        </a:p>
      </dgm:t>
    </dgm:pt>
    <dgm:pt modelId="{A975FF16-C016-4D5B-A3BE-56B64B197388}" type="sibTrans" cxnId="{7208A44D-B2AC-46F6-BDB5-64B9BC972847}">
      <dgm:prSet/>
      <dgm:spPr/>
      <dgm:t>
        <a:bodyPr/>
        <a:lstStyle/>
        <a:p>
          <a:endParaRPr lang="fr-DZ" sz="1400"/>
        </a:p>
      </dgm:t>
    </dgm:pt>
    <dgm:pt modelId="{879659F8-815F-4A2B-9D7B-C549B6156736}">
      <dgm:prSet phldrT="[Texte]" custT="1"/>
      <dgm:spPr/>
      <dgm:t>
        <a:bodyPr/>
        <a:lstStyle/>
        <a:p>
          <a:r>
            <a:rPr lang="ar-SA" sz="1400" b="1" dirty="0">
              <a:cs typeface="+mj-cs"/>
            </a:rPr>
            <a:t>معرف طرق تحقيق أهداف العلامة التجارية</a:t>
          </a:r>
          <a:endParaRPr lang="fr-DZ" sz="1400" b="1" dirty="0">
            <a:cs typeface="+mj-cs"/>
          </a:endParaRPr>
        </a:p>
      </dgm:t>
    </dgm:pt>
    <dgm:pt modelId="{C5796B78-4090-4B61-B4DC-5DAABC0616D4}" type="parTrans" cxnId="{2510BAAB-7427-43EC-8BED-5DDEB2B84FAE}">
      <dgm:prSet custT="1"/>
      <dgm:spPr/>
      <dgm:t>
        <a:bodyPr/>
        <a:lstStyle/>
        <a:p>
          <a:endParaRPr lang="fr-DZ" sz="1400"/>
        </a:p>
      </dgm:t>
    </dgm:pt>
    <dgm:pt modelId="{AE98DADB-613E-4261-8CAB-386FB4B7828A}" type="sibTrans" cxnId="{2510BAAB-7427-43EC-8BED-5DDEB2B84FAE}">
      <dgm:prSet/>
      <dgm:spPr/>
      <dgm:t>
        <a:bodyPr/>
        <a:lstStyle/>
        <a:p>
          <a:endParaRPr lang="fr-DZ" sz="1400"/>
        </a:p>
      </dgm:t>
    </dgm:pt>
    <dgm:pt modelId="{C0E0B00A-F054-4EC5-9DB8-F412D33FD111}">
      <dgm:prSet phldrT="[Texte]" custT="1"/>
      <dgm:spPr/>
      <dgm:t>
        <a:bodyPr/>
        <a:lstStyle/>
        <a:p>
          <a:r>
            <a:rPr lang="ar-SA" sz="1400" b="1" dirty="0">
              <a:cs typeface="+mj-cs"/>
            </a:rPr>
            <a:t>سلع وخدمات تلبي تطلعات المستهلك المعاصر</a:t>
          </a:r>
          <a:endParaRPr lang="fr-DZ" sz="1400" b="1" dirty="0">
            <a:cs typeface="+mj-cs"/>
          </a:endParaRPr>
        </a:p>
      </dgm:t>
    </dgm:pt>
    <dgm:pt modelId="{D6726110-E760-40F9-93F5-ABCB9E3ACCCC}" type="sibTrans" cxnId="{1E75ED6F-A201-4ECE-A203-5C93ABDB60D9}">
      <dgm:prSet/>
      <dgm:spPr/>
      <dgm:t>
        <a:bodyPr/>
        <a:lstStyle/>
        <a:p>
          <a:endParaRPr lang="fr-DZ" sz="1400" b="1">
            <a:cs typeface="+mj-cs"/>
          </a:endParaRPr>
        </a:p>
      </dgm:t>
    </dgm:pt>
    <dgm:pt modelId="{A9837169-85D2-4334-8B93-6A3655CE3D3B}" type="parTrans" cxnId="{1E75ED6F-A201-4ECE-A203-5C93ABDB60D9}">
      <dgm:prSet custT="1"/>
      <dgm:spPr/>
      <dgm:t>
        <a:bodyPr/>
        <a:lstStyle/>
        <a:p>
          <a:endParaRPr lang="fr-DZ" sz="1400" b="1">
            <a:cs typeface="+mj-cs"/>
          </a:endParaRPr>
        </a:p>
      </dgm:t>
    </dgm:pt>
    <dgm:pt modelId="{10A67542-1E23-4C13-8647-FBA486CBDECC}">
      <dgm:prSet custT="1"/>
      <dgm:spPr/>
      <dgm:t>
        <a:bodyPr/>
        <a:lstStyle/>
        <a:p>
          <a:r>
            <a:rPr lang="ar-SA" sz="1400" b="1" dirty="0">
              <a:cs typeface="+mj-cs"/>
            </a:rPr>
            <a:t>خلق تجربة أكثر تفاعلية وغامرة مع المستهلكين</a:t>
          </a:r>
          <a:endParaRPr lang="fr-DZ" sz="1400" b="1" dirty="0">
            <a:cs typeface="+mj-cs"/>
          </a:endParaRPr>
        </a:p>
      </dgm:t>
    </dgm:pt>
    <dgm:pt modelId="{E9149560-6695-48C9-87B1-7408DA928078}" type="parTrans" cxnId="{A46F302E-DAF5-4DC2-9F72-6426CF4640FF}">
      <dgm:prSet custT="1"/>
      <dgm:spPr/>
      <dgm:t>
        <a:bodyPr/>
        <a:lstStyle/>
        <a:p>
          <a:endParaRPr lang="fr-DZ" sz="800"/>
        </a:p>
      </dgm:t>
    </dgm:pt>
    <dgm:pt modelId="{82ECD2D8-C86C-43E7-A06A-721C9D9E21F4}" type="sibTrans" cxnId="{A46F302E-DAF5-4DC2-9F72-6426CF4640FF}">
      <dgm:prSet/>
      <dgm:spPr/>
      <dgm:t>
        <a:bodyPr/>
        <a:lstStyle/>
        <a:p>
          <a:endParaRPr lang="fr-DZ" sz="1600"/>
        </a:p>
      </dgm:t>
    </dgm:pt>
    <dgm:pt modelId="{92B29092-931C-452D-81FF-5436ED39CDAD}">
      <dgm:prSet phldrT="[Texte]" custT="1"/>
      <dgm:spPr/>
      <dgm:t>
        <a:bodyPr/>
        <a:lstStyle/>
        <a:p>
          <a:r>
            <a:rPr lang="ar-SA" sz="1400" b="1" dirty="0">
              <a:cs typeface="+mj-cs"/>
            </a:rPr>
            <a:t>دمج الاستدامة والتقنيات الجديدة</a:t>
          </a:r>
          <a:endParaRPr lang="fr-DZ" sz="1400" b="1" dirty="0">
            <a:cs typeface="+mj-cs"/>
          </a:endParaRPr>
        </a:p>
      </dgm:t>
    </dgm:pt>
    <dgm:pt modelId="{C6D9495B-6655-4076-865B-A1793BF6DA96}" type="parTrans" cxnId="{BC9C37A1-F862-4E41-8D47-DF78AAC93AFD}">
      <dgm:prSet custT="1"/>
      <dgm:spPr/>
      <dgm:t>
        <a:bodyPr/>
        <a:lstStyle/>
        <a:p>
          <a:endParaRPr lang="fr-DZ" sz="400"/>
        </a:p>
      </dgm:t>
    </dgm:pt>
    <dgm:pt modelId="{D02F1D0B-539D-4B82-B2E0-67C2B1F4DB4E}" type="sibTrans" cxnId="{BC9C37A1-F862-4E41-8D47-DF78AAC93AFD}">
      <dgm:prSet/>
      <dgm:spPr/>
      <dgm:t>
        <a:bodyPr/>
        <a:lstStyle/>
        <a:p>
          <a:endParaRPr lang="fr-DZ" sz="1600"/>
        </a:p>
      </dgm:t>
    </dgm:pt>
    <dgm:pt modelId="{D854F0AA-FDC2-4014-A143-A2ADBFA2363A}">
      <dgm:prSet phldrT="[Texte]" custT="1"/>
      <dgm:spPr/>
      <dgm:t>
        <a:bodyPr/>
        <a:lstStyle/>
        <a:p>
          <a:r>
            <a:rPr lang="ar-SA" sz="1400" b="1" dirty="0">
              <a:cs typeface="+mj-cs"/>
            </a:rPr>
            <a:t>التحول نحو التسويق الرقمي</a:t>
          </a:r>
          <a:endParaRPr lang="fr-DZ" sz="1400" b="1" dirty="0">
            <a:cs typeface="+mj-cs"/>
          </a:endParaRPr>
        </a:p>
      </dgm:t>
    </dgm:pt>
    <dgm:pt modelId="{1C0F9564-354A-4142-8535-5FA10ECF5CEC}" type="parTrans" cxnId="{8E35AF22-302B-4B67-84A1-A784595F1CE4}">
      <dgm:prSet custT="1"/>
      <dgm:spPr/>
      <dgm:t>
        <a:bodyPr/>
        <a:lstStyle/>
        <a:p>
          <a:endParaRPr lang="fr-DZ" sz="400"/>
        </a:p>
      </dgm:t>
    </dgm:pt>
    <dgm:pt modelId="{EEFA21FF-A194-46B6-9273-928C7DB92ECF}" type="sibTrans" cxnId="{8E35AF22-302B-4B67-84A1-A784595F1CE4}">
      <dgm:prSet/>
      <dgm:spPr/>
      <dgm:t>
        <a:bodyPr/>
        <a:lstStyle/>
        <a:p>
          <a:endParaRPr lang="fr-DZ" sz="1600"/>
        </a:p>
      </dgm:t>
    </dgm:pt>
    <dgm:pt modelId="{78AEEE27-92E5-4CCB-A2CE-8AC893144C68}">
      <dgm:prSet custT="1"/>
      <dgm:spPr/>
      <dgm:t>
        <a:bodyPr/>
        <a:lstStyle/>
        <a:p>
          <a:r>
            <a:rPr lang="ar-SA" sz="1200" b="1" dirty="0">
              <a:cs typeface="+mj-cs"/>
            </a:rPr>
            <a:t>استخراج المشاعر والمعلومات والمستندات</a:t>
          </a:r>
          <a:endParaRPr lang="fr-DZ" sz="1200" b="1" dirty="0">
            <a:cs typeface="+mj-cs"/>
          </a:endParaRPr>
        </a:p>
      </dgm:t>
    </dgm:pt>
    <dgm:pt modelId="{31425432-46C5-4729-97C5-4A4E8F38CF1F}" type="parTrans" cxnId="{987F3D34-A570-4C31-BC6E-5F2F45A5B032}">
      <dgm:prSet custT="1"/>
      <dgm:spPr/>
      <dgm:t>
        <a:bodyPr/>
        <a:lstStyle/>
        <a:p>
          <a:endParaRPr lang="fr-DZ" sz="600"/>
        </a:p>
      </dgm:t>
    </dgm:pt>
    <dgm:pt modelId="{93FD9990-E98D-4A41-86B6-735A996D700D}" type="sibTrans" cxnId="{987F3D34-A570-4C31-BC6E-5F2F45A5B032}">
      <dgm:prSet/>
      <dgm:spPr/>
      <dgm:t>
        <a:bodyPr/>
        <a:lstStyle/>
        <a:p>
          <a:endParaRPr lang="fr-DZ" sz="1600"/>
        </a:p>
      </dgm:t>
    </dgm:pt>
    <dgm:pt modelId="{EA3C266D-DEFB-4365-9053-247A2A91DEAC}" type="pres">
      <dgm:prSet presAssocID="{9D6688D6-890F-40C1-9384-4793192C64CD}" presName="diagram" presStyleCnt="0">
        <dgm:presLayoutVars>
          <dgm:chPref val="1"/>
          <dgm:dir/>
          <dgm:animOne val="branch"/>
          <dgm:animLvl val="lvl"/>
          <dgm:resizeHandles val="exact"/>
        </dgm:presLayoutVars>
      </dgm:prSet>
      <dgm:spPr/>
    </dgm:pt>
    <dgm:pt modelId="{B9784D93-627A-4C75-A434-B60BABA4BD45}" type="pres">
      <dgm:prSet presAssocID="{004F5C33-ECE3-461B-93F4-487D57CB615F}" presName="root1" presStyleCnt="0"/>
      <dgm:spPr/>
    </dgm:pt>
    <dgm:pt modelId="{5AB4E68C-3C07-4F93-A952-F78609617A79}" type="pres">
      <dgm:prSet presAssocID="{004F5C33-ECE3-461B-93F4-487D57CB615F}" presName="LevelOneTextNode" presStyleLbl="node0" presStyleIdx="0" presStyleCnt="1">
        <dgm:presLayoutVars>
          <dgm:chPref val="3"/>
        </dgm:presLayoutVars>
      </dgm:prSet>
      <dgm:spPr/>
    </dgm:pt>
    <dgm:pt modelId="{FB18BE94-C0BF-4ECB-B39E-6CE5FD575FDC}" type="pres">
      <dgm:prSet presAssocID="{004F5C33-ECE3-461B-93F4-487D57CB615F}" presName="level2hierChild" presStyleCnt="0"/>
      <dgm:spPr/>
    </dgm:pt>
    <dgm:pt modelId="{8EA16580-B06C-4F67-85DF-9D7456B3936D}" type="pres">
      <dgm:prSet presAssocID="{C6D9495B-6655-4076-865B-A1793BF6DA96}" presName="conn2-1" presStyleLbl="parChTrans1D2" presStyleIdx="0" presStyleCnt="2"/>
      <dgm:spPr/>
    </dgm:pt>
    <dgm:pt modelId="{8D668BC9-6437-49DE-B9C6-4B2B7ED435FD}" type="pres">
      <dgm:prSet presAssocID="{C6D9495B-6655-4076-865B-A1793BF6DA96}" presName="connTx" presStyleLbl="parChTrans1D2" presStyleIdx="0" presStyleCnt="2"/>
      <dgm:spPr/>
    </dgm:pt>
    <dgm:pt modelId="{4B852A27-46F5-4E5B-8043-155A1A6C73A2}" type="pres">
      <dgm:prSet presAssocID="{92B29092-931C-452D-81FF-5436ED39CDAD}" presName="root2" presStyleCnt="0"/>
      <dgm:spPr/>
    </dgm:pt>
    <dgm:pt modelId="{8CEE3C50-AD7A-4387-BC07-81FAE2A89CBF}" type="pres">
      <dgm:prSet presAssocID="{92B29092-931C-452D-81FF-5436ED39CDAD}" presName="LevelTwoTextNode" presStyleLbl="node2" presStyleIdx="0" presStyleCnt="2">
        <dgm:presLayoutVars>
          <dgm:chPref val="3"/>
        </dgm:presLayoutVars>
      </dgm:prSet>
      <dgm:spPr/>
    </dgm:pt>
    <dgm:pt modelId="{114BD121-4D92-412C-B8E8-0DDFCD7D1157}" type="pres">
      <dgm:prSet presAssocID="{92B29092-931C-452D-81FF-5436ED39CDAD}" presName="level3hierChild" presStyleCnt="0"/>
      <dgm:spPr/>
    </dgm:pt>
    <dgm:pt modelId="{CD0747D4-DC60-4623-A23A-184E3C0A97CA}" type="pres">
      <dgm:prSet presAssocID="{A9837169-85D2-4334-8B93-6A3655CE3D3B}" presName="conn2-1" presStyleLbl="parChTrans1D2" presStyleIdx="1" presStyleCnt="2"/>
      <dgm:spPr/>
    </dgm:pt>
    <dgm:pt modelId="{1502A9A3-B94C-4F5C-A3D9-B80498689A49}" type="pres">
      <dgm:prSet presAssocID="{A9837169-85D2-4334-8B93-6A3655CE3D3B}" presName="connTx" presStyleLbl="parChTrans1D2" presStyleIdx="1" presStyleCnt="2"/>
      <dgm:spPr/>
    </dgm:pt>
    <dgm:pt modelId="{421EEA59-9392-48ED-B10B-541D88E8168B}" type="pres">
      <dgm:prSet presAssocID="{C0E0B00A-F054-4EC5-9DB8-F412D33FD111}" presName="root2" presStyleCnt="0"/>
      <dgm:spPr/>
    </dgm:pt>
    <dgm:pt modelId="{9CAC8057-9C1D-4040-942D-DA4419CF711C}" type="pres">
      <dgm:prSet presAssocID="{C0E0B00A-F054-4EC5-9DB8-F412D33FD111}" presName="LevelTwoTextNode" presStyleLbl="node2" presStyleIdx="1" presStyleCnt="2">
        <dgm:presLayoutVars>
          <dgm:chPref val="3"/>
        </dgm:presLayoutVars>
      </dgm:prSet>
      <dgm:spPr/>
    </dgm:pt>
    <dgm:pt modelId="{1C01F6A0-1E63-47B1-908B-D7BE1CA7D31C}" type="pres">
      <dgm:prSet presAssocID="{C0E0B00A-F054-4EC5-9DB8-F412D33FD111}" presName="level3hierChild" presStyleCnt="0"/>
      <dgm:spPr/>
    </dgm:pt>
    <dgm:pt modelId="{052107DD-B9A1-4A6C-9B96-B81CF785352D}" type="pres">
      <dgm:prSet presAssocID="{86476BB4-FA18-4442-81F0-86E3B082B181}" presName="conn2-1" presStyleLbl="parChTrans1D3" presStyleIdx="0" presStyleCnt="9"/>
      <dgm:spPr/>
    </dgm:pt>
    <dgm:pt modelId="{039805DB-17C7-4C35-9A14-FF1D136370B3}" type="pres">
      <dgm:prSet presAssocID="{86476BB4-FA18-4442-81F0-86E3B082B181}" presName="connTx" presStyleLbl="parChTrans1D3" presStyleIdx="0" presStyleCnt="9"/>
      <dgm:spPr/>
    </dgm:pt>
    <dgm:pt modelId="{ADAD999A-8465-4325-99E6-ECDB8B424B80}" type="pres">
      <dgm:prSet presAssocID="{B6D59248-48A3-4B7D-B03B-14A1F1FC79DF}" presName="root2" presStyleCnt="0"/>
      <dgm:spPr/>
    </dgm:pt>
    <dgm:pt modelId="{A3DBF0EE-1594-43A2-BEEA-81955E0AA1CB}" type="pres">
      <dgm:prSet presAssocID="{B6D59248-48A3-4B7D-B03B-14A1F1FC79DF}" presName="LevelTwoTextNode" presStyleLbl="node3" presStyleIdx="0" presStyleCnt="9" custScaleX="308029">
        <dgm:presLayoutVars>
          <dgm:chPref val="3"/>
        </dgm:presLayoutVars>
      </dgm:prSet>
      <dgm:spPr/>
    </dgm:pt>
    <dgm:pt modelId="{3948F14C-5586-405E-8F8F-C48599F05622}" type="pres">
      <dgm:prSet presAssocID="{B6D59248-48A3-4B7D-B03B-14A1F1FC79DF}" presName="level3hierChild" presStyleCnt="0"/>
      <dgm:spPr/>
    </dgm:pt>
    <dgm:pt modelId="{9B436834-BDDF-4335-97C1-A8CB4F7D330E}" type="pres">
      <dgm:prSet presAssocID="{B8759DF7-57F0-4569-8F56-3E6BF67DD0D3}" presName="conn2-1" presStyleLbl="parChTrans1D3" presStyleIdx="1" presStyleCnt="9"/>
      <dgm:spPr/>
    </dgm:pt>
    <dgm:pt modelId="{3797DAA4-999B-4E4C-8CA2-D4D406BA1A32}" type="pres">
      <dgm:prSet presAssocID="{B8759DF7-57F0-4569-8F56-3E6BF67DD0D3}" presName="connTx" presStyleLbl="parChTrans1D3" presStyleIdx="1" presStyleCnt="9"/>
      <dgm:spPr/>
    </dgm:pt>
    <dgm:pt modelId="{E2E2340E-4E8D-4B7F-ADBA-52F9EE32E31E}" type="pres">
      <dgm:prSet presAssocID="{30A535EC-F93B-4FB5-BFA4-2A5E4476CA75}" presName="root2" presStyleCnt="0"/>
      <dgm:spPr/>
    </dgm:pt>
    <dgm:pt modelId="{EEAE6F00-2262-41AD-BA19-59D07E11E928}" type="pres">
      <dgm:prSet presAssocID="{30A535EC-F93B-4FB5-BFA4-2A5E4476CA75}" presName="LevelTwoTextNode" presStyleLbl="node3" presStyleIdx="1" presStyleCnt="9" custScaleX="309665">
        <dgm:presLayoutVars>
          <dgm:chPref val="3"/>
        </dgm:presLayoutVars>
      </dgm:prSet>
      <dgm:spPr/>
    </dgm:pt>
    <dgm:pt modelId="{66A1E9F8-0770-4228-BB8B-A1A46AF17568}" type="pres">
      <dgm:prSet presAssocID="{30A535EC-F93B-4FB5-BFA4-2A5E4476CA75}" presName="level3hierChild" presStyleCnt="0"/>
      <dgm:spPr/>
    </dgm:pt>
    <dgm:pt modelId="{2943CBB1-E3FA-43B2-9C8A-EAC50F86090E}" type="pres">
      <dgm:prSet presAssocID="{D459B20E-4EB8-47C4-9590-512AA6C3A430}" presName="conn2-1" presStyleLbl="parChTrans1D3" presStyleIdx="2" presStyleCnt="9"/>
      <dgm:spPr/>
    </dgm:pt>
    <dgm:pt modelId="{6E0F1CFA-42A7-4FD2-8A16-6F5E34448C8D}" type="pres">
      <dgm:prSet presAssocID="{D459B20E-4EB8-47C4-9590-512AA6C3A430}" presName="connTx" presStyleLbl="parChTrans1D3" presStyleIdx="2" presStyleCnt="9"/>
      <dgm:spPr/>
    </dgm:pt>
    <dgm:pt modelId="{34AAE486-3BD0-4BCD-BA7D-688CACED92B2}" type="pres">
      <dgm:prSet presAssocID="{CB7F8D09-8B6B-4E04-84D3-95C33982ADD1}" presName="root2" presStyleCnt="0"/>
      <dgm:spPr/>
    </dgm:pt>
    <dgm:pt modelId="{CB6A8742-1E7E-42ED-AEB3-E383BB86E87D}" type="pres">
      <dgm:prSet presAssocID="{CB7F8D09-8B6B-4E04-84D3-95C33982ADD1}" presName="LevelTwoTextNode" presStyleLbl="node3" presStyleIdx="2" presStyleCnt="9" custScaleX="309484">
        <dgm:presLayoutVars>
          <dgm:chPref val="3"/>
        </dgm:presLayoutVars>
      </dgm:prSet>
      <dgm:spPr/>
    </dgm:pt>
    <dgm:pt modelId="{D3273497-3B4D-4FA8-8C4F-12705E43AF64}" type="pres">
      <dgm:prSet presAssocID="{CB7F8D09-8B6B-4E04-84D3-95C33982ADD1}" presName="level3hierChild" presStyleCnt="0"/>
      <dgm:spPr/>
    </dgm:pt>
    <dgm:pt modelId="{ABB6D21C-A389-4DAE-BF6A-497C8368640D}" type="pres">
      <dgm:prSet presAssocID="{7AC1C27E-3F06-4D39-AED9-BAF1B850D499}" presName="conn2-1" presStyleLbl="parChTrans1D3" presStyleIdx="3" presStyleCnt="9"/>
      <dgm:spPr/>
    </dgm:pt>
    <dgm:pt modelId="{122251B7-219B-4262-A0D1-57709A422D52}" type="pres">
      <dgm:prSet presAssocID="{7AC1C27E-3F06-4D39-AED9-BAF1B850D499}" presName="connTx" presStyleLbl="parChTrans1D3" presStyleIdx="3" presStyleCnt="9"/>
      <dgm:spPr/>
    </dgm:pt>
    <dgm:pt modelId="{2E39E68C-71F0-4C68-9DB0-A71D7AB54A13}" type="pres">
      <dgm:prSet presAssocID="{A6A64964-1E02-4E49-A2DB-ECD04E17FF44}" presName="root2" presStyleCnt="0"/>
      <dgm:spPr/>
    </dgm:pt>
    <dgm:pt modelId="{298E2EF1-B36E-49E9-BBF7-4769854E595A}" type="pres">
      <dgm:prSet presAssocID="{A6A64964-1E02-4E49-A2DB-ECD04E17FF44}" presName="LevelTwoTextNode" presStyleLbl="node3" presStyleIdx="3" presStyleCnt="9" custScaleX="305499" custLinFactNeighborX="357">
        <dgm:presLayoutVars>
          <dgm:chPref val="3"/>
        </dgm:presLayoutVars>
      </dgm:prSet>
      <dgm:spPr/>
    </dgm:pt>
    <dgm:pt modelId="{E354A3C5-42FA-4384-8ACD-E8331EE5DE6C}" type="pres">
      <dgm:prSet presAssocID="{A6A64964-1E02-4E49-A2DB-ECD04E17FF44}" presName="level3hierChild" presStyleCnt="0"/>
      <dgm:spPr/>
    </dgm:pt>
    <dgm:pt modelId="{AE2D2A0D-D25D-43FA-9AB1-A7E6AD63A6A3}" type="pres">
      <dgm:prSet presAssocID="{C5796B78-4090-4B61-B4DC-5DAABC0616D4}" presName="conn2-1" presStyleLbl="parChTrans1D3" presStyleIdx="4" presStyleCnt="9"/>
      <dgm:spPr/>
    </dgm:pt>
    <dgm:pt modelId="{C8A68F15-DBBE-45B2-A83B-E11F57466493}" type="pres">
      <dgm:prSet presAssocID="{C5796B78-4090-4B61-B4DC-5DAABC0616D4}" presName="connTx" presStyleLbl="parChTrans1D3" presStyleIdx="4" presStyleCnt="9"/>
      <dgm:spPr/>
    </dgm:pt>
    <dgm:pt modelId="{1757DC7E-3199-4828-B6D3-19B46624153D}" type="pres">
      <dgm:prSet presAssocID="{879659F8-815F-4A2B-9D7B-C549B6156736}" presName="root2" presStyleCnt="0"/>
      <dgm:spPr/>
    </dgm:pt>
    <dgm:pt modelId="{44FB2B21-320D-4E98-A737-1C60AF6447C5}" type="pres">
      <dgm:prSet presAssocID="{879659F8-815F-4A2B-9D7B-C549B6156736}" presName="LevelTwoTextNode" presStyleLbl="node3" presStyleIdx="4" presStyleCnt="9" custScaleX="306395">
        <dgm:presLayoutVars>
          <dgm:chPref val="3"/>
        </dgm:presLayoutVars>
      </dgm:prSet>
      <dgm:spPr/>
    </dgm:pt>
    <dgm:pt modelId="{D0F947D9-18BF-4C6C-99CC-A7C7371012CD}" type="pres">
      <dgm:prSet presAssocID="{879659F8-815F-4A2B-9D7B-C549B6156736}" presName="level3hierChild" presStyleCnt="0"/>
      <dgm:spPr/>
    </dgm:pt>
    <dgm:pt modelId="{26F614A8-9750-414D-B77E-EDE00DCE3CC5}" type="pres">
      <dgm:prSet presAssocID="{1C0F9564-354A-4142-8535-5FA10ECF5CEC}" presName="conn2-1" presStyleLbl="parChTrans1D3" presStyleIdx="5" presStyleCnt="9"/>
      <dgm:spPr/>
    </dgm:pt>
    <dgm:pt modelId="{88A908F6-F674-47C1-AD47-58FD236E1275}" type="pres">
      <dgm:prSet presAssocID="{1C0F9564-354A-4142-8535-5FA10ECF5CEC}" presName="connTx" presStyleLbl="parChTrans1D3" presStyleIdx="5" presStyleCnt="9"/>
      <dgm:spPr/>
    </dgm:pt>
    <dgm:pt modelId="{02611222-86D8-4398-8BC7-2CF34803CD83}" type="pres">
      <dgm:prSet presAssocID="{D854F0AA-FDC2-4014-A143-A2ADBFA2363A}" presName="root2" presStyleCnt="0"/>
      <dgm:spPr/>
    </dgm:pt>
    <dgm:pt modelId="{46EF0CFB-54C9-40DD-BEF9-947BBA0F8A87}" type="pres">
      <dgm:prSet presAssocID="{D854F0AA-FDC2-4014-A143-A2ADBFA2363A}" presName="LevelTwoTextNode" presStyleLbl="node3" presStyleIdx="5" presStyleCnt="9" custScaleX="304578">
        <dgm:presLayoutVars>
          <dgm:chPref val="3"/>
        </dgm:presLayoutVars>
      </dgm:prSet>
      <dgm:spPr/>
    </dgm:pt>
    <dgm:pt modelId="{0DCFE8A0-689D-44B6-8887-61B31078819E}" type="pres">
      <dgm:prSet presAssocID="{D854F0AA-FDC2-4014-A143-A2ADBFA2363A}" presName="level3hierChild" presStyleCnt="0"/>
      <dgm:spPr/>
    </dgm:pt>
    <dgm:pt modelId="{514782F7-FC80-4A8A-A523-C062D70F3716}" type="pres">
      <dgm:prSet presAssocID="{FB213A41-A2C6-4405-BE8D-5498F8201FD5}" presName="conn2-1" presStyleLbl="parChTrans1D3" presStyleIdx="6" presStyleCnt="9"/>
      <dgm:spPr/>
    </dgm:pt>
    <dgm:pt modelId="{777BC43B-5998-43FC-9A2F-32BF2058E2DC}" type="pres">
      <dgm:prSet presAssocID="{FB213A41-A2C6-4405-BE8D-5498F8201FD5}" presName="connTx" presStyleLbl="parChTrans1D3" presStyleIdx="6" presStyleCnt="9"/>
      <dgm:spPr/>
    </dgm:pt>
    <dgm:pt modelId="{44D379B3-289A-4201-9C28-018BB4DFA059}" type="pres">
      <dgm:prSet presAssocID="{215FEB47-D7D4-4BB6-852B-567BCCEF5A38}" presName="root2" presStyleCnt="0"/>
      <dgm:spPr/>
    </dgm:pt>
    <dgm:pt modelId="{FAA27626-32B5-4DF6-B9DB-2F6BEA54C20D}" type="pres">
      <dgm:prSet presAssocID="{215FEB47-D7D4-4BB6-852B-567BCCEF5A38}" presName="LevelTwoTextNode" presStyleLbl="node3" presStyleIdx="6" presStyleCnt="9" custScaleX="302763">
        <dgm:presLayoutVars>
          <dgm:chPref val="3"/>
        </dgm:presLayoutVars>
      </dgm:prSet>
      <dgm:spPr/>
    </dgm:pt>
    <dgm:pt modelId="{335767DF-D6CA-40BE-BFAE-BC8D3C22E876}" type="pres">
      <dgm:prSet presAssocID="{215FEB47-D7D4-4BB6-852B-567BCCEF5A38}" presName="level3hierChild" presStyleCnt="0"/>
      <dgm:spPr/>
    </dgm:pt>
    <dgm:pt modelId="{09DC74DD-82D0-4888-B721-2B2BDBA440E7}" type="pres">
      <dgm:prSet presAssocID="{31425432-46C5-4729-97C5-4A4E8F38CF1F}" presName="conn2-1" presStyleLbl="parChTrans1D3" presStyleIdx="7" presStyleCnt="9"/>
      <dgm:spPr/>
    </dgm:pt>
    <dgm:pt modelId="{CCA6567B-9874-4B49-9DD1-209836F05117}" type="pres">
      <dgm:prSet presAssocID="{31425432-46C5-4729-97C5-4A4E8F38CF1F}" presName="connTx" presStyleLbl="parChTrans1D3" presStyleIdx="7" presStyleCnt="9"/>
      <dgm:spPr/>
    </dgm:pt>
    <dgm:pt modelId="{FB431937-7F41-4101-9319-A5133A47D387}" type="pres">
      <dgm:prSet presAssocID="{78AEEE27-92E5-4CCB-A2CE-8AC893144C68}" presName="root2" presStyleCnt="0"/>
      <dgm:spPr/>
    </dgm:pt>
    <dgm:pt modelId="{AF2792D3-6A0E-4D07-BC18-AFFA8A86C85D}" type="pres">
      <dgm:prSet presAssocID="{78AEEE27-92E5-4CCB-A2CE-8AC893144C68}" presName="LevelTwoTextNode" presStyleLbl="node3" presStyleIdx="7" presStyleCnt="9" custScaleX="298037">
        <dgm:presLayoutVars>
          <dgm:chPref val="3"/>
        </dgm:presLayoutVars>
      </dgm:prSet>
      <dgm:spPr/>
    </dgm:pt>
    <dgm:pt modelId="{D9D33CC0-D2EA-485E-B782-861DAEA0772C}" type="pres">
      <dgm:prSet presAssocID="{78AEEE27-92E5-4CCB-A2CE-8AC893144C68}" presName="level3hierChild" presStyleCnt="0"/>
      <dgm:spPr/>
    </dgm:pt>
    <dgm:pt modelId="{7B26A5D7-5D4B-4D92-9337-5C71E8F17114}" type="pres">
      <dgm:prSet presAssocID="{E9149560-6695-48C9-87B1-7408DA928078}" presName="conn2-1" presStyleLbl="parChTrans1D3" presStyleIdx="8" presStyleCnt="9"/>
      <dgm:spPr/>
    </dgm:pt>
    <dgm:pt modelId="{F41BF7F2-5AD2-474C-ADF8-1C65A1BB1D24}" type="pres">
      <dgm:prSet presAssocID="{E9149560-6695-48C9-87B1-7408DA928078}" presName="connTx" presStyleLbl="parChTrans1D3" presStyleIdx="8" presStyleCnt="9"/>
      <dgm:spPr/>
    </dgm:pt>
    <dgm:pt modelId="{E39E5A39-610E-435A-B42A-ACA0AC7A8F94}" type="pres">
      <dgm:prSet presAssocID="{10A67542-1E23-4C13-8647-FBA486CBDECC}" presName="root2" presStyleCnt="0"/>
      <dgm:spPr/>
    </dgm:pt>
    <dgm:pt modelId="{88EDF3FE-804A-4515-9A60-21E369C8C087}" type="pres">
      <dgm:prSet presAssocID="{10A67542-1E23-4C13-8647-FBA486CBDECC}" presName="LevelTwoTextNode" presStyleLbl="node3" presStyleIdx="8" presStyleCnt="9" custScaleX="304398">
        <dgm:presLayoutVars>
          <dgm:chPref val="3"/>
        </dgm:presLayoutVars>
      </dgm:prSet>
      <dgm:spPr/>
    </dgm:pt>
    <dgm:pt modelId="{307342F6-3379-445A-A7DB-AC06F292C272}" type="pres">
      <dgm:prSet presAssocID="{10A67542-1E23-4C13-8647-FBA486CBDECC}" presName="level3hierChild" presStyleCnt="0"/>
      <dgm:spPr/>
    </dgm:pt>
  </dgm:ptLst>
  <dgm:cxnLst>
    <dgm:cxn modelId="{F06E7319-5CEC-4E07-8B8C-028A85E8ABAE}" type="presOf" srcId="{D459B20E-4EB8-47C4-9590-512AA6C3A430}" destId="{2943CBB1-E3FA-43B2-9C8A-EAC50F86090E}" srcOrd="0" destOrd="0" presId="urn:microsoft.com/office/officeart/2005/8/layout/hierarchy2"/>
    <dgm:cxn modelId="{94EFA820-DEBE-4180-999C-A2E82BECECB7}" type="presOf" srcId="{A6A64964-1E02-4E49-A2DB-ECD04E17FF44}" destId="{298E2EF1-B36E-49E9-BBF7-4769854E595A}" srcOrd="0" destOrd="0" presId="urn:microsoft.com/office/officeart/2005/8/layout/hierarchy2"/>
    <dgm:cxn modelId="{8E35AF22-302B-4B67-84A1-A784595F1CE4}" srcId="{C0E0B00A-F054-4EC5-9DB8-F412D33FD111}" destId="{D854F0AA-FDC2-4014-A143-A2ADBFA2363A}" srcOrd="5" destOrd="0" parTransId="{1C0F9564-354A-4142-8535-5FA10ECF5CEC}" sibTransId="{EEFA21FF-A194-46B6-9273-928C7DB92ECF}"/>
    <dgm:cxn modelId="{A46F302E-DAF5-4DC2-9F72-6426CF4640FF}" srcId="{C0E0B00A-F054-4EC5-9DB8-F412D33FD111}" destId="{10A67542-1E23-4C13-8647-FBA486CBDECC}" srcOrd="8" destOrd="0" parTransId="{E9149560-6695-48C9-87B1-7408DA928078}" sibTransId="{82ECD2D8-C86C-43E7-A06A-721C9D9E21F4}"/>
    <dgm:cxn modelId="{0C42EC2F-EE7A-4549-B759-B3E445BC3A9F}" type="presOf" srcId="{B8759DF7-57F0-4569-8F56-3E6BF67DD0D3}" destId="{3797DAA4-999B-4E4C-8CA2-D4D406BA1A32}" srcOrd="1" destOrd="0" presId="urn:microsoft.com/office/officeart/2005/8/layout/hierarchy2"/>
    <dgm:cxn modelId="{57B9D930-7E36-45F8-9DB3-158A688E1178}" type="presOf" srcId="{C6D9495B-6655-4076-865B-A1793BF6DA96}" destId="{8D668BC9-6437-49DE-B9C6-4B2B7ED435FD}" srcOrd="1" destOrd="0" presId="urn:microsoft.com/office/officeart/2005/8/layout/hierarchy2"/>
    <dgm:cxn modelId="{987F3D34-A570-4C31-BC6E-5F2F45A5B032}" srcId="{C0E0B00A-F054-4EC5-9DB8-F412D33FD111}" destId="{78AEEE27-92E5-4CCB-A2CE-8AC893144C68}" srcOrd="7" destOrd="0" parTransId="{31425432-46C5-4729-97C5-4A4E8F38CF1F}" sibTransId="{93FD9990-E98D-4A41-86B6-735A996D700D}"/>
    <dgm:cxn modelId="{1087BF40-36B4-425D-BD93-5CF33AEF7883}" srcId="{C0E0B00A-F054-4EC5-9DB8-F412D33FD111}" destId="{B6D59248-48A3-4B7D-B03B-14A1F1FC79DF}" srcOrd="0" destOrd="0" parTransId="{86476BB4-FA18-4442-81F0-86E3B082B181}" sibTransId="{6C4C6C1D-550E-4BC7-9E70-4B5A11E35719}"/>
    <dgm:cxn modelId="{79D2715B-1A53-4D49-A5F3-F33EE5BDAAD9}" type="presOf" srcId="{A9837169-85D2-4334-8B93-6A3655CE3D3B}" destId="{CD0747D4-DC60-4623-A23A-184E3C0A97CA}" srcOrd="0" destOrd="0" presId="urn:microsoft.com/office/officeart/2005/8/layout/hierarchy2"/>
    <dgm:cxn modelId="{96E92745-F0BF-43F6-B113-E300480D14F5}" type="presOf" srcId="{C5796B78-4090-4B61-B4DC-5DAABC0616D4}" destId="{C8A68F15-DBBE-45B2-A83B-E11F57466493}" srcOrd="1" destOrd="0" presId="urn:microsoft.com/office/officeart/2005/8/layout/hierarchy2"/>
    <dgm:cxn modelId="{4DB12267-AC9E-4B4C-B9F5-9B23F258F7D6}" type="presOf" srcId="{C6D9495B-6655-4076-865B-A1793BF6DA96}" destId="{8EA16580-B06C-4F67-85DF-9D7456B3936D}" srcOrd="0" destOrd="0" presId="urn:microsoft.com/office/officeart/2005/8/layout/hierarchy2"/>
    <dgm:cxn modelId="{3823A46B-7970-4D02-9138-B52F8A9E6622}" type="presOf" srcId="{1C0F9564-354A-4142-8535-5FA10ECF5CEC}" destId="{26F614A8-9750-414D-B77E-EDE00DCE3CC5}" srcOrd="0" destOrd="0" presId="urn:microsoft.com/office/officeart/2005/8/layout/hierarchy2"/>
    <dgm:cxn modelId="{1C2CF86B-9296-486B-81F9-C6A894C17A0C}" srcId="{9D6688D6-890F-40C1-9384-4793192C64CD}" destId="{004F5C33-ECE3-461B-93F4-487D57CB615F}" srcOrd="0" destOrd="0" parTransId="{B8DE7CC3-C557-46C5-ACAF-0782D37E6F40}" sibTransId="{9EDCC8C1-D875-4D49-A756-7E52AEF5A9FF}"/>
    <dgm:cxn modelId="{7208A44D-B2AC-46F6-BDB5-64B9BC972847}" srcId="{C0E0B00A-F054-4EC5-9DB8-F412D33FD111}" destId="{215FEB47-D7D4-4BB6-852B-567BCCEF5A38}" srcOrd="6" destOrd="0" parTransId="{FB213A41-A2C6-4405-BE8D-5498F8201FD5}" sibTransId="{A975FF16-C016-4D5B-A3BE-56B64B197388}"/>
    <dgm:cxn modelId="{1E75ED6F-A201-4ECE-A203-5C93ABDB60D9}" srcId="{004F5C33-ECE3-461B-93F4-487D57CB615F}" destId="{C0E0B00A-F054-4EC5-9DB8-F412D33FD111}" srcOrd="1" destOrd="0" parTransId="{A9837169-85D2-4334-8B93-6A3655CE3D3B}" sibTransId="{D6726110-E760-40F9-93F5-ABCB9E3ACCCC}"/>
    <dgm:cxn modelId="{84AE2273-147A-48EA-8507-877F9C1F2F25}" type="presOf" srcId="{B8759DF7-57F0-4569-8F56-3E6BF67DD0D3}" destId="{9B436834-BDDF-4335-97C1-A8CB4F7D330E}" srcOrd="0" destOrd="0" presId="urn:microsoft.com/office/officeart/2005/8/layout/hierarchy2"/>
    <dgm:cxn modelId="{5772D353-04B9-41F6-84E2-0329406B1584}" type="presOf" srcId="{C5796B78-4090-4B61-B4DC-5DAABC0616D4}" destId="{AE2D2A0D-D25D-43FA-9AB1-A7E6AD63A6A3}" srcOrd="0" destOrd="0" presId="urn:microsoft.com/office/officeart/2005/8/layout/hierarchy2"/>
    <dgm:cxn modelId="{1E527075-46E8-49A4-BC18-6E905C208B1E}" type="presOf" srcId="{CB7F8D09-8B6B-4E04-84D3-95C33982ADD1}" destId="{CB6A8742-1E7E-42ED-AEB3-E383BB86E87D}" srcOrd="0" destOrd="0" presId="urn:microsoft.com/office/officeart/2005/8/layout/hierarchy2"/>
    <dgm:cxn modelId="{8C61FA56-EAF8-474C-A0ED-AB86F25D0432}" srcId="{C0E0B00A-F054-4EC5-9DB8-F412D33FD111}" destId="{A6A64964-1E02-4E49-A2DB-ECD04E17FF44}" srcOrd="3" destOrd="0" parTransId="{7AC1C27E-3F06-4D39-AED9-BAF1B850D499}" sibTransId="{7266681C-E9E8-410B-90EC-56FFBE18AE09}"/>
    <dgm:cxn modelId="{6CA56378-52E0-4A1C-9DA3-371B0ED1E79D}" type="presOf" srcId="{215FEB47-D7D4-4BB6-852B-567BCCEF5A38}" destId="{FAA27626-32B5-4DF6-B9DB-2F6BEA54C20D}" srcOrd="0" destOrd="0" presId="urn:microsoft.com/office/officeart/2005/8/layout/hierarchy2"/>
    <dgm:cxn modelId="{7BF0B87D-3C47-47C0-BCFA-AE6CB8155E45}" type="presOf" srcId="{9D6688D6-890F-40C1-9384-4793192C64CD}" destId="{EA3C266D-DEFB-4365-9053-247A2A91DEAC}" srcOrd="0" destOrd="0" presId="urn:microsoft.com/office/officeart/2005/8/layout/hierarchy2"/>
    <dgm:cxn modelId="{5FDD6F80-5E64-4811-9E93-C64E839C6C40}" type="presOf" srcId="{31425432-46C5-4729-97C5-4A4E8F38CF1F}" destId="{CCA6567B-9874-4B49-9DD1-209836F05117}" srcOrd="1" destOrd="0" presId="urn:microsoft.com/office/officeart/2005/8/layout/hierarchy2"/>
    <dgm:cxn modelId="{4C86F889-5A3C-4CCD-A980-4D183131E666}" srcId="{C0E0B00A-F054-4EC5-9DB8-F412D33FD111}" destId="{CB7F8D09-8B6B-4E04-84D3-95C33982ADD1}" srcOrd="2" destOrd="0" parTransId="{D459B20E-4EB8-47C4-9590-512AA6C3A430}" sibTransId="{675CFB4D-9710-4DEA-8887-62DDC6802ED2}"/>
    <dgm:cxn modelId="{7076C98B-761E-4597-AFFE-A26D1F2E0D12}" type="presOf" srcId="{10A67542-1E23-4C13-8647-FBA486CBDECC}" destId="{88EDF3FE-804A-4515-9A60-21E369C8C087}" srcOrd="0" destOrd="0" presId="urn:microsoft.com/office/officeart/2005/8/layout/hierarchy2"/>
    <dgm:cxn modelId="{C398808C-F9BB-4402-AEE1-C9B8B152B588}" type="presOf" srcId="{30A535EC-F93B-4FB5-BFA4-2A5E4476CA75}" destId="{EEAE6F00-2262-41AD-BA19-59D07E11E928}" srcOrd="0" destOrd="0" presId="urn:microsoft.com/office/officeart/2005/8/layout/hierarchy2"/>
    <dgm:cxn modelId="{4319099D-2ACE-4886-9F3C-663E501B4124}" type="presOf" srcId="{7AC1C27E-3F06-4D39-AED9-BAF1B850D499}" destId="{ABB6D21C-A389-4DAE-BF6A-497C8368640D}" srcOrd="0" destOrd="0" presId="urn:microsoft.com/office/officeart/2005/8/layout/hierarchy2"/>
    <dgm:cxn modelId="{441EA8A0-D6AF-4C94-A38E-EB15A361C310}" type="presOf" srcId="{E9149560-6695-48C9-87B1-7408DA928078}" destId="{F41BF7F2-5AD2-474C-ADF8-1C65A1BB1D24}" srcOrd="1" destOrd="0" presId="urn:microsoft.com/office/officeart/2005/8/layout/hierarchy2"/>
    <dgm:cxn modelId="{3E3BB6A0-B960-4FC0-B26A-762B2267B8B3}" type="presOf" srcId="{FB213A41-A2C6-4405-BE8D-5498F8201FD5}" destId="{514782F7-FC80-4A8A-A523-C062D70F3716}" srcOrd="0" destOrd="0" presId="urn:microsoft.com/office/officeart/2005/8/layout/hierarchy2"/>
    <dgm:cxn modelId="{BC9C37A1-F862-4E41-8D47-DF78AAC93AFD}" srcId="{004F5C33-ECE3-461B-93F4-487D57CB615F}" destId="{92B29092-931C-452D-81FF-5436ED39CDAD}" srcOrd="0" destOrd="0" parTransId="{C6D9495B-6655-4076-865B-A1793BF6DA96}" sibTransId="{D02F1D0B-539D-4B82-B2E0-67C2B1F4DB4E}"/>
    <dgm:cxn modelId="{14E46AA2-1397-4CFF-A973-FD38D5450E7D}" type="presOf" srcId="{D854F0AA-FDC2-4014-A143-A2ADBFA2363A}" destId="{46EF0CFB-54C9-40DD-BEF9-947BBA0F8A87}" srcOrd="0" destOrd="0" presId="urn:microsoft.com/office/officeart/2005/8/layout/hierarchy2"/>
    <dgm:cxn modelId="{2510BAAB-7427-43EC-8BED-5DDEB2B84FAE}" srcId="{C0E0B00A-F054-4EC5-9DB8-F412D33FD111}" destId="{879659F8-815F-4A2B-9D7B-C549B6156736}" srcOrd="4" destOrd="0" parTransId="{C5796B78-4090-4B61-B4DC-5DAABC0616D4}" sibTransId="{AE98DADB-613E-4261-8CAB-386FB4B7828A}"/>
    <dgm:cxn modelId="{7A3945B2-06CF-4AC7-B04D-B2384FC1FA0D}" type="presOf" srcId="{31425432-46C5-4729-97C5-4A4E8F38CF1F}" destId="{09DC74DD-82D0-4888-B721-2B2BDBA440E7}" srcOrd="0" destOrd="0" presId="urn:microsoft.com/office/officeart/2005/8/layout/hierarchy2"/>
    <dgm:cxn modelId="{DC1E79B5-A940-4A24-BFA9-FBFC6BAC8417}" type="presOf" srcId="{A9837169-85D2-4334-8B93-6A3655CE3D3B}" destId="{1502A9A3-B94C-4F5C-A3D9-B80498689A49}" srcOrd="1" destOrd="0" presId="urn:microsoft.com/office/officeart/2005/8/layout/hierarchy2"/>
    <dgm:cxn modelId="{2DBEAAC7-7A24-426D-AC09-662519677AB3}" type="presOf" srcId="{879659F8-815F-4A2B-9D7B-C549B6156736}" destId="{44FB2B21-320D-4E98-A737-1C60AF6447C5}" srcOrd="0" destOrd="0" presId="urn:microsoft.com/office/officeart/2005/8/layout/hierarchy2"/>
    <dgm:cxn modelId="{DF1090CB-8369-420F-8FA2-063CE4EE50C8}" type="presOf" srcId="{86476BB4-FA18-4442-81F0-86E3B082B181}" destId="{052107DD-B9A1-4A6C-9B96-B81CF785352D}" srcOrd="0" destOrd="0" presId="urn:microsoft.com/office/officeart/2005/8/layout/hierarchy2"/>
    <dgm:cxn modelId="{D25A20D2-2E49-4FA7-9898-B88C1FF1A781}" type="presOf" srcId="{92B29092-931C-452D-81FF-5436ED39CDAD}" destId="{8CEE3C50-AD7A-4387-BC07-81FAE2A89CBF}" srcOrd="0" destOrd="0" presId="urn:microsoft.com/office/officeart/2005/8/layout/hierarchy2"/>
    <dgm:cxn modelId="{2DA7EBD4-559F-4DB2-A217-CB21DEE4BFF8}" type="presOf" srcId="{FB213A41-A2C6-4405-BE8D-5498F8201FD5}" destId="{777BC43B-5998-43FC-9A2F-32BF2058E2DC}" srcOrd="1" destOrd="0" presId="urn:microsoft.com/office/officeart/2005/8/layout/hierarchy2"/>
    <dgm:cxn modelId="{B9E3B1D8-8EEE-4C0C-902F-E422E93C76F9}" srcId="{C0E0B00A-F054-4EC5-9DB8-F412D33FD111}" destId="{30A535EC-F93B-4FB5-BFA4-2A5E4476CA75}" srcOrd="1" destOrd="0" parTransId="{B8759DF7-57F0-4569-8F56-3E6BF67DD0D3}" sibTransId="{14055A9E-4619-423A-9F51-F445CACA4F7C}"/>
    <dgm:cxn modelId="{251AAED9-2ADE-410E-BF04-9FE02F90AA73}" type="presOf" srcId="{D459B20E-4EB8-47C4-9590-512AA6C3A430}" destId="{6E0F1CFA-42A7-4FD2-8A16-6F5E34448C8D}" srcOrd="1" destOrd="0" presId="urn:microsoft.com/office/officeart/2005/8/layout/hierarchy2"/>
    <dgm:cxn modelId="{A4BF81E0-5BF7-49AE-A33B-4823CAD2AAAD}" type="presOf" srcId="{86476BB4-FA18-4442-81F0-86E3B082B181}" destId="{039805DB-17C7-4C35-9A14-FF1D136370B3}" srcOrd="1" destOrd="0" presId="urn:microsoft.com/office/officeart/2005/8/layout/hierarchy2"/>
    <dgm:cxn modelId="{DE0035E8-135F-452E-AEBF-E9E1B9BB5D11}" type="presOf" srcId="{C0E0B00A-F054-4EC5-9DB8-F412D33FD111}" destId="{9CAC8057-9C1D-4040-942D-DA4419CF711C}" srcOrd="0" destOrd="0" presId="urn:microsoft.com/office/officeart/2005/8/layout/hierarchy2"/>
    <dgm:cxn modelId="{CF7195ED-BBA4-411A-8324-8291B809BF17}" type="presOf" srcId="{004F5C33-ECE3-461B-93F4-487D57CB615F}" destId="{5AB4E68C-3C07-4F93-A952-F78609617A79}" srcOrd="0" destOrd="0" presId="urn:microsoft.com/office/officeart/2005/8/layout/hierarchy2"/>
    <dgm:cxn modelId="{2D7BCDEE-48D1-4F5C-BA1D-F6D596E2A545}" type="presOf" srcId="{B6D59248-48A3-4B7D-B03B-14A1F1FC79DF}" destId="{A3DBF0EE-1594-43A2-BEEA-81955E0AA1CB}" srcOrd="0" destOrd="0" presId="urn:microsoft.com/office/officeart/2005/8/layout/hierarchy2"/>
    <dgm:cxn modelId="{51F0D6F6-1E6E-450E-A1CA-F26AA93B3F49}" type="presOf" srcId="{1C0F9564-354A-4142-8535-5FA10ECF5CEC}" destId="{88A908F6-F674-47C1-AD47-58FD236E1275}" srcOrd="1" destOrd="0" presId="urn:microsoft.com/office/officeart/2005/8/layout/hierarchy2"/>
    <dgm:cxn modelId="{5878F4F6-C835-42B0-A318-93400DC85497}" type="presOf" srcId="{E9149560-6695-48C9-87B1-7408DA928078}" destId="{7B26A5D7-5D4B-4D92-9337-5C71E8F17114}" srcOrd="0" destOrd="0" presId="urn:microsoft.com/office/officeart/2005/8/layout/hierarchy2"/>
    <dgm:cxn modelId="{2FC3EBFA-E32E-4ED2-817D-798DF875992C}" type="presOf" srcId="{78AEEE27-92E5-4CCB-A2CE-8AC893144C68}" destId="{AF2792D3-6A0E-4D07-BC18-AFFA8A86C85D}" srcOrd="0" destOrd="0" presId="urn:microsoft.com/office/officeart/2005/8/layout/hierarchy2"/>
    <dgm:cxn modelId="{17402EFE-4009-4F2D-B70F-F71839081083}" type="presOf" srcId="{7AC1C27E-3F06-4D39-AED9-BAF1B850D499}" destId="{122251B7-219B-4262-A0D1-57709A422D52}" srcOrd="1" destOrd="0" presId="urn:microsoft.com/office/officeart/2005/8/layout/hierarchy2"/>
    <dgm:cxn modelId="{B3E77113-7887-423B-BA42-C1B9B73CF66C}" type="presParOf" srcId="{EA3C266D-DEFB-4365-9053-247A2A91DEAC}" destId="{B9784D93-627A-4C75-A434-B60BABA4BD45}" srcOrd="0" destOrd="0" presId="urn:microsoft.com/office/officeart/2005/8/layout/hierarchy2"/>
    <dgm:cxn modelId="{0D77C295-9CA9-4B81-A745-49600263C837}" type="presParOf" srcId="{B9784D93-627A-4C75-A434-B60BABA4BD45}" destId="{5AB4E68C-3C07-4F93-A952-F78609617A79}" srcOrd="0" destOrd="0" presId="urn:microsoft.com/office/officeart/2005/8/layout/hierarchy2"/>
    <dgm:cxn modelId="{8042F777-039A-410D-B79E-A26AB9EAC96F}" type="presParOf" srcId="{B9784D93-627A-4C75-A434-B60BABA4BD45}" destId="{FB18BE94-C0BF-4ECB-B39E-6CE5FD575FDC}" srcOrd="1" destOrd="0" presId="urn:microsoft.com/office/officeart/2005/8/layout/hierarchy2"/>
    <dgm:cxn modelId="{F9905EB6-77E1-4206-A82D-68DF08F6470B}" type="presParOf" srcId="{FB18BE94-C0BF-4ECB-B39E-6CE5FD575FDC}" destId="{8EA16580-B06C-4F67-85DF-9D7456B3936D}" srcOrd="0" destOrd="0" presId="urn:microsoft.com/office/officeart/2005/8/layout/hierarchy2"/>
    <dgm:cxn modelId="{931C4407-F4B1-4760-AA69-CAF95EAE4835}" type="presParOf" srcId="{8EA16580-B06C-4F67-85DF-9D7456B3936D}" destId="{8D668BC9-6437-49DE-B9C6-4B2B7ED435FD}" srcOrd="0" destOrd="0" presId="urn:microsoft.com/office/officeart/2005/8/layout/hierarchy2"/>
    <dgm:cxn modelId="{496E051F-15D7-4733-AC4A-59326F0D3889}" type="presParOf" srcId="{FB18BE94-C0BF-4ECB-B39E-6CE5FD575FDC}" destId="{4B852A27-46F5-4E5B-8043-155A1A6C73A2}" srcOrd="1" destOrd="0" presId="urn:microsoft.com/office/officeart/2005/8/layout/hierarchy2"/>
    <dgm:cxn modelId="{563FDC6F-589A-4958-A0AA-5A85C0725F86}" type="presParOf" srcId="{4B852A27-46F5-4E5B-8043-155A1A6C73A2}" destId="{8CEE3C50-AD7A-4387-BC07-81FAE2A89CBF}" srcOrd="0" destOrd="0" presId="urn:microsoft.com/office/officeart/2005/8/layout/hierarchy2"/>
    <dgm:cxn modelId="{FB896231-6F8A-447C-8D8E-C47F583D9787}" type="presParOf" srcId="{4B852A27-46F5-4E5B-8043-155A1A6C73A2}" destId="{114BD121-4D92-412C-B8E8-0DDFCD7D1157}" srcOrd="1" destOrd="0" presId="urn:microsoft.com/office/officeart/2005/8/layout/hierarchy2"/>
    <dgm:cxn modelId="{A42BD6A1-2B2F-46F7-9DC6-C313B21DD894}" type="presParOf" srcId="{FB18BE94-C0BF-4ECB-B39E-6CE5FD575FDC}" destId="{CD0747D4-DC60-4623-A23A-184E3C0A97CA}" srcOrd="2" destOrd="0" presId="urn:microsoft.com/office/officeart/2005/8/layout/hierarchy2"/>
    <dgm:cxn modelId="{1E481192-D417-4583-B2BC-6538E4C86C65}" type="presParOf" srcId="{CD0747D4-DC60-4623-A23A-184E3C0A97CA}" destId="{1502A9A3-B94C-4F5C-A3D9-B80498689A49}" srcOrd="0" destOrd="0" presId="urn:microsoft.com/office/officeart/2005/8/layout/hierarchy2"/>
    <dgm:cxn modelId="{DB410136-5B3A-4D3D-9E96-BDFD5C36CB6D}" type="presParOf" srcId="{FB18BE94-C0BF-4ECB-B39E-6CE5FD575FDC}" destId="{421EEA59-9392-48ED-B10B-541D88E8168B}" srcOrd="3" destOrd="0" presId="urn:microsoft.com/office/officeart/2005/8/layout/hierarchy2"/>
    <dgm:cxn modelId="{276229BF-A6C8-44C4-82D6-7CC4437B1081}" type="presParOf" srcId="{421EEA59-9392-48ED-B10B-541D88E8168B}" destId="{9CAC8057-9C1D-4040-942D-DA4419CF711C}" srcOrd="0" destOrd="0" presId="urn:microsoft.com/office/officeart/2005/8/layout/hierarchy2"/>
    <dgm:cxn modelId="{D857DF5F-AEC2-405F-AD5A-84EF9F962356}" type="presParOf" srcId="{421EEA59-9392-48ED-B10B-541D88E8168B}" destId="{1C01F6A0-1E63-47B1-908B-D7BE1CA7D31C}" srcOrd="1" destOrd="0" presId="urn:microsoft.com/office/officeart/2005/8/layout/hierarchy2"/>
    <dgm:cxn modelId="{64721B09-53AB-4CDA-954F-D09C0678A894}" type="presParOf" srcId="{1C01F6A0-1E63-47B1-908B-D7BE1CA7D31C}" destId="{052107DD-B9A1-4A6C-9B96-B81CF785352D}" srcOrd="0" destOrd="0" presId="urn:microsoft.com/office/officeart/2005/8/layout/hierarchy2"/>
    <dgm:cxn modelId="{47A6D58F-CE86-4032-8D30-9E787AE8FC76}" type="presParOf" srcId="{052107DD-B9A1-4A6C-9B96-B81CF785352D}" destId="{039805DB-17C7-4C35-9A14-FF1D136370B3}" srcOrd="0" destOrd="0" presId="urn:microsoft.com/office/officeart/2005/8/layout/hierarchy2"/>
    <dgm:cxn modelId="{C5BF5646-F2A0-4779-8628-1C0F97C5E453}" type="presParOf" srcId="{1C01F6A0-1E63-47B1-908B-D7BE1CA7D31C}" destId="{ADAD999A-8465-4325-99E6-ECDB8B424B80}" srcOrd="1" destOrd="0" presId="urn:microsoft.com/office/officeart/2005/8/layout/hierarchy2"/>
    <dgm:cxn modelId="{2489966D-8BD9-4AA3-98A9-D4C4D73F78A4}" type="presParOf" srcId="{ADAD999A-8465-4325-99E6-ECDB8B424B80}" destId="{A3DBF0EE-1594-43A2-BEEA-81955E0AA1CB}" srcOrd="0" destOrd="0" presId="urn:microsoft.com/office/officeart/2005/8/layout/hierarchy2"/>
    <dgm:cxn modelId="{7946256E-0567-443D-8F8E-0A2644F70B1E}" type="presParOf" srcId="{ADAD999A-8465-4325-99E6-ECDB8B424B80}" destId="{3948F14C-5586-405E-8F8F-C48599F05622}" srcOrd="1" destOrd="0" presId="urn:microsoft.com/office/officeart/2005/8/layout/hierarchy2"/>
    <dgm:cxn modelId="{32DE4544-880A-4CE0-BE2C-78D16107B366}" type="presParOf" srcId="{1C01F6A0-1E63-47B1-908B-D7BE1CA7D31C}" destId="{9B436834-BDDF-4335-97C1-A8CB4F7D330E}" srcOrd="2" destOrd="0" presId="urn:microsoft.com/office/officeart/2005/8/layout/hierarchy2"/>
    <dgm:cxn modelId="{9065F37E-2D1B-4F28-B18E-838206E5E187}" type="presParOf" srcId="{9B436834-BDDF-4335-97C1-A8CB4F7D330E}" destId="{3797DAA4-999B-4E4C-8CA2-D4D406BA1A32}" srcOrd="0" destOrd="0" presId="urn:microsoft.com/office/officeart/2005/8/layout/hierarchy2"/>
    <dgm:cxn modelId="{E6EEB62F-76E2-4AED-B04A-4048BDFA38FC}" type="presParOf" srcId="{1C01F6A0-1E63-47B1-908B-D7BE1CA7D31C}" destId="{E2E2340E-4E8D-4B7F-ADBA-52F9EE32E31E}" srcOrd="3" destOrd="0" presId="urn:microsoft.com/office/officeart/2005/8/layout/hierarchy2"/>
    <dgm:cxn modelId="{67A679D7-4D83-4BFA-BEA1-DBAF0B4854A6}" type="presParOf" srcId="{E2E2340E-4E8D-4B7F-ADBA-52F9EE32E31E}" destId="{EEAE6F00-2262-41AD-BA19-59D07E11E928}" srcOrd="0" destOrd="0" presId="urn:microsoft.com/office/officeart/2005/8/layout/hierarchy2"/>
    <dgm:cxn modelId="{1362134B-E13E-4D84-950E-51C74C0DE73B}" type="presParOf" srcId="{E2E2340E-4E8D-4B7F-ADBA-52F9EE32E31E}" destId="{66A1E9F8-0770-4228-BB8B-A1A46AF17568}" srcOrd="1" destOrd="0" presId="urn:microsoft.com/office/officeart/2005/8/layout/hierarchy2"/>
    <dgm:cxn modelId="{DBCE9F29-E2CB-4F78-99A7-67527D525333}" type="presParOf" srcId="{1C01F6A0-1E63-47B1-908B-D7BE1CA7D31C}" destId="{2943CBB1-E3FA-43B2-9C8A-EAC50F86090E}" srcOrd="4" destOrd="0" presId="urn:microsoft.com/office/officeart/2005/8/layout/hierarchy2"/>
    <dgm:cxn modelId="{A117F743-AEC2-4A02-BE75-60B3CA5DDF11}" type="presParOf" srcId="{2943CBB1-E3FA-43B2-9C8A-EAC50F86090E}" destId="{6E0F1CFA-42A7-4FD2-8A16-6F5E34448C8D}" srcOrd="0" destOrd="0" presId="urn:microsoft.com/office/officeart/2005/8/layout/hierarchy2"/>
    <dgm:cxn modelId="{E3432DFD-AC75-4D69-B0A5-427CD74272AD}" type="presParOf" srcId="{1C01F6A0-1E63-47B1-908B-D7BE1CA7D31C}" destId="{34AAE486-3BD0-4BCD-BA7D-688CACED92B2}" srcOrd="5" destOrd="0" presId="urn:microsoft.com/office/officeart/2005/8/layout/hierarchy2"/>
    <dgm:cxn modelId="{C5196935-CCF9-448F-8B04-CF6D4D6EFCE6}" type="presParOf" srcId="{34AAE486-3BD0-4BCD-BA7D-688CACED92B2}" destId="{CB6A8742-1E7E-42ED-AEB3-E383BB86E87D}" srcOrd="0" destOrd="0" presId="urn:microsoft.com/office/officeart/2005/8/layout/hierarchy2"/>
    <dgm:cxn modelId="{9D4B83DF-F025-4E50-8B30-C118D2B43053}" type="presParOf" srcId="{34AAE486-3BD0-4BCD-BA7D-688CACED92B2}" destId="{D3273497-3B4D-4FA8-8C4F-12705E43AF64}" srcOrd="1" destOrd="0" presId="urn:microsoft.com/office/officeart/2005/8/layout/hierarchy2"/>
    <dgm:cxn modelId="{A2EB460E-E355-4920-9B43-F1B03FBFA184}" type="presParOf" srcId="{1C01F6A0-1E63-47B1-908B-D7BE1CA7D31C}" destId="{ABB6D21C-A389-4DAE-BF6A-497C8368640D}" srcOrd="6" destOrd="0" presId="urn:microsoft.com/office/officeart/2005/8/layout/hierarchy2"/>
    <dgm:cxn modelId="{EE67045E-5933-4C2D-ABB6-DBC8DA8D48EE}" type="presParOf" srcId="{ABB6D21C-A389-4DAE-BF6A-497C8368640D}" destId="{122251B7-219B-4262-A0D1-57709A422D52}" srcOrd="0" destOrd="0" presId="urn:microsoft.com/office/officeart/2005/8/layout/hierarchy2"/>
    <dgm:cxn modelId="{0765446B-4EAD-4BA4-8370-8795923FD6B9}" type="presParOf" srcId="{1C01F6A0-1E63-47B1-908B-D7BE1CA7D31C}" destId="{2E39E68C-71F0-4C68-9DB0-A71D7AB54A13}" srcOrd="7" destOrd="0" presId="urn:microsoft.com/office/officeart/2005/8/layout/hierarchy2"/>
    <dgm:cxn modelId="{7ECF45B6-6ABA-426E-B429-FC8FE27E132F}" type="presParOf" srcId="{2E39E68C-71F0-4C68-9DB0-A71D7AB54A13}" destId="{298E2EF1-B36E-49E9-BBF7-4769854E595A}" srcOrd="0" destOrd="0" presId="urn:microsoft.com/office/officeart/2005/8/layout/hierarchy2"/>
    <dgm:cxn modelId="{B14FAB57-D7C5-4D96-BBA5-0B4B403CE890}" type="presParOf" srcId="{2E39E68C-71F0-4C68-9DB0-A71D7AB54A13}" destId="{E354A3C5-42FA-4384-8ACD-E8331EE5DE6C}" srcOrd="1" destOrd="0" presId="urn:microsoft.com/office/officeart/2005/8/layout/hierarchy2"/>
    <dgm:cxn modelId="{A26D9A2D-DFFD-4DB2-83D3-910028112DA9}" type="presParOf" srcId="{1C01F6A0-1E63-47B1-908B-D7BE1CA7D31C}" destId="{AE2D2A0D-D25D-43FA-9AB1-A7E6AD63A6A3}" srcOrd="8" destOrd="0" presId="urn:microsoft.com/office/officeart/2005/8/layout/hierarchy2"/>
    <dgm:cxn modelId="{9849119B-2869-40AD-82FB-F9F73CAB86F8}" type="presParOf" srcId="{AE2D2A0D-D25D-43FA-9AB1-A7E6AD63A6A3}" destId="{C8A68F15-DBBE-45B2-A83B-E11F57466493}" srcOrd="0" destOrd="0" presId="urn:microsoft.com/office/officeart/2005/8/layout/hierarchy2"/>
    <dgm:cxn modelId="{73607CCF-F12C-4138-922D-F4488CA6E762}" type="presParOf" srcId="{1C01F6A0-1E63-47B1-908B-D7BE1CA7D31C}" destId="{1757DC7E-3199-4828-B6D3-19B46624153D}" srcOrd="9" destOrd="0" presId="urn:microsoft.com/office/officeart/2005/8/layout/hierarchy2"/>
    <dgm:cxn modelId="{E24A3143-349B-46E2-B4A1-27C8888E4F06}" type="presParOf" srcId="{1757DC7E-3199-4828-B6D3-19B46624153D}" destId="{44FB2B21-320D-4E98-A737-1C60AF6447C5}" srcOrd="0" destOrd="0" presId="urn:microsoft.com/office/officeart/2005/8/layout/hierarchy2"/>
    <dgm:cxn modelId="{5F558155-7AC0-4CDB-BD0D-A80E7C6C2B93}" type="presParOf" srcId="{1757DC7E-3199-4828-B6D3-19B46624153D}" destId="{D0F947D9-18BF-4C6C-99CC-A7C7371012CD}" srcOrd="1" destOrd="0" presId="urn:microsoft.com/office/officeart/2005/8/layout/hierarchy2"/>
    <dgm:cxn modelId="{744935DE-072E-4E26-BC35-4C39E0577446}" type="presParOf" srcId="{1C01F6A0-1E63-47B1-908B-D7BE1CA7D31C}" destId="{26F614A8-9750-414D-B77E-EDE00DCE3CC5}" srcOrd="10" destOrd="0" presId="urn:microsoft.com/office/officeart/2005/8/layout/hierarchy2"/>
    <dgm:cxn modelId="{6381B1EC-ACBC-4356-B670-E126180BF571}" type="presParOf" srcId="{26F614A8-9750-414D-B77E-EDE00DCE3CC5}" destId="{88A908F6-F674-47C1-AD47-58FD236E1275}" srcOrd="0" destOrd="0" presId="urn:microsoft.com/office/officeart/2005/8/layout/hierarchy2"/>
    <dgm:cxn modelId="{A1410BE4-D19A-4E3B-89B6-707C0730C3F2}" type="presParOf" srcId="{1C01F6A0-1E63-47B1-908B-D7BE1CA7D31C}" destId="{02611222-86D8-4398-8BC7-2CF34803CD83}" srcOrd="11" destOrd="0" presId="urn:microsoft.com/office/officeart/2005/8/layout/hierarchy2"/>
    <dgm:cxn modelId="{AAE8EA3E-3713-41BE-A877-2F49804CDF7F}" type="presParOf" srcId="{02611222-86D8-4398-8BC7-2CF34803CD83}" destId="{46EF0CFB-54C9-40DD-BEF9-947BBA0F8A87}" srcOrd="0" destOrd="0" presId="urn:microsoft.com/office/officeart/2005/8/layout/hierarchy2"/>
    <dgm:cxn modelId="{7B178979-A7E1-41A3-9182-6B2B3037F1D6}" type="presParOf" srcId="{02611222-86D8-4398-8BC7-2CF34803CD83}" destId="{0DCFE8A0-689D-44B6-8887-61B31078819E}" srcOrd="1" destOrd="0" presId="urn:microsoft.com/office/officeart/2005/8/layout/hierarchy2"/>
    <dgm:cxn modelId="{E5D67554-EA42-4137-8BA4-73FC04A14967}" type="presParOf" srcId="{1C01F6A0-1E63-47B1-908B-D7BE1CA7D31C}" destId="{514782F7-FC80-4A8A-A523-C062D70F3716}" srcOrd="12" destOrd="0" presId="urn:microsoft.com/office/officeart/2005/8/layout/hierarchy2"/>
    <dgm:cxn modelId="{50495C2C-15B8-4DEC-9E55-86F078C0C8A2}" type="presParOf" srcId="{514782F7-FC80-4A8A-A523-C062D70F3716}" destId="{777BC43B-5998-43FC-9A2F-32BF2058E2DC}" srcOrd="0" destOrd="0" presId="urn:microsoft.com/office/officeart/2005/8/layout/hierarchy2"/>
    <dgm:cxn modelId="{EF9615F7-B491-4A44-B761-61E34A2EE4EC}" type="presParOf" srcId="{1C01F6A0-1E63-47B1-908B-D7BE1CA7D31C}" destId="{44D379B3-289A-4201-9C28-018BB4DFA059}" srcOrd="13" destOrd="0" presId="urn:microsoft.com/office/officeart/2005/8/layout/hierarchy2"/>
    <dgm:cxn modelId="{75B555B5-87AD-440C-BA15-F731F4041F20}" type="presParOf" srcId="{44D379B3-289A-4201-9C28-018BB4DFA059}" destId="{FAA27626-32B5-4DF6-B9DB-2F6BEA54C20D}" srcOrd="0" destOrd="0" presId="urn:microsoft.com/office/officeart/2005/8/layout/hierarchy2"/>
    <dgm:cxn modelId="{269360B5-70A9-454B-ADEE-C82910536478}" type="presParOf" srcId="{44D379B3-289A-4201-9C28-018BB4DFA059}" destId="{335767DF-D6CA-40BE-BFAE-BC8D3C22E876}" srcOrd="1" destOrd="0" presId="urn:microsoft.com/office/officeart/2005/8/layout/hierarchy2"/>
    <dgm:cxn modelId="{117A6F14-F8BD-433F-BFE5-47E3D78D5DEA}" type="presParOf" srcId="{1C01F6A0-1E63-47B1-908B-D7BE1CA7D31C}" destId="{09DC74DD-82D0-4888-B721-2B2BDBA440E7}" srcOrd="14" destOrd="0" presId="urn:microsoft.com/office/officeart/2005/8/layout/hierarchy2"/>
    <dgm:cxn modelId="{E1F93347-593F-4AB8-B1F1-FC754FC3BEB6}" type="presParOf" srcId="{09DC74DD-82D0-4888-B721-2B2BDBA440E7}" destId="{CCA6567B-9874-4B49-9DD1-209836F05117}" srcOrd="0" destOrd="0" presId="urn:microsoft.com/office/officeart/2005/8/layout/hierarchy2"/>
    <dgm:cxn modelId="{74232408-A2CA-48C8-B11D-2B0F816A774E}" type="presParOf" srcId="{1C01F6A0-1E63-47B1-908B-D7BE1CA7D31C}" destId="{FB431937-7F41-4101-9319-A5133A47D387}" srcOrd="15" destOrd="0" presId="urn:microsoft.com/office/officeart/2005/8/layout/hierarchy2"/>
    <dgm:cxn modelId="{775995CE-8413-43B3-90A5-52A9B94E5D7D}" type="presParOf" srcId="{FB431937-7F41-4101-9319-A5133A47D387}" destId="{AF2792D3-6A0E-4D07-BC18-AFFA8A86C85D}" srcOrd="0" destOrd="0" presId="urn:microsoft.com/office/officeart/2005/8/layout/hierarchy2"/>
    <dgm:cxn modelId="{2C491012-1ABF-4F60-B609-33BA08F08E10}" type="presParOf" srcId="{FB431937-7F41-4101-9319-A5133A47D387}" destId="{D9D33CC0-D2EA-485E-B782-861DAEA0772C}" srcOrd="1" destOrd="0" presId="urn:microsoft.com/office/officeart/2005/8/layout/hierarchy2"/>
    <dgm:cxn modelId="{573B2281-48E5-42E0-A3AA-F8DDF1A6D7B9}" type="presParOf" srcId="{1C01F6A0-1E63-47B1-908B-D7BE1CA7D31C}" destId="{7B26A5D7-5D4B-4D92-9337-5C71E8F17114}" srcOrd="16" destOrd="0" presId="urn:microsoft.com/office/officeart/2005/8/layout/hierarchy2"/>
    <dgm:cxn modelId="{D1EF8708-5102-4C3F-AF6F-5F93B87C66CE}" type="presParOf" srcId="{7B26A5D7-5D4B-4D92-9337-5C71E8F17114}" destId="{F41BF7F2-5AD2-474C-ADF8-1C65A1BB1D24}" srcOrd="0" destOrd="0" presId="urn:microsoft.com/office/officeart/2005/8/layout/hierarchy2"/>
    <dgm:cxn modelId="{0FA5C12A-7047-4C5E-B788-E66095A2935A}" type="presParOf" srcId="{1C01F6A0-1E63-47B1-908B-D7BE1CA7D31C}" destId="{E39E5A39-610E-435A-B42A-ACA0AC7A8F94}" srcOrd="17" destOrd="0" presId="urn:microsoft.com/office/officeart/2005/8/layout/hierarchy2"/>
    <dgm:cxn modelId="{F34D8FE4-0D48-4274-AAAC-2FBABD1D8FA3}" type="presParOf" srcId="{E39E5A39-610E-435A-B42A-ACA0AC7A8F94}" destId="{88EDF3FE-804A-4515-9A60-21E369C8C087}" srcOrd="0" destOrd="0" presId="urn:microsoft.com/office/officeart/2005/8/layout/hierarchy2"/>
    <dgm:cxn modelId="{EC0D4401-D11F-46DF-B9DF-DAC98AFFE23B}" type="presParOf" srcId="{E39E5A39-610E-435A-B42A-ACA0AC7A8F94}" destId="{307342F6-3379-445A-A7DB-AC06F292C27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44743-73DF-43BD-A1D5-A09D0A5A545F}">
      <dsp:nvSpPr>
        <dsp:cNvPr id="0" name=""/>
        <dsp:cNvSpPr/>
      </dsp:nvSpPr>
      <dsp:spPr>
        <a:xfrm>
          <a:off x="-7186130" y="-1099424"/>
          <a:ext cx="8559455" cy="8559455"/>
        </a:xfrm>
        <a:prstGeom prst="blockArc">
          <a:avLst>
            <a:gd name="adj1" fmla="val 18900000"/>
            <a:gd name="adj2" fmla="val 2700000"/>
            <a:gd name="adj3" fmla="val 252"/>
          </a:avLst>
        </a:prstGeom>
        <a:noFill/>
        <a:ln w="19050"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D27DFDB-94EA-4C64-995E-21314F20745E}">
      <dsp:nvSpPr>
        <dsp:cNvPr id="0" name=""/>
        <dsp:cNvSpPr/>
      </dsp:nvSpPr>
      <dsp:spPr>
        <a:xfrm>
          <a:off x="446196" y="289153"/>
          <a:ext cx="6164441" cy="578051"/>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8829" tIns="45720" rIns="45720" bIns="45720" numCol="1" spcCol="1270" anchor="ctr" anchorCtr="0">
          <a:noAutofit/>
        </a:bodyPr>
        <a:lstStyle/>
        <a:p>
          <a:pPr marL="0" lvl="0" indent="0" algn="l" defTabSz="800100">
            <a:lnSpc>
              <a:spcPct val="90000"/>
            </a:lnSpc>
            <a:spcBef>
              <a:spcPct val="0"/>
            </a:spcBef>
            <a:spcAft>
              <a:spcPct val="35000"/>
            </a:spcAft>
            <a:buClr>
              <a:srgbClr val="0070C0"/>
            </a:buClr>
            <a:buFont typeface="Symbol" panose="05050102010706020507" pitchFamily="18" charset="2"/>
            <a:buNone/>
          </a:pPr>
          <a:r>
            <a:rPr lang="fr-FR" sz="1800" b="1" kern="1200" dirty="0">
              <a:cs typeface="+mj-cs"/>
            </a:rPr>
            <a:t>GI-</a:t>
          </a:r>
          <a:r>
            <a:rPr lang="fr-FR" sz="1800" b="1" kern="1200" dirty="0" err="1">
              <a:cs typeface="+mj-cs"/>
            </a:rPr>
            <a:t>Generation</a:t>
          </a:r>
          <a:endParaRPr lang="ar-SA" sz="1800" b="1" kern="1200" dirty="0">
            <a:cs typeface="+mj-cs"/>
          </a:endParaRPr>
        </a:p>
        <a:p>
          <a:pPr marL="0" lvl="0" indent="0" algn="r" defTabSz="800100" rtl="1">
            <a:lnSpc>
              <a:spcPct val="90000"/>
            </a:lnSpc>
            <a:spcBef>
              <a:spcPct val="0"/>
            </a:spcBef>
            <a:spcAft>
              <a:spcPct val="35000"/>
            </a:spcAft>
            <a:buClr>
              <a:srgbClr val="0070C0"/>
            </a:buClr>
            <a:buFont typeface="Symbol" panose="05050102010706020507" pitchFamily="18" charset="2"/>
            <a:buNone/>
          </a:pPr>
          <a:r>
            <a:rPr lang="ar-SA" sz="1800" b="1" kern="1200" dirty="0">
              <a:cs typeface="+mj-cs"/>
            </a:rPr>
            <a:t>مواليد الفترة ما بين 1901 إلى 1926</a:t>
          </a:r>
          <a:endParaRPr lang="fr-DZ" sz="1800" b="1" kern="1200" dirty="0">
            <a:cs typeface="+mj-cs"/>
          </a:endParaRPr>
        </a:p>
      </dsp:txBody>
      <dsp:txXfrm>
        <a:off x="446196" y="289153"/>
        <a:ext cx="6164441" cy="578051"/>
      </dsp:txXfrm>
    </dsp:sp>
    <dsp:sp modelId="{5EB5C5FA-3BF5-4B07-8AD5-040963A7AA5E}">
      <dsp:nvSpPr>
        <dsp:cNvPr id="0" name=""/>
        <dsp:cNvSpPr/>
      </dsp:nvSpPr>
      <dsp:spPr>
        <a:xfrm>
          <a:off x="84914" y="216896"/>
          <a:ext cx="722564" cy="722564"/>
        </a:xfrm>
        <a:prstGeom prst="ellipse">
          <a:avLst/>
        </a:prstGeom>
        <a:solidFill>
          <a:schemeClr val="lt2">
            <a:hueOff val="0"/>
            <a:satOff val="0"/>
            <a:lumOff val="0"/>
            <a:alphaOff val="0"/>
          </a:schemeClr>
        </a:soli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3AE77D9-E0F3-435F-B046-9191C65DAE1A}">
      <dsp:nvSpPr>
        <dsp:cNvPr id="0" name=""/>
        <dsp:cNvSpPr/>
      </dsp:nvSpPr>
      <dsp:spPr>
        <a:xfrm>
          <a:off x="969674" y="1156739"/>
          <a:ext cx="5640963" cy="578051"/>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8829" tIns="45720" rIns="45720" bIns="45720" numCol="1" spcCol="1270" anchor="ctr" anchorCtr="0">
          <a:noAutofit/>
        </a:bodyPr>
        <a:lstStyle/>
        <a:p>
          <a:pPr marL="0" lvl="0" indent="0" algn="l" defTabSz="800100">
            <a:lnSpc>
              <a:spcPct val="90000"/>
            </a:lnSpc>
            <a:spcBef>
              <a:spcPct val="0"/>
            </a:spcBef>
            <a:spcAft>
              <a:spcPct val="35000"/>
            </a:spcAft>
            <a:buClr>
              <a:srgbClr val="0070C0"/>
            </a:buClr>
            <a:buFont typeface="Symbol" panose="05050102010706020507" pitchFamily="18" charset="2"/>
            <a:buNone/>
          </a:pPr>
          <a:r>
            <a:rPr lang="fr-FR" sz="1800" b="1" kern="1200" dirty="0">
              <a:cs typeface="+mj-cs"/>
            </a:rPr>
            <a:t>Silent </a:t>
          </a:r>
          <a:r>
            <a:rPr lang="fr-FR" sz="1800" b="1" kern="1200" dirty="0" err="1">
              <a:cs typeface="+mj-cs"/>
            </a:rPr>
            <a:t>Generation</a:t>
          </a:r>
          <a:endParaRPr lang="ar-SA" sz="1800" b="1" kern="1200" dirty="0">
            <a:cs typeface="+mj-cs"/>
          </a:endParaRPr>
        </a:p>
        <a:p>
          <a:pPr marL="0" lvl="0" indent="0" algn="r" defTabSz="800100">
            <a:lnSpc>
              <a:spcPct val="90000"/>
            </a:lnSpc>
            <a:spcBef>
              <a:spcPct val="0"/>
            </a:spcBef>
            <a:spcAft>
              <a:spcPct val="35000"/>
            </a:spcAft>
            <a:buClr>
              <a:srgbClr val="0070C0"/>
            </a:buClr>
            <a:buFont typeface="Symbol" panose="05050102010706020507" pitchFamily="18" charset="2"/>
            <a:buNone/>
          </a:pPr>
          <a:r>
            <a:rPr lang="ar-SA" sz="1800" b="1" kern="1200" dirty="0">
              <a:cs typeface="+mj-cs"/>
            </a:rPr>
            <a:t>مواليد الفترة ما بين 1927 إلى 1945</a:t>
          </a:r>
          <a:endParaRPr lang="fr-DZ" sz="1800" b="1" kern="1200" dirty="0">
            <a:cs typeface="+mj-cs"/>
          </a:endParaRPr>
        </a:p>
      </dsp:txBody>
      <dsp:txXfrm>
        <a:off x="969674" y="1156739"/>
        <a:ext cx="5640963" cy="578051"/>
      </dsp:txXfrm>
    </dsp:sp>
    <dsp:sp modelId="{56BB5D67-68FD-41F9-934C-A2C12AFB4822}">
      <dsp:nvSpPr>
        <dsp:cNvPr id="0" name=""/>
        <dsp:cNvSpPr/>
      </dsp:nvSpPr>
      <dsp:spPr>
        <a:xfrm>
          <a:off x="608392" y="1084483"/>
          <a:ext cx="722564" cy="722564"/>
        </a:xfrm>
        <a:prstGeom prst="ellipse">
          <a:avLst/>
        </a:prstGeom>
        <a:solidFill>
          <a:schemeClr val="lt2">
            <a:hueOff val="0"/>
            <a:satOff val="0"/>
            <a:lumOff val="0"/>
            <a:alphaOff val="0"/>
          </a:schemeClr>
        </a:soli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9A74F51-44D3-4B08-9DFF-015BD57C15F8}">
      <dsp:nvSpPr>
        <dsp:cNvPr id="0" name=""/>
        <dsp:cNvSpPr/>
      </dsp:nvSpPr>
      <dsp:spPr>
        <a:xfrm>
          <a:off x="1263926" y="2034407"/>
          <a:ext cx="5354099" cy="578051"/>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8829" tIns="45720" rIns="45720" bIns="45720" numCol="1" spcCol="1270" anchor="ctr" anchorCtr="0">
          <a:noAutofit/>
        </a:bodyPr>
        <a:lstStyle/>
        <a:p>
          <a:pPr marL="0" lvl="0" indent="0" algn="l" defTabSz="800100">
            <a:lnSpc>
              <a:spcPct val="90000"/>
            </a:lnSpc>
            <a:spcBef>
              <a:spcPct val="0"/>
            </a:spcBef>
            <a:spcAft>
              <a:spcPct val="35000"/>
            </a:spcAft>
            <a:buClr>
              <a:srgbClr val="0070C0"/>
            </a:buClr>
            <a:buFont typeface="Symbol" panose="05050102010706020507" pitchFamily="18" charset="2"/>
            <a:buNone/>
          </a:pPr>
          <a:r>
            <a:rPr lang="fr-FR" sz="1800" b="1" kern="1200" dirty="0">
              <a:cs typeface="+mj-cs"/>
            </a:rPr>
            <a:t>Baby Boomers</a:t>
          </a:r>
          <a:endParaRPr lang="ar-SA" sz="1800" b="1" kern="1200" dirty="0">
            <a:cs typeface="+mj-cs"/>
          </a:endParaRPr>
        </a:p>
        <a:p>
          <a:pPr marL="0" lvl="0" indent="0" algn="r" defTabSz="800100">
            <a:lnSpc>
              <a:spcPct val="90000"/>
            </a:lnSpc>
            <a:spcBef>
              <a:spcPct val="0"/>
            </a:spcBef>
            <a:spcAft>
              <a:spcPct val="35000"/>
            </a:spcAft>
            <a:buClr>
              <a:srgbClr val="0070C0"/>
            </a:buClr>
            <a:buFont typeface="Symbol" panose="05050102010706020507" pitchFamily="18" charset="2"/>
            <a:buNone/>
          </a:pPr>
          <a:r>
            <a:rPr lang="ar-SA" sz="1800" b="1" kern="1200" dirty="0">
              <a:cs typeface="+mj-cs"/>
            </a:rPr>
            <a:t>مواليد الفترة ما بين 1946 إلى 1964</a:t>
          </a:r>
          <a:endParaRPr lang="fr-DZ" sz="1800" b="1" kern="1200" dirty="0">
            <a:cs typeface="+mj-cs"/>
          </a:endParaRPr>
        </a:p>
      </dsp:txBody>
      <dsp:txXfrm>
        <a:off x="1263926" y="2034407"/>
        <a:ext cx="5354099" cy="578051"/>
      </dsp:txXfrm>
    </dsp:sp>
    <dsp:sp modelId="{0892D0E0-6849-4048-ACC3-236E8CA9E578}">
      <dsp:nvSpPr>
        <dsp:cNvPr id="0" name=""/>
        <dsp:cNvSpPr/>
      </dsp:nvSpPr>
      <dsp:spPr>
        <a:xfrm>
          <a:off x="895255" y="1951434"/>
          <a:ext cx="722564" cy="722564"/>
        </a:xfrm>
        <a:prstGeom prst="ellipse">
          <a:avLst/>
        </a:prstGeom>
        <a:solidFill>
          <a:schemeClr val="lt2">
            <a:hueOff val="0"/>
            <a:satOff val="0"/>
            <a:lumOff val="0"/>
            <a:alphaOff val="0"/>
          </a:schemeClr>
        </a:soli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E13AC6-5E98-429C-963E-D1F30569ED74}">
      <dsp:nvSpPr>
        <dsp:cNvPr id="0" name=""/>
        <dsp:cNvSpPr/>
      </dsp:nvSpPr>
      <dsp:spPr>
        <a:xfrm>
          <a:off x="1348130" y="2891277"/>
          <a:ext cx="5262507" cy="578051"/>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8829" tIns="45720" rIns="45720" bIns="45720" numCol="1" spcCol="1270" anchor="ctr" anchorCtr="0">
          <a:noAutofit/>
        </a:bodyPr>
        <a:lstStyle/>
        <a:p>
          <a:pPr marL="0" lvl="0" indent="0" algn="l" defTabSz="800100">
            <a:lnSpc>
              <a:spcPct val="90000"/>
            </a:lnSpc>
            <a:spcBef>
              <a:spcPct val="0"/>
            </a:spcBef>
            <a:spcAft>
              <a:spcPct val="35000"/>
            </a:spcAft>
            <a:buNone/>
          </a:pPr>
          <a:r>
            <a:rPr lang="fr-FR" sz="1800" b="1" kern="1200" dirty="0" err="1">
              <a:cs typeface="+mj-cs"/>
            </a:rPr>
            <a:t>Generation</a:t>
          </a:r>
          <a:r>
            <a:rPr lang="fr-FR" sz="1800" b="1" kern="1200" dirty="0">
              <a:cs typeface="+mj-cs"/>
            </a:rPr>
            <a:t> X</a:t>
          </a:r>
          <a:endParaRPr lang="ar-SA" sz="1800" b="1" kern="1200" dirty="0">
            <a:cs typeface="+mj-cs"/>
          </a:endParaRPr>
        </a:p>
        <a:p>
          <a:pPr marL="0" lvl="0" indent="0" algn="r" defTabSz="800100">
            <a:lnSpc>
              <a:spcPct val="90000"/>
            </a:lnSpc>
            <a:spcBef>
              <a:spcPct val="0"/>
            </a:spcBef>
            <a:spcAft>
              <a:spcPct val="35000"/>
            </a:spcAft>
            <a:buNone/>
          </a:pPr>
          <a:r>
            <a:rPr lang="ar-SA" sz="1800" b="1" kern="1200" dirty="0">
              <a:cs typeface="+mj-cs"/>
            </a:rPr>
            <a:t>مواليد الفترة ما بين 1965 إلى 1980</a:t>
          </a:r>
          <a:endParaRPr lang="fr-DZ" sz="1800" b="1" kern="1200" dirty="0">
            <a:cs typeface="+mj-cs"/>
          </a:endParaRPr>
        </a:p>
      </dsp:txBody>
      <dsp:txXfrm>
        <a:off x="1348130" y="2891277"/>
        <a:ext cx="5262507" cy="578051"/>
      </dsp:txXfrm>
    </dsp:sp>
    <dsp:sp modelId="{B9BCF124-351D-4C74-B171-860D86BC6D0B}">
      <dsp:nvSpPr>
        <dsp:cNvPr id="0" name=""/>
        <dsp:cNvSpPr/>
      </dsp:nvSpPr>
      <dsp:spPr>
        <a:xfrm>
          <a:off x="986848" y="2819021"/>
          <a:ext cx="722564" cy="722564"/>
        </a:xfrm>
        <a:prstGeom prst="ellipse">
          <a:avLst/>
        </a:prstGeom>
        <a:solidFill>
          <a:schemeClr val="lt2">
            <a:hueOff val="0"/>
            <a:satOff val="0"/>
            <a:lumOff val="0"/>
            <a:alphaOff val="0"/>
          </a:schemeClr>
        </a:soli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B24E9B8-D669-42C3-905F-A4E3B5C565EB}">
      <dsp:nvSpPr>
        <dsp:cNvPr id="0" name=""/>
        <dsp:cNvSpPr/>
      </dsp:nvSpPr>
      <dsp:spPr>
        <a:xfrm>
          <a:off x="1256537" y="3758864"/>
          <a:ext cx="5354099" cy="578051"/>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8829" tIns="45720" rIns="45720" bIns="45720" numCol="1" spcCol="1270" anchor="ctr" anchorCtr="0">
          <a:noAutofit/>
        </a:bodyPr>
        <a:lstStyle/>
        <a:p>
          <a:pPr marL="0" lvl="0" indent="0" algn="l" defTabSz="800100">
            <a:lnSpc>
              <a:spcPct val="90000"/>
            </a:lnSpc>
            <a:spcBef>
              <a:spcPct val="0"/>
            </a:spcBef>
            <a:spcAft>
              <a:spcPct val="35000"/>
            </a:spcAft>
            <a:buNone/>
          </a:pPr>
          <a:r>
            <a:rPr lang="fr-FR" sz="1800" b="1" kern="1200" dirty="0" err="1">
              <a:cs typeface="+mj-cs"/>
            </a:rPr>
            <a:t>Generation</a:t>
          </a:r>
          <a:r>
            <a:rPr lang="fr-FR" sz="1800" b="1" kern="1200" dirty="0">
              <a:cs typeface="+mj-cs"/>
            </a:rPr>
            <a:t> Y</a:t>
          </a:r>
          <a:endParaRPr lang="ar-SA" sz="1800" b="1" kern="1200" dirty="0">
            <a:cs typeface="+mj-cs"/>
          </a:endParaRPr>
        </a:p>
        <a:p>
          <a:pPr marL="0" lvl="0" indent="0" algn="r" defTabSz="800100">
            <a:lnSpc>
              <a:spcPct val="90000"/>
            </a:lnSpc>
            <a:spcBef>
              <a:spcPct val="0"/>
            </a:spcBef>
            <a:spcAft>
              <a:spcPct val="35000"/>
            </a:spcAft>
            <a:buNone/>
          </a:pPr>
          <a:r>
            <a:rPr lang="ar-SA" sz="1800" b="1" kern="1200" dirty="0">
              <a:cs typeface="+mj-cs"/>
            </a:rPr>
            <a:t>مواليد الفترة ما بين 1981 إلى 1994</a:t>
          </a:r>
          <a:endParaRPr lang="fr-DZ" sz="1800" b="1" kern="1200" dirty="0">
            <a:cs typeface="+mj-cs"/>
          </a:endParaRPr>
        </a:p>
      </dsp:txBody>
      <dsp:txXfrm>
        <a:off x="1256537" y="3758864"/>
        <a:ext cx="5354099" cy="578051"/>
      </dsp:txXfrm>
    </dsp:sp>
    <dsp:sp modelId="{0A9F2080-9F7E-47B2-8BB6-8DBDAFDD2BB6}">
      <dsp:nvSpPr>
        <dsp:cNvPr id="0" name=""/>
        <dsp:cNvSpPr/>
      </dsp:nvSpPr>
      <dsp:spPr>
        <a:xfrm>
          <a:off x="895255" y="3686607"/>
          <a:ext cx="722564" cy="722564"/>
        </a:xfrm>
        <a:prstGeom prst="ellipse">
          <a:avLst/>
        </a:prstGeom>
        <a:solidFill>
          <a:schemeClr val="lt2">
            <a:hueOff val="0"/>
            <a:satOff val="0"/>
            <a:lumOff val="0"/>
            <a:alphaOff val="0"/>
          </a:schemeClr>
        </a:soli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52B50ED-0231-4B42-A007-DDA9F08C162E}">
      <dsp:nvSpPr>
        <dsp:cNvPr id="0" name=""/>
        <dsp:cNvSpPr/>
      </dsp:nvSpPr>
      <dsp:spPr>
        <a:xfrm>
          <a:off x="969674" y="4625815"/>
          <a:ext cx="5640963" cy="578051"/>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8829" tIns="45720" rIns="45720" bIns="45720" numCol="1" spcCol="1270" anchor="ctr" anchorCtr="0">
          <a:noAutofit/>
        </a:bodyPr>
        <a:lstStyle/>
        <a:p>
          <a:pPr marL="0" lvl="0" indent="0" algn="l" defTabSz="800100">
            <a:lnSpc>
              <a:spcPct val="90000"/>
            </a:lnSpc>
            <a:spcBef>
              <a:spcPct val="0"/>
            </a:spcBef>
            <a:spcAft>
              <a:spcPct val="35000"/>
            </a:spcAft>
            <a:buNone/>
          </a:pPr>
          <a:r>
            <a:rPr lang="fr-FR" sz="1800" b="1" kern="1200" dirty="0" err="1">
              <a:cs typeface="+mj-cs"/>
            </a:rPr>
            <a:t>Generation</a:t>
          </a:r>
          <a:r>
            <a:rPr lang="fr-FR" sz="1800" b="1" kern="1200" dirty="0">
              <a:cs typeface="+mj-cs"/>
            </a:rPr>
            <a:t> Z</a:t>
          </a:r>
          <a:endParaRPr lang="ar-SA" sz="1800" b="1" kern="1200" dirty="0">
            <a:cs typeface="+mj-cs"/>
          </a:endParaRPr>
        </a:p>
        <a:p>
          <a:pPr marL="0" lvl="0" indent="0" algn="r" defTabSz="800100">
            <a:lnSpc>
              <a:spcPct val="90000"/>
            </a:lnSpc>
            <a:spcBef>
              <a:spcPct val="0"/>
            </a:spcBef>
            <a:spcAft>
              <a:spcPct val="35000"/>
            </a:spcAft>
            <a:buNone/>
          </a:pPr>
          <a:r>
            <a:rPr lang="ar-SA" sz="1800" b="1" kern="1200" dirty="0">
              <a:cs typeface="+mj-cs"/>
            </a:rPr>
            <a:t>مواليد الفترة ما بين 1995 إلى 2009</a:t>
          </a:r>
        </a:p>
      </dsp:txBody>
      <dsp:txXfrm>
        <a:off x="969674" y="4625815"/>
        <a:ext cx="5640963" cy="578051"/>
      </dsp:txXfrm>
    </dsp:sp>
    <dsp:sp modelId="{CAB2DF60-251C-4980-B8B7-CDD3E6B7E613}">
      <dsp:nvSpPr>
        <dsp:cNvPr id="0" name=""/>
        <dsp:cNvSpPr/>
      </dsp:nvSpPr>
      <dsp:spPr>
        <a:xfrm>
          <a:off x="608392" y="4553558"/>
          <a:ext cx="722564" cy="722564"/>
        </a:xfrm>
        <a:prstGeom prst="ellipse">
          <a:avLst/>
        </a:prstGeom>
        <a:solidFill>
          <a:schemeClr val="lt2">
            <a:hueOff val="0"/>
            <a:satOff val="0"/>
            <a:lumOff val="0"/>
            <a:alphaOff val="0"/>
          </a:schemeClr>
        </a:soli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38275AD-4599-478E-A1E6-5E6896BB6D6A}">
      <dsp:nvSpPr>
        <dsp:cNvPr id="0" name=""/>
        <dsp:cNvSpPr/>
      </dsp:nvSpPr>
      <dsp:spPr>
        <a:xfrm>
          <a:off x="446196" y="5493401"/>
          <a:ext cx="6164441" cy="578051"/>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8829" tIns="45720" rIns="45720" bIns="45720" numCol="1" spcCol="1270" anchor="ctr" anchorCtr="0">
          <a:noAutofit/>
        </a:bodyPr>
        <a:lstStyle/>
        <a:p>
          <a:pPr marL="0" lvl="0" indent="0" algn="l" defTabSz="800100">
            <a:lnSpc>
              <a:spcPct val="90000"/>
            </a:lnSpc>
            <a:spcBef>
              <a:spcPct val="0"/>
            </a:spcBef>
            <a:spcAft>
              <a:spcPct val="35000"/>
            </a:spcAft>
            <a:buNone/>
          </a:pPr>
          <a:r>
            <a:rPr lang="fr-FR" sz="1800" b="1" kern="1200" dirty="0" err="1">
              <a:cs typeface="+mj-cs"/>
            </a:rPr>
            <a:t>Generation</a:t>
          </a:r>
          <a:r>
            <a:rPr lang="fr-FR" sz="1800" b="1" kern="1200" dirty="0">
              <a:cs typeface="+mj-cs"/>
            </a:rPr>
            <a:t> Alpha</a:t>
          </a:r>
          <a:endParaRPr lang="ar-SA" sz="1800" b="1" kern="1200" dirty="0">
            <a:cs typeface="+mj-cs"/>
          </a:endParaRPr>
        </a:p>
        <a:p>
          <a:pPr marL="0" lvl="0" indent="0" algn="r" defTabSz="800100">
            <a:lnSpc>
              <a:spcPct val="90000"/>
            </a:lnSpc>
            <a:spcBef>
              <a:spcPct val="0"/>
            </a:spcBef>
            <a:spcAft>
              <a:spcPct val="35000"/>
            </a:spcAft>
            <a:buNone/>
          </a:pPr>
          <a:r>
            <a:rPr lang="ar-SA" sz="1800" b="1" kern="1200" dirty="0">
              <a:cs typeface="+mj-cs"/>
            </a:rPr>
            <a:t>مواليد الفترة ما بين 2010 إلى 2024</a:t>
          </a:r>
        </a:p>
      </dsp:txBody>
      <dsp:txXfrm>
        <a:off x="446196" y="5493401"/>
        <a:ext cx="6164441" cy="578051"/>
      </dsp:txXfrm>
    </dsp:sp>
    <dsp:sp modelId="{04974076-0B2D-4EB7-B5B9-2A8720FB3A55}">
      <dsp:nvSpPr>
        <dsp:cNvPr id="0" name=""/>
        <dsp:cNvSpPr/>
      </dsp:nvSpPr>
      <dsp:spPr>
        <a:xfrm>
          <a:off x="84914" y="5421145"/>
          <a:ext cx="722564" cy="722564"/>
        </a:xfrm>
        <a:prstGeom prst="ellipse">
          <a:avLst/>
        </a:prstGeom>
        <a:solidFill>
          <a:schemeClr val="lt2">
            <a:hueOff val="0"/>
            <a:satOff val="0"/>
            <a:lumOff val="0"/>
            <a:alphaOff val="0"/>
          </a:schemeClr>
        </a:soli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272BC-6594-45D1-ACAA-4FFEDF2420EB}">
      <dsp:nvSpPr>
        <dsp:cNvPr id="0" name=""/>
        <dsp:cNvSpPr/>
      </dsp:nvSpPr>
      <dsp:spPr>
        <a:xfrm>
          <a:off x="3822895" y="506"/>
          <a:ext cx="4300756" cy="81129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t>تمثيل المعرفة بواسطة الرموز</a:t>
          </a:r>
          <a:endParaRPr lang="fr-DZ" sz="2400" b="1" kern="1200" dirty="0"/>
        </a:p>
      </dsp:txBody>
      <dsp:txXfrm>
        <a:off x="3862499" y="40110"/>
        <a:ext cx="4221548" cy="732091"/>
      </dsp:txXfrm>
    </dsp:sp>
    <dsp:sp modelId="{499BB6D3-56AB-463E-8A56-1F33DF5A5595}">
      <dsp:nvSpPr>
        <dsp:cNvPr id="0" name=""/>
        <dsp:cNvSpPr/>
      </dsp:nvSpPr>
      <dsp:spPr>
        <a:xfrm>
          <a:off x="3822895" y="852371"/>
          <a:ext cx="4300756" cy="81129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t>إمكانية تمثيل المعرفة</a:t>
          </a:r>
          <a:endParaRPr lang="fr-DZ" sz="2400" b="1" kern="1200" dirty="0"/>
        </a:p>
      </dsp:txBody>
      <dsp:txXfrm>
        <a:off x="3862499" y="891975"/>
        <a:ext cx="4221548" cy="732091"/>
      </dsp:txXfrm>
    </dsp:sp>
    <dsp:sp modelId="{1A6633E8-D1CF-484A-A855-CEBD42E76A4F}">
      <dsp:nvSpPr>
        <dsp:cNvPr id="0" name=""/>
        <dsp:cNvSpPr/>
      </dsp:nvSpPr>
      <dsp:spPr>
        <a:xfrm>
          <a:off x="3822895" y="1704236"/>
          <a:ext cx="4300756" cy="81129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t>استخدام الأسلوب التجريبي المتفائل</a:t>
          </a:r>
          <a:endParaRPr lang="fr-DZ" sz="2400" b="1" kern="1200" dirty="0"/>
        </a:p>
      </dsp:txBody>
      <dsp:txXfrm>
        <a:off x="3862499" y="1743840"/>
        <a:ext cx="4221548" cy="732091"/>
      </dsp:txXfrm>
    </dsp:sp>
    <dsp:sp modelId="{EBE5BADA-8610-4D3F-B74C-300928A965BF}">
      <dsp:nvSpPr>
        <dsp:cNvPr id="0" name=""/>
        <dsp:cNvSpPr/>
      </dsp:nvSpPr>
      <dsp:spPr>
        <a:xfrm>
          <a:off x="3822895" y="2556101"/>
          <a:ext cx="4300756" cy="81129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t>قابلية للتعلم</a:t>
          </a:r>
          <a:endParaRPr lang="fr-DZ" sz="2400" b="1" kern="1200" dirty="0"/>
        </a:p>
      </dsp:txBody>
      <dsp:txXfrm>
        <a:off x="3862499" y="2595705"/>
        <a:ext cx="4221548" cy="732091"/>
      </dsp:txXfrm>
    </dsp:sp>
    <dsp:sp modelId="{A3B25401-918D-4B04-B2FC-6B9757B2CE50}">
      <dsp:nvSpPr>
        <dsp:cNvPr id="0" name=""/>
        <dsp:cNvSpPr/>
      </dsp:nvSpPr>
      <dsp:spPr>
        <a:xfrm>
          <a:off x="3822895" y="3407965"/>
          <a:ext cx="4300756" cy="81129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t>النظم الخبيرة</a:t>
          </a:r>
          <a:endParaRPr lang="fr-DZ" sz="2400" b="1" kern="1200" dirty="0"/>
        </a:p>
      </dsp:txBody>
      <dsp:txXfrm>
        <a:off x="3862499" y="3447569"/>
        <a:ext cx="4221548" cy="732091"/>
      </dsp:txXfrm>
    </dsp:sp>
    <dsp:sp modelId="{5CC4C7FE-81FE-41B3-81BF-B9177FD69CBC}">
      <dsp:nvSpPr>
        <dsp:cNvPr id="0" name=""/>
        <dsp:cNvSpPr/>
      </dsp:nvSpPr>
      <dsp:spPr>
        <a:xfrm>
          <a:off x="3822895" y="4259830"/>
          <a:ext cx="4300756" cy="81129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t>الشبكات العصبية</a:t>
          </a:r>
          <a:endParaRPr lang="fr-DZ" sz="2400" b="1" kern="1200" dirty="0"/>
        </a:p>
      </dsp:txBody>
      <dsp:txXfrm>
        <a:off x="3862499" y="4299434"/>
        <a:ext cx="4221548" cy="732091"/>
      </dsp:txXfrm>
    </dsp:sp>
    <dsp:sp modelId="{F12D7939-AA62-4E08-A29F-B15259CB1255}">
      <dsp:nvSpPr>
        <dsp:cNvPr id="0" name=""/>
        <dsp:cNvSpPr/>
      </dsp:nvSpPr>
      <dsp:spPr>
        <a:xfrm>
          <a:off x="3822895" y="5111695"/>
          <a:ext cx="4300756" cy="81129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t>نظم الوكيل الذكي</a:t>
          </a:r>
        </a:p>
      </dsp:txBody>
      <dsp:txXfrm>
        <a:off x="3862499" y="5151299"/>
        <a:ext cx="4221548" cy="7320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2CBCB-B68F-4096-A910-27191D34B842}">
      <dsp:nvSpPr>
        <dsp:cNvPr id="0" name=""/>
        <dsp:cNvSpPr/>
      </dsp:nvSpPr>
      <dsp:spPr>
        <a:xfrm rot="5400000">
          <a:off x="7799131" y="-3416738"/>
          <a:ext cx="649039" cy="7645790"/>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r" defTabSz="800100" rtl="1">
            <a:lnSpc>
              <a:spcPct val="90000"/>
            </a:lnSpc>
            <a:spcBef>
              <a:spcPct val="0"/>
            </a:spcBef>
            <a:spcAft>
              <a:spcPct val="15000"/>
            </a:spcAft>
            <a:buChar char="•"/>
          </a:pPr>
          <a:r>
            <a:rPr lang="ar-SA" sz="1800" b="1" kern="1200" dirty="0"/>
            <a:t>يتيح الذكاء الإصطناعي اليوم إجراء تحليل دقيق للعديد من المتغيرات الخارجية من أجل التنبؤ بالمبيعات وبيع المنتجات</a:t>
          </a:r>
          <a:endParaRPr lang="fr-DZ" sz="1800" b="1" kern="1200" dirty="0"/>
        </a:p>
      </dsp:txBody>
      <dsp:txXfrm rot="-5400000">
        <a:off x="4300756" y="113320"/>
        <a:ext cx="7614107" cy="585673"/>
      </dsp:txXfrm>
    </dsp:sp>
    <dsp:sp modelId="{59E272BC-6594-45D1-ACAA-4FFEDF2420EB}">
      <dsp:nvSpPr>
        <dsp:cNvPr id="0" name=""/>
        <dsp:cNvSpPr/>
      </dsp:nvSpPr>
      <dsp:spPr>
        <a:xfrm>
          <a:off x="0" y="506"/>
          <a:ext cx="4300756" cy="81129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t>التنبؤ بالمبيعات</a:t>
          </a:r>
          <a:endParaRPr lang="fr-DZ" sz="2400" b="1" kern="1200" dirty="0"/>
        </a:p>
      </dsp:txBody>
      <dsp:txXfrm>
        <a:off x="39604" y="40110"/>
        <a:ext cx="4221548" cy="732091"/>
      </dsp:txXfrm>
    </dsp:sp>
    <dsp:sp modelId="{82C36B88-3A75-472E-8B7D-952DAF3522D9}">
      <dsp:nvSpPr>
        <dsp:cNvPr id="0" name=""/>
        <dsp:cNvSpPr/>
      </dsp:nvSpPr>
      <dsp:spPr>
        <a:xfrm rot="5400000">
          <a:off x="7819427" y="-2564873"/>
          <a:ext cx="608449" cy="7645790"/>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r" defTabSz="622300" rtl="1">
            <a:lnSpc>
              <a:spcPct val="90000"/>
            </a:lnSpc>
            <a:spcBef>
              <a:spcPct val="0"/>
            </a:spcBef>
            <a:spcAft>
              <a:spcPct val="15000"/>
            </a:spcAft>
            <a:buChar char="•"/>
          </a:pPr>
          <a:r>
            <a:rPr lang="ar-SA" sz="1400" b="1" kern="1200" dirty="0"/>
            <a:t>يحدد الذكاء الإصطناعي المستهلكين المحتملين الأكثر إثارة للاهتمام (أولئك اللذين لديهم احتمالية للتحويل) وذلك بفضل طريقة التشابه، أي تحديد المستهلكين الذي يتشاركون نفس المعلومات ويزرون نفس المواقع ونفس فئات المنتجات....</a:t>
          </a:r>
          <a:endParaRPr lang="fr-DZ" sz="1400" b="1" kern="1200" dirty="0"/>
        </a:p>
      </dsp:txBody>
      <dsp:txXfrm rot="-5400000">
        <a:off x="4300757" y="983499"/>
        <a:ext cx="7616088" cy="549045"/>
      </dsp:txXfrm>
    </dsp:sp>
    <dsp:sp modelId="{499BB6D3-56AB-463E-8A56-1F33DF5A5595}">
      <dsp:nvSpPr>
        <dsp:cNvPr id="0" name=""/>
        <dsp:cNvSpPr/>
      </dsp:nvSpPr>
      <dsp:spPr>
        <a:xfrm>
          <a:off x="0" y="852371"/>
          <a:ext cx="4300756" cy="81129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t>تسجيل المستهلكين الحاليين والمحتملين</a:t>
          </a:r>
          <a:endParaRPr lang="fr-DZ" sz="2400" b="1" kern="1200" dirty="0"/>
        </a:p>
      </dsp:txBody>
      <dsp:txXfrm>
        <a:off x="39604" y="891975"/>
        <a:ext cx="4221548" cy="732091"/>
      </dsp:txXfrm>
    </dsp:sp>
    <dsp:sp modelId="{F3EDE525-4C65-4091-9252-831EDA898D5A}">
      <dsp:nvSpPr>
        <dsp:cNvPr id="0" name=""/>
        <dsp:cNvSpPr/>
      </dsp:nvSpPr>
      <dsp:spPr>
        <a:xfrm rot="5400000">
          <a:off x="7799131" y="-1713008"/>
          <a:ext cx="649039" cy="7645790"/>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r" defTabSz="711200" rtl="1">
            <a:lnSpc>
              <a:spcPct val="90000"/>
            </a:lnSpc>
            <a:spcBef>
              <a:spcPct val="0"/>
            </a:spcBef>
            <a:spcAft>
              <a:spcPct val="15000"/>
            </a:spcAft>
            <a:buChar char="•"/>
          </a:pPr>
          <a:r>
            <a:rPr lang="ar-SA" sz="1600" b="1" kern="1200" dirty="0"/>
            <a:t>يقوم الذكاء الإصطناعي باختبار العديد من المناطق المختلفة لنفس الصفحة، من أجل تحديد التكوين الأمثل. في معظم الحالات تعتمد على تقنية اختبار </a:t>
          </a:r>
          <a:r>
            <a:rPr lang="fr-FR" sz="1600" b="1" kern="1200" dirty="0"/>
            <a:t>AB</a:t>
          </a:r>
          <a:r>
            <a:rPr lang="ar-SA" sz="1600" b="1" kern="1200" dirty="0"/>
            <a:t> متعدد المتغيرات والتعلم الآلي.</a:t>
          </a:r>
          <a:endParaRPr lang="fr-DZ" sz="1600" b="1" kern="1200" dirty="0"/>
        </a:p>
      </dsp:txBody>
      <dsp:txXfrm rot="-5400000">
        <a:off x="4300756" y="1817050"/>
        <a:ext cx="7614107" cy="585673"/>
      </dsp:txXfrm>
    </dsp:sp>
    <dsp:sp modelId="{1A6633E8-D1CF-484A-A855-CEBD42E76A4F}">
      <dsp:nvSpPr>
        <dsp:cNvPr id="0" name=""/>
        <dsp:cNvSpPr/>
      </dsp:nvSpPr>
      <dsp:spPr>
        <a:xfrm>
          <a:off x="0" y="1704236"/>
          <a:ext cx="4300756" cy="81129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t>التخصيص</a:t>
          </a:r>
        </a:p>
        <a:p>
          <a:pPr marL="0" lvl="0" indent="0" algn="ctr" defTabSz="1066800" rtl="1">
            <a:lnSpc>
              <a:spcPct val="90000"/>
            </a:lnSpc>
            <a:spcBef>
              <a:spcPct val="0"/>
            </a:spcBef>
            <a:spcAft>
              <a:spcPct val="35000"/>
            </a:spcAft>
            <a:buNone/>
          </a:pPr>
          <a:r>
            <a:rPr lang="ar-SA" sz="2400" b="1" kern="1200" dirty="0"/>
            <a:t>(تقسيم المناطق والمحتوى التحريري)</a:t>
          </a:r>
          <a:endParaRPr lang="fr-DZ" sz="2400" b="1" kern="1200" dirty="0"/>
        </a:p>
      </dsp:txBody>
      <dsp:txXfrm>
        <a:off x="39604" y="1743840"/>
        <a:ext cx="4221548" cy="732091"/>
      </dsp:txXfrm>
    </dsp:sp>
    <dsp:sp modelId="{70A68E80-B1D7-4EA7-9E4D-6E58E2CBEEDB}">
      <dsp:nvSpPr>
        <dsp:cNvPr id="0" name=""/>
        <dsp:cNvSpPr/>
      </dsp:nvSpPr>
      <dsp:spPr>
        <a:xfrm rot="5400000">
          <a:off x="7799131" y="-861144"/>
          <a:ext cx="649039" cy="7645790"/>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r" defTabSz="622300" rtl="1">
            <a:lnSpc>
              <a:spcPct val="90000"/>
            </a:lnSpc>
            <a:spcBef>
              <a:spcPct val="0"/>
            </a:spcBef>
            <a:spcAft>
              <a:spcPct val="15000"/>
            </a:spcAft>
            <a:buChar char="•"/>
          </a:pPr>
          <a:r>
            <a:rPr lang="ar-SA" sz="1400" b="1" kern="1200" dirty="0"/>
            <a:t>يقوم الذكاء الإصطناعي بتحديد وتقديم المنتجات الأكثر صلة (المنتجات التكميلية أو البديلة أو ببساطة المنتجات الجديدة) بناء على الملف الشخصي للزائر. تقليديا، كان التخصيص يعتمد على بيانات إدارة العلاقة مع العملاء، إن إضافة الذكاء الإصطناعي الآن يجعل من الممكن إضافة متغيرات جديدة مثل تحديد الموقع، الشبكات الاجتماعية...</a:t>
          </a:r>
          <a:endParaRPr lang="fr-DZ" sz="1400" b="1" kern="1200" dirty="0"/>
        </a:p>
      </dsp:txBody>
      <dsp:txXfrm rot="-5400000">
        <a:off x="4300756" y="2668914"/>
        <a:ext cx="7614107" cy="585673"/>
      </dsp:txXfrm>
    </dsp:sp>
    <dsp:sp modelId="{EBE5BADA-8610-4D3F-B74C-300928A965BF}">
      <dsp:nvSpPr>
        <dsp:cNvPr id="0" name=""/>
        <dsp:cNvSpPr/>
      </dsp:nvSpPr>
      <dsp:spPr>
        <a:xfrm>
          <a:off x="0" y="2556101"/>
          <a:ext cx="4300756" cy="81129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t>التخصيص </a:t>
          </a:r>
        </a:p>
        <a:p>
          <a:pPr marL="0" lvl="0" indent="0" algn="ctr" defTabSz="1066800" rtl="1">
            <a:lnSpc>
              <a:spcPct val="90000"/>
            </a:lnSpc>
            <a:spcBef>
              <a:spcPct val="0"/>
            </a:spcBef>
            <a:spcAft>
              <a:spcPct val="35000"/>
            </a:spcAft>
            <a:buNone/>
          </a:pPr>
          <a:r>
            <a:rPr lang="ar-SA" sz="2400" b="1" kern="1200" dirty="0"/>
            <a:t>(محرك توصية المنتج)</a:t>
          </a:r>
          <a:endParaRPr lang="fr-DZ" sz="2400" b="1" kern="1200" dirty="0"/>
        </a:p>
      </dsp:txBody>
      <dsp:txXfrm>
        <a:off x="39604" y="2595705"/>
        <a:ext cx="4221548" cy="732091"/>
      </dsp:txXfrm>
    </dsp:sp>
    <dsp:sp modelId="{9BC6C2A6-24E9-4B57-AB44-8EE37ECB5493}">
      <dsp:nvSpPr>
        <dsp:cNvPr id="0" name=""/>
        <dsp:cNvSpPr/>
      </dsp:nvSpPr>
      <dsp:spPr>
        <a:xfrm rot="5400000">
          <a:off x="7799131" y="-9279"/>
          <a:ext cx="649039" cy="7645790"/>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r" defTabSz="800100" rtl="1">
            <a:lnSpc>
              <a:spcPct val="90000"/>
            </a:lnSpc>
            <a:spcBef>
              <a:spcPct val="0"/>
            </a:spcBef>
            <a:spcAft>
              <a:spcPct val="15000"/>
            </a:spcAft>
            <a:buChar char="•"/>
          </a:pPr>
          <a:r>
            <a:rPr lang="ar-SA" sz="1800" b="1" kern="1200" dirty="0"/>
            <a:t>يقوم الذكاء الإصطناعي بتخصيص سعر البيع المقترح في الوقت الفعلي بناء على ملف تعريف الزائر</a:t>
          </a:r>
          <a:endParaRPr lang="fr-DZ" sz="1800" b="1" kern="1200" dirty="0"/>
        </a:p>
      </dsp:txBody>
      <dsp:txXfrm rot="-5400000">
        <a:off x="4300756" y="3520780"/>
        <a:ext cx="7614107" cy="585673"/>
      </dsp:txXfrm>
    </dsp:sp>
    <dsp:sp modelId="{A3B25401-918D-4B04-B2FC-6B9757B2CE50}">
      <dsp:nvSpPr>
        <dsp:cNvPr id="0" name=""/>
        <dsp:cNvSpPr/>
      </dsp:nvSpPr>
      <dsp:spPr>
        <a:xfrm>
          <a:off x="0" y="3407965"/>
          <a:ext cx="4300756" cy="81129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t>التخصيص </a:t>
          </a:r>
        </a:p>
        <a:p>
          <a:pPr marL="0" lvl="0" indent="0" algn="ctr" defTabSz="1066800" rtl="1">
            <a:lnSpc>
              <a:spcPct val="90000"/>
            </a:lnSpc>
            <a:spcBef>
              <a:spcPct val="0"/>
            </a:spcBef>
            <a:spcAft>
              <a:spcPct val="35000"/>
            </a:spcAft>
            <a:buNone/>
          </a:pPr>
          <a:r>
            <a:rPr lang="ar-SA" sz="2400" b="1" kern="1200" dirty="0"/>
            <a:t>(التسعير الديناميكي)</a:t>
          </a:r>
          <a:endParaRPr lang="fr-DZ" sz="2400" b="1" kern="1200" dirty="0"/>
        </a:p>
      </dsp:txBody>
      <dsp:txXfrm>
        <a:off x="39604" y="3447569"/>
        <a:ext cx="4221548" cy="732091"/>
      </dsp:txXfrm>
    </dsp:sp>
    <dsp:sp modelId="{385DF877-EA32-4537-AF5A-17131C2854AA}">
      <dsp:nvSpPr>
        <dsp:cNvPr id="0" name=""/>
        <dsp:cNvSpPr/>
      </dsp:nvSpPr>
      <dsp:spPr>
        <a:xfrm rot="5400000">
          <a:off x="7799131" y="842585"/>
          <a:ext cx="649039" cy="7645790"/>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r" defTabSz="800100" rtl="1">
            <a:lnSpc>
              <a:spcPct val="90000"/>
            </a:lnSpc>
            <a:spcBef>
              <a:spcPct val="0"/>
            </a:spcBef>
            <a:spcAft>
              <a:spcPct val="15000"/>
            </a:spcAft>
            <a:buChar char="•"/>
          </a:pPr>
          <a:r>
            <a:rPr lang="ar-SA" sz="1800" b="1" kern="1200" dirty="0"/>
            <a:t>الذكاء الإصطناعي وخاصة </a:t>
          </a:r>
          <a:r>
            <a:rPr lang="fr-FR" sz="1800" b="1" kern="1200" dirty="0"/>
            <a:t>NLP</a:t>
          </a:r>
          <a:r>
            <a:rPr lang="ar-SA" sz="1800" b="1" kern="1200" dirty="0"/>
            <a:t> معالجة اللغات الطبيعية </a:t>
          </a:r>
          <a:r>
            <a:rPr lang="fr-FR" sz="1800" b="1" kern="1200" dirty="0"/>
            <a:t>NLU</a:t>
          </a:r>
          <a:r>
            <a:rPr lang="ar-SA" sz="1800" b="1" kern="1200" dirty="0"/>
            <a:t> فهم اللغة الطبيعية يجعل من الممكن إنشاء محادثات بين الإنسان والآلة.</a:t>
          </a:r>
          <a:endParaRPr lang="fr-DZ" sz="1800" b="1" kern="1200" dirty="0"/>
        </a:p>
      </dsp:txBody>
      <dsp:txXfrm rot="-5400000">
        <a:off x="4300756" y="4372644"/>
        <a:ext cx="7614107" cy="585673"/>
      </dsp:txXfrm>
    </dsp:sp>
    <dsp:sp modelId="{5CC4C7FE-81FE-41B3-81BF-B9177FD69CBC}">
      <dsp:nvSpPr>
        <dsp:cNvPr id="0" name=""/>
        <dsp:cNvSpPr/>
      </dsp:nvSpPr>
      <dsp:spPr>
        <a:xfrm>
          <a:off x="0" y="4259830"/>
          <a:ext cx="4300756" cy="81129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t>روبوتات الدردشة</a:t>
          </a:r>
          <a:endParaRPr lang="fr-DZ" sz="2400" b="1" kern="1200" dirty="0"/>
        </a:p>
      </dsp:txBody>
      <dsp:txXfrm>
        <a:off x="39604" y="4299434"/>
        <a:ext cx="4221548" cy="732091"/>
      </dsp:txXfrm>
    </dsp:sp>
    <dsp:sp modelId="{87C76D61-2B67-4BF3-8733-074C18B76D27}">
      <dsp:nvSpPr>
        <dsp:cNvPr id="0" name=""/>
        <dsp:cNvSpPr/>
      </dsp:nvSpPr>
      <dsp:spPr>
        <a:xfrm rot="5400000">
          <a:off x="7846313" y="1716164"/>
          <a:ext cx="511248" cy="7602361"/>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ar-SA" sz="2000" b="1" kern="1200" dirty="0"/>
            <a:t>معرفة ما يقوله الناس على شبكات التواصل الاجتماعي لتحديد المروجين والمنتقدين</a:t>
          </a:r>
          <a:endParaRPr lang="fr-DZ" sz="2000" b="1" kern="1200" dirty="0"/>
        </a:p>
      </dsp:txBody>
      <dsp:txXfrm rot="-5400000">
        <a:off x="4300757" y="5286678"/>
        <a:ext cx="7577404" cy="461334"/>
      </dsp:txXfrm>
    </dsp:sp>
    <dsp:sp modelId="{F12D7939-AA62-4E08-A29F-B15259CB1255}">
      <dsp:nvSpPr>
        <dsp:cNvPr id="0" name=""/>
        <dsp:cNvSpPr/>
      </dsp:nvSpPr>
      <dsp:spPr>
        <a:xfrm>
          <a:off x="0" y="5111695"/>
          <a:ext cx="4300756" cy="81129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t>الاستماع إلى الضوضاء الاجتماعية وتحليلها</a:t>
          </a:r>
          <a:endParaRPr lang="fr-DZ" sz="2400" b="1" kern="1200" dirty="0"/>
        </a:p>
      </dsp:txBody>
      <dsp:txXfrm>
        <a:off x="39604" y="5151299"/>
        <a:ext cx="4221548" cy="7320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4E68C-3C07-4F93-A952-F78609617A79}">
      <dsp:nvSpPr>
        <dsp:cNvPr id="0" name=""/>
        <dsp:cNvSpPr/>
      </dsp:nvSpPr>
      <dsp:spPr>
        <a:xfrm>
          <a:off x="310105" y="2377840"/>
          <a:ext cx="1179818" cy="58990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SA" sz="1400" b="1" kern="1200" dirty="0">
              <a:cs typeface="+mj-cs"/>
            </a:rPr>
            <a:t>خدمة المستهلك </a:t>
          </a:r>
        </a:p>
        <a:p>
          <a:pPr marL="0" lvl="0" indent="0" algn="ctr" defTabSz="622300">
            <a:lnSpc>
              <a:spcPct val="90000"/>
            </a:lnSpc>
            <a:spcBef>
              <a:spcPct val="0"/>
            </a:spcBef>
            <a:spcAft>
              <a:spcPct val="35000"/>
            </a:spcAft>
            <a:buNone/>
          </a:pPr>
          <a:r>
            <a:rPr lang="ar-SA" sz="1400" b="1" kern="1200" dirty="0">
              <a:cs typeface="+mj-cs"/>
            </a:rPr>
            <a:t>خدمة الإنسانية</a:t>
          </a:r>
          <a:endParaRPr lang="fr-DZ" sz="1400" b="1" kern="1200" dirty="0">
            <a:cs typeface="+mj-cs"/>
          </a:endParaRPr>
        </a:p>
      </dsp:txBody>
      <dsp:txXfrm>
        <a:off x="327383" y="2395118"/>
        <a:ext cx="1145262" cy="555353"/>
      </dsp:txXfrm>
    </dsp:sp>
    <dsp:sp modelId="{8EA16580-B06C-4F67-85DF-9D7456B3936D}">
      <dsp:nvSpPr>
        <dsp:cNvPr id="0" name=""/>
        <dsp:cNvSpPr/>
      </dsp:nvSpPr>
      <dsp:spPr>
        <a:xfrm rot="19457599">
          <a:off x="1435297" y="2494383"/>
          <a:ext cx="581180" cy="17626"/>
        </a:xfrm>
        <a:custGeom>
          <a:avLst/>
          <a:gdLst/>
          <a:ahLst/>
          <a:cxnLst/>
          <a:rect l="0" t="0" r="0" b="0"/>
          <a:pathLst>
            <a:path>
              <a:moveTo>
                <a:pt x="0" y="8813"/>
              </a:moveTo>
              <a:lnTo>
                <a:pt x="581180" y="8813"/>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fr-DZ" sz="400" kern="1200"/>
        </a:p>
      </dsp:txBody>
      <dsp:txXfrm>
        <a:off x="1711358" y="2488667"/>
        <a:ext cx="29059" cy="29059"/>
      </dsp:txXfrm>
    </dsp:sp>
    <dsp:sp modelId="{8CEE3C50-AD7A-4387-BC07-81FAE2A89CBF}">
      <dsp:nvSpPr>
        <dsp:cNvPr id="0" name=""/>
        <dsp:cNvSpPr/>
      </dsp:nvSpPr>
      <dsp:spPr>
        <a:xfrm>
          <a:off x="1961851" y="2038643"/>
          <a:ext cx="1179818" cy="58990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SA" sz="1400" b="1" kern="1200" dirty="0">
              <a:cs typeface="+mj-cs"/>
            </a:rPr>
            <a:t>دمج الاستدامة والتقنيات الجديدة</a:t>
          </a:r>
          <a:endParaRPr lang="fr-DZ" sz="1400" b="1" kern="1200" dirty="0">
            <a:cs typeface="+mj-cs"/>
          </a:endParaRPr>
        </a:p>
      </dsp:txBody>
      <dsp:txXfrm>
        <a:off x="1979129" y="2055921"/>
        <a:ext cx="1145262" cy="555353"/>
      </dsp:txXfrm>
    </dsp:sp>
    <dsp:sp modelId="{CD0747D4-DC60-4623-A23A-184E3C0A97CA}">
      <dsp:nvSpPr>
        <dsp:cNvPr id="0" name=""/>
        <dsp:cNvSpPr/>
      </dsp:nvSpPr>
      <dsp:spPr>
        <a:xfrm rot="2142401">
          <a:off x="1435297" y="2833581"/>
          <a:ext cx="581180" cy="17626"/>
        </a:xfrm>
        <a:custGeom>
          <a:avLst/>
          <a:gdLst/>
          <a:ahLst/>
          <a:cxnLst/>
          <a:rect l="0" t="0" r="0" b="0"/>
          <a:pathLst>
            <a:path>
              <a:moveTo>
                <a:pt x="0" y="8813"/>
              </a:moveTo>
              <a:lnTo>
                <a:pt x="581180" y="8813"/>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fr-DZ" sz="1400" b="1" kern="1200">
            <a:cs typeface="+mj-cs"/>
          </a:endParaRPr>
        </a:p>
      </dsp:txBody>
      <dsp:txXfrm>
        <a:off x="1711358" y="2827865"/>
        <a:ext cx="29059" cy="29059"/>
      </dsp:txXfrm>
    </dsp:sp>
    <dsp:sp modelId="{9CAC8057-9C1D-4040-942D-DA4419CF711C}">
      <dsp:nvSpPr>
        <dsp:cNvPr id="0" name=""/>
        <dsp:cNvSpPr/>
      </dsp:nvSpPr>
      <dsp:spPr>
        <a:xfrm>
          <a:off x="1961851" y="2717038"/>
          <a:ext cx="1179818" cy="58990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SA" sz="1400" b="1" kern="1200" dirty="0">
              <a:cs typeface="+mj-cs"/>
            </a:rPr>
            <a:t>سلع وخدمات تلبي تطلعات المستهلك المعاصر</a:t>
          </a:r>
          <a:endParaRPr lang="fr-DZ" sz="1400" b="1" kern="1200" dirty="0">
            <a:cs typeface="+mj-cs"/>
          </a:endParaRPr>
        </a:p>
      </dsp:txBody>
      <dsp:txXfrm>
        <a:off x="1979129" y="2734316"/>
        <a:ext cx="1145262" cy="555353"/>
      </dsp:txXfrm>
    </dsp:sp>
    <dsp:sp modelId="{052107DD-B9A1-4A6C-9B96-B81CF785352D}">
      <dsp:nvSpPr>
        <dsp:cNvPr id="0" name=""/>
        <dsp:cNvSpPr/>
      </dsp:nvSpPr>
      <dsp:spPr>
        <a:xfrm rot="16791948">
          <a:off x="2000476" y="1646388"/>
          <a:ext cx="2754314" cy="17626"/>
        </a:xfrm>
        <a:custGeom>
          <a:avLst/>
          <a:gdLst/>
          <a:ahLst/>
          <a:cxnLst/>
          <a:rect l="0" t="0" r="0" b="0"/>
          <a:pathLst>
            <a:path>
              <a:moveTo>
                <a:pt x="0" y="8813"/>
              </a:moveTo>
              <a:lnTo>
                <a:pt x="2754314" y="8813"/>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fr-DZ" sz="1400" b="1" kern="1200">
            <a:cs typeface="+mj-cs"/>
          </a:endParaRPr>
        </a:p>
      </dsp:txBody>
      <dsp:txXfrm>
        <a:off x="3308776" y="1586344"/>
        <a:ext cx="137715" cy="137715"/>
      </dsp:txXfrm>
    </dsp:sp>
    <dsp:sp modelId="{A3DBF0EE-1594-43A2-BEEA-81955E0AA1CB}">
      <dsp:nvSpPr>
        <dsp:cNvPr id="0" name=""/>
        <dsp:cNvSpPr/>
      </dsp:nvSpPr>
      <dsp:spPr>
        <a:xfrm>
          <a:off x="3613597" y="3455"/>
          <a:ext cx="3634183" cy="58990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SA" sz="1400" b="1" kern="1200" dirty="0">
              <a:cs typeface="+mj-cs"/>
            </a:rPr>
            <a:t>تخزين كافة البيانات والمعلومات</a:t>
          </a:r>
          <a:endParaRPr lang="fr-DZ" sz="1400" b="1" kern="1200" dirty="0">
            <a:cs typeface="+mj-cs"/>
          </a:endParaRPr>
        </a:p>
      </dsp:txBody>
      <dsp:txXfrm>
        <a:off x="3630875" y="20733"/>
        <a:ext cx="3599627" cy="555353"/>
      </dsp:txXfrm>
    </dsp:sp>
    <dsp:sp modelId="{9B436834-BDDF-4335-97C1-A8CB4F7D330E}">
      <dsp:nvSpPr>
        <dsp:cNvPr id="0" name=""/>
        <dsp:cNvSpPr/>
      </dsp:nvSpPr>
      <dsp:spPr>
        <a:xfrm rot="16983315">
          <a:off x="2333040" y="1985586"/>
          <a:ext cx="2089187" cy="17626"/>
        </a:xfrm>
        <a:custGeom>
          <a:avLst/>
          <a:gdLst/>
          <a:ahLst/>
          <a:cxnLst/>
          <a:rect l="0" t="0" r="0" b="0"/>
          <a:pathLst>
            <a:path>
              <a:moveTo>
                <a:pt x="0" y="8813"/>
              </a:moveTo>
              <a:lnTo>
                <a:pt x="2089187" y="8813"/>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fr-DZ" sz="1400" b="1" kern="1200">
            <a:cs typeface="+mj-cs"/>
          </a:endParaRPr>
        </a:p>
      </dsp:txBody>
      <dsp:txXfrm>
        <a:off x="3325404" y="1942170"/>
        <a:ext cx="104459" cy="104459"/>
      </dsp:txXfrm>
    </dsp:sp>
    <dsp:sp modelId="{EEAE6F00-2262-41AD-BA19-59D07E11E928}">
      <dsp:nvSpPr>
        <dsp:cNvPr id="0" name=""/>
        <dsp:cNvSpPr/>
      </dsp:nvSpPr>
      <dsp:spPr>
        <a:xfrm>
          <a:off x="3613597" y="681851"/>
          <a:ext cx="3653485" cy="58990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SA" sz="1400" b="1" kern="1200" dirty="0">
              <a:cs typeface="+mj-cs"/>
            </a:rPr>
            <a:t>جمع أكبر قدر ممكن من البيانات عن المستهلكين </a:t>
          </a:r>
          <a:r>
            <a:rPr lang="ar-SA" sz="1200" b="1" kern="1200" dirty="0">
              <a:cs typeface="+mj-cs"/>
            </a:rPr>
            <a:t>المحتملين</a:t>
          </a:r>
          <a:endParaRPr lang="fr-DZ" sz="1400" b="1" kern="1200" dirty="0">
            <a:cs typeface="+mj-cs"/>
          </a:endParaRPr>
        </a:p>
      </dsp:txBody>
      <dsp:txXfrm>
        <a:off x="3630875" y="699129"/>
        <a:ext cx="3618929" cy="555353"/>
      </dsp:txXfrm>
    </dsp:sp>
    <dsp:sp modelId="{2943CBB1-E3FA-43B2-9C8A-EAC50F86090E}">
      <dsp:nvSpPr>
        <dsp:cNvPr id="0" name=""/>
        <dsp:cNvSpPr/>
      </dsp:nvSpPr>
      <dsp:spPr>
        <a:xfrm rot="17350740">
          <a:off x="2659372" y="2324784"/>
          <a:ext cx="1436523" cy="17626"/>
        </a:xfrm>
        <a:custGeom>
          <a:avLst/>
          <a:gdLst/>
          <a:ahLst/>
          <a:cxnLst/>
          <a:rect l="0" t="0" r="0" b="0"/>
          <a:pathLst>
            <a:path>
              <a:moveTo>
                <a:pt x="0" y="8813"/>
              </a:moveTo>
              <a:lnTo>
                <a:pt x="1436523" y="8813"/>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fr-DZ" sz="1400" kern="1200"/>
        </a:p>
      </dsp:txBody>
      <dsp:txXfrm>
        <a:off x="3341721" y="2297684"/>
        <a:ext cx="71826" cy="71826"/>
      </dsp:txXfrm>
    </dsp:sp>
    <dsp:sp modelId="{CB6A8742-1E7E-42ED-AEB3-E383BB86E87D}">
      <dsp:nvSpPr>
        <dsp:cNvPr id="0" name=""/>
        <dsp:cNvSpPr/>
      </dsp:nvSpPr>
      <dsp:spPr>
        <a:xfrm>
          <a:off x="3613597" y="1360247"/>
          <a:ext cx="3651350" cy="58990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SA" sz="1400" b="1" kern="1200" dirty="0">
              <a:cs typeface="+mj-cs"/>
            </a:rPr>
            <a:t>الوصول إلى المستهلكين</a:t>
          </a:r>
          <a:endParaRPr lang="fr-DZ" sz="1400" b="1" kern="1200" dirty="0">
            <a:cs typeface="+mj-cs"/>
          </a:endParaRPr>
        </a:p>
      </dsp:txBody>
      <dsp:txXfrm>
        <a:off x="3630875" y="1377525"/>
        <a:ext cx="3616794" cy="555353"/>
      </dsp:txXfrm>
    </dsp:sp>
    <dsp:sp modelId="{ABB6D21C-A389-4DAE-BF6A-497C8368640D}">
      <dsp:nvSpPr>
        <dsp:cNvPr id="0" name=""/>
        <dsp:cNvSpPr/>
      </dsp:nvSpPr>
      <dsp:spPr>
        <a:xfrm rot="18303811">
          <a:off x="2965334" y="2663982"/>
          <a:ext cx="828812" cy="17626"/>
        </a:xfrm>
        <a:custGeom>
          <a:avLst/>
          <a:gdLst/>
          <a:ahLst/>
          <a:cxnLst/>
          <a:rect l="0" t="0" r="0" b="0"/>
          <a:pathLst>
            <a:path>
              <a:moveTo>
                <a:pt x="0" y="8813"/>
              </a:moveTo>
              <a:lnTo>
                <a:pt x="828812" y="8813"/>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fr-DZ" sz="1400" kern="1200"/>
        </a:p>
      </dsp:txBody>
      <dsp:txXfrm>
        <a:off x="3359019" y="2652075"/>
        <a:ext cx="41440" cy="41440"/>
      </dsp:txXfrm>
    </dsp:sp>
    <dsp:sp modelId="{298E2EF1-B36E-49E9-BBF7-4769854E595A}">
      <dsp:nvSpPr>
        <dsp:cNvPr id="0" name=""/>
        <dsp:cNvSpPr/>
      </dsp:nvSpPr>
      <dsp:spPr>
        <a:xfrm>
          <a:off x="3617809" y="2038643"/>
          <a:ext cx="3604334" cy="58990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SA" sz="1400" b="1" kern="1200" dirty="0">
              <a:cs typeface="+mj-cs"/>
            </a:rPr>
            <a:t>التعرف على دوافع المستهلكين</a:t>
          </a:r>
          <a:endParaRPr lang="fr-DZ" sz="1400" b="1" kern="1200" dirty="0">
            <a:cs typeface="+mj-cs"/>
          </a:endParaRPr>
        </a:p>
      </dsp:txBody>
      <dsp:txXfrm>
        <a:off x="3635087" y="2055921"/>
        <a:ext cx="3569778" cy="555353"/>
      </dsp:txXfrm>
    </dsp:sp>
    <dsp:sp modelId="{AE2D2A0D-D25D-43FA-9AB1-A7E6AD63A6A3}">
      <dsp:nvSpPr>
        <dsp:cNvPr id="0" name=""/>
        <dsp:cNvSpPr/>
      </dsp:nvSpPr>
      <dsp:spPr>
        <a:xfrm>
          <a:off x="3141670" y="3003180"/>
          <a:ext cx="471927" cy="17626"/>
        </a:xfrm>
        <a:custGeom>
          <a:avLst/>
          <a:gdLst/>
          <a:ahLst/>
          <a:cxnLst/>
          <a:rect l="0" t="0" r="0" b="0"/>
          <a:pathLst>
            <a:path>
              <a:moveTo>
                <a:pt x="0" y="8813"/>
              </a:moveTo>
              <a:lnTo>
                <a:pt x="471927" y="8813"/>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fr-DZ" sz="1400" kern="1200"/>
        </a:p>
      </dsp:txBody>
      <dsp:txXfrm>
        <a:off x="3365835" y="3000195"/>
        <a:ext cx="23596" cy="23596"/>
      </dsp:txXfrm>
    </dsp:sp>
    <dsp:sp modelId="{44FB2B21-320D-4E98-A737-1C60AF6447C5}">
      <dsp:nvSpPr>
        <dsp:cNvPr id="0" name=""/>
        <dsp:cNvSpPr/>
      </dsp:nvSpPr>
      <dsp:spPr>
        <a:xfrm>
          <a:off x="3613597" y="2717038"/>
          <a:ext cx="3614905" cy="58990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SA" sz="1400" b="1" kern="1200" dirty="0">
              <a:cs typeface="+mj-cs"/>
            </a:rPr>
            <a:t>معرف طرق تحقيق أهداف العلامة التجارية</a:t>
          </a:r>
          <a:endParaRPr lang="fr-DZ" sz="1400" b="1" kern="1200" dirty="0">
            <a:cs typeface="+mj-cs"/>
          </a:endParaRPr>
        </a:p>
      </dsp:txBody>
      <dsp:txXfrm>
        <a:off x="3630875" y="2734316"/>
        <a:ext cx="3580349" cy="555353"/>
      </dsp:txXfrm>
    </dsp:sp>
    <dsp:sp modelId="{26F614A8-9750-414D-B77E-EDE00DCE3CC5}">
      <dsp:nvSpPr>
        <dsp:cNvPr id="0" name=""/>
        <dsp:cNvSpPr/>
      </dsp:nvSpPr>
      <dsp:spPr>
        <a:xfrm rot="3310531">
          <a:off x="2964434" y="3342377"/>
          <a:ext cx="826399" cy="17626"/>
        </a:xfrm>
        <a:custGeom>
          <a:avLst/>
          <a:gdLst/>
          <a:ahLst/>
          <a:cxnLst/>
          <a:rect l="0" t="0" r="0" b="0"/>
          <a:pathLst>
            <a:path>
              <a:moveTo>
                <a:pt x="0" y="8813"/>
              </a:moveTo>
              <a:lnTo>
                <a:pt x="826399" y="8813"/>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fr-DZ" sz="400" kern="1200"/>
        </a:p>
      </dsp:txBody>
      <dsp:txXfrm>
        <a:off x="3356974" y="3330531"/>
        <a:ext cx="41319" cy="41319"/>
      </dsp:txXfrm>
    </dsp:sp>
    <dsp:sp modelId="{46EF0CFB-54C9-40DD-BEF9-947BBA0F8A87}">
      <dsp:nvSpPr>
        <dsp:cNvPr id="0" name=""/>
        <dsp:cNvSpPr/>
      </dsp:nvSpPr>
      <dsp:spPr>
        <a:xfrm>
          <a:off x="3613597" y="3395434"/>
          <a:ext cx="3593468" cy="58990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SA" sz="1400" b="1" kern="1200" dirty="0">
              <a:cs typeface="+mj-cs"/>
            </a:rPr>
            <a:t>التحول نحو التسويق الرقمي</a:t>
          </a:r>
          <a:endParaRPr lang="fr-DZ" sz="1400" b="1" kern="1200" dirty="0">
            <a:cs typeface="+mj-cs"/>
          </a:endParaRPr>
        </a:p>
      </dsp:txBody>
      <dsp:txXfrm>
        <a:off x="3630875" y="3412712"/>
        <a:ext cx="3558912" cy="555353"/>
      </dsp:txXfrm>
    </dsp:sp>
    <dsp:sp modelId="{514782F7-FC80-4A8A-A523-C062D70F3716}">
      <dsp:nvSpPr>
        <dsp:cNvPr id="0" name=""/>
        <dsp:cNvSpPr/>
      </dsp:nvSpPr>
      <dsp:spPr>
        <a:xfrm rot="4249260">
          <a:off x="2659372" y="3681575"/>
          <a:ext cx="1436523" cy="17626"/>
        </a:xfrm>
        <a:custGeom>
          <a:avLst/>
          <a:gdLst/>
          <a:ahLst/>
          <a:cxnLst/>
          <a:rect l="0" t="0" r="0" b="0"/>
          <a:pathLst>
            <a:path>
              <a:moveTo>
                <a:pt x="0" y="8813"/>
              </a:moveTo>
              <a:lnTo>
                <a:pt x="1436523" y="8813"/>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fr-DZ" sz="1400" kern="1200"/>
        </a:p>
      </dsp:txBody>
      <dsp:txXfrm>
        <a:off x="3341721" y="3654476"/>
        <a:ext cx="71826" cy="71826"/>
      </dsp:txXfrm>
    </dsp:sp>
    <dsp:sp modelId="{FAA27626-32B5-4DF6-B9DB-2F6BEA54C20D}">
      <dsp:nvSpPr>
        <dsp:cNvPr id="0" name=""/>
        <dsp:cNvSpPr/>
      </dsp:nvSpPr>
      <dsp:spPr>
        <a:xfrm>
          <a:off x="3613597" y="4073830"/>
          <a:ext cx="3572054" cy="58990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ar-SA" sz="1200" b="1" kern="1200" dirty="0">
              <a:cs typeface="+mj-cs"/>
            </a:rPr>
            <a:t>التسويق الجيد ووصول إلى أكبر قدر من المستهلكين</a:t>
          </a:r>
          <a:endParaRPr lang="fr-DZ" sz="1200" b="1" kern="1200" dirty="0">
            <a:cs typeface="+mj-cs"/>
          </a:endParaRPr>
        </a:p>
      </dsp:txBody>
      <dsp:txXfrm>
        <a:off x="3630875" y="4091108"/>
        <a:ext cx="3537498" cy="555353"/>
      </dsp:txXfrm>
    </dsp:sp>
    <dsp:sp modelId="{09DC74DD-82D0-4888-B721-2B2BDBA440E7}">
      <dsp:nvSpPr>
        <dsp:cNvPr id="0" name=""/>
        <dsp:cNvSpPr/>
      </dsp:nvSpPr>
      <dsp:spPr>
        <a:xfrm rot="4616685">
          <a:off x="2333040" y="4020773"/>
          <a:ext cx="2089187" cy="17626"/>
        </a:xfrm>
        <a:custGeom>
          <a:avLst/>
          <a:gdLst/>
          <a:ahLst/>
          <a:cxnLst/>
          <a:rect l="0" t="0" r="0" b="0"/>
          <a:pathLst>
            <a:path>
              <a:moveTo>
                <a:pt x="0" y="8813"/>
              </a:moveTo>
              <a:lnTo>
                <a:pt x="2089187" y="8813"/>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DZ" sz="600" kern="1200"/>
        </a:p>
      </dsp:txBody>
      <dsp:txXfrm>
        <a:off x="3325404" y="3977357"/>
        <a:ext cx="104459" cy="104459"/>
      </dsp:txXfrm>
    </dsp:sp>
    <dsp:sp modelId="{AF2792D3-6A0E-4D07-BC18-AFFA8A86C85D}">
      <dsp:nvSpPr>
        <dsp:cNvPr id="0" name=""/>
        <dsp:cNvSpPr/>
      </dsp:nvSpPr>
      <dsp:spPr>
        <a:xfrm>
          <a:off x="3613597" y="4752226"/>
          <a:ext cx="3516296" cy="58990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ar-SA" sz="1200" b="1" kern="1200" dirty="0">
              <a:cs typeface="+mj-cs"/>
            </a:rPr>
            <a:t>استخراج المشاعر والمعلومات والمستندات</a:t>
          </a:r>
          <a:endParaRPr lang="fr-DZ" sz="1200" b="1" kern="1200" dirty="0">
            <a:cs typeface="+mj-cs"/>
          </a:endParaRPr>
        </a:p>
      </dsp:txBody>
      <dsp:txXfrm>
        <a:off x="3630875" y="4769504"/>
        <a:ext cx="3481740" cy="555353"/>
      </dsp:txXfrm>
    </dsp:sp>
    <dsp:sp modelId="{7B26A5D7-5D4B-4D92-9337-5C71E8F17114}">
      <dsp:nvSpPr>
        <dsp:cNvPr id="0" name=""/>
        <dsp:cNvSpPr/>
      </dsp:nvSpPr>
      <dsp:spPr>
        <a:xfrm rot="4808052">
          <a:off x="2000476" y="4359971"/>
          <a:ext cx="2754314" cy="17626"/>
        </a:xfrm>
        <a:custGeom>
          <a:avLst/>
          <a:gdLst/>
          <a:ahLst/>
          <a:cxnLst/>
          <a:rect l="0" t="0" r="0" b="0"/>
          <a:pathLst>
            <a:path>
              <a:moveTo>
                <a:pt x="0" y="8813"/>
              </a:moveTo>
              <a:lnTo>
                <a:pt x="2754314" y="8813"/>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DZ" sz="800" kern="1200"/>
        </a:p>
      </dsp:txBody>
      <dsp:txXfrm>
        <a:off x="3308776" y="4299927"/>
        <a:ext cx="137715" cy="137715"/>
      </dsp:txXfrm>
    </dsp:sp>
    <dsp:sp modelId="{88EDF3FE-804A-4515-9A60-21E369C8C087}">
      <dsp:nvSpPr>
        <dsp:cNvPr id="0" name=""/>
        <dsp:cNvSpPr/>
      </dsp:nvSpPr>
      <dsp:spPr>
        <a:xfrm>
          <a:off x="3613597" y="5430621"/>
          <a:ext cx="3591344" cy="58990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SA" sz="1400" b="1" kern="1200" dirty="0">
              <a:cs typeface="+mj-cs"/>
            </a:rPr>
            <a:t>خلق تجربة أكثر تفاعلية وغامرة مع المستهلكين</a:t>
          </a:r>
          <a:endParaRPr lang="fr-DZ" sz="1400" b="1" kern="1200" dirty="0">
            <a:cs typeface="+mj-cs"/>
          </a:endParaRPr>
        </a:p>
      </dsp:txBody>
      <dsp:txXfrm>
        <a:off x="3630875" y="5447899"/>
        <a:ext cx="3556788" cy="55535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39FEF-4CC7-4DDD-A6DA-B26E18C22BC8}" type="datetimeFigureOut">
              <a:rPr lang="fr-DZ" smtClean="0"/>
              <a:t>08/02/2025</a:t>
            </a:fld>
            <a:endParaRPr lang="f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8219F-5FFB-4E0D-9065-698B07E14D83}" type="slidenum">
              <a:rPr lang="fr-DZ" smtClean="0"/>
              <a:t>‹N°›</a:t>
            </a:fld>
            <a:endParaRPr lang="fr-DZ"/>
          </a:p>
        </p:txBody>
      </p:sp>
    </p:spTree>
    <p:extLst>
      <p:ext uri="{BB962C8B-B14F-4D97-AF65-F5344CB8AC3E}">
        <p14:creationId xmlns:p14="http://schemas.microsoft.com/office/powerpoint/2010/main" val="335203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1</a:t>
            </a:fld>
            <a:endParaRPr lang="fr-DZ"/>
          </a:p>
        </p:txBody>
      </p:sp>
    </p:spTree>
    <p:extLst>
      <p:ext uri="{BB962C8B-B14F-4D97-AF65-F5344CB8AC3E}">
        <p14:creationId xmlns:p14="http://schemas.microsoft.com/office/powerpoint/2010/main" val="1309044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8522454-9F52-42B1-8781-DAD330BA6A36}" type="datetimeFigureOut">
              <a:rPr lang="fr-DZ" smtClean="0"/>
              <a:t>08/02/2025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17253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8522454-9F52-42B1-8781-DAD330BA6A36}" type="datetimeFigureOut">
              <a:rPr lang="fr-DZ" smtClean="0"/>
              <a:t>08/02/2025</a:t>
            </a:fld>
            <a:endParaRPr lang="fr-DZ"/>
          </a:p>
        </p:txBody>
      </p:sp>
      <p:sp>
        <p:nvSpPr>
          <p:cNvPr id="6" name="Footer Placeholder 5"/>
          <p:cNvSpPr>
            <a:spLocks noGrp="1"/>
          </p:cNvSpPr>
          <p:nvPr>
            <p:ph type="ftr" sz="quarter" idx="11"/>
          </p:nvPr>
        </p:nvSpPr>
        <p:spPr/>
        <p:txBody>
          <a:bodyPr/>
          <a:lstStyle/>
          <a:p>
            <a:endParaRPr lang="fr-DZ"/>
          </a:p>
        </p:txBody>
      </p:sp>
      <p:sp>
        <p:nvSpPr>
          <p:cNvPr id="7" name="Slide Number Placeholder 6"/>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673742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8522454-9F52-42B1-8781-DAD330BA6A36}" type="datetimeFigureOut">
              <a:rPr lang="fr-DZ" smtClean="0"/>
              <a:t>08/02/2025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733338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8522454-9F52-42B1-8781-DAD330BA6A36}" type="datetimeFigureOut">
              <a:rPr lang="fr-DZ" smtClean="0"/>
              <a:t>08/02/2025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22358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8522454-9F52-42B1-8781-DAD330BA6A36}" type="datetimeFigureOut">
              <a:rPr lang="fr-DZ" smtClean="0"/>
              <a:t>08/02/2025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059810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522454-9F52-42B1-8781-DAD330BA6A36}" type="datetimeFigureOut">
              <a:rPr lang="fr-DZ" smtClean="0"/>
              <a:t>08/02/2025</a:t>
            </a:fld>
            <a:endParaRPr lang="fr-DZ"/>
          </a:p>
        </p:txBody>
      </p:sp>
      <p:sp>
        <p:nvSpPr>
          <p:cNvPr id="4"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60889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522454-9F52-42B1-8781-DAD330BA6A36}" type="datetimeFigureOut">
              <a:rPr lang="fr-DZ" smtClean="0"/>
              <a:t>08/02/2025</a:t>
            </a:fld>
            <a:endParaRPr lang="fr-DZ"/>
          </a:p>
        </p:txBody>
      </p:sp>
      <p:sp>
        <p:nvSpPr>
          <p:cNvPr id="4"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109242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8522454-9F52-42B1-8781-DAD330BA6A36}" type="datetimeFigureOut">
              <a:rPr lang="fr-DZ" smtClean="0"/>
              <a:t>08/02/2025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084752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8522454-9F52-42B1-8781-DAD330BA6A36}" type="datetimeFigureOut">
              <a:rPr lang="fr-DZ" smtClean="0"/>
              <a:t>08/02/2025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129233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C8522454-9F52-42B1-8781-DAD330BA6A36}" type="datetimeFigureOut">
              <a:rPr lang="fr-DZ" smtClean="0"/>
              <a:t>08/02/2025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364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8522454-9F52-42B1-8781-DAD330BA6A36}" type="datetimeFigureOut">
              <a:rPr lang="fr-DZ" smtClean="0"/>
              <a:t>08/02/2025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33633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8522454-9F52-42B1-8781-DAD330BA6A36}" type="datetimeFigureOut">
              <a:rPr lang="fr-DZ" smtClean="0"/>
              <a:t>08/02/2025</a:t>
            </a:fld>
            <a:endParaRPr lang="fr-DZ"/>
          </a:p>
        </p:txBody>
      </p:sp>
      <p:sp>
        <p:nvSpPr>
          <p:cNvPr id="6" name="Footer Placeholder 5"/>
          <p:cNvSpPr>
            <a:spLocks noGrp="1"/>
          </p:cNvSpPr>
          <p:nvPr>
            <p:ph type="ftr" sz="quarter" idx="11"/>
          </p:nvPr>
        </p:nvSpPr>
        <p:spPr/>
        <p:txBody>
          <a:bodyPr/>
          <a:lstStyle/>
          <a:p>
            <a:endParaRPr lang="fr-DZ"/>
          </a:p>
        </p:txBody>
      </p:sp>
      <p:sp>
        <p:nvSpPr>
          <p:cNvPr id="7" name="Slide Number Placeholder 6"/>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195720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8522454-9F52-42B1-8781-DAD330BA6A36}" type="datetimeFigureOut">
              <a:rPr lang="fr-DZ" smtClean="0"/>
              <a:t>08/02/2025</a:t>
            </a:fld>
            <a:endParaRPr lang="fr-DZ"/>
          </a:p>
        </p:txBody>
      </p:sp>
      <p:sp>
        <p:nvSpPr>
          <p:cNvPr id="8" name="Footer Placeholder 7"/>
          <p:cNvSpPr>
            <a:spLocks noGrp="1"/>
          </p:cNvSpPr>
          <p:nvPr>
            <p:ph type="ftr" sz="quarter" idx="11"/>
          </p:nvPr>
        </p:nvSpPr>
        <p:spPr/>
        <p:txBody>
          <a:bodyPr/>
          <a:lstStyle/>
          <a:p>
            <a:endParaRPr lang="fr-DZ"/>
          </a:p>
        </p:txBody>
      </p:sp>
      <p:sp>
        <p:nvSpPr>
          <p:cNvPr id="9" name="Slide Number Placeholder 8"/>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08935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C8522454-9F52-42B1-8781-DAD330BA6A36}" type="datetimeFigureOut">
              <a:rPr lang="fr-DZ" smtClean="0"/>
              <a:t>08/02/2025</a:t>
            </a:fld>
            <a:endParaRPr lang="fr-DZ"/>
          </a:p>
        </p:txBody>
      </p:sp>
      <p:sp>
        <p:nvSpPr>
          <p:cNvPr id="5" name="Footer Placeholder 3"/>
          <p:cNvSpPr>
            <a:spLocks noGrp="1"/>
          </p:cNvSpPr>
          <p:nvPr>
            <p:ph type="ftr" sz="quarter" idx="11"/>
          </p:nvPr>
        </p:nvSpPr>
        <p:spPr/>
        <p:txBody>
          <a:bodyPr/>
          <a:lstStyle/>
          <a:p>
            <a:endParaRPr lang="fr-DZ"/>
          </a:p>
        </p:txBody>
      </p:sp>
      <p:sp>
        <p:nvSpPr>
          <p:cNvPr id="6" name="Slide Number Placeholder 4"/>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886197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8522454-9F52-42B1-8781-DAD330BA6A36}" type="datetimeFigureOut">
              <a:rPr lang="fr-DZ" smtClean="0"/>
              <a:t>08/02/2025</a:t>
            </a:fld>
            <a:endParaRPr lang="fr-DZ"/>
          </a:p>
        </p:txBody>
      </p:sp>
      <p:sp>
        <p:nvSpPr>
          <p:cNvPr id="5" name="Footer Placeholder 2"/>
          <p:cNvSpPr>
            <a:spLocks noGrp="1"/>
          </p:cNvSpPr>
          <p:nvPr>
            <p:ph type="ftr" sz="quarter" idx="11"/>
          </p:nvPr>
        </p:nvSpPr>
        <p:spPr/>
        <p:txBody>
          <a:bodyPr/>
          <a:lstStyle/>
          <a:p>
            <a:endParaRPr lang="fr-DZ"/>
          </a:p>
        </p:txBody>
      </p:sp>
      <p:sp>
        <p:nvSpPr>
          <p:cNvPr id="6" name="Slide Number Placeholder 3"/>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597915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C8522454-9F52-42B1-8781-DAD330BA6A36}" type="datetimeFigureOut">
              <a:rPr lang="fr-DZ" smtClean="0"/>
              <a:t>08/02/2025</a:t>
            </a:fld>
            <a:endParaRPr lang="fr-DZ"/>
          </a:p>
        </p:txBody>
      </p:sp>
      <p:sp>
        <p:nvSpPr>
          <p:cNvPr id="5" name="Footer Placeholder 5"/>
          <p:cNvSpPr>
            <a:spLocks noGrp="1"/>
          </p:cNvSpPr>
          <p:nvPr>
            <p:ph type="ftr" sz="quarter" idx="11"/>
          </p:nvPr>
        </p:nvSpPr>
        <p:spPr/>
        <p:txBody>
          <a:bodyPr/>
          <a:lstStyle/>
          <a:p>
            <a:endParaRPr lang="fr-DZ"/>
          </a:p>
        </p:txBody>
      </p:sp>
      <p:sp>
        <p:nvSpPr>
          <p:cNvPr id="6" name="Slide Number Placeholder 6"/>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875473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8522454-9F52-42B1-8781-DAD330BA6A36}" type="datetimeFigureOut">
              <a:rPr lang="fr-DZ" smtClean="0"/>
              <a:t>08/02/2025</a:t>
            </a:fld>
            <a:endParaRPr lang="fr-DZ"/>
          </a:p>
        </p:txBody>
      </p:sp>
      <p:sp>
        <p:nvSpPr>
          <p:cNvPr id="6" name="Footer Placeholder 5"/>
          <p:cNvSpPr>
            <a:spLocks noGrp="1"/>
          </p:cNvSpPr>
          <p:nvPr>
            <p:ph type="ftr" sz="quarter" idx="11"/>
          </p:nvPr>
        </p:nvSpPr>
        <p:spPr/>
        <p:txBody>
          <a:bodyPr/>
          <a:lstStyle/>
          <a:p>
            <a:endParaRPr lang="fr-DZ"/>
          </a:p>
        </p:txBody>
      </p:sp>
      <p:sp>
        <p:nvSpPr>
          <p:cNvPr id="7" name="Slide Number Placeholder 6"/>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005690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8522454-9F52-42B1-8781-DAD330BA6A36}" type="datetimeFigureOut">
              <a:rPr lang="fr-DZ" smtClean="0"/>
              <a:t>08/02/2025</a:t>
            </a:fld>
            <a:endParaRPr lang="fr-DZ"/>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DZ"/>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4057BB6-D412-4FB8-9644-98BCAF0044D4}" type="slidenum">
              <a:rPr lang="fr-DZ" smtClean="0"/>
              <a:t>‹N°›</a:t>
            </a:fld>
            <a:endParaRPr lang="fr-DZ"/>
          </a:p>
        </p:txBody>
      </p:sp>
    </p:spTree>
    <p:extLst>
      <p:ext uri="{BB962C8B-B14F-4D97-AF65-F5344CB8AC3E}">
        <p14:creationId xmlns:p14="http://schemas.microsoft.com/office/powerpoint/2010/main" val="123019591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jp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A380340-8A9F-4E45-932C-191E35195B40}"/>
              </a:ext>
            </a:extLst>
          </p:cNvPr>
          <p:cNvSpPr>
            <a:spLocks noGrp="1"/>
          </p:cNvSpPr>
          <p:nvPr>
            <p:ph type="subTitle" idx="1"/>
          </p:nvPr>
        </p:nvSpPr>
        <p:spPr>
          <a:xfrm>
            <a:off x="1" y="934496"/>
            <a:ext cx="12192000" cy="5588852"/>
          </a:xfrm>
        </p:spPr>
        <p:txBody>
          <a:bodyPr>
            <a:normAutofit/>
          </a:bodyPr>
          <a:lstStyle/>
          <a:p>
            <a:endParaRPr lang="ar-SA" sz="5400" b="1" dirty="0">
              <a:solidFill>
                <a:srgbClr val="000000"/>
              </a:solidFill>
              <a:effectLst/>
              <a:ea typeface="Calibri" panose="020F0502020204030204" pitchFamily="34" charset="0"/>
              <a:cs typeface="Times New Roman" panose="02020603050405020304" pitchFamily="18" charset="0"/>
            </a:endParaRPr>
          </a:p>
          <a:p>
            <a:pPr algn="ctr"/>
            <a:r>
              <a:rPr lang="ar-SA" sz="5400" b="1" dirty="0">
                <a:solidFill>
                  <a:schemeClr val="tx1"/>
                </a:solidFill>
                <a:effectLst/>
                <a:ea typeface="Calibri" panose="020F0502020204030204" pitchFamily="34" charset="0"/>
                <a:cs typeface="Times New Roman" panose="02020603050405020304" pitchFamily="18" charset="0"/>
              </a:rPr>
              <a:t>تقنيات التسويق الرقمي</a:t>
            </a:r>
            <a:endParaRPr lang="fr-FR" sz="5400" b="1" dirty="0">
              <a:solidFill>
                <a:schemeClr val="tx1"/>
              </a:solidFill>
              <a:effectLst/>
              <a:ea typeface="Calibri" panose="020F0502020204030204" pitchFamily="34" charset="0"/>
              <a:cs typeface="Times New Roman" panose="02020603050405020304" pitchFamily="18" charset="0"/>
            </a:endParaRPr>
          </a:p>
          <a:p>
            <a:pPr algn="ctr"/>
            <a:r>
              <a:rPr lang="fr-FR" sz="5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Les techniques du Marketing Digital </a:t>
            </a:r>
            <a:endParaRPr lang="ar-SA" sz="5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r" rtl="1"/>
            <a:r>
              <a:rPr lang="fr-FR" sz="4000" b="1" dirty="0" err="1">
                <a:solidFill>
                  <a:schemeClr val="tx1"/>
                </a:solidFill>
                <a:latin typeface="Bradley Hand ITC" panose="03070402050302030203" pitchFamily="66" charset="0"/>
                <a:ea typeface="Calibri" panose="020F0502020204030204" pitchFamily="34" charset="0"/>
                <a:cs typeface="Txt" panose="00000400000000000000" pitchFamily="2" charset="0"/>
              </a:rPr>
              <a:t>Dr.Benaida</a:t>
            </a:r>
            <a:r>
              <a:rPr lang="fr-FR" sz="4000" b="1" dirty="0">
                <a:solidFill>
                  <a:schemeClr val="tx1"/>
                </a:solidFill>
                <a:latin typeface="Bradley Hand ITC" panose="03070402050302030203" pitchFamily="66" charset="0"/>
                <a:ea typeface="Calibri" panose="020F0502020204030204" pitchFamily="34" charset="0"/>
                <a:cs typeface="Txt" panose="00000400000000000000" pitchFamily="2" charset="0"/>
              </a:rPr>
              <a:t> </a:t>
            </a:r>
            <a:r>
              <a:rPr lang="fr-FR" sz="4000" b="1" dirty="0" err="1">
                <a:solidFill>
                  <a:schemeClr val="tx1"/>
                </a:solidFill>
                <a:latin typeface="Bradley Hand ITC" panose="03070402050302030203" pitchFamily="66" charset="0"/>
                <a:ea typeface="Calibri" panose="020F0502020204030204" pitchFamily="34" charset="0"/>
                <a:cs typeface="Txt" panose="00000400000000000000" pitchFamily="2" charset="0"/>
              </a:rPr>
              <a:t>Imene</a:t>
            </a:r>
            <a:endParaRPr lang="fr-FR" sz="4000" b="1" dirty="0">
              <a:solidFill>
                <a:schemeClr val="tx1"/>
              </a:solidFill>
              <a:latin typeface="Bradley Hand ITC" panose="03070402050302030203" pitchFamily="66" charset="0"/>
              <a:ea typeface="Calibri" panose="020F0502020204030204" pitchFamily="34" charset="0"/>
              <a:cs typeface="Txt" panose="00000400000000000000" pitchFamily="2" charset="0"/>
            </a:endParaRPr>
          </a:p>
        </p:txBody>
      </p:sp>
    </p:spTree>
    <p:extLst>
      <p:ext uri="{BB962C8B-B14F-4D97-AF65-F5344CB8AC3E}">
        <p14:creationId xmlns:p14="http://schemas.microsoft.com/office/powerpoint/2010/main" val="157639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80F0BD-A2EE-4110-802D-5DCD479F1EFB}"/>
              </a:ext>
            </a:extLst>
          </p:cNvPr>
          <p:cNvSpPr>
            <a:spLocks noGrp="1"/>
          </p:cNvSpPr>
          <p:nvPr>
            <p:ph type="ctrTitle"/>
          </p:nvPr>
        </p:nvSpPr>
        <p:spPr>
          <a:xfrm>
            <a:off x="0" y="499620"/>
            <a:ext cx="10386646" cy="1583703"/>
          </a:xfrm>
        </p:spPr>
        <p:txBody>
          <a:bodyPr/>
          <a:lstStyle/>
          <a:p>
            <a:pPr algn="r"/>
            <a:r>
              <a:rPr lang="ar-SA" sz="4400" b="1" dirty="0"/>
              <a:t>المحاضرة الثانية</a:t>
            </a:r>
            <a:r>
              <a:rPr lang="ar-SA" sz="4400" dirty="0"/>
              <a:t>: </a:t>
            </a:r>
            <a:r>
              <a:rPr lang="ar-SA" sz="4400" b="1" dirty="0">
                <a:solidFill>
                  <a:schemeClr val="tx1"/>
                </a:solidFill>
                <a:ea typeface="Calibri" panose="020F0502020204030204" pitchFamily="34" charset="0"/>
                <a:cs typeface="Times New Roman" panose="02020603050405020304" pitchFamily="18" charset="0"/>
              </a:rPr>
              <a:t>الذكاء الإصطناعي وأدوات تحليل الأداء</a:t>
            </a:r>
            <a:r>
              <a:rPr lang="fr-FR" sz="4400" b="1" dirty="0">
                <a:solidFill>
                  <a:schemeClr val="tx1"/>
                </a:solidFill>
                <a:ea typeface="Calibri" panose="020F0502020204030204" pitchFamily="34" charset="0"/>
                <a:cs typeface="Times New Roman" panose="02020603050405020304" pitchFamily="18" charset="0"/>
              </a:rPr>
              <a:t> </a:t>
            </a:r>
            <a:br>
              <a:rPr lang="fr-FR" sz="4400" b="1" dirty="0">
                <a:solidFill>
                  <a:schemeClr val="tx1"/>
                </a:solidFill>
                <a:effectLst/>
                <a:ea typeface="Calibri" panose="020F0502020204030204" pitchFamily="34" charset="0"/>
                <a:cs typeface="Times New Roman" panose="02020603050405020304" pitchFamily="18" charset="0"/>
              </a:rPr>
            </a:br>
            <a:r>
              <a:rPr lang="fr-FR" sz="4400" dirty="0"/>
              <a:t>  </a:t>
            </a:r>
            <a:endParaRPr lang="fr-DZ" sz="4400" dirty="0"/>
          </a:p>
        </p:txBody>
      </p:sp>
      <p:pic>
        <p:nvPicPr>
          <p:cNvPr id="1026" name="Picture 2" descr="In-Depth Guide to AI Consulting for Your Business Success">
            <a:extLst>
              <a:ext uri="{FF2B5EF4-FFF2-40B4-BE49-F238E27FC236}">
                <a16:creationId xmlns:a16="http://schemas.microsoft.com/office/drawing/2014/main" id="{9EB5DFAF-4FE6-4194-BBD1-A77DA8049FA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374375"/>
            <a:ext cx="12192000" cy="548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19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id="{02634835-6512-4842-AE72-BB4B9516F637}"/>
              </a:ext>
            </a:extLst>
          </p:cNvPr>
          <p:cNvGraphicFramePr/>
          <p:nvPr>
            <p:extLst>
              <p:ext uri="{D42A27DB-BD31-4B8C-83A1-F6EECF244321}">
                <p14:modId xmlns:p14="http://schemas.microsoft.com/office/powerpoint/2010/main" val="3553146064"/>
              </p:ext>
            </p:extLst>
          </p:nvPr>
        </p:nvGraphicFramePr>
        <p:xfrm>
          <a:off x="5496448" y="743578"/>
          <a:ext cx="6695552" cy="6360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 4">
            <a:extLst>
              <a:ext uri="{FF2B5EF4-FFF2-40B4-BE49-F238E27FC236}">
                <a16:creationId xmlns:a16="http://schemas.microsoft.com/office/drawing/2014/main" id="{953A2F5C-E625-44E2-9D01-354E31E08A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 y="844063"/>
            <a:ext cx="5576173" cy="6013936"/>
          </a:xfrm>
          <a:prstGeom prst="rect">
            <a:avLst/>
          </a:prstGeom>
        </p:spPr>
      </p:pic>
      <p:sp>
        <p:nvSpPr>
          <p:cNvPr id="6" name="Titre 1">
            <a:extLst>
              <a:ext uri="{FF2B5EF4-FFF2-40B4-BE49-F238E27FC236}">
                <a16:creationId xmlns:a16="http://schemas.microsoft.com/office/drawing/2014/main" id="{441F1CA1-0C1C-413C-995A-6BB10A3C4953}"/>
              </a:ext>
            </a:extLst>
          </p:cNvPr>
          <p:cNvSpPr>
            <a:spLocks noGrp="1"/>
          </p:cNvSpPr>
          <p:nvPr>
            <p:ph type="title"/>
          </p:nvPr>
        </p:nvSpPr>
        <p:spPr>
          <a:xfrm>
            <a:off x="3760748" y="65314"/>
            <a:ext cx="6800070" cy="1356527"/>
          </a:xfrm>
        </p:spPr>
        <p:txBody>
          <a:bodyPr/>
          <a:lstStyle/>
          <a:p>
            <a:pPr algn="r"/>
            <a:r>
              <a:rPr lang="ar-SA" b="1" dirty="0"/>
              <a:t>تقسيم الأجيال وكيف يفرقها التسويق</a:t>
            </a:r>
            <a:endParaRPr lang="fr-DZ" b="1" dirty="0"/>
          </a:p>
        </p:txBody>
      </p:sp>
    </p:spTree>
    <p:extLst>
      <p:ext uri="{BB962C8B-B14F-4D97-AF65-F5344CB8AC3E}">
        <p14:creationId xmlns:p14="http://schemas.microsoft.com/office/powerpoint/2010/main" val="259026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12644743-73DF-43BD-A1D5-A09D0A5A545F}"/>
                                            </p:graphicEl>
                                          </p:spTgt>
                                        </p:tgtEl>
                                        <p:attrNameLst>
                                          <p:attrName>style.visibility</p:attrName>
                                        </p:attrNameLst>
                                      </p:cBhvr>
                                      <p:to>
                                        <p:strVal val="visible"/>
                                      </p:to>
                                    </p:set>
                                    <p:animEffect transition="in" filter="circle(in)">
                                      <p:cBhvr>
                                        <p:cTn id="7" dur="2000"/>
                                        <p:tgtEl>
                                          <p:spTgt spid="4">
                                            <p:graphicEl>
                                              <a:dgm id="{12644743-73DF-43BD-A1D5-A09D0A5A545F}"/>
                                            </p:graphic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graphicEl>
                                              <a:dgm id="{5EB5C5FA-3BF5-4B07-8AD5-040963A7AA5E}"/>
                                            </p:graphicEl>
                                          </p:spTgt>
                                        </p:tgtEl>
                                        <p:attrNameLst>
                                          <p:attrName>style.visibility</p:attrName>
                                        </p:attrNameLst>
                                      </p:cBhvr>
                                      <p:to>
                                        <p:strVal val="visible"/>
                                      </p:to>
                                    </p:set>
                                    <p:animEffect transition="in" filter="circle(in)">
                                      <p:cBhvr>
                                        <p:cTn id="10" dur="2000"/>
                                        <p:tgtEl>
                                          <p:spTgt spid="4">
                                            <p:graphicEl>
                                              <a:dgm id="{5EB5C5FA-3BF5-4B07-8AD5-040963A7AA5E}"/>
                                            </p:graphic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graphicEl>
                                              <a:dgm id="{FD27DFDB-94EA-4C64-995E-21314F20745E}"/>
                                            </p:graphicEl>
                                          </p:spTgt>
                                        </p:tgtEl>
                                        <p:attrNameLst>
                                          <p:attrName>style.visibility</p:attrName>
                                        </p:attrNameLst>
                                      </p:cBhvr>
                                      <p:to>
                                        <p:strVal val="visible"/>
                                      </p:to>
                                    </p:set>
                                    <p:animEffect transition="in" filter="circle(in)">
                                      <p:cBhvr>
                                        <p:cTn id="13" dur="2000"/>
                                        <p:tgtEl>
                                          <p:spTgt spid="4">
                                            <p:graphicEl>
                                              <a:dgm id="{FD27DFDB-94EA-4C64-995E-21314F20745E}"/>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graphicEl>
                                              <a:dgm id="{56BB5D67-68FD-41F9-934C-A2C12AFB4822}"/>
                                            </p:graphicEl>
                                          </p:spTgt>
                                        </p:tgtEl>
                                        <p:attrNameLst>
                                          <p:attrName>style.visibility</p:attrName>
                                        </p:attrNameLst>
                                      </p:cBhvr>
                                      <p:to>
                                        <p:strVal val="visible"/>
                                      </p:to>
                                    </p:set>
                                    <p:animEffect transition="in" filter="circle(in)">
                                      <p:cBhvr>
                                        <p:cTn id="18" dur="2000"/>
                                        <p:tgtEl>
                                          <p:spTgt spid="4">
                                            <p:graphicEl>
                                              <a:dgm id="{56BB5D67-68FD-41F9-934C-A2C12AFB4822}"/>
                                            </p:graphic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4">
                                            <p:graphicEl>
                                              <a:dgm id="{C3AE77D9-E0F3-435F-B046-9191C65DAE1A}"/>
                                            </p:graphicEl>
                                          </p:spTgt>
                                        </p:tgtEl>
                                        <p:attrNameLst>
                                          <p:attrName>style.visibility</p:attrName>
                                        </p:attrNameLst>
                                      </p:cBhvr>
                                      <p:to>
                                        <p:strVal val="visible"/>
                                      </p:to>
                                    </p:set>
                                    <p:animEffect transition="in" filter="circle(in)">
                                      <p:cBhvr>
                                        <p:cTn id="21" dur="2000"/>
                                        <p:tgtEl>
                                          <p:spTgt spid="4">
                                            <p:graphicEl>
                                              <a:dgm id="{C3AE77D9-E0F3-435F-B046-9191C65DAE1A}"/>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4">
                                            <p:graphicEl>
                                              <a:dgm id="{0892D0E0-6849-4048-ACC3-236E8CA9E578}"/>
                                            </p:graphicEl>
                                          </p:spTgt>
                                        </p:tgtEl>
                                        <p:attrNameLst>
                                          <p:attrName>style.visibility</p:attrName>
                                        </p:attrNameLst>
                                      </p:cBhvr>
                                      <p:to>
                                        <p:strVal val="visible"/>
                                      </p:to>
                                    </p:set>
                                    <p:animEffect transition="in" filter="circle(in)">
                                      <p:cBhvr>
                                        <p:cTn id="26" dur="2000"/>
                                        <p:tgtEl>
                                          <p:spTgt spid="4">
                                            <p:graphicEl>
                                              <a:dgm id="{0892D0E0-6849-4048-ACC3-236E8CA9E578}"/>
                                            </p:graphicEl>
                                          </p:spTgt>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4">
                                            <p:graphicEl>
                                              <a:dgm id="{E9A74F51-44D3-4B08-9DFF-015BD57C15F8}"/>
                                            </p:graphicEl>
                                          </p:spTgt>
                                        </p:tgtEl>
                                        <p:attrNameLst>
                                          <p:attrName>style.visibility</p:attrName>
                                        </p:attrNameLst>
                                      </p:cBhvr>
                                      <p:to>
                                        <p:strVal val="visible"/>
                                      </p:to>
                                    </p:set>
                                    <p:animEffect transition="in" filter="circle(in)">
                                      <p:cBhvr>
                                        <p:cTn id="29" dur="2000"/>
                                        <p:tgtEl>
                                          <p:spTgt spid="4">
                                            <p:graphicEl>
                                              <a:dgm id="{E9A74F51-44D3-4B08-9DFF-015BD57C15F8}"/>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4">
                                            <p:graphicEl>
                                              <a:dgm id="{B9BCF124-351D-4C74-B171-860D86BC6D0B}"/>
                                            </p:graphicEl>
                                          </p:spTgt>
                                        </p:tgtEl>
                                        <p:attrNameLst>
                                          <p:attrName>style.visibility</p:attrName>
                                        </p:attrNameLst>
                                      </p:cBhvr>
                                      <p:to>
                                        <p:strVal val="visible"/>
                                      </p:to>
                                    </p:set>
                                    <p:animEffect transition="in" filter="circle(in)">
                                      <p:cBhvr>
                                        <p:cTn id="34" dur="2000"/>
                                        <p:tgtEl>
                                          <p:spTgt spid="4">
                                            <p:graphicEl>
                                              <a:dgm id="{B9BCF124-351D-4C74-B171-860D86BC6D0B}"/>
                                            </p:graphicEl>
                                          </p:spTgt>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4">
                                            <p:graphicEl>
                                              <a:dgm id="{23E13AC6-5E98-429C-963E-D1F30569ED74}"/>
                                            </p:graphicEl>
                                          </p:spTgt>
                                        </p:tgtEl>
                                        <p:attrNameLst>
                                          <p:attrName>style.visibility</p:attrName>
                                        </p:attrNameLst>
                                      </p:cBhvr>
                                      <p:to>
                                        <p:strVal val="visible"/>
                                      </p:to>
                                    </p:set>
                                    <p:animEffect transition="in" filter="circle(in)">
                                      <p:cBhvr>
                                        <p:cTn id="37" dur="2000"/>
                                        <p:tgtEl>
                                          <p:spTgt spid="4">
                                            <p:graphicEl>
                                              <a:dgm id="{23E13AC6-5E98-429C-963E-D1F30569ED74}"/>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4">
                                            <p:graphicEl>
                                              <a:dgm id="{0A9F2080-9F7E-47B2-8BB6-8DBDAFDD2BB6}"/>
                                            </p:graphicEl>
                                          </p:spTgt>
                                        </p:tgtEl>
                                        <p:attrNameLst>
                                          <p:attrName>style.visibility</p:attrName>
                                        </p:attrNameLst>
                                      </p:cBhvr>
                                      <p:to>
                                        <p:strVal val="visible"/>
                                      </p:to>
                                    </p:set>
                                    <p:animEffect transition="in" filter="circle(in)">
                                      <p:cBhvr>
                                        <p:cTn id="42" dur="2000"/>
                                        <p:tgtEl>
                                          <p:spTgt spid="4">
                                            <p:graphicEl>
                                              <a:dgm id="{0A9F2080-9F7E-47B2-8BB6-8DBDAFDD2BB6}"/>
                                            </p:graphicEl>
                                          </p:spTgt>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4">
                                            <p:graphicEl>
                                              <a:dgm id="{8B24E9B8-D669-42C3-905F-A4E3B5C565EB}"/>
                                            </p:graphicEl>
                                          </p:spTgt>
                                        </p:tgtEl>
                                        <p:attrNameLst>
                                          <p:attrName>style.visibility</p:attrName>
                                        </p:attrNameLst>
                                      </p:cBhvr>
                                      <p:to>
                                        <p:strVal val="visible"/>
                                      </p:to>
                                    </p:set>
                                    <p:animEffect transition="in" filter="circle(in)">
                                      <p:cBhvr>
                                        <p:cTn id="45" dur="2000"/>
                                        <p:tgtEl>
                                          <p:spTgt spid="4">
                                            <p:graphicEl>
                                              <a:dgm id="{8B24E9B8-D669-42C3-905F-A4E3B5C565EB}"/>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4">
                                            <p:graphicEl>
                                              <a:dgm id="{CAB2DF60-251C-4980-B8B7-CDD3E6B7E613}"/>
                                            </p:graphicEl>
                                          </p:spTgt>
                                        </p:tgtEl>
                                        <p:attrNameLst>
                                          <p:attrName>style.visibility</p:attrName>
                                        </p:attrNameLst>
                                      </p:cBhvr>
                                      <p:to>
                                        <p:strVal val="visible"/>
                                      </p:to>
                                    </p:set>
                                    <p:animEffect transition="in" filter="circle(in)">
                                      <p:cBhvr>
                                        <p:cTn id="50" dur="2000"/>
                                        <p:tgtEl>
                                          <p:spTgt spid="4">
                                            <p:graphicEl>
                                              <a:dgm id="{CAB2DF60-251C-4980-B8B7-CDD3E6B7E613}"/>
                                            </p:graphicEl>
                                          </p:spTgt>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4">
                                            <p:graphicEl>
                                              <a:dgm id="{352B50ED-0231-4B42-A007-DDA9F08C162E}"/>
                                            </p:graphicEl>
                                          </p:spTgt>
                                        </p:tgtEl>
                                        <p:attrNameLst>
                                          <p:attrName>style.visibility</p:attrName>
                                        </p:attrNameLst>
                                      </p:cBhvr>
                                      <p:to>
                                        <p:strVal val="visible"/>
                                      </p:to>
                                    </p:set>
                                    <p:animEffect transition="in" filter="circle(in)">
                                      <p:cBhvr>
                                        <p:cTn id="53" dur="2000"/>
                                        <p:tgtEl>
                                          <p:spTgt spid="4">
                                            <p:graphicEl>
                                              <a:dgm id="{352B50ED-0231-4B42-A007-DDA9F08C162E}"/>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4">
                                            <p:graphicEl>
                                              <a:dgm id="{04974076-0B2D-4EB7-B5B9-2A8720FB3A55}"/>
                                            </p:graphicEl>
                                          </p:spTgt>
                                        </p:tgtEl>
                                        <p:attrNameLst>
                                          <p:attrName>style.visibility</p:attrName>
                                        </p:attrNameLst>
                                      </p:cBhvr>
                                      <p:to>
                                        <p:strVal val="visible"/>
                                      </p:to>
                                    </p:set>
                                    <p:animEffect transition="in" filter="circle(in)">
                                      <p:cBhvr>
                                        <p:cTn id="58" dur="2000"/>
                                        <p:tgtEl>
                                          <p:spTgt spid="4">
                                            <p:graphicEl>
                                              <a:dgm id="{04974076-0B2D-4EB7-B5B9-2A8720FB3A55}"/>
                                            </p:graphicEl>
                                          </p:spTgt>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4">
                                            <p:graphicEl>
                                              <a:dgm id="{D38275AD-4599-478E-A1E6-5E6896BB6D6A}"/>
                                            </p:graphicEl>
                                          </p:spTgt>
                                        </p:tgtEl>
                                        <p:attrNameLst>
                                          <p:attrName>style.visibility</p:attrName>
                                        </p:attrNameLst>
                                      </p:cBhvr>
                                      <p:to>
                                        <p:strVal val="visible"/>
                                      </p:to>
                                    </p:set>
                                    <p:animEffect transition="in" filter="circle(in)">
                                      <p:cBhvr>
                                        <p:cTn id="61" dur="2000"/>
                                        <p:tgtEl>
                                          <p:spTgt spid="4">
                                            <p:graphicEl>
                                              <a:dgm id="{D38275AD-4599-478E-A1E6-5E6896BB6D6A}"/>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wheel(1)">
                                      <p:cBhvr>
                                        <p:cTn id="6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324AA5-5267-4D61-8EDD-D21456A1E133}"/>
              </a:ext>
            </a:extLst>
          </p:cNvPr>
          <p:cNvSpPr>
            <a:spLocks noGrp="1"/>
          </p:cNvSpPr>
          <p:nvPr>
            <p:ph type="title"/>
          </p:nvPr>
        </p:nvSpPr>
        <p:spPr>
          <a:xfrm>
            <a:off x="3378911" y="0"/>
            <a:ext cx="6800070" cy="1356527"/>
          </a:xfrm>
        </p:spPr>
        <p:txBody>
          <a:bodyPr/>
          <a:lstStyle/>
          <a:p>
            <a:pPr algn="r"/>
            <a:r>
              <a:rPr lang="ar-SA" b="1" dirty="0"/>
              <a:t>مفهوم الذكاء الإصطناعي</a:t>
            </a:r>
            <a:endParaRPr lang="fr-DZ" b="1" dirty="0"/>
          </a:p>
        </p:txBody>
      </p:sp>
      <p:sp>
        <p:nvSpPr>
          <p:cNvPr id="5" name="Bulle narrative : rectangle à coins arrondis 4">
            <a:extLst>
              <a:ext uri="{FF2B5EF4-FFF2-40B4-BE49-F238E27FC236}">
                <a16:creationId xmlns:a16="http://schemas.microsoft.com/office/drawing/2014/main" id="{B374C229-1E21-406A-A47C-7F9B717EB803}"/>
              </a:ext>
            </a:extLst>
          </p:cNvPr>
          <p:cNvSpPr/>
          <p:nvPr/>
        </p:nvSpPr>
        <p:spPr>
          <a:xfrm>
            <a:off x="4893549" y="4330839"/>
            <a:ext cx="2651348" cy="1618580"/>
          </a:xfrm>
          <a:prstGeom prst="wedgeRoundRectCallout">
            <a:avLst>
              <a:gd name="adj1" fmla="val -66809"/>
              <a:gd name="adj2" fmla="val 42918"/>
              <a:gd name="adj3" fmla="val 16667"/>
            </a:avLst>
          </a:prstGeom>
        </p:spPr>
        <p:style>
          <a:lnRef idx="0">
            <a:schemeClr val="dk1"/>
          </a:lnRef>
          <a:fillRef idx="3">
            <a:schemeClr val="dk1"/>
          </a:fillRef>
          <a:effectRef idx="3">
            <a:schemeClr val="dk1"/>
          </a:effectRef>
          <a:fontRef idx="minor">
            <a:schemeClr val="lt1"/>
          </a:fontRef>
        </p:style>
        <p:txBody>
          <a:bodyPr rtlCol="0" anchor="ctr"/>
          <a:lstStyle/>
          <a:p>
            <a:pPr lvl="0" algn="just" rtl="1"/>
            <a:r>
              <a:rPr lang="ar-SA" sz="1800" b="1" dirty="0">
                <a:cs typeface="+mj-cs"/>
              </a:rPr>
              <a:t>هو التيار العلمي والتقني الذي يضم الطرق والنظريات والتقنيات التي تهدف إلى إنشاء آلات قادرة على محاكاة الذكاء.</a:t>
            </a:r>
            <a:endParaRPr lang="fr-DZ" dirty="0"/>
          </a:p>
        </p:txBody>
      </p:sp>
      <p:sp>
        <p:nvSpPr>
          <p:cNvPr id="8" name="Bulle narrative : rectangle à coins arrondis 7">
            <a:extLst>
              <a:ext uri="{FF2B5EF4-FFF2-40B4-BE49-F238E27FC236}">
                <a16:creationId xmlns:a16="http://schemas.microsoft.com/office/drawing/2014/main" id="{82BADC98-CF1D-4684-AFC5-F029E9B33DF6}"/>
              </a:ext>
            </a:extLst>
          </p:cNvPr>
          <p:cNvSpPr/>
          <p:nvPr/>
        </p:nvSpPr>
        <p:spPr>
          <a:xfrm>
            <a:off x="1295100" y="837733"/>
            <a:ext cx="8954219" cy="2806002"/>
          </a:xfrm>
          <a:prstGeom prst="wedgeRoundRectCallout">
            <a:avLst>
              <a:gd name="adj1" fmla="val -32623"/>
              <a:gd name="adj2" fmla="val 61733"/>
              <a:gd name="adj3" fmla="val 16667"/>
            </a:avLst>
          </a:prstGeom>
        </p:spPr>
        <p:style>
          <a:lnRef idx="0">
            <a:schemeClr val="dk1"/>
          </a:lnRef>
          <a:fillRef idx="3">
            <a:schemeClr val="dk1"/>
          </a:fillRef>
          <a:effectRef idx="3">
            <a:schemeClr val="dk1"/>
          </a:effectRef>
          <a:fontRef idx="minor">
            <a:schemeClr val="lt1"/>
          </a:fontRef>
        </p:style>
        <p:txBody>
          <a:bodyPr rtlCol="0" anchor="ctr"/>
          <a:lstStyle/>
          <a:p>
            <a:pPr algn="just" rtl="1"/>
            <a:r>
              <a:rPr lang="ar-SA" b="0" i="0" dirty="0">
                <a:solidFill>
                  <a:schemeClr val="tx1"/>
                </a:solidFill>
                <a:effectLst/>
                <a:latin typeface="AmazonEmberArabic"/>
              </a:rPr>
              <a:t>الذكاء الاصطناعي والذي يُعرف اختصارًا بـ </a:t>
            </a:r>
            <a:r>
              <a:rPr lang="fr-FR" b="0" i="0" dirty="0">
                <a:solidFill>
                  <a:schemeClr val="tx1"/>
                </a:solidFill>
                <a:effectLst/>
                <a:latin typeface="AmazonEmberArabic"/>
              </a:rPr>
              <a:t>AI</a:t>
            </a:r>
            <a:r>
              <a:rPr lang="ar-SA" b="0" i="0" dirty="0">
                <a:solidFill>
                  <a:schemeClr val="tx1"/>
                </a:solidFill>
                <a:effectLst/>
                <a:latin typeface="AmazonEmberArabic"/>
              </a:rPr>
              <a:t> هو تقنية ذات قدرات حل تشبه قدرات الإنسان في حل المشكلات. يبدو أن الذكاء الاصطناعي في العمل يحاكي الذكاء البشري - يمكنه التعرف على الصور وكتابة القصائد وإجراء تنبؤات قائمة على البيانات. </a:t>
            </a:r>
          </a:p>
          <a:p>
            <a:pPr algn="just" rtl="1"/>
            <a:r>
              <a:rPr lang="ar-SA" b="0" i="0" dirty="0">
                <a:solidFill>
                  <a:schemeClr val="tx1"/>
                </a:solidFill>
                <a:effectLst/>
                <a:latin typeface="AmazonEmberArabic"/>
              </a:rPr>
              <a:t>تجمع العلامات التجارية الحديثة كمياتٍ كبيرةً من البيانات </a:t>
            </a:r>
            <a:r>
              <a:rPr lang="fr-FR" b="0" i="0" dirty="0">
                <a:solidFill>
                  <a:schemeClr val="tx1"/>
                </a:solidFill>
                <a:effectLst/>
                <a:latin typeface="AmazonEmberArabic"/>
              </a:rPr>
              <a:t>Big Data</a:t>
            </a:r>
            <a:r>
              <a:rPr lang="ar-SA" b="0" i="0" dirty="0">
                <a:solidFill>
                  <a:schemeClr val="tx1"/>
                </a:solidFill>
                <a:effectLst/>
                <a:latin typeface="AmazonEmberArabic"/>
              </a:rPr>
              <a:t> من مصادر متنوعة مثل أجهزة الاستشعار الذكية والمحتوى الذي ينشئه الإنسان وأدوات المراقبة وسجلات النظام. تقوم تقنيات الذكاء الاصطناعي بتحليل البيانات واستخدامها لمساعدة العمليات التجارية بفعالية. على سبيل المثال، يمكن لتقنية الذكاء الاصطناعي الاستجابة للمحادثات البشرية في دعم العملاء، وإنشاء صور ونصوص أصلية للتسويق، وتقديم اقتراحات ذكية للتحليلات.</a:t>
            </a:r>
          </a:p>
          <a:p>
            <a:pPr algn="just" rtl="1"/>
            <a:r>
              <a:rPr lang="ar-SA" b="1" i="0" dirty="0">
                <a:solidFill>
                  <a:schemeClr val="tx1"/>
                </a:solidFill>
                <a:effectLst/>
                <a:highlight>
                  <a:srgbClr val="FF0000"/>
                </a:highlight>
                <a:latin typeface="AmazonEmberArabic"/>
              </a:rPr>
              <a:t>يتعلق الذكاء الاصطناعي بجعل البرامج أكثر ذكاءً لتفاعلات المستخدم المخصصة وحل المشكلات المعقدة</a:t>
            </a:r>
            <a:r>
              <a:rPr lang="ar-SA" b="1" i="0" dirty="0">
                <a:solidFill>
                  <a:schemeClr val="tx1"/>
                </a:solidFill>
                <a:effectLst/>
                <a:highlight>
                  <a:srgbClr val="FFFF00"/>
                </a:highlight>
                <a:latin typeface="AmazonEmberArabic"/>
              </a:rPr>
              <a:t>.</a:t>
            </a:r>
          </a:p>
        </p:txBody>
      </p:sp>
      <p:pic>
        <p:nvPicPr>
          <p:cNvPr id="2050" name="Picture 2" descr="Ai GIF - Ai - Discover &amp; Share GIFs">
            <a:extLst>
              <a:ext uri="{FF2B5EF4-FFF2-40B4-BE49-F238E27FC236}">
                <a16:creationId xmlns:a16="http://schemas.microsoft.com/office/drawing/2014/main" id="{886FF8DC-DB06-4590-A4FD-4724A6798A7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1886" y="3969099"/>
            <a:ext cx="4079630" cy="28889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rtificial intelligence G/F by Diksha on Dribbble">
            <a:extLst>
              <a:ext uri="{FF2B5EF4-FFF2-40B4-BE49-F238E27FC236}">
                <a16:creationId xmlns:a16="http://schemas.microsoft.com/office/drawing/2014/main" id="{17CF9C17-254A-453F-ADD3-3305160D9C9A}"/>
              </a:ext>
            </a:extLst>
          </p:cNvPr>
          <p:cNvPicPr>
            <a:picLocks noChangeAspect="1" noChangeArrowheads="1" noCrop="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8966483" y="3758084"/>
            <a:ext cx="2970959" cy="3099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0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401933" y="190919"/>
            <a:ext cx="10485645" cy="1320071"/>
          </a:xfrm>
        </p:spPr>
        <p:txBody>
          <a:bodyPr/>
          <a:lstStyle/>
          <a:p>
            <a:pPr algn="ctr"/>
            <a:r>
              <a:rPr lang="ar-SA" b="1" dirty="0"/>
              <a:t>خصائص الذكاء الاصطناعي</a:t>
            </a:r>
            <a:endParaRPr lang="fr-DZ" b="1" dirty="0"/>
          </a:p>
        </p:txBody>
      </p:sp>
      <p:graphicFrame>
        <p:nvGraphicFramePr>
          <p:cNvPr id="4" name="Diagramme 3">
            <a:extLst>
              <a:ext uri="{FF2B5EF4-FFF2-40B4-BE49-F238E27FC236}">
                <a16:creationId xmlns:a16="http://schemas.microsoft.com/office/drawing/2014/main" id="{EFD555E7-C84A-4463-8FFF-FCE10044DCC7}"/>
              </a:ext>
            </a:extLst>
          </p:cNvPr>
          <p:cNvGraphicFramePr/>
          <p:nvPr>
            <p:extLst>
              <p:ext uri="{D42A27DB-BD31-4B8C-83A1-F6EECF244321}">
                <p14:modId xmlns:p14="http://schemas.microsoft.com/office/powerpoint/2010/main" val="3185898948"/>
              </p:ext>
            </p:extLst>
          </p:nvPr>
        </p:nvGraphicFramePr>
        <p:xfrm>
          <a:off x="140677" y="934497"/>
          <a:ext cx="11946547" cy="5923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390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59E272BC-6594-45D1-ACAA-4FFEDF2420EB}"/>
                                            </p:graphicEl>
                                          </p:spTgt>
                                        </p:tgtEl>
                                        <p:attrNameLst>
                                          <p:attrName>style.visibility</p:attrName>
                                        </p:attrNameLst>
                                      </p:cBhvr>
                                      <p:to>
                                        <p:strVal val="visible"/>
                                      </p:to>
                                    </p:set>
                                    <p:animEffect transition="in" filter="wheel(1)">
                                      <p:cBhvr>
                                        <p:cTn id="7" dur="2000"/>
                                        <p:tgtEl>
                                          <p:spTgt spid="4">
                                            <p:graphicEl>
                                              <a:dgm id="{59E272BC-6594-45D1-ACAA-4FFEDF2420E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499BB6D3-56AB-463E-8A56-1F33DF5A5595}"/>
                                            </p:graphicEl>
                                          </p:spTgt>
                                        </p:tgtEl>
                                        <p:attrNameLst>
                                          <p:attrName>style.visibility</p:attrName>
                                        </p:attrNameLst>
                                      </p:cBhvr>
                                      <p:to>
                                        <p:strVal val="visible"/>
                                      </p:to>
                                    </p:set>
                                    <p:animEffect transition="in" filter="wheel(1)">
                                      <p:cBhvr>
                                        <p:cTn id="12" dur="2000"/>
                                        <p:tgtEl>
                                          <p:spTgt spid="4">
                                            <p:graphicEl>
                                              <a:dgm id="{499BB6D3-56AB-463E-8A56-1F33DF5A559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graphicEl>
                                              <a:dgm id="{1A6633E8-D1CF-484A-A855-CEBD42E76A4F}"/>
                                            </p:graphicEl>
                                          </p:spTgt>
                                        </p:tgtEl>
                                        <p:attrNameLst>
                                          <p:attrName>style.visibility</p:attrName>
                                        </p:attrNameLst>
                                      </p:cBhvr>
                                      <p:to>
                                        <p:strVal val="visible"/>
                                      </p:to>
                                    </p:set>
                                    <p:animEffect transition="in" filter="wheel(1)">
                                      <p:cBhvr>
                                        <p:cTn id="17" dur="2000"/>
                                        <p:tgtEl>
                                          <p:spTgt spid="4">
                                            <p:graphicEl>
                                              <a:dgm id="{1A6633E8-D1CF-484A-A855-CEBD42E76A4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graphicEl>
                                              <a:dgm id="{EBE5BADA-8610-4D3F-B74C-300928A965BF}"/>
                                            </p:graphicEl>
                                          </p:spTgt>
                                        </p:tgtEl>
                                        <p:attrNameLst>
                                          <p:attrName>style.visibility</p:attrName>
                                        </p:attrNameLst>
                                      </p:cBhvr>
                                      <p:to>
                                        <p:strVal val="visible"/>
                                      </p:to>
                                    </p:set>
                                    <p:animEffect transition="in" filter="wheel(1)">
                                      <p:cBhvr>
                                        <p:cTn id="22" dur="2000"/>
                                        <p:tgtEl>
                                          <p:spTgt spid="4">
                                            <p:graphicEl>
                                              <a:dgm id="{EBE5BADA-8610-4D3F-B74C-300928A965B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graphicEl>
                                              <a:dgm id="{A3B25401-918D-4B04-B2FC-6B9757B2CE50}"/>
                                            </p:graphicEl>
                                          </p:spTgt>
                                        </p:tgtEl>
                                        <p:attrNameLst>
                                          <p:attrName>style.visibility</p:attrName>
                                        </p:attrNameLst>
                                      </p:cBhvr>
                                      <p:to>
                                        <p:strVal val="visible"/>
                                      </p:to>
                                    </p:set>
                                    <p:animEffect transition="in" filter="wheel(1)">
                                      <p:cBhvr>
                                        <p:cTn id="27" dur="2000"/>
                                        <p:tgtEl>
                                          <p:spTgt spid="4">
                                            <p:graphicEl>
                                              <a:dgm id="{A3B25401-918D-4B04-B2FC-6B9757B2CE5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
                                            <p:graphicEl>
                                              <a:dgm id="{5CC4C7FE-81FE-41B3-81BF-B9177FD69CBC}"/>
                                            </p:graphicEl>
                                          </p:spTgt>
                                        </p:tgtEl>
                                        <p:attrNameLst>
                                          <p:attrName>style.visibility</p:attrName>
                                        </p:attrNameLst>
                                      </p:cBhvr>
                                      <p:to>
                                        <p:strVal val="visible"/>
                                      </p:to>
                                    </p:set>
                                    <p:animEffect transition="in" filter="wheel(1)">
                                      <p:cBhvr>
                                        <p:cTn id="32" dur="2000"/>
                                        <p:tgtEl>
                                          <p:spTgt spid="4">
                                            <p:graphicEl>
                                              <a:dgm id="{5CC4C7FE-81FE-41B3-81BF-B9177FD69CB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
                                            <p:graphicEl>
                                              <a:dgm id="{F12D7939-AA62-4E08-A29F-B15259CB1255}"/>
                                            </p:graphicEl>
                                          </p:spTgt>
                                        </p:tgtEl>
                                        <p:attrNameLst>
                                          <p:attrName>style.visibility</p:attrName>
                                        </p:attrNameLst>
                                      </p:cBhvr>
                                      <p:to>
                                        <p:strVal val="visible"/>
                                      </p:to>
                                    </p:set>
                                    <p:animEffect transition="in" filter="wheel(1)">
                                      <p:cBhvr>
                                        <p:cTn id="37" dur="2000"/>
                                        <p:tgtEl>
                                          <p:spTgt spid="4">
                                            <p:graphicEl>
                                              <a:dgm id="{F12D7939-AA62-4E08-A29F-B15259CB125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401933" y="190919"/>
            <a:ext cx="10485645" cy="1320071"/>
          </a:xfrm>
        </p:spPr>
        <p:txBody>
          <a:bodyPr/>
          <a:lstStyle/>
          <a:p>
            <a:pPr algn="ctr"/>
            <a:r>
              <a:rPr lang="ar-SA" b="1" dirty="0"/>
              <a:t>استخدامات الذكاء الإصطناعي في مجال الأعمال</a:t>
            </a:r>
            <a:endParaRPr lang="fr-DZ" b="1" dirty="0"/>
          </a:p>
        </p:txBody>
      </p:sp>
      <p:graphicFrame>
        <p:nvGraphicFramePr>
          <p:cNvPr id="4" name="Diagramme 3">
            <a:extLst>
              <a:ext uri="{FF2B5EF4-FFF2-40B4-BE49-F238E27FC236}">
                <a16:creationId xmlns:a16="http://schemas.microsoft.com/office/drawing/2014/main" id="{EFD555E7-C84A-4463-8FFF-FCE10044DCC7}"/>
              </a:ext>
            </a:extLst>
          </p:cNvPr>
          <p:cNvGraphicFramePr/>
          <p:nvPr/>
        </p:nvGraphicFramePr>
        <p:xfrm>
          <a:off x="140677" y="934497"/>
          <a:ext cx="11946547" cy="5923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431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59E272BC-6594-45D1-ACAA-4FFEDF2420EB}"/>
                                            </p:graphicEl>
                                          </p:spTgt>
                                        </p:tgtEl>
                                        <p:attrNameLst>
                                          <p:attrName>style.visibility</p:attrName>
                                        </p:attrNameLst>
                                      </p:cBhvr>
                                      <p:to>
                                        <p:strVal val="visible"/>
                                      </p:to>
                                    </p:set>
                                    <p:animEffect transition="in" filter="wheel(1)">
                                      <p:cBhvr>
                                        <p:cTn id="7" dur="2000"/>
                                        <p:tgtEl>
                                          <p:spTgt spid="4">
                                            <p:graphicEl>
                                              <a:dgm id="{59E272BC-6594-45D1-ACAA-4FFEDF2420E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3782CBCB-B68F-4096-A910-27191D34B842}"/>
                                            </p:graphicEl>
                                          </p:spTgt>
                                        </p:tgtEl>
                                        <p:attrNameLst>
                                          <p:attrName>style.visibility</p:attrName>
                                        </p:attrNameLst>
                                      </p:cBhvr>
                                      <p:to>
                                        <p:strVal val="visible"/>
                                      </p:to>
                                    </p:set>
                                    <p:animEffect transition="in" filter="wheel(1)">
                                      <p:cBhvr>
                                        <p:cTn id="12" dur="2000"/>
                                        <p:tgtEl>
                                          <p:spTgt spid="4">
                                            <p:graphicEl>
                                              <a:dgm id="{3782CBCB-B68F-4096-A910-27191D34B84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graphicEl>
                                              <a:dgm id="{499BB6D3-56AB-463E-8A56-1F33DF5A5595}"/>
                                            </p:graphicEl>
                                          </p:spTgt>
                                        </p:tgtEl>
                                        <p:attrNameLst>
                                          <p:attrName>style.visibility</p:attrName>
                                        </p:attrNameLst>
                                      </p:cBhvr>
                                      <p:to>
                                        <p:strVal val="visible"/>
                                      </p:to>
                                    </p:set>
                                    <p:animEffect transition="in" filter="wheel(1)">
                                      <p:cBhvr>
                                        <p:cTn id="17" dur="2000"/>
                                        <p:tgtEl>
                                          <p:spTgt spid="4">
                                            <p:graphicEl>
                                              <a:dgm id="{499BB6D3-56AB-463E-8A56-1F33DF5A559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graphicEl>
                                              <a:dgm id="{82C36B88-3A75-472E-8B7D-952DAF3522D9}"/>
                                            </p:graphicEl>
                                          </p:spTgt>
                                        </p:tgtEl>
                                        <p:attrNameLst>
                                          <p:attrName>style.visibility</p:attrName>
                                        </p:attrNameLst>
                                      </p:cBhvr>
                                      <p:to>
                                        <p:strVal val="visible"/>
                                      </p:to>
                                    </p:set>
                                    <p:animEffect transition="in" filter="wheel(1)">
                                      <p:cBhvr>
                                        <p:cTn id="22" dur="2000"/>
                                        <p:tgtEl>
                                          <p:spTgt spid="4">
                                            <p:graphicEl>
                                              <a:dgm id="{82C36B88-3A75-472E-8B7D-952DAF3522D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graphicEl>
                                              <a:dgm id="{1A6633E8-D1CF-484A-A855-CEBD42E76A4F}"/>
                                            </p:graphicEl>
                                          </p:spTgt>
                                        </p:tgtEl>
                                        <p:attrNameLst>
                                          <p:attrName>style.visibility</p:attrName>
                                        </p:attrNameLst>
                                      </p:cBhvr>
                                      <p:to>
                                        <p:strVal val="visible"/>
                                      </p:to>
                                    </p:set>
                                    <p:animEffect transition="in" filter="wheel(1)">
                                      <p:cBhvr>
                                        <p:cTn id="27" dur="2000"/>
                                        <p:tgtEl>
                                          <p:spTgt spid="4">
                                            <p:graphicEl>
                                              <a:dgm id="{1A6633E8-D1CF-484A-A855-CEBD42E76A4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
                                            <p:graphicEl>
                                              <a:dgm id="{F3EDE525-4C65-4091-9252-831EDA898D5A}"/>
                                            </p:graphicEl>
                                          </p:spTgt>
                                        </p:tgtEl>
                                        <p:attrNameLst>
                                          <p:attrName>style.visibility</p:attrName>
                                        </p:attrNameLst>
                                      </p:cBhvr>
                                      <p:to>
                                        <p:strVal val="visible"/>
                                      </p:to>
                                    </p:set>
                                    <p:animEffect transition="in" filter="wheel(1)">
                                      <p:cBhvr>
                                        <p:cTn id="32" dur="2000"/>
                                        <p:tgtEl>
                                          <p:spTgt spid="4">
                                            <p:graphicEl>
                                              <a:dgm id="{F3EDE525-4C65-4091-9252-831EDA898D5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
                                            <p:graphicEl>
                                              <a:dgm id="{EBE5BADA-8610-4D3F-B74C-300928A965BF}"/>
                                            </p:graphicEl>
                                          </p:spTgt>
                                        </p:tgtEl>
                                        <p:attrNameLst>
                                          <p:attrName>style.visibility</p:attrName>
                                        </p:attrNameLst>
                                      </p:cBhvr>
                                      <p:to>
                                        <p:strVal val="visible"/>
                                      </p:to>
                                    </p:set>
                                    <p:animEffect transition="in" filter="wheel(1)">
                                      <p:cBhvr>
                                        <p:cTn id="37" dur="2000"/>
                                        <p:tgtEl>
                                          <p:spTgt spid="4">
                                            <p:graphicEl>
                                              <a:dgm id="{EBE5BADA-8610-4D3F-B74C-300928A965BF}"/>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4">
                                            <p:graphicEl>
                                              <a:dgm id="{70A68E80-B1D7-4EA7-9E4D-6E58E2CBEEDB}"/>
                                            </p:graphicEl>
                                          </p:spTgt>
                                        </p:tgtEl>
                                        <p:attrNameLst>
                                          <p:attrName>style.visibility</p:attrName>
                                        </p:attrNameLst>
                                      </p:cBhvr>
                                      <p:to>
                                        <p:strVal val="visible"/>
                                      </p:to>
                                    </p:set>
                                    <p:animEffect transition="in" filter="wheel(1)">
                                      <p:cBhvr>
                                        <p:cTn id="42" dur="2000"/>
                                        <p:tgtEl>
                                          <p:spTgt spid="4">
                                            <p:graphicEl>
                                              <a:dgm id="{70A68E80-B1D7-4EA7-9E4D-6E58E2CBEED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4">
                                            <p:graphicEl>
                                              <a:dgm id="{A3B25401-918D-4B04-B2FC-6B9757B2CE50}"/>
                                            </p:graphicEl>
                                          </p:spTgt>
                                        </p:tgtEl>
                                        <p:attrNameLst>
                                          <p:attrName>style.visibility</p:attrName>
                                        </p:attrNameLst>
                                      </p:cBhvr>
                                      <p:to>
                                        <p:strVal val="visible"/>
                                      </p:to>
                                    </p:set>
                                    <p:animEffect transition="in" filter="wheel(1)">
                                      <p:cBhvr>
                                        <p:cTn id="47" dur="2000"/>
                                        <p:tgtEl>
                                          <p:spTgt spid="4">
                                            <p:graphicEl>
                                              <a:dgm id="{A3B25401-918D-4B04-B2FC-6B9757B2CE50}"/>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4">
                                            <p:graphicEl>
                                              <a:dgm id="{9BC6C2A6-24E9-4B57-AB44-8EE37ECB5493}"/>
                                            </p:graphicEl>
                                          </p:spTgt>
                                        </p:tgtEl>
                                        <p:attrNameLst>
                                          <p:attrName>style.visibility</p:attrName>
                                        </p:attrNameLst>
                                      </p:cBhvr>
                                      <p:to>
                                        <p:strVal val="visible"/>
                                      </p:to>
                                    </p:set>
                                    <p:animEffect transition="in" filter="wheel(1)">
                                      <p:cBhvr>
                                        <p:cTn id="52" dur="2000"/>
                                        <p:tgtEl>
                                          <p:spTgt spid="4">
                                            <p:graphicEl>
                                              <a:dgm id="{9BC6C2A6-24E9-4B57-AB44-8EE37ECB5493}"/>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4">
                                            <p:graphicEl>
                                              <a:dgm id="{5CC4C7FE-81FE-41B3-81BF-B9177FD69CBC}"/>
                                            </p:graphicEl>
                                          </p:spTgt>
                                        </p:tgtEl>
                                        <p:attrNameLst>
                                          <p:attrName>style.visibility</p:attrName>
                                        </p:attrNameLst>
                                      </p:cBhvr>
                                      <p:to>
                                        <p:strVal val="visible"/>
                                      </p:to>
                                    </p:set>
                                    <p:animEffect transition="in" filter="wheel(1)">
                                      <p:cBhvr>
                                        <p:cTn id="57" dur="2000"/>
                                        <p:tgtEl>
                                          <p:spTgt spid="4">
                                            <p:graphicEl>
                                              <a:dgm id="{5CC4C7FE-81FE-41B3-81BF-B9177FD69CBC}"/>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4">
                                            <p:graphicEl>
                                              <a:dgm id="{385DF877-EA32-4537-AF5A-17131C2854AA}"/>
                                            </p:graphicEl>
                                          </p:spTgt>
                                        </p:tgtEl>
                                        <p:attrNameLst>
                                          <p:attrName>style.visibility</p:attrName>
                                        </p:attrNameLst>
                                      </p:cBhvr>
                                      <p:to>
                                        <p:strVal val="visible"/>
                                      </p:to>
                                    </p:set>
                                    <p:animEffect transition="in" filter="wheel(1)">
                                      <p:cBhvr>
                                        <p:cTn id="62" dur="2000"/>
                                        <p:tgtEl>
                                          <p:spTgt spid="4">
                                            <p:graphicEl>
                                              <a:dgm id="{385DF877-EA32-4537-AF5A-17131C2854AA}"/>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4">
                                            <p:graphicEl>
                                              <a:dgm id="{F12D7939-AA62-4E08-A29F-B15259CB1255}"/>
                                            </p:graphicEl>
                                          </p:spTgt>
                                        </p:tgtEl>
                                        <p:attrNameLst>
                                          <p:attrName>style.visibility</p:attrName>
                                        </p:attrNameLst>
                                      </p:cBhvr>
                                      <p:to>
                                        <p:strVal val="visible"/>
                                      </p:to>
                                    </p:set>
                                    <p:animEffect transition="in" filter="wheel(1)">
                                      <p:cBhvr>
                                        <p:cTn id="67" dur="2000"/>
                                        <p:tgtEl>
                                          <p:spTgt spid="4">
                                            <p:graphicEl>
                                              <a:dgm id="{F12D7939-AA62-4E08-A29F-B15259CB1255}"/>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4">
                                            <p:graphicEl>
                                              <a:dgm id="{87C76D61-2B67-4BF3-8733-074C18B76D27}"/>
                                            </p:graphicEl>
                                          </p:spTgt>
                                        </p:tgtEl>
                                        <p:attrNameLst>
                                          <p:attrName>style.visibility</p:attrName>
                                        </p:attrNameLst>
                                      </p:cBhvr>
                                      <p:to>
                                        <p:strVal val="visible"/>
                                      </p:to>
                                    </p:set>
                                    <p:animEffect transition="in" filter="wheel(1)">
                                      <p:cBhvr>
                                        <p:cTn id="72" dur="2000"/>
                                        <p:tgtEl>
                                          <p:spTgt spid="4">
                                            <p:graphicEl>
                                              <a:dgm id="{87C76D61-2B67-4BF3-8733-074C18B76D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097C17-D826-4138-A8FE-7FBD3EB7DCED}"/>
              </a:ext>
            </a:extLst>
          </p:cNvPr>
          <p:cNvSpPr>
            <a:spLocks noGrp="1"/>
          </p:cNvSpPr>
          <p:nvPr>
            <p:ph type="title"/>
          </p:nvPr>
        </p:nvSpPr>
        <p:spPr>
          <a:xfrm>
            <a:off x="1001486" y="100482"/>
            <a:ext cx="10189028" cy="773724"/>
          </a:xfrm>
          <a:noFill/>
        </p:spPr>
        <p:style>
          <a:lnRef idx="0">
            <a:schemeClr val="accent1"/>
          </a:lnRef>
          <a:fillRef idx="3">
            <a:schemeClr val="accent1"/>
          </a:fillRef>
          <a:effectRef idx="3">
            <a:schemeClr val="accent1"/>
          </a:effectRef>
          <a:fontRef idx="minor">
            <a:schemeClr val="lt1"/>
          </a:fontRef>
        </p:style>
        <p:txBody>
          <a:bodyPr>
            <a:normAutofit/>
          </a:bodyPr>
          <a:lstStyle/>
          <a:p>
            <a:pPr algn="ctr"/>
            <a:r>
              <a:rPr lang="ar-SA" sz="4400" b="1" dirty="0">
                <a:cs typeface="+mj-cs"/>
              </a:rPr>
              <a:t>استخدامات الذكاء الإصطناعي في مجال التسويق</a:t>
            </a:r>
            <a:endParaRPr lang="fr-DZ" sz="4400" b="1" dirty="0">
              <a:cs typeface="+mj-cs"/>
            </a:endParaRPr>
          </a:p>
        </p:txBody>
      </p:sp>
      <p:pic>
        <p:nvPicPr>
          <p:cNvPr id="7" name="Image 6">
            <a:extLst>
              <a:ext uri="{FF2B5EF4-FFF2-40B4-BE49-F238E27FC236}">
                <a16:creationId xmlns:a16="http://schemas.microsoft.com/office/drawing/2014/main" id="{BEF79FAA-8DEA-4DA6-850A-3E25330C8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5181600" cy="5824538"/>
          </a:xfrm>
          <a:prstGeom prst="rect">
            <a:avLst/>
          </a:prstGeom>
        </p:spPr>
      </p:pic>
      <p:graphicFrame>
        <p:nvGraphicFramePr>
          <p:cNvPr id="8" name="Diagramme 7">
            <a:extLst>
              <a:ext uri="{FF2B5EF4-FFF2-40B4-BE49-F238E27FC236}">
                <a16:creationId xmlns:a16="http://schemas.microsoft.com/office/drawing/2014/main" id="{60717941-1A99-4676-9410-100C74A3A8B6}"/>
              </a:ext>
            </a:extLst>
          </p:cNvPr>
          <p:cNvGraphicFramePr/>
          <p:nvPr>
            <p:extLst>
              <p:ext uri="{D42A27DB-BD31-4B8C-83A1-F6EECF244321}">
                <p14:modId xmlns:p14="http://schemas.microsoft.com/office/powerpoint/2010/main" val="2084287732"/>
              </p:ext>
            </p:extLst>
          </p:nvPr>
        </p:nvGraphicFramePr>
        <p:xfrm>
          <a:off x="4662435" y="834012"/>
          <a:ext cx="7577189" cy="6023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863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graphicEl>
                                              <a:dgm id="{5AB4E68C-3C07-4F93-A952-F78609617A79}"/>
                                            </p:graphicEl>
                                          </p:spTgt>
                                        </p:tgtEl>
                                        <p:attrNameLst>
                                          <p:attrName>style.visibility</p:attrName>
                                        </p:attrNameLst>
                                      </p:cBhvr>
                                      <p:to>
                                        <p:strVal val="visible"/>
                                      </p:to>
                                    </p:set>
                                    <p:animEffect transition="in" filter="wheel(1)">
                                      <p:cBhvr>
                                        <p:cTn id="17" dur="2000"/>
                                        <p:tgtEl>
                                          <p:spTgt spid="8">
                                            <p:graphicEl>
                                              <a:dgm id="{5AB4E68C-3C07-4F93-A952-F78609617A7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graphicEl>
                                              <a:dgm id="{8EA16580-B06C-4F67-85DF-9D7456B3936D}"/>
                                            </p:graphicEl>
                                          </p:spTgt>
                                        </p:tgtEl>
                                        <p:attrNameLst>
                                          <p:attrName>style.visibility</p:attrName>
                                        </p:attrNameLst>
                                      </p:cBhvr>
                                      <p:to>
                                        <p:strVal val="visible"/>
                                      </p:to>
                                    </p:set>
                                    <p:animEffect transition="in" filter="wheel(1)">
                                      <p:cBhvr>
                                        <p:cTn id="22" dur="2000"/>
                                        <p:tgtEl>
                                          <p:spTgt spid="8">
                                            <p:graphicEl>
                                              <a:dgm id="{8EA16580-B06C-4F67-85DF-9D7456B3936D}"/>
                                            </p:graphic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8">
                                            <p:graphicEl>
                                              <a:dgm id="{8CEE3C50-AD7A-4387-BC07-81FAE2A89CBF}"/>
                                            </p:graphicEl>
                                          </p:spTgt>
                                        </p:tgtEl>
                                        <p:attrNameLst>
                                          <p:attrName>style.visibility</p:attrName>
                                        </p:attrNameLst>
                                      </p:cBhvr>
                                      <p:to>
                                        <p:strVal val="visible"/>
                                      </p:to>
                                    </p:set>
                                    <p:animEffect transition="in" filter="wheel(1)">
                                      <p:cBhvr>
                                        <p:cTn id="25" dur="2000"/>
                                        <p:tgtEl>
                                          <p:spTgt spid="8">
                                            <p:graphicEl>
                                              <a:dgm id="{8CEE3C50-AD7A-4387-BC07-81FAE2A89CBF}"/>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8">
                                            <p:graphicEl>
                                              <a:dgm id="{CD0747D4-DC60-4623-A23A-184E3C0A97CA}"/>
                                            </p:graphicEl>
                                          </p:spTgt>
                                        </p:tgtEl>
                                        <p:attrNameLst>
                                          <p:attrName>style.visibility</p:attrName>
                                        </p:attrNameLst>
                                      </p:cBhvr>
                                      <p:to>
                                        <p:strVal val="visible"/>
                                      </p:to>
                                    </p:set>
                                    <p:animEffect transition="in" filter="wheel(1)">
                                      <p:cBhvr>
                                        <p:cTn id="30" dur="2000"/>
                                        <p:tgtEl>
                                          <p:spTgt spid="8">
                                            <p:graphicEl>
                                              <a:dgm id="{CD0747D4-DC60-4623-A23A-184E3C0A97CA}"/>
                                            </p:graphicEl>
                                          </p:spTgt>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8">
                                            <p:graphicEl>
                                              <a:dgm id="{9CAC8057-9C1D-4040-942D-DA4419CF711C}"/>
                                            </p:graphicEl>
                                          </p:spTgt>
                                        </p:tgtEl>
                                        <p:attrNameLst>
                                          <p:attrName>style.visibility</p:attrName>
                                        </p:attrNameLst>
                                      </p:cBhvr>
                                      <p:to>
                                        <p:strVal val="visible"/>
                                      </p:to>
                                    </p:set>
                                    <p:animEffect transition="in" filter="wheel(1)">
                                      <p:cBhvr>
                                        <p:cTn id="33" dur="2000"/>
                                        <p:tgtEl>
                                          <p:spTgt spid="8">
                                            <p:graphicEl>
                                              <a:dgm id="{9CAC8057-9C1D-4040-942D-DA4419CF711C}"/>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8">
                                            <p:graphicEl>
                                              <a:dgm id="{052107DD-B9A1-4A6C-9B96-B81CF785352D}"/>
                                            </p:graphicEl>
                                          </p:spTgt>
                                        </p:tgtEl>
                                        <p:attrNameLst>
                                          <p:attrName>style.visibility</p:attrName>
                                        </p:attrNameLst>
                                      </p:cBhvr>
                                      <p:to>
                                        <p:strVal val="visible"/>
                                      </p:to>
                                    </p:set>
                                    <p:animEffect transition="in" filter="wheel(1)">
                                      <p:cBhvr>
                                        <p:cTn id="38" dur="2000"/>
                                        <p:tgtEl>
                                          <p:spTgt spid="8">
                                            <p:graphicEl>
                                              <a:dgm id="{052107DD-B9A1-4A6C-9B96-B81CF785352D}"/>
                                            </p:graphicEl>
                                          </p:spTgt>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8">
                                            <p:graphicEl>
                                              <a:dgm id="{A3DBF0EE-1594-43A2-BEEA-81955E0AA1CB}"/>
                                            </p:graphicEl>
                                          </p:spTgt>
                                        </p:tgtEl>
                                        <p:attrNameLst>
                                          <p:attrName>style.visibility</p:attrName>
                                        </p:attrNameLst>
                                      </p:cBhvr>
                                      <p:to>
                                        <p:strVal val="visible"/>
                                      </p:to>
                                    </p:set>
                                    <p:animEffect transition="in" filter="wheel(1)">
                                      <p:cBhvr>
                                        <p:cTn id="41" dur="2000"/>
                                        <p:tgtEl>
                                          <p:spTgt spid="8">
                                            <p:graphicEl>
                                              <a:dgm id="{A3DBF0EE-1594-43A2-BEEA-81955E0AA1CB}"/>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8">
                                            <p:graphicEl>
                                              <a:dgm id="{9B436834-BDDF-4335-97C1-A8CB4F7D330E}"/>
                                            </p:graphicEl>
                                          </p:spTgt>
                                        </p:tgtEl>
                                        <p:attrNameLst>
                                          <p:attrName>style.visibility</p:attrName>
                                        </p:attrNameLst>
                                      </p:cBhvr>
                                      <p:to>
                                        <p:strVal val="visible"/>
                                      </p:to>
                                    </p:set>
                                    <p:animEffect transition="in" filter="wheel(1)">
                                      <p:cBhvr>
                                        <p:cTn id="46" dur="2000"/>
                                        <p:tgtEl>
                                          <p:spTgt spid="8">
                                            <p:graphicEl>
                                              <a:dgm id="{9B436834-BDDF-4335-97C1-A8CB4F7D330E}"/>
                                            </p:graphicEl>
                                          </p:spTgt>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8">
                                            <p:graphicEl>
                                              <a:dgm id="{EEAE6F00-2262-41AD-BA19-59D07E11E928}"/>
                                            </p:graphicEl>
                                          </p:spTgt>
                                        </p:tgtEl>
                                        <p:attrNameLst>
                                          <p:attrName>style.visibility</p:attrName>
                                        </p:attrNameLst>
                                      </p:cBhvr>
                                      <p:to>
                                        <p:strVal val="visible"/>
                                      </p:to>
                                    </p:set>
                                    <p:animEffect transition="in" filter="wheel(1)">
                                      <p:cBhvr>
                                        <p:cTn id="49" dur="2000"/>
                                        <p:tgtEl>
                                          <p:spTgt spid="8">
                                            <p:graphicEl>
                                              <a:dgm id="{EEAE6F00-2262-41AD-BA19-59D07E11E928}"/>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8">
                                            <p:graphicEl>
                                              <a:dgm id="{2943CBB1-E3FA-43B2-9C8A-EAC50F86090E}"/>
                                            </p:graphicEl>
                                          </p:spTgt>
                                        </p:tgtEl>
                                        <p:attrNameLst>
                                          <p:attrName>style.visibility</p:attrName>
                                        </p:attrNameLst>
                                      </p:cBhvr>
                                      <p:to>
                                        <p:strVal val="visible"/>
                                      </p:to>
                                    </p:set>
                                    <p:animEffect transition="in" filter="wheel(1)">
                                      <p:cBhvr>
                                        <p:cTn id="54" dur="2000"/>
                                        <p:tgtEl>
                                          <p:spTgt spid="8">
                                            <p:graphicEl>
                                              <a:dgm id="{2943CBB1-E3FA-43B2-9C8A-EAC50F86090E}"/>
                                            </p:graphicEl>
                                          </p:spTgt>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8">
                                            <p:graphicEl>
                                              <a:dgm id="{CB6A8742-1E7E-42ED-AEB3-E383BB86E87D}"/>
                                            </p:graphicEl>
                                          </p:spTgt>
                                        </p:tgtEl>
                                        <p:attrNameLst>
                                          <p:attrName>style.visibility</p:attrName>
                                        </p:attrNameLst>
                                      </p:cBhvr>
                                      <p:to>
                                        <p:strVal val="visible"/>
                                      </p:to>
                                    </p:set>
                                    <p:animEffect transition="in" filter="wheel(1)">
                                      <p:cBhvr>
                                        <p:cTn id="57" dur="2000"/>
                                        <p:tgtEl>
                                          <p:spTgt spid="8">
                                            <p:graphicEl>
                                              <a:dgm id="{CB6A8742-1E7E-42ED-AEB3-E383BB86E87D}"/>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8">
                                            <p:graphicEl>
                                              <a:dgm id="{ABB6D21C-A389-4DAE-BF6A-497C8368640D}"/>
                                            </p:graphicEl>
                                          </p:spTgt>
                                        </p:tgtEl>
                                        <p:attrNameLst>
                                          <p:attrName>style.visibility</p:attrName>
                                        </p:attrNameLst>
                                      </p:cBhvr>
                                      <p:to>
                                        <p:strVal val="visible"/>
                                      </p:to>
                                    </p:set>
                                    <p:animEffect transition="in" filter="wheel(1)">
                                      <p:cBhvr>
                                        <p:cTn id="62" dur="2000"/>
                                        <p:tgtEl>
                                          <p:spTgt spid="8">
                                            <p:graphicEl>
                                              <a:dgm id="{ABB6D21C-A389-4DAE-BF6A-497C8368640D}"/>
                                            </p:graphicEl>
                                          </p:spTgt>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8">
                                            <p:graphicEl>
                                              <a:dgm id="{298E2EF1-B36E-49E9-BBF7-4769854E595A}"/>
                                            </p:graphicEl>
                                          </p:spTgt>
                                        </p:tgtEl>
                                        <p:attrNameLst>
                                          <p:attrName>style.visibility</p:attrName>
                                        </p:attrNameLst>
                                      </p:cBhvr>
                                      <p:to>
                                        <p:strVal val="visible"/>
                                      </p:to>
                                    </p:set>
                                    <p:animEffect transition="in" filter="wheel(1)">
                                      <p:cBhvr>
                                        <p:cTn id="65" dur="2000"/>
                                        <p:tgtEl>
                                          <p:spTgt spid="8">
                                            <p:graphicEl>
                                              <a:dgm id="{298E2EF1-B36E-49E9-BBF7-4769854E595A}"/>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8">
                                            <p:graphicEl>
                                              <a:dgm id="{AE2D2A0D-D25D-43FA-9AB1-A7E6AD63A6A3}"/>
                                            </p:graphicEl>
                                          </p:spTgt>
                                        </p:tgtEl>
                                        <p:attrNameLst>
                                          <p:attrName>style.visibility</p:attrName>
                                        </p:attrNameLst>
                                      </p:cBhvr>
                                      <p:to>
                                        <p:strVal val="visible"/>
                                      </p:to>
                                    </p:set>
                                    <p:animEffect transition="in" filter="wheel(1)">
                                      <p:cBhvr>
                                        <p:cTn id="70" dur="2000"/>
                                        <p:tgtEl>
                                          <p:spTgt spid="8">
                                            <p:graphicEl>
                                              <a:dgm id="{AE2D2A0D-D25D-43FA-9AB1-A7E6AD63A6A3}"/>
                                            </p:graphicEl>
                                          </p:spTgt>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8">
                                            <p:graphicEl>
                                              <a:dgm id="{44FB2B21-320D-4E98-A737-1C60AF6447C5}"/>
                                            </p:graphicEl>
                                          </p:spTgt>
                                        </p:tgtEl>
                                        <p:attrNameLst>
                                          <p:attrName>style.visibility</p:attrName>
                                        </p:attrNameLst>
                                      </p:cBhvr>
                                      <p:to>
                                        <p:strVal val="visible"/>
                                      </p:to>
                                    </p:set>
                                    <p:animEffect transition="in" filter="wheel(1)">
                                      <p:cBhvr>
                                        <p:cTn id="73" dur="2000"/>
                                        <p:tgtEl>
                                          <p:spTgt spid="8">
                                            <p:graphicEl>
                                              <a:dgm id="{44FB2B21-320D-4E98-A737-1C60AF6447C5}"/>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grpId="0" nodeType="clickEffect">
                                  <p:stCondLst>
                                    <p:cond delay="0"/>
                                  </p:stCondLst>
                                  <p:childTnLst>
                                    <p:set>
                                      <p:cBhvr>
                                        <p:cTn id="77" dur="1" fill="hold">
                                          <p:stCondLst>
                                            <p:cond delay="0"/>
                                          </p:stCondLst>
                                        </p:cTn>
                                        <p:tgtEl>
                                          <p:spTgt spid="8">
                                            <p:graphicEl>
                                              <a:dgm id="{26F614A8-9750-414D-B77E-EDE00DCE3CC5}"/>
                                            </p:graphicEl>
                                          </p:spTgt>
                                        </p:tgtEl>
                                        <p:attrNameLst>
                                          <p:attrName>style.visibility</p:attrName>
                                        </p:attrNameLst>
                                      </p:cBhvr>
                                      <p:to>
                                        <p:strVal val="visible"/>
                                      </p:to>
                                    </p:set>
                                    <p:animEffect transition="in" filter="wheel(1)">
                                      <p:cBhvr>
                                        <p:cTn id="78" dur="2000"/>
                                        <p:tgtEl>
                                          <p:spTgt spid="8">
                                            <p:graphicEl>
                                              <a:dgm id="{26F614A8-9750-414D-B77E-EDE00DCE3CC5}"/>
                                            </p:graphicEl>
                                          </p:spTgt>
                                        </p:tgtEl>
                                      </p:cBhvr>
                                    </p:animEffect>
                                  </p:childTnLst>
                                </p:cTn>
                              </p:par>
                              <p:par>
                                <p:cTn id="79" presetID="21" presetClass="entr" presetSubtype="1" fill="hold" grpId="0" nodeType="withEffect">
                                  <p:stCondLst>
                                    <p:cond delay="0"/>
                                  </p:stCondLst>
                                  <p:childTnLst>
                                    <p:set>
                                      <p:cBhvr>
                                        <p:cTn id="80" dur="1" fill="hold">
                                          <p:stCondLst>
                                            <p:cond delay="0"/>
                                          </p:stCondLst>
                                        </p:cTn>
                                        <p:tgtEl>
                                          <p:spTgt spid="8">
                                            <p:graphicEl>
                                              <a:dgm id="{46EF0CFB-54C9-40DD-BEF9-947BBA0F8A87}"/>
                                            </p:graphicEl>
                                          </p:spTgt>
                                        </p:tgtEl>
                                        <p:attrNameLst>
                                          <p:attrName>style.visibility</p:attrName>
                                        </p:attrNameLst>
                                      </p:cBhvr>
                                      <p:to>
                                        <p:strVal val="visible"/>
                                      </p:to>
                                    </p:set>
                                    <p:animEffect transition="in" filter="wheel(1)">
                                      <p:cBhvr>
                                        <p:cTn id="81" dur="2000"/>
                                        <p:tgtEl>
                                          <p:spTgt spid="8">
                                            <p:graphicEl>
                                              <a:dgm id="{46EF0CFB-54C9-40DD-BEF9-947BBA0F8A87}"/>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1" presetClass="entr" presetSubtype="1" fill="hold" grpId="0" nodeType="clickEffect">
                                  <p:stCondLst>
                                    <p:cond delay="0"/>
                                  </p:stCondLst>
                                  <p:childTnLst>
                                    <p:set>
                                      <p:cBhvr>
                                        <p:cTn id="85" dur="1" fill="hold">
                                          <p:stCondLst>
                                            <p:cond delay="0"/>
                                          </p:stCondLst>
                                        </p:cTn>
                                        <p:tgtEl>
                                          <p:spTgt spid="8">
                                            <p:graphicEl>
                                              <a:dgm id="{514782F7-FC80-4A8A-A523-C062D70F3716}"/>
                                            </p:graphicEl>
                                          </p:spTgt>
                                        </p:tgtEl>
                                        <p:attrNameLst>
                                          <p:attrName>style.visibility</p:attrName>
                                        </p:attrNameLst>
                                      </p:cBhvr>
                                      <p:to>
                                        <p:strVal val="visible"/>
                                      </p:to>
                                    </p:set>
                                    <p:animEffect transition="in" filter="wheel(1)">
                                      <p:cBhvr>
                                        <p:cTn id="86" dur="2000"/>
                                        <p:tgtEl>
                                          <p:spTgt spid="8">
                                            <p:graphicEl>
                                              <a:dgm id="{514782F7-FC80-4A8A-A523-C062D70F3716}"/>
                                            </p:graphicEl>
                                          </p:spTgt>
                                        </p:tgtEl>
                                      </p:cBhvr>
                                    </p:animEffect>
                                  </p:childTnLst>
                                </p:cTn>
                              </p:par>
                              <p:par>
                                <p:cTn id="87" presetID="21" presetClass="entr" presetSubtype="1" fill="hold" grpId="0" nodeType="withEffect">
                                  <p:stCondLst>
                                    <p:cond delay="0"/>
                                  </p:stCondLst>
                                  <p:childTnLst>
                                    <p:set>
                                      <p:cBhvr>
                                        <p:cTn id="88" dur="1" fill="hold">
                                          <p:stCondLst>
                                            <p:cond delay="0"/>
                                          </p:stCondLst>
                                        </p:cTn>
                                        <p:tgtEl>
                                          <p:spTgt spid="8">
                                            <p:graphicEl>
                                              <a:dgm id="{FAA27626-32B5-4DF6-B9DB-2F6BEA54C20D}"/>
                                            </p:graphicEl>
                                          </p:spTgt>
                                        </p:tgtEl>
                                        <p:attrNameLst>
                                          <p:attrName>style.visibility</p:attrName>
                                        </p:attrNameLst>
                                      </p:cBhvr>
                                      <p:to>
                                        <p:strVal val="visible"/>
                                      </p:to>
                                    </p:set>
                                    <p:animEffect transition="in" filter="wheel(1)">
                                      <p:cBhvr>
                                        <p:cTn id="89" dur="2000"/>
                                        <p:tgtEl>
                                          <p:spTgt spid="8">
                                            <p:graphicEl>
                                              <a:dgm id="{FAA27626-32B5-4DF6-B9DB-2F6BEA54C20D}"/>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21" presetClass="entr" presetSubtype="1" fill="hold" grpId="0" nodeType="clickEffect">
                                  <p:stCondLst>
                                    <p:cond delay="0"/>
                                  </p:stCondLst>
                                  <p:childTnLst>
                                    <p:set>
                                      <p:cBhvr>
                                        <p:cTn id="93" dur="1" fill="hold">
                                          <p:stCondLst>
                                            <p:cond delay="0"/>
                                          </p:stCondLst>
                                        </p:cTn>
                                        <p:tgtEl>
                                          <p:spTgt spid="8">
                                            <p:graphicEl>
                                              <a:dgm id="{09DC74DD-82D0-4888-B721-2B2BDBA440E7}"/>
                                            </p:graphicEl>
                                          </p:spTgt>
                                        </p:tgtEl>
                                        <p:attrNameLst>
                                          <p:attrName>style.visibility</p:attrName>
                                        </p:attrNameLst>
                                      </p:cBhvr>
                                      <p:to>
                                        <p:strVal val="visible"/>
                                      </p:to>
                                    </p:set>
                                    <p:animEffect transition="in" filter="wheel(1)">
                                      <p:cBhvr>
                                        <p:cTn id="94" dur="2000"/>
                                        <p:tgtEl>
                                          <p:spTgt spid="8">
                                            <p:graphicEl>
                                              <a:dgm id="{09DC74DD-82D0-4888-B721-2B2BDBA440E7}"/>
                                            </p:graphicEl>
                                          </p:spTgt>
                                        </p:tgtEl>
                                      </p:cBhvr>
                                    </p:animEffect>
                                  </p:childTnLst>
                                </p:cTn>
                              </p:par>
                              <p:par>
                                <p:cTn id="95" presetID="21" presetClass="entr" presetSubtype="1" fill="hold" grpId="0" nodeType="withEffect">
                                  <p:stCondLst>
                                    <p:cond delay="0"/>
                                  </p:stCondLst>
                                  <p:childTnLst>
                                    <p:set>
                                      <p:cBhvr>
                                        <p:cTn id="96" dur="1" fill="hold">
                                          <p:stCondLst>
                                            <p:cond delay="0"/>
                                          </p:stCondLst>
                                        </p:cTn>
                                        <p:tgtEl>
                                          <p:spTgt spid="8">
                                            <p:graphicEl>
                                              <a:dgm id="{AF2792D3-6A0E-4D07-BC18-AFFA8A86C85D}"/>
                                            </p:graphicEl>
                                          </p:spTgt>
                                        </p:tgtEl>
                                        <p:attrNameLst>
                                          <p:attrName>style.visibility</p:attrName>
                                        </p:attrNameLst>
                                      </p:cBhvr>
                                      <p:to>
                                        <p:strVal val="visible"/>
                                      </p:to>
                                    </p:set>
                                    <p:animEffect transition="in" filter="wheel(1)">
                                      <p:cBhvr>
                                        <p:cTn id="97" dur="2000"/>
                                        <p:tgtEl>
                                          <p:spTgt spid="8">
                                            <p:graphicEl>
                                              <a:dgm id="{AF2792D3-6A0E-4D07-BC18-AFFA8A86C85D}"/>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grpId="0" nodeType="clickEffect">
                                  <p:stCondLst>
                                    <p:cond delay="0"/>
                                  </p:stCondLst>
                                  <p:childTnLst>
                                    <p:set>
                                      <p:cBhvr>
                                        <p:cTn id="101" dur="1" fill="hold">
                                          <p:stCondLst>
                                            <p:cond delay="0"/>
                                          </p:stCondLst>
                                        </p:cTn>
                                        <p:tgtEl>
                                          <p:spTgt spid="8">
                                            <p:graphicEl>
                                              <a:dgm id="{7B26A5D7-5D4B-4D92-9337-5C71E8F17114}"/>
                                            </p:graphicEl>
                                          </p:spTgt>
                                        </p:tgtEl>
                                        <p:attrNameLst>
                                          <p:attrName>style.visibility</p:attrName>
                                        </p:attrNameLst>
                                      </p:cBhvr>
                                      <p:to>
                                        <p:strVal val="visible"/>
                                      </p:to>
                                    </p:set>
                                    <p:animEffect transition="in" filter="wheel(1)">
                                      <p:cBhvr>
                                        <p:cTn id="102" dur="2000"/>
                                        <p:tgtEl>
                                          <p:spTgt spid="8">
                                            <p:graphicEl>
                                              <a:dgm id="{7B26A5D7-5D4B-4D92-9337-5C71E8F17114}"/>
                                            </p:graphicEl>
                                          </p:spTgt>
                                        </p:tgtEl>
                                      </p:cBhvr>
                                    </p:animEffect>
                                  </p:childTnLst>
                                </p:cTn>
                              </p:par>
                              <p:par>
                                <p:cTn id="103" presetID="21" presetClass="entr" presetSubtype="1" fill="hold" grpId="0" nodeType="withEffect">
                                  <p:stCondLst>
                                    <p:cond delay="0"/>
                                  </p:stCondLst>
                                  <p:childTnLst>
                                    <p:set>
                                      <p:cBhvr>
                                        <p:cTn id="104" dur="1" fill="hold">
                                          <p:stCondLst>
                                            <p:cond delay="0"/>
                                          </p:stCondLst>
                                        </p:cTn>
                                        <p:tgtEl>
                                          <p:spTgt spid="8">
                                            <p:graphicEl>
                                              <a:dgm id="{88EDF3FE-804A-4515-9A60-21E369C8C087}"/>
                                            </p:graphicEl>
                                          </p:spTgt>
                                        </p:tgtEl>
                                        <p:attrNameLst>
                                          <p:attrName>style.visibility</p:attrName>
                                        </p:attrNameLst>
                                      </p:cBhvr>
                                      <p:to>
                                        <p:strVal val="visible"/>
                                      </p:to>
                                    </p:set>
                                    <p:animEffect transition="in" filter="wheel(1)">
                                      <p:cBhvr>
                                        <p:cTn id="105" dur="2000"/>
                                        <p:tgtEl>
                                          <p:spTgt spid="8">
                                            <p:graphicEl>
                                              <a:dgm id="{88EDF3FE-804A-4515-9A60-21E369C8C08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8"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097C17-D826-4138-A8FE-7FBD3EB7DCED}"/>
              </a:ext>
            </a:extLst>
          </p:cNvPr>
          <p:cNvSpPr>
            <a:spLocks noGrp="1"/>
          </p:cNvSpPr>
          <p:nvPr>
            <p:ph type="title"/>
          </p:nvPr>
        </p:nvSpPr>
        <p:spPr>
          <a:xfrm>
            <a:off x="-211016" y="100484"/>
            <a:ext cx="11847007" cy="773724"/>
          </a:xfrm>
          <a:noFill/>
        </p:spPr>
        <p:style>
          <a:lnRef idx="0">
            <a:schemeClr val="accent1"/>
          </a:lnRef>
          <a:fillRef idx="3">
            <a:schemeClr val="accent1"/>
          </a:fillRef>
          <a:effectRef idx="3">
            <a:schemeClr val="accent1"/>
          </a:effectRef>
          <a:fontRef idx="minor">
            <a:schemeClr val="lt1"/>
          </a:fontRef>
        </p:style>
        <p:txBody>
          <a:bodyPr>
            <a:normAutofit/>
          </a:bodyPr>
          <a:lstStyle/>
          <a:p>
            <a:pPr algn="ctr"/>
            <a:r>
              <a:rPr lang="ar-SA" sz="4400" b="1" dirty="0">
                <a:cs typeface="+mj-cs"/>
              </a:rPr>
              <a:t>العلامات التجارية العالمية تستخدم الذكاء الإصطناعي</a:t>
            </a:r>
            <a:endParaRPr lang="fr-DZ" sz="4400" b="1" dirty="0">
              <a:cs typeface="+mj-cs"/>
            </a:endParaRPr>
          </a:p>
        </p:txBody>
      </p:sp>
      <p:grpSp>
        <p:nvGrpSpPr>
          <p:cNvPr id="11" name="Groupe 10">
            <a:extLst>
              <a:ext uri="{FF2B5EF4-FFF2-40B4-BE49-F238E27FC236}">
                <a16:creationId xmlns:a16="http://schemas.microsoft.com/office/drawing/2014/main" id="{D4B51D4D-07EC-4F73-AD12-C56F663D394B}"/>
              </a:ext>
            </a:extLst>
          </p:cNvPr>
          <p:cNvGrpSpPr/>
          <p:nvPr/>
        </p:nvGrpSpPr>
        <p:grpSpPr>
          <a:xfrm>
            <a:off x="209550" y="1014412"/>
            <a:ext cx="5715000" cy="5519737"/>
            <a:chOff x="209550" y="1014413"/>
            <a:chExt cx="4514850" cy="4243388"/>
          </a:xfrm>
        </p:grpSpPr>
        <p:pic>
          <p:nvPicPr>
            <p:cNvPr id="6" name="Image 5">
              <a:extLst>
                <a:ext uri="{FF2B5EF4-FFF2-40B4-BE49-F238E27FC236}">
                  <a16:creationId xmlns:a16="http://schemas.microsoft.com/office/drawing/2014/main" id="{39B4BA97-619D-49E4-9F0D-536AADDD7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 y="1014413"/>
              <a:ext cx="4514850" cy="2595562"/>
            </a:xfrm>
            <a:prstGeom prst="rect">
              <a:avLst/>
            </a:prstGeom>
          </p:spPr>
        </p:pic>
        <p:pic>
          <p:nvPicPr>
            <p:cNvPr id="10" name="Image 9">
              <a:extLst>
                <a:ext uri="{FF2B5EF4-FFF2-40B4-BE49-F238E27FC236}">
                  <a16:creationId xmlns:a16="http://schemas.microsoft.com/office/drawing/2014/main" id="{B33140CC-8A33-477B-92AA-94446EBD0A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 y="2481263"/>
              <a:ext cx="4514850" cy="2776538"/>
            </a:xfrm>
            <a:prstGeom prst="rect">
              <a:avLst/>
            </a:prstGeom>
          </p:spPr>
        </p:pic>
      </p:grpSp>
      <p:grpSp>
        <p:nvGrpSpPr>
          <p:cNvPr id="18" name="Groupe 17">
            <a:extLst>
              <a:ext uri="{FF2B5EF4-FFF2-40B4-BE49-F238E27FC236}">
                <a16:creationId xmlns:a16="http://schemas.microsoft.com/office/drawing/2014/main" id="{1B387018-A212-4FF4-9198-442F9811CD46}"/>
              </a:ext>
            </a:extLst>
          </p:cNvPr>
          <p:cNvGrpSpPr/>
          <p:nvPr/>
        </p:nvGrpSpPr>
        <p:grpSpPr>
          <a:xfrm>
            <a:off x="6267450" y="1014412"/>
            <a:ext cx="5715000" cy="5519738"/>
            <a:chOff x="4924424" y="857250"/>
            <a:chExt cx="4657725" cy="4400551"/>
          </a:xfrm>
        </p:grpSpPr>
        <p:pic>
          <p:nvPicPr>
            <p:cNvPr id="13" name="Image 12">
              <a:extLst>
                <a:ext uri="{FF2B5EF4-FFF2-40B4-BE49-F238E27FC236}">
                  <a16:creationId xmlns:a16="http://schemas.microsoft.com/office/drawing/2014/main" id="{F72BC75E-1597-4DCE-A698-E23B78BA01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4424" y="2552700"/>
              <a:ext cx="4657725" cy="2705101"/>
            </a:xfrm>
            <a:prstGeom prst="rect">
              <a:avLst/>
            </a:prstGeom>
          </p:spPr>
        </p:pic>
        <p:pic>
          <p:nvPicPr>
            <p:cNvPr id="15" name="Image 14">
              <a:extLst>
                <a:ext uri="{FF2B5EF4-FFF2-40B4-BE49-F238E27FC236}">
                  <a16:creationId xmlns:a16="http://schemas.microsoft.com/office/drawing/2014/main" id="{3608F805-9EB4-4AF0-84CD-9635DD9BFB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4424" y="866774"/>
              <a:ext cx="2905126" cy="1685926"/>
            </a:xfrm>
            <a:prstGeom prst="rect">
              <a:avLst/>
            </a:prstGeom>
          </p:spPr>
        </p:pic>
        <p:pic>
          <p:nvPicPr>
            <p:cNvPr id="17" name="Image 16">
              <a:extLst>
                <a:ext uri="{FF2B5EF4-FFF2-40B4-BE49-F238E27FC236}">
                  <a16:creationId xmlns:a16="http://schemas.microsoft.com/office/drawing/2014/main" id="{1BFFBB90-D759-4667-85DA-8B0E26F364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9550" y="857250"/>
              <a:ext cx="1752599" cy="1685926"/>
            </a:xfrm>
            <a:prstGeom prst="rect">
              <a:avLst/>
            </a:prstGeom>
          </p:spPr>
        </p:pic>
      </p:grpSp>
    </p:spTree>
    <p:extLst>
      <p:ext uri="{BB962C8B-B14F-4D97-AF65-F5344CB8AC3E}">
        <p14:creationId xmlns:p14="http://schemas.microsoft.com/office/powerpoint/2010/main" val="403779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7AD6606C-8C28-4DB6-B388-6AAF6D3DCE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988" y="0"/>
            <a:ext cx="12126012" cy="6858000"/>
          </a:xfrm>
        </p:spPr>
      </p:pic>
    </p:spTree>
    <p:extLst>
      <p:ext uri="{BB962C8B-B14F-4D97-AF65-F5344CB8AC3E}">
        <p14:creationId xmlns:p14="http://schemas.microsoft.com/office/powerpoint/2010/main" val="9035813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9634</TotalTime>
  <Words>547</Words>
  <Application>Microsoft Office PowerPoint</Application>
  <PresentationFormat>Grand écran</PresentationFormat>
  <Paragraphs>68</Paragraphs>
  <Slides>9</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9</vt:i4>
      </vt:variant>
    </vt:vector>
  </HeadingPairs>
  <TitlesOfParts>
    <vt:vector size="18" baseType="lpstr">
      <vt:lpstr>AmazonEmberArabic</vt:lpstr>
      <vt:lpstr>Arial</vt:lpstr>
      <vt:lpstr>Bradley Hand ITC</vt:lpstr>
      <vt:lpstr>Calibri</vt:lpstr>
      <vt:lpstr>Century Gothic</vt:lpstr>
      <vt:lpstr>Symbol</vt:lpstr>
      <vt:lpstr>Times New Roman</vt:lpstr>
      <vt:lpstr>Wingdings 3</vt:lpstr>
      <vt:lpstr>Ion</vt:lpstr>
      <vt:lpstr>Présentation PowerPoint</vt:lpstr>
      <vt:lpstr>المحاضرة الثانية: الذكاء الإصطناعي وأدوات تحليل الأداء    </vt:lpstr>
      <vt:lpstr>تقسيم الأجيال وكيف يفرقها التسويق</vt:lpstr>
      <vt:lpstr>مفهوم الذكاء الإصطناعي</vt:lpstr>
      <vt:lpstr>خصائص الذكاء الاصطناعي</vt:lpstr>
      <vt:lpstr>استخدامات الذكاء الإصطناعي في مجال الأعمال</vt:lpstr>
      <vt:lpstr>استخدامات الذكاء الإصطناعي في مجال التسويق</vt:lpstr>
      <vt:lpstr>العلامات التجارية العالمية تستخدم الذكاء الإصطناعي</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الأولى:</dc:title>
  <dc:creator>mehdi mendjel</dc:creator>
  <cp:lastModifiedBy>mehdi mendjel</cp:lastModifiedBy>
  <cp:revision>119</cp:revision>
  <dcterms:created xsi:type="dcterms:W3CDTF">2024-09-27T14:01:48Z</dcterms:created>
  <dcterms:modified xsi:type="dcterms:W3CDTF">2025-02-11T21:33:49Z</dcterms:modified>
</cp:coreProperties>
</file>