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54E8-9D3E-4479-B9FF-151CD8019DA7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1D-4F01-4A8A-B25E-439BEF65E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25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54E8-9D3E-4479-B9FF-151CD8019DA7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0F1D-4F01-4A8A-B25E-439BEF65E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3200" b="1" kern="100" smtClea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الآليات العقابية في حالة وقوع السرقة العلمية</a:t>
            </a:r>
            <a:r>
              <a:rPr lang="fr-FR" sz="3200" b="1" kern="100" smtClean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وفق القرار 933</a:t>
            </a:r>
            <a:endParaRPr lang="fr-FR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639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9885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smtClean="0"/>
              <a:t>خطة البحث </a:t>
            </a:r>
            <a:endParaRPr lang="fr-FR" sz="4800" b="1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1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2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Simplified Arabic</vt:lpstr>
      <vt:lpstr>Times New Roman</vt:lpstr>
      <vt:lpstr>Thème Office</vt:lpstr>
      <vt:lpstr>Présentation PowerPoint</vt:lpstr>
      <vt:lpstr>خطة البحث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الآليات العقابية في حالة وقوع السرقة العلمية وفق القرار 933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</cp:revision>
  <dcterms:created xsi:type="dcterms:W3CDTF">2025-10-27T21:59:25Z</dcterms:created>
  <dcterms:modified xsi:type="dcterms:W3CDTF">2025-10-27T21:59:25Z</dcterms:modified>
</cp:coreProperties>
</file>