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5"/>
  </p:notesMasterIdLst>
  <p:sldIdLst>
    <p:sldId id="256" r:id="rId2"/>
    <p:sldId id="258" r:id="rId3"/>
    <p:sldId id="257" r:id="rId4"/>
    <p:sldId id="259" r:id="rId5"/>
    <p:sldId id="297" r:id="rId6"/>
    <p:sldId id="301" r:id="rId7"/>
    <p:sldId id="302" r:id="rId8"/>
    <p:sldId id="267" r:id="rId9"/>
    <p:sldId id="272" r:id="rId10"/>
    <p:sldId id="316" r:id="rId11"/>
    <p:sldId id="317" r:id="rId12"/>
    <p:sldId id="271" r:id="rId13"/>
    <p:sldId id="315" r:id="rId14"/>
  </p:sldIdLst>
  <p:sldSz cx="9144000" cy="5143500" type="screen16x9"/>
  <p:notesSz cx="6858000" cy="9144000"/>
  <p:embeddedFontLst>
    <p:embeddedFont>
      <p:font typeface="Alexandria" pitchFamily="2" charset="-78"/>
      <p:regular r:id="rId16"/>
      <p:bold r:id="rId17"/>
    </p:embeddedFont>
    <p:embeddedFont>
      <p:font typeface="Chivo" pitchFamily="2" charset="0"/>
      <p:regular r:id="rId18"/>
      <p:bold r:id="rId19"/>
      <p:italic r:id="rId20"/>
      <p:boldItalic r:id="rId21"/>
    </p:embeddedFont>
    <p:embeddedFont>
      <p:font typeface="Nunito Light" panose="02000000000000000000" pitchFamily="2" charset="0"/>
      <p:regular r:id="rId22"/>
      <p:italic r:id="rId23"/>
    </p:embeddedFont>
    <p:embeddedFont>
      <p:font typeface="PT Sans"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300E4F-62A3-403F-90D0-EADDF78E4817}">
  <a:tblStyle styleId="{61300E4F-62A3-403F-90D0-EADDF78E48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D20842-CCF0-4741-A9DB-1FC7AB5628C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8" autoAdjust="0"/>
  </p:normalViewPr>
  <p:slideViewPr>
    <p:cSldViewPr snapToGrid="0">
      <p:cViewPr varScale="1">
        <p:scale>
          <a:sx n="98" d="100"/>
          <a:sy n="98" d="100"/>
        </p:scale>
        <p:origin x="101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4.fntdata"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font" Target="fonts/font12.fntdata"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a:extLst>
            <a:ext uri="{FF2B5EF4-FFF2-40B4-BE49-F238E27FC236}">
              <a16:creationId xmlns:a16="http://schemas.microsoft.com/office/drawing/2014/main" id="{669D56CE-8408-D6A2-A9B9-2C1F38A605D3}"/>
            </a:ext>
          </a:extLst>
        </p:cNvPr>
        <p:cNvGrpSpPr/>
        <p:nvPr/>
      </p:nvGrpSpPr>
      <p:grpSpPr>
        <a:xfrm>
          <a:off x="0" y="0"/>
          <a:ext cx="0" cy="0"/>
          <a:chOff x="0" y="0"/>
          <a:chExt cx="0" cy="0"/>
        </a:xfrm>
      </p:grpSpPr>
      <p:sp>
        <p:nvSpPr>
          <p:cNvPr id="1554" name="Google Shape;1554;g216241d4a31_0_0:notes">
            <a:extLst>
              <a:ext uri="{FF2B5EF4-FFF2-40B4-BE49-F238E27FC236}">
                <a16:creationId xmlns:a16="http://schemas.microsoft.com/office/drawing/2014/main" id="{DC796AD5-C3FB-AF35-6C07-C46E129599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16241d4a31_0_0:notes">
            <a:extLst>
              <a:ext uri="{FF2B5EF4-FFF2-40B4-BE49-F238E27FC236}">
                <a16:creationId xmlns:a16="http://schemas.microsoft.com/office/drawing/2014/main" id="{A31CD1F3-9FF1-7C37-D82D-EA5249D183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95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a:extLst>
            <a:ext uri="{FF2B5EF4-FFF2-40B4-BE49-F238E27FC236}">
              <a16:creationId xmlns:a16="http://schemas.microsoft.com/office/drawing/2014/main" id="{CE25265C-F30F-B03A-B1FE-B3F279804A2B}"/>
            </a:ext>
          </a:extLst>
        </p:cNvPr>
        <p:cNvGrpSpPr/>
        <p:nvPr/>
      </p:nvGrpSpPr>
      <p:grpSpPr>
        <a:xfrm>
          <a:off x="0" y="0"/>
          <a:ext cx="0" cy="0"/>
          <a:chOff x="0" y="0"/>
          <a:chExt cx="0" cy="0"/>
        </a:xfrm>
      </p:grpSpPr>
      <p:sp>
        <p:nvSpPr>
          <p:cNvPr id="1259" name="Google Shape;1259;g54dda1946d_6_332:notes">
            <a:extLst>
              <a:ext uri="{FF2B5EF4-FFF2-40B4-BE49-F238E27FC236}">
                <a16:creationId xmlns:a16="http://schemas.microsoft.com/office/drawing/2014/main" id="{9E0360D6-AA46-3BD8-FAE1-7197A38F70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54dda1946d_6_332:notes">
            <a:extLst>
              <a:ext uri="{FF2B5EF4-FFF2-40B4-BE49-F238E27FC236}">
                <a16:creationId xmlns:a16="http://schemas.microsoft.com/office/drawing/2014/main" id="{B477242C-E922-4AD0-EAE6-25838D2115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85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a:extLst>
            <a:ext uri="{FF2B5EF4-FFF2-40B4-BE49-F238E27FC236}">
              <a16:creationId xmlns:a16="http://schemas.microsoft.com/office/drawing/2014/main" id="{942536AC-42CE-E555-D17A-97CC2DB41271}"/>
            </a:ext>
          </a:extLst>
        </p:cNvPr>
        <p:cNvGrpSpPr/>
        <p:nvPr/>
      </p:nvGrpSpPr>
      <p:grpSpPr>
        <a:xfrm>
          <a:off x="0" y="0"/>
          <a:ext cx="0" cy="0"/>
          <a:chOff x="0" y="0"/>
          <a:chExt cx="0" cy="0"/>
        </a:xfrm>
      </p:grpSpPr>
      <p:sp>
        <p:nvSpPr>
          <p:cNvPr id="1837" name="Google Shape;1837;g216241d4a31_0_25:notes">
            <a:extLst>
              <a:ext uri="{FF2B5EF4-FFF2-40B4-BE49-F238E27FC236}">
                <a16:creationId xmlns:a16="http://schemas.microsoft.com/office/drawing/2014/main" id="{D6F2466A-631A-7613-B9F7-457BFF8B3D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216241d4a31_0_25:notes">
            <a:extLst>
              <a:ext uri="{FF2B5EF4-FFF2-40B4-BE49-F238E27FC236}">
                <a16:creationId xmlns:a16="http://schemas.microsoft.com/office/drawing/2014/main" id="{5689E642-4996-EC46-6DE1-3E14F6F890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0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a:extLst>
            <a:ext uri="{FF2B5EF4-FFF2-40B4-BE49-F238E27FC236}">
              <a16:creationId xmlns:a16="http://schemas.microsoft.com/office/drawing/2014/main" id="{075355F8-BB48-7177-4A58-027511FA8D9A}"/>
            </a:ext>
          </a:extLst>
        </p:cNvPr>
        <p:cNvGrpSpPr/>
        <p:nvPr/>
      </p:nvGrpSpPr>
      <p:grpSpPr>
        <a:xfrm>
          <a:off x="0" y="0"/>
          <a:ext cx="0" cy="0"/>
          <a:chOff x="0" y="0"/>
          <a:chExt cx="0" cy="0"/>
        </a:xfrm>
      </p:grpSpPr>
      <p:sp>
        <p:nvSpPr>
          <p:cNvPr id="1579" name="Google Shape;1579;g190cccfa97d_0_0:notes">
            <a:extLst>
              <a:ext uri="{FF2B5EF4-FFF2-40B4-BE49-F238E27FC236}">
                <a16:creationId xmlns:a16="http://schemas.microsoft.com/office/drawing/2014/main" id="{24719824-E42B-6F70-9C1D-879A830D0B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190cccfa97d_0_0:notes">
            <a:extLst>
              <a:ext uri="{FF2B5EF4-FFF2-40B4-BE49-F238E27FC236}">
                <a16:creationId xmlns:a16="http://schemas.microsoft.com/office/drawing/2014/main" id="{BF936A87-0DD0-D2C2-A4A1-C81FFFAF01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37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08900" y="1618493"/>
            <a:ext cx="6526200" cy="1442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500">
                <a:latin typeface="Alexandria"/>
                <a:ea typeface="Alexandria"/>
                <a:cs typeface="Alexandria"/>
                <a:sym typeface="Alexandri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11058" y="3049207"/>
            <a:ext cx="6521700" cy="475800"/>
          </a:xfrm>
          <a:prstGeom prst="rect">
            <a:avLst/>
          </a:prstGeom>
          <a:solidFill>
            <a:schemeClr val="accent1"/>
          </a:solidFill>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latin typeface="Chivo"/>
                <a:ea typeface="Chivo"/>
                <a:cs typeface="Chivo"/>
                <a:sym typeface="Chiv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48957" y="191224"/>
            <a:ext cx="3422003" cy="1546786"/>
            <a:chOff x="248957" y="191224"/>
            <a:chExt cx="3422003" cy="1546786"/>
          </a:xfrm>
        </p:grpSpPr>
        <p:grpSp>
          <p:nvGrpSpPr>
            <p:cNvPr id="12" name="Google Shape;12;p2"/>
            <p:cNvGrpSpPr/>
            <p:nvPr/>
          </p:nvGrpSpPr>
          <p:grpSpPr>
            <a:xfrm>
              <a:off x="248957" y="1391399"/>
              <a:ext cx="546258" cy="346610"/>
              <a:chOff x="716441" y="4309084"/>
              <a:chExt cx="465336" cy="295264"/>
            </a:xfrm>
          </p:grpSpPr>
          <p:sp>
            <p:nvSpPr>
              <p:cNvPr id="13" name="Google Shape;13;p2"/>
              <p:cNvSpPr/>
              <p:nvPr/>
            </p:nvSpPr>
            <p:spPr>
              <a:xfrm>
                <a:off x="722346" y="4314989"/>
                <a:ext cx="453525" cy="283454"/>
              </a:xfrm>
              <a:custGeom>
                <a:avLst/>
                <a:gdLst/>
                <a:ahLst/>
                <a:cxnLst/>
                <a:rect l="l" t="t" r="r" b="b"/>
                <a:pathLst>
                  <a:path w="604700" h="377938" extrusionOk="0">
                    <a:moveTo>
                      <a:pt x="570057" y="377938"/>
                    </a:moveTo>
                    <a:lnTo>
                      <a:pt x="33857" y="377938"/>
                    </a:lnTo>
                    <a:cubicBezTo>
                      <a:pt x="14960" y="377938"/>
                      <a:pt x="0" y="362978"/>
                      <a:pt x="0" y="344081"/>
                    </a:cubicBezTo>
                    <a:lnTo>
                      <a:pt x="0" y="33857"/>
                    </a:lnTo>
                    <a:cubicBezTo>
                      <a:pt x="0" y="14960"/>
                      <a:pt x="14960" y="0"/>
                      <a:pt x="33857" y="0"/>
                    </a:cubicBezTo>
                    <a:lnTo>
                      <a:pt x="570844" y="0"/>
                    </a:lnTo>
                    <a:cubicBezTo>
                      <a:pt x="589741" y="0"/>
                      <a:pt x="604701" y="14960"/>
                      <a:pt x="604701" y="33857"/>
                    </a:cubicBezTo>
                    <a:lnTo>
                      <a:pt x="604701" y="344081"/>
                    </a:lnTo>
                    <a:cubicBezTo>
                      <a:pt x="604701" y="362191"/>
                      <a:pt x="588953" y="377938"/>
                      <a:pt x="570057" y="37793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 name="Google Shape;14;p2"/>
              <p:cNvSpPr/>
              <p:nvPr/>
            </p:nvSpPr>
            <p:spPr>
              <a:xfrm>
                <a:off x="716441" y="4309084"/>
                <a:ext cx="465336" cy="295264"/>
              </a:xfrm>
              <a:custGeom>
                <a:avLst/>
                <a:gdLst/>
                <a:ahLst/>
                <a:cxnLst/>
                <a:rect l="l" t="t" r="r" b="b"/>
                <a:pathLst>
                  <a:path w="620448" h="393685" extrusionOk="0">
                    <a:moveTo>
                      <a:pt x="577930" y="393685"/>
                    </a:moveTo>
                    <a:lnTo>
                      <a:pt x="41731" y="393685"/>
                    </a:lnTo>
                    <a:cubicBezTo>
                      <a:pt x="18897" y="393685"/>
                      <a:pt x="0" y="374788"/>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8"/>
                      <a:pt x="601551" y="393685"/>
                      <a:pt x="577930" y="393685"/>
                    </a:cubicBezTo>
                    <a:close/>
                    <a:moveTo>
                      <a:pt x="41731" y="14960"/>
                    </a:moveTo>
                    <a:cubicBezTo>
                      <a:pt x="27558" y="14960"/>
                      <a:pt x="15747" y="26770"/>
                      <a:pt x="15747" y="40943"/>
                    </a:cubicBezTo>
                    <a:lnTo>
                      <a:pt x="15747" y="351167"/>
                    </a:lnTo>
                    <a:cubicBezTo>
                      <a:pt x="15747" y="365340"/>
                      <a:pt x="27558" y="377150"/>
                      <a:pt x="41731" y="377150"/>
                    </a:cubicBezTo>
                    <a:lnTo>
                      <a:pt x="578718" y="377150"/>
                    </a:lnTo>
                    <a:cubicBezTo>
                      <a:pt x="592890" y="377150"/>
                      <a:pt x="604701" y="365340"/>
                      <a:pt x="604701" y="351167"/>
                    </a:cubicBezTo>
                    <a:lnTo>
                      <a:pt x="604701" y="40943"/>
                    </a:lnTo>
                    <a:cubicBezTo>
                      <a:pt x="604701" y="26770"/>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 name="Google Shape;15;p2"/>
              <p:cNvSpPr/>
              <p:nvPr/>
            </p:nvSpPr>
            <p:spPr>
              <a:xfrm>
                <a:off x="721756" y="4487422"/>
                <a:ext cx="453525" cy="67910"/>
              </a:xfrm>
              <a:custGeom>
                <a:avLst/>
                <a:gdLst/>
                <a:ahLst/>
                <a:cxnLst/>
                <a:rect l="l" t="t" r="r" b="b"/>
                <a:pathLst>
                  <a:path w="604700" h="90547" extrusionOk="0">
                    <a:moveTo>
                      <a:pt x="0" y="0"/>
                    </a:moveTo>
                    <a:lnTo>
                      <a:pt x="604701" y="0"/>
                    </a:lnTo>
                    <a:lnTo>
                      <a:pt x="604701" y="90548"/>
                    </a:lnTo>
                    <a:lnTo>
                      <a:pt x="0" y="90548"/>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 name="Google Shape;16;p2"/>
              <p:cNvSpPr/>
              <p:nvPr/>
            </p:nvSpPr>
            <p:spPr>
              <a:xfrm>
                <a:off x="1031192" y="4367546"/>
                <a:ext cx="101570" cy="68501"/>
              </a:xfrm>
              <a:custGeom>
                <a:avLst/>
                <a:gdLst/>
                <a:ahLst/>
                <a:cxnLst/>
                <a:rect l="l" t="t" r="r" b="b"/>
                <a:pathLst>
                  <a:path w="135427" h="91335" extrusionOk="0">
                    <a:moveTo>
                      <a:pt x="0" y="0"/>
                    </a:moveTo>
                    <a:lnTo>
                      <a:pt x="135428" y="0"/>
                    </a:lnTo>
                    <a:lnTo>
                      <a:pt x="135428" y="91335"/>
                    </a:lnTo>
                    <a:lnTo>
                      <a:pt x="0" y="9133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 name="Google Shape;17;p2"/>
              <p:cNvSpPr/>
              <p:nvPr/>
            </p:nvSpPr>
            <p:spPr>
              <a:xfrm>
                <a:off x="771951" y="4364593"/>
                <a:ext cx="141727" cy="11810"/>
              </a:xfrm>
              <a:custGeom>
                <a:avLst/>
                <a:gdLst/>
                <a:ahLst/>
                <a:cxnLst/>
                <a:rect l="l" t="t" r="r" b="b"/>
                <a:pathLst>
                  <a:path w="188969" h="15747" extrusionOk="0">
                    <a:moveTo>
                      <a:pt x="0" y="0"/>
                    </a:moveTo>
                    <a:lnTo>
                      <a:pt x="188969" y="0"/>
                    </a:lnTo>
                    <a:lnTo>
                      <a:pt x="188969" y="15747"/>
                    </a:lnTo>
                    <a:lnTo>
                      <a:pt x="0" y="15747"/>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 name="Google Shape;18;p2"/>
              <p:cNvSpPr/>
              <p:nvPr/>
            </p:nvSpPr>
            <p:spPr>
              <a:xfrm>
                <a:off x="771951" y="4397072"/>
                <a:ext cx="141727" cy="11810"/>
              </a:xfrm>
              <a:custGeom>
                <a:avLst/>
                <a:gdLst/>
                <a:ahLst/>
                <a:cxnLst/>
                <a:rect l="l" t="t" r="r" b="b"/>
                <a:pathLst>
                  <a:path w="188969" h="15747" extrusionOk="0">
                    <a:moveTo>
                      <a:pt x="0" y="0"/>
                    </a:moveTo>
                    <a:lnTo>
                      <a:pt x="188969" y="0"/>
                    </a:lnTo>
                    <a:lnTo>
                      <a:pt x="188969" y="15747"/>
                    </a:lnTo>
                    <a:lnTo>
                      <a:pt x="0" y="15747"/>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 name="Google Shape;19;p2"/>
              <p:cNvSpPr/>
              <p:nvPr/>
            </p:nvSpPr>
            <p:spPr>
              <a:xfrm>
                <a:off x="771951" y="4430142"/>
                <a:ext cx="141727" cy="11810"/>
              </a:xfrm>
              <a:custGeom>
                <a:avLst/>
                <a:gdLst/>
                <a:ahLst/>
                <a:cxnLst/>
                <a:rect l="l" t="t" r="r" b="b"/>
                <a:pathLst>
                  <a:path w="188969" h="15747" extrusionOk="0">
                    <a:moveTo>
                      <a:pt x="0" y="0"/>
                    </a:moveTo>
                    <a:lnTo>
                      <a:pt x="188969" y="0"/>
                    </a:lnTo>
                    <a:lnTo>
                      <a:pt x="188969" y="15748"/>
                    </a:lnTo>
                    <a:lnTo>
                      <a:pt x="0" y="15748"/>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 name="Google Shape;20;p2"/>
              <p:cNvSpPr/>
              <p:nvPr/>
            </p:nvSpPr>
            <p:spPr>
              <a:xfrm>
                <a:off x="716441" y="4309084"/>
                <a:ext cx="465336" cy="295264"/>
              </a:xfrm>
              <a:custGeom>
                <a:avLst/>
                <a:gdLst/>
                <a:ahLst/>
                <a:cxnLst/>
                <a:rect l="l" t="t" r="r" b="b"/>
                <a:pathLst>
                  <a:path w="620448" h="393685" extrusionOk="0">
                    <a:moveTo>
                      <a:pt x="577930" y="393685"/>
                    </a:moveTo>
                    <a:lnTo>
                      <a:pt x="41731" y="393685"/>
                    </a:lnTo>
                    <a:cubicBezTo>
                      <a:pt x="18897" y="393685"/>
                      <a:pt x="0" y="374788"/>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8"/>
                      <a:pt x="601551" y="393685"/>
                      <a:pt x="577930" y="393685"/>
                    </a:cubicBezTo>
                    <a:close/>
                    <a:moveTo>
                      <a:pt x="41731" y="14960"/>
                    </a:moveTo>
                    <a:cubicBezTo>
                      <a:pt x="27558" y="14960"/>
                      <a:pt x="15747" y="26770"/>
                      <a:pt x="15747" y="40943"/>
                    </a:cubicBezTo>
                    <a:lnTo>
                      <a:pt x="15747" y="351167"/>
                    </a:lnTo>
                    <a:cubicBezTo>
                      <a:pt x="15747" y="365340"/>
                      <a:pt x="27558" y="377150"/>
                      <a:pt x="41731" y="377150"/>
                    </a:cubicBezTo>
                    <a:lnTo>
                      <a:pt x="578718" y="377150"/>
                    </a:lnTo>
                    <a:cubicBezTo>
                      <a:pt x="592890" y="377150"/>
                      <a:pt x="604701" y="365340"/>
                      <a:pt x="604701" y="351167"/>
                    </a:cubicBezTo>
                    <a:lnTo>
                      <a:pt x="604701" y="40943"/>
                    </a:lnTo>
                    <a:cubicBezTo>
                      <a:pt x="604701" y="26770"/>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1" name="Google Shape;21;p2"/>
            <p:cNvGrpSpPr/>
            <p:nvPr/>
          </p:nvGrpSpPr>
          <p:grpSpPr>
            <a:xfrm>
              <a:off x="843584" y="191224"/>
              <a:ext cx="337848" cy="659386"/>
              <a:chOff x="203859" y="2964453"/>
              <a:chExt cx="342506" cy="668478"/>
            </a:xfrm>
          </p:grpSpPr>
          <p:sp>
            <p:nvSpPr>
              <p:cNvPr id="22" name="Google Shape;22;p2"/>
              <p:cNvSpPr/>
              <p:nvPr/>
            </p:nvSpPr>
            <p:spPr>
              <a:xfrm>
                <a:off x="209173" y="3073701"/>
                <a:ext cx="330695" cy="553915"/>
              </a:xfrm>
              <a:custGeom>
                <a:avLst/>
                <a:gdLst/>
                <a:ahLst/>
                <a:cxnLst/>
                <a:rect l="l" t="t" r="r" b="b"/>
                <a:pathLst>
                  <a:path w="440927" h="738553" extrusionOk="0">
                    <a:moveTo>
                      <a:pt x="0" y="0"/>
                    </a:moveTo>
                    <a:lnTo>
                      <a:pt x="440928" y="0"/>
                    </a:lnTo>
                    <a:lnTo>
                      <a:pt x="440928" y="738554"/>
                    </a:lnTo>
                    <a:lnTo>
                      <a:pt x="0" y="738554"/>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 name="Google Shape;23;p2"/>
              <p:cNvSpPr/>
              <p:nvPr/>
            </p:nvSpPr>
            <p:spPr>
              <a:xfrm>
                <a:off x="203859" y="3067205"/>
                <a:ext cx="342506" cy="565726"/>
              </a:xfrm>
              <a:custGeom>
                <a:avLst/>
                <a:gdLst/>
                <a:ahLst/>
                <a:cxnLst/>
                <a:rect l="l" t="t" r="r" b="b"/>
                <a:pathLst>
                  <a:path w="456675" h="754301" extrusionOk="0">
                    <a:moveTo>
                      <a:pt x="448801" y="754301"/>
                    </a:moveTo>
                    <a:lnTo>
                      <a:pt x="7874" y="754301"/>
                    </a:lnTo>
                    <a:cubicBezTo>
                      <a:pt x="3149" y="754301"/>
                      <a:pt x="0" y="751152"/>
                      <a:pt x="0" y="746427"/>
                    </a:cubicBezTo>
                    <a:lnTo>
                      <a:pt x="0" y="7874"/>
                    </a:lnTo>
                    <a:cubicBezTo>
                      <a:pt x="0" y="3149"/>
                      <a:pt x="3149" y="0"/>
                      <a:pt x="7874" y="0"/>
                    </a:cubicBezTo>
                    <a:lnTo>
                      <a:pt x="448801" y="0"/>
                    </a:lnTo>
                    <a:cubicBezTo>
                      <a:pt x="453526" y="0"/>
                      <a:pt x="456675" y="3149"/>
                      <a:pt x="456675" y="7874"/>
                    </a:cubicBezTo>
                    <a:lnTo>
                      <a:pt x="456675" y="746427"/>
                    </a:lnTo>
                    <a:cubicBezTo>
                      <a:pt x="456675" y="751152"/>
                      <a:pt x="452738" y="754301"/>
                      <a:pt x="448801" y="754301"/>
                    </a:cubicBezTo>
                    <a:close/>
                    <a:moveTo>
                      <a:pt x="14960" y="738554"/>
                    </a:moveTo>
                    <a:lnTo>
                      <a:pt x="440140" y="738554"/>
                    </a:lnTo>
                    <a:lnTo>
                      <a:pt x="440140" y="15747"/>
                    </a:lnTo>
                    <a:lnTo>
                      <a:pt x="14960" y="15747"/>
                    </a:lnTo>
                    <a:lnTo>
                      <a:pt x="14960" y="73855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 name="Google Shape;24;p2"/>
              <p:cNvSpPr/>
              <p:nvPr/>
            </p:nvSpPr>
            <p:spPr>
              <a:xfrm>
                <a:off x="251691" y="3150469"/>
                <a:ext cx="246250" cy="160623"/>
              </a:xfrm>
              <a:custGeom>
                <a:avLst/>
                <a:gdLst/>
                <a:ahLst/>
                <a:cxnLst/>
                <a:rect l="l" t="t" r="r" b="b"/>
                <a:pathLst>
                  <a:path w="328333" h="214164" extrusionOk="0">
                    <a:moveTo>
                      <a:pt x="0" y="0"/>
                    </a:moveTo>
                    <a:lnTo>
                      <a:pt x="328334" y="0"/>
                    </a:lnTo>
                    <a:lnTo>
                      <a:pt x="328334" y="214165"/>
                    </a:lnTo>
                    <a:lnTo>
                      <a:pt x="0" y="21416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 name="Google Shape;25;p2"/>
              <p:cNvSpPr/>
              <p:nvPr/>
            </p:nvSpPr>
            <p:spPr>
              <a:xfrm>
                <a:off x="251691" y="3110313"/>
                <a:ext cx="246250" cy="5905"/>
              </a:xfrm>
              <a:custGeom>
                <a:avLst/>
                <a:gdLst/>
                <a:ahLst/>
                <a:cxnLst/>
                <a:rect l="l" t="t" r="r" b="b"/>
                <a:pathLst>
                  <a:path w="328333" h="7873" extrusionOk="0">
                    <a:moveTo>
                      <a:pt x="0" y="0"/>
                    </a:moveTo>
                    <a:lnTo>
                      <a:pt x="32833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 name="Google Shape;26;p2"/>
              <p:cNvSpPr/>
              <p:nvPr/>
            </p:nvSpPr>
            <p:spPr>
              <a:xfrm>
                <a:off x="245786" y="3104408"/>
                <a:ext cx="258061" cy="11810"/>
              </a:xfrm>
              <a:custGeom>
                <a:avLst/>
                <a:gdLst/>
                <a:ahLst/>
                <a:cxnLst/>
                <a:rect l="l" t="t" r="r" b="b"/>
                <a:pathLst>
                  <a:path w="344081" h="15747" extrusionOk="0">
                    <a:moveTo>
                      <a:pt x="336207" y="15747"/>
                    </a:moveTo>
                    <a:lnTo>
                      <a:pt x="7874" y="15747"/>
                    </a:lnTo>
                    <a:cubicBezTo>
                      <a:pt x="3149" y="15747"/>
                      <a:pt x="0" y="12598"/>
                      <a:pt x="0" y="7874"/>
                    </a:cubicBezTo>
                    <a:cubicBezTo>
                      <a:pt x="0" y="3150"/>
                      <a:pt x="3149" y="0"/>
                      <a:pt x="7874" y="0"/>
                    </a:cubicBezTo>
                    <a:lnTo>
                      <a:pt x="336207" y="0"/>
                    </a:lnTo>
                    <a:cubicBezTo>
                      <a:pt x="340932" y="0"/>
                      <a:pt x="344081" y="3150"/>
                      <a:pt x="344081" y="7874"/>
                    </a:cubicBezTo>
                    <a:cubicBezTo>
                      <a:pt x="344081" y="12598"/>
                      <a:pt x="340144" y="15747"/>
                      <a:pt x="336207"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 name="Google Shape;27;p2"/>
              <p:cNvSpPr/>
              <p:nvPr/>
            </p:nvSpPr>
            <p:spPr>
              <a:xfrm>
                <a:off x="25169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 name="Google Shape;28;p2"/>
              <p:cNvSpPr/>
              <p:nvPr/>
            </p:nvSpPr>
            <p:spPr>
              <a:xfrm>
                <a:off x="248739"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 name="Google Shape;29;p2"/>
              <p:cNvSpPr/>
              <p:nvPr/>
            </p:nvSpPr>
            <p:spPr>
              <a:xfrm>
                <a:off x="346766"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 name="Google Shape;30;p2"/>
              <p:cNvSpPr/>
              <p:nvPr/>
            </p:nvSpPr>
            <p:spPr>
              <a:xfrm>
                <a:off x="344404"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 name="Google Shape;31;p2"/>
              <p:cNvSpPr/>
              <p:nvPr/>
            </p:nvSpPr>
            <p:spPr>
              <a:xfrm>
                <a:off x="44243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 name="Google Shape;32;p2"/>
              <p:cNvSpPr/>
              <p:nvPr/>
            </p:nvSpPr>
            <p:spPr>
              <a:xfrm>
                <a:off x="439479" y="3340619"/>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 name="Google Shape;33;p2"/>
              <p:cNvSpPr/>
              <p:nvPr/>
            </p:nvSpPr>
            <p:spPr>
              <a:xfrm>
                <a:off x="25169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 name="Google Shape;34;p2"/>
              <p:cNvSpPr/>
              <p:nvPr/>
            </p:nvSpPr>
            <p:spPr>
              <a:xfrm>
                <a:off x="248739"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 name="Google Shape;35;p2"/>
              <p:cNvSpPr/>
              <p:nvPr/>
            </p:nvSpPr>
            <p:spPr>
              <a:xfrm>
                <a:off x="346766"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 name="Google Shape;36;p2"/>
              <p:cNvSpPr/>
              <p:nvPr/>
            </p:nvSpPr>
            <p:spPr>
              <a:xfrm>
                <a:off x="344404"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 name="Google Shape;37;p2"/>
              <p:cNvSpPr/>
              <p:nvPr/>
            </p:nvSpPr>
            <p:spPr>
              <a:xfrm>
                <a:off x="44243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 name="Google Shape;38;p2"/>
              <p:cNvSpPr/>
              <p:nvPr/>
            </p:nvSpPr>
            <p:spPr>
              <a:xfrm>
                <a:off x="439479" y="3404987"/>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 name="Google Shape;39;p2"/>
              <p:cNvSpPr/>
              <p:nvPr/>
            </p:nvSpPr>
            <p:spPr>
              <a:xfrm>
                <a:off x="25169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 name="Google Shape;40;p2"/>
              <p:cNvSpPr/>
              <p:nvPr/>
            </p:nvSpPr>
            <p:spPr>
              <a:xfrm>
                <a:off x="248739"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 name="Google Shape;41;p2"/>
              <p:cNvSpPr/>
              <p:nvPr/>
            </p:nvSpPr>
            <p:spPr>
              <a:xfrm>
                <a:off x="346766"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 name="Google Shape;42;p2"/>
              <p:cNvSpPr/>
              <p:nvPr/>
            </p:nvSpPr>
            <p:spPr>
              <a:xfrm>
                <a:off x="344404"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 name="Google Shape;43;p2"/>
              <p:cNvSpPr/>
              <p:nvPr/>
            </p:nvSpPr>
            <p:spPr>
              <a:xfrm>
                <a:off x="44243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 name="Google Shape;44;p2"/>
              <p:cNvSpPr/>
              <p:nvPr/>
            </p:nvSpPr>
            <p:spPr>
              <a:xfrm>
                <a:off x="439479" y="3468764"/>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 name="Google Shape;45;p2"/>
              <p:cNvSpPr/>
              <p:nvPr/>
            </p:nvSpPr>
            <p:spPr>
              <a:xfrm>
                <a:off x="25169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 name="Google Shape;46;p2"/>
              <p:cNvSpPr/>
              <p:nvPr/>
            </p:nvSpPr>
            <p:spPr>
              <a:xfrm>
                <a:off x="248739"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 name="Google Shape;47;p2"/>
              <p:cNvSpPr/>
              <p:nvPr/>
            </p:nvSpPr>
            <p:spPr>
              <a:xfrm>
                <a:off x="346766"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 name="Google Shape;48;p2"/>
              <p:cNvSpPr/>
              <p:nvPr/>
            </p:nvSpPr>
            <p:spPr>
              <a:xfrm>
                <a:off x="344404"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 name="Google Shape;49;p2"/>
              <p:cNvSpPr/>
              <p:nvPr/>
            </p:nvSpPr>
            <p:spPr>
              <a:xfrm>
                <a:off x="44243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 name="Google Shape;50;p2"/>
              <p:cNvSpPr/>
              <p:nvPr/>
            </p:nvSpPr>
            <p:spPr>
              <a:xfrm>
                <a:off x="439479" y="3532541"/>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 name="Google Shape;51;p2"/>
              <p:cNvSpPr/>
              <p:nvPr/>
            </p:nvSpPr>
            <p:spPr>
              <a:xfrm>
                <a:off x="283580" y="2964453"/>
                <a:ext cx="182473" cy="145860"/>
              </a:xfrm>
              <a:custGeom>
                <a:avLst/>
                <a:gdLst/>
                <a:ahLst/>
                <a:cxnLst/>
                <a:rect l="l" t="t" r="r" b="b"/>
                <a:pathLst>
                  <a:path w="243297" h="194480" extrusionOk="0">
                    <a:moveTo>
                      <a:pt x="243298" y="0"/>
                    </a:moveTo>
                    <a:lnTo>
                      <a:pt x="227550" y="14960"/>
                    </a:lnTo>
                    <a:lnTo>
                      <a:pt x="212590" y="0"/>
                    </a:lnTo>
                    <a:lnTo>
                      <a:pt x="197630" y="14960"/>
                    </a:lnTo>
                    <a:lnTo>
                      <a:pt x="182670" y="0"/>
                    </a:lnTo>
                    <a:lnTo>
                      <a:pt x="166923" y="14960"/>
                    </a:lnTo>
                    <a:lnTo>
                      <a:pt x="151963" y="0"/>
                    </a:lnTo>
                    <a:lnTo>
                      <a:pt x="137003" y="14960"/>
                    </a:lnTo>
                    <a:lnTo>
                      <a:pt x="121255" y="0"/>
                    </a:lnTo>
                    <a:lnTo>
                      <a:pt x="106295" y="14960"/>
                    </a:lnTo>
                    <a:lnTo>
                      <a:pt x="91335" y="0"/>
                    </a:lnTo>
                    <a:lnTo>
                      <a:pt x="76375" y="14960"/>
                    </a:lnTo>
                    <a:lnTo>
                      <a:pt x="60628" y="0"/>
                    </a:lnTo>
                    <a:lnTo>
                      <a:pt x="45668" y="14960"/>
                    </a:lnTo>
                    <a:lnTo>
                      <a:pt x="30707" y="0"/>
                    </a:lnTo>
                    <a:lnTo>
                      <a:pt x="15747" y="14960"/>
                    </a:lnTo>
                    <a:lnTo>
                      <a:pt x="0" y="0"/>
                    </a:lnTo>
                    <a:lnTo>
                      <a:pt x="0" y="17322"/>
                    </a:lnTo>
                    <a:lnTo>
                      <a:pt x="0" y="35432"/>
                    </a:lnTo>
                    <a:lnTo>
                      <a:pt x="0" y="52754"/>
                    </a:lnTo>
                    <a:lnTo>
                      <a:pt x="0" y="70863"/>
                    </a:lnTo>
                    <a:lnTo>
                      <a:pt x="0" y="88973"/>
                    </a:lnTo>
                    <a:lnTo>
                      <a:pt x="0" y="17322"/>
                    </a:lnTo>
                    <a:lnTo>
                      <a:pt x="0" y="34645"/>
                    </a:lnTo>
                    <a:lnTo>
                      <a:pt x="0" y="52754"/>
                    </a:lnTo>
                    <a:lnTo>
                      <a:pt x="0" y="70076"/>
                    </a:lnTo>
                    <a:lnTo>
                      <a:pt x="0" y="88186"/>
                    </a:lnTo>
                    <a:lnTo>
                      <a:pt x="0" y="105508"/>
                    </a:lnTo>
                    <a:lnTo>
                      <a:pt x="0" y="123617"/>
                    </a:lnTo>
                    <a:lnTo>
                      <a:pt x="0" y="141727"/>
                    </a:lnTo>
                    <a:lnTo>
                      <a:pt x="0" y="159049"/>
                    </a:lnTo>
                    <a:lnTo>
                      <a:pt x="0" y="177158"/>
                    </a:lnTo>
                    <a:lnTo>
                      <a:pt x="0" y="194481"/>
                    </a:lnTo>
                    <a:lnTo>
                      <a:pt x="15747" y="194481"/>
                    </a:lnTo>
                    <a:lnTo>
                      <a:pt x="30707" y="194481"/>
                    </a:lnTo>
                    <a:lnTo>
                      <a:pt x="45668" y="194481"/>
                    </a:lnTo>
                    <a:lnTo>
                      <a:pt x="60628" y="194481"/>
                    </a:lnTo>
                    <a:lnTo>
                      <a:pt x="76375" y="194481"/>
                    </a:lnTo>
                    <a:lnTo>
                      <a:pt x="91335" y="194481"/>
                    </a:lnTo>
                    <a:lnTo>
                      <a:pt x="106295" y="194481"/>
                    </a:lnTo>
                    <a:lnTo>
                      <a:pt x="121255" y="194481"/>
                    </a:lnTo>
                    <a:lnTo>
                      <a:pt x="137003" y="194481"/>
                    </a:lnTo>
                    <a:lnTo>
                      <a:pt x="151963" y="194481"/>
                    </a:lnTo>
                    <a:lnTo>
                      <a:pt x="166923" y="194481"/>
                    </a:lnTo>
                    <a:lnTo>
                      <a:pt x="182670" y="194481"/>
                    </a:lnTo>
                    <a:lnTo>
                      <a:pt x="197630" y="194481"/>
                    </a:lnTo>
                    <a:lnTo>
                      <a:pt x="212590" y="194481"/>
                    </a:lnTo>
                    <a:lnTo>
                      <a:pt x="227550" y="194481"/>
                    </a:lnTo>
                    <a:lnTo>
                      <a:pt x="243298" y="194481"/>
                    </a:lnTo>
                    <a:lnTo>
                      <a:pt x="243298" y="177158"/>
                    </a:lnTo>
                    <a:lnTo>
                      <a:pt x="243298" y="159049"/>
                    </a:lnTo>
                    <a:lnTo>
                      <a:pt x="243298" y="141727"/>
                    </a:lnTo>
                    <a:lnTo>
                      <a:pt x="243298" y="123617"/>
                    </a:lnTo>
                    <a:lnTo>
                      <a:pt x="243298" y="105508"/>
                    </a:lnTo>
                    <a:lnTo>
                      <a:pt x="243298" y="88186"/>
                    </a:lnTo>
                    <a:lnTo>
                      <a:pt x="243298" y="70076"/>
                    </a:lnTo>
                    <a:lnTo>
                      <a:pt x="243298" y="52754"/>
                    </a:lnTo>
                    <a:lnTo>
                      <a:pt x="243298" y="34645"/>
                    </a:lnTo>
                    <a:lnTo>
                      <a:pt x="243298" y="17322"/>
                    </a:lnTo>
                    <a:lnTo>
                      <a:pt x="243298" y="88973"/>
                    </a:lnTo>
                    <a:lnTo>
                      <a:pt x="243298" y="70863"/>
                    </a:lnTo>
                    <a:lnTo>
                      <a:pt x="243298" y="52754"/>
                    </a:lnTo>
                    <a:lnTo>
                      <a:pt x="243298" y="35432"/>
                    </a:lnTo>
                    <a:lnTo>
                      <a:pt x="243298" y="173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 name="Google Shape;52;p2"/>
              <p:cNvSpPr/>
              <p:nvPr/>
            </p:nvSpPr>
            <p:spPr>
              <a:xfrm>
                <a:off x="307791" y="3006971"/>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 name="Google Shape;53;p2"/>
              <p:cNvSpPr/>
              <p:nvPr/>
            </p:nvSpPr>
            <p:spPr>
              <a:xfrm>
                <a:off x="307791" y="3037087"/>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 name="Google Shape;54;p2"/>
              <p:cNvSpPr/>
              <p:nvPr/>
            </p:nvSpPr>
            <p:spPr>
              <a:xfrm>
                <a:off x="307791" y="3067795"/>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55" name="Google Shape;55;p2"/>
            <p:cNvGrpSpPr/>
            <p:nvPr/>
          </p:nvGrpSpPr>
          <p:grpSpPr>
            <a:xfrm>
              <a:off x="3155694" y="304190"/>
              <a:ext cx="515265" cy="515222"/>
              <a:chOff x="2290790" y="2274124"/>
              <a:chExt cx="379709" cy="379118"/>
            </a:xfrm>
          </p:grpSpPr>
          <p:sp>
            <p:nvSpPr>
              <p:cNvPr id="56" name="Google Shape;56;p2"/>
              <p:cNvSpPr/>
              <p:nvPr/>
            </p:nvSpPr>
            <p:spPr>
              <a:xfrm>
                <a:off x="2297285" y="2280029"/>
                <a:ext cx="367308" cy="367308"/>
              </a:xfrm>
              <a:custGeom>
                <a:avLst/>
                <a:gdLst/>
                <a:ahLst/>
                <a:cxnLst/>
                <a:rect l="l" t="t" r="r" b="b"/>
                <a:pathLst>
                  <a:path w="489744" h="489744" extrusionOk="0">
                    <a:moveTo>
                      <a:pt x="489745" y="244872"/>
                    </a:moveTo>
                    <a:cubicBezTo>
                      <a:pt x="489745" y="380112"/>
                      <a:pt x="380112" y="489745"/>
                      <a:pt x="244872" y="489745"/>
                    </a:cubicBezTo>
                    <a:cubicBezTo>
                      <a:pt x="109633" y="489745"/>
                      <a:pt x="0" y="380112"/>
                      <a:pt x="0" y="244872"/>
                    </a:cubicBezTo>
                    <a:cubicBezTo>
                      <a:pt x="0" y="109633"/>
                      <a:pt x="109633" y="0"/>
                      <a:pt x="244872" y="0"/>
                    </a:cubicBezTo>
                    <a:cubicBezTo>
                      <a:pt x="380112" y="0"/>
                      <a:pt x="489745" y="109633"/>
                      <a:pt x="489745" y="24487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 name="Google Shape;57;p2"/>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 name="Google Shape;58;p2"/>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 name="Google Shape;59;p2"/>
              <p:cNvSpPr/>
              <p:nvPr/>
            </p:nvSpPr>
            <p:spPr>
              <a:xfrm>
                <a:off x="2346890" y="2274124"/>
                <a:ext cx="268099" cy="379118"/>
              </a:xfrm>
              <a:custGeom>
                <a:avLst/>
                <a:gdLst/>
                <a:ahLst/>
                <a:cxnLst/>
                <a:rect l="l" t="t" r="r" b="b"/>
                <a:pathLst>
                  <a:path w="357466" h="505491" extrusionOk="0">
                    <a:moveTo>
                      <a:pt x="178733" y="505492"/>
                    </a:moveTo>
                    <a:cubicBezTo>
                      <a:pt x="80312" y="505492"/>
                      <a:pt x="0" y="392111"/>
                      <a:pt x="0" y="252746"/>
                    </a:cubicBezTo>
                    <a:cubicBezTo>
                      <a:pt x="0" y="113381"/>
                      <a:pt x="80312" y="0"/>
                      <a:pt x="178733" y="0"/>
                    </a:cubicBezTo>
                    <a:cubicBezTo>
                      <a:pt x="277154" y="0"/>
                      <a:pt x="357466" y="113381"/>
                      <a:pt x="357466" y="252746"/>
                    </a:cubicBezTo>
                    <a:cubicBezTo>
                      <a:pt x="357466" y="392111"/>
                      <a:pt x="277154" y="505492"/>
                      <a:pt x="178733" y="505492"/>
                    </a:cubicBezTo>
                    <a:close/>
                    <a:moveTo>
                      <a:pt x="178733" y="15747"/>
                    </a:moveTo>
                    <a:cubicBezTo>
                      <a:pt x="88973" y="15747"/>
                      <a:pt x="15747" y="122042"/>
                      <a:pt x="15747" y="252746"/>
                    </a:cubicBezTo>
                    <a:cubicBezTo>
                      <a:pt x="15747" y="383449"/>
                      <a:pt x="88973" y="489745"/>
                      <a:pt x="178733" y="489745"/>
                    </a:cubicBezTo>
                    <a:cubicBezTo>
                      <a:pt x="268493" y="489745"/>
                      <a:pt x="341719" y="383449"/>
                      <a:pt x="341719" y="252746"/>
                    </a:cubicBezTo>
                    <a:cubicBezTo>
                      <a:pt x="341719" y="122042"/>
                      <a:pt x="268493" y="15747"/>
                      <a:pt x="17873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 name="Google Shape;60;p2"/>
              <p:cNvSpPr/>
              <p:nvPr/>
            </p:nvSpPr>
            <p:spPr>
              <a:xfrm>
                <a:off x="2421296" y="2274124"/>
                <a:ext cx="119287" cy="379118"/>
              </a:xfrm>
              <a:custGeom>
                <a:avLst/>
                <a:gdLst/>
                <a:ahLst/>
                <a:cxnLst/>
                <a:rect l="l" t="t" r="r" b="b"/>
                <a:pathLst>
                  <a:path w="159049" h="505491" extrusionOk="0">
                    <a:moveTo>
                      <a:pt x="79525" y="505492"/>
                    </a:moveTo>
                    <a:cubicBezTo>
                      <a:pt x="27558" y="505492"/>
                      <a:pt x="0" y="374789"/>
                      <a:pt x="0" y="252746"/>
                    </a:cubicBezTo>
                    <a:cubicBezTo>
                      <a:pt x="0" y="130704"/>
                      <a:pt x="27558" y="0"/>
                      <a:pt x="79525" y="0"/>
                    </a:cubicBezTo>
                    <a:cubicBezTo>
                      <a:pt x="131491" y="0"/>
                      <a:pt x="159049" y="130704"/>
                      <a:pt x="159049" y="252746"/>
                    </a:cubicBezTo>
                    <a:cubicBezTo>
                      <a:pt x="159049" y="374789"/>
                      <a:pt x="130704" y="505492"/>
                      <a:pt x="79525" y="505492"/>
                    </a:cubicBezTo>
                    <a:close/>
                    <a:moveTo>
                      <a:pt x="79525" y="15747"/>
                    </a:moveTo>
                    <a:cubicBezTo>
                      <a:pt x="49605" y="15747"/>
                      <a:pt x="15747" y="113381"/>
                      <a:pt x="15747" y="252746"/>
                    </a:cubicBezTo>
                    <a:cubicBezTo>
                      <a:pt x="15747" y="392111"/>
                      <a:pt x="49605" y="489745"/>
                      <a:pt x="79525" y="489745"/>
                    </a:cubicBezTo>
                    <a:cubicBezTo>
                      <a:pt x="109445" y="489745"/>
                      <a:pt x="143302" y="392111"/>
                      <a:pt x="143302" y="252746"/>
                    </a:cubicBezTo>
                    <a:cubicBezTo>
                      <a:pt x="143302" y="113381"/>
                      <a:pt x="109445" y="15747"/>
                      <a:pt x="79525"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 name="Google Shape;61;p2"/>
              <p:cNvSpPr/>
              <p:nvPr/>
            </p:nvSpPr>
            <p:spPr>
              <a:xfrm>
                <a:off x="2290790" y="2457778"/>
                <a:ext cx="379709" cy="11810"/>
              </a:xfrm>
              <a:custGeom>
                <a:avLst/>
                <a:gdLst/>
                <a:ahLst/>
                <a:cxnLst/>
                <a:rect l="l" t="t" r="r" b="b"/>
                <a:pathLst>
                  <a:path w="506279" h="15747" extrusionOk="0">
                    <a:moveTo>
                      <a:pt x="498406" y="15747"/>
                    </a:moveTo>
                    <a:lnTo>
                      <a:pt x="7874" y="15747"/>
                    </a:lnTo>
                    <a:cubicBezTo>
                      <a:pt x="3149" y="15747"/>
                      <a:pt x="0" y="12598"/>
                      <a:pt x="0" y="7874"/>
                    </a:cubicBezTo>
                    <a:cubicBezTo>
                      <a:pt x="0" y="3149"/>
                      <a:pt x="3149" y="0"/>
                      <a:pt x="7874" y="0"/>
                    </a:cubicBezTo>
                    <a:lnTo>
                      <a:pt x="498406" y="0"/>
                    </a:lnTo>
                    <a:cubicBezTo>
                      <a:pt x="503130" y="0"/>
                      <a:pt x="506279" y="3149"/>
                      <a:pt x="506279" y="7874"/>
                    </a:cubicBezTo>
                    <a:cubicBezTo>
                      <a:pt x="506279" y="12598"/>
                      <a:pt x="503130" y="15747"/>
                      <a:pt x="49840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2" name="Google Shape;62;p2"/>
            <p:cNvSpPr/>
            <p:nvPr/>
          </p:nvSpPr>
          <p:spPr>
            <a:xfrm>
              <a:off x="295181" y="536769"/>
              <a:ext cx="500043" cy="822326"/>
            </a:xfrm>
            <a:custGeom>
              <a:avLst/>
              <a:gdLst/>
              <a:ahLst/>
              <a:cxnLst/>
              <a:rect l="l" t="t" r="r" b="b"/>
              <a:pathLst>
                <a:path w="1369980" h="2252948" extrusionOk="0">
                  <a:moveTo>
                    <a:pt x="0" y="2252948"/>
                  </a:moveTo>
                  <a:lnTo>
                    <a:pt x="0" y="117062"/>
                  </a:lnTo>
                  <a:cubicBezTo>
                    <a:pt x="0" y="52388"/>
                    <a:pt x="52388" y="0"/>
                    <a:pt x="117062" y="0"/>
                  </a:cubicBezTo>
                  <a:lnTo>
                    <a:pt x="136998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63;p2"/>
            <p:cNvSpPr/>
            <p:nvPr/>
          </p:nvSpPr>
          <p:spPr>
            <a:xfrm>
              <a:off x="1236411" y="558235"/>
              <a:ext cx="1835443" cy="7144"/>
            </a:xfrm>
            <a:custGeom>
              <a:avLst/>
              <a:gdLst/>
              <a:ahLst/>
              <a:cxnLst/>
              <a:rect l="l" t="t" r="r" b="b"/>
              <a:pathLst>
                <a:path w="2447258" h="9525" extrusionOk="0">
                  <a:moveTo>
                    <a:pt x="0" y="0"/>
                  </a:moveTo>
                  <a:lnTo>
                    <a:pt x="2447258"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4" name="Google Shape;64;p2"/>
          <p:cNvGrpSpPr/>
          <p:nvPr/>
        </p:nvGrpSpPr>
        <p:grpSpPr>
          <a:xfrm>
            <a:off x="5504615" y="3744286"/>
            <a:ext cx="3332798" cy="1322355"/>
            <a:chOff x="5504615" y="3744286"/>
            <a:chExt cx="3332798" cy="1322355"/>
          </a:xfrm>
        </p:grpSpPr>
        <p:grpSp>
          <p:nvGrpSpPr>
            <p:cNvPr id="65" name="Google Shape;65;p2"/>
            <p:cNvGrpSpPr/>
            <p:nvPr/>
          </p:nvGrpSpPr>
          <p:grpSpPr>
            <a:xfrm>
              <a:off x="5842939" y="4089472"/>
              <a:ext cx="546258" cy="346610"/>
              <a:chOff x="1588652" y="3063659"/>
              <a:chExt cx="465336" cy="295264"/>
            </a:xfrm>
          </p:grpSpPr>
          <p:sp>
            <p:nvSpPr>
              <p:cNvPr id="66" name="Google Shape;66;p2"/>
              <p:cNvSpPr/>
              <p:nvPr/>
            </p:nvSpPr>
            <p:spPr>
              <a:xfrm>
                <a:off x="1594556" y="3069565"/>
                <a:ext cx="453525" cy="283453"/>
              </a:xfrm>
              <a:custGeom>
                <a:avLst/>
                <a:gdLst/>
                <a:ahLst/>
                <a:cxnLst/>
                <a:rect l="l" t="t" r="r" b="b"/>
                <a:pathLst>
                  <a:path w="604700" h="377938" extrusionOk="0">
                    <a:moveTo>
                      <a:pt x="570844" y="377938"/>
                    </a:moveTo>
                    <a:lnTo>
                      <a:pt x="33857" y="377938"/>
                    </a:lnTo>
                    <a:cubicBezTo>
                      <a:pt x="14960" y="377938"/>
                      <a:pt x="0" y="362978"/>
                      <a:pt x="0" y="344081"/>
                    </a:cubicBezTo>
                    <a:lnTo>
                      <a:pt x="0" y="33857"/>
                    </a:lnTo>
                    <a:cubicBezTo>
                      <a:pt x="0" y="14960"/>
                      <a:pt x="14960" y="0"/>
                      <a:pt x="33857" y="0"/>
                    </a:cubicBezTo>
                    <a:lnTo>
                      <a:pt x="570844" y="0"/>
                    </a:lnTo>
                    <a:cubicBezTo>
                      <a:pt x="589741" y="0"/>
                      <a:pt x="604701" y="14960"/>
                      <a:pt x="604701" y="33857"/>
                    </a:cubicBezTo>
                    <a:lnTo>
                      <a:pt x="604701" y="344081"/>
                    </a:lnTo>
                    <a:cubicBezTo>
                      <a:pt x="604701" y="362191"/>
                      <a:pt x="588953" y="377938"/>
                      <a:pt x="570844" y="37793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 name="Google Shape;67;p2"/>
              <p:cNvSpPr/>
              <p:nvPr/>
            </p:nvSpPr>
            <p:spPr>
              <a:xfrm>
                <a:off x="1588652" y="3063659"/>
                <a:ext cx="465336" cy="295264"/>
              </a:xfrm>
              <a:custGeom>
                <a:avLst/>
                <a:gdLst/>
                <a:ahLst/>
                <a:cxnLst/>
                <a:rect l="l" t="t" r="r" b="b"/>
                <a:pathLst>
                  <a:path w="620448" h="393685" extrusionOk="0">
                    <a:moveTo>
                      <a:pt x="578718" y="393685"/>
                    </a:moveTo>
                    <a:lnTo>
                      <a:pt x="41731" y="393685"/>
                    </a:lnTo>
                    <a:cubicBezTo>
                      <a:pt x="18897" y="393685"/>
                      <a:pt x="0" y="374789"/>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9"/>
                      <a:pt x="601551" y="393685"/>
                      <a:pt x="578718" y="393685"/>
                    </a:cubicBezTo>
                    <a:close/>
                    <a:moveTo>
                      <a:pt x="41731" y="14960"/>
                    </a:moveTo>
                    <a:cubicBezTo>
                      <a:pt x="27558" y="14960"/>
                      <a:pt x="15747" y="26771"/>
                      <a:pt x="15747" y="40943"/>
                    </a:cubicBezTo>
                    <a:lnTo>
                      <a:pt x="15747" y="351168"/>
                    </a:lnTo>
                    <a:cubicBezTo>
                      <a:pt x="15747" y="365340"/>
                      <a:pt x="27558" y="377151"/>
                      <a:pt x="41731" y="377151"/>
                    </a:cubicBezTo>
                    <a:lnTo>
                      <a:pt x="578718" y="377151"/>
                    </a:lnTo>
                    <a:cubicBezTo>
                      <a:pt x="592890" y="377151"/>
                      <a:pt x="604701" y="365340"/>
                      <a:pt x="604701" y="351168"/>
                    </a:cubicBezTo>
                    <a:lnTo>
                      <a:pt x="604701" y="40943"/>
                    </a:lnTo>
                    <a:cubicBezTo>
                      <a:pt x="604701" y="26771"/>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 name="Google Shape;68;p2"/>
              <p:cNvSpPr/>
              <p:nvPr/>
            </p:nvSpPr>
            <p:spPr>
              <a:xfrm>
                <a:off x="1903994" y="3122122"/>
                <a:ext cx="101570" cy="68501"/>
              </a:xfrm>
              <a:custGeom>
                <a:avLst/>
                <a:gdLst/>
                <a:ahLst/>
                <a:cxnLst/>
                <a:rect l="l" t="t" r="r" b="b"/>
                <a:pathLst>
                  <a:path w="135427" h="91335" extrusionOk="0">
                    <a:moveTo>
                      <a:pt x="0" y="0"/>
                    </a:moveTo>
                    <a:lnTo>
                      <a:pt x="135428" y="0"/>
                    </a:lnTo>
                    <a:lnTo>
                      <a:pt x="135428" y="91335"/>
                    </a:lnTo>
                    <a:lnTo>
                      <a:pt x="0" y="913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 name="Google Shape;69;p2"/>
              <p:cNvSpPr/>
              <p:nvPr/>
            </p:nvSpPr>
            <p:spPr>
              <a:xfrm>
                <a:off x="1644161" y="3119169"/>
                <a:ext cx="210818" cy="11810"/>
              </a:xfrm>
              <a:custGeom>
                <a:avLst/>
                <a:gdLst/>
                <a:ahLst/>
                <a:cxnLst/>
                <a:rect l="l" t="t" r="r" b="b"/>
                <a:pathLst>
                  <a:path w="281091" h="15747" extrusionOk="0">
                    <a:moveTo>
                      <a:pt x="0" y="0"/>
                    </a:moveTo>
                    <a:lnTo>
                      <a:pt x="281091" y="0"/>
                    </a:lnTo>
                    <a:lnTo>
                      <a:pt x="281091" y="15748"/>
                    </a:lnTo>
                    <a:lnTo>
                      <a:pt x="0" y="157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 name="Google Shape;70;p2"/>
              <p:cNvSpPr/>
              <p:nvPr/>
            </p:nvSpPr>
            <p:spPr>
              <a:xfrm>
                <a:off x="1644161" y="3151649"/>
                <a:ext cx="141727" cy="11810"/>
              </a:xfrm>
              <a:custGeom>
                <a:avLst/>
                <a:gdLst/>
                <a:ahLst/>
                <a:cxnLst/>
                <a:rect l="l" t="t" r="r" b="b"/>
                <a:pathLst>
                  <a:path w="188969" h="15747" extrusionOk="0">
                    <a:moveTo>
                      <a:pt x="0" y="0"/>
                    </a:moveTo>
                    <a:lnTo>
                      <a:pt x="188969" y="0"/>
                    </a:lnTo>
                    <a:lnTo>
                      <a:pt x="188969" y="15748"/>
                    </a:lnTo>
                    <a:lnTo>
                      <a:pt x="0" y="157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 name="Google Shape;71;p2"/>
              <p:cNvSpPr/>
              <p:nvPr/>
            </p:nvSpPr>
            <p:spPr>
              <a:xfrm>
                <a:off x="1644161" y="3184718"/>
                <a:ext cx="141727" cy="11810"/>
              </a:xfrm>
              <a:custGeom>
                <a:avLst/>
                <a:gdLst/>
                <a:ahLst/>
                <a:cxnLst/>
                <a:rect l="l" t="t" r="r" b="b"/>
                <a:pathLst>
                  <a:path w="188969" h="15747" extrusionOk="0">
                    <a:moveTo>
                      <a:pt x="0" y="0"/>
                    </a:moveTo>
                    <a:lnTo>
                      <a:pt x="188969" y="0"/>
                    </a:lnTo>
                    <a:lnTo>
                      <a:pt x="188969" y="15747"/>
                    </a:lnTo>
                    <a:lnTo>
                      <a:pt x="0" y="1574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 name="Google Shape;72;p2"/>
              <p:cNvSpPr/>
              <p:nvPr/>
            </p:nvSpPr>
            <p:spPr>
              <a:xfrm>
                <a:off x="1588652" y="3063659"/>
                <a:ext cx="465336" cy="295264"/>
              </a:xfrm>
              <a:custGeom>
                <a:avLst/>
                <a:gdLst/>
                <a:ahLst/>
                <a:cxnLst/>
                <a:rect l="l" t="t" r="r" b="b"/>
                <a:pathLst>
                  <a:path w="620448" h="393685" extrusionOk="0">
                    <a:moveTo>
                      <a:pt x="578718" y="393685"/>
                    </a:moveTo>
                    <a:lnTo>
                      <a:pt x="41731" y="393685"/>
                    </a:lnTo>
                    <a:cubicBezTo>
                      <a:pt x="18897" y="393685"/>
                      <a:pt x="0" y="374789"/>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9"/>
                      <a:pt x="601551" y="393685"/>
                      <a:pt x="578718" y="393685"/>
                    </a:cubicBezTo>
                    <a:close/>
                    <a:moveTo>
                      <a:pt x="41731" y="14960"/>
                    </a:moveTo>
                    <a:cubicBezTo>
                      <a:pt x="27558" y="14960"/>
                      <a:pt x="15747" y="26771"/>
                      <a:pt x="15747" y="40943"/>
                    </a:cubicBezTo>
                    <a:lnTo>
                      <a:pt x="15747" y="351168"/>
                    </a:lnTo>
                    <a:cubicBezTo>
                      <a:pt x="15747" y="365340"/>
                      <a:pt x="27558" y="377151"/>
                      <a:pt x="41731" y="377151"/>
                    </a:cubicBezTo>
                    <a:lnTo>
                      <a:pt x="578718" y="377151"/>
                    </a:lnTo>
                    <a:cubicBezTo>
                      <a:pt x="592890" y="377151"/>
                      <a:pt x="604701" y="365340"/>
                      <a:pt x="604701" y="351168"/>
                    </a:cubicBezTo>
                    <a:lnTo>
                      <a:pt x="604701" y="40943"/>
                    </a:lnTo>
                    <a:cubicBezTo>
                      <a:pt x="604701" y="26771"/>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 name="Google Shape;73;p2"/>
              <p:cNvSpPr/>
              <p:nvPr/>
            </p:nvSpPr>
            <p:spPr>
              <a:xfrm>
                <a:off x="1644161"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 name="Google Shape;74;p2"/>
              <p:cNvSpPr/>
              <p:nvPr/>
            </p:nvSpPr>
            <p:spPr>
              <a:xfrm>
                <a:off x="1697899"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2"/>
              <p:cNvSpPr/>
              <p:nvPr/>
            </p:nvSpPr>
            <p:spPr>
              <a:xfrm>
                <a:off x="1751046"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2"/>
              <p:cNvSpPr/>
              <p:nvPr/>
            </p:nvSpPr>
            <p:spPr>
              <a:xfrm>
                <a:off x="1804784"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 name="Google Shape;77;p2"/>
              <p:cNvSpPr/>
              <p:nvPr/>
            </p:nvSpPr>
            <p:spPr>
              <a:xfrm>
                <a:off x="1857932"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 name="Google Shape;78;p2"/>
              <p:cNvSpPr/>
              <p:nvPr/>
            </p:nvSpPr>
            <p:spPr>
              <a:xfrm>
                <a:off x="1911670"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 name="Google Shape;79;p2"/>
              <p:cNvSpPr/>
              <p:nvPr/>
            </p:nvSpPr>
            <p:spPr>
              <a:xfrm>
                <a:off x="1965408"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80" name="Google Shape;80;p2"/>
            <p:cNvGrpSpPr/>
            <p:nvPr/>
          </p:nvGrpSpPr>
          <p:grpSpPr>
            <a:xfrm>
              <a:off x="7109596" y="4244603"/>
              <a:ext cx="1198700" cy="822038"/>
              <a:chOff x="3684436" y="3965396"/>
              <a:chExt cx="1689500" cy="1158616"/>
            </a:xfrm>
          </p:grpSpPr>
          <p:sp>
            <p:nvSpPr>
              <p:cNvPr id="81" name="Google Shape;81;p2"/>
              <p:cNvSpPr/>
              <p:nvPr/>
            </p:nvSpPr>
            <p:spPr>
              <a:xfrm>
                <a:off x="3788959" y="3970711"/>
                <a:ext cx="1481045" cy="1047006"/>
              </a:xfrm>
              <a:custGeom>
                <a:avLst/>
                <a:gdLst/>
                <a:ahLst/>
                <a:cxnLst/>
                <a:rect l="l" t="t" r="r" b="b"/>
                <a:pathLst>
                  <a:path w="1974726" h="1396008" extrusionOk="0">
                    <a:moveTo>
                      <a:pt x="0" y="0"/>
                    </a:moveTo>
                    <a:lnTo>
                      <a:pt x="1974726" y="0"/>
                    </a:lnTo>
                    <a:lnTo>
                      <a:pt x="1974726" y="1396009"/>
                    </a:lnTo>
                    <a:lnTo>
                      <a:pt x="0" y="139600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 name="Google Shape;82;p2"/>
              <p:cNvSpPr/>
              <p:nvPr/>
            </p:nvSpPr>
            <p:spPr>
              <a:xfrm>
                <a:off x="3783054" y="3965396"/>
                <a:ext cx="1492855" cy="1058816"/>
              </a:xfrm>
              <a:custGeom>
                <a:avLst/>
                <a:gdLst/>
                <a:ahLst/>
                <a:cxnLst/>
                <a:rect l="l" t="t" r="r" b="b"/>
                <a:pathLst>
                  <a:path w="1990473" h="1411755" extrusionOk="0">
                    <a:moveTo>
                      <a:pt x="1982600" y="1411756"/>
                    </a:moveTo>
                    <a:lnTo>
                      <a:pt x="7874" y="1411756"/>
                    </a:lnTo>
                    <a:cubicBezTo>
                      <a:pt x="3149" y="1411756"/>
                      <a:pt x="0" y="1408607"/>
                      <a:pt x="0" y="1403882"/>
                    </a:cubicBezTo>
                    <a:lnTo>
                      <a:pt x="0" y="7874"/>
                    </a:lnTo>
                    <a:cubicBezTo>
                      <a:pt x="0" y="3150"/>
                      <a:pt x="3149" y="0"/>
                      <a:pt x="7874" y="0"/>
                    </a:cubicBezTo>
                    <a:lnTo>
                      <a:pt x="1982600" y="0"/>
                    </a:lnTo>
                    <a:cubicBezTo>
                      <a:pt x="1987324" y="0"/>
                      <a:pt x="1990473" y="3150"/>
                      <a:pt x="1990473" y="7874"/>
                    </a:cubicBezTo>
                    <a:lnTo>
                      <a:pt x="1990473" y="1403882"/>
                    </a:lnTo>
                    <a:cubicBezTo>
                      <a:pt x="1990473" y="1407819"/>
                      <a:pt x="1986537" y="1411756"/>
                      <a:pt x="1982600" y="1411756"/>
                    </a:cubicBezTo>
                    <a:close/>
                    <a:moveTo>
                      <a:pt x="15747" y="1396008"/>
                    </a:moveTo>
                    <a:lnTo>
                      <a:pt x="1974726" y="1396008"/>
                    </a:lnTo>
                    <a:lnTo>
                      <a:pt x="1974726" y="15747"/>
                    </a:lnTo>
                    <a:lnTo>
                      <a:pt x="15747" y="15747"/>
                    </a:lnTo>
                    <a:lnTo>
                      <a:pt x="15747" y="139600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 name="Google Shape;83;p2"/>
              <p:cNvSpPr/>
              <p:nvPr/>
            </p:nvSpPr>
            <p:spPr>
              <a:xfrm>
                <a:off x="3834430" y="4035669"/>
                <a:ext cx="1390103" cy="917681"/>
              </a:xfrm>
              <a:custGeom>
                <a:avLst/>
                <a:gdLst/>
                <a:ahLst/>
                <a:cxnLst/>
                <a:rect l="l" t="t" r="r" b="b"/>
                <a:pathLst>
                  <a:path w="1853470" h="1223574" extrusionOk="0">
                    <a:moveTo>
                      <a:pt x="0" y="0"/>
                    </a:moveTo>
                    <a:lnTo>
                      <a:pt x="1853471" y="0"/>
                    </a:lnTo>
                    <a:lnTo>
                      <a:pt x="1853471" y="1223575"/>
                    </a:lnTo>
                    <a:lnTo>
                      <a:pt x="0" y="1223575"/>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 name="Google Shape;84;p2"/>
              <p:cNvSpPr/>
              <p:nvPr/>
            </p:nvSpPr>
            <p:spPr>
              <a:xfrm>
                <a:off x="3828524" y="4029764"/>
                <a:ext cx="1401914" cy="929491"/>
              </a:xfrm>
              <a:custGeom>
                <a:avLst/>
                <a:gdLst/>
                <a:ahLst/>
                <a:cxnLst/>
                <a:rect l="l" t="t" r="r" b="b"/>
                <a:pathLst>
                  <a:path w="1869218" h="1239321" extrusionOk="0">
                    <a:moveTo>
                      <a:pt x="1861345" y="1239321"/>
                    </a:moveTo>
                    <a:lnTo>
                      <a:pt x="7874" y="1239321"/>
                    </a:lnTo>
                    <a:cubicBezTo>
                      <a:pt x="3150" y="1239321"/>
                      <a:pt x="0" y="1236172"/>
                      <a:pt x="0" y="1231448"/>
                    </a:cubicBezTo>
                    <a:lnTo>
                      <a:pt x="0" y="7874"/>
                    </a:lnTo>
                    <a:cubicBezTo>
                      <a:pt x="0" y="3149"/>
                      <a:pt x="3150" y="0"/>
                      <a:pt x="7874" y="0"/>
                    </a:cubicBezTo>
                    <a:lnTo>
                      <a:pt x="1861345" y="0"/>
                    </a:lnTo>
                    <a:cubicBezTo>
                      <a:pt x="1866069" y="0"/>
                      <a:pt x="1869219" y="3149"/>
                      <a:pt x="1869219" y="7874"/>
                    </a:cubicBezTo>
                    <a:lnTo>
                      <a:pt x="1869219" y="1231448"/>
                    </a:lnTo>
                    <a:cubicBezTo>
                      <a:pt x="1869219" y="1235385"/>
                      <a:pt x="1866069" y="1239321"/>
                      <a:pt x="1861345" y="1239321"/>
                    </a:cubicBezTo>
                    <a:close/>
                    <a:moveTo>
                      <a:pt x="15747" y="1223574"/>
                    </a:moveTo>
                    <a:lnTo>
                      <a:pt x="1853471" y="1223574"/>
                    </a:lnTo>
                    <a:lnTo>
                      <a:pt x="1853471" y="15747"/>
                    </a:lnTo>
                    <a:lnTo>
                      <a:pt x="15747" y="15747"/>
                    </a:lnTo>
                    <a:lnTo>
                      <a:pt x="15747" y="122357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 name="Google Shape;85;p2"/>
              <p:cNvSpPr/>
              <p:nvPr/>
            </p:nvSpPr>
            <p:spPr>
              <a:xfrm>
                <a:off x="3916513" y="4792136"/>
                <a:ext cx="1225936" cy="28936"/>
              </a:xfrm>
              <a:custGeom>
                <a:avLst/>
                <a:gdLst/>
                <a:ahLst/>
                <a:cxnLst/>
                <a:rect l="l" t="t" r="r" b="b"/>
                <a:pathLst>
                  <a:path w="1634581" h="38581" extrusionOk="0">
                    <a:moveTo>
                      <a:pt x="0" y="0"/>
                    </a:moveTo>
                    <a:lnTo>
                      <a:pt x="1634582" y="0"/>
                    </a:lnTo>
                    <a:lnTo>
                      <a:pt x="1634582" y="38581"/>
                    </a:lnTo>
                    <a:lnTo>
                      <a:pt x="0" y="38581"/>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2"/>
              <p:cNvSpPr/>
              <p:nvPr/>
            </p:nvSpPr>
            <p:spPr>
              <a:xfrm>
                <a:off x="3916513" y="4731311"/>
                <a:ext cx="1225936" cy="28936"/>
              </a:xfrm>
              <a:custGeom>
                <a:avLst/>
                <a:gdLst/>
                <a:ahLst/>
                <a:cxnLst/>
                <a:rect l="l" t="t" r="r" b="b"/>
                <a:pathLst>
                  <a:path w="1634581" h="38581" extrusionOk="0">
                    <a:moveTo>
                      <a:pt x="0" y="0"/>
                    </a:moveTo>
                    <a:lnTo>
                      <a:pt x="1634582" y="0"/>
                    </a:lnTo>
                    <a:lnTo>
                      <a:pt x="1634582" y="38581"/>
                    </a:lnTo>
                    <a:lnTo>
                      <a:pt x="0" y="38581"/>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2"/>
              <p:cNvSpPr/>
              <p:nvPr/>
            </p:nvSpPr>
            <p:spPr>
              <a:xfrm>
                <a:off x="3916513" y="4670486"/>
                <a:ext cx="586394" cy="28936"/>
              </a:xfrm>
              <a:custGeom>
                <a:avLst/>
                <a:gdLst/>
                <a:ahLst/>
                <a:cxnLst/>
                <a:rect l="l" t="t" r="r" b="b"/>
                <a:pathLst>
                  <a:path w="781859" h="38581" extrusionOk="0">
                    <a:moveTo>
                      <a:pt x="0" y="0"/>
                    </a:moveTo>
                    <a:lnTo>
                      <a:pt x="781859" y="0"/>
                    </a:lnTo>
                    <a:lnTo>
                      <a:pt x="781859" y="38582"/>
                    </a:lnTo>
                    <a:lnTo>
                      <a:pt x="0" y="38582"/>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 name="Google Shape;88;p2"/>
              <p:cNvSpPr/>
              <p:nvPr/>
            </p:nvSpPr>
            <p:spPr>
              <a:xfrm>
                <a:off x="3690341" y="5018308"/>
                <a:ext cx="1677690" cy="99799"/>
              </a:xfrm>
              <a:custGeom>
                <a:avLst/>
                <a:gdLst/>
                <a:ahLst/>
                <a:cxnLst/>
                <a:rect l="l" t="t" r="r" b="b"/>
                <a:pathLst>
                  <a:path w="2236920" h="133065" extrusionOk="0">
                    <a:moveTo>
                      <a:pt x="2150310" y="133066"/>
                    </a:moveTo>
                    <a:lnTo>
                      <a:pt x="87398" y="133066"/>
                    </a:lnTo>
                    <a:cubicBezTo>
                      <a:pt x="39369" y="133066"/>
                      <a:pt x="0" y="93697"/>
                      <a:pt x="0" y="45667"/>
                    </a:cubicBezTo>
                    <a:lnTo>
                      <a:pt x="0" y="0"/>
                    </a:lnTo>
                    <a:lnTo>
                      <a:pt x="2236920" y="0"/>
                    </a:lnTo>
                    <a:lnTo>
                      <a:pt x="2236920" y="45667"/>
                    </a:lnTo>
                    <a:cubicBezTo>
                      <a:pt x="2236920" y="93697"/>
                      <a:pt x="2198340" y="133066"/>
                      <a:pt x="2150310" y="133066"/>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 name="Google Shape;89;p2"/>
              <p:cNvSpPr/>
              <p:nvPr/>
            </p:nvSpPr>
            <p:spPr>
              <a:xfrm>
                <a:off x="3684436" y="5012402"/>
                <a:ext cx="1689500" cy="111610"/>
              </a:xfrm>
              <a:custGeom>
                <a:avLst/>
                <a:gdLst/>
                <a:ahLst/>
                <a:cxnLst/>
                <a:rect l="l" t="t" r="r" b="b"/>
                <a:pathLst>
                  <a:path w="2252667" h="148813" extrusionOk="0">
                    <a:moveTo>
                      <a:pt x="2158183" y="148813"/>
                    </a:moveTo>
                    <a:lnTo>
                      <a:pt x="95272" y="148813"/>
                    </a:lnTo>
                    <a:cubicBezTo>
                      <a:pt x="42518" y="148813"/>
                      <a:pt x="0" y="106295"/>
                      <a:pt x="0" y="53541"/>
                    </a:cubicBezTo>
                    <a:lnTo>
                      <a:pt x="0" y="7874"/>
                    </a:lnTo>
                    <a:cubicBezTo>
                      <a:pt x="0" y="3150"/>
                      <a:pt x="3149" y="0"/>
                      <a:pt x="7874" y="0"/>
                    </a:cubicBezTo>
                    <a:lnTo>
                      <a:pt x="2244794" y="0"/>
                    </a:lnTo>
                    <a:cubicBezTo>
                      <a:pt x="2249519" y="0"/>
                      <a:pt x="2252668" y="3150"/>
                      <a:pt x="2252668" y="7874"/>
                    </a:cubicBezTo>
                    <a:lnTo>
                      <a:pt x="2252668" y="53541"/>
                    </a:lnTo>
                    <a:cubicBezTo>
                      <a:pt x="2252668" y="106295"/>
                      <a:pt x="2210150" y="148813"/>
                      <a:pt x="2158183" y="148813"/>
                    </a:cubicBezTo>
                    <a:close/>
                    <a:moveTo>
                      <a:pt x="16535" y="15747"/>
                    </a:moveTo>
                    <a:lnTo>
                      <a:pt x="16535" y="53541"/>
                    </a:lnTo>
                    <a:cubicBezTo>
                      <a:pt x="16535" y="96847"/>
                      <a:pt x="51966" y="133066"/>
                      <a:pt x="96059" y="133066"/>
                    </a:cubicBezTo>
                    <a:lnTo>
                      <a:pt x="2158971" y="133066"/>
                    </a:lnTo>
                    <a:cubicBezTo>
                      <a:pt x="2202276" y="133066"/>
                      <a:pt x="2238495" y="97634"/>
                      <a:pt x="2238495" y="53541"/>
                    </a:cubicBezTo>
                    <a:lnTo>
                      <a:pt x="2238495" y="15747"/>
                    </a:lnTo>
                    <a:lnTo>
                      <a:pt x="16535" y="1574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 name="Google Shape;90;p2"/>
              <p:cNvSpPr/>
              <p:nvPr/>
            </p:nvSpPr>
            <p:spPr>
              <a:xfrm>
                <a:off x="4122017" y="4252983"/>
                <a:ext cx="814928" cy="203141"/>
              </a:xfrm>
              <a:custGeom>
                <a:avLst/>
                <a:gdLst/>
                <a:ahLst/>
                <a:cxnLst/>
                <a:rect l="l" t="t" r="r" b="b"/>
                <a:pathLst>
                  <a:path w="1086571" h="270855" extrusionOk="0">
                    <a:moveTo>
                      <a:pt x="951144" y="270855"/>
                    </a:moveTo>
                    <a:lnTo>
                      <a:pt x="135428" y="270855"/>
                    </a:lnTo>
                    <a:cubicBezTo>
                      <a:pt x="60628" y="270855"/>
                      <a:pt x="0" y="210228"/>
                      <a:pt x="0" y="135428"/>
                    </a:cubicBezTo>
                    <a:lnTo>
                      <a:pt x="0" y="135428"/>
                    </a:lnTo>
                    <a:cubicBezTo>
                      <a:pt x="0" y="60628"/>
                      <a:pt x="60628" y="0"/>
                      <a:pt x="135428" y="0"/>
                    </a:cubicBezTo>
                    <a:lnTo>
                      <a:pt x="951144" y="0"/>
                    </a:lnTo>
                    <a:cubicBezTo>
                      <a:pt x="1025944" y="0"/>
                      <a:pt x="1086572" y="60628"/>
                      <a:pt x="1086572" y="135428"/>
                    </a:cubicBezTo>
                    <a:lnTo>
                      <a:pt x="1086572" y="135428"/>
                    </a:lnTo>
                    <a:cubicBezTo>
                      <a:pt x="1086572" y="210228"/>
                      <a:pt x="1025944" y="270855"/>
                      <a:pt x="951144" y="27085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 name="Google Shape;91;p2"/>
              <p:cNvSpPr/>
              <p:nvPr/>
            </p:nvSpPr>
            <p:spPr>
              <a:xfrm rot="-1983349">
                <a:off x="4783175" y="4571341"/>
                <a:ext cx="21897" cy="91140"/>
              </a:xfrm>
              <a:custGeom>
                <a:avLst/>
                <a:gdLst/>
                <a:ahLst/>
                <a:cxnLst/>
                <a:rect l="l" t="t" r="r" b="b"/>
                <a:pathLst>
                  <a:path w="29131" h="121251" extrusionOk="0">
                    <a:moveTo>
                      <a:pt x="0" y="0"/>
                    </a:moveTo>
                    <a:lnTo>
                      <a:pt x="29132" y="0"/>
                    </a:lnTo>
                    <a:lnTo>
                      <a:pt x="29132" y="121251"/>
                    </a:lnTo>
                    <a:lnTo>
                      <a:pt x="0" y="12125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 name="Google Shape;92;p2"/>
              <p:cNvSpPr/>
              <p:nvPr/>
            </p:nvSpPr>
            <p:spPr>
              <a:xfrm>
                <a:off x="4717269" y="4498643"/>
                <a:ext cx="124010" cy="148813"/>
              </a:xfrm>
              <a:custGeom>
                <a:avLst/>
                <a:gdLst/>
                <a:ahLst/>
                <a:cxnLst/>
                <a:rect l="l" t="t" r="r" b="b"/>
                <a:pathLst>
                  <a:path w="165347" h="198417" extrusionOk="0">
                    <a:moveTo>
                      <a:pt x="40156" y="198418"/>
                    </a:moveTo>
                    <a:lnTo>
                      <a:pt x="20472" y="99209"/>
                    </a:lnTo>
                    <a:lnTo>
                      <a:pt x="0" y="0"/>
                    </a:lnTo>
                    <a:lnTo>
                      <a:pt x="82674" y="58266"/>
                    </a:lnTo>
                    <a:lnTo>
                      <a:pt x="165348" y="116531"/>
                    </a:lnTo>
                    <a:lnTo>
                      <a:pt x="80312" y="12283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93" name="Google Shape;93;p2"/>
            <p:cNvGrpSpPr/>
            <p:nvPr/>
          </p:nvGrpSpPr>
          <p:grpSpPr>
            <a:xfrm>
              <a:off x="8570481" y="3744286"/>
              <a:ext cx="266932" cy="385782"/>
              <a:chOff x="973321" y="3018189"/>
              <a:chExt cx="188378" cy="272233"/>
            </a:xfrm>
          </p:grpSpPr>
          <p:sp>
            <p:nvSpPr>
              <p:cNvPr id="94" name="Google Shape;94;p2"/>
              <p:cNvSpPr/>
              <p:nvPr/>
            </p:nvSpPr>
            <p:spPr>
              <a:xfrm>
                <a:off x="1041232" y="3018189"/>
                <a:ext cx="50785" cy="108657"/>
              </a:xfrm>
              <a:custGeom>
                <a:avLst/>
                <a:gdLst/>
                <a:ahLst/>
                <a:cxnLst/>
                <a:rect l="l" t="t" r="r" b="b"/>
                <a:pathLst>
                  <a:path w="67713" h="144876" extrusionOk="0">
                    <a:moveTo>
                      <a:pt x="34644" y="144876"/>
                    </a:moveTo>
                    <a:cubicBezTo>
                      <a:pt x="31495" y="144876"/>
                      <a:pt x="29133" y="143301"/>
                      <a:pt x="27558" y="140939"/>
                    </a:cubicBezTo>
                    <a:cubicBezTo>
                      <a:pt x="26771" y="138577"/>
                      <a:pt x="0" y="87398"/>
                      <a:pt x="0" y="53541"/>
                    </a:cubicBezTo>
                    <a:cubicBezTo>
                      <a:pt x="0" y="16535"/>
                      <a:pt x="17322" y="0"/>
                      <a:pt x="33857" y="0"/>
                    </a:cubicBezTo>
                    <a:cubicBezTo>
                      <a:pt x="49604" y="0"/>
                      <a:pt x="67714" y="14173"/>
                      <a:pt x="67714" y="53541"/>
                    </a:cubicBezTo>
                    <a:cubicBezTo>
                      <a:pt x="67714" y="87398"/>
                      <a:pt x="41731" y="138577"/>
                      <a:pt x="40156" y="140939"/>
                    </a:cubicBezTo>
                    <a:cubicBezTo>
                      <a:pt x="40156" y="143301"/>
                      <a:pt x="37794" y="144876"/>
                      <a:pt x="34644" y="144876"/>
                    </a:cubicBezTo>
                    <a:close/>
                    <a:moveTo>
                      <a:pt x="34644" y="14960"/>
                    </a:moveTo>
                    <a:cubicBezTo>
                      <a:pt x="25196" y="14960"/>
                      <a:pt x="16535" y="28345"/>
                      <a:pt x="16535" y="52754"/>
                    </a:cubicBezTo>
                    <a:cubicBezTo>
                      <a:pt x="16535" y="72438"/>
                      <a:pt x="27558" y="100784"/>
                      <a:pt x="34644" y="118105"/>
                    </a:cubicBezTo>
                    <a:cubicBezTo>
                      <a:pt x="42518" y="100784"/>
                      <a:pt x="52754" y="72438"/>
                      <a:pt x="52754" y="52754"/>
                    </a:cubicBezTo>
                    <a:cubicBezTo>
                      <a:pt x="52754" y="29920"/>
                      <a:pt x="45668" y="14960"/>
                      <a:pt x="34644" y="149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5" name="Google Shape;95;p2"/>
              <p:cNvGrpSpPr/>
              <p:nvPr/>
            </p:nvGrpSpPr>
            <p:grpSpPr>
              <a:xfrm>
                <a:off x="973321" y="3050914"/>
                <a:ext cx="188378" cy="239508"/>
                <a:chOff x="973321" y="3050914"/>
                <a:chExt cx="188378" cy="239508"/>
              </a:xfrm>
            </p:grpSpPr>
            <p:sp>
              <p:nvSpPr>
                <p:cNvPr id="96" name="Google Shape;96;p2"/>
                <p:cNvSpPr/>
                <p:nvPr/>
              </p:nvSpPr>
              <p:spPr>
                <a:xfrm>
                  <a:off x="1058135" y="3050914"/>
                  <a:ext cx="83847" cy="85971"/>
                </a:xfrm>
                <a:custGeom>
                  <a:avLst/>
                  <a:gdLst/>
                  <a:ahLst/>
                  <a:cxnLst/>
                  <a:rect l="l" t="t" r="r" b="b"/>
                  <a:pathLst>
                    <a:path w="111796" h="114628" extrusionOk="0">
                      <a:moveTo>
                        <a:pt x="8169" y="114629"/>
                      </a:moveTo>
                      <a:cubicBezTo>
                        <a:pt x="5807" y="114629"/>
                        <a:pt x="4232" y="113841"/>
                        <a:pt x="2657" y="112267"/>
                      </a:cubicBezTo>
                      <a:cubicBezTo>
                        <a:pt x="295" y="109904"/>
                        <a:pt x="-492" y="107542"/>
                        <a:pt x="295" y="104393"/>
                      </a:cubicBezTo>
                      <a:cubicBezTo>
                        <a:pt x="1083" y="102031"/>
                        <a:pt x="17617" y="46915"/>
                        <a:pt x="41239" y="22506"/>
                      </a:cubicBezTo>
                      <a:cubicBezTo>
                        <a:pt x="67222" y="-4264"/>
                        <a:pt x="90843" y="-4264"/>
                        <a:pt x="103441" y="7546"/>
                      </a:cubicBezTo>
                      <a:cubicBezTo>
                        <a:pt x="114464" y="18570"/>
                        <a:pt x="118401" y="41404"/>
                        <a:pt x="90843" y="69749"/>
                      </a:cubicBezTo>
                      <a:lnTo>
                        <a:pt x="90843" y="69749"/>
                      </a:lnTo>
                      <a:cubicBezTo>
                        <a:pt x="67222" y="94157"/>
                        <a:pt x="12893" y="113054"/>
                        <a:pt x="10531" y="113841"/>
                      </a:cubicBezTo>
                      <a:cubicBezTo>
                        <a:pt x="10531" y="113841"/>
                        <a:pt x="9744" y="114629"/>
                        <a:pt x="8169" y="114629"/>
                      </a:cubicBezTo>
                      <a:close/>
                      <a:moveTo>
                        <a:pt x="84544" y="15420"/>
                      </a:moveTo>
                      <a:cubicBezTo>
                        <a:pt x="76670" y="15420"/>
                        <a:pt x="65647" y="20932"/>
                        <a:pt x="53837" y="32742"/>
                      </a:cubicBezTo>
                      <a:cubicBezTo>
                        <a:pt x="39664" y="46915"/>
                        <a:pt x="28641" y="75260"/>
                        <a:pt x="21554" y="92583"/>
                      </a:cubicBezTo>
                      <a:cubicBezTo>
                        <a:pt x="38876" y="85496"/>
                        <a:pt x="66434" y="72898"/>
                        <a:pt x="79820" y="57938"/>
                      </a:cubicBezTo>
                      <a:lnTo>
                        <a:pt x="79820" y="57938"/>
                      </a:lnTo>
                      <a:cubicBezTo>
                        <a:pt x="95567" y="41404"/>
                        <a:pt x="100291" y="25656"/>
                        <a:pt x="92418" y="17782"/>
                      </a:cubicBezTo>
                      <a:cubicBezTo>
                        <a:pt x="90843" y="16208"/>
                        <a:pt x="87693" y="15420"/>
                        <a:pt x="84544"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Google Shape;97;p2"/>
                <p:cNvSpPr/>
                <p:nvPr/>
              </p:nvSpPr>
              <p:spPr>
                <a:xfrm>
                  <a:off x="992447" y="3050914"/>
                  <a:ext cx="83847" cy="85971"/>
                </a:xfrm>
                <a:custGeom>
                  <a:avLst/>
                  <a:gdLst/>
                  <a:ahLst/>
                  <a:cxnLst/>
                  <a:rect l="l" t="t" r="r" b="b"/>
                  <a:pathLst>
                    <a:path w="111796" h="114628" extrusionOk="0">
                      <a:moveTo>
                        <a:pt x="103628" y="114629"/>
                      </a:moveTo>
                      <a:cubicBezTo>
                        <a:pt x="102840" y="114629"/>
                        <a:pt x="102053" y="114629"/>
                        <a:pt x="101266" y="113841"/>
                      </a:cubicBezTo>
                      <a:cubicBezTo>
                        <a:pt x="98903" y="113054"/>
                        <a:pt x="44575" y="94157"/>
                        <a:pt x="20954" y="69749"/>
                      </a:cubicBezTo>
                      <a:cubicBezTo>
                        <a:pt x="-6604" y="41404"/>
                        <a:pt x="-2667" y="18570"/>
                        <a:pt x="8356" y="7546"/>
                      </a:cubicBezTo>
                      <a:cubicBezTo>
                        <a:pt x="20954" y="-4264"/>
                        <a:pt x="44575" y="-4264"/>
                        <a:pt x="70558" y="22506"/>
                      </a:cubicBezTo>
                      <a:cubicBezTo>
                        <a:pt x="94179" y="46915"/>
                        <a:pt x="110714" y="102031"/>
                        <a:pt x="111501" y="104393"/>
                      </a:cubicBezTo>
                      <a:cubicBezTo>
                        <a:pt x="112289" y="107542"/>
                        <a:pt x="111501" y="109904"/>
                        <a:pt x="109139" y="112267"/>
                      </a:cubicBezTo>
                      <a:cubicBezTo>
                        <a:pt x="107565" y="113841"/>
                        <a:pt x="105202" y="114629"/>
                        <a:pt x="103628" y="114629"/>
                      </a:cubicBezTo>
                      <a:close/>
                      <a:moveTo>
                        <a:pt x="27253" y="15420"/>
                      </a:moveTo>
                      <a:cubicBezTo>
                        <a:pt x="23316" y="15420"/>
                        <a:pt x="20954" y="16208"/>
                        <a:pt x="18592" y="18570"/>
                      </a:cubicBezTo>
                      <a:cubicBezTo>
                        <a:pt x="10718" y="26443"/>
                        <a:pt x="15442" y="42191"/>
                        <a:pt x="31190" y="58725"/>
                      </a:cubicBezTo>
                      <a:lnTo>
                        <a:pt x="31190" y="58725"/>
                      </a:lnTo>
                      <a:cubicBezTo>
                        <a:pt x="45362" y="72898"/>
                        <a:pt x="72133" y="86283"/>
                        <a:pt x="89455" y="93370"/>
                      </a:cubicBezTo>
                      <a:cubicBezTo>
                        <a:pt x="83156" y="76048"/>
                        <a:pt x="71345" y="47702"/>
                        <a:pt x="57173" y="33530"/>
                      </a:cubicBezTo>
                      <a:cubicBezTo>
                        <a:pt x="46937" y="20932"/>
                        <a:pt x="35126" y="15420"/>
                        <a:pt x="27253"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 name="Google Shape;98;p2"/>
                <p:cNvSpPr/>
                <p:nvPr/>
              </p:nvSpPr>
              <p:spPr>
                <a:xfrm>
                  <a:off x="992218" y="3167002"/>
                  <a:ext cx="149994" cy="117515"/>
                </a:xfrm>
                <a:custGeom>
                  <a:avLst/>
                  <a:gdLst/>
                  <a:ahLst/>
                  <a:cxnLst/>
                  <a:rect l="l" t="t" r="r" b="b"/>
                  <a:pathLst>
                    <a:path w="199992" h="156686" extrusionOk="0">
                      <a:moveTo>
                        <a:pt x="0" y="0"/>
                      </a:moveTo>
                      <a:lnTo>
                        <a:pt x="199992" y="0"/>
                      </a:lnTo>
                      <a:lnTo>
                        <a:pt x="199992" y="156687"/>
                      </a:lnTo>
                      <a:lnTo>
                        <a:pt x="0" y="15668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 name="Google Shape;99;p2"/>
                <p:cNvSpPr/>
                <p:nvPr/>
              </p:nvSpPr>
              <p:spPr>
                <a:xfrm>
                  <a:off x="986312" y="3161097"/>
                  <a:ext cx="161804" cy="129325"/>
                </a:xfrm>
                <a:custGeom>
                  <a:avLst/>
                  <a:gdLst/>
                  <a:ahLst/>
                  <a:cxnLst/>
                  <a:rect l="l" t="t" r="r" b="b"/>
                  <a:pathLst>
                    <a:path w="215739" h="172434" extrusionOk="0">
                      <a:moveTo>
                        <a:pt x="207866" y="172434"/>
                      </a:moveTo>
                      <a:lnTo>
                        <a:pt x="7874" y="172434"/>
                      </a:lnTo>
                      <a:cubicBezTo>
                        <a:pt x="3149" y="172434"/>
                        <a:pt x="0" y="169285"/>
                        <a:pt x="0" y="164561"/>
                      </a:cubicBezTo>
                      <a:lnTo>
                        <a:pt x="0" y="7874"/>
                      </a:lnTo>
                      <a:cubicBezTo>
                        <a:pt x="0" y="3150"/>
                        <a:pt x="3149" y="0"/>
                        <a:pt x="7874" y="0"/>
                      </a:cubicBezTo>
                      <a:lnTo>
                        <a:pt x="207866" y="0"/>
                      </a:lnTo>
                      <a:cubicBezTo>
                        <a:pt x="212590" y="0"/>
                        <a:pt x="215740" y="3150"/>
                        <a:pt x="215740" y="7874"/>
                      </a:cubicBezTo>
                      <a:lnTo>
                        <a:pt x="215740" y="164561"/>
                      </a:lnTo>
                      <a:cubicBezTo>
                        <a:pt x="215740" y="168498"/>
                        <a:pt x="211803" y="172434"/>
                        <a:pt x="207866" y="172434"/>
                      </a:cubicBezTo>
                      <a:close/>
                      <a:moveTo>
                        <a:pt x="15747" y="156687"/>
                      </a:moveTo>
                      <a:lnTo>
                        <a:pt x="199992" y="156687"/>
                      </a:lnTo>
                      <a:lnTo>
                        <a:pt x="199992" y="15747"/>
                      </a:lnTo>
                      <a:lnTo>
                        <a:pt x="15747" y="15747"/>
                      </a:lnTo>
                      <a:lnTo>
                        <a:pt x="15747" y="15668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 name="Google Shape;100;p2"/>
                <p:cNvSpPr/>
                <p:nvPr/>
              </p:nvSpPr>
              <p:spPr>
                <a:xfrm>
                  <a:off x="978635" y="3133342"/>
                  <a:ext cx="176567" cy="33660"/>
                </a:xfrm>
                <a:custGeom>
                  <a:avLst/>
                  <a:gdLst/>
                  <a:ahLst/>
                  <a:cxnLst/>
                  <a:rect l="l" t="t" r="r" b="b"/>
                  <a:pathLst>
                    <a:path w="235423" h="44880" extrusionOk="0">
                      <a:moveTo>
                        <a:pt x="0" y="0"/>
                      </a:moveTo>
                      <a:lnTo>
                        <a:pt x="235424" y="0"/>
                      </a:lnTo>
                      <a:lnTo>
                        <a:pt x="235424" y="44880"/>
                      </a:lnTo>
                      <a:lnTo>
                        <a:pt x="0" y="448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 name="Google Shape;101;p2"/>
                <p:cNvSpPr/>
                <p:nvPr/>
              </p:nvSpPr>
              <p:spPr>
                <a:xfrm>
                  <a:off x="973321" y="3127436"/>
                  <a:ext cx="188378" cy="45470"/>
                </a:xfrm>
                <a:custGeom>
                  <a:avLst/>
                  <a:gdLst/>
                  <a:ahLst/>
                  <a:cxnLst/>
                  <a:rect l="l" t="t" r="r" b="b"/>
                  <a:pathLst>
                    <a:path w="251171" h="60627" extrusionOk="0">
                      <a:moveTo>
                        <a:pt x="243298" y="60628"/>
                      </a:moveTo>
                      <a:lnTo>
                        <a:pt x="7874" y="60628"/>
                      </a:lnTo>
                      <a:cubicBezTo>
                        <a:pt x="3149" y="60628"/>
                        <a:pt x="0" y="57478"/>
                        <a:pt x="0" y="52754"/>
                      </a:cubicBezTo>
                      <a:lnTo>
                        <a:pt x="0" y="7874"/>
                      </a:lnTo>
                      <a:cubicBezTo>
                        <a:pt x="0" y="3150"/>
                        <a:pt x="3149" y="0"/>
                        <a:pt x="7874" y="0"/>
                      </a:cubicBezTo>
                      <a:lnTo>
                        <a:pt x="243298" y="0"/>
                      </a:lnTo>
                      <a:cubicBezTo>
                        <a:pt x="248022" y="0"/>
                        <a:pt x="251171" y="3150"/>
                        <a:pt x="251171" y="7874"/>
                      </a:cubicBezTo>
                      <a:lnTo>
                        <a:pt x="251171" y="52754"/>
                      </a:lnTo>
                      <a:cubicBezTo>
                        <a:pt x="251171" y="57478"/>
                        <a:pt x="247234" y="60628"/>
                        <a:pt x="243298" y="60628"/>
                      </a:cubicBezTo>
                      <a:close/>
                      <a:moveTo>
                        <a:pt x="14960" y="44880"/>
                      </a:moveTo>
                      <a:lnTo>
                        <a:pt x="234637" y="44880"/>
                      </a:lnTo>
                      <a:lnTo>
                        <a:pt x="234637" y="15747"/>
                      </a:lnTo>
                      <a:lnTo>
                        <a:pt x="14960" y="15747"/>
                      </a:lnTo>
                      <a:lnTo>
                        <a:pt x="14960" y="448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 name="Google Shape;102;p2"/>
                <p:cNvSpPr/>
                <p:nvPr/>
              </p:nvSpPr>
              <p:spPr>
                <a:xfrm>
                  <a:off x="1067215" y="3167002"/>
                  <a:ext cx="5905" cy="117515"/>
                </a:xfrm>
                <a:custGeom>
                  <a:avLst/>
                  <a:gdLst/>
                  <a:ahLst/>
                  <a:cxnLst/>
                  <a:rect l="l" t="t" r="r" b="b"/>
                  <a:pathLst>
                    <a:path w="7873" h="156686" extrusionOk="0">
                      <a:moveTo>
                        <a:pt x="0" y="0"/>
                      </a:moveTo>
                      <a:lnTo>
                        <a:pt x="0" y="156687"/>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 name="Google Shape;103;p2"/>
                <p:cNvSpPr/>
                <p:nvPr/>
              </p:nvSpPr>
              <p:spPr>
                <a:xfrm>
                  <a:off x="1061309" y="3161097"/>
                  <a:ext cx="11810" cy="129325"/>
                </a:xfrm>
                <a:custGeom>
                  <a:avLst/>
                  <a:gdLst/>
                  <a:ahLst/>
                  <a:cxnLst/>
                  <a:rect l="l" t="t" r="r" b="b"/>
                  <a:pathLst>
                    <a:path w="15747" h="172434" extrusionOk="0">
                      <a:moveTo>
                        <a:pt x="7874" y="172434"/>
                      </a:moveTo>
                      <a:cubicBezTo>
                        <a:pt x="3149" y="172434"/>
                        <a:pt x="0" y="169285"/>
                        <a:pt x="0" y="164561"/>
                      </a:cubicBezTo>
                      <a:lnTo>
                        <a:pt x="0" y="7874"/>
                      </a:lnTo>
                      <a:cubicBezTo>
                        <a:pt x="0" y="3150"/>
                        <a:pt x="3149" y="0"/>
                        <a:pt x="7874" y="0"/>
                      </a:cubicBezTo>
                      <a:cubicBezTo>
                        <a:pt x="12598" y="0"/>
                        <a:pt x="15747" y="3150"/>
                        <a:pt x="15747" y="7874"/>
                      </a:cubicBezTo>
                      <a:lnTo>
                        <a:pt x="15747" y="164561"/>
                      </a:lnTo>
                      <a:cubicBezTo>
                        <a:pt x="15747" y="168498"/>
                        <a:pt x="12598" y="172434"/>
                        <a:pt x="7874" y="1724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 name="Google Shape;104;p2"/>
                <p:cNvSpPr/>
                <p:nvPr/>
              </p:nvSpPr>
              <p:spPr>
                <a:xfrm>
                  <a:off x="992218" y="3210701"/>
                  <a:ext cx="149994" cy="5905"/>
                </a:xfrm>
                <a:custGeom>
                  <a:avLst/>
                  <a:gdLst/>
                  <a:ahLst/>
                  <a:cxnLst/>
                  <a:rect l="l" t="t" r="r" b="b"/>
                  <a:pathLst>
                    <a:path w="199992" h="7873" extrusionOk="0">
                      <a:moveTo>
                        <a:pt x="0" y="0"/>
                      </a:moveTo>
                      <a:lnTo>
                        <a:pt x="199992"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 name="Google Shape;105;p2"/>
                <p:cNvSpPr/>
                <p:nvPr/>
              </p:nvSpPr>
              <p:spPr>
                <a:xfrm>
                  <a:off x="986312" y="3204796"/>
                  <a:ext cx="161804" cy="11810"/>
                </a:xfrm>
                <a:custGeom>
                  <a:avLst/>
                  <a:gdLst/>
                  <a:ahLst/>
                  <a:cxnLst/>
                  <a:rect l="l" t="t" r="r" b="b"/>
                  <a:pathLst>
                    <a:path w="215739" h="15747" extrusionOk="0">
                      <a:moveTo>
                        <a:pt x="207866" y="15747"/>
                      </a:moveTo>
                      <a:lnTo>
                        <a:pt x="7874" y="15747"/>
                      </a:lnTo>
                      <a:cubicBezTo>
                        <a:pt x="3149" y="15747"/>
                        <a:pt x="0" y="12598"/>
                        <a:pt x="0" y="7874"/>
                      </a:cubicBezTo>
                      <a:cubicBezTo>
                        <a:pt x="0" y="3149"/>
                        <a:pt x="3149" y="0"/>
                        <a:pt x="7874" y="0"/>
                      </a:cubicBezTo>
                      <a:lnTo>
                        <a:pt x="207866" y="0"/>
                      </a:lnTo>
                      <a:cubicBezTo>
                        <a:pt x="212590" y="0"/>
                        <a:pt x="215740" y="3149"/>
                        <a:pt x="215740" y="7874"/>
                      </a:cubicBezTo>
                      <a:cubicBezTo>
                        <a:pt x="215740" y="12598"/>
                        <a:pt x="211803" y="15747"/>
                        <a:pt x="20786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grpSp>
          <p:nvGrpSpPr>
            <p:cNvPr id="106" name="Google Shape;106;p2"/>
            <p:cNvGrpSpPr/>
            <p:nvPr/>
          </p:nvGrpSpPr>
          <p:grpSpPr>
            <a:xfrm>
              <a:off x="5504615" y="4584363"/>
              <a:ext cx="246307" cy="246321"/>
              <a:chOff x="2943913" y="3148696"/>
              <a:chExt cx="141727" cy="141727"/>
            </a:xfrm>
          </p:grpSpPr>
          <p:sp>
            <p:nvSpPr>
              <p:cNvPr id="107" name="Google Shape;107;p2"/>
              <p:cNvSpPr/>
              <p:nvPr/>
            </p:nvSpPr>
            <p:spPr>
              <a:xfrm>
                <a:off x="2949818" y="3155192"/>
                <a:ext cx="129916" cy="129916"/>
              </a:xfrm>
              <a:custGeom>
                <a:avLst/>
                <a:gdLst/>
                <a:ahLst/>
                <a:cxnLst/>
                <a:rect l="l" t="t" r="r" b="b"/>
                <a:pathLst>
                  <a:path w="173221" h="173221" extrusionOk="0">
                    <a:moveTo>
                      <a:pt x="173221" y="86611"/>
                    </a:moveTo>
                    <a:cubicBezTo>
                      <a:pt x="173221" y="134445"/>
                      <a:pt x="134445" y="173221"/>
                      <a:pt x="86611" y="173221"/>
                    </a:cubicBezTo>
                    <a:cubicBezTo>
                      <a:pt x="38777" y="173221"/>
                      <a:pt x="0" y="134445"/>
                      <a:pt x="0" y="86611"/>
                    </a:cubicBezTo>
                    <a:cubicBezTo>
                      <a:pt x="0" y="38777"/>
                      <a:pt x="38777" y="0"/>
                      <a:pt x="86611" y="0"/>
                    </a:cubicBezTo>
                    <a:cubicBezTo>
                      <a:pt x="134445" y="0"/>
                      <a:pt x="173221" y="38777"/>
                      <a:pt x="173221" y="866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 name="Google Shape;108;p2"/>
              <p:cNvSpPr/>
              <p:nvPr/>
            </p:nvSpPr>
            <p:spPr>
              <a:xfrm>
                <a:off x="2943913" y="3148696"/>
                <a:ext cx="141727" cy="141727"/>
              </a:xfrm>
              <a:custGeom>
                <a:avLst/>
                <a:gdLst/>
                <a:ahLst/>
                <a:cxnLst/>
                <a:rect l="l" t="t" r="r" b="b"/>
                <a:pathLst>
                  <a:path w="188969" h="188969" extrusionOk="0">
                    <a:moveTo>
                      <a:pt x="94485" y="188969"/>
                    </a:moveTo>
                    <a:cubicBezTo>
                      <a:pt x="42518" y="188969"/>
                      <a:pt x="0" y="146451"/>
                      <a:pt x="0" y="94485"/>
                    </a:cubicBezTo>
                    <a:cubicBezTo>
                      <a:pt x="0" y="42518"/>
                      <a:pt x="42518" y="0"/>
                      <a:pt x="94485" y="0"/>
                    </a:cubicBezTo>
                    <a:cubicBezTo>
                      <a:pt x="146451" y="0"/>
                      <a:pt x="188969" y="42518"/>
                      <a:pt x="188969" y="94485"/>
                    </a:cubicBezTo>
                    <a:cubicBezTo>
                      <a:pt x="188969" y="146451"/>
                      <a:pt x="146451" y="188969"/>
                      <a:pt x="94485" y="188969"/>
                    </a:cubicBezTo>
                    <a:close/>
                    <a:moveTo>
                      <a:pt x="94485" y="16535"/>
                    </a:moveTo>
                    <a:cubicBezTo>
                      <a:pt x="51179" y="16535"/>
                      <a:pt x="15747" y="51966"/>
                      <a:pt x="15747" y="95272"/>
                    </a:cubicBezTo>
                    <a:cubicBezTo>
                      <a:pt x="15747" y="138577"/>
                      <a:pt x="51179" y="174009"/>
                      <a:pt x="94485" y="174009"/>
                    </a:cubicBezTo>
                    <a:cubicBezTo>
                      <a:pt x="137790" y="174009"/>
                      <a:pt x="173222" y="138577"/>
                      <a:pt x="173222" y="95272"/>
                    </a:cubicBezTo>
                    <a:cubicBezTo>
                      <a:pt x="173222" y="51966"/>
                      <a:pt x="137790" y="16535"/>
                      <a:pt x="94485"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 name="Google Shape;109;p2"/>
              <p:cNvSpPr/>
              <p:nvPr/>
            </p:nvSpPr>
            <p:spPr>
              <a:xfrm>
                <a:off x="2974030" y="3193576"/>
                <a:ext cx="81493" cy="57281"/>
              </a:xfrm>
              <a:custGeom>
                <a:avLst/>
                <a:gdLst/>
                <a:ahLst/>
                <a:cxnLst/>
                <a:rect l="l" t="t" r="r" b="b"/>
                <a:pathLst>
                  <a:path w="108657" h="76375" extrusionOk="0">
                    <a:moveTo>
                      <a:pt x="43305" y="76375"/>
                    </a:moveTo>
                    <a:lnTo>
                      <a:pt x="0" y="33070"/>
                    </a:lnTo>
                    <a:lnTo>
                      <a:pt x="11023" y="22046"/>
                    </a:lnTo>
                    <a:lnTo>
                      <a:pt x="43305" y="54329"/>
                    </a:lnTo>
                    <a:lnTo>
                      <a:pt x="97634" y="0"/>
                    </a:lnTo>
                    <a:lnTo>
                      <a:pt x="108657" y="1102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10" name="Google Shape;110;p2"/>
            <p:cNvSpPr/>
            <p:nvPr/>
          </p:nvSpPr>
          <p:spPr>
            <a:xfrm flipH="1">
              <a:off x="6068789" y="4468997"/>
              <a:ext cx="1075583" cy="184563"/>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11;p2"/>
            <p:cNvSpPr/>
            <p:nvPr/>
          </p:nvSpPr>
          <p:spPr>
            <a:xfrm rot="10800000">
              <a:off x="8322499" y="4177418"/>
              <a:ext cx="408432" cy="529986"/>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12;p2"/>
            <p:cNvSpPr/>
            <p:nvPr/>
          </p:nvSpPr>
          <p:spPr>
            <a:xfrm>
              <a:off x="5610952" y="4244596"/>
              <a:ext cx="209149" cy="271394"/>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3" name="Google Shape;113;p2"/>
          <p:cNvGrpSpPr/>
          <p:nvPr/>
        </p:nvGrpSpPr>
        <p:grpSpPr>
          <a:xfrm>
            <a:off x="248952" y="3525005"/>
            <a:ext cx="1786495" cy="1504083"/>
            <a:chOff x="248952" y="3525005"/>
            <a:chExt cx="1786495" cy="1504083"/>
          </a:xfrm>
        </p:grpSpPr>
        <p:grpSp>
          <p:nvGrpSpPr>
            <p:cNvPr id="114" name="Google Shape;114;p2"/>
            <p:cNvGrpSpPr/>
            <p:nvPr/>
          </p:nvGrpSpPr>
          <p:grpSpPr>
            <a:xfrm>
              <a:off x="248952" y="4035047"/>
              <a:ext cx="267402" cy="563759"/>
              <a:chOff x="5553457" y="1290894"/>
              <a:chExt cx="185425" cy="390929"/>
            </a:xfrm>
          </p:grpSpPr>
          <p:sp>
            <p:nvSpPr>
              <p:cNvPr id="115" name="Google Shape;115;p2"/>
              <p:cNvSpPr/>
              <p:nvPr/>
            </p:nvSpPr>
            <p:spPr>
              <a:xfrm>
                <a:off x="5553457" y="1290894"/>
                <a:ext cx="185425" cy="390929"/>
              </a:xfrm>
              <a:custGeom>
                <a:avLst/>
                <a:gdLst/>
                <a:ahLst/>
                <a:cxnLst/>
                <a:rect l="l" t="t" r="r" b="b"/>
                <a:pathLst>
                  <a:path w="247234" h="521239" extrusionOk="0">
                    <a:moveTo>
                      <a:pt x="200780" y="521239"/>
                    </a:moveTo>
                    <a:lnTo>
                      <a:pt x="46455" y="521239"/>
                    </a:lnTo>
                    <a:cubicBezTo>
                      <a:pt x="21259" y="521239"/>
                      <a:pt x="0" y="500768"/>
                      <a:pt x="0" y="474785"/>
                    </a:cubicBezTo>
                    <a:lnTo>
                      <a:pt x="0" y="46455"/>
                    </a:lnTo>
                    <a:cubicBezTo>
                      <a:pt x="0" y="21259"/>
                      <a:pt x="20471" y="0"/>
                      <a:pt x="46455" y="0"/>
                    </a:cubicBezTo>
                    <a:lnTo>
                      <a:pt x="200780" y="0"/>
                    </a:lnTo>
                    <a:cubicBezTo>
                      <a:pt x="225976" y="0"/>
                      <a:pt x="247234" y="20472"/>
                      <a:pt x="247234" y="46455"/>
                    </a:cubicBezTo>
                    <a:lnTo>
                      <a:pt x="247234" y="474785"/>
                    </a:lnTo>
                    <a:cubicBezTo>
                      <a:pt x="246447" y="499980"/>
                      <a:pt x="225976" y="521239"/>
                      <a:pt x="200780" y="5212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 name="Google Shape;116;p2"/>
              <p:cNvSpPr/>
              <p:nvPr/>
            </p:nvSpPr>
            <p:spPr>
              <a:xfrm>
                <a:off x="5573535" y="1325735"/>
                <a:ext cx="133459" cy="160623"/>
              </a:xfrm>
              <a:custGeom>
                <a:avLst/>
                <a:gdLst/>
                <a:ahLst/>
                <a:cxnLst/>
                <a:rect l="l" t="t" r="r" b="b"/>
                <a:pathLst>
                  <a:path w="177945" h="214164" extrusionOk="0">
                    <a:moveTo>
                      <a:pt x="0" y="0"/>
                    </a:moveTo>
                    <a:lnTo>
                      <a:pt x="177945" y="0"/>
                    </a:lnTo>
                    <a:lnTo>
                      <a:pt x="177945" y="214165"/>
                    </a:lnTo>
                    <a:lnTo>
                      <a:pt x="0" y="214165"/>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 name="Google Shape;117;p2"/>
              <p:cNvSpPr/>
              <p:nvPr/>
            </p:nvSpPr>
            <p:spPr>
              <a:xfrm>
                <a:off x="5573535"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 name="Google Shape;118;p2"/>
              <p:cNvSpPr/>
              <p:nvPr/>
            </p:nvSpPr>
            <p:spPr>
              <a:xfrm>
                <a:off x="5622549" y="1499941"/>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 name="Google Shape;119;p2"/>
              <p:cNvSpPr/>
              <p:nvPr/>
            </p:nvSpPr>
            <p:spPr>
              <a:xfrm>
                <a:off x="5670972"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 name="Google Shape;120;p2"/>
              <p:cNvSpPr/>
              <p:nvPr/>
            </p:nvSpPr>
            <p:spPr>
              <a:xfrm>
                <a:off x="5573535"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 name="Google Shape;121;p2"/>
              <p:cNvSpPr/>
              <p:nvPr/>
            </p:nvSpPr>
            <p:spPr>
              <a:xfrm>
                <a:off x="5622549" y="1538916"/>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133"/>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 name="Google Shape;122;p2"/>
              <p:cNvSpPr/>
              <p:nvPr/>
            </p:nvSpPr>
            <p:spPr>
              <a:xfrm>
                <a:off x="5670972"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 name="Google Shape;123;p2"/>
              <p:cNvSpPr/>
              <p:nvPr/>
            </p:nvSpPr>
            <p:spPr>
              <a:xfrm>
                <a:off x="5573535"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 name="Google Shape;124;p2"/>
              <p:cNvSpPr/>
              <p:nvPr/>
            </p:nvSpPr>
            <p:spPr>
              <a:xfrm>
                <a:off x="5622549" y="1577300"/>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 name="Google Shape;125;p2"/>
              <p:cNvSpPr/>
              <p:nvPr/>
            </p:nvSpPr>
            <p:spPr>
              <a:xfrm>
                <a:off x="5670972"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 name="Google Shape;126;p2"/>
              <p:cNvSpPr/>
              <p:nvPr/>
            </p:nvSpPr>
            <p:spPr>
              <a:xfrm>
                <a:off x="5573535"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 name="Google Shape;127;p2"/>
              <p:cNvSpPr/>
              <p:nvPr/>
            </p:nvSpPr>
            <p:spPr>
              <a:xfrm>
                <a:off x="5622549" y="1615685"/>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 name="Google Shape;128;p2"/>
              <p:cNvSpPr/>
              <p:nvPr/>
            </p:nvSpPr>
            <p:spPr>
              <a:xfrm>
                <a:off x="5670972"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a:off x="552797" y="3525005"/>
              <a:ext cx="431777" cy="468601"/>
              <a:chOff x="6538458" y="1363529"/>
              <a:chExt cx="276958" cy="300578"/>
            </a:xfrm>
          </p:grpSpPr>
          <p:sp>
            <p:nvSpPr>
              <p:cNvPr id="130" name="Google Shape;130;p2"/>
              <p:cNvSpPr/>
              <p:nvPr/>
            </p:nvSpPr>
            <p:spPr>
              <a:xfrm>
                <a:off x="6547316" y="1372239"/>
                <a:ext cx="258651" cy="283010"/>
              </a:xfrm>
              <a:custGeom>
                <a:avLst/>
                <a:gdLst/>
                <a:ahLst/>
                <a:cxnLst/>
                <a:rect l="l" t="t" r="r" b="b"/>
                <a:pathLst>
                  <a:path w="344868" h="377347" extrusionOk="0">
                    <a:moveTo>
                      <a:pt x="172434" y="377347"/>
                    </a:moveTo>
                    <a:lnTo>
                      <a:pt x="172434" y="377347"/>
                    </a:lnTo>
                    <a:cubicBezTo>
                      <a:pt x="77162" y="377347"/>
                      <a:pt x="0" y="300185"/>
                      <a:pt x="0" y="204913"/>
                    </a:cubicBezTo>
                    <a:lnTo>
                      <a:pt x="0" y="32479"/>
                    </a:lnTo>
                    <a:lnTo>
                      <a:pt x="0" y="32479"/>
                    </a:lnTo>
                    <a:cubicBezTo>
                      <a:pt x="111019" y="-10826"/>
                      <a:pt x="233849" y="-10826"/>
                      <a:pt x="344869" y="32479"/>
                    </a:cubicBezTo>
                    <a:lnTo>
                      <a:pt x="344869" y="32479"/>
                    </a:lnTo>
                    <a:lnTo>
                      <a:pt x="344869" y="204913"/>
                    </a:lnTo>
                    <a:cubicBezTo>
                      <a:pt x="344869" y="300185"/>
                      <a:pt x="267706" y="377347"/>
                      <a:pt x="172434" y="3773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 name="Google Shape;131;p2"/>
              <p:cNvSpPr/>
              <p:nvPr/>
            </p:nvSpPr>
            <p:spPr>
              <a:xfrm>
                <a:off x="6547316" y="1372239"/>
                <a:ext cx="258651" cy="283010"/>
              </a:xfrm>
              <a:custGeom>
                <a:avLst/>
                <a:gdLst/>
                <a:ahLst/>
                <a:cxnLst/>
                <a:rect l="l" t="t" r="r" b="b"/>
                <a:pathLst>
                  <a:path w="344868" h="377347" extrusionOk="0">
                    <a:moveTo>
                      <a:pt x="344869" y="32479"/>
                    </a:moveTo>
                    <a:lnTo>
                      <a:pt x="344869" y="32479"/>
                    </a:lnTo>
                    <a:cubicBezTo>
                      <a:pt x="233849" y="-10826"/>
                      <a:pt x="111019" y="-10826"/>
                      <a:pt x="0" y="32479"/>
                    </a:cubicBezTo>
                    <a:lnTo>
                      <a:pt x="0" y="204913"/>
                    </a:lnTo>
                    <a:cubicBezTo>
                      <a:pt x="0" y="300185"/>
                      <a:pt x="77162" y="377347"/>
                      <a:pt x="172434" y="377347"/>
                    </a:cubicBezTo>
                    <a:lnTo>
                      <a:pt x="172434" y="377347"/>
                    </a:lnTo>
                    <a:cubicBezTo>
                      <a:pt x="267706" y="377347"/>
                      <a:pt x="344869" y="300185"/>
                      <a:pt x="344869" y="204913"/>
                    </a:cubicBezTo>
                    <a:lnTo>
                      <a:pt x="344869" y="32479"/>
                    </a:lnTo>
                    <a:close/>
                    <a:moveTo>
                      <a:pt x="325185" y="204913"/>
                    </a:moveTo>
                    <a:cubicBezTo>
                      <a:pt x="325185" y="289162"/>
                      <a:pt x="256683" y="357663"/>
                      <a:pt x="172434" y="357663"/>
                    </a:cubicBezTo>
                    <a:cubicBezTo>
                      <a:pt x="88186" y="357663"/>
                      <a:pt x="19684" y="289162"/>
                      <a:pt x="19684" y="204913"/>
                    </a:cubicBezTo>
                    <a:lnTo>
                      <a:pt x="19684" y="45864"/>
                    </a:lnTo>
                    <a:cubicBezTo>
                      <a:pt x="118893" y="10433"/>
                      <a:pt x="225975" y="10433"/>
                      <a:pt x="325185" y="45864"/>
                    </a:cubicBezTo>
                    <a:lnTo>
                      <a:pt x="325185" y="20491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 name="Google Shape;132;p2"/>
              <p:cNvSpPr/>
              <p:nvPr/>
            </p:nvSpPr>
            <p:spPr>
              <a:xfrm>
                <a:off x="6538458" y="1363529"/>
                <a:ext cx="276958" cy="300578"/>
              </a:xfrm>
              <a:custGeom>
                <a:avLst/>
                <a:gdLst/>
                <a:ahLst/>
                <a:cxnLst/>
                <a:rect l="l" t="t" r="r" b="b"/>
                <a:pathLst>
                  <a:path w="369277" h="400771" extrusionOk="0">
                    <a:moveTo>
                      <a:pt x="184245" y="400772"/>
                    </a:moveTo>
                    <a:cubicBezTo>
                      <a:pt x="82674" y="400772"/>
                      <a:pt x="0" y="318098"/>
                      <a:pt x="0" y="216527"/>
                    </a:cubicBezTo>
                    <a:lnTo>
                      <a:pt x="0" y="36219"/>
                    </a:lnTo>
                    <a:lnTo>
                      <a:pt x="7874" y="33070"/>
                    </a:lnTo>
                    <a:cubicBezTo>
                      <a:pt x="122042" y="-11023"/>
                      <a:pt x="247235" y="-11023"/>
                      <a:pt x="361403" y="33070"/>
                    </a:cubicBezTo>
                    <a:lnTo>
                      <a:pt x="369277" y="36219"/>
                    </a:lnTo>
                    <a:lnTo>
                      <a:pt x="369277" y="216527"/>
                    </a:lnTo>
                    <a:cubicBezTo>
                      <a:pt x="368490" y="318098"/>
                      <a:pt x="285816" y="400772"/>
                      <a:pt x="184245" y="400772"/>
                    </a:cubicBezTo>
                    <a:close/>
                    <a:moveTo>
                      <a:pt x="43305" y="66139"/>
                    </a:moveTo>
                    <a:lnTo>
                      <a:pt x="43305" y="216527"/>
                    </a:lnTo>
                    <a:cubicBezTo>
                      <a:pt x="43305" y="294477"/>
                      <a:pt x="106295" y="357466"/>
                      <a:pt x="184245" y="357466"/>
                    </a:cubicBezTo>
                    <a:cubicBezTo>
                      <a:pt x="262195" y="357466"/>
                      <a:pt x="325185" y="294477"/>
                      <a:pt x="325185" y="216527"/>
                    </a:cubicBezTo>
                    <a:lnTo>
                      <a:pt x="325185" y="66139"/>
                    </a:lnTo>
                    <a:cubicBezTo>
                      <a:pt x="233849" y="35432"/>
                      <a:pt x="134640" y="35432"/>
                      <a:pt x="43305" y="661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 name="Google Shape;133;p2"/>
              <p:cNvSpPr/>
              <p:nvPr/>
            </p:nvSpPr>
            <p:spPr>
              <a:xfrm>
                <a:off x="6589834" y="1445612"/>
                <a:ext cx="184244" cy="135821"/>
              </a:xfrm>
              <a:custGeom>
                <a:avLst/>
                <a:gdLst/>
                <a:ahLst/>
                <a:cxnLst/>
                <a:rect l="l" t="t" r="r" b="b"/>
                <a:pathLst>
                  <a:path w="245659" h="181095" extrusionOk="0">
                    <a:moveTo>
                      <a:pt x="231487" y="4724"/>
                    </a:moveTo>
                    <a:cubicBezTo>
                      <a:pt x="226763" y="6299"/>
                      <a:pt x="222826" y="7874"/>
                      <a:pt x="218102" y="9448"/>
                    </a:cubicBezTo>
                    <a:lnTo>
                      <a:pt x="205504" y="14960"/>
                    </a:lnTo>
                    <a:cubicBezTo>
                      <a:pt x="200779" y="16535"/>
                      <a:pt x="196842" y="18897"/>
                      <a:pt x="192905" y="21259"/>
                    </a:cubicBezTo>
                    <a:cubicBezTo>
                      <a:pt x="188969" y="23621"/>
                      <a:pt x="184244" y="25196"/>
                      <a:pt x="180308" y="28345"/>
                    </a:cubicBezTo>
                    <a:lnTo>
                      <a:pt x="167710" y="35432"/>
                    </a:lnTo>
                    <a:cubicBezTo>
                      <a:pt x="163773" y="37794"/>
                      <a:pt x="159836" y="40943"/>
                      <a:pt x="155899" y="43305"/>
                    </a:cubicBezTo>
                    <a:cubicBezTo>
                      <a:pt x="151962" y="45668"/>
                      <a:pt x="148026" y="48817"/>
                      <a:pt x="144089" y="51966"/>
                    </a:cubicBezTo>
                    <a:cubicBezTo>
                      <a:pt x="140152" y="55116"/>
                      <a:pt x="136215" y="57478"/>
                      <a:pt x="133065" y="60628"/>
                    </a:cubicBezTo>
                    <a:lnTo>
                      <a:pt x="122042" y="70076"/>
                    </a:lnTo>
                    <a:lnTo>
                      <a:pt x="111020" y="79524"/>
                    </a:lnTo>
                    <a:cubicBezTo>
                      <a:pt x="107083" y="82674"/>
                      <a:pt x="103933" y="86611"/>
                      <a:pt x="100783" y="89760"/>
                    </a:cubicBezTo>
                    <a:cubicBezTo>
                      <a:pt x="97634" y="92910"/>
                      <a:pt x="94484" y="96847"/>
                      <a:pt x="90548" y="100783"/>
                    </a:cubicBezTo>
                    <a:cubicBezTo>
                      <a:pt x="87398" y="104720"/>
                      <a:pt x="84249" y="107870"/>
                      <a:pt x="81099" y="111807"/>
                    </a:cubicBezTo>
                    <a:lnTo>
                      <a:pt x="81099" y="111807"/>
                    </a:lnTo>
                    <a:lnTo>
                      <a:pt x="42518" y="48817"/>
                    </a:lnTo>
                    <a:lnTo>
                      <a:pt x="0" y="80312"/>
                    </a:lnTo>
                    <a:lnTo>
                      <a:pt x="65352" y="155899"/>
                    </a:lnTo>
                    <a:lnTo>
                      <a:pt x="87398" y="181095"/>
                    </a:lnTo>
                    <a:lnTo>
                      <a:pt x="96847" y="153537"/>
                    </a:lnTo>
                    <a:cubicBezTo>
                      <a:pt x="96847" y="152750"/>
                      <a:pt x="97634" y="151963"/>
                      <a:pt x="97634" y="151175"/>
                    </a:cubicBezTo>
                    <a:cubicBezTo>
                      <a:pt x="97634" y="150388"/>
                      <a:pt x="98421" y="149600"/>
                      <a:pt x="99209" y="148026"/>
                    </a:cubicBezTo>
                    <a:cubicBezTo>
                      <a:pt x="99996" y="146451"/>
                      <a:pt x="100783" y="144089"/>
                      <a:pt x="102358" y="142514"/>
                    </a:cubicBezTo>
                    <a:cubicBezTo>
                      <a:pt x="103933" y="138577"/>
                      <a:pt x="106295" y="134640"/>
                      <a:pt x="108657" y="130703"/>
                    </a:cubicBezTo>
                    <a:cubicBezTo>
                      <a:pt x="111020" y="126767"/>
                      <a:pt x="113381" y="122830"/>
                      <a:pt x="115744" y="119680"/>
                    </a:cubicBezTo>
                    <a:cubicBezTo>
                      <a:pt x="118105" y="115743"/>
                      <a:pt x="120468" y="111807"/>
                      <a:pt x="122830" y="108657"/>
                    </a:cubicBezTo>
                    <a:cubicBezTo>
                      <a:pt x="125192" y="104720"/>
                      <a:pt x="128341" y="101571"/>
                      <a:pt x="130704" y="97634"/>
                    </a:cubicBezTo>
                    <a:lnTo>
                      <a:pt x="139365" y="86611"/>
                    </a:lnTo>
                    <a:lnTo>
                      <a:pt x="148026" y="76375"/>
                    </a:lnTo>
                    <a:cubicBezTo>
                      <a:pt x="151175" y="73226"/>
                      <a:pt x="154325" y="70076"/>
                      <a:pt x="157474" y="66139"/>
                    </a:cubicBezTo>
                    <a:cubicBezTo>
                      <a:pt x="160623" y="62990"/>
                      <a:pt x="163773" y="59840"/>
                      <a:pt x="166923" y="56691"/>
                    </a:cubicBezTo>
                    <a:cubicBezTo>
                      <a:pt x="170072" y="53541"/>
                      <a:pt x="173221" y="50392"/>
                      <a:pt x="177158" y="47242"/>
                    </a:cubicBezTo>
                    <a:lnTo>
                      <a:pt x="187394" y="38581"/>
                    </a:lnTo>
                    <a:cubicBezTo>
                      <a:pt x="190544" y="35432"/>
                      <a:pt x="194481" y="33070"/>
                      <a:pt x="198418" y="29920"/>
                    </a:cubicBezTo>
                    <a:cubicBezTo>
                      <a:pt x="202354" y="27558"/>
                      <a:pt x="205504" y="24408"/>
                      <a:pt x="209441" y="22046"/>
                    </a:cubicBezTo>
                    <a:lnTo>
                      <a:pt x="221252" y="14173"/>
                    </a:lnTo>
                    <a:cubicBezTo>
                      <a:pt x="225188" y="11811"/>
                      <a:pt x="229125" y="9448"/>
                      <a:pt x="233062" y="7086"/>
                    </a:cubicBezTo>
                    <a:lnTo>
                      <a:pt x="245660" y="0"/>
                    </a:lnTo>
                    <a:lnTo>
                      <a:pt x="231487" y="472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34" name="Google Shape;134;p2"/>
            <p:cNvGrpSpPr/>
            <p:nvPr/>
          </p:nvGrpSpPr>
          <p:grpSpPr>
            <a:xfrm>
              <a:off x="1486396" y="4632808"/>
              <a:ext cx="549051" cy="396280"/>
              <a:chOff x="4750339" y="2455415"/>
              <a:chExt cx="350182" cy="252746"/>
            </a:xfrm>
          </p:grpSpPr>
          <p:sp>
            <p:nvSpPr>
              <p:cNvPr id="135" name="Google Shape;135;p2"/>
              <p:cNvSpPr/>
              <p:nvPr/>
            </p:nvSpPr>
            <p:spPr>
              <a:xfrm>
                <a:off x="4758606" y="2464274"/>
                <a:ext cx="332468" cy="235204"/>
              </a:xfrm>
              <a:custGeom>
                <a:avLst/>
                <a:gdLst/>
                <a:ahLst/>
                <a:cxnLst/>
                <a:rect l="l" t="t" r="r" b="b"/>
                <a:pathLst>
                  <a:path w="443290" h="313605" extrusionOk="0">
                    <a:moveTo>
                      <a:pt x="443290" y="26771"/>
                    </a:moveTo>
                    <a:cubicBezTo>
                      <a:pt x="443290" y="11811"/>
                      <a:pt x="431480" y="0"/>
                      <a:pt x="416519" y="0"/>
                    </a:cubicBezTo>
                    <a:lnTo>
                      <a:pt x="26771" y="0"/>
                    </a:lnTo>
                    <a:cubicBezTo>
                      <a:pt x="11811" y="0"/>
                      <a:pt x="0" y="11811"/>
                      <a:pt x="0" y="26771"/>
                    </a:cubicBezTo>
                    <a:lnTo>
                      <a:pt x="0" y="236999"/>
                    </a:lnTo>
                    <a:cubicBezTo>
                      <a:pt x="0" y="251959"/>
                      <a:pt x="11811" y="263769"/>
                      <a:pt x="26771" y="263769"/>
                    </a:cubicBezTo>
                    <a:lnTo>
                      <a:pt x="348018" y="263769"/>
                    </a:lnTo>
                    <a:lnTo>
                      <a:pt x="377938" y="304713"/>
                    </a:lnTo>
                    <a:cubicBezTo>
                      <a:pt x="387387" y="317311"/>
                      <a:pt x="403922" y="316523"/>
                      <a:pt x="411008" y="302351"/>
                    </a:cubicBezTo>
                    <a:lnTo>
                      <a:pt x="436991" y="252746"/>
                    </a:lnTo>
                    <a:cubicBezTo>
                      <a:pt x="440141" y="248022"/>
                      <a:pt x="442503" y="242510"/>
                      <a:pt x="442503" y="236999"/>
                    </a:cubicBezTo>
                    <a:lnTo>
                      <a:pt x="443290" y="26771"/>
                    </a:lnTo>
                    <a:lnTo>
                      <a:pt x="443290" y="26771"/>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 name="Google Shape;136;p2"/>
              <p:cNvSpPr/>
              <p:nvPr/>
            </p:nvSpPr>
            <p:spPr>
              <a:xfrm>
                <a:off x="4750339" y="2455415"/>
                <a:ext cx="350182" cy="252746"/>
              </a:xfrm>
              <a:custGeom>
                <a:avLst/>
                <a:gdLst/>
                <a:ahLst/>
                <a:cxnLst/>
                <a:rect l="l" t="t" r="r" b="b"/>
                <a:pathLst>
                  <a:path w="466910" h="336994" extrusionOk="0">
                    <a:moveTo>
                      <a:pt x="405496" y="336995"/>
                    </a:moveTo>
                    <a:cubicBezTo>
                      <a:pt x="395260" y="336995"/>
                      <a:pt x="386599" y="332271"/>
                      <a:pt x="380300" y="323609"/>
                    </a:cubicBezTo>
                    <a:lnTo>
                      <a:pt x="353529" y="287390"/>
                    </a:lnTo>
                    <a:lnTo>
                      <a:pt x="38581" y="287390"/>
                    </a:lnTo>
                    <a:cubicBezTo>
                      <a:pt x="17322" y="287390"/>
                      <a:pt x="0" y="270068"/>
                      <a:pt x="0" y="248809"/>
                    </a:cubicBezTo>
                    <a:lnTo>
                      <a:pt x="0" y="38581"/>
                    </a:lnTo>
                    <a:cubicBezTo>
                      <a:pt x="0" y="17322"/>
                      <a:pt x="17322" y="0"/>
                      <a:pt x="38581" y="0"/>
                    </a:cubicBezTo>
                    <a:lnTo>
                      <a:pt x="428329" y="0"/>
                    </a:lnTo>
                    <a:cubicBezTo>
                      <a:pt x="449589" y="0"/>
                      <a:pt x="466911" y="17322"/>
                      <a:pt x="466911" y="38581"/>
                    </a:cubicBezTo>
                    <a:lnTo>
                      <a:pt x="466911" y="248809"/>
                    </a:lnTo>
                    <a:cubicBezTo>
                      <a:pt x="466911" y="256683"/>
                      <a:pt x="464549" y="264557"/>
                      <a:pt x="459824" y="270856"/>
                    </a:cubicBezTo>
                    <a:lnTo>
                      <a:pt x="433841" y="319673"/>
                    </a:lnTo>
                    <a:cubicBezTo>
                      <a:pt x="428329" y="329909"/>
                      <a:pt x="418881" y="336207"/>
                      <a:pt x="408645" y="336995"/>
                    </a:cubicBezTo>
                    <a:cubicBezTo>
                      <a:pt x="407071" y="336995"/>
                      <a:pt x="406283" y="336995"/>
                      <a:pt x="405496" y="336995"/>
                    </a:cubicBezTo>
                    <a:close/>
                    <a:moveTo>
                      <a:pt x="38581" y="23621"/>
                    </a:moveTo>
                    <a:cubicBezTo>
                      <a:pt x="30707" y="23621"/>
                      <a:pt x="23621" y="29920"/>
                      <a:pt x="23621" y="38581"/>
                    </a:cubicBezTo>
                    <a:lnTo>
                      <a:pt x="23621" y="248809"/>
                    </a:lnTo>
                    <a:cubicBezTo>
                      <a:pt x="23621" y="256683"/>
                      <a:pt x="29920" y="263769"/>
                      <a:pt x="38581" y="263769"/>
                    </a:cubicBezTo>
                    <a:lnTo>
                      <a:pt x="365340" y="263769"/>
                    </a:lnTo>
                    <a:lnTo>
                      <a:pt x="399197" y="309437"/>
                    </a:lnTo>
                    <a:cubicBezTo>
                      <a:pt x="401559" y="312586"/>
                      <a:pt x="403921" y="313374"/>
                      <a:pt x="406283" y="313374"/>
                    </a:cubicBezTo>
                    <a:cubicBezTo>
                      <a:pt x="408645" y="313374"/>
                      <a:pt x="411008" y="311011"/>
                      <a:pt x="412582" y="308649"/>
                    </a:cubicBezTo>
                    <a:lnTo>
                      <a:pt x="439353" y="257470"/>
                    </a:lnTo>
                    <a:cubicBezTo>
                      <a:pt x="440928" y="255896"/>
                      <a:pt x="442503" y="252746"/>
                      <a:pt x="442503" y="248809"/>
                    </a:cubicBezTo>
                    <a:lnTo>
                      <a:pt x="442503" y="38581"/>
                    </a:lnTo>
                    <a:cubicBezTo>
                      <a:pt x="442503" y="30708"/>
                      <a:pt x="436203" y="23621"/>
                      <a:pt x="427542" y="23621"/>
                    </a:cubicBezTo>
                    <a:lnTo>
                      <a:pt x="38581" y="23621"/>
                    </a:lnTo>
                    <a:lnTo>
                      <a:pt x="38581"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 name="Google Shape;137;p2"/>
              <p:cNvSpPr/>
              <p:nvPr/>
            </p:nvSpPr>
            <p:spPr>
              <a:xfrm>
                <a:off x="4805849" y="2522145"/>
                <a:ext cx="236211" cy="12992"/>
              </a:xfrm>
              <a:custGeom>
                <a:avLst/>
                <a:gdLst/>
                <a:ahLst/>
                <a:cxnLst/>
                <a:rect l="l" t="t" r="r" b="b"/>
                <a:pathLst>
                  <a:path w="314948" h="17322" extrusionOk="0">
                    <a:moveTo>
                      <a:pt x="306287" y="17322"/>
                    </a:moveTo>
                    <a:lnTo>
                      <a:pt x="8661" y="17322"/>
                    </a:lnTo>
                    <a:cubicBezTo>
                      <a:pt x="3937" y="17322"/>
                      <a:pt x="0" y="13385"/>
                      <a:pt x="0" y="8661"/>
                    </a:cubicBezTo>
                    <a:lnTo>
                      <a:pt x="0" y="8661"/>
                    </a:lnTo>
                    <a:cubicBezTo>
                      <a:pt x="0" y="3937"/>
                      <a:pt x="3937" y="0"/>
                      <a:pt x="8661" y="0"/>
                    </a:cubicBezTo>
                    <a:lnTo>
                      <a:pt x="306287" y="0"/>
                    </a:lnTo>
                    <a:cubicBezTo>
                      <a:pt x="311011" y="0"/>
                      <a:pt x="314948" y="3937"/>
                      <a:pt x="314948" y="8661"/>
                    </a:cubicBezTo>
                    <a:lnTo>
                      <a:pt x="314948" y="8661"/>
                    </a:lnTo>
                    <a:cubicBezTo>
                      <a:pt x="314948" y="13385"/>
                      <a:pt x="311011" y="17322"/>
                      <a:pt x="306287"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 name="Google Shape;138;p2"/>
              <p:cNvSpPr/>
              <p:nvPr/>
            </p:nvSpPr>
            <p:spPr>
              <a:xfrm>
                <a:off x="4805849" y="2551672"/>
                <a:ext cx="168300" cy="12992"/>
              </a:xfrm>
              <a:custGeom>
                <a:avLst/>
                <a:gdLst/>
                <a:ahLst/>
                <a:cxnLst/>
                <a:rect l="l" t="t" r="r" b="b"/>
                <a:pathLst>
                  <a:path w="224400" h="17322" extrusionOk="0">
                    <a:moveTo>
                      <a:pt x="215740" y="17322"/>
                    </a:moveTo>
                    <a:lnTo>
                      <a:pt x="8661" y="17322"/>
                    </a:lnTo>
                    <a:cubicBezTo>
                      <a:pt x="3937" y="17322"/>
                      <a:pt x="0" y="13385"/>
                      <a:pt x="0" y="8661"/>
                    </a:cubicBezTo>
                    <a:lnTo>
                      <a:pt x="0" y="8661"/>
                    </a:lnTo>
                    <a:cubicBezTo>
                      <a:pt x="0" y="3937"/>
                      <a:pt x="3937" y="0"/>
                      <a:pt x="8661" y="0"/>
                    </a:cubicBezTo>
                    <a:lnTo>
                      <a:pt x="215740" y="0"/>
                    </a:lnTo>
                    <a:cubicBezTo>
                      <a:pt x="220464" y="0"/>
                      <a:pt x="224401" y="3937"/>
                      <a:pt x="224401" y="8661"/>
                    </a:cubicBezTo>
                    <a:lnTo>
                      <a:pt x="224401" y="8661"/>
                    </a:lnTo>
                    <a:cubicBezTo>
                      <a:pt x="224401" y="13385"/>
                      <a:pt x="220464" y="17322"/>
                      <a:pt x="215740"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 name="Google Shape;139;p2"/>
              <p:cNvSpPr/>
              <p:nvPr/>
            </p:nvSpPr>
            <p:spPr>
              <a:xfrm>
                <a:off x="4805849" y="2581789"/>
                <a:ext cx="206094" cy="12992"/>
              </a:xfrm>
              <a:custGeom>
                <a:avLst/>
                <a:gdLst/>
                <a:ahLst/>
                <a:cxnLst/>
                <a:rect l="l" t="t" r="r" b="b"/>
                <a:pathLst>
                  <a:path w="274792" h="17322" extrusionOk="0">
                    <a:moveTo>
                      <a:pt x="266132" y="17322"/>
                    </a:moveTo>
                    <a:lnTo>
                      <a:pt x="8661" y="17322"/>
                    </a:lnTo>
                    <a:cubicBezTo>
                      <a:pt x="3937" y="17322"/>
                      <a:pt x="0" y="13385"/>
                      <a:pt x="0" y="8661"/>
                    </a:cubicBezTo>
                    <a:lnTo>
                      <a:pt x="0" y="8661"/>
                    </a:lnTo>
                    <a:cubicBezTo>
                      <a:pt x="0" y="3937"/>
                      <a:pt x="3937" y="0"/>
                      <a:pt x="8661" y="0"/>
                    </a:cubicBezTo>
                    <a:lnTo>
                      <a:pt x="266132" y="0"/>
                    </a:lnTo>
                    <a:cubicBezTo>
                      <a:pt x="270856" y="0"/>
                      <a:pt x="274793" y="3937"/>
                      <a:pt x="274793" y="8661"/>
                    </a:cubicBezTo>
                    <a:lnTo>
                      <a:pt x="274793" y="8661"/>
                    </a:lnTo>
                    <a:cubicBezTo>
                      <a:pt x="274005" y="14173"/>
                      <a:pt x="270856" y="17322"/>
                      <a:pt x="266132"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40" name="Google Shape;140;p2"/>
            <p:cNvSpPr/>
            <p:nvPr/>
          </p:nvSpPr>
          <p:spPr>
            <a:xfrm rot="-5400000">
              <a:off x="843139" y="4268040"/>
              <a:ext cx="175807" cy="1008769"/>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1" name="Google Shape;141;p2"/>
            <p:cNvSpPr/>
            <p:nvPr/>
          </p:nvSpPr>
          <p:spPr>
            <a:xfrm rot="10800000">
              <a:off x="552789" y="4035046"/>
              <a:ext cx="209149" cy="271394"/>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2" name="Google Shape;142;p2"/>
          <p:cNvGrpSpPr/>
          <p:nvPr/>
        </p:nvGrpSpPr>
        <p:grpSpPr>
          <a:xfrm>
            <a:off x="8002199" y="163573"/>
            <a:ext cx="828729" cy="902954"/>
            <a:chOff x="8002199" y="163573"/>
            <a:chExt cx="828729" cy="902954"/>
          </a:xfrm>
        </p:grpSpPr>
        <p:grpSp>
          <p:nvGrpSpPr>
            <p:cNvPr id="143" name="Google Shape;143;p2"/>
            <p:cNvGrpSpPr/>
            <p:nvPr/>
          </p:nvGrpSpPr>
          <p:grpSpPr>
            <a:xfrm>
              <a:off x="8539082" y="545226"/>
              <a:ext cx="291846" cy="521301"/>
              <a:chOff x="2384683" y="3022322"/>
              <a:chExt cx="248612" cy="444076"/>
            </a:xfrm>
          </p:grpSpPr>
          <p:sp>
            <p:nvSpPr>
              <p:cNvPr id="144" name="Google Shape;144;p2"/>
              <p:cNvSpPr/>
              <p:nvPr/>
            </p:nvSpPr>
            <p:spPr>
              <a:xfrm>
                <a:off x="2390588" y="3028228"/>
                <a:ext cx="236801" cy="432266"/>
              </a:xfrm>
              <a:custGeom>
                <a:avLst/>
                <a:gdLst/>
                <a:ahLst/>
                <a:cxnLst/>
                <a:rect l="l" t="t" r="r" b="b"/>
                <a:pathLst>
                  <a:path w="315735" h="576355" extrusionOk="0">
                    <a:moveTo>
                      <a:pt x="284241" y="576356"/>
                    </a:moveTo>
                    <a:lnTo>
                      <a:pt x="31495" y="576356"/>
                    </a:lnTo>
                    <a:cubicBezTo>
                      <a:pt x="14173" y="576356"/>
                      <a:pt x="0" y="562183"/>
                      <a:pt x="0" y="544861"/>
                    </a:cubicBezTo>
                    <a:lnTo>
                      <a:pt x="0" y="31495"/>
                    </a:lnTo>
                    <a:cubicBezTo>
                      <a:pt x="0" y="14173"/>
                      <a:pt x="14173" y="0"/>
                      <a:pt x="31495" y="0"/>
                    </a:cubicBezTo>
                    <a:lnTo>
                      <a:pt x="284241" y="0"/>
                    </a:lnTo>
                    <a:cubicBezTo>
                      <a:pt x="301563" y="0"/>
                      <a:pt x="315736" y="14173"/>
                      <a:pt x="315736" y="31495"/>
                    </a:cubicBezTo>
                    <a:lnTo>
                      <a:pt x="315736" y="544861"/>
                    </a:lnTo>
                    <a:cubicBezTo>
                      <a:pt x="315736" y="562183"/>
                      <a:pt x="301563" y="576356"/>
                      <a:pt x="284241" y="57635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 name="Google Shape;145;p2"/>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 name="Google Shape;146;p2"/>
              <p:cNvSpPr/>
              <p:nvPr/>
            </p:nvSpPr>
            <p:spPr>
              <a:xfrm>
                <a:off x="2390588" y="3076060"/>
                <a:ext cx="236801" cy="311798"/>
              </a:xfrm>
              <a:custGeom>
                <a:avLst/>
                <a:gdLst/>
                <a:ahLst/>
                <a:cxnLst/>
                <a:rect l="l" t="t" r="r" b="b"/>
                <a:pathLst>
                  <a:path w="315735" h="415731" extrusionOk="0">
                    <a:moveTo>
                      <a:pt x="0" y="0"/>
                    </a:moveTo>
                    <a:lnTo>
                      <a:pt x="315736" y="0"/>
                    </a:lnTo>
                    <a:lnTo>
                      <a:pt x="315736" y="415732"/>
                    </a:lnTo>
                    <a:lnTo>
                      <a:pt x="0" y="41573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 name="Google Shape;147;p2"/>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 name="Google Shape;148;p2"/>
              <p:cNvSpPr/>
              <p:nvPr/>
            </p:nvSpPr>
            <p:spPr>
              <a:xfrm>
                <a:off x="2473853" y="3047715"/>
                <a:ext cx="70863" cy="11810"/>
              </a:xfrm>
              <a:custGeom>
                <a:avLst/>
                <a:gdLst/>
                <a:ahLst/>
                <a:cxnLst/>
                <a:rect l="l" t="t" r="r" b="b"/>
                <a:pathLst>
                  <a:path w="94484" h="15747" extrusionOk="0">
                    <a:moveTo>
                      <a:pt x="86611" y="15747"/>
                    </a:moveTo>
                    <a:lnTo>
                      <a:pt x="7874" y="15747"/>
                    </a:lnTo>
                    <a:cubicBezTo>
                      <a:pt x="3149" y="15747"/>
                      <a:pt x="0" y="12598"/>
                      <a:pt x="0" y="7874"/>
                    </a:cubicBezTo>
                    <a:cubicBezTo>
                      <a:pt x="0" y="3150"/>
                      <a:pt x="3149" y="0"/>
                      <a:pt x="7874" y="0"/>
                    </a:cubicBezTo>
                    <a:lnTo>
                      <a:pt x="86611" y="0"/>
                    </a:lnTo>
                    <a:cubicBezTo>
                      <a:pt x="91335" y="0"/>
                      <a:pt x="94485" y="3150"/>
                      <a:pt x="94485" y="7874"/>
                    </a:cubicBezTo>
                    <a:cubicBezTo>
                      <a:pt x="94485" y="12598"/>
                      <a:pt x="90548" y="15747"/>
                      <a:pt x="8661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 name="Google Shape;149;p2"/>
              <p:cNvSpPr/>
              <p:nvPr/>
            </p:nvSpPr>
            <p:spPr>
              <a:xfrm>
                <a:off x="2488616" y="3402032"/>
                <a:ext cx="41336" cy="41336"/>
              </a:xfrm>
              <a:custGeom>
                <a:avLst/>
                <a:gdLst/>
                <a:ahLst/>
                <a:cxnLst/>
                <a:rect l="l" t="t" r="r" b="b"/>
                <a:pathLst>
                  <a:path w="55115" h="55115" extrusionOk="0">
                    <a:moveTo>
                      <a:pt x="27558" y="55116"/>
                    </a:moveTo>
                    <a:cubicBezTo>
                      <a:pt x="12598" y="55116"/>
                      <a:pt x="0" y="42518"/>
                      <a:pt x="0" y="27558"/>
                    </a:cubicBezTo>
                    <a:cubicBezTo>
                      <a:pt x="0" y="12598"/>
                      <a:pt x="12598" y="0"/>
                      <a:pt x="27558" y="0"/>
                    </a:cubicBezTo>
                    <a:cubicBezTo>
                      <a:pt x="42518" y="0"/>
                      <a:pt x="55116" y="12598"/>
                      <a:pt x="55116" y="27558"/>
                    </a:cubicBezTo>
                    <a:cubicBezTo>
                      <a:pt x="55116" y="42518"/>
                      <a:pt x="42518" y="55116"/>
                      <a:pt x="27558" y="55116"/>
                    </a:cubicBezTo>
                    <a:close/>
                    <a:moveTo>
                      <a:pt x="27558" y="15747"/>
                    </a:moveTo>
                    <a:cubicBezTo>
                      <a:pt x="21259" y="15747"/>
                      <a:pt x="15747" y="21259"/>
                      <a:pt x="15747" y="27558"/>
                    </a:cubicBezTo>
                    <a:cubicBezTo>
                      <a:pt x="15747" y="33857"/>
                      <a:pt x="21259" y="39369"/>
                      <a:pt x="27558" y="39369"/>
                    </a:cubicBezTo>
                    <a:cubicBezTo>
                      <a:pt x="33857" y="39369"/>
                      <a:pt x="39369" y="33857"/>
                      <a:pt x="39369" y="27558"/>
                    </a:cubicBezTo>
                    <a:cubicBezTo>
                      <a:pt x="39369" y="21259"/>
                      <a:pt x="33857" y="15747"/>
                      <a:pt x="27558"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 name="Google Shape;150;p2"/>
              <p:cNvSpPr/>
              <p:nvPr/>
            </p:nvSpPr>
            <p:spPr>
              <a:xfrm>
                <a:off x="2436059" y="3158735"/>
                <a:ext cx="146451" cy="146450"/>
              </a:xfrm>
              <a:custGeom>
                <a:avLst/>
                <a:gdLst/>
                <a:ahLst/>
                <a:cxnLst/>
                <a:rect l="l" t="t" r="r" b="b"/>
                <a:pathLst>
                  <a:path w="195268" h="195267" extrusionOk="0">
                    <a:moveTo>
                      <a:pt x="97634" y="195268"/>
                    </a:moveTo>
                    <a:cubicBezTo>
                      <a:pt x="44093" y="195268"/>
                      <a:pt x="0" y="151962"/>
                      <a:pt x="0" y="97634"/>
                    </a:cubicBezTo>
                    <a:cubicBezTo>
                      <a:pt x="0" y="43305"/>
                      <a:pt x="43305" y="0"/>
                      <a:pt x="97634" y="0"/>
                    </a:cubicBezTo>
                    <a:cubicBezTo>
                      <a:pt x="151963" y="0"/>
                      <a:pt x="195268" y="43305"/>
                      <a:pt x="195268" y="97634"/>
                    </a:cubicBezTo>
                    <a:cubicBezTo>
                      <a:pt x="195268" y="151962"/>
                      <a:pt x="151175" y="195268"/>
                      <a:pt x="97634" y="195268"/>
                    </a:cubicBezTo>
                    <a:close/>
                    <a:moveTo>
                      <a:pt x="97634" y="16535"/>
                    </a:moveTo>
                    <a:cubicBezTo>
                      <a:pt x="52754" y="16535"/>
                      <a:pt x="15747" y="52753"/>
                      <a:pt x="15747" y="98421"/>
                    </a:cubicBezTo>
                    <a:cubicBezTo>
                      <a:pt x="15747" y="143301"/>
                      <a:pt x="51967" y="180308"/>
                      <a:pt x="97634" y="180308"/>
                    </a:cubicBezTo>
                    <a:cubicBezTo>
                      <a:pt x="142514" y="180308"/>
                      <a:pt x="179521" y="144089"/>
                      <a:pt x="179521" y="98421"/>
                    </a:cubicBezTo>
                    <a:cubicBezTo>
                      <a:pt x="178733" y="53541"/>
                      <a:pt x="142514" y="16535"/>
                      <a:pt x="97634"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 name="Google Shape;151;p2"/>
              <p:cNvSpPr/>
              <p:nvPr/>
            </p:nvSpPr>
            <p:spPr>
              <a:xfrm>
                <a:off x="2489207" y="3195938"/>
                <a:ext cx="40156" cy="80312"/>
              </a:xfrm>
              <a:custGeom>
                <a:avLst/>
                <a:gdLst/>
                <a:ahLst/>
                <a:cxnLst/>
                <a:rect l="l" t="t" r="r" b="b"/>
                <a:pathLst>
                  <a:path w="53541" h="107082" extrusionOk="0">
                    <a:moveTo>
                      <a:pt x="24409" y="106295"/>
                    </a:moveTo>
                    <a:lnTo>
                      <a:pt x="24409" y="95272"/>
                    </a:lnTo>
                    <a:cubicBezTo>
                      <a:pt x="8661" y="94485"/>
                      <a:pt x="787" y="85036"/>
                      <a:pt x="0" y="66927"/>
                    </a:cubicBezTo>
                    <a:lnTo>
                      <a:pt x="16535" y="66927"/>
                    </a:lnTo>
                    <a:cubicBezTo>
                      <a:pt x="16535" y="76375"/>
                      <a:pt x="19684" y="81099"/>
                      <a:pt x="24409" y="81886"/>
                    </a:cubicBezTo>
                    <a:lnTo>
                      <a:pt x="24409" y="55116"/>
                    </a:lnTo>
                    <a:cubicBezTo>
                      <a:pt x="16535" y="49604"/>
                      <a:pt x="11023" y="44093"/>
                      <a:pt x="7874" y="39369"/>
                    </a:cubicBezTo>
                    <a:cubicBezTo>
                      <a:pt x="4724" y="34644"/>
                      <a:pt x="2362" y="29920"/>
                      <a:pt x="2362" y="24408"/>
                    </a:cubicBezTo>
                    <a:cubicBezTo>
                      <a:pt x="2362" y="18109"/>
                      <a:pt x="3937" y="13385"/>
                      <a:pt x="7874" y="9449"/>
                    </a:cubicBezTo>
                    <a:cubicBezTo>
                      <a:pt x="11811" y="5512"/>
                      <a:pt x="17322" y="3149"/>
                      <a:pt x="23621" y="2362"/>
                    </a:cubicBezTo>
                    <a:lnTo>
                      <a:pt x="23621" y="0"/>
                    </a:lnTo>
                    <a:lnTo>
                      <a:pt x="30708" y="0"/>
                    </a:lnTo>
                    <a:lnTo>
                      <a:pt x="30708" y="2362"/>
                    </a:lnTo>
                    <a:cubicBezTo>
                      <a:pt x="44093" y="3937"/>
                      <a:pt x="51179" y="11811"/>
                      <a:pt x="51967" y="26770"/>
                    </a:cubicBezTo>
                    <a:lnTo>
                      <a:pt x="37007" y="26770"/>
                    </a:lnTo>
                    <a:cubicBezTo>
                      <a:pt x="37007" y="20471"/>
                      <a:pt x="34645" y="17322"/>
                      <a:pt x="30708" y="15747"/>
                    </a:cubicBezTo>
                    <a:lnTo>
                      <a:pt x="30708" y="38581"/>
                    </a:lnTo>
                    <a:cubicBezTo>
                      <a:pt x="38581" y="44880"/>
                      <a:pt x="44093" y="50391"/>
                      <a:pt x="48030" y="55903"/>
                    </a:cubicBezTo>
                    <a:cubicBezTo>
                      <a:pt x="51179" y="61415"/>
                      <a:pt x="53541" y="66927"/>
                      <a:pt x="53541" y="72438"/>
                    </a:cubicBezTo>
                    <a:cubicBezTo>
                      <a:pt x="53541" y="78737"/>
                      <a:pt x="51179" y="84249"/>
                      <a:pt x="47242" y="88186"/>
                    </a:cubicBezTo>
                    <a:cubicBezTo>
                      <a:pt x="43305" y="92122"/>
                      <a:pt x="37794" y="95272"/>
                      <a:pt x="30708" y="96059"/>
                    </a:cubicBezTo>
                    <a:lnTo>
                      <a:pt x="30708" y="107082"/>
                    </a:lnTo>
                    <a:lnTo>
                      <a:pt x="24409" y="106295"/>
                    </a:lnTo>
                    <a:lnTo>
                      <a:pt x="24409" y="106295"/>
                    </a:lnTo>
                    <a:close/>
                    <a:moveTo>
                      <a:pt x="24409" y="32282"/>
                    </a:moveTo>
                    <a:lnTo>
                      <a:pt x="24409" y="15747"/>
                    </a:lnTo>
                    <a:cubicBezTo>
                      <a:pt x="20472" y="16535"/>
                      <a:pt x="18897" y="18897"/>
                      <a:pt x="18897" y="22833"/>
                    </a:cubicBezTo>
                    <a:cubicBezTo>
                      <a:pt x="18110" y="25983"/>
                      <a:pt x="20472" y="29133"/>
                      <a:pt x="24409" y="32282"/>
                    </a:cubicBezTo>
                    <a:close/>
                    <a:moveTo>
                      <a:pt x="30708" y="61415"/>
                    </a:moveTo>
                    <a:lnTo>
                      <a:pt x="30708" y="81886"/>
                    </a:lnTo>
                    <a:cubicBezTo>
                      <a:pt x="32282" y="81886"/>
                      <a:pt x="33857" y="80312"/>
                      <a:pt x="35432" y="78737"/>
                    </a:cubicBezTo>
                    <a:cubicBezTo>
                      <a:pt x="36219" y="77162"/>
                      <a:pt x="37007" y="75587"/>
                      <a:pt x="37007" y="73225"/>
                    </a:cubicBezTo>
                    <a:cubicBezTo>
                      <a:pt x="37794" y="69289"/>
                      <a:pt x="35432" y="65352"/>
                      <a:pt x="30708" y="6141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52" name="Google Shape;152;p2"/>
            <p:cNvSpPr/>
            <p:nvPr/>
          </p:nvSpPr>
          <p:spPr>
            <a:xfrm rot="-5400000">
              <a:off x="8216473" y="502845"/>
              <a:ext cx="236772" cy="307238"/>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53" name="Google Shape;153;p2"/>
            <p:cNvGrpSpPr/>
            <p:nvPr/>
          </p:nvGrpSpPr>
          <p:grpSpPr>
            <a:xfrm>
              <a:off x="8002199" y="163573"/>
              <a:ext cx="373217" cy="373213"/>
              <a:chOff x="3558649" y="1625723"/>
              <a:chExt cx="373217" cy="373213"/>
            </a:xfrm>
          </p:grpSpPr>
          <p:sp>
            <p:nvSpPr>
              <p:cNvPr id="154" name="Google Shape;154;p2"/>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 name="Google Shape;155;p2"/>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 name="Google Shape;156;p2"/>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 name="Google Shape;157;p2"/>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7"/>
        <p:cNvGrpSpPr/>
        <p:nvPr/>
      </p:nvGrpSpPr>
      <p:grpSpPr>
        <a:xfrm>
          <a:off x="0" y="0"/>
          <a:ext cx="0" cy="0"/>
          <a:chOff x="0" y="0"/>
          <a:chExt cx="0" cy="0"/>
        </a:xfrm>
      </p:grpSpPr>
      <p:sp>
        <p:nvSpPr>
          <p:cNvPr id="588" name="Google Shape;588;p11"/>
          <p:cNvSpPr txBox="1">
            <a:spLocks noGrp="1"/>
          </p:cNvSpPr>
          <p:nvPr>
            <p:ph type="title" hasCustomPrompt="1"/>
          </p:nvPr>
        </p:nvSpPr>
        <p:spPr>
          <a:xfrm>
            <a:off x="1826700" y="2740613"/>
            <a:ext cx="5490600" cy="9546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9600"/>
              <a:buNone/>
              <a:defRPr sz="5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826700" y="3782088"/>
            <a:ext cx="5490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91"/>
        <p:cNvGrpSpPr/>
        <p:nvPr/>
      </p:nvGrpSpPr>
      <p:grpSpPr>
        <a:xfrm>
          <a:off x="0" y="0"/>
          <a:ext cx="0" cy="0"/>
          <a:chOff x="0" y="0"/>
          <a:chExt cx="0" cy="0"/>
        </a:xfrm>
      </p:grpSpPr>
      <p:sp>
        <p:nvSpPr>
          <p:cNvPr id="592" name="Google Shape;59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3" name="Google Shape;593;p13"/>
          <p:cNvSpPr txBox="1">
            <a:spLocks noGrp="1"/>
          </p:cNvSpPr>
          <p:nvPr>
            <p:ph type="title" idx="2" hasCustomPrompt="1"/>
          </p:nvPr>
        </p:nvSpPr>
        <p:spPr>
          <a:xfrm>
            <a:off x="943339" y="1587075"/>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subTitle" idx="1"/>
          </p:nvPr>
        </p:nvSpPr>
        <p:spPr>
          <a:xfrm>
            <a:off x="1791161" y="1585425"/>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595" name="Google Shape;595;p13"/>
          <p:cNvSpPr txBox="1">
            <a:spLocks noGrp="1"/>
          </p:cNvSpPr>
          <p:nvPr>
            <p:ph type="title" idx="3" hasCustomPrompt="1"/>
          </p:nvPr>
        </p:nvSpPr>
        <p:spPr>
          <a:xfrm>
            <a:off x="943339" y="2573650"/>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subTitle" idx="4"/>
          </p:nvPr>
        </p:nvSpPr>
        <p:spPr>
          <a:xfrm>
            <a:off x="1791161" y="2572000"/>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597" name="Google Shape;597;p13"/>
          <p:cNvSpPr txBox="1">
            <a:spLocks noGrp="1"/>
          </p:cNvSpPr>
          <p:nvPr>
            <p:ph type="title" idx="5" hasCustomPrompt="1"/>
          </p:nvPr>
        </p:nvSpPr>
        <p:spPr>
          <a:xfrm>
            <a:off x="943339" y="3560225"/>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8" name="Google Shape;598;p13"/>
          <p:cNvSpPr txBox="1">
            <a:spLocks noGrp="1"/>
          </p:cNvSpPr>
          <p:nvPr>
            <p:ph type="subTitle" idx="6"/>
          </p:nvPr>
        </p:nvSpPr>
        <p:spPr>
          <a:xfrm>
            <a:off x="1791161" y="3558575"/>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599" name="Google Shape;599;p13"/>
          <p:cNvSpPr txBox="1">
            <a:spLocks noGrp="1"/>
          </p:cNvSpPr>
          <p:nvPr>
            <p:ph type="title" idx="7" hasCustomPrompt="1"/>
          </p:nvPr>
        </p:nvSpPr>
        <p:spPr>
          <a:xfrm>
            <a:off x="4673539" y="1587075"/>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0" name="Google Shape;600;p13"/>
          <p:cNvSpPr txBox="1">
            <a:spLocks noGrp="1"/>
          </p:cNvSpPr>
          <p:nvPr>
            <p:ph type="subTitle" idx="8"/>
          </p:nvPr>
        </p:nvSpPr>
        <p:spPr>
          <a:xfrm>
            <a:off x="5521361" y="1585425"/>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601" name="Google Shape;601;p13"/>
          <p:cNvSpPr txBox="1">
            <a:spLocks noGrp="1"/>
          </p:cNvSpPr>
          <p:nvPr>
            <p:ph type="title" idx="9" hasCustomPrompt="1"/>
          </p:nvPr>
        </p:nvSpPr>
        <p:spPr>
          <a:xfrm>
            <a:off x="4673539" y="2573650"/>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2" name="Google Shape;602;p13"/>
          <p:cNvSpPr txBox="1">
            <a:spLocks noGrp="1"/>
          </p:cNvSpPr>
          <p:nvPr>
            <p:ph type="subTitle" idx="13"/>
          </p:nvPr>
        </p:nvSpPr>
        <p:spPr>
          <a:xfrm>
            <a:off x="5521361" y="2572000"/>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603" name="Google Shape;603;p13"/>
          <p:cNvSpPr txBox="1">
            <a:spLocks noGrp="1"/>
          </p:cNvSpPr>
          <p:nvPr>
            <p:ph type="title" idx="14" hasCustomPrompt="1"/>
          </p:nvPr>
        </p:nvSpPr>
        <p:spPr>
          <a:xfrm>
            <a:off x="4673539" y="3560225"/>
            <a:ext cx="734700" cy="5727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4" name="Google Shape;604;p13"/>
          <p:cNvSpPr txBox="1">
            <a:spLocks noGrp="1"/>
          </p:cNvSpPr>
          <p:nvPr>
            <p:ph type="subTitle" idx="15"/>
          </p:nvPr>
        </p:nvSpPr>
        <p:spPr>
          <a:xfrm>
            <a:off x="5521361" y="3558575"/>
            <a:ext cx="26793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grpSp>
        <p:nvGrpSpPr>
          <p:cNvPr id="605" name="Google Shape;605;p13"/>
          <p:cNvGrpSpPr/>
          <p:nvPr/>
        </p:nvGrpSpPr>
        <p:grpSpPr>
          <a:xfrm>
            <a:off x="7819748" y="210987"/>
            <a:ext cx="1110751" cy="901817"/>
            <a:chOff x="7819748" y="210987"/>
            <a:chExt cx="1110751" cy="901817"/>
          </a:xfrm>
        </p:grpSpPr>
        <p:grpSp>
          <p:nvGrpSpPr>
            <p:cNvPr id="606" name="Google Shape;606;p13"/>
            <p:cNvGrpSpPr/>
            <p:nvPr/>
          </p:nvGrpSpPr>
          <p:grpSpPr>
            <a:xfrm>
              <a:off x="7819748" y="210987"/>
              <a:ext cx="380890" cy="207274"/>
              <a:chOff x="881198" y="2764262"/>
              <a:chExt cx="380890" cy="207274"/>
            </a:xfrm>
          </p:grpSpPr>
          <p:sp>
            <p:nvSpPr>
              <p:cNvPr id="607" name="Google Shape;607;p13"/>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8" name="Google Shape;608;p13"/>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9" name="Google Shape;609;p13"/>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0" name="Google Shape;610;p13"/>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1" name="Google Shape;611;p13"/>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2" name="Google Shape;612;p13"/>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3" name="Google Shape;613;p13"/>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4" name="Google Shape;614;p13"/>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615" name="Google Shape;615;p13"/>
            <p:cNvGrpSpPr/>
            <p:nvPr/>
          </p:nvGrpSpPr>
          <p:grpSpPr>
            <a:xfrm>
              <a:off x="8550789" y="733096"/>
              <a:ext cx="379710" cy="379707"/>
              <a:chOff x="3558649" y="1625723"/>
              <a:chExt cx="373217" cy="373213"/>
            </a:xfrm>
          </p:grpSpPr>
          <p:sp>
            <p:nvSpPr>
              <p:cNvPr id="616" name="Google Shape;616;p13"/>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7" name="Google Shape;617;p13"/>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8" name="Google Shape;618;p13"/>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9" name="Google Shape;619;p13"/>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20" name="Google Shape;620;p13"/>
            <p:cNvSpPr/>
            <p:nvPr/>
          </p:nvSpPr>
          <p:spPr>
            <a:xfrm rot="5400000">
              <a:off x="8309146" y="246497"/>
              <a:ext cx="380809" cy="494141"/>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1" name="Google Shape;621;p13"/>
          <p:cNvGrpSpPr/>
          <p:nvPr/>
        </p:nvGrpSpPr>
        <p:grpSpPr>
          <a:xfrm>
            <a:off x="99318" y="3285523"/>
            <a:ext cx="640940" cy="1783493"/>
            <a:chOff x="99318" y="3285523"/>
            <a:chExt cx="640940" cy="1783493"/>
          </a:xfrm>
        </p:grpSpPr>
        <p:grpSp>
          <p:nvGrpSpPr>
            <p:cNvPr id="622" name="Google Shape;622;p13"/>
            <p:cNvGrpSpPr/>
            <p:nvPr/>
          </p:nvGrpSpPr>
          <p:grpSpPr>
            <a:xfrm>
              <a:off x="482445" y="4714913"/>
              <a:ext cx="257813" cy="354103"/>
              <a:chOff x="3239177" y="3416795"/>
              <a:chExt cx="196055" cy="269280"/>
            </a:xfrm>
          </p:grpSpPr>
          <p:sp>
            <p:nvSpPr>
              <p:cNvPr id="623" name="Google Shape;623;p13"/>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4" name="Google Shape;624;p13"/>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5" name="Google Shape;625;p13"/>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6" name="Google Shape;626;p13"/>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7" name="Google Shape;627;p13"/>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8" name="Google Shape;628;p13"/>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9" name="Google Shape;629;p13"/>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630" name="Google Shape;630;p13"/>
            <p:cNvGrpSpPr/>
            <p:nvPr/>
          </p:nvGrpSpPr>
          <p:grpSpPr>
            <a:xfrm>
              <a:off x="99318" y="3285523"/>
              <a:ext cx="379730" cy="462821"/>
              <a:chOff x="3008871" y="2522145"/>
              <a:chExt cx="288768" cy="351955"/>
            </a:xfrm>
          </p:grpSpPr>
          <p:sp>
            <p:nvSpPr>
              <p:cNvPr id="631" name="Google Shape;631;p13"/>
              <p:cNvSpPr/>
              <p:nvPr/>
            </p:nvSpPr>
            <p:spPr>
              <a:xfrm>
                <a:off x="3014777" y="2596552"/>
                <a:ext cx="276958" cy="271642"/>
              </a:xfrm>
              <a:custGeom>
                <a:avLst/>
                <a:gdLst/>
                <a:ahLst/>
                <a:cxnLst/>
                <a:rect l="l" t="t" r="r" b="b"/>
                <a:pathLst>
                  <a:path w="369277" h="362190" extrusionOk="0">
                    <a:moveTo>
                      <a:pt x="185032" y="0"/>
                    </a:moveTo>
                    <a:lnTo>
                      <a:pt x="0" y="132278"/>
                    </a:lnTo>
                    <a:lnTo>
                      <a:pt x="0" y="362191"/>
                    </a:lnTo>
                    <a:lnTo>
                      <a:pt x="369277" y="362191"/>
                    </a:lnTo>
                    <a:lnTo>
                      <a:pt x="369277" y="13227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2" name="Google Shape;632;p13"/>
              <p:cNvSpPr/>
              <p:nvPr/>
            </p:nvSpPr>
            <p:spPr>
              <a:xfrm>
                <a:off x="3008871" y="2590942"/>
                <a:ext cx="288253" cy="283158"/>
              </a:xfrm>
              <a:custGeom>
                <a:avLst/>
                <a:gdLst/>
                <a:ahLst/>
                <a:cxnLst/>
                <a:rect l="l" t="t" r="r" b="b"/>
                <a:pathLst>
                  <a:path w="384338" h="377544" extrusionOk="0">
                    <a:moveTo>
                      <a:pt x="377151" y="377544"/>
                    </a:moveTo>
                    <a:lnTo>
                      <a:pt x="7874" y="377544"/>
                    </a:lnTo>
                    <a:cubicBezTo>
                      <a:pt x="3150" y="377544"/>
                      <a:pt x="0" y="374395"/>
                      <a:pt x="0" y="369671"/>
                    </a:cubicBezTo>
                    <a:lnTo>
                      <a:pt x="0" y="139758"/>
                    </a:lnTo>
                    <a:cubicBezTo>
                      <a:pt x="0" y="137396"/>
                      <a:pt x="1575" y="135034"/>
                      <a:pt x="3150" y="133459"/>
                    </a:cubicBezTo>
                    <a:lnTo>
                      <a:pt x="187394" y="1181"/>
                    </a:lnTo>
                    <a:cubicBezTo>
                      <a:pt x="189756" y="-394"/>
                      <a:pt x="193693" y="-394"/>
                      <a:pt x="196843" y="1181"/>
                    </a:cubicBezTo>
                    <a:lnTo>
                      <a:pt x="381088" y="133459"/>
                    </a:lnTo>
                    <a:cubicBezTo>
                      <a:pt x="383450" y="135034"/>
                      <a:pt x="384237" y="137396"/>
                      <a:pt x="384237" y="139758"/>
                    </a:cubicBezTo>
                    <a:lnTo>
                      <a:pt x="384237" y="369671"/>
                    </a:lnTo>
                    <a:cubicBezTo>
                      <a:pt x="385025" y="373608"/>
                      <a:pt x="381088" y="377544"/>
                      <a:pt x="377151" y="377544"/>
                    </a:cubicBezTo>
                    <a:close/>
                    <a:moveTo>
                      <a:pt x="15747" y="361797"/>
                    </a:moveTo>
                    <a:lnTo>
                      <a:pt x="369277" y="361797"/>
                    </a:lnTo>
                    <a:lnTo>
                      <a:pt x="369277" y="143695"/>
                    </a:lnTo>
                    <a:lnTo>
                      <a:pt x="192906" y="17716"/>
                    </a:lnTo>
                    <a:lnTo>
                      <a:pt x="16535" y="143695"/>
                    </a:lnTo>
                    <a:lnTo>
                      <a:pt x="15747" y="361797"/>
                    </a:lnTo>
                    <a:lnTo>
                      <a:pt x="15747" y="36179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3" name="Google Shape;633;p13"/>
              <p:cNvSpPr/>
              <p:nvPr/>
            </p:nvSpPr>
            <p:spPr>
              <a:xfrm>
                <a:off x="3061428" y="2528050"/>
                <a:ext cx="183654" cy="286997"/>
              </a:xfrm>
              <a:custGeom>
                <a:avLst/>
                <a:gdLst/>
                <a:ahLst/>
                <a:cxnLst/>
                <a:rect l="l" t="t" r="r" b="b"/>
                <a:pathLst>
                  <a:path w="244872" h="382662" extrusionOk="0">
                    <a:moveTo>
                      <a:pt x="0" y="0"/>
                    </a:moveTo>
                    <a:lnTo>
                      <a:pt x="244872" y="0"/>
                    </a:lnTo>
                    <a:lnTo>
                      <a:pt x="244872" y="382662"/>
                    </a:lnTo>
                    <a:lnTo>
                      <a:pt x="0" y="38266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4" name="Google Shape;634;p13"/>
              <p:cNvSpPr/>
              <p:nvPr/>
            </p:nvSpPr>
            <p:spPr>
              <a:xfrm>
                <a:off x="3055523" y="2522145"/>
                <a:ext cx="195464" cy="298807"/>
              </a:xfrm>
              <a:custGeom>
                <a:avLst/>
                <a:gdLst/>
                <a:ahLst/>
                <a:cxnLst/>
                <a:rect l="l" t="t" r="r" b="b"/>
                <a:pathLst>
                  <a:path w="260619" h="398409" extrusionOk="0">
                    <a:moveTo>
                      <a:pt x="252746" y="398410"/>
                    </a:moveTo>
                    <a:lnTo>
                      <a:pt x="7874" y="398410"/>
                    </a:lnTo>
                    <a:cubicBezTo>
                      <a:pt x="3149" y="398410"/>
                      <a:pt x="0" y="395260"/>
                      <a:pt x="0" y="390536"/>
                    </a:cubicBezTo>
                    <a:lnTo>
                      <a:pt x="0" y="7874"/>
                    </a:lnTo>
                    <a:cubicBezTo>
                      <a:pt x="0" y="3149"/>
                      <a:pt x="3149" y="0"/>
                      <a:pt x="7874" y="0"/>
                    </a:cubicBezTo>
                    <a:lnTo>
                      <a:pt x="252746" y="0"/>
                    </a:lnTo>
                    <a:cubicBezTo>
                      <a:pt x="257470" y="0"/>
                      <a:pt x="260620" y="3149"/>
                      <a:pt x="260620" y="7874"/>
                    </a:cubicBezTo>
                    <a:lnTo>
                      <a:pt x="260620" y="390536"/>
                    </a:lnTo>
                    <a:cubicBezTo>
                      <a:pt x="260620" y="394473"/>
                      <a:pt x="257470" y="398410"/>
                      <a:pt x="252746" y="398410"/>
                    </a:cubicBezTo>
                    <a:close/>
                    <a:moveTo>
                      <a:pt x="15747" y="382662"/>
                    </a:moveTo>
                    <a:lnTo>
                      <a:pt x="244872" y="382662"/>
                    </a:lnTo>
                    <a:lnTo>
                      <a:pt x="244872" y="15747"/>
                    </a:lnTo>
                    <a:lnTo>
                      <a:pt x="15747" y="15747"/>
                    </a:lnTo>
                    <a:lnTo>
                      <a:pt x="15747" y="38266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5" name="Google Shape;635;p13"/>
              <p:cNvSpPr/>
              <p:nvPr/>
            </p:nvSpPr>
            <p:spPr>
              <a:xfrm>
                <a:off x="3014777" y="2758947"/>
                <a:ext cx="276958" cy="109247"/>
              </a:xfrm>
              <a:custGeom>
                <a:avLst/>
                <a:gdLst/>
                <a:ahLst/>
                <a:cxnLst/>
                <a:rect l="l" t="t" r="r" b="b"/>
                <a:pathLst>
                  <a:path w="369277" h="145663" extrusionOk="0">
                    <a:moveTo>
                      <a:pt x="369277" y="145664"/>
                    </a:moveTo>
                    <a:lnTo>
                      <a:pt x="185032" y="0"/>
                    </a:lnTo>
                    <a:lnTo>
                      <a:pt x="0" y="14566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6" name="Google Shape;636;p13"/>
              <p:cNvSpPr/>
              <p:nvPr/>
            </p:nvSpPr>
            <p:spPr>
              <a:xfrm>
                <a:off x="3009240" y="2752895"/>
                <a:ext cx="287693" cy="121205"/>
              </a:xfrm>
              <a:custGeom>
                <a:avLst/>
                <a:gdLst/>
                <a:ahLst/>
                <a:cxnLst/>
                <a:rect l="l" t="t" r="r" b="b"/>
                <a:pathLst>
                  <a:path w="383591" h="161607" extrusionOk="0">
                    <a:moveTo>
                      <a:pt x="376659" y="161608"/>
                    </a:moveTo>
                    <a:lnTo>
                      <a:pt x="7382" y="161608"/>
                    </a:lnTo>
                    <a:cubicBezTo>
                      <a:pt x="4232" y="161608"/>
                      <a:pt x="1083" y="159246"/>
                      <a:pt x="295" y="156096"/>
                    </a:cubicBezTo>
                    <a:cubicBezTo>
                      <a:pt x="-492" y="152947"/>
                      <a:pt x="295" y="149797"/>
                      <a:pt x="2658" y="147435"/>
                    </a:cubicBezTo>
                    <a:lnTo>
                      <a:pt x="186902" y="1772"/>
                    </a:lnTo>
                    <a:cubicBezTo>
                      <a:pt x="190052" y="-591"/>
                      <a:pt x="193989" y="-591"/>
                      <a:pt x="196351" y="1772"/>
                    </a:cubicBezTo>
                    <a:lnTo>
                      <a:pt x="380596" y="147435"/>
                    </a:lnTo>
                    <a:cubicBezTo>
                      <a:pt x="382958" y="149797"/>
                      <a:pt x="384532" y="152947"/>
                      <a:pt x="382958" y="156096"/>
                    </a:cubicBezTo>
                    <a:cubicBezTo>
                      <a:pt x="381383" y="159246"/>
                      <a:pt x="379808" y="161608"/>
                      <a:pt x="376659" y="161608"/>
                    </a:cubicBezTo>
                    <a:close/>
                    <a:moveTo>
                      <a:pt x="30216" y="145861"/>
                    </a:moveTo>
                    <a:lnTo>
                      <a:pt x="353825" y="145861"/>
                    </a:lnTo>
                    <a:lnTo>
                      <a:pt x="191627" y="18306"/>
                    </a:lnTo>
                    <a:lnTo>
                      <a:pt x="30216" y="14586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7" name="Google Shape;637;p13"/>
              <p:cNvSpPr/>
              <p:nvPr/>
            </p:nvSpPr>
            <p:spPr>
              <a:xfrm>
                <a:off x="3198431" y="2695760"/>
                <a:ext cx="93303" cy="172434"/>
              </a:xfrm>
              <a:custGeom>
                <a:avLst/>
                <a:gdLst/>
                <a:ahLst/>
                <a:cxnLst/>
                <a:rect l="l" t="t" r="r" b="b"/>
                <a:pathLst>
                  <a:path w="124404" h="229912" extrusionOk="0">
                    <a:moveTo>
                      <a:pt x="124405" y="0"/>
                    </a:moveTo>
                    <a:lnTo>
                      <a:pt x="0" y="131491"/>
                    </a:lnTo>
                    <a:lnTo>
                      <a:pt x="124405" y="229912"/>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8" name="Google Shape;638;p13"/>
              <p:cNvSpPr/>
              <p:nvPr/>
            </p:nvSpPr>
            <p:spPr>
              <a:xfrm>
                <a:off x="3193116" y="2690422"/>
                <a:ext cx="104523" cy="183678"/>
              </a:xfrm>
              <a:custGeom>
                <a:avLst/>
                <a:gdLst/>
                <a:ahLst/>
                <a:cxnLst/>
                <a:rect l="l" t="t" r="r" b="b"/>
                <a:pathLst>
                  <a:path w="139364" h="244904" extrusionOk="0">
                    <a:moveTo>
                      <a:pt x="131491" y="244904"/>
                    </a:moveTo>
                    <a:cubicBezTo>
                      <a:pt x="129916" y="244904"/>
                      <a:pt x="128341" y="244117"/>
                      <a:pt x="126767" y="243329"/>
                    </a:cubicBezTo>
                    <a:lnTo>
                      <a:pt x="3149" y="145696"/>
                    </a:lnTo>
                    <a:cubicBezTo>
                      <a:pt x="1575" y="144121"/>
                      <a:pt x="0" y="142546"/>
                      <a:pt x="0" y="140184"/>
                    </a:cubicBezTo>
                    <a:cubicBezTo>
                      <a:pt x="0" y="137822"/>
                      <a:pt x="787" y="135460"/>
                      <a:pt x="2362" y="133885"/>
                    </a:cubicBezTo>
                    <a:lnTo>
                      <a:pt x="125979" y="2394"/>
                    </a:lnTo>
                    <a:cubicBezTo>
                      <a:pt x="128341" y="32"/>
                      <a:pt x="131491" y="-756"/>
                      <a:pt x="134640" y="819"/>
                    </a:cubicBezTo>
                    <a:cubicBezTo>
                      <a:pt x="137790" y="2394"/>
                      <a:pt x="139365" y="4756"/>
                      <a:pt x="139365" y="7906"/>
                    </a:cubicBezTo>
                    <a:lnTo>
                      <a:pt x="139365" y="237818"/>
                    </a:lnTo>
                    <a:cubicBezTo>
                      <a:pt x="139365" y="240967"/>
                      <a:pt x="137790" y="243329"/>
                      <a:pt x="134640" y="244904"/>
                    </a:cubicBezTo>
                    <a:cubicBezTo>
                      <a:pt x="133853" y="244117"/>
                      <a:pt x="132278" y="244904"/>
                      <a:pt x="131491" y="244904"/>
                    </a:cubicBezTo>
                    <a:close/>
                    <a:moveTo>
                      <a:pt x="18897" y="137822"/>
                    </a:moveTo>
                    <a:lnTo>
                      <a:pt x="123617" y="220496"/>
                    </a:lnTo>
                    <a:lnTo>
                      <a:pt x="123617" y="26802"/>
                    </a:lnTo>
                    <a:lnTo>
                      <a:pt x="18897" y="1378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9" name="Google Shape;639;p13"/>
              <p:cNvSpPr/>
              <p:nvPr/>
            </p:nvSpPr>
            <p:spPr>
              <a:xfrm>
                <a:off x="3014777" y="2695760"/>
                <a:ext cx="93303" cy="172434"/>
              </a:xfrm>
              <a:custGeom>
                <a:avLst/>
                <a:gdLst/>
                <a:ahLst/>
                <a:cxnLst/>
                <a:rect l="l" t="t" r="r" b="b"/>
                <a:pathLst>
                  <a:path w="124404" h="229912" extrusionOk="0">
                    <a:moveTo>
                      <a:pt x="0" y="0"/>
                    </a:moveTo>
                    <a:lnTo>
                      <a:pt x="124405" y="131491"/>
                    </a:lnTo>
                    <a:lnTo>
                      <a:pt x="0" y="229912"/>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0" name="Google Shape;640;p13"/>
              <p:cNvSpPr/>
              <p:nvPr/>
            </p:nvSpPr>
            <p:spPr>
              <a:xfrm>
                <a:off x="3008871" y="2689832"/>
                <a:ext cx="104523" cy="184268"/>
              </a:xfrm>
              <a:custGeom>
                <a:avLst/>
                <a:gdLst/>
                <a:ahLst/>
                <a:cxnLst/>
                <a:rect l="l" t="t" r="r" b="b"/>
                <a:pathLst>
                  <a:path w="139364" h="245691" extrusionOk="0">
                    <a:moveTo>
                      <a:pt x="7874" y="245692"/>
                    </a:moveTo>
                    <a:cubicBezTo>
                      <a:pt x="7087" y="245692"/>
                      <a:pt x="5512" y="245692"/>
                      <a:pt x="4724" y="244904"/>
                    </a:cubicBezTo>
                    <a:cubicBezTo>
                      <a:pt x="2362" y="243329"/>
                      <a:pt x="0" y="240967"/>
                      <a:pt x="0" y="237818"/>
                    </a:cubicBezTo>
                    <a:lnTo>
                      <a:pt x="0" y="7906"/>
                    </a:lnTo>
                    <a:cubicBezTo>
                      <a:pt x="0" y="4756"/>
                      <a:pt x="2362" y="1607"/>
                      <a:pt x="4724" y="819"/>
                    </a:cubicBezTo>
                    <a:cubicBezTo>
                      <a:pt x="7874" y="-756"/>
                      <a:pt x="11023" y="32"/>
                      <a:pt x="13385" y="2394"/>
                    </a:cubicBezTo>
                    <a:lnTo>
                      <a:pt x="137003" y="133885"/>
                    </a:lnTo>
                    <a:cubicBezTo>
                      <a:pt x="138577" y="135460"/>
                      <a:pt x="139365" y="137822"/>
                      <a:pt x="139365" y="140184"/>
                    </a:cubicBezTo>
                    <a:cubicBezTo>
                      <a:pt x="139365" y="142546"/>
                      <a:pt x="137790" y="144121"/>
                      <a:pt x="136215" y="145696"/>
                    </a:cubicBezTo>
                    <a:lnTo>
                      <a:pt x="12598" y="243329"/>
                    </a:lnTo>
                    <a:cubicBezTo>
                      <a:pt x="11811" y="244904"/>
                      <a:pt x="9449" y="245692"/>
                      <a:pt x="7874" y="245692"/>
                    </a:cubicBezTo>
                    <a:close/>
                    <a:moveTo>
                      <a:pt x="15747" y="27590"/>
                    </a:moveTo>
                    <a:lnTo>
                      <a:pt x="15747" y="221283"/>
                    </a:lnTo>
                    <a:lnTo>
                      <a:pt x="120468" y="138609"/>
                    </a:lnTo>
                    <a:lnTo>
                      <a:pt x="15747" y="2759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1" name="Google Shape;641;p13"/>
              <p:cNvSpPr/>
              <p:nvPr/>
            </p:nvSpPr>
            <p:spPr>
              <a:xfrm>
                <a:off x="3100403" y="2574112"/>
                <a:ext cx="105704" cy="5905"/>
              </a:xfrm>
              <a:custGeom>
                <a:avLst/>
                <a:gdLst/>
                <a:ahLst/>
                <a:cxnLst/>
                <a:rect l="l" t="t" r="r" b="b"/>
                <a:pathLst>
                  <a:path w="140939" h="7873" extrusionOk="0">
                    <a:moveTo>
                      <a:pt x="0" y="0"/>
                    </a:moveTo>
                    <a:lnTo>
                      <a:pt x="140939"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2" name="Google Shape;642;p13"/>
              <p:cNvSpPr/>
              <p:nvPr/>
            </p:nvSpPr>
            <p:spPr>
              <a:xfrm>
                <a:off x="3094498" y="2568206"/>
                <a:ext cx="117515" cy="11810"/>
              </a:xfrm>
              <a:custGeom>
                <a:avLst/>
                <a:gdLst/>
                <a:ahLst/>
                <a:cxnLst/>
                <a:rect l="l" t="t" r="r" b="b"/>
                <a:pathLst>
                  <a:path w="156686" h="15747" extrusionOk="0">
                    <a:moveTo>
                      <a:pt x="148813" y="15747"/>
                    </a:moveTo>
                    <a:lnTo>
                      <a:pt x="7874" y="15747"/>
                    </a:lnTo>
                    <a:cubicBezTo>
                      <a:pt x="3150" y="15747"/>
                      <a:pt x="0" y="12598"/>
                      <a:pt x="0" y="7874"/>
                    </a:cubicBezTo>
                    <a:cubicBezTo>
                      <a:pt x="0" y="3149"/>
                      <a:pt x="3150" y="0"/>
                      <a:pt x="7874" y="0"/>
                    </a:cubicBezTo>
                    <a:lnTo>
                      <a:pt x="148813" y="0"/>
                    </a:lnTo>
                    <a:cubicBezTo>
                      <a:pt x="153537" y="0"/>
                      <a:pt x="156687" y="3149"/>
                      <a:pt x="156687" y="7874"/>
                    </a:cubicBezTo>
                    <a:cubicBezTo>
                      <a:pt x="156687" y="12598"/>
                      <a:pt x="152750" y="15747"/>
                      <a:pt x="14881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3" name="Google Shape;643;p13"/>
              <p:cNvSpPr/>
              <p:nvPr/>
            </p:nvSpPr>
            <p:spPr>
              <a:xfrm>
                <a:off x="3100403" y="2610725"/>
                <a:ext cx="105704" cy="5905"/>
              </a:xfrm>
              <a:custGeom>
                <a:avLst/>
                <a:gdLst/>
                <a:ahLst/>
                <a:cxnLst/>
                <a:rect l="l" t="t" r="r" b="b"/>
                <a:pathLst>
                  <a:path w="140939" h="7873" extrusionOk="0">
                    <a:moveTo>
                      <a:pt x="0" y="0"/>
                    </a:moveTo>
                    <a:lnTo>
                      <a:pt x="140939"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4" name="Google Shape;644;p13"/>
              <p:cNvSpPr/>
              <p:nvPr/>
            </p:nvSpPr>
            <p:spPr>
              <a:xfrm>
                <a:off x="3094498" y="2604819"/>
                <a:ext cx="117515" cy="11810"/>
              </a:xfrm>
              <a:custGeom>
                <a:avLst/>
                <a:gdLst/>
                <a:ahLst/>
                <a:cxnLst/>
                <a:rect l="l" t="t" r="r" b="b"/>
                <a:pathLst>
                  <a:path w="156686" h="15747" extrusionOk="0">
                    <a:moveTo>
                      <a:pt x="148813" y="15747"/>
                    </a:moveTo>
                    <a:lnTo>
                      <a:pt x="7874" y="15747"/>
                    </a:lnTo>
                    <a:cubicBezTo>
                      <a:pt x="3150" y="15747"/>
                      <a:pt x="0" y="12598"/>
                      <a:pt x="0" y="7874"/>
                    </a:cubicBezTo>
                    <a:cubicBezTo>
                      <a:pt x="0" y="3149"/>
                      <a:pt x="3150" y="0"/>
                      <a:pt x="7874" y="0"/>
                    </a:cubicBezTo>
                    <a:lnTo>
                      <a:pt x="148813" y="0"/>
                    </a:lnTo>
                    <a:cubicBezTo>
                      <a:pt x="153537" y="0"/>
                      <a:pt x="156687" y="3149"/>
                      <a:pt x="156687" y="7874"/>
                    </a:cubicBezTo>
                    <a:cubicBezTo>
                      <a:pt x="156687" y="12598"/>
                      <a:pt x="152750" y="15747"/>
                      <a:pt x="14881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5" name="Google Shape;645;p13"/>
              <p:cNvSpPr/>
              <p:nvPr/>
            </p:nvSpPr>
            <p:spPr>
              <a:xfrm>
                <a:off x="3100403" y="2647337"/>
                <a:ext cx="105704" cy="5905"/>
              </a:xfrm>
              <a:custGeom>
                <a:avLst/>
                <a:gdLst/>
                <a:ahLst/>
                <a:cxnLst/>
                <a:rect l="l" t="t" r="r" b="b"/>
                <a:pathLst>
                  <a:path w="140939" h="7873" extrusionOk="0">
                    <a:moveTo>
                      <a:pt x="0" y="0"/>
                    </a:moveTo>
                    <a:lnTo>
                      <a:pt x="140939"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6" name="Google Shape;646;p13"/>
              <p:cNvSpPr/>
              <p:nvPr/>
            </p:nvSpPr>
            <p:spPr>
              <a:xfrm>
                <a:off x="3094498" y="2641432"/>
                <a:ext cx="117515" cy="11810"/>
              </a:xfrm>
              <a:custGeom>
                <a:avLst/>
                <a:gdLst/>
                <a:ahLst/>
                <a:cxnLst/>
                <a:rect l="l" t="t" r="r" b="b"/>
                <a:pathLst>
                  <a:path w="156686" h="15747" extrusionOk="0">
                    <a:moveTo>
                      <a:pt x="148813" y="15747"/>
                    </a:moveTo>
                    <a:lnTo>
                      <a:pt x="7874" y="15747"/>
                    </a:lnTo>
                    <a:cubicBezTo>
                      <a:pt x="3150" y="15747"/>
                      <a:pt x="0" y="12598"/>
                      <a:pt x="0" y="7874"/>
                    </a:cubicBezTo>
                    <a:cubicBezTo>
                      <a:pt x="0" y="3150"/>
                      <a:pt x="3150" y="0"/>
                      <a:pt x="7874" y="0"/>
                    </a:cubicBezTo>
                    <a:lnTo>
                      <a:pt x="148813" y="0"/>
                    </a:lnTo>
                    <a:cubicBezTo>
                      <a:pt x="153537" y="0"/>
                      <a:pt x="156687" y="3150"/>
                      <a:pt x="156687" y="7874"/>
                    </a:cubicBezTo>
                    <a:cubicBezTo>
                      <a:pt x="156687" y="12598"/>
                      <a:pt x="152750" y="15747"/>
                      <a:pt x="14881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647" name="Google Shape;647;p13"/>
            <p:cNvGrpSpPr/>
            <p:nvPr/>
          </p:nvGrpSpPr>
          <p:grpSpPr>
            <a:xfrm>
              <a:off x="431728" y="3981711"/>
              <a:ext cx="290437" cy="290397"/>
              <a:chOff x="3558649" y="1625723"/>
              <a:chExt cx="373217" cy="373213"/>
            </a:xfrm>
          </p:grpSpPr>
          <p:sp>
            <p:nvSpPr>
              <p:cNvPr id="648" name="Google Shape;648;p13"/>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9" name="Google Shape;649;p13"/>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0" name="Google Shape;650;p13"/>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1" name="Google Shape;651;p13"/>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52" name="Google Shape;652;p13"/>
            <p:cNvSpPr/>
            <p:nvPr/>
          </p:nvSpPr>
          <p:spPr>
            <a:xfrm>
              <a:off x="145434" y="3813331"/>
              <a:ext cx="333613" cy="1126855"/>
            </a:xfrm>
            <a:custGeom>
              <a:avLst/>
              <a:gdLst/>
              <a:ahLst/>
              <a:cxnLst/>
              <a:rect l="l" t="t" r="r" b="b"/>
              <a:pathLst>
                <a:path w="444817" h="1502473" extrusionOk="0">
                  <a:moveTo>
                    <a:pt x="0" y="0"/>
                  </a:moveTo>
                  <a:lnTo>
                    <a:pt x="0" y="1419035"/>
                  </a:lnTo>
                  <a:cubicBezTo>
                    <a:pt x="0" y="1465136"/>
                    <a:pt x="37338" y="1502474"/>
                    <a:pt x="83439" y="1502474"/>
                  </a:cubicBezTo>
                  <a:lnTo>
                    <a:pt x="444817" y="1502474"/>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653" name="Google Shape;653;p13"/>
            <p:cNvCxnSpPr/>
            <p:nvPr/>
          </p:nvCxnSpPr>
          <p:spPr>
            <a:xfrm>
              <a:off x="588138" y="4327163"/>
              <a:ext cx="0" cy="332700"/>
            </a:xfrm>
            <a:prstGeom prst="straightConnector1">
              <a:avLst/>
            </a:prstGeom>
            <a:noFill/>
            <a:ln w="19050" cap="flat" cmpd="sng">
              <a:solidFill>
                <a:schemeClr val="dk1"/>
              </a:solidFill>
              <a:prstDash val="dot"/>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4"/>
        <p:cNvGrpSpPr/>
        <p:nvPr/>
      </p:nvGrpSpPr>
      <p:grpSpPr>
        <a:xfrm>
          <a:off x="0" y="0"/>
          <a:ext cx="0" cy="0"/>
          <a:chOff x="0" y="0"/>
          <a:chExt cx="0" cy="0"/>
        </a:xfrm>
      </p:grpSpPr>
      <p:sp>
        <p:nvSpPr>
          <p:cNvPr id="655" name="Google Shape;65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56" name="Google Shape;656;p14"/>
          <p:cNvGrpSpPr/>
          <p:nvPr/>
        </p:nvGrpSpPr>
        <p:grpSpPr>
          <a:xfrm>
            <a:off x="7959411" y="90231"/>
            <a:ext cx="1084147" cy="1706992"/>
            <a:chOff x="7959411" y="90231"/>
            <a:chExt cx="1084147" cy="1706992"/>
          </a:xfrm>
        </p:grpSpPr>
        <p:grpSp>
          <p:nvGrpSpPr>
            <p:cNvPr id="657" name="Google Shape;657;p14"/>
            <p:cNvGrpSpPr/>
            <p:nvPr/>
          </p:nvGrpSpPr>
          <p:grpSpPr>
            <a:xfrm>
              <a:off x="7959411" y="90231"/>
              <a:ext cx="300844" cy="300413"/>
              <a:chOff x="2290790" y="2274124"/>
              <a:chExt cx="379709" cy="379118"/>
            </a:xfrm>
          </p:grpSpPr>
          <p:sp>
            <p:nvSpPr>
              <p:cNvPr id="658" name="Google Shape;658;p14"/>
              <p:cNvSpPr/>
              <p:nvPr/>
            </p:nvSpPr>
            <p:spPr>
              <a:xfrm>
                <a:off x="2297285" y="2280029"/>
                <a:ext cx="367308" cy="367308"/>
              </a:xfrm>
              <a:custGeom>
                <a:avLst/>
                <a:gdLst/>
                <a:ahLst/>
                <a:cxnLst/>
                <a:rect l="l" t="t" r="r" b="b"/>
                <a:pathLst>
                  <a:path w="489744" h="489744" extrusionOk="0">
                    <a:moveTo>
                      <a:pt x="489745" y="244872"/>
                    </a:moveTo>
                    <a:cubicBezTo>
                      <a:pt x="489745" y="380112"/>
                      <a:pt x="380112" y="489745"/>
                      <a:pt x="244872" y="489745"/>
                    </a:cubicBezTo>
                    <a:cubicBezTo>
                      <a:pt x="109633" y="489745"/>
                      <a:pt x="0" y="380112"/>
                      <a:pt x="0" y="244872"/>
                    </a:cubicBezTo>
                    <a:cubicBezTo>
                      <a:pt x="0" y="109633"/>
                      <a:pt x="109633" y="0"/>
                      <a:pt x="244872" y="0"/>
                    </a:cubicBezTo>
                    <a:cubicBezTo>
                      <a:pt x="380112" y="0"/>
                      <a:pt x="489745" y="109633"/>
                      <a:pt x="489745" y="24487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9" name="Google Shape;659;p14"/>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0" name="Google Shape;660;p14"/>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1" name="Google Shape;661;p14"/>
              <p:cNvSpPr/>
              <p:nvPr/>
            </p:nvSpPr>
            <p:spPr>
              <a:xfrm>
                <a:off x="2346890" y="2274124"/>
                <a:ext cx="268099" cy="379118"/>
              </a:xfrm>
              <a:custGeom>
                <a:avLst/>
                <a:gdLst/>
                <a:ahLst/>
                <a:cxnLst/>
                <a:rect l="l" t="t" r="r" b="b"/>
                <a:pathLst>
                  <a:path w="357466" h="505491" extrusionOk="0">
                    <a:moveTo>
                      <a:pt x="178733" y="505492"/>
                    </a:moveTo>
                    <a:cubicBezTo>
                      <a:pt x="80312" y="505492"/>
                      <a:pt x="0" y="392111"/>
                      <a:pt x="0" y="252746"/>
                    </a:cubicBezTo>
                    <a:cubicBezTo>
                      <a:pt x="0" y="113381"/>
                      <a:pt x="80312" y="0"/>
                      <a:pt x="178733" y="0"/>
                    </a:cubicBezTo>
                    <a:cubicBezTo>
                      <a:pt x="277154" y="0"/>
                      <a:pt x="357466" y="113381"/>
                      <a:pt x="357466" y="252746"/>
                    </a:cubicBezTo>
                    <a:cubicBezTo>
                      <a:pt x="357466" y="392111"/>
                      <a:pt x="277154" y="505492"/>
                      <a:pt x="178733" y="505492"/>
                    </a:cubicBezTo>
                    <a:close/>
                    <a:moveTo>
                      <a:pt x="178733" y="15747"/>
                    </a:moveTo>
                    <a:cubicBezTo>
                      <a:pt x="88973" y="15747"/>
                      <a:pt x="15747" y="122042"/>
                      <a:pt x="15747" y="252746"/>
                    </a:cubicBezTo>
                    <a:cubicBezTo>
                      <a:pt x="15747" y="383449"/>
                      <a:pt x="88973" y="489745"/>
                      <a:pt x="178733" y="489745"/>
                    </a:cubicBezTo>
                    <a:cubicBezTo>
                      <a:pt x="268493" y="489745"/>
                      <a:pt x="341719" y="383449"/>
                      <a:pt x="341719" y="252746"/>
                    </a:cubicBezTo>
                    <a:cubicBezTo>
                      <a:pt x="341719" y="122042"/>
                      <a:pt x="268493" y="15747"/>
                      <a:pt x="17873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2" name="Google Shape;662;p14"/>
              <p:cNvSpPr/>
              <p:nvPr/>
            </p:nvSpPr>
            <p:spPr>
              <a:xfrm>
                <a:off x="2421296" y="2274124"/>
                <a:ext cx="119287" cy="379118"/>
              </a:xfrm>
              <a:custGeom>
                <a:avLst/>
                <a:gdLst/>
                <a:ahLst/>
                <a:cxnLst/>
                <a:rect l="l" t="t" r="r" b="b"/>
                <a:pathLst>
                  <a:path w="159049" h="505491" extrusionOk="0">
                    <a:moveTo>
                      <a:pt x="79525" y="505492"/>
                    </a:moveTo>
                    <a:cubicBezTo>
                      <a:pt x="27558" y="505492"/>
                      <a:pt x="0" y="374789"/>
                      <a:pt x="0" y="252746"/>
                    </a:cubicBezTo>
                    <a:cubicBezTo>
                      <a:pt x="0" y="130704"/>
                      <a:pt x="27558" y="0"/>
                      <a:pt x="79525" y="0"/>
                    </a:cubicBezTo>
                    <a:cubicBezTo>
                      <a:pt x="131491" y="0"/>
                      <a:pt x="159049" y="130704"/>
                      <a:pt x="159049" y="252746"/>
                    </a:cubicBezTo>
                    <a:cubicBezTo>
                      <a:pt x="159049" y="374789"/>
                      <a:pt x="130704" y="505492"/>
                      <a:pt x="79525" y="505492"/>
                    </a:cubicBezTo>
                    <a:close/>
                    <a:moveTo>
                      <a:pt x="79525" y="15747"/>
                    </a:moveTo>
                    <a:cubicBezTo>
                      <a:pt x="49605" y="15747"/>
                      <a:pt x="15747" y="113381"/>
                      <a:pt x="15747" y="252746"/>
                    </a:cubicBezTo>
                    <a:cubicBezTo>
                      <a:pt x="15747" y="392111"/>
                      <a:pt x="49605" y="489745"/>
                      <a:pt x="79525" y="489745"/>
                    </a:cubicBezTo>
                    <a:cubicBezTo>
                      <a:pt x="109445" y="489745"/>
                      <a:pt x="143302" y="392111"/>
                      <a:pt x="143302" y="252746"/>
                    </a:cubicBezTo>
                    <a:cubicBezTo>
                      <a:pt x="143302" y="113381"/>
                      <a:pt x="109445" y="15747"/>
                      <a:pt x="79525"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3" name="Google Shape;663;p14"/>
              <p:cNvSpPr/>
              <p:nvPr/>
            </p:nvSpPr>
            <p:spPr>
              <a:xfrm>
                <a:off x="2290790" y="2457778"/>
                <a:ext cx="379709" cy="11810"/>
              </a:xfrm>
              <a:custGeom>
                <a:avLst/>
                <a:gdLst/>
                <a:ahLst/>
                <a:cxnLst/>
                <a:rect l="l" t="t" r="r" b="b"/>
                <a:pathLst>
                  <a:path w="506279" h="15747" extrusionOk="0">
                    <a:moveTo>
                      <a:pt x="498406" y="15747"/>
                    </a:moveTo>
                    <a:lnTo>
                      <a:pt x="7874" y="15747"/>
                    </a:lnTo>
                    <a:cubicBezTo>
                      <a:pt x="3149" y="15747"/>
                      <a:pt x="0" y="12598"/>
                      <a:pt x="0" y="7874"/>
                    </a:cubicBezTo>
                    <a:cubicBezTo>
                      <a:pt x="0" y="3149"/>
                      <a:pt x="3149" y="0"/>
                      <a:pt x="7874" y="0"/>
                    </a:cubicBezTo>
                    <a:lnTo>
                      <a:pt x="498406" y="0"/>
                    </a:lnTo>
                    <a:cubicBezTo>
                      <a:pt x="503130" y="0"/>
                      <a:pt x="506279" y="3149"/>
                      <a:pt x="506279" y="7874"/>
                    </a:cubicBezTo>
                    <a:cubicBezTo>
                      <a:pt x="506279" y="12598"/>
                      <a:pt x="503130" y="15747"/>
                      <a:pt x="49840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664" name="Google Shape;664;p14"/>
            <p:cNvGrpSpPr/>
            <p:nvPr/>
          </p:nvGrpSpPr>
          <p:grpSpPr>
            <a:xfrm>
              <a:off x="8548824" y="794048"/>
              <a:ext cx="373217" cy="373213"/>
              <a:chOff x="3558649" y="1625723"/>
              <a:chExt cx="373217" cy="373213"/>
            </a:xfrm>
          </p:grpSpPr>
          <p:sp>
            <p:nvSpPr>
              <p:cNvPr id="665" name="Google Shape;665;p14"/>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6" name="Google Shape;666;p14"/>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7" name="Google Shape;667;p14"/>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8" name="Google Shape;668;p14"/>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669" name="Google Shape;669;p14"/>
            <p:cNvGrpSpPr/>
            <p:nvPr/>
          </p:nvGrpSpPr>
          <p:grpSpPr>
            <a:xfrm>
              <a:off x="8858132" y="1406294"/>
              <a:ext cx="185425" cy="390929"/>
              <a:chOff x="5553457" y="1290894"/>
              <a:chExt cx="185425" cy="390929"/>
            </a:xfrm>
          </p:grpSpPr>
          <p:sp>
            <p:nvSpPr>
              <p:cNvPr id="670" name="Google Shape;670;p14"/>
              <p:cNvSpPr/>
              <p:nvPr/>
            </p:nvSpPr>
            <p:spPr>
              <a:xfrm>
                <a:off x="5553457" y="1290894"/>
                <a:ext cx="185425" cy="390929"/>
              </a:xfrm>
              <a:custGeom>
                <a:avLst/>
                <a:gdLst/>
                <a:ahLst/>
                <a:cxnLst/>
                <a:rect l="l" t="t" r="r" b="b"/>
                <a:pathLst>
                  <a:path w="247234" h="521239" extrusionOk="0">
                    <a:moveTo>
                      <a:pt x="200780" y="521239"/>
                    </a:moveTo>
                    <a:lnTo>
                      <a:pt x="46455" y="521239"/>
                    </a:lnTo>
                    <a:cubicBezTo>
                      <a:pt x="21259" y="521239"/>
                      <a:pt x="0" y="500768"/>
                      <a:pt x="0" y="474785"/>
                    </a:cubicBezTo>
                    <a:lnTo>
                      <a:pt x="0" y="46455"/>
                    </a:lnTo>
                    <a:cubicBezTo>
                      <a:pt x="0" y="21259"/>
                      <a:pt x="20471" y="0"/>
                      <a:pt x="46455" y="0"/>
                    </a:cubicBezTo>
                    <a:lnTo>
                      <a:pt x="200780" y="0"/>
                    </a:lnTo>
                    <a:cubicBezTo>
                      <a:pt x="225976" y="0"/>
                      <a:pt x="247234" y="20472"/>
                      <a:pt x="247234" y="46455"/>
                    </a:cubicBezTo>
                    <a:lnTo>
                      <a:pt x="247234" y="474785"/>
                    </a:lnTo>
                    <a:cubicBezTo>
                      <a:pt x="246447" y="499980"/>
                      <a:pt x="225976" y="521239"/>
                      <a:pt x="200780" y="5212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1" name="Google Shape;671;p14"/>
              <p:cNvSpPr/>
              <p:nvPr/>
            </p:nvSpPr>
            <p:spPr>
              <a:xfrm>
                <a:off x="5573535" y="1325735"/>
                <a:ext cx="133459" cy="160623"/>
              </a:xfrm>
              <a:custGeom>
                <a:avLst/>
                <a:gdLst/>
                <a:ahLst/>
                <a:cxnLst/>
                <a:rect l="l" t="t" r="r" b="b"/>
                <a:pathLst>
                  <a:path w="177945" h="214164" extrusionOk="0">
                    <a:moveTo>
                      <a:pt x="0" y="0"/>
                    </a:moveTo>
                    <a:lnTo>
                      <a:pt x="177945" y="0"/>
                    </a:lnTo>
                    <a:lnTo>
                      <a:pt x="177945" y="214165"/>
                    </a:lnTo>
                    <a:lnTo>
                      <a:pt x="0" y="214165"/>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2" name="Google Shape;672;p14"/>
              <p:cNvSpPr/>
              <p:nvPr/>
            </p:nvSpPr>
            <p:spPr>
              <a:xfrm>
                <a:off x="5573535"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3" name="Google Shape;673;p14"/>
              <p:cNvSpPr/>
              <p:nvPr/>
            </p:nvSpPr>
            <p:spPr>
              <a:xfrm>
                <a:off x="5622549" y="1499941"/>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4" name="Google Shape;674;p14"/>
              <p:cNvSpPr/>
              <p:nvPr/>
            </p:nvSpPr>
            <p:spPr>
              <a:xfrm>
                <a:off x="5670972"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5" name="Google Shape;675;p14"/>
              <p:cNvSpPr/>
              <p:nvPr/>
            </p:nvSpPr>
            <p:spPr>
              <a:xfrm>
                <a:off x="5573535"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6" name="Google Shape;676;p14"/>
              <p:cNvSpPr/>
              <p:nvPr/>
            </p:nvSpPr>
            <p:spPr>
              <a:xfrm>
                <a:off x="5622549" y="1538916"/>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133"/>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7" name="Google Shape;677;p14"/>
              <p:cNvSpPr/>
              <p:nvPr/>
            </p:nvSpPr>
            <p:spPr>
              <a:xfrm>
                <a:off x="5670972"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8" name="Google Shape;678;p14"/>
              <p:cNvSpPr/>
              <p:nvPr/>
            </p:nvSpPr>
            <p:spPr>
              <a:xfrm>
                <a:off x="5573535"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9" name="Google Shape;679;p14"/>
              <p:cNvSpPr/>
              <p:nvPr/>
            </p:nvSpPr>
            <p:spPr>
              <a:xfrm>
                <a:off x="5622549" y="1577300"/>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0" name="Google Shape;680;p14"/>
              <p:cNvSpPr/>
              <p:nvPr/>
            </p:nvSpPr>
            <p:spPr>
              <a:xfrm>
                <a:off x="5670972"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1" name="Google Shape;681;p14"/>
              <p:cNvSpPr/>
              <p:nvPr/>
            </p:nvSpPr>
            <p:spPr>
              <a:xfrm>
                <a:off x="5573535"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2" name="Google Shape;682;p14"/>
              <p:cNvSpPr/>
              <p:nvPr/>
            </p:nvSpPr>
            <p:spPr>
              <a:xfrm>
                <a:off x="5622549" y="1615685"/>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3" name="Google Shape;683;p14"/>
              <p:cNvSpPr/>
              <p:nvPr/>
            </p:nvSpPr>
            <p:spPr>
              <a:xfrm>
                <a:off x="5670972"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84" name="Google Shape;684;p14"/>
            <p:cNvSpPr/>
            <p:nvPr/>
          </p:nvSpPr>
          <p:spPr>
            <a:xfrm rot="-5400000">
              <a:off x="8565658" y="1367873"/>
              <a:ext cx="395144" cy="64960"/>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5" name="Google Shape;685;p14"/>
            <p:cNvSpPr/>
            <p:nvPr/>
          </p:nvSpPr>
          <p:spPr>
            <a:xfrm flipH="1">
              <a:off x="8301964" y="233875"/>
              <a:ext cx="406459" cy="527425"/>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86" name="Google Shape;686;p14"/>
          <p:cNvGrpSpPr/>
          <p:nvPr/>
        </p:nvGrpSpPr>
        <p:grpSpPr>
          <a:xfrm>
            <a:off x="47681" y="3679588"/>
            <a:ext cx="1457559" cy="1332256"/>
            <a:chOff x="47681" y="3679588"/>
            <a:chExt cx="1457559" cy="1332256"/>
          </a:xfrm>
        </p:grpSpPr>
        <p:grpSp>
          <p:nvGrpSpPr>
            <p:cNvPr id="687" name="Google Shape;687;p14"/>
            <p:cNvGrpSpPr/>
            <p:nvPr/>
          </p:nvGrpSpPr>
          <p:grpSpPr>
            <a:xfrm>
              <a:off x="1160963" y="4793350"/>
              <a:ext cx="344277" cy="218495"/>
              <a:chOff x="7287838" y="1389512"/>
              <a:chExt cx="344277" cy="218495"/>
            </a:xfrm>
          </p:grpSpPr>
          <p:sp>
            <p:nvSpPr>
              <p:cNvPr id="688" name="Google Shape;688;p14"/>
              <p:cNvSpPr/>
              <p:nvPr/>
            </p:nvSpPr>
            <p:spPr>
              <a:xfrm>
                <a:off x="7296696" y="1398370"/>
                <a:ext cx="326561" cy="200779"/>
              </a:xfrm>
              <a:custGeom>
                <a:avLst/>
                <a:gdLst/>
                <a:ahLst/>
                <a:cxnLst/>
                <a:rect l="l" t="t" r="r" b="b"/>
                <a:pathLst>
                  <a:path w="435415" h="267705" extrusionOk="0">
                    <a:moveTo>
                      <a:pt x="402346" y="267706"/>
                    </a:moveTo>
                    <a:lnTo>
                      <a:pt x="33069" y="267706"/>
                    </a:lnTo>
                    <a:cubicBezTo>
                      <a:pt x="14960" y="267706"/>
                      <a:pt x="0" y="252746"/>
                      <a:pt x="0" y="234637"/>
                    </a:cubicBezTo>
                    <a:lnTo>
                      <a:pt x="0" y="33070"/>
                    </a:lnTo>
                    <a:cubicBezTo>
                      <a:pt x="0" y="14960"/>
                      <a:pt x="14960" y="0"/>
                      <a:pt x="33069" y="0"/>
                    </a:cubicBezTo>
                    <a:lnTo>
                      <a:pt x="402346" y="0"/>
                    </a:lnTo>
                    <a:cubicBezTo>
                      <a:pt x="420456" y="0"/>
                      <a:pt x="435416" y="14960"/>
                      <a:pt x="435416" y="33070"/>
                    </a:cubicBezTo>
                    <a:lnTo>
                      <a:pt x="435416" y="234637"/>
                    </a:lnTo>
                    <a:cubicBezTo>
                      <a:pt x="435416" y="252746"/>
                      <a:pt x="420456" y="267706"/>
                      <a:pt x="402346" y="2677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9" name="Google Shape;689;p14"/>
              <p:cNvSpPr/>
              <p:nvPr/>
            </p:nvSpPr>
            <p:spPr>
              <a:xfrm>
                <a:off x="7287838" y="1389512"/>
                <a:ext cx="344277" cy="218495"/>
              </a:xfrm>
              <a:custGeom>
                <a:avLst/>
                <a:gdLst/>
                <a:ahLst/>
                <a:cxnLst/>
                <a:rect l="l" t="t" r="r" b="b"/>
                <a:pathLst>
                  <a:path w="459036" h="291327" extrusionOk="0">
                    <a:moveTo>
                      <a:pt x="414157" y="291327"/>
                    </a:moveTo>
                    <a:lnTo>
                      <a:pt x="44880" y="291327"/>
                    </a:lnTo>
                    <a:cubicBezTo>
                      <a:pt x="19684" y="291327"/>
                      <a:pt x="0" y="270856"/>
                      <a:pt x="0" y="246447"/>
                    </a:cubicBezTo>
                    <a:lnTo>
                      <a:pt x="0" y="44880"/>
                    </a:lnTo>
                    <a:cubicBezTo>
                      <a:pt x="0" y="19684"/>
                      <a:pt x="20471" y="0"/>
                      <a:pt x="44880" y="0"/>
                    </a:cubicBezTo>
                    <a:lnTo>
                      <a:pt x="414157" y="0"/>
                    </a:lnTo>
                    <a:cubicBezTo>
                      <a:pt x="439352" y="0"/>
                      <a:pt x="459037" y="20472"/>
                      <a:pt x="459037" y="44880"/>
                    </a:cubicBezTo>
                    <a:lnTo>
                      <a:pt x="459037" y="246447"/>
                    </a:lnTo>
                    <a:cubicBezTo>
                      <a:pt x="459037" y="270856"/>
                      <a:pt x="439352" y="291327"/>
                      <a:pt x="414157" y="291327"/>
                    </a:cubicBezTo>
                    <a:close/>
                    <a:moveTo>
                      <a:pt x="44880" y="22834"/>
                    </a:moveTo>
                    <a:cubicBezTo>
                      <a:pt x="33069" y="22834"/>
                      <a:pt x="23621" y="32282"/>
                      <a:pt x="23621" y="44093"/>
                    </a:cubicBezTo>
                    <a:lnTo>
                      <a:pt x="23621" y="245660"/>
                    </a:lnTo>
                    <a:cubicBezTo>
                      <a:pt x="23621" y="257470"/>
                      <a:pt x="33069" y="266919"/>
                      <a:pt x="44880" y="266919"/>
                    </a:cubicBezTo>
                    <a:lnTo>
                      <a:pt x="414157" y="266919"/>
                    </a:lnTo>
                    <a:cubicBezTo>
                      <a:pt x="425967" y="266919"/>
                      <a:pt x="435416" y="257470"/>
                      <a:pt x="435416" y="245660"/>
                    </a:cubicBezTo>
                    <a:lnTo>
                      <a:pt x="435416" y="44093"/>
                    </a:lnTo>
                    <a:cubicBezTo>
                      <a:pt x="435416" y="32282"/>
                      <a:pt x="425967" y="22834"/>
                      <a:pt x="414157" y="22834"/>
                    </a:cubicBezTo>
                    <a:lnTo>
                      <a:pt x="44880" y="22834"/>
                    </a:lnTo>
                    <a:lnTo>
                      <a:pt x="44880" y="228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0" name="Google Shape;690;p14"/>
              <p:cNvSpPr/>
              <p:nvPr/>
            </p:nvSpPr>
            <p:spPr>
              <a:xfrm>
                <a:off x="7296696" y="1429078"/>
                <a:ext cx="326561" cy="36612"/>
              </a:xfrm>
              <a:custGeom>
                <a:avLst/>
                <a:gdLst/>
                <a:ahLst/>
                <a:cxnLst/>
                <a:rect l="l" t="t" r="r" b="b"/>
                <a:pathLst>
                  <a:path w="435415" h="48816" extrusionOk="0">
                    <a:moveTo>
                      <a:pt x="0" y="6299"/>
                    </a:moveTo>
                    <a:lnTo>
                      <a:pt x="0" y="48817"/>
                    </a:lnTo>
                    <a:lnTo>
                      <a:pt x="435416" y="48817"/>
                    </a:lnTo>
                    <a:lnTo>
                      <a:pt x="435416" y="6299"/>
                    </a:lnTo>
                    <a:cubicBezTo>
                      <a:pt x="435416" y="3937"/>
                      <a:pt x="435416" y="2362"/>
                      <a:pt x="434628" y="0"/>
                    </a:cubicBezTo>
                    <a:lnTo>
                      <a:pt x="0" y="0"/>
                    </a:lnTo>
                    <a:cubicBezTo>
                      <a:pt x="0" y="2362"/>
                      <a:pt x="0" y="3937"/>
                      <a:pt x="0" y="629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1" name="Google Shape;691;p14"/>
              <p:cNvSpPr/>
              <p:nvPr/>
            </p:nvSpPr>
            <p:spPr>
              <a:xfrm>
                <a:off x="7518735" y="1483406"/>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2" name="Google Shape;692;p14"/>
              <p:cNvSpPr/>
              <p:nvPr/>
            </p:nvSpPr>
            <p:spPr>
              <a:xfrm>
                <a:off x="7518144" y="1508799"/>
                <a:ext cx="60233" cy="12992"/>
              </a:xfrm>
              <a:custGeom>
                <a:avLst/>
                <a:gdLst/>
                <a:ahLst/>
                <a:cxnLst/>
                <a:rect l="l" t="t" r="r" b="b"/>
                <a:pathLst>
                  <a:path w="80311" h="17322" extrusionOk="0">
                    <a:moveTo>
                      <a:pt x="61414"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80311" y="13385"/>
                      <a:pt x="76375" y="17322"/>
                      <a:pt x="71651" y="17322"/>
                    </a:cubicBezTo>
                    <a:lnTo>
                      <a:pt x="61414" y="17322"/>
                    </a:ln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3" name="Google Shape;693;p14"/>
              <p:cNvSpPr/>
              <p:nvPr/>
            </p:nvSpPr>
            <p:spPr>
              <a:xfrm>
                <a:off x="7518735" y="1534192"/>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4" name="Google Shape;694;p14"/>
              <p:cNvSpPr/>
              <p:nvPr/>
            </p:nvSpPr>
            <p:spPr>
              <a:xfrm>
                <a:off x="7518735" y="1559585"/>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5" name="Google Shape;695;p14"/>
              <p:cNvSpPr/>
              <p:nvPr/>
            </p:nvSpPr>
            <p:spPr>
              <a:xfrm>
                <a:off x="7326813" y="1481635"/>
                <a:ext cx="177749" cy="90941"/>
              </a:xfrm>
              <a:custGeom>
                <a:avLst/>
                <a:gdLst/>
                <a:ahLst/>
                <a:cxnLst/>
                <a:rect l="l" t="t" r="r" b="b"/>
                <a:pathLst>
                  <a:path w="236998" h="121255" extrusionOk="0">
                    <a:moveTo>
                      <a:pt x="0" y="0"/>
                    </a:moveTo>
                    <a:lnTo>
                      <a:pt x="236998" y="0"/>
                    </a:lnTo>
                    <a:lnTo>
                      <a:pt x="236998" y="121255"/>
                    </a:lnTo>
                    <a:lnTo>
                      <a:pt x="0" y="1212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96" name="Google Shape;696;p14"/>
            <p:cNvSpPr/>
            <p:nvPr/>
          </p:nvSpPr>
          <p:spPr>
            <a:xfrm>
              <a:off x="348265" y="3679588"/>
              <a:ext cx="207408" cy="218275"/>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97" name="Google Shape;697;p14"/>
            <p:cNvGrpSpPr/>
            <p:nvPr/>
          </p:nvGrpSpPr>
          <p:grpSpPr>
            <a:xfrm>
              <a:off x="47681" y="4289012"/>
              <a:ext cx="283087" cy="404335"/>
              <a:chOff x="6485311" y="2287115"/>
              <a:chExt cx="317113" cy="452935"/>
            </a:xfrm>
          </p:grpSpPr>
          <p:sp>
            <p:nvSpPr>
              <p:cNvPr id="698" name="Google Shape;698;p14"/>
              <p:cNvSpPr/>
              <p:nvPr/>
            </p:nvSpPr>
            <p:spPr>
              <a:xfrm>
                <a:off x="6503573" y="2304241"/>
                <a:ext cx="280620" cy="415732"/>
              </a:xfrm>
              <a:custGeom>
                <a:avLst/>
                <a:gdLst/>
                <a:ahLst/>
                <a:cxnLst/>
                <a:rect l="l" t="t" r="r" b="b"/>
                <a:pathLst>
                  <a:path w="374160" h="554309" extrusionOk="0">
                    <a:moveTo>
                      <a:pt x="254379" y="346443"/>
                    </a:moveTo>
                    <a:cubicBezTo>
                      <a:pt x="202412" y="292114"/>
                      <a:pt x="198475" y="273218"/>
                      <a:pt x="279574" y="192906"/>
                    </a:cubicBezTo>
                    <a:cubicBezTo>
                      <a:pt x="360674" y="113381"/>
                      <a:pt x="348076" y="3149"/>
                      <a:pt x="348076" y="3149"/>
                    </a:cubicBezTo>
                    <a:lnTo>
                      <a:pt x="192176" y="0"/>
                    </a:lnTo>
                    <a:lnTo>
                      <a:pt x="192176" y="0"/>
                    </a:lnTo>
                    <a:lnTo>
                      <a:pt x="187452" y="0"/>
                    </a:lnTo>
                    <a:lnTo>
                      <a:pt x="182728" y="0"/>
                    </a:lnTo>
                    <a:lnTo>
                      <a:pt x="182728" y="0"/>
                    </a:lnTo>
                    <a:lnTo>
                      <a:pt x="26828" y="3149"/>
                    </a:lnTo>
                    <a:cubicBezTo>
                      <a:pt x="26828" y="3149"/>
                      <a:pt x="14231" y="113381"/>
                      <a:pt x="95330" y="192906"/>
                    </a:cubicBezTo>
                    <a:cubicBezTo>
                      <a:pt x="176429" y="272430"/>
                      <a:pt x="172492" y="292114"/>
                      <a:pt x="120526" y="346443"/>
                    </a:cubicBezTo>
                    <a:cubicBezTo>
                      <a:pt x="68559" y="400772"/>
                      <a:pt x="-2304" y="454313"/>
                      <a:pt x="58" y="554309"/>
                    </a:cubicBezTo>
                    <a:lnTo>
                      <a:pt x="182728" y="554309"/>
                    </a:lnTo>
                    <a:lnTo>
                      <a:pt x="191389" y="554309"/>
                    </a:lnTo>
                    <a:lnTo>
                      <a:pt x="374059" y="554309"/>
                    </a:lnTo>
                    <a:cubicBezTo>
                      <a:pt x="377208" y="454313"/>
                      <a:pt x="306345" y="400772"/>
                      <a:pt x="254379" y="34644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9" name="Google Shape;699;p14"/>
              <p:cNvSpPr/>
              <p:nvPr/>
            </p:nvSpPr>
            <p:spPr>
              <a:xfrm>
                <a:off x="6495294" y="2294201"/>
                <a:ext cx="297681" cy="434628"/>
              </a:xfrm>
              <a:custGeom>
                <a:avLst/>
                <a:gdLst/>
                <a:ahLst/>
                <a:cxnLst/>
                <a:rect l="l" t="t" r="r" b="b"/>
                <a:pathLst>
                  <a:path w="396908" h="579504" extrusionOk="0">
                    <a:moveTo>
                      <a:pt x="396909" y="579505"/>
                    </a:moveTo>
                    <a:lnTo>
                      <a:pt x="74" y="579505"/>
                    </a:lnTo>
                    <a:lnTo>
                      <a:pt x="74" y="567694"/>
                    </a:lnTo>
                    <a:cubicBezTo>
                      <a:pt x="-2288" y="477147"/>
                      <a:pt x="52041" y="422818"/>
                      <a:pt x="100858" y="374789"/>
                    </a:cubicBezTo>
                    <a:cubicBezTo>
                      <a:pt x="108731" y="366915"/>
                      <a:pt x="116605" y="359041"/>
                      <a:pt x="123692" y="351167"/>
                    </a:cubicBezTo>
                    <a:cubicBezTo>
                      <a:pt x="168571" y="304713"/>
                      <a:pt x="178808" y="293689"/>
                      <a:pt x="98496" y="214165"/>
                    </a:cubicBezTo>
                    <a:cubicBezTo>
                      <a:pt x="14247" y="131491"/>
                      <a:pt x="26058" y="18897"/>
                      <a:pt x="26845" y="14173"/>
                    </a:cubicBezTo>
                    <a:lnTo>
                      <a:pt x="27632" y="3937"/>
                    </a:lnTo>
                    <a:lnTo>
                      <a:pt x="181957" y="787"/>
                    </a:lnTo>
                    <a:lnTo>
                      <a:pt x="181957" y="0"/>
                    </a:lnTo>
                    <a:lnTo>
                      <a:pt x="198492" y="0"/>
                    </a:lnTo>
                    <a:lnTo>
                      <a:pt x="214239" y="0"/>
                    </a:lnTo>
                    <a:lnTo>
                      <a:pt x="214239" y="787"/>
                    </a:lnTo>
                    <a:lnTo>
                      <a:pt x="368564" y="3937"/>
                    </a:lnTo>
                    <a:lnTo>
                      <a:pt x="369351" y="14173"/>
                    </a:lnTo>
                    <a:cubicBezTo>
                      <a:pt x="370138" y="18897"/>
                      <a:pt x="381949" y="131491"/>
                      <a:pt x="297700" y="214165"/>
                    </a:cubicBezTo>
                    <a:cubicBezTo>
                      <a:pt x="217389" y="292902"/>
                      <a:pt x="228411" y="303925"/>
                      <a:pt x="272505" y="351167"/>
                    </a:cubicBezTo>
                    <a:cubicBezTo>
                      <a:pt x="279591" y="359041"/>
                      <a:pt x="287464" y="366915"/>
                      <a:pt x="295338" y="374789"/>
                    </a:cubicBezTo>
                    <a:cubicBezTo>
                      <a:pt x="343368" y="422818"/>
                      <a:pt x="398484" y="477147"/>
                      <a:pt x="396122" y="567694"/>
                    </a:cubicBezTo>
                    <a:lnTo>
                      <a:pt x="396909" y="579505"/>
                    </a:lnTo>
                    <a:close/>
                    <a:moveTo>
                      <a:pt x="23696" y="555884"/>
                    </a:moveTo>
                    <a:lnTo>
                      <a:pt x="374075" y="555884"/>
                    </a:lnTo>
                    <a:cubicBezTo>
                      <a:pt x="371714" y="481871"/>
                      <a:pt x="325258" y="436203"/>
                      <a:pt x="280379" y="392111"/>
                    </a:cubicBezTo>
                    <a:cubicBezTo>
                      <a:pt x="272505" y="384237"/>
                      <a:pt x="264631" y="376363"/>
                      <a:pt x="256758" y="368489"/>
                    </a:cubicBezTo>
                    <a:cubicBezTo>
                      <a:pt x="196917" y="305500"/>
                      <a:pt x="200854" y="278729"/>
                      <a:pt x="282740" y="198418"/>
                    </a:cubicBezTo>
                    <a:cubicBezTo>
                      <a:pt x="344943" y="137790"/>
                      <a:pt x="348880" y="56691"/>
                      <a:pt x="348092" y="28345"/>
                    </a:cubicBezTo>
                    <a:lnTo>
                      <a:pt x="197704" y="25196"/>
                    </a:lnTo>
                    <a:lnTo>
                      <a:pt x="194555" y="25196"/>
                    </a:lnTo>
                    <a:lnTo>
                      <a:pt x="49679" y="28345"/>
                    </a:lnTo>
                    <a:cubicBezTo>
                      <a:pt x="48891" y="56691"/>
                      <a:pt x="53616" y="137790"/>
                      <a:pt x="115030" y="198418"/>
                    </a:cubicBezTo>
                    <a:cubicBezTo>
                      <a:pt x="196129" y="278729"/>
                      <a:pt x="200854" y="305500"/>
                      <a:pt x="141013" y="368489"/>
                    </a:cubicBezTo>
                    <a:cubicBezTo>
                      <a:pt x="133140" y="376363"/>
                      <a:pt x="125266" y="384237"/>
                      <a:pt x="117392" y="392111"/>
                    </a:cubicBezTo>
                    <a:cubicBezTo>
                      <a:pt x="72513" y="436203"/>
                      <a:pt x="26058" y="481871"/>
                      <a:pt x="23696" y="55588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0" name="Google Shape;700;p14"/>
              <p:cNvSpPr/>
              <p:nvPr/>
            </p:nvSpPr>
            <p:spPr>
              <a:xfrm>
                <a:off x="6485311" y="2708162"/>
                <a:ext cx="317113" cy="31888"/>
              </a:xfrm>
              <a:custGeom>
                <a:avLst/>
                <a:gdLst/>
                <a:ahLst/>
                <a:cxnLst/>
                <a:rect l="l" t="t" r="r" b="b"/>
                <a:pathLst>
                  <a:path w="422817" h="42517" extrusionOk="0">
                    <a:moveTo>
                      <a:pt x="401559" y="42518"/>
                    </a:moveTo>
                    <a:lnTo>
                      <a:pt x="21259" y="42518"/>
                    </a:lnTo>
                    <a:cubicBezTo>
                      <a:pt x="9449" y="42518"/>
                      <a:pt x="0" y="33069"/>
                      <a:pt x="0" y="21259"/>
                    </a:cubicBezTo>
                    <a:lnTo>
                      <a:pt x="0" y="21259"/>
                    </a:lnTo>
                    <a:cubicBezTo>
                      <a:pt x="0" y="9448"/>
                      <a:pt x="9449" y="0"/>
                      <a:pt x="21259" y="0"/>
                    </a:cubicBezTo>
                    <a:lnTo>
                      <a:pt x="401559" y="0"/>
                    </a:lnTo>
                    <a:cubicBezTo>
                      <a:pt x="413370" y="0"/>
                      <a:pt x="422818" y="9448"/>
                      <a:pt x="422818" y="21259"/>
                    </a:cubicBezTo>
                    <a:lnTo>
                      <a:pt x="422818" y="21259"/>
                    </a:lnTo>
                    <a:cubicBezTo>
                      <a:pt x="422818" y="33069"/>
                      <a:pt x="413370" y="42518"/>
                      <a:pt x="401559" y="4251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1" name="Google Shape;701;p14"/>
              <p:cNvSpPr/>
              <p:nvPr/>
            </p:nvSpPr>
            <p:spPr>
              <a:xfrm>
                <a:off x="6485311" y="2287115"/>
                <a:ext cx="317113" cy="31888"/>
              </a:xfrm>
              <a:custGeom>
                <a:avLst/>
                <a:gdLst/>
                <a:ahLst/>
                <a:cxnLst/>
                <a:rect l="l" t="t" r="r" b="b"/>
                <a:pathLst>
                  <a:path w="422817" h="42518" extrusionOk="0">
                    <a:moveTo>
                      <a:pt x="401559" y="42518"/>
                    </a:moveTo>
                    <a:lnTo>
                      <a:pt x="21259" y="42518"/>
                    </a:lnTo>
                    <a:cubicBezTo>
                      <a:pt x="9449" y="42518"/>
                      <a:pt x="0" y="33070"/>
                      <a:pt x="0" y="21259"/>
                    </a:cubicBezTo>
                    <a:lnTo>
                      <a:pt x="0" y="21259"/>
                    </a:lnTo>
                    <a:cubicBezTo>
                      <a:pt x="0" y="9449"/>
                      <a:pt x="9449" y="0"/>
                      <a:pt x="21259" y="0"/>
                    </a:cubicBezTo>
                    <a:lnTo>
                      <a:pt x="401559" y="0"/>
                    </a:lnTo>
                    <a:cubicBezTo>
                      <a:pt x="413370" y="0"/>
                      <a:pt x="422818" y="9449"/>
                      <a:pt x="422818" y="21259"/>
                    </a:cubicBezTo>
                    <a:lnTo>
                      <a:pt x="422818" y="21259"/>
                    </a:lnTo>
                    <a:cubicBezTo>
                      <a:pt x="422818" y="33857"/>
                      <a:pt x="413370" y="42518"/>
                      <a:pt x="401559" y="4251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2" name="Google Shape;702;p14"/>
              <p:cNvSpPr/>
              <p:nvPr/>
            </p:nvSpPr>
            <p:spPr>
              <a:xfrm>
                <a:off x="6526535" y="2427661"/>
                <a:ext cx="234863" cy="269871"/>
              </a:xfrm>
              <a:custGeom>
                <a:avLst/>
                <a:gdLst/>
                <a:ahLst/>
                <a:cxnLst/>
                <a:rect l="l" t="t" r="r" b="b"/>
                <a:pathLst>
                  <a:path w="313151" h="359828" extrusionOk="0">
                    <a:moveTo>
                      <a:pt x="84400" y="0"/>
                    </a:moveTo>
                    <a:lnTo>
                      <a:pt x="231638" y="0"/>
                    </a:lnTo>
                    <a:cubicBezTo>
                      <a:pt x="236362" y="0"/>
                      <a:pt x="239512" y="5511"/>
                      <a:pt x="236362" y="9448"/>
                    </a:cubicBezTo>
                    <a:lnTo>
                      <a:pt x="169436" y="85036"/>
                    </a:lnTo>
                    <a:cubicBezTo>
                      <a:pt x="168648" y="85823"/>
                      <a:pt x="167861" y="87398"/>
                      <a:pt x="167861" y="88973"/>
                    </a:cubicBezTo>
                    <a:lnTo>
                      <a:pt x="167861" y="318098"/>
                    </a:lnTo>
                    <a:cubicBezTo>
                      <a:pt x="167861" y="321247"/>
                      <a:pt x="170223" y="323609"/>
                      <a:pt x="173372" y="323609"/>
                    </a:cubicBezTo>
                    <a:lnTo>
                      <a:pt x="298565" y="323609"/>
                    </a:lnTo>
                    <a:cubicBezTo>
                      <a:pt x="300926" y="323609"/>
                      <a:pt x="303289" y="325184"/>
                      <a:pt x="304076" y="327546"/>
                    </a:cubicBezTo>
                    <a:lnTo>
                      <a:pt x="312737" y="352742"/>
                    </a:lnTo>
                    <a:cubicBezTo>
                      <a:pt x="314312" y="356679"/>
                      <a:pt x="311162" y="359828"/>
                      <a:pt x="307225" y="359828"/>
                    </a:cubicBezTo>
                    <a:lnTo>
                      <a:pt x="5662" y="359828"/>
                    </a:lnTo>
                    <a:cubicBezTo>
                      <a:pt x="1726" y="359828"/>
                      <a:pt x="-636" y="356679"/>
                      <a:pt x="151" y="352742"/>
                    </a:cubicBezTo>
                    <a:lnTo>
                      <a:pt x="7237" y="327546"/>
                    </a:lnTo>
                    <a:cubicBezTo>
                      <a:pt x="8025" y="325184"/>
                      <a:pt x="10387" y="323609"/>
                      <a:pt x="12749" y="323609"/>
                    </a:cubicBezTo>
                    <a:lnTo>
                      <a:pt x="141878" y="322822"/>
                    </a:lnTo>
                    <a:cubicBezTo>
                      <a:pt x="145027" y="322822"/>
                      <a:pt x="147389" y="320460"/>
                      <a:pt x="147389" y="317310"/>
                    </a:cubicBezTo>
                    <a:lnTo>
                      <a:pt x="147389" y="90548"/>
                    </a:lnTo>
                    <a:cubicBezTo>
                      <a:pt x="147389" y="88973"/>
                      <a:pt x="146602" y="88185"/>
                      <a:pt x="145814" y="87398"/>
                    </a:cubicBezTo>
                    <a:lnTo>
                      <a:pt x="78888" y="10236"/>
                    </a:lnTo>
                    <a:cubicBezTo>
                      <a:pt x="77313" y="5511"/>
                      <a:pt x="79675" y="0"/>
                      <a:pt x="8440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03" name="Google Shape;703;p14"/>
            <p:cNvSpPr/>
            <p:nvPr/>
          </p:nvSpPr>
          <p:spPr>
            <a:xfrm rot="-5400000" flipH="1">
              <a:off x="-12328" y="3981654"/>
              <a:ext cx="493931" cy="124074"/>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4" name="Google Shape;704;p14"/>
            <p:cNvSpPr/>
            <p:nvPr/>
          </p:nvSpPr>
          <p:spPr>
            <a:xfrm rot="-5400000">
              <a:off x="551600" y="4365951"/>
              <a:ext cx="159985" cy="917980"/>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05"/>
        <p:cNvGrpSpPr/>
        <p:nvPr/>
      </p:nvGrpSpPr>
      <p:grpSpPr>
        <a:xfrm>
          <a:off x="0" y="0"/>
          <a:ext cx="0" cy="0"/>
          <a:chOff x="0" y="0"/>
          <a:chExt cx="0" cy="0"/>
        </a:xfrm>
      </p:grpSpPr>
      <p:sp>
        <p:nvSpPr>
          <p:cNvPr id="706" name="Google Shape;70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07" name="Google Shape;707;p15"/>
          <p:cNvGrpSpPr/>
          <p:nvPr/>
        </p:nvGrpSpPr>
        <p:grpSpPr>
          <a:xfrm>
            <a:off x="8563798" y="2681511"/>
            <a:ext cx="472889" cy="2275301"/>
            <a:chOff x="8563798" y="2681511"/>
            <a:chExt cx="472889" cy="2275301"/>
          </a:xfrm>
        </p:grpSpPr>
        <p:sp>
          <p:nvSpPr>
            <p:cNvPr id="708" name="Google Shape;708;p15"/>
            <p:cNvSpPr/>
            <p:nvPr/>
          </p:nvSpPr>
          <p:spPr>
            <a:xfrm flipH="1">
              <a:off x="8563798" y="3460450"/>
              <a:ext cx="183896" cy="193531"/>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09" name="Google Shape;709;p15"/>
            <p:cNvGrpSpPr/>
            <p:nvPr/>
          </p:nvGrpSpPr>
          <p:grpSpPr>
            <a:xfrm>
              <a:off x="8724592" y="2681511"/>
              <a:ext cx="312095" cy="2275301"/>
              <a:chOff x="8724592" y="2681511"/>
              <a:chExt cx="312095" cy="2275301"/>
            </a:xfrm>
          </p:grpSpPr>
          <p:grpSp>
            <p:nvGrpSpPr>
              <p:cNvPr id="710" name="Google Shape;710;p15"/>
              <p:cNvGrpSpPr/>
              <p:nvPr/>
            </p:nvGrpSpPr>
            <p:grpSpPr>
              <a:xfrm flipH="1">
                <a:off x="8724592" y="4347695"/>
                <a:ext cx="312092" cy="609117"/>
                <a:chOff x="203859" y="2964453"/>
                <a:chExt cx="342506" cy="668478"/>
              </a:xfrm>
            </p:grpSpPr>
            <p:sp>
              <p:nvSpPr>
                <p:cNvPr id="711" name="Google Shape;711;p15"/>
                <p:cNvSpPr/>
                <p:nvPr/>
              </p:nvSpPr>
              <p:spPr>
                <a:xfrm>
                  <a:off x="209173" y="3073701"/>
                  <a:ext cx="330695" cy="553915"/>
                </a:xfrm>
                <a:custGeom>
                  <a:avLst/>
                  <a:gdLst/>
                  <a:ahLst/>
                  <a:cxnLst/>
                  <a:rect l="l" t="t" r="r" b="b"/>
                  <a:pathLst>
                    <a:path w="440927" h="738553" extrusionOk="0">
                      <a:moveTo>
                        <a:pt x="0" y="0"/>
                      </a:moveTo>
                      <a:lnTo>
                        <a:pt x="440928" y="0"/>
                      </a:lnTo>
                      <a:lnTo>
                        <a:pt x="440928" y="738554"/>
                      </a:lnTo>
                      <a:lnTo>
                        <a:pt x="0" y="73855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2" name="Google Shape;712;p15"/>
                <p:cNvSpPr/>
                <p:nvPr/>
              </p:nvSpPr>
              <p:spPr>
                <a:xfrm>
                  <a:off x="203859" y="3067205"/>
                  <a:ext cx="342506" cy="565726"/>
                </a:xfrm>
                <a:custGeom>
                  <a:avLst/>
                  <a:gdLst/>
                  <a:ahLst/>
                  <a:cxnLst/>
                  <a:rect l="l" t="t" r="r" b="b"/>
                  <a:pathLst>
                    <a:path w="456675" h="754301" extrusionOk="0">
                      <a:moveTo>
                        <a:pt x="448801" y="754301"/>
                      </a:moveTo>
                      <a:lnTo>
                        <a:pt x="7874" y="754301"/>
                      </a:lnTo>
                      <a:cubicBezTo>
                        <a:pt x="3149" y="754301"/>
                        <a:pt x="0" y="751152"/>
                        <a:pt x="0" y="746427"/>
                      </a:cubicBezTo>
                      <a:lnTo>
                        <a:pt x="0" y="7874"/>
                      </a:lnTo>
                      <a:cubicBezTo>
                        <a:pt x="0" y="3149"/>
                        <a:pt x="3149" y="0"/>
                        <a:pt x="7874" y="0"/>
                      </a:cubicBezTo>
                      <a:lnTo>
                        <a:pt x="448801" y="0"/>
                      </a:lnTo>
                      <a:cubicBezTo>
                        <a:pt x="453526" y="0"/>
                        <a:pt x="456675" y="3149"/>
                        <a:pt x="456675" y="7874"/>
                      </a:cubicBezTo>
                      <a:lnTo>
                        <a:pt x="456675" y="746427"/>
                      </a:lnTo>
                      <a:cubicBezTo>
                        <a:pt x="456675" y="751152"/>
                        <a:pt x="452738" y="754301"/>
                        <a:pt x="448801" y="754301"/>
                      </a:cubicBezTo>
                      <a:close/>
                      <a:moveTo>
                        <a:pt x="14960" y="738554"/>
                      </a:moveTo>
                      <a:lnTo>
                        <a:pt x="440140" y="738554"/>
                      </a:lnTo>
                      <a:lnTo>
                        <a:pt x="440140" y="15747"/>
                      </a:lnTo>
                      <a:lnTo>
                        <a:pt x="14960" y="15747"/>
                      </a:lnTo>
                      <a:lnTo>
                        <a:pt x="14960" y="73855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3" name="Google Shape;713;p15"/>
                <p:cNvSpPr/>
                <p:nvPr/>
              </p:nvSpPr>
              <p:spPr>
                <a:xfrm>
                  <a:off x="251691" y="3150469"/>
                  <a:ext cx="246250" cy="160623"/>
                </a:xfrm>
                <a:custGeom>
                  <a:avLst/>
                  <a:gdLst/>
                  <a:ahLst/>
                  <a:cxnLst/>
                  <a:rect l="l" t="t" r="r" b="b"/>
                  <a:pathLst>
                    <a:path w="328333" h="214164" extrusionOk="0">
                      <a:moveTo>
                        <a:pt x="0" y="0"/>
                      </a:moveTo>
                      <a:lnTo>
                        <a:pt x="328334" y="0"/>
                      </a:lnTo>
                      <a:lnTo>
                        <a:pt x="328334" y="214165"/>
                      </a:lnTo>
                      <a:lnTo>
                        <a:pt x="0" y="21416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4" name="Google Shape;714;p15"/>
                <p:cNvSpPr/>
                <p:nvPr/>
              </p:nvSpPr>
              <p:spPr>
                <a:xfrm>
                  <a:off x="251691" y="3110313"/>
                  <a:ext cx="246250" cy="5905"/>
                </a:xfrm>
                <a:custGeom>
                  <a:avLst/>
                  <a:gdLst/>
                  <a:ahLst/>
                  <a:cxnLst/>
                  <a:rect l="l" t="t" r="r" b="b"/>
                  <a:pathLst>
                    <a:path w="328333" h="7873" extrusionOk="0">
                      <a:moveTo>
                        <a:pt x="0" y="0"/>
                      </a:moveTo>
                      <a:lnTo>
                        <a:pt x="32833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5" name="Google Shape;715;p15"/>
                <p:cNvSpPr/>
                <p:nvPr/>
              </p:nvSpPr>
              <p:spPr>
                <a:xfrm>
                  <a:off x="245786" y="3104408"/>
                  <a:ext cx="258061" cy="11810"/>
                </a:xfrm>
                <a:custGeom>
                  <a:avLst/>
                  <a:gdLst/>
                  <a:ahLst/>
                  <a:cxnLst/>
                  <a:rect l="l" t="t" r="r" b="b"/>
                  <a:pathLst>
                    <a:path w="344081" h="15747" extrusionOk="0">
                      <a:moveTo>
                        <a:pt x="336207" y="15747"/>
                      </a:moveTo>
                      <a:lnTo>
                        <a:pt x="7874" y="15747"/>
                      </a:lnTo>
                      <a:cubicBezTo>
                        <a:pt x="3149" y="15747"/>
                        <a:pt x="0" y="12598"/>
                        <a:pt x="0" y="7874"/>
                      </a:cubicBezTo>
                      <a:cubicBezTo>
                        <a:pt x="0" y="3150"/>
                        <a:pt x="3149" y="0"/>
                        <a:pt x="7874" y="0"/>
                      </a:cubicBezTo>
                      <a:lnTo>
                        <a:pt x="336207" y="0"/>
                      </a:lnTo>
                      <a:cubicBezTo>
                        <a:pt x="340932" y="0"/>
                        <a:pt x="344081" y="3150"/>
                        <a:pt x="344081" y="7874"/>
                      </a:cubicBezTo>
                      <a:cubicBezTo>
                        <a:pt x="344081" y="12598"/>
                        <a:pt x="340144" y="15747"/>
                        <a:pt x="336207"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6" name="Google Shape;716;p15"/>
                <p:cNvSpPr/>
                <p:nvPr/>
              </p:nvSpPr>
              <p:spPr>
                <a:xfrm>
                  <a:off x="25169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7" name="Google Shape;717;p15"/>
                <p:cNvSpPr/>
                <p:nvPr/>
              </p:nvSpPr>
              <p:spPr>
                <a:xfrm>
                  <a:off x="248739"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8" name="Google Shape;718;p15"/>
                <p:cNvSpPr/>
                <p:nvPr/>
              </p:nvSpPr>
              <p:spPr>
                <a:xfrm>
                  <a:off x="346766"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9" name="Google Shape;719;p15"/>
                <p:cNvSpPr/>
                <p:nvPr/>
              </p:nvSpPr>
              <p:spPr>
                <a:xfrm>
                  <a:off x="344404"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0" name="Google Shape;720;p15"/>
                <p:cNvSpPr/>
                <p:nvPr/>
              </p:nvSpPr>
              <p:spPr>
                <a:xfrm>
                  <a:off x="44243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1" name="Google Shape;721;p15"/>
                <p:cNvSpPr/>
                <p:nvPr/>
              </p:nvSpPr>
              <p:spPr>
                <a:xfrm>
                  <a:off x="439479" y="3340619"/>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15"/>
                <p:cNvSpPr/>
                <p:nvPr/>
              </p:nvSpPr>
              <p:spPr>
                <a:xfrm>
                  <a:off x="25169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15"/>
                <p:cNvSpPr/>
                <p:nvPr/>
              </p:nvSpPr>
              <p:spPr>
                <a:xfrm>
                  <a:off x="248739"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15"/>
                <p:cNvSpPr/>
                <p:nvPr/>
              </p:nvSpPr>
              <p:spPr>
                <a:xfrm>
                  <a:off x="346766"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15"/>
                <p:cNvSpPr/>
                <p:nvPr/>
              </p:nvSpPr>
              <p:spPr>
                <a:xfrm>
                  <a:off x="344404"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6" name="Google Shape;726;p15"/>
                <p:cNvSpPr/>
                <p:nvPr/>
              </p:nvSpPr>
              <p:spPr>
                <a:xfrm>
                  <a:off x="44243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7" name="Google Shape;727;p15"/>
                <p:cNvSpPr/>
                <p:nvPr/>
              </p:nvSpPr>
              <p:spPr>
                <a:xfrm>
                  <a:off x="439479" y="3404987"/>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8" name="Google Shape;728;p15"/>
                <p:cNvSpPr/>
                <p:nvPr/>
              </p:nvSpPr>
              <p:spPr>
                <a:xfrm>
                  <a:off x="25169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9" name="Google Shape;729;p15"/>
                <p:cNvSpPr/>
                <p:nvPr/>
              </p:nvSpPr>
              <p:spPr>
                <a:xfrm>
                  <a:off x="248739"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0" name="Google Shape;730;p15"/>
                <p:cNvSpPr/>
                <p:nvPr/>
              </p:nvSpPr>
              <p:spPr>
                <a:xfrm>
                  <a:off x="346766"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1" name="Google Shape;731;p15"/>
                <p:cNvSpPr/>
                <p:nvPr/>
              </p:nvSpPr>
              <p:spPr>
                <a:xfrm>
                  <a:off x="344404"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2" name="Google Shape;732;p15"/>
                <p:cNvSpPr/>
                <p:nvPr/>
              </p:nvSpPr>
              <p:spPr>
                <a:xfrm>
                  <a:off x="44243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3" name="Google Shape;733;p15"/>
                <p:cNvSpPr/>
                <p:nvPr/>
              </p:nvSpPr>
              <p:spPr>
                <a:xfrm>
                  <a:off x="439479" y="3468764"/>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4" name="Google Shape;734;p15"/>
                <p:cNvSpPr/>
                <p:nvPr/>
              </p:nvSpPr>
              <p:spPr>
                <a:xfrm>
                  <a:off x="25169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5" name="Google Shape;735;p15"/>
                <p:cNvSpPr/>
                <p:nvPr/>
              </p:nvSpPr>
              <p:spPr>
                <a:xfrm>
                  <a:off x="248739"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6" name="Google Shape;736;p15"/>
                <p:cNvSpPr/>
                <p:nvPr/>
              </p:nvSpPr>
              <p:spPr>
                <a:xfrm>
                  <a:off x="346766"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15"/>
                <p:cNvSpPr/>
                <p:nvPr/>
              </p:nvSpPr>
              <p:spPr>
                <a:xfrm>
                  <a:off x="344404"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15"/>
                <p:cNvSpPr/>
                <p:nvPr/>
              </p:nvSpPr>
              <p:spPr>
                <a:xfrm>
                  <a:off x="44243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15"/>
                <p:cNvSpPr/>
                <p:nvPr/>
              </p:nvSpPr>
              <p:spPr>
                <a:xfrm>
                  <a:off x="439479" y="3532541"/>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15"/>
                <p:cNvSpPr/>
                <p:nvPr/>
              </p:nvSpPr>
              <p:spPr>
                <a:xfrm>
                  <a:off x="283580" y="2964453"/>
                  <a:ext cx="182473" cy="145860"/>
                </a:xfrm>
                <a:custGeom>
                  <a:avLst/>
                  <a:gdLst/>
                  <a:ahLst/>
                  <a:cxnLst/>
                  <a:rect l="l" t="t" r="r" b="b"/>
                  <a:pathLst>
                    <a:path w="243297" h="194480" extrusionOk="0">
                      <a:moveTo>
                        <a:pt x="243298" y="0"/>
                      </a:moveTo>
                      <a:lnTo>
                        <a:pt x="227550" y="14960"/>
                      </a:lnTo>
                      <a:lnTo>
                        <a:pt x="212590" y="0"/>
                      </a:lnTo>
                      <a:lnTo>
                        <a:pt x="197630" y="14960"/>
                      </a:lnTo>
                      <a:lnTo>
                        <a:pt x="182670" y="0"/>
                      </a:lnTo>
                      <a:lnTo>
                        <a:pt x="166923" y="14960"/>
                      </a:lnTo>
                      <a:lnTo>
                        <a:pt x="151963" y="0"/>
                      </a:lnTo>
                      <a:lnTo>
                        <a:pt x="137003" y="14960"/>
                      </a:lnTo>
                      <a:lnTo>
                        <a:pt x="121255" y="0"/>
                      </a:lnTo>
                      <a:lnTo>
                        <a:pt x="106295" y="14960"/>
                      </a:lnTo>
                      <a:lnTo>
                        <a:pt x="91335" y="0"/>
                      </a:lnTo>
                      <a:lnTo>
                        <a:pt x="76375" y="14960"/>
                      </a:lnTo>
                      <a:lnTo>
                        <a:pt x="60628" y="0"/>
                      </a:lnTo>
                      <a:lnTo>
                        <a:pt x="45668" y="14960"/>
                      </a:lnTo>
                      <a:lnTo>
                        <a:pt x="30707" y="0"/>
                      </a:lnTo>
                      <a:lnTo>
                        <a:pt x="15747" y="14960"/>
                      </a:lnTo>
                      <a:lnTo>
                        <a:pt x="0" y="0"/>
                      </a:lnTo>
                      <a:lnTo>
                        <a:pt x="0" y="17322"/>
                      </a:lnTo>
                      <a:lnTo>
                        <a:pt x="0" y="35432"/>
                      </a:lnTo>
                      <a:lnTo>
                        <a:pt x="0" y="52754"/>
                      </a:lnTo>
                      <a:lnTo>
                        <a:pt x="0" y="70863"/>
                      </a:lnTo>
                      <a:lnTo>
                        <a:pt x="0" y="88973"/>
                      </a:lnTo>
                      <a:lnTo>
                        <a:pt x="0" y="17322"/>
                      </a:lnTo>
                      <a:lnTo>
                        <a:pt x="0" y="34645"/>
                      </a:lnTo>
                      <a:lnTo>
                        <a:pt x="0" y="52754"/>
                      </a:lnTo>
                      <a:lnTo>
                        <a:pt x="0" y="70076"/>
                      </a:lnTo>
                      <a:lnTo>
                        <a:pt x="0" y="88186"/>
                      </a:lnTo>
                      <a:lnTo>
                        <a:pt x="0" y="105508"/>
                      </a:lnTo>
                      <a:lnTo>
                        <a:pt x="0" y="123617"/>
                      </a:lnTo>
                      <a:lnTo>
                        <a:pt x="0" y="141727"/>
                      </a:lnTo>
                      <a:lnTo>
                        <a:pt x="0" y="159049"/>
                      </a:lnTo>
                      <a:lnTo>
                        <a:pt x="0" y="177158"/>
                      </a:lnTo>
                      <a:lnTo>
                        <a:pt x="0" y="194481"/>
                      </a:lnTo>
                      <a:lnTo>
                        <a:pt x="15747" y="194481"/>
                      </a:lnTo>
                      <a:lnTo>
                        <a:pt x="30707" y="194481"/>
                      </a:lnTo>
                      <a:lnTo>
                        <a:pt x="45668" y="194481"/>
                      </a:lnTo>
                      <a:lnTo>
                        <a:pt x="60628" y="194481"/>
                      </a:lnTo>
                      <a:lnTo>
                        <a:pt x="76375" y="194481"/>
                      </a:lnTo>
                      <a:lnTo>
                        <a:pt x="91335" y="194481"/>
                      </a:lnTo>
                      <a:lnTo>
                        <a:pt x="106295" y="194481"/>
                      </a:lnTo>
                      <a:lnTo>
                        <a:pt x="121255" y="194481"/>
                      </a:lnTo>
                      <a:lnTo>
                        <a:pt x="137003" y="194481"/>
                      </a:lnTo>
                      <a:lnTo>
                        <a:pt x="151963" y="194481"/>
                      </a:lnTo>
                      <a:lnTo>
                        <a:pt x="166923" y="194481"/>
                      </a:lnTo>
                      <a:lnTo>
                        <a:pt x="182670" y="194481"/>
                      </a:lnTo>
                      <a:lnTo>
                        <a:pt x="197630" y="194481"/>
                      </a:lnTo>
                      <a:lnTo>
                        <a:pt x="212590" y="194481"/>
                      </a:lnTo>
                      <a:lnTo>
                        <a:pt x="227550" y="194481"/>
                      </a:lnTo>
                      <a:lnTo>
                        <a:pt x="243298" y="194481"/>
                      </a:lnTo>
                      <a:lnTo>
                        <a:pt x="243298" y="177158"/>
                      </a:lnTo>
                      <a:lnTo>
                        <a:pt x="243298" y="159049"/>
                      </a:lnTo>
                      <a:lnTo>
                        <a:pt x="243298" y="141727"/>
                      </a:lnTo>
                      <a:lnTo>
                        <a:pt x="243298" y="123617"/>
                      </a:lnTo>
                      <a:lnTo>
                        <a:pt x="243298" y="105508"/>
                      </a:lnTo>
                      <a:lnTo>
                        <a:pt x="243298" y="88186"/>
                      </a:lnTo>
                      <a:lnTo>
                        <a:pt x="243298" y="70076"/>
                      </a:lnTo>
                      <a:lnTo>
                        <a:pt x="243298" y="52754"/>
                      </a:lnTo>
                      <a:lnTo>
                        <a:pt x="243298" y="34645"/>
                      </a:lnTo>
                      <a:lnTo>
                        <a:pt x="243298" y="17322"/>
                      </a:lnTo>
                      <a:lnTo>
                        <a:pt x="243298" y="88973"/>
                      </a:lnTo>
                      <a:lnTo>
                        <a:pt x="243298" y="70863"/>
                      </a:lnTo>
                      <a:lnTo>
                        <a:pt x="243298" y="52754"/>
                      </a:lnTo>
                      <a:lnTo>
                        <a:pt x="243298" y="35432"/>
                      </a:lnTo>
                      <a:lnTo>
                        <a:pt x="243298" y="173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1" name="Google Shape;741;p15"/>
                <p:cNvSpPr/>
                <p:nvPr/>
              </p:nvSpPr>
              <p:spPr>
                <a:xfrm>
                  <a:off x="307791" y="3006971"/>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2" name="Google Shape;742;p15"/>
                <p:cNvSpPr/>
                <p:nvPr/>
              </p:nvSpPr>
              <p:spPr>
                <a:xfrm>
                  <a:off x="307791" y="3037087"/>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3" name="Google Shape;743;p15"/>
                <p:cNvSpPr/>
                <p:nvPr/>
              </p:nvSpPr>
              <p:spPr>
                <a:xfrm>
                  <a:off x="307791" y="3067795"/>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744" name="Google Shape;744;p15"/>
              <p:cNvGrpSpPr/>
              <p:nvPr/>
            </p:nvGrpSpPr>
            <p:grpSpPr>
              <a:xfrm flipH="1">
                <a:off x="8790100" y="2681511"/>
                <a:ext cx="246587" cy="356381"/>
                <a:chOff x="973321" y="3018189"/>
                <a:chExt cx="188378" cy="272233"/>
              </a:xfrm>
            </p:grpSpPr>
            <p:sp>
              <p:nvSpPr>
                <p:cNvPr id="745" name="Google Shape;745;p15"/>
                <p:cNvSpPr/>
                <p:nvPr/>
              </p:nvSpPr>
              <p:spPr>
                <a:xfrm>
                  <a:off x="1041232" y="3018189"/>
                  <a:ext cx="50785" cy="108657"/>
                </a:xfrm>
                <a:custGeom>
                  <a:avLst/>
                  <a:gdLst/>
                  <a:ahLst/>
                  <a:cxnLst/>
                  <a:rect l="l" t="t" r="r" b="b"/>
                  <a:pathLst>
                    <a:path w="67713" h="144876" extrusionOk="0">
                      <a:moveTo>
                        <a:pt x="34644" y="144876"/>
                      </a:moveTo>
                      <a:cubicBezTo>
                        <a:pt x="31495" y="144876"/>
                        <a:pt x="29133" y="143301"/>
                        <a:pt x="27558" y="140939"/>
                      </a:cubicBezTo>
                      <a:cubicBezTo>
                        <a:pt x="26771" y="138577"/>
                        <a:pt x="0" y="87398"/>
                        <a:pt x="0" y="53541"/>
                      </a:cubicBezTo>
                      <a:cubicBezTo>
                        <a:pt x="0" y="16535"/>
                        <a:pt x="17322" y="0"/>
                        <a:pt x="33857" y="0"/>
                      </a:cubicBezTo>
                      <a:cubicBezTo>
                        <a:pt x="49604" y="0"/>
                        <a:pt x="67714" y="14173"/>
                        <a:pt x="67714" y="53541"/>
                      </a:cubicBezTo>
                      <a:cubicBezTo>
                        <a:pt x="67714" y="87398"/>
                        <a:pt x="41731" y="138577"/>
                        <a:pt x="40156" y="140939"/>
                      </a:cubicBezTo>
                      <a:cubicBezTo>
                        <a:pt x="40156" y="143301"/>
                        <a:pt x="37794" y="144876"/>
                        <a:pt x="34644" y="144876"/>
                      </a:cubicBezTo>
                      <a:close/>
                      <a:moveTo>
                        <a:pt x="34644" y="14960"/>
                      </a:moveTo>
                      <a:cubicBezTo>
                        <a:pt x="25196" y="14960"/>
                        <a:pt x="16535" y="28345"/>
                        <a:pt x="16535" y="52754"/>
                      </a:cubicBezTo>
                      <a:cubicBezTo>
                        <a:pt x="16535" y="72438"/>
                        <a:pt x="27558" y="100784"/>
                        <a:pt x="34644" y="118105"/>
                      </a:cubicBezTo>
                      <a:cubicBezTo>
                        <a:pt x="42518" y="100784"/>
                        <a:pt x="52754" y="72438"/>
                        <a:pt x="52754" y="52754"/>
                      </a:cubicBezTo>
                      <a:cubicBezTo>
                        <a:pt x="52754" y="29920"/>
                        <a:pt x="45668" y="14960"/>
                        <a:pt x="34644" y="149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46" name="Google Shape;746;p15"/>
                <p:cNvGrpSpPr/>
                <p:nvPr/>
              </p:nvGrpSpPr>
              <p:grpSpPr>
                <a:xfrm>
                  <a:off x="973321" y="3050914"/>
                  <a:ext cx="188378" cy="239508"/>
                  <a:chOff x="973321" y="3050914"/>
                  <a:chExt cx="188378" cy="239508"/>
                </a:xfrm>
              </p:grpSpPr>
              <p:sp>
                <p:nvSpPr>
                  <p:cNvPr id="747" name="Google Shape;747;p15"/>
                  <p:cNvSpPr/>
                  <p:nvPr/>
                </p:nvSpPr>
                <p:spPr>
                  <a:xfrm>
                    <a:off x="1058135" y="3050914"/>
                    <a:ext cx="83847" cy="85971"/>
                  </a:xfrm>
                  <a:custGeom>
                    <a:avLst/>
                    <a:gdLst/>
                    <a:ahLst/>
                    <a:cxnLst/>
                    <a:rect l="l" t="t" r="r" b="b"/>
                    <a:pathLst>
                      <a:path w="111796" h="114628" extrusionOk="0">
                        <a:moveTo>
                          <a:pt x="8169" y="114629"/>
                        </a:moveTo>
                        <a:cubicBezTo>
                          <a:pt x="5807" y="114629"/>
                          <a:pt x="4232" y="113841"/>
                          <a:pt x="2657" y="112267"/>
                        </a:cubicBezTo>
                        <a:cubicBezTo>
                          <a:pt x="295" y="109904"/>
                          <a:pt x="-492" y="107542"/>
                          <a:pt x="295" y="104393"/>
                        </a:cubicBezTo>
                        <a:cubicBezTo>
                          <a:pt x="1083" y="102031"/>
                          <a:pt x="17617" y="46915"/>
                          <a:pt x="41239" y="22506"/>
                        </a:cubicBezTo>
                        <a:cubicBezTo>
                          <a:pt x="67222" y="-4264"/>
                          <a:pt x="90843" y="-4264"/>
                          <a:pt x="103441" y="7546"/>
                        </a:cubicBezTo>
                        <a:cubicBezTo>
                          <a:pt x="114464" y="18570"/>
                          <a:pt x="118401" y="41404"/>
                          <a:pt x="90843" y="69749"/>
                        </a:cubicBezTo>
                        <a:lnTo>
                          <a:pt x="90843" y="69749"/>
                        </a:lnTo>
                        <a:cubicBezTo>
                          <a:pt x="67222" y="94157"/>
                          <a:pt x="12893" y="113054"/>
                          <a:pt x="10531" y="113841"/>
                        </a:cubicBezTo>
                        <a:cubicBezTo>
                          <a:pt x="10531" y="113841"/>
                          <a:pt x="9744" y="114629"/>
                          <a:pt x="8169" y="114629"/>
                        </a:cubicBezTo>
                        <a:close/>
                        <a:moveTo>
                          <a:pt x="84544" y="15420"/>
                        </a:moveTo>
                        <a:cubicBezTo>
                          <a:pt x="76670" y="15420"/>
                          <a:pt x="65647" y="20932"/>
                          <a:pt x="53837" y="32742"/>
                        </a:cubicBezTo>
                        <a:cubicBezTo>
                          <a:pt x="39664" y="46915"/>
                          <a:pt x="28641" y="75260"/>
                          <a:pt x="21554" y="92583"/>
                        </a:cubicBezTo>
                        <a:cubicBezTo>
                          <a:pt x="38876" y="85496"/>
                          <a:pt x="66434" y="72898"/>
                          <a:pt x="79820" y="57938"/>
                        </a:cubicBezTo>
                        <a:lnTo>
                          <a:pt x="79820" y="57938"/>
                        </a:lnTo>
                        <a:cubicBezTo>
                          <a:pt x="95567" y="41404"/>
                          <a:pt x="100291" y="25656"/>
                          <a:pt x="92418" y="17782"/>
                        </a:cubicBezTo>
                        <a:cubicBezTo>
                          <a:pt x="90843" y="16208"/>
                          <a:pt x="87693" y="15420"/>
                          <a:pt x="84544"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8" name="Google Shape;748;p15"/>
                  <p:cNvSpPr/>
                  <p:nvPr/>
                </p:nvSpPr>
                <p:spPr>
                  <a:xfrm>
                    <a:off x="992447" y="3050914"/>
                    <a:ext cx="83847" cy="85971"/>
                  </a:xfrm>
                  <a:custGeom>
                    <a:avLst/>
                    <a:gdLst/>
                    <a:ahLst/>
                    <a:cxnLst/>
                    <a:rect l="l" t="t" r="r" b="b"/>
                    <a:pathLst>
                      <a:path w="111796" h="114628" extrusionOk="0">
                        <a:moveTo>
                          <a:pt x="103628" y="114629"/>
                        </a:moveTo>
                        <a:cubicBezTo>
                          <a:pt x="102840" y="114629"/>
                          <a:pt x="102053" y="114629"/>
                          <a:pt x="101266" y="113841"/>
                        </a:cubicBezTo>
                        <a:cubicBezTo>
                          <a:pt x="98903" y="113054"/>
                          <a:pt x="44575" y="94157"/>
                          <a:pt x="20954" y="69749"/>
                        </a:cubicBezTo>
                        <a:cubicBezTo>
                          <a:pt x="-6604" y="41404"/>
                          <a:pt x="-2667" y="18570"/>
                          <a:pt x="8356" y="7546"/>
                        </a:cubicBezTo>
                        <a:cubicBezTo>
                          <a:pt x="20954" y="-4264"/>
                          <a:pt x="44575" y="-4264"/>
                          <a:pt x="70558" y="22506"/>
                        </a:cubicBezTo>
                        <a:cubicBezTo>
                          <a:pt x="94179" y="46915"/>
                          <a:pt x="110714" y="102031"/>
                          <a:pt x="111501" y="104393"/>
                        </a:cubicBezTo>
                        <a:cubicBezTo>
                          <a:pt x="112289" y="107542"/>
                          <a:pt x="111501" y="109904"/>
                          <a:pt x="109139" y="112267"/>
                        </a:cubicBezTo>
                        <a:cubicBezTo>
                          <a:pt x="107565" y="113841"/>
                          <a:pt x="105202" y="114629"/>
                          <a:pt x="103628" y="114629"/>
                        </a:cubicBezTo>
                        <a:close/>
                        <a:moveTo>
                          <a:pt x="27253" y="15420"/>
                        </a:moveTo>
                        <a:cubicBezTo>
                          <a:pt x="23316" y="15420"/>
                          <a:pt x="20954" y="16208"/>
                          <a:pt x="18592" y="18570"/>
                        </a:cubicBezTo>
                        <a:cubicBezTo>
                          <a:pt x="10718" y="26443"/>
                          <a:pt x="15442" y="42191"/>
                          <a:pt x="31190" y="58725"/>
                        </a:cubicBezTo>
                        <a:lnTo>
                          <a:pt x="31190" y="58725"/>
                        </a:lnTo>
                        <a:cubicBezTo>
                          <a:pt x="45362" y="72898"/>
                          <a:pt x="72133" y="86283"/>
                          <a:pt x="89455" y="93370"/>
                        </a:cubicBezTo>
                        <a:cubicBezTo>
                          <a:pt x="83156" y="76048"/>
                          <a:pt x="71345" y="47702"/>
                          <a:pt x="57173" y="33530"/>
                        </a:cubicBezTo>
                        <a:cubicBezTo>
                          <a:pt x="46937" y="20932"/>
                          <a:pt x="35126" y="15420"/>
                          <a:pt x="27253"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9" name="Google Shape;749;p15"/>
                  <p:cNvSpPr/>
                  <p:nvPr/>
                </p:nvSpPr>
                <p:spPr>
                  <a:xfrm>
                    <a:off x="992218" y="3167002"/>
                    <a:ext cx="149994" cy="117515"/>
                  </a:xfrm>
                  <a:custGeom>
                    <a:avLst/>
                    <a:gdLst/>
                    <a:ahLst/>
                    <a:cxnLst/>
                    <a:rect l="l" t="t" r="r" b="b"/>
                    <a:pathLst>
                      <a:path w="199992" h="156686" extrusionOk="0">
                        <a:moveTo>
                          <a:pt x="0" y="0"/>
                        </a:moveTo>
                        <a:lnTo>
                          <a:pt x="199992" y="0"/>
                        </a:lnTo>
                        <a:lnTo>
                          <a:pt x="199992" y="156687"/>
                        </a:lnTo>
                        <a:lnTo>
                          <a:pt x="0" y="15668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0" name="Google Shape;750;p15"/>
                  <p:cNvSpPr/>
                  <p:nvPr/>
                </p:nvSpPr>
                <p:spPr>
                  <a:xfrm>
                    <a:off x="986312" y="3161097"/>
                    <a:ext cx="161804" cy="129325"/>
                  </a:xfrm>
                  <a:custGeom>
                    <a:avLst/>
                    <a:gdLst/>
                    <a:ahLst/>
                    <a:cxnLst/>
                    <a:rect l="l" t="t" r="r" b="b"/>
                    <a:pathLst>
                      <a:path w="215739" h="172434" extrusionOk="0">
                        <a:moveTo>
                          <a:pt x="207866" y="172434"/>
                        </a:moveTo>
                        <a:lnTo>
                          <a:pt x="7874" y="172434"/>
                        </a:lnTo>
                        <a:cubicBezTo>
                          <a:pt x="3149" y="172434"/>
                          <a:pt x="0" y="169285"/>
                          <a:pt x="0" y="164561"/>
                        </a:cubicBezTo>
                        <a:lnTo>
                          <a:pt x="0" y="7874"/>
                        </a:lnTo>
                        <a:cubicBezTo>
                          <a:pt x="0" y="3150"/>
                          <a:pt x="3149" y="0"/>
                          <a:pt x="7874" y="0"/>
                        </a:cubicBezTo>
                        <a:lnTo>
                          <a:pt x="207866" y="0"/>
                        </a:lnTo>
                        <a:cubicBezTo>
                          <a:pt x="212590" y="0"/>
                          <a:pt x="215740" y="3150"/>
                          <a:pt x="215740" y="7874"/>
                        </a:cubicBezTo>
                        <a:lnTo>
                          <a:pt x="215740" y="164561"/>
                        </a:lnTo>
                        <a:cubicBezTo>
                          <a:pt x="215740" y="168498"/>
                          <a:pt x="211803" y="172434"/>
                          <a:pt x="207866" y="172434"/>
                        </a:cubicBezTo>
                        <a:close/>
                        <a:moveTo>
                          <a:pt x="15747" y="156687"/>
                        </a:moveTo>
                        <a:lnTo>
                          <a:pt x="199992" y="156687"/>
                        </a:lnTo>
                        <a:lnTo>
                          <a:pt x="199992" y="15747"/>
                        </a:lnTo>
                        <a:lnTo>
                          <a:pt x="15747" y="15747"/>
                        </a:lnTo>
                        <a:lnTo>
                          <a:pt x="15747" y="15668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1" name="Google Shape;751;p15"/>
                  <p:cNvSpPr/>
                  <p:nvPr/>
                </p:nvSpPr>
                <p:spPr>
                  <a:xfrm>
                    <a:off x="978635" y="3133342"/>
                    <a:ext cx="176567" cy="33660"/>
                  </a:xfrm>
                  <a:custGeom>
                    <a:avLst/>
                    <a:gdLst/>
                    <a:ahLst/>
                    <a:cxnLst/>
                    <a:rect l="l" t="t" r="r" b="b"/>
                    <a:pathLst>
                      <a:path w="235423" h="44880" extrusionOk="0">
                        <a:moveTo>
                          <a:pt x="0" y="0"/>
                        </a:moveTo>
                        <a:lnTo>
                          <a:pt x="235424" y="0"/>
                        </a:lnTo>
                        <a:lnTo>
                          <a:pt x="235424" y="44880"/>
                        </a:lnTo>
                        <a:lnTo>
                          <a:pt x="0" y="448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2" name="Google Shape;752;p15"/>
                  <p:cNvSpPr/>
                  <p:nvPr/>
                </p:nvSpPr>
                <p:spPr>
                  <a:xfrm>
                    <a:off x="973321" y="3127436"/>
                    <a:ext cx="188378" cy="45470"/>
                  </a:xfrm>
                  <a:custGeom>
                    <a:avLst/>
                    <a:gdLst/>
                    <a:ahLst/>
                    <a:cxnLst/>
                    <a:rect l="l" t="t" r="r" b="b"/>
                    <a:pathLst>
                      <a:path w="251171" h="60627" extrusionOk="0">
                        <a:moveTo>
                          <a:pt x="243298" y="60628"/>
                        </a:moveTo>
                        <a:lnTo>
                          <a:pt x="7874" y="60628"/>
                        </a:lnTo>
                        <a:cubicBezTo>
                          <a:pt x="3149" y="60628"/>
                          <a:pt x="0" y="57478"/>
                          <a:pt x="0" y="52754"/>
                        </a:cubicBezTo>
                        <a:lnTo>
                          <a:pt x="0" y="7874"/>
                        </a:lnTo>
                        <a:cubicBezTo>
                          <a:pt x="0" y="3150"/>
                          <a:pt x="3149" y="0"/>
                          <a:pt x="7874" y="0"/>
                        </a:cubicBezTo>
                        <a:lnTo>
                          <a:pt x="243298" y="0"/>
                        </a:lnTo>
                        <a:cubicBezTo>
                          <a:pt x="248022" y="0"/>
                          <a:pt x="251171" y="3150"/>
                          <a:pt x="251171" y="7874"/>
                        </a:cubicBezTo>
                        <a:lnTo>
                          <a:pt x="251171" y="52754"/>
                        </a:lnTo>
                        <a:cubicBezTo>
                          <a:pt x="251171" y="57478"/>
                          <a:pt x="247234" y="60628"/>
                          <a:pt x="243298" y="60628"/>
                        </a:cubicBezTo>
                        <a:close/>
                        <a:moveTo>
                          <a:pt x="14960" y="44880"/>
                        </a:moveTo>
                        <a:lnTo>
                          <a:pt x="234637" y="44880"/>
                        </a:lnTo>
                        <a:lnTo>
                          <a:pt x="234637" y="15747"/>
                        </a:lnTo>
                        <a:lnTo>
                          <a:pt x="14960" y="15747"/>
                        </a:lnTo>
                        <a:lnTo>
                          <a:pt x="14960" y="448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3" name="Google Shape;753;p15"/>
                  <p:cNvSpPr/>
                  <p:nvPr/>
                </p:nvSpPr>
                <p:spPr>
                  <a:xfrm>
                    <a:off x="1067215" y="3167002"/>
                    <a:ext cx="5905" cy="117515"/>
                  </a:xfrm>
                  <a:custGeom>
                    <a:avLst/>
                    <a:gdLst/>
                    <a:ahLst/>
                    <a:cxnLst/>
                    <a:rect l="l" t="t" r="r" b="b"/>
                    <a:pathLst>
                      <a:path w="7873" h="156686" extrusionOk="0">
                        <a:moveTo>
                          <a:pt x="0" y="0"/>
                        </a:moveTo>
                        <a:lnTo>
                          <a:pt x="0" y="156687"/>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4" name="Google Shape;754;p15"/>
                  <p:cNvSpPr/>
                  <p:nvPr/>
                </p:nvSpPr>
                <p:spPr>
                  <a:xfrm>
                    <a:off x="1061309" y="3161097"/>
                    <a:ext cx="11810" cy="129325"/>
                  </a:xfrm>
                  <a:custGeom>
                    <a:avLst/>
                    <a:gdLst/>
                    <a:ahLst/>
                    <a:cxnLst/>
                    <a:rect l="l" t="t" r="r" b="b"/>
                    <a:pathLst>
                      <a:path w="15747" h="172434" extrusionOk="0">
                        <a:moveTo>
                          <a:pt x="7874" y="172434"/>
                        </a:moveTo>
                        <a:cubicBezTo>
                          <a:pt x="3149" y="172434"/>
                          <a:pt x="0" y="169285"/>
                          <a:pt x="0" y="164561"/>
                        </a:cubicBezTo>
                        <a:lnTo>
                          <a:pt x="0" y="7874"/>
                        </a:lnTo>
                        <a:cubicBezTo>
                          <a:pt x="0" y="3150"/>
                          <a:pt x="3149" y="0"/>
                          <a:pt x="7874" y="0"/>
                        </a:cubicBezTo>
                        <a:cubicBezTo>
                          <a:pt x="12598" y="0"/>
                          <a:pt x="15747" y="3150"/>
                          <a:pt x="15747" y="7874"/>
                        </a:cubicBezTo>
                        <a:lnTo>
                          <a:pt x="15747" y="164561"/>
                        </a:lnTo>
                        <a:cubicBezTo>
                          <a:pt x="15747" y="168498"/>
                          <a:pt x="12598" y="172434"/>
                          <a:pt x="7874" y="1724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5" name="Google Shape;755;p15"/>
                  <p:cNvSpPr/>
                  <p:nvPr/>
                </p:nvSpPr>
                <p:spPr>
                  <a:xfrm>
                    <a:off x="992218" y="3210701"/>
                    <a:ext cx="149994" cy="5905"/>
                  </a:xfrm>
                  <a:custGeom>
                    <a:avLst/>
                    <a:gdLst/>
                    <a:ahLst/>
                    <a:cxnLst/>
                    <a:rect l="l" t="t" r="r" b="b"/>
                    <a:pathLst>
                      <a:path w="199992" h="7873" extrusionOk="0">
                        <a:moveTo>
                          <a:pt x="0" y="0"/>
                        </a:moveTo>
                        <a:lnTo>
                          <a:pt x="199992"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6" name="Google Shape;756;p15"/>
                  <p:cNvSpPr/>
                  <p:nvPr/>
                </p:nvSpPr>
                <p:spPr>
                  <a:xfrm>
                    <a:off x="986312" y="3204796"/>
                    <a:ext cx="161804" cy="11810"/>
                  </a:xfrm>
                  <a:custGeom>
                    <a:avLst/>
                    <a:gdLst/>
                    <a:ahLst/>
                    <a:cxnLst/>
                    <a:rect l="l" t="t" r="r" b="b"/>
                    <a:pathLst>
                      <a:path w="215739" h="15747" extrusionOk="0">
                        <a:moveTo>
                          <a:pt x="207866" y="15747"/>
                        </a:moveTo>
                        <a:lnTo>
                          <a:pt x="7874" y="15747"/>
                        </a:lnTo>
                        <a:cubicBezTo>
                          <a:pt x="3149" y="15747"/>
                          <a:pt x="0" y="12598"/>
                          <a:pt x="0" y="7874"/>
                        </a:cubicBezTo>
                        <a:cubicBezTo>
                          <a:pt x="0" y="3149"/>
                          <a:pt x="3149" y="0"/>
                          <a:pt x="7874" y="0"/>
                        </a:cubicBezTo>
                        <a:lnTo>
                          <a:pt x="207866" y="0"/>
                        </a:lnTo>
                        <a:cubicBezTo>
                          <a:pt x="212590" y="0"/>
                          <a:pt x="215740" y="3149"/>
                          <a:pt x="215740" y="7874"/>
                        </a:cubicBezTo>
                        <a:cubicBezTo>
                          <a:pt x="215740" y="12598"/>
                          <a:pt x="211803" y="15747"/>
                          <a:pt x="20786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sp>
            <p:nvSpPr>
              <p:cNvPr id="757" name="Google Shape;757;p15"/>
              <p:cNvSpPr/>
              <p:nvPr/>
            </p:nvSpPr>
            <p:spPr>
              <a:xfrm rot="5400000">
                <a:off x="8494601" y="3870154"/>
                <a:ext cx="707309" cy="116279"/>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758" name="Google Shape;758;p15"/>
              <p:cNvCxnSpPr/>
              <p:nvPr/>
            </p:nvCxnSpPr>
            <p:spPr>
              <a:xfrm rot="10800000">
                <a:off x="8913396" y="3061000"/>
                <a:ext cx="0" cy="447900"/>
              </a:xfrm>
              <a:prstGeom prst="straightConnector1">
                <a:avLst/>
              </a:prstGeom>
              <a:noFill/>
              <a:ln w="19050" cap="flat" cmpd="sng">
                <a:solidFill>
                  <a:schemeClr val="dk1"/>
                </a:solidFill>
                <a:prstDash val="dot"/>
                <a:round/>
                <a:headEnd type="none" w="med" len="med"/>
                <a:tailEnd type="none" w="med" len="med"/>
              </a:ln>
            </p:spPr>
          </p:cxnSp>
        </p:grpSp>
      </p:grpSp>
      <p:grpSp>
        <p:nvGrpSpPr>
          <p:cNvPr id="759" name="Google Shape;759;p15"/>
          <p:cNvGrpSpPr/>
          <p:nvPr/>
        </p:nvGrpSpPr>
        <p:grpSpPr>
          <a:xfrm>
            <a:off x="69196" y="3556688"/>
            <a:ext cx="589876" cy="1459698"/>
            <a:chOff x="69196" y="3556688"/>
            <a:chExt cx="589876" cy="1459698"/>
          </a:xfrm>
        </p:grpSpPr>
        <p:sp>
          <p:nvSpPr>
            <p:cNvPr id="760" name="Google Shape;760;p15"/>
            <p:cNvSpPr/>
            <p:nvPr/>
          </p:nvSpPr>
          <p:spPr>
            <a:xfrm>
              <a:off x="264948" y="4654314"/>
              <a:ext cx="360673" cy="362071"/>
            </a:xfrm>
            <a:custGeom>
              <a:avLst/>
              <a:gdLst/>
              <a:ahLst/>
              <a:cxnLst/>
              <a:rect l="l" t="t" r="r" b="b"/>
              <a:pathLst>
                <a:path w="480898" h="482762" extrusionOk="0">
                  <a:moveTo>
                    <a:pt x="438547" y="102461"/>
                  </a:moveTo>
                  <a:cubicBezTo>
                    <a:pt x="380045" y="18449"/>
                    <a:pt x="271782" y="-18558"/>
                    <a:pt x="173439" y="9000"/>
                  </a:cubicBezTo>
                  <a:cubicBezTo>
                    <a:pt x="78246" y="35692"/>
                    <a:pt x="10453" y="123956"/>
                    <a:pt x="1005" y="221197"/>
                  </a:cubicBezTo>
                  <a:cubicBezTo>
                    <a:pt x="-9310" y="327256"/>
                    <a:pt x="60845" y="436700"/>
                    <a:pt x="162495" y="469691"/>
                  </a:cubicBezTo>
                  <a:cubicBezTo>
                    <a:pt x="165801" y="470793"/>
                    <a:pt x="198714" y="480006"/>
                    <a:pt x="213043" y="481738"/>
                  </a:cubicBezTo>
                  <a:cubicBezTo>
                    <a:pt x="240759" y="484966"/>
                    <a:pt x="271151" y="480085"/>
                    <a:pt x="298395" y="473785"/>
                  </a:cubicBezTo>
                  <a:cubicBezTo>
                    <a:pt x="347527" y="462447"/>
                    <a:pt x="392564" y="433630"/>
                    <a:pt x="424846" y="395048"/>
                  </a:cubicBezTo>
                  <a:cubicBezTo>
                    <a:pt x="493741" y="312847"/>
                    <a:pt x="500119" y="190883"/>
                    <a:pt x="438468" y="102383"/>
                  </a:cubicBezTo>
                  <a:close/>
                  <a:moveTo>
                    <a:pt x="438625" y="335051"/>
                  </a:moveTo>
                  <a:cubicBezTo>
                    <a:pt x="433665" y="334185"/>
                    <a:pt x="428468" y="334893"/>
                    <a:pt x="423036" y="334578"/>
                  </a:cubicBezTo>
                  <a:cubicBezTo>
                    <a:pt x="414611" y="334106"/>
                    <a:pt x="405949" y="334027"/>
                    <a:pt x="397446" y="334263"/>
                  </a:cubicBezTo>
                  <a:cubicBezTo>
                    <a:pt x="389651" y="334499"/>
                    <a:pt x="381856" y="334421"/>
                    <a:pt x="373982" y="334263"/>
                  </a:cubicBezTo>
                  <a:cubicBezTo>
                    <a:pt x="376030" y="321666"/>
                    <a:pt x="377841" y="308989"/>
                    <a:pt x="379415" y="296233"/>
                  </a:cubicBezTo>
                  <a:cubicBezTo>
                    <a:pt x="381541" y="279541"/>
                    <a:pt x="382328" y="262849"/>
                    <a:pt x="382565" y="246078"/>
                  </a:cubicBezTo>
                  <a:cubicBezTo>
                    <a:pt x="392091" y="245999"/>
                    <a:pt x="401698" y="245684"/>
                    <a:pt x="411146" y="245212"/>
                  </a:cubicBezTo>
                  <a:cubicBezTo>
                    <a:pt x="420280" y="244739"/>
                    <a:pt x="429414" y="245526"/>
                    <a:pt x="438547" y="245448"/>
                  </a:cubicBezTo>
                  <a:cubicBezTo>
                    <a:pt x="445475" y="245448"/>
                    <a:pt x="453192" y="245763"/>
                    <a:pt x="460278" y="244739"/>
                  </a:cubicBezTo>
                  <a:cubicBezTo>
                    <a:pt x="459570" y="275762"/>
                    <a:pt x="452326" y="306627"/>
                    <a:pt x="438468" y="335129"/>
                  </a:cubicBezTo>
                  <a:close/>
                  <a:moveTo>
                    <a:pt x="255011" y="247495"/>
                  </a:moveTo>
                  <a:cubicBezTo>
                    <a:pt x="255011" y="246944"/>
                    <a:pt x="255011" y="246314"/>
                    <a:pt x="255011" y="245763"/>
                  </a:cubicBezTo>
                  <a:cubicBezTo>
                    <a:pt x="288159" y="245920"/>
                    <a:pt x="321386" y="244739"/>
                    <a:pt x="354456" y="245763"/>
                  </a:cubicBezTo>
                  <a:cubicBezTo>
                    <a:pt x="357605" y="245842"/>
                    <a:pt x="360833" y="245763"/>
                    <a:pt x="363983" y="245842"/>
                  </a:cubicBezTo>
                  <a:cubicBezTo>
                    <a:pt x="364140" y="262691"/>
                    <a:pt x="362644" y="280329"/>
                    <a:pt x="360754" y="297099"/>
                  </a:cubicBezTo>
                  <a:cubicBezTo>
                    <a:pt x="359338" y="309304"/>
                    <a:pt x="357762" y="321666"/>
                    <a:pt x="355636" y="333870"/>
                  </a:cubicBezTo>
                  <a:cubicBezTo>
                    <a:pt x="351857" y="333870"/>
                    <a:pt x="348078" y="333870"/>
                    <a:pt x="344377" y="333870"/>
                  </a:cubicBezTo>
                  <a:cubicBezTo>
                    <a:pt x="314693" y="334578"/>
                    <a:pt x="284930" y="334027"/>
                    <a:pt x="255169" y="334657"/>
                  </a:cubicBezTo>
                  <a:cubicBezTo>
                    <a:pt x="255090" y="305603"/>
                    <a:pt x="254853" y="276470"/>
                    <a:pt x="255011" y="247416"/>
                  </a:cubicBezTo>
                  <a:close/>
                  <a:moveTo>
                    <a:pt x="460199" y="227575"/>
                  </a:moveTo>
                  <a:cubicBezTo>
                    <a:pt x="453113" y="226630"/>
                    <a:pt x="445554" y="227102"/>
                    <a:pt x="438704" y="227102"/>
                  </a:cubicBezTo>
                  <a:cubicBezTo>
                    <a:pt x="429570" y="227102"/>
                    <a:pt x="420438" y="227968"/>
                    <a:pt x="411304" y="227654"/>
                  </a:cubicBezTo>
                  <a:cubicBezTo>
                    <a:pt x="401856" y="227259"/>
                    <a:pt x="392407" y="227102"/>
                    <a:pt x="382880" y="227181"/>
                  </a:cubicBezTo>
                  <a:cubicBezTo>
                    <a:pt x="382880" y="221039"/>
                    <a:pt x="382880" y="214898"/>
                    <a:pt x="382880" y="208678"/>
                  </a:cubicBezTo>
                  <a:cubicBezTo>
                    <a:pt x="382880" y="194190"/>
                    <a:pt x="380517" y="179781"/>
                    <a:pt x="379336" y="165372"/>
                  </a:cubicBezTo>
                  <a:cubicBezTo>
                    <a:pt x="378628" y="156790"/>
                    <a:pt x="377525" y="148365"/>
                    <a:pt x="376266" y="139940"/>
                  </a:cubicBezTo>
                  <a:cubicBezTo>
                    <a:pt x="380754" y="139861"/>
                    <a:pt x="385320" y="139783"/>
                    <a:pt x="389809" y="139625"/>
                  </a:cubicBezTo>
                  <a:cubicBezTo>
                    <a:pt x="405083" y="139153"/>
                    <a:pt x="421304" y="141357"/>
                    <a:pt x="436499" y="139389"/>
                  </a:cubicBezTo>
                  <a:cubicBezTo>
                    <a:pt x="450515" y="166868"/>
                    <a:pt x="458546" y="197025"/>
                    <a:pt x="460199" y="227654"/>
                  </a:cubicBezTo>
                  <a:close/>
                  <a:moveTo>
                    <a:pt x="399414" y="87423"/>
                  </a:moveTo>
                  <a:cubicBezTo>
                    <a:pt x="409414" y="97659"/>
                    <a:pt x="418154" y="108760"/>
                    <a:pt x="425712" y="120492"/>
                  </a:cubicBezTo>
                  <a:cubicBezTo>
                    <a:pt x="413744" y="120335"/>
                    <a:pt x="401462" y="121594"/>
                    <a:pt x="389730" y="121358"/>
                  </a:cubicBezTo>
                  <a:cubicBezTo>
                    <a:pt x="384218" y="121280"/>
                    <a:pt x="378628" y="121201"/>
                    <a:pt x="373117" y="121201"/>
                  </a:cubicBezTo>
                  <a:cubicBezTo>
                    <a:pt x="370282" y="105926"/>
                    <a:pt x="366817" y="90730"/>
                    <a:pt x="362880" y="75691"/>
                  </a:cubicBezTo>
                  <a:cubicBezTo>
                    <a:pt x="360991" y="68526"/>
                    <a:pt x="359022" y="61360"/>
                    <a:pt x="356975" y="54274"/>
                  </a:cubicBezTo>
                  <a:cubicBezTo>
                    <a:pt x="372407" y="63408"/>
                    <a:pt x="386738" y="74431"/>
                    <a:pt x="399414" y="87344"/>
                  </a:cubicBezTo>
                  <a:close/>
                  <a:moveTo>
                    <a:pt x="363196" y="193009"/>
                  </a:moveTo>
                  <a:cubicBezTo>
                    <a:pt x="363196" y="204426"/>
                    <a:pt x="363510" y="216000"/>
                    <a:pt x="363746" y="227496"/>
                  </a:cubicBezTo>
                  <a:cubicBezTo>
                    <a:pt x="361306" y="227496"/>
                    <a:pt x="358943" y="227496"/>
                    <a:pt x="356503" y="227654"/>
                  </a:cubicBezTo>
                  <a:cubicBezTo>
                    <a:pt x="322725" y="228834"/>
                    <a:pt x="288867" y="228204"/>
                    <a:pt x="255090" y="228755"/>
                  </a:cubicBezTo>
                  <a:cubicBezTo>
                    <a:pt x="255090" y="199701"/>
                    <a:pt x="254932" y="170647"/>
                    <a:pt x="254696" y="141593"/>
                  </a:cubicBezTo>
                  <a:cubicBezTo>
                    <a:pt x="264538" y="141357"/>
                    <a:pt x="274301" y="140885"/>
                    <a:pt x="284143" y="140885"/>
                  </a:cubicBezTo>
                  <a:cubicBezTo>
                    <a:pt x="293277" y="140885"/>
                    <a:pt x="302411" y="140255"/>
                    <a:pt x="311544" y="140885"/>
                  </a:cubicBezTo>
                  <a:cubicBezTo>
                    <a:pt x="320756" y="141515"/>
                    <a:pt x="329732" y="140176"/>
                    <a:pt x="338944" y="140176"/>
                  </a:cubicBezTo>
                  <a:cubicBezTo>
                    <a:pt x="344771" y="140176"/>
                    <a:pt x="350677" y="140176"/>
                    <a:pt x="356503" y="140176"/>
                  </a:cubicBezTo>
                  <a:cubicBezTo>
                    <a:pt x="358943" y="157656"/>
                    <a:pt x="363117" y="175293"/>
                    <a:pt x="363196" y="193009"/>
                  </a:cubicBezTo>
                  <a:close/>
                  <a:moveTo>
                    <a:pt x="333590" y="42306"/>
                  </a:moveTo>
                  <a:cubicBezTo>
                    <a:pt x="334220" y="47975"/>
                    <a:pt x="336504" y="53487"/>
                    <a:pt x="338157" y="59156"/>
                  </a:cubicBezTo>
                  <a:cubicBezTo>
                    <a:pt x="340834" y="68053"/>
                    <a:pt x="343590" y="76872"/>
                    <a:pt x="345873" y="85848"/>
                  </a:cubicBezTo>
                  <a:cubicBezTo>
                    <a:pt x="348865" y="97580"/>
                    <a:pt x="351385" y="109390"/>
                    <a:pt x="353511" y="121280"/>
                  </a:cubicBezTo>
                  <a:cubicBezTo>
                    <a:pt x="348629" y="121280"/>
                    <a:pt x="343748" y="121280"/>
                    <a:pt x="338866" y="121358"/>
                  </a:cubicBezTo>
                  <a:cubicBezTo>
                    <a:pt x="321859" y="121673"/>
                    <a:pt x="305009" y="120571"/>
                    <a:pt x="288001" y="121122"/>
                  </a:cubicBezTo>
                  <a:cubicBezTo>
                    <a:pt x="276899" y="121516"/>
                    <a:pt x="265798" y="120964"/>
                    <a:pt x="254617" y="120807"/>
                  </a:cubicBezTo>
                  <a:cubicBezTo>
                    <a:pt x="254617" y="88368"/>
                    <a:pt x="255562" y="55692"/>
                    <a:pt x="253830" y="23331"/>
                  </a:cubicBezTo>
                  <a:cubicBezTo>
                    <a:pt x="281309" y="24748"/>
                    <a:pt x="308473" y="31204"/>
                    <a:pt x="333590" y="42227"/>
                  </a:cubicBezTo>
                  <a:close/>
                  <a:moveTo>
                    <a:pt x="235090" y="247495"/>
                  </a:moveTo>
                  <a:cubicBezTo>
                    <a:pt x="235405" y="276707"/>
                    <a:pt x="235405" y="305997"/>
                    <a:pt x="235405" y="335208"/>
                  </a:cubicBezTo>
                  <a:cubicBezTo>
                    <a:pt x="203517" y="336153"/>
                    <a:pt x="171628" y="336704"/>
                    <a:pt x="139740" y="336862"/>
                  </a:cubicBezTo>
                  <a:cubicBezTo>
                    <a:pt x="134150" y="336862"/>
                    <a:pt x="128637" y="337098"/>
                    <a:pt x="123047" y="337255"/>
                  </a:cubicBezTo>
                  <a:cubicBezTo>
                    <a:pt x="117221" y="307335"/>
                    <a:pt x="114150" y="276864"/>
                    <a:pt x="114465" y="246235"/>
                  </a:cubicBezTo>
                  <a:cubicBezTo>
                    <a:pt x="118166" y="246235"/>
                    <a:pt x="121866" y="246235"/>
                    <a:pt x="125488" y="246157"/>
                  </a:cubicBezTo>
                  <a:cubicBezTo>
                    <a:pt x="162022" y="246157"/>
                    <a:pt x="198556" y="245054"/>
                    <a:pt x="235011" y="245605"/>
                  </a:cubicBezTo>
                  <a:cubicBezTo>
                    <a:pt x="235011" y="246235"/>
                    <a:pt x="235011" y="246865"/>
                    <a:pt x="235011" y="247495"/>
                  </a:cubicBezTo>
                  <a:close/>
                  <a:moveTo>
                    <a:pt x="114937" y="229779"/>
                  </a:moveTo>
                  <a:cubicBezTo>
                    <a:pt x="116040" y="200410"/>
                    <a:pt x="119111" y="171199"/>
                    <a:pt x="125252" y="142460"/>
                  </a:cubicBezTo>
                  <a:cubicBezTo>
                    <a:pt x="127299" y="142460"/>
                    <a:pt x="129346" y="142460"/>
                    <a:pt x="131314" y="142460"/>
                  </a:cubicBezTo>
                  <a:cubicBezTo>
                    <a:pt x="140527" y="142460"/>
                    <a:pt x="149503" y="142302"/>
                    <a:pt x="158716" y="142460"/>
                  </a:cubicBezTo>
                  <a:cubicBezTo>
                    <a:pt x="166274" y="142617"/>
                    <a:pt x="173203" y="141593"/>
                    <a:pt x="180761" y="142223"/>
                  </a:cubicBezTo>
                  <a:cubicBezTo>
                    <a:pt x="198005" y="143720"/>
                    <a:pt x="215800" y="140649"/>
                    <a:pt x="233122" y="141515"/>
                  </a:cubicBezTo>
                  <a:cubicBezTo>
                    <a:pt x="233672" y="141515"/>
                    <a:pt x="234224" y="141515"/>
                    <a:pt x="234854" y="141515"/>
                  </a:cubicBezTo>
                  <a:cubicBezTo>
                    <a:pt x="234854" y="170726"/>
                    <a:pt x="234775" y="199859"/>
                    <a:pt x="234933" y="229071"/>
                  </a:cubicBezTo>
                  <a:cubicBezTo>
                    <a:pt x="199108" y="229937"/>
                    <a:pt x="163282" y="229228"/>
                    <a:pt x="127456" y="229622"/>
                  </a:cubicBezTo>
                  <a:cubicBezTo>
                    <a:pt x="123284" y="229622"/>
                    <a:pt x="119111" y="229622"/>
                    <a:pt x="114937" y="229622"/>
                  </a:cubicBezTo>
                  <a:close/>
                  <a:moveTo>
                    <a:pt x="158085" y="39708"/>
                  </a:moveTo>
                  <a:cubicBezTo>
                    <a:pt x="182572" y="29315"/>
                    <a:pt x="208713" y="23960"/>
                    <a:pt x="235090" y="23173"/>
                  </a:cubicBezTo>
                  <a:cubicBezTo>
                    <a:pt x="233516" y="55692"/>
                    <a:pt x="234617" y="88604"/>
                    <a:pt x="234854" y="121201"/>
                  </a:cubicBezTo>
                  <a:cubicBezTo>
                    <a:pt x="217374" y="122303"/>
                    <a:pt x="199737" y="119784"/>
                    <a:pt x="182337" y="121043"/>
                  </a:cubicBezTo>
                  <a:cubicBezTo>
                    <a:pt x="165566" y="122303"/>
                    <a:pt x="148401" y="121516"/>
                    <a:pt x="131393" y="121673"/>
                  </a:cubicBezTo>
                  <a:cubicBezTo>
                    <a:pt x="131000" y="121673"/>
                    <a:pt x="130606" y="121673"/>
                    <a:pt x="130213" y="121673"/>
                  </a:cubicBezTo>
                  <a:cubicBezTo>
                    <a:pt x="133126" y="110099"/>
                    <a:pt x="136275" y="98524"/>
                    <a:pt x="139976" y="87108"/>
                  </a:cubicBezTo>
                  <a:cubicBezTo>
                    <a:pt x="145172" y="70967"/>
                    <a:pt x="152180" y="55613"/>
                    <a:pt x="158085" y="39786"/>
                  </a:cubicBezTo>
                  <a:close/>
                  <a:moveTo>
                    <a:pt x="130291" y="54195"/>
                  </a:moveTo>
                  <a:cubicBezTo>
                    <a:pt x="122417" y="72856"/>
                    <a:pt x="116434" y="92619"/>
                    <a:pt x="111237" y="111673"/>
                  </a:cubicBezTo>
                  <a:cubicBezTo>
                    <a:pt x="110371" y="114902"/>
                    <a:pt x="109662" y="118209"/>
                    <a:pt x="108874" y="121437"/>
                  </a:cubicBezTo>
                  <a:cubicBezTo>
                    <a:pt x="99348" y="121437"/>
                    <a:pt x="89821" y="121437"/>
                    <a:pt x="80450" y="121988"/>
                  </a:cubicBezTo>
                  <a:cubicBezTo>
                    <a:pt x="74151" y="122303"/>
                    <a:pt x="67931" y="121988"/>
                    <a:pt x="61632" y="121988"/>
                  </a:cubicBezTo>
                  <a:cubicBezTo>
                    <a:pt x="79269" y="94745"/>
                    <a:pt x="102576" y="71281"/>
                    <a:pt x="130291" y="54117"/>
                  </a:cubicBezTo>
                  <a:close/>
                  <a:moveTo>
                    <a:pt x="49979" y="142302"/>
                  </a:moveTo>
                  <a:cubicBezTo>
                    <a:pt x="51003" y="142302"/>
                    <a:pt x="52026" y="142381"/>
                    <a:pt x="53050" y="142460"/>
                  </a:cubicBezTo>
                  <a:cubicBezTo>
                    <a:pt x="62263" y="143011"/>
                    <a:pt x="71317" y="142145"/>
                    <a:pt x="80450" y="142460"/>
                  </a:cubicBezTo>
                  <a:cubicBezTo>
                    <a:pt x="88324" y="142775"/>
                    <a:pt x="96355" y="142775"/>
                    <a:pt x="104387" y="142696"/>
                  </a:cubicBezTo>
                  <a:cubicBezTo>
                    <a:pt x="101079" y="160333"/>
                    <a:pt x="98718" y="178128"/>
                    <a:pt x="96985" y="196001"/>
                  </a:cubicBezTo>
                  <a:cubicBezTo>
                    <a:pt x="95883" y="207182"/>
                    <a:pt x="95411" y="218441"/>
                    <a:pt x="95253" y="229779"/>
                  </a:cubicBezTo>
                  <a:cubicBezTo>
                    <a:pt x="72105" y="229779"/>
                    <a:pt x="48956" y="229779"/>
                    <a:pt x="25807" y="230645"/>
                  </a:cubicBezTo>
                  <a:cubicBezTo>
                    <a:pt x="27539" y="199859"/>
                    <a:pt x="35964" y="169624"/>
                    <a:pt x="49979" y="142302"/>
                  </a:cubicBezTo>
                  <a:close/>
                  <a:moveTo>
                    <a:pt x="25571" y="246314"/>
                  </a:moveTo>
                  <a:cubicBezTo>
                    <a:pt x="48798" y="246944"/>
                    <a:pt x="72105" y="246708"/>
                    <a:pt x="95411" y="246392"/>
                  </a:cubicBezTo>
                  <a:cubicBezTo>
                    <a:pt x="96198" y="277021"/>
                    <a:pt x="100056" y="307887"/>
                    <a:pt x="106355" y="337728"/>
                  </a:cubicBezTo>
                  <a:cubicBezTo>
                    <a:pt x="100450" y="337964"/>
                    <a:pt x="94623" y="338200"/>
                    <a:pt x="88718" y="338358"/>
                  </a:cubicBezTo>
                  <a:cubicBezTo>
                    <a:pt x="79584" y="338594"/>
                    <a:pt x="70293" y="338043"/>
                    <a:pt x="61160" y="338673"/>
                  </a:cubicBezTo>
                  <a:cubicBezTo>
                    <a:pt x="57616" y="338909"/>
                    <a:pt x="53837" y="338987"/>
                    <a:pt x="50058" y="339224"/>
                  </a:cubicBezTo>
                  <a:cubicBezTo>
                    <a:pt x="36043" y="312847"/>
                    <a:pt x="27303" y="283714"/>
                    <a:pt x="25729" y="253164"/>
                  </a:cubicBezTo>
                  <a:cubicBezTo>
                    <a:pt x="25571" y="250881"/>
                    <a:pt x="25729" y="248597"/>
                    <a:pt x="25650" y="246314"/>
                  </a:cubicBezTo>
                  <a:close/>
                  <a:moveTo>
                    <a:pt x="59427" y="355365"/>
                  </a:moveTo>
                  <a:cubicBezTo>
                    <a:pt x="59979" y="355365"/>
                    <a:pt x="60609" y="355365"/>
                    <a:pt x="61160" y="355365"/>
                  </a:cubicBezTo>
                  <a:cubicBezTo>
                    <a:pt x="69663" y="355522"/>
                    <a:pt x="78246" y="354735"/>
                    <a:pt x="86750" y="354578"/>
                  </a:cubicBezTo>
                  <a:cubicBezTo>
                    <a:pt x="94545" y="354420"/>
                    <a:pt x="102340" y="354420"/>
                    <a:pt x="110134" y="354420"/>
                  </a:cubicBezTo>
                  <a:cubicBezTo>
                    <a:pt x="111237" y="358829"/>
                    <a:pt x="112260" y="363160"/>
                    <a:pt x="113442" y="367490"/>
                  </a:cubicBezTo>
                  <a:cubicBezTo>
                    <a:pt x="119111" y="388592"/>
                    <a:pt x="126433" y="409221"/>
                    <a:pt x="135016" y="429299"/>
                  </a:cubicBezTo>
                  <a:cubicBezTo>
                    <a:pt x="104701" y="410638"/>
                    <a:pt x="78561" y="385206"/>
                    <a:pt x="59427" y="355444"/>
                  </a:cubicBezTo>
                  <a:close/>
                  <a:moveTo>
                    <a:pt x="236035" y="418591"/>
                  </a:moveTo>
                  <a:cubicBezTo>
                    <a:pt x="235720" y="431661"/>
                    <a:pt x="234854" y="445361"/>
                    <a:pt x="235877" y="458668"/>
                  </a:cubicBezTo>
                  <a:cubicBezTo>
                    <a:pt x="232885" y="458668"/>
                    <a:pt x="229972" y="458589"/>
                    <a:pt x="226980" y="458432"/>
                  </a:cubicBezTo>
                  <a:cubicBezTo>
                    <a:pt x="212729" y="457723"/>
                    <a:pt x="198635" y="455597"/>
                    <a:pt x="184856" y="452133"/>
                  </a:cubicBezTo>
                  <a:cubicBezTo>
                    <a:pt x="180446" y="451031"/>
                    <a:pt x="176195" y="449692"/>
                    <a:pt x="171864" y="448353"/>
                  </a:cubicBezTo>
                  <a:cubicBezTo>
                    <a:pt x="170998" y="447723"/>
                    <a:pt x="170132" y="447172"/>
                    <a:pt x="169030" y="446700"/>
                  </a:cubicBezTo>
                  <a:cubicBezTo>
                    <a:pt x="164463" y="444810"/>
                    <a:pt x="160053" y="442763"/>
                    <a:pt x="155645" y="440637"/>
                  </a:cubicBezTo>
                  <a:cubicBezTo>
                    <a:pt x="143282" y="412764"/>
                    <a:pt x="133677" y="383789"/>
                    <a:pt x="126827" y="354184"/>
                  </a:cubicBezTo>
                  <a:cubicBezTo>
                    <a:pt x="131158" y="354184"/>
                    <a:pt x="135566" y="354184"/>
                    <a:pt x="139897" y="354026"/>
                  </a:cubicBezTo>
                  <a:cubicBezTo>
                    <a:pt x="171785" y="352924"/>
                    <a:pt x="203674" y="352766"/>
                    <a:pt x="235641" y="352688"/>
                  </a:cubicBezTo>
                  <a:cubicBezTo>
                    <a:pt x="235641" y="355601"/>
                    <a:pt x="235641" y="358593"/>
                    <a:pt x="235641" y="361507"/>
                  </a:cubicBezTo>
                  <a:cubicBezTo>
                    <a:pt x="235799" y="380482"/>
                    <a:pt x="236586" y="399536"/>
                    <a:pt x="236114" y="418512"/>
                  </a:cubicBezTo>
                  <a:close/>
                  <a:moveTo>
                    <a:pt x="331464" y="430244"/>
                  </a:moveTo>
                  <a:cubicBezTo>
                    <a:pt x="330441" y="433472"/>
                    <a:pt x="329338" y="436858"/>
                    <a:pt x="328393" y="440244"/>
                  </a:cubicBezTo>
                  <a:cubicBezTo>
                    <a:pt x="323040" y="442606"/>
                    <a:pt x="317606" y="444731"/>
                    <a:pt x="312016" y="446621"/>
                  </a:cubicBezTo>
                  <a:cubicBezTo>
                    <a:pt x="293670" y="452841"/>
                    <a:pt x="274774" y="456621"/>
                    <a:pt x="255640" y="458038"/>
                  </a:cubicBezTo>
                  <a:cubicBezTo>
                    <a:pt x="256585" y="444968"/>
                    <a:pt x="255640" y="431425"/>
                    <a:pt x="255246" y="418591"/>
                  </a:cubicBezTo>
                  <a:cubicBezTo>
                    <a:pt x="254696" y="400245"/>
                    <a:pt x="255246" y="381899"/>
                    <a:pt x="255325" y="363553"/>
                  </a:cubicBezTo>
                  <a:cubicBezTo>
                    <a:pt x="255325" y="359853"/>
                    <a:pt x="255325" y="356231"/>
                    <a:pt x="255325" y="352530"/>
                  </a:cubicBezTo>
                  <a:cubicBezTo>
                    <a:pt x="285009" y="352137"/>
                    <a:pt x="314851" y="351113"/>
                    <a:pt x="344456" y="351507"/>
                  </a:cubicBezTo>
                  <a:cubicBezTo>
                    <a:pt x="347054" y="351507"/>
                    <a:pt x="349731" y="351507"/>
                    <a:pt x="352330" y="351428"/>
                  </a:cubicBezTo>
                  <a:cubicBezTo>
                    <a:pt x="352172" y="351979"/>
                    <a:pt x="352093" y="352530"/>
                    <a:pt x="352015" y="353082"/>
                  </a:cubicBezTo>
                  <a:cubicBezTo>
                    <a:pt x="348157" y="370010"/>
                    <a:pt x="344535" y="387017"/>
                    <a:pt x="339574" y="403710"/>
                  </a:cubicBezTo>
                  <a:cubicBezTo>
                    <a:pt x="336975" y="412607"/>
                    <a:pt x="334220" y="421425"/>
                    <a:pt x="331464" y="430244"/>
                  </a:cubicBezTo>
                  <a:close/>
                  <a:moveTo>
                    <a:pt x="348786" y="430007"/>
                  </a:moveTo>
                  <a:cubicBezTo>
                    <a:pt x="349653" y="427645"/>
                    <a:pt x="350440" y="425283"/>
                    <a:pt x="351306" y="423079"/>
                  </a:cubicBezTo>
                  <a:cubicBezTo>
                    <a:pt x="356345" y="409536"/>
                    <a:pt x="360597" y="395599"/>
                    <a:pt x="364298" y="381584"/>
                  </a:cubicBezTo>
                  <a:cubicBezTo>
                    <a:pt x="366975" y="371349"/>
                    <a:pt x="369180" y="361034"/>
                    <a:pt x="371148" y="350798"/>
                  </a:cubicBezTo>
                  <a:cubicBezTo>
                    <a:pt x="379336" y="350483"/>
                    <a:pt x="387525" y="350168"/>
                    <a:pt x="395635" y="350326"/>
                  </a:cubicBezTo>
                  <a:cubicBezTo>
                    <a:pt x="404769" y="350483"/>
                    <a:pt x="414059" y="350404"/>
                    <a:pt x="423193" y="349853"/>
                  </a:cubicBezTo>
                  <a:cubicBezTo>
                    <a:pt x="425791" y="349696"/>
                    <a:pt x="428390" y="349774"/>
                    <a:pt x="430909" y="349853"/>
                  </a:cubicBezTo>
                  <a:cubicBezTo>
                    <a:pt x="429728" y="351900"/>
                    <a:pt x="428626" y="353948"/>
                    <a:pt x="427366" y="355916"/>
                  </a:cubicBezTo>
                  <a:cubicBezTo>
                    <a:pt x="407839" y="386702"/>
                    <a:pt x="380517" y="412213"/>
                    <a:pt x="348865" y="43008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1" name="Google Shape;761;p15"/>
            <p:cNvSpPr/>
            <p:nvPr/>
          </p:nvSpPr>
          <p:spPr>
            <a:xfrm>
              <a:off x="69196" y="4016851"/>
              <a:ext cx="251912" cy="265111"/>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62" name="Google Shape;762;p15"/>
            <p:cNvGrpSpPr/>
            <p:nvPr/>
          </p:nvGrpSpPr>
          <p:grpSpPr>
            <a:xfrm>
              <a:off x="412765" y="3556688"/>
              <a:ext cx="246307" cy="246321"/>
              <a:chOff x="2943913" y="3148696"/>
              <a:chExt cx="141727" cy="141727"/>
            </a:xfrm>
          </p:grpSpPr>
          <p:sp>
            <p:nvSpPr>
              <p:cNvPr id="763" name="Google Shape;763;p15"/>
              <p:cNvSpPr/>
              <p:nvPr/>
            </p:nvSpPr>
            <p:spPr>
              <a:xfrm>
                <a:off x="2949818" y="3155192"/>
                <a:ext cx="129916" cy="129916"/>
              </a:xfrm>
              <a:custGeom>
                <a:avLst/>
                <a:gdLst/>
                <a:ahLst/>
                <a:cxnLst/>
                <a:rect l="l" t="t" r="r" b="b"/>
                <a:pathLst>
                  <a:path w="173221" h="173221" extrusionOk="0">
                    <a:moveTo>
                      <a:pt x="173221" y="86611"/>
                    </a:moveTo>
                    <a:cubicBezTo>
                      <a:pt x="173221" y="134445"/>
                      <a:pt x="134445" y="173221"/>
                      <a:pt x="86611" y="173221"/>
                    </a:cubicBezTo>
                    <a:cubicBezTo>
                      <a:pt x="38777" y="173221"/>
                      <a:pt x="0" y="134445"/>
                      <a:pt x="0" y="86611"/>
                    </a:cubicBezTo>
                    <a:cubicBezTo>
                      <a:pt x="0" y="38777"/>
                      <a:pt x="38777" y="0"/>
                      <a:pt x="86611" y="0"/>
                    </a:cubicBezTo>
                    <a:cubicBezTo>
                      <a:pt x="134445" y="0"/>
                      <a:pt x="173221" y="38777"/>
                      <a:pt x="173221" y="866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15"/>
              <p:cNvSpPr/>
              <p:nvPr/>
            </p:nvSpPr>
            <p:spPr>
              <a:xfrm>
                <a:off x="2943913" y="3148696"/>
                <a:ext cx="141727" cy="141727"/>
              </a:xfrm>
              <a:custGeom>
                <a:avLst/>
                <a:gdLst/>
                <a:ahLst/>
                <a:cxnLst/>
                <a:rect l="l" t="t" r="r" b="b"/>
                <a:pathLst>
                  <a:path w="188969" h="188969" extrusionOk="0">
                    <a:moveTo>
                      <a:pt x="94485" y="188969"/>
                    </a:moveTo>
                    <a:cubicBezTo>
                      <a:pt x="42518" y="188969"/>
                      <a:pt x="0" y="146451"/>
                      <a:pt x="0" y="94485"/>
                    </a:cubicBezTo>
                    <a:cubicBezTo>
                      <a:pt x="0" y="42518"/>
                      <a:pt x="42518" y="0"/>
                      <a:pt x="94485" y="0"/>
                    </a:cubicBezTo>
                    <a:cubicBezTo>
                      <a:pt x="146451" y="0"/>
                      <a:pt x="188969" y="42518"/>
                      <a:pt x="188969" y="94485"/>
                    </a:cubicBezTo>
                    <a:cubicBezTo>
                      <a:pt x="188969" y="146451"/>
                      <a:pt x="146451" y="188969"/>
                      <a:pt x="94485" y="188969"/>
                    </a:cubicBezTo>
                    <a:close/>
                    <a:moveTo>
                      <a:pt x="94485" y="16535"/>
                    </a:moveTo>
                    <a:cubicBezTo>
                      <a:pt x="51179" y="16535"/>
                      <a:pt x="15747" y="51966"/>
                      <a:pt x="15747" y="95272"/>
                    </a:cubicBezTo>
                    <a:cubicBezTo>
                      <a:pt x="15747" y="138577"/>
                      <a:pt x="51179" y="174009"/>
                      <a:pt x="94485" y="174009"/>
                    </a:cubicBezTo>
                    <a:cubicBezTo>
                      <a:pt x="137790" y="174009"/>
                      <a:pt x="173222" y="138577"/>
                      <a:pt x="173222" y="95272"/>
                    </a:cubicBezTo>
                    <a:cubicBezTo>
                      <a:pt x="173222" y="51966"/>
                      <a:pt x="137790" y="16535"/>
                      <a:pt x="94485"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15"/>
              <p:cNvSpPr/>
              <p:nvPr/>
            </p:nvSpPr>
            <p:spPr>
              <a:xfrm>
                <a:off x="2974030" y="3193576"/>
                <a:ext cx="81493" cy="57281"/>
              </a:xfrm>
              <a:custGeom>
                <a:avLst/>
                <a:gdLst/>
                <a:ahLst/>
                <a:cxnLst/>
                <a:rect l="l" t="t" r="r" b="b"/>
                <a:pathLst>
                  <a:path w="108657" h="76375" extrusionOk="0">
                    <a:moveTo>
                      <a:pt x="43305" y="76375"/>
                    </a:moveTo>
                    <a:lnTo>
                      <a:pt x="0" y="33070"/>
                    </a:lnTo>
                    <a:lnTo>
                      <a:pt x="11023" y="22046"/>
                    </a:lnTo>
                    <a:lnTo>
                      <a:pt x="43305" y="54329"/>
                    </a:lnTo>
                    <a:lnTo>
                      <a:pt x="97634" y="0"/>
                    </a:lnTo>
                    <a:lnTo>
                      <a:pt x="108657" y="1102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66" name="Google Shape;766;p15"/>
            <p:cNvSpPr/>
            <p:nvPr/>
          </p:nvSpPr>
          <p:spPr>
            <a:xfrm rot="-5400000">
              <a:off x="190168" y="4349985"/>
              <a:ext cx="456672" cy="78362"/>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7" name="Google Shape;767;p15"/>
            <p:cNvSpPr/>
            <p:nvPr/>
          </p:nvSpPr>
          <p:spPr>
            <a:xfrm>
              <a:off x="191549" y="3653970"/>
              <a:ext cx="203230" cy="263713"/>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68"/>
        <p:cNvGrpSpPr/>
        <p:nvPr/>
      </p:nvGrpSpPr>
      <p:grpSpPr>
        <a:xfrm>
          <a:off x="0" y="0"/>
          <a:ext cx="0" cy="0"/>
          <a:chOff x="0" y="0"/>
          <a:chExt cx="0" cy="0"/>
        </a:xfrm>
      </p:grpSpPr>
      <p:sp>
        <p:nvSpPr>
          <p:cNvPr id="769" name="Google Shape;76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0" name="Google Shape;770;p16"/>
          <p:cNvSpPr txBox="1">
            <a:spLocks noGrp="1"/>
          </p:cNvSpPr>
          <p:nvPr>
            <p:ph type="subTitle" idx="1"/>
          </p:nvPr>
        </p:nvSpPr>
        <p:spPr>
          <a:xfrm>
            <a:off x="977800" y="2447500"/>
            <a:ext cx="2242500" cy="16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1" name="Google Shape;771;p16"/>
          <p:cNvSpPr txBox="1">
            <a:spLocks noGrp="1"/>
          </p:cNvSpPr>
          <p:nvPr>
            <p:ph type="subTitle" idx="2"/>
          </p:nvPr>
        </p:nvSpPr>
        <p:spPr>
          <a:xfrm>
            <a:off x="3450749" y="2447500"/>
            <a:ext cx="2242500" cy="16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2" name="Google Shape;772;p16"/>
          <p:cNvSpPr txBox="1">
            <a:spLocks noGrp="1"/>
          </p:cNvSpPr>
          <p:nvPr>
            <p:ph type="subTitle" idx="3"/>
          </p:nvPr>
        </p:nvSpPr>
        <p:spPr>
          <a:xfrm>
            <a:off x="5923698" y="2447500"/>
            <a:ext cx="2242500" cy="16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73" name="Google Shape;773;p16"/>
          <p:cNvSpPr txBox="1">
            <a:spLocks noGrp="1"/>
          </p:cNvSpPr>
          <p:nvPr>
            <p:ph type="subTitle" idx="4"/>
          </p:nvPr>
        </p:nvSpPr>
        <p:spPr>
          <a:xfrm>
            <a:off x="977803" y="2126550"/>
            <a:ext cx="22425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774" name="Google Shape;774;p16"/>
          <p:cNvSpPr txBox="1">
            <a:spLocks noGrp="1"/>
          </p:cNvSpPr>
          <p:nvPr>
            <p:ph type="subTitle" idx="5"/>
          </p:nvPr>
        </p:nvSpPr>
        <p:spPr>
          <a:xfrm>
            <a:off x="3450750" y="2126550"/>
            <a:ext cx="22425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775" name="Google Shape;775;p16"/>
          <p:cNvSpPr txBox="1">
            <a:spLocks noGrp="1"/>
          </p:cNvSpPr>
          <p:nvPr>
            <p:ph type="subTitle" idx="6"/>
          </p:nvPr>
        </p:nvSpPr>
        <p:spPr>
          <a:xfrm>
            <a:off x="5923697" y="2126550"/>
            <a:ext cx="2242500" cy="43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grpSp>
        <p:nvGrpSpPr>
          <p:cNvPr id="776" name="Google Shape;776;p16"/>
          <p:cNvGrpSpPr/>
          <p:nvPr/>
        </p:nvGrpSpPr>
        <p:grpSpPr>
          <a:xfrm>
            <a:off x="7738829" y="2946004"/>
            <a:ext cx="1373005" cy="2062328"/>
            <a:chOff x="7738829" y="2946004"/>
            <a:chExt cx="1373005" cy="2062328"/>
          </a:xfrm>
        </p:grpSpPr>
        <p:sp>
          <p:nvSpPr>
            <p:cNvPr id="777" name="Google Shape;777;p16"/>
            <p:cNvSpPr/>
            <p:nvPr/>
          </p:nvSpPr>
          <p:spPr>
            <a:xfrm>
              <a:off x="8751161" y="4116777"/>
              <a:ext cx="360674" cy="362071"/>
            </a:xfrm>
            <a:custGeom>
              <a:avLst/>
              <a:gdLst/>
              <a:ahLst/>
              <a:cxnLst/>
              <a:rect l="l" t="t" r="r" b="b"/>
              <a:pathLst>
                <a:path w="480898" h="482762" extrusionOk="0">
                  <a:moveTo>
                    <a:pt x="438547" y="102461"/>
                  </a:moveTo>
                  <a:cubicBezTo>
                    <a:pt x="380045" y="18449"/>
                    <a:pt x="271782" y="-18558"/>
                    <a:pt x="173439" y="9000"/>
                  </a:cubicBezTo>
                  <a:cubicBezTo>
                    <a:pt x="78246" y="35692"/>
                    <a:pt x="10453" y="123956"/>
                    <a:pt x="1005" y="221197"/>
                  </a:cubicBezTo>
                  <a:cubicBezTo>
                    <a:pt x="-9310" y="327256"/>
                    <a:pt x="60845" y="436700"/>
                    <a:pt x="162495" y="469691"/>
                  </a:cubicBezTo>
                  <a:cubicBezTo>
                    <a:pt x="165801" y="470793"/>
                    <a:pt x="198714" y="480006"/>
                    <a:pt x="213043" y="481738"/>
                  </a:cubicBezTo>
                  <a:cubicBezTo>
                    <a:pt x="240759" y="484966"/>
                    <a:pt x="271151" y="480085"/>
                    <a:pt x="298395" y="473785"/>
                  </a:cubicBezTo>
                  <a:cubicBezTo>
                    <a:pt x="347527" y="462447"/>
                    <a:pt x="392564" y="433630"/>
                    <a:pt x="424846" y="395048"/>
                  </a:cubicBezTo>
                  <a:cubicBezTo>
                    <a:pt x="493741" y="312847"/>
                    <a:pt x="500119" y="190883"/>
                    <a:pt x="438468" y="102383"/>
                  </a:cubicBezTo>
                  <a:close/>
                  <a:moveTo>
                    <a:pt x="438625" y="335051"/>
                  </a:moveTo>
                  <a:cubicBezTo>
                    <a:pt x="433665" y="334185"/>
                    <a:pt x="428468" y="334893"/>
                    <a:pt x="423036" y="334578"/>
                  </a:cubicBezTo>
                  <a:cubicBezTo>
                    <a:pt x="414611" y="334106"/>
                    <a:pt x="405949" y="334027"/>
                    <a:pt x="397446" y="334263"/>
                  </a:cubicBezTo>
                  <a:cubicBezTo>
                    <a:pt x="389651" y="334499"/>
                    <a:pt x="381856" y="334421"/>
                    <a:pt x="373982" y="334263"/>
                  </a:cubicBezTo>
                  <a:cubicBezTo>
                    <a:pt x="376030" y="321666"/>
                    <a:pt x="377841" y="308989"/>
                    <a:pt x="379415" y="296233"/>
                  </a:cubicBezTo>
                  <a:cubicBezTo>
                    <a:pt x="381541" y="279541"/>
                    <a:pt x="382328" y="262849"/>
                    <a:pt x="382565" y="246078"/>
                  </a:cubicBezTo>
                  <a:cubicBezTo>
                    <a:pt x="392091" y="245999"/>
                    <a:pt x="401698" y="245684"/>
                    <a:pt x="411146" y="245212"/>
                  </a:cubicBezTo>
                  <a:cubicBezTo>
                    <a:pt x="420280" y="244739"/>
                    <a:pt x="429414" y="245526"/>
                    <a:pt x="438547" y="245448"/>
                  </a:cubicBezTo>
                  <a:cubicBezTo>
                    <a:pt x="445475" y="245448"/>
                    <a:pt x="453192" y="245763"/>
                    <a:pt x="460278" y="244739"/>
                  </a:cubicBezTo>
                  <a:cubicBezTo>
                    <a:pt x="459570" y="275762"/>
                    <a:pt x="452326" y="306627"/>
                    <a:pt x="438468" y="335129"/>
                  </a:cubicBezTo>
                  <a:close/>
                  <a:moveTo>
                    <a:pt x="255011" y="247495"/>
                  </a:moveTo>
                  <a:cubicBezTo>
                    <a:pt x="255011" y="246944"/>
                    <a:pt x="255011" y="246314"/>
                    <a:pt x="255011" y="245763"/>
                  </a:cubicBezTo>
                  <a:cubicBezTo>
                    <a:pt x="288159" y="245920"/>
                    <a:pt x="321386" y="244739"/>
                    <a:pt x="354456" y="245763"/>
                  </a:cubicBezTo>
                  <a:cubicBezTo>
                    <a:pt x="357605" y="245842"/>
                    <a:pt x="360833" y="245763"/>
                    <a:pt x="363983" y="245842"/>
                  </a:cubicBezTo>
                  <a:cubicBezTo>
                    <a:pt x="364140" y="262691"/>
                    <a:pt x="362644" y="280329"/>
                    <a:pt x="360754" y="297099"/>
                  </a:cubicBezTo>
                  <a:cubicBezTo>
                    <a:pt x="359338" y="309304"/>
                    <a:pt x="357762" y="321666"/>
                    <a:pt x="355636" y="333870"/>
                  </a:cubicBezTo>
                  <a:cubicBezTo>
                    <a:pt x="351857" y="333870"/>
                    <a:pt x="348078" y="333870"/>
                    <a:pt x="344377" y="333870"/>
                  </a:cubicBezTo>
                  <a:cubicBezTo>
                    <a:pt x="314693" y="334578"/>
                    <a:pt x="284930" y="334027"/>
                    <a:pt x="255169" y="334657"/>
                  </a:cubicBezTo>
                  <a:cubicBezTo>
                    <a:pt x="255090" y="305603"/>
                    <a:pt x="254853" y="276470"/>
                    <a:pt x="255011" y="247416"/>
                  </a:cubicBezTo>
                  <a:close/>
                  <a:moveTo>
                    <a:pt x="460199" y="227575"/>
                  </a:moveTo>
                  <a:cubicBezTo>
                    <a:pt x="453113" y="226630"/>
                    <a:pt x="445554" y="227102"/>
                    <a:pt x="438704" y="227102"/>
                  </a:cubicBezTo>
                  <a:cubicBezTo>
                    <a:pt x="429570" y="227102"/>
                    <a:pt x="420438" y="227968"/>
                    <a:pt x="411304" y="227654"/>
                  </a:cubicBezTo>
                  <a:cubicBezTo>
                    <a:pt x="401856" y="227259"/>
                    <a:pt x="392407" y="227102"/>
                    <a:pt x="382880" y="227181"/>
                  </a:cubicBezTo>
                  <a:cubicBezTo>
                    <a:pt x="382880" y="221039"/>
                    <a:pt x="382880" y="214898"/>
                    <a:pt x="382880" y="208678"/>
                  </a:cubicBezTo>
                  <a:cubicBezTo>
                    <a:pt x="382880" y="194190"/>
                    <a:pt x="380517" y="179781"/>
                    <a:pt x="379336" y="165372"/>
                  </a:cubicBezTo>
                  <a:cubicBezTo>
                    <a:pt x="378628" y="156790"/>
                    <a:pt x="377525" y="148365"/>
                    <a:pt x="376266" y="139940"/>
                  </a:cubicBezTo>
                  <a:cubicBezTo>
                    <a:pt x="380754" y="139861"/>
                    <a:pt x="385320" y="139783"/>
                    <a:pt x="389809" y="139625"/>
                  </a:cubicBezTo>
                  <a:cubicBezTo>
                    <a:pt x="405083" y="139153"/>
                    <a:pt x="421304" y="141357"/>
                    <a:pt x="436499" y="139389"/>
                  </a:cubicBezTo>
                  <a:cubicBezTo>
                    <a:pt x="450515" y="166868"/>
                    <a:pt x="458546" y="197025"/>
                    <a:pt x="460199" y="227654"/>
                  </a:cubicBezTo>
                  <a:close/>
                  <a:moveTo>
                    <a:pt x="399414" y="87423"/>
                  </a:moveTo>
                  <a:cubicBezTo>
                    <a:pt x="409414" y="97659"/>
                    <a:pt x="418154" y="108760"/>
                    <a:pt x="425712" y="120492"/>
                  </a:cubicBezTo>
                  <a:cubicBezTo>
                    <a:pt x="413744" y="120335"/>
                    <a:pt x="401462" y="121594"/>
                    <a:pt x="389730" y="121358"/>
                  </a:cubicBezTo>
                  <a:cubicBezTo>
                    <a:pt x="384218" y="121280"/>
                    <a:pt x="378628" y="121201"/>
                    <a:pt x="373117" y="121201"/>
                  </a:cubicBezTo>
                  <a:cubicBezTo>
                    <a:pt x="370282" y="105926"/>
                    <a:pt x="366817" y="90730"/>
                    <a:pt x="362880" y="75691"/>
                  </a:cubicBezTo>
                  <a:cubicBezTo>
                    <a:pt x="360991" y="68526"/>
                    <a:pt x="359022" y="61360"/>
                    <a:pt x="356975" y="54274"/>
                  </a:cubicBezTo>
                  <a:cubicBezTo>
                    <a:pt x="372407" y="63408"/>
                    <a:pt x="386738" y="74431"/>
                    <a:pt x="399414" y="87344"/>
                  </a:cubicBezTo>
                  <a:close/>
                  <a:moveTo>
                    <a:pt x="363196" y="193009"/>
                  </a:moveTo>
                  <a:cubicBezTo>
                    <a:pt x="363196" y="204426"/>
                    <a:pt x="363510" y="216000"/>
                    <a:pt x="363746" y="227496"/>
                  </a:cubicBezTo>
                  <a:cubicBezTo>
                    <a:pt x="361306" y="227496"/>
                    <a:pt x="358943" y="227496"/>
                    <a:pt x="356503" y="227654"/>
                  </a:cubicBezTo>
                  <a:cubicBezTo>
                    <a:pt x="322725" y="228834"/>
                    <a:pt x="288867" y="228204"/>
                    <a:pt x="255090" y="228755"/>
                  </a:cubicBezTo>
                  <a:cubicBezTo>
                    <a:pt x="255090" y="199701"/>
                    <a:pt x="254932" y="170647"/>
                    <a:pt x="254696" y="141593"/>
                  </a:cubicBezTo>
                  <a:cubicBezTo>
                    <a:pt x="264538" y="141357"/>
                    <a:pt x="274301" y="140885"/>
                    <a:pt x="284143" y="140885"/>
                  </a:cubicBezTo>
                  <a:cubicBezTo>
                    <a:pt x="293277" y="140885"/>
                    <a:pt x="302411" y="140255"/>
                    <a:pt x="311544" y="140885"/>
                  </a:cubicBezTo>
                  <a:cubicBezTo>
                    <a:pt x="320756" y="141515"/>
                    <a:pt x="329732" y="140176"/>
                    <a:pt x="338944" y="140176"/>
                  </a:cubicBezTo>
                  <a:cubicBezTo>
                    <a:pt x="344771" y="140176"/>
                    <a:pt x="350677" y="140176"/>
                    <a:pt x="356503" y="140176"/>
                  </a:cubicBezTo>
                  <a:cubicBezTo>
                    <a:pt x="358943" y="157656"/>
                    <a:pt x="363117" y="175293"/>
                    <a:pt x="363196" y="193009"/>
                  </a:cubicBezTo>
                  <a:close/>
                  <a:moveTo>
                    <a:pt x="333590" y="42306"/>
                  </a:moveTo>
                  <a:cubicBezTo>
                    <a:pt x="334220" y="47975"/>
                    <a:pt x="336504" y="53487"/>
                    <a:pt x="338157" y="59156"/>
                  </a:cubicBezTo>
                  <a:cubicBezTo>
                    <a:pt x="340834" y="68053"/>
                    <a:pt x="343590" y="76872"/>
                    <a:pt x="345873" y="85848"/>
                  </a:cubicBezTo>
                  <a:cubicBezTo>
                    <a:pt x="348865" y="97580"/>
                    <a:pt x="351385" y="109390"/>
                    <a:pt x="353511" y="121280"/>
                  </a:cubicBezTo>
                  <a:cubicBezTo>
                    <a:pt x="348629" y="121280"/>
                    <a:pt x="343748" y="121280"/>
                    <a:pt x="338866" y="121358"/>
                  </a:cubicBezTo>
                  <a:cubicBezTo>
                    <a:pt x="321859" y="121673"/>
                    <a:pt x="305009" y="120571"/>
                    <a:pt x="288001" y="121122"/>
                  </a:cubicBezTo>
                  <a:cubicBezTo>
                    <a:pt x="276899" y="121516"/>
                    <a:pt x="265798" y="120964"/>
                    <a:pt x="254617" y="120807"/>
                  </a:cubicBezTo>
                  <a:cubicBezTo>
                    <a:pt x="254617" y="88368"/>
                    <a:pt x="255562" y="55692"/>
                    <a:pt x="253830" y="23331"/>
                  </a:cubicBezTo>
                  <a:cubicBezTo>
                    <a:pt x="281309" y="24748"/>
                    <a:pt x="308473" y="31204"/>
                    <a:pt x="333590" y="42227"/>
                  </a:cubicBezTo>
                  <a:close/>
                  <a:moveTo>
                    <a:pt x="235090" y="247495"/>
                  </a:moveTo>
                  <a:cubicBezTo>
                    <a:pt x="235405" y="276707"/>
                    <a:pt x="235405" y="305997"/>
                    <a:pt x="235405" y="335208"/>
                  </a:cubicBezTo>
                  <a:cubicBezTo>
                    <a:pt x="203517" y="336153"/>
                    <a:pt x="171628" y="336704"/>
                    <a:pt x="139740" y="336862"/>
                  </a:cubicBezTo>
                  <a:cubicBezTo>
                    <a:pt x="134150" y="336862"/>
                    <a:pt x="128637" y="337098"/>
                    <a:pt x="123047" y="337255"/>
                  </a:cubicBezTo>
                  <a:cubicBezTo>
                    <a:pt x="117221" y="307335"/>
                    <a:pt x="114150" y="276864"/>
                    <a:pt x="114465" y="246235"/>
                  </a:cubicBezTo>
                  <a:cubicBezTo>
                    <a:pt x="118166" y="246235"/>
                    <a:pt x="121866" y="246235"/>
                    <a:pt x="125488" y="246157"/>
                  </a:cubicBezTo>
                  <a:cubicBezTo>
                    <a:pt x="162022" y="246157"/>
                    <a:pt x="198556" y="245054"/>
                    <a:pt x="235011" y="245605"/>
                  </a:cubicBezTo>
                  <a:cubicBezTo>
                    <a:pt x="235011" y="246235"/>
                    <a:pt x="235011" y="246865"/>
                    <a:pt x="235011" y="247495"/>
                  </a:cubicBezTo>
                  <a:close/>
                  <a:moveTo>
                    <a:pt x="114937" y="229779"/>
                  </a:moveTo>
                  <a:cubicBezTo>
                    <a:pt x="116040" y="200410"/>
                    <a:pt x="119111" y="171199"/>
                    <a:pt x="125252" y="142460"/>
                  </a:cubicBezTo>
                  <a:cubicBezTo>
                    <a:pt x="127299" y="142460"/>
                    <a:pt x="129346" y="142460"/>
                    <a:pt x="131314" y="142460"/>
                  </a:cubicBezTo>
                  <a:cubicBezTo>
                    <a:pt x="140527" y="142460"/>
                    <a:pt x="149503" y="142302"/>
                    <a:pt x="158716" y="142460"/>
                  </a:cubicBezTo>
                  <a:cubicBezTo>
                    <a:pt x="166274" y="142617"/>
                    <a:pt x="173203" y="141593"/>
                    <a:pt x="180761" y="142223"/>
                  </a:cubicBezTo>
                  <a:cubicBezTo>
                    <a:pt x="198005" y="143720"/>
                    <a:pt x="215800" y="140649"/>
                    <a:pt x="233122" y="141515"/>
                  </a:cubicBezTo>
                  <a:cubicBezTo>
                    <a:pt x="233672" y="141515"/>
                    <a:pt x="234224" y="141515"/>
                    <a:pt x="234854" y="141515"/>
                  </a:cubicBezTo>
                  <a:cubicBezTo>
                    <a:pt x="234854" y="170726"/>
                    <a:pt x="234775" y="199859"/>
                    <a:pt x="234933" y="229071"/>
                  </a:cubicBezTo>
                  <a:cubicBezTo>
                    <a:pt x="199108" y="229937"/>
                    <a:pt x="163282" y="229228"/>
                    <a:pt x="127456" y="229622"/>
                  </a:cubicBezTo>
                  <a:cubicBezTo>
                    <a:pt x="123284" y="229622"/>
                    <a:pt x="119111" y="229622"/>
                    <a:pt x="114937" y="229622"/>
                  </a:cubicBezTo>
                  <a:close/>
                  <a:moveTo>
                    <a:pt x="158085" y="39708"/>
                  </a:moveTo>
                  <a:cubicBezTo>
                    <a:pt x="182572" y="29315"/>
                    <a:pt x="208713" y="23960"/>
                    <a:pt x="235090" y="23173"/>
                  </a:cubicBezTo>
                  <a:cubicBezTo>
                    <a:pt x="233516" y="55692"/>
                    <a:pt x="234617" y="88604"/>
                    <a:pt x="234854" y="121201"/>
                  </a:cubicBezTo>
                  <a:cubicBezTo>
                    <a:pt x="217374" y="122303"/>
                    <a:pt x="199737" y="119784"/>
                    <a:pt x="182337" y="121043"/>
                  </a:cubicBezTo>
                  <a:cubicBezTo>
                    <a:pt x="165566" y="122303"/>
                    <a:pt x="148401" y="121516"/>
                    <a:pt x="131393" y="121673"/>
                  </a:cubicBezTo>
                  <a:cubicBezTo>
                    <a:pt x="131000" y="121673"/>
                    <a:pt x="130606" y="121673"/>
                    <a:pt x="130213" y="121673"/>
                  </a:cubicBezTo>
                  <a:cubicBezTo>
                    <a:pt x="133126" y="110099"/>
                    <a:pt x="136275" y="98524"/>
                    <a:pt x="139976" y="87108"/>
                  </a:cubicBezTo>
                  <a:cubicBezTo>
                    <a:pt x="145172" y="70967"/>
                    <a:pt x="152180" y="55613"/>
                    <a:pt x="158085" y="39786"/>
                  </a:cubicBezTo>
                  <a:close/>
                  <a:moveTo>
                    <a:pt x="130291" y="54195"/>
                  </a:moveTo>
                  <a:cubicBezTo>
                    <a:pt x="122417" y="72856"/>
                    <a:pt x="116434" y="92619"/>
                    <a:pt x="111237" y="111673"/>
                  </a:cubicBezTo>
                  <a:cubicBezTo>
                    <a:pt x="110371" y="114902"/>
                    <a:pt x="109662" y="118209"/>
                    <a:pt x="108874" y="121437"/>
                  </a:cubicBezTo>
                  <a:cubicBezTo>
                    <a:pt x="99348" y="121437"/>
                    <a:pt x="89821" y="121437"/>
                    <a:pt x="80450" y="121988"/>
                  </a:cubicBezTo>
                  <a:cubicBezTo>
                    <a:pt x="74151" y="122303"/>
                    <a:pt x="67931" y="121988"/>
                    <a:pt x="61632" y="121988"/>
                  </a:cubicBezTo>
                  <a:cubicBezTo>
                    <a:pt x="79269" y="94745"/>
                    <a:pt x="102576" y="71281"/>
                    <a:pt x="130291" y="54117"/>
                  </a:cubicBezTo>
                  <a:close/>
                  <a:moveTo>
                    <a:pt x="49979" y="142302"/>
                  </a:moveTo>
                  <a:cubicBezTo>
                    <a:pt x="51003" y="142302"/>
                    <a:pt x="52026" y="142381"/>
                    <a:pt x="53050" y="142460"/>
                  </a:cubicBezTo>
                  <a:cubicBezTo>
                    <a:pt x="62263" y="143011"/>
                    <a:pt x="71317" y="142145"/>
                    <a:pt x="80450" y="142460"/>
                  </a:cubicBezTo>
                  <a:cubicBezTo>
                    <a:pt x="88324" y="142775"/>
                    <a:pt x="96355" y="142775"/>
                    <a:pt x="104387" y="142696"/>
                  </a:cubicBezTo>
                  <a:cubicBezTo>
                    <a:pt x="101079" y="160333"/>
                    <a:pt x="98718" y="178128"/>
                    <a:pt x="96985" y="196001"/>
                  </a:cubicBezTo>
                  <a:cubicBezTo>
                    <a:pt x="95883" y="207182"/>
                    <a:pt x="95411" y="218441"/>
                    <a:pt x="95253" y="229779"/>
                  </a:cubicBezTo>
                  <a:cubicBezTo>
                    <a:pt x="72105" y="229779"/>
                    <a:pt x="48956" y="229779"/>
                    <a:pt x="25807" y="230645"/>
                  </a:cubicBezTo>
                  <a:cubicBezTo>
                    <a:pt x="27539" y="199859"/>
                    <a:pt x="35964" y="169624"/>
                    <a:pt x="49979" y="142302"/>
                  </a:cubicBezTo>
                  <a:close/>
                  <a:moveTo>
                    <a:pt x="25571" y="246314"/>
                  </a:moveTo>
                  <a:cubicBezTo>
                    <a:pt x="48798" y="246944"/>
                    <a:pt x="72105" y="246708"/>
                    <a:pt x="95411" y="246392"/>
                  </a:cubicBezTo>
                  <a:cubicBezTo>
                    <a:pt x="96198" y="277021"/>
                    <a:pt x="100056" y="307887"/>
                    <a:pt x="106355" y="337728"/>
                  </a:cubicBezTo>
                  <a:cubicBezTo>
                    <a:pt x="100450" y="337964"/>
                    <a:pt x="94623" y="338200"/>
                    <a:pt x="88718" y="338358"/>
                  </a:cubicBezTo>
                  <a:cubicBezTo>
                    <a:pt x="79584" y="338594"/>
                    <a:pt x="70293" y="338043"/>
                    <a:pt x="61160" y="338673"/>
                  </a:cubicBezTo>
                  <a:cubicBezTo>
                    <a:pt x="57616" y="338909"/>
                    <a:pt x="53837" y="338987"/>
                    <a:pt x="50058" y="339224"/>
                  </a:cubicBezTo>
                  <a:cubicBezTo>
                    <a:pt x="36043" y="312847"/>
                    <a:pt x="27303" y="283714"/>
                    <a:pt x="25729" y="253164"/>
                  </a:cubicBezTo>
                  <a:cubicBezTo>
                    <a:pt x="25571" y="250881"/>
                    <a:pt x="25729" y="248597"/>
                    <a:pt x="25650" y="246314"/>
                  </a:cubicBezTo>
                  <a:close/>
                  <a:moveTo>
                    <a:pt x="59427" y="355365"/>
                  </a:moveTo>
                  <a:cubicBezTo>
                    <a:pt x="59979" y="355365"/>
                    <a:pt x="60609" y="355365"/>
                    <a:pt x="61160" y="355365"/>
                  </a:cubicBezTo>
                  <a:cubicBezTo>
                    <a:pt x="69663" y="355522"/>
                    <a:pt x="78246" y="354735"/>
                    <a:pt x="86750" y="354578"/>
                  </a:cubicBezTo>
                  <a:cubicBezTo>
                    <a:pt x="94545" y="354420"/>
                    <a:pt x="102340" y="354420"/>
                    <a:pt x="110134" y="354420"/>
                  </a:cubicBezTo>
                  <a:cubicBezTo>
                    <a:pt x="111237" y="358829"/>
                    <a:pt x="112260" y="363160"/>
                    <a:pt x="113442" y="367490"/>
                  </a:cubicBezTo>
                  <a:cubicBezTo>
                    <a:pt x="119111" y="388592"/>
                    <a:pt x="126433" y="409221"/>
                    <a:pt x="135016" y="429299"/>
                  </a:cubicBezTo>
                  <a:cubicBezTo>
                    <a:pt x="104701" y="410638"/>
                    <a:pt x="78561" y="385206"/>
                    <a:pt x="59427" y="355444"/>
                  </a:cubicBezTo>
                  <a:close/>
                  <a:moveTo>
                    <a:pt x="236035" y="418591"/>
                  </a:moveTo>
                  <a:cubicBezTo>
                    <a:pt x="235720" y="431661"/>
                    <a:pt x="234854" y="445361"/>
                    <a:pt x="235877" y="458668"/>
                  </a:cubicBezTo>
                  <a:cubicBezTo>
                    <a:pt x="232885" y="458668"/>
                    <a:pt x="229972" y="458589"/>
                    <a:pt x="226980" y="458432"/>
                  </a:cubicBezTo>
                  <a:cubicBezTo>
                    <a:pt x="212729" y="457723"/>
                    <a:pt x="198635" y="455597"/>
                    <a:pt x="184856" y="452133"/>
                  </a:cubicBezTo>
                  <a:cubicBezTo>
                    <a:pt x="180446" y="451031"/>
                    <a:pt x="176195" y="449692"/>
                    <a:pt x="171864" y="448353"/>
                  </a:cubicBezTo>
                  <a:cubicBezTo>
                    <a:pt x="170998" y="447723"/>
                    <a:pt x="170132" y="447172"/>
                    <a:pt x="169030" y="446700"/>
                  </a:cubicBezTo>
                  <a:cubicBezTo>
                    <a:pt x="164463" y="444810"/>
                    <a:pt x="160053" y="442763"/>
                    <a:pt x="155645" y="440637"/>
                  </a:cubicBezTo>
                  <a:cubicBezTo>
                    <a:pt x="143282" y="412764"/>
                    <a:pt x="133677" y="383789"/>
                    <a:pt x="126827" y="354184"/>
                  </a:cubicBezTo>
                  <a:cubicBezTo>
                    <a:pt x="131158" y="354184"/>
                    <a:pt x="135566" y="354184"/>
                    <a:pt x="139897" y="354026"/>
                  </a:cubicBezTo>
                  <a:cubicBezTo>
                    <a:pt x="171785" y="352924"/>
                    <a:pt x="203674" y="352766"/>
                    <a:pt x="235641" y="352688"/>
                  </a:cubicBezTo>
                  <a:cubicBezTo>
                    <a:pt x="235641" y="355601"/>
                    <a:pt x="235641" y="358593"/>
                    <a:pt x="235641" y="361507"/>
                  </a:cubicBezTo>
                  <a:cubicBezTo>
                    <a:pt x="235799" y="380482"/>
                    <a:pt x="236586" y="399536"/>
                    <a:pt x="236114" y="418512"/>
                  </a:cubicBezTo>
                  <a:close/>
                  <a:moveTo>
                    <a:pt x="331464" y="430244"/>
                  </a:moveTo>
                  <a:cubicBezTo>
                    <a:pt x="330441" y="433472"/>
                    <a:pt x="329338" y="436858"/>
                    <a:pt x="328393" y="440244"/>
                  </a:cubicBezTo>
                  <a:cubicBezTo>
                    <a:pt x="323040" y="442606"/>
                    <a:pt x="317606" y="444731"/>
                    <a:pt x="312016" y="446621"/>
                  </a:cubicBezTo>
                  <a:cubicBezTo>
                    <a:pt x="293670" y="452841"/>
                    <a:pt x="274774" y="456621"/>
                    <a:pt x="255640" y="458038"/>
                  </a:cubicBezTo>
                  <a:cubicBezTo>
                    <a:pt x="256585" y="444968"/>
                    <a:pt x="255640" y="431425"/>
                    <a:pt x="255246" y="418591"/>
                  </a:cubicBezTo>
                  <a:cubicBezTo>
                    <a:pt x="254696" y="400245"/>
                    <a:pt x="255246" y="381899"/>
                    <a:pt x="255325" y="363553"/>
                  </a:cubicBezTo>
                  <a:cubicBezTo>
                    <a:pt x="255325" y="359853"/>
                    <a:pt x="255325" y="356231"/>
                    <a:pt x="255325" y="352530"/>
                  </a:cubicBezTo>
                  <a:cubicBezTo>
                    <a:pt x="285009" y="352137"/>
                    <a:pt x="314851" y="351113"/>
                    <a:pt x="344456" y="351507"/>
                  </a:cubicBezTo>
                  <a:cubicBezTo>
                    <a:pt x="347054" y="351507"/>
                    <a:pt x="349731" y="351507"/>
                    <a:pt x="352330" y="351428"/>
                  </a:cubicBezTo>
                  <a:cubicBezTo>
                    <a:pt x="352172" y="351979"/>
                    <a:pt x="352093" y="352530"/>
                    <a:pt x="352015" y="353082"/>
                  </a:cubicBezTo>
                  <a:cubicBezTo>
                    <a:pt x="348157" y="370010"/>
                    <a:pt x="344535" y="387017"/>
                    <a:pt x="339574" y="403710"/>
                  </a:cubicBezTo>
                  <a:cubicBezTo>
                    <a:pt x="336975" y="412607"/>
                    <a:pt x="334220" y="421425"/>
                    <a:pt x="331464" y="430244"/>
                  </a:cubicBezTo>
                  <a:close/>
                  <a:moveTo>
                    <a:pt x="348786" y="430007"/>
                  </a:moveTo>
                  <a:cubicBezTo>
                    <a:pt x="349653" y="427645"/>
                    <a:pt x="350440" y="425283"/>
                    <a:pt x="351306" y="423079"/>
                  </a:cubicBezTo>
                  <a:cubicBezTo>
                    <a:pt x="356345" y="409536"/>
                    <a:pt x="360597" y="395599"/>
                    <a:pt x="364298" y="381584"/>
                  </a:cubicBezTo>
                  <a:cubicBezTo>
                    <a:pt x="366975" y="371349"/>
                    <a:pt x="369180" y="361034"/>
                    <a:pt x="371148" y="350798"/>
                  </a:cubicBezTo>
                  <a:cubicBezTo>
                    <a:pt x="379336" y="350483"/>
                    <a:pt x="387525" y="350168"/>
                    <a:pt x="395635" y="350326"/>
                  </a:cubicBezTo>
                  <a:cubicBezTo>
                    <a:pt x="404769" y="350483"/>
                    <a:pt x="414059" y="350404"/>
                    <a:pt x="423193" y="349853"/>
                  </a:cubicBezTo>
                  <a:cubicBezTo>
                    <a:pt x="425791" y="349696"/>
                    <a:pt x="428390" y="349774"/>
                    <a:pt x="430909" y="349853"/>
                  </a:cubicBezTo>
                  <a:cubicBezTo>
                    <a:pt x="429728" y="351900"/>
                    <a:pt x="428626" y="353948"/>
                    <a:pt x="427366" y="355916"/>
                  </a:cubicBezTo>
                  <a:cubicBezTo>
                    <a:pt x="407839" y="386702"/>
                    <a:pt x="380517" y="412213"/>
                    <a:pt x="348865" y="43008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78" name="Google Shape;778;p16"/>
            <p:cNvGrpSpPr/>
            <p:nvPr/>
          </p:nvGrpSpPr>
          <p:grpSpPr>
            <a:xfrm>
              <a:off x="7738829" y="4604007"/>
              <a:ext cx="674937" cy="404325"/>
              <a:chOff x="7241279" y="4473332"/>
              <a:chExt cx="674937" cy="404325"/>
            </a:xfrm>
          </p:grpSpPr>
          <p:sp>
            <p:nvSpPr>
              <p:cNvPr id="779" name="Google Shape;779;p16"/>
              <p:cNvSpPr/>
              <p:nvPr/>
            </p:nvSpPr>
            <p:spPr>
              <a:xfrm>
                <a:off x="7241279" y="4473332"/>
                <a:ext cx="674937" cy="404325"/>
              </a:xfrm>
              <a:custGeom>
                <a:avLst/>
                <a:gdLst/>
                <a:ahLst/>
                <a:cxnLst/>
                <a:rect l="l" t="t" r="r" b="b"/>
                <a:pathLst>
                  <a:path w="899916" h="539100" extrusionOk="0">
                    <a:moveTo>
                      <a:pt x="3022" y="7726"/>
                    </a:moveTo>
                    <a:cubicBezTo>
                      <a:pt x="3258" y="7333"/>
                      <a:pt x="3731" y="7018"/>
                      <a:pt x="4203" y="6860"/>
                    </a:cubicBezTo>
                    <a:cubicBezTo>
                      <a:pt x="4911" y="6073"/>
                      <a:pt x="5935" y="5522"/>
                      <a:pt x="7431" y="5522"/>
                    </a:cubicBezTo>
                    <a:cubicBezTo>
                      <a:pt x="236793" y="6152"/>
                      <a:pt x="466075" y="5600"/>
                      <a:pt x="695357" y="3317"/>
                    </a:cubicBezTo>
                    <a:cubicBezTo>
                      <a:pt x="759685" y="2687"/>
                      <a:pt x="824092" y="797"/>
                      <a:pt x="888421" y="1034"/>
                    </a:cubicBezTo>
                    <a:cubicBezTo>
                      <a:pt x="888500" y="1034"/>
                      <a:pt x="888577" y="1034"/>
                      <a:pt x="888656" y="1034"/>
                    </a:cubicBezTo>
                    <a:cubicBezTo>
                      <a:pt x="889444" y="-305"/>
                      <a:pt x="892121" y="-384"/>
                      <a:pt x="892908" y="1034"/>
                    </a:cubicBezTo>
                    <a:cubicBezTo>
                      <a:pt x="896530" y="7412"/>
                      <a:pt x="895979" y="13632"/>
                      <a:pt x="896137" y="20561"/>
                    </a:cubicBezTo>
                    <a:cubicBezTo>
                      <a:pt x="896373" y="29537"/>
                      <a:pt x="896294" y="38591"/>
                      <a:pt x="896294" y="47567"/>
                    </a:cubicBezTo>
                    <a:cubicBezTo>
                      <a:pt x="896373" y="65047"/>
                      <a:pt x="896924" y="82448"/>
                      <a:pt x="896845" y="99928"/>
                    </a:cubicBezTo>
                    <a:cubicBezTo>
                      <a:pt x="896688" y="134257"/>
                      <a:pt x="897397" y="168586"/>
                      <a:pt x="897632" y="202915"/>
                    </a:cubicBezTo>
                    <a:cubicBezTo>
                      <a:pt x="898105" y="272126"/>
                      <a:pt x="898577" y="341335"/>
                      <a:pt x="899208" y="410545"/>
                    </a:cubicBezTo>
                    <a:cubicBezTo>
                      <a:pt x="899601" y="449914"/>
                      <a:pt x="900703" y="489361"/>
                      <a:pt x="898971" y="528730"/>
                    </a:cubicBezTo>
                    <a:cubicBezTo>
                      <a:pt x="898971" y="529753"/>
                      <a:pt x="898105" y="530304"/>
                      <a:pt x="897160" y="530462"/>
                    </a:cubicBezTo>
                    <a:cubicBezTo>
                      <a:pt x="897554" y="532194"/>
                      <a:pt x="896451" y="534241"/>
                      <a:pt x="893695" y="534320"/>
                    </a:cubicBezTo>
                    <a:cubicBezTo>
                      <a:pt x="665122" y="537706"/>
                      <a:pt x="436470" y="538572"/>
                      <a:pt x="207896" y="538493"/>
                    </a:cubicBezTo>
                    <a:cubicBezTo>
                      <a:pt x="175614" y="538493"/>
                      <a:pt x="143332" y="538493"/>
                      <a:pt x="111049" y="538493"/>
                    </a:cubicBezTo>
                    <a:cubicBezTo>
                      <a:pt x="79161" y="538493"/>
                      <a:pt x="45934" y="540461"/>
                      <a:pt x="14203" y="537312"/>
                    </a:cubicBezTo>
                    <a:cubicBezTo>
                      <a:pt x="13494" y="537312"/>
                      <a:pt x="12943" y="537076"/>
                      <a:pt x="12471" y="536761"/>
                    </a:cubicBezTo>
                    <a:cubicBezTo>
                      <a:pt x="11211" y="537627"/>
                      <a:pt x="8848" y="537233"/>
                      <a:pt x="8769" y="535423"/>
                    </a:cubicBezTo>
                    <a:cubicBezTo>
                      <a:pt x="4124" y="466370"/>
                      <a:pt x="5777" y="396924"/>
                      <a:pt x="4597" y="327793"/>
                    </a:cubicBezTo>
                    <a:cubicBezTo>
                      <a:pt x="3416" y="258583"/>
                      <a:pt x="2707" y="189373"/>
                      <a:pt x="1526" y="120163"/>
                    </a:cubicBezTo>
                    <a:cubicBezTo>
                      <a:pt x="1211" y="101030"/>
                      <a:pt x="1132" y="81897"/>
                      <a:pt x="817" y="62764"/>
                    </a:cubicBezTo>
                    <a:cubicBezTo>
                      <a:pt x="660" y="52607"/>
                      <a:pt x="424" y="42528"/>
                      <a:pt x="266" y="32371"/>
                    </a:cubicBezTo>
                    <a:cubicBezTo>
                      <a:pt x="187" y="24025"/>
                      <a:pt x="-1152" y="15442"/>
                      <a:pt x="3022" y="7648"/>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80" name="Google Shape;780;p16"/>
              <p:cNvGrpSpPr/>
              <p:nvPr/>
            </p:nvGrpSpPr>
            <p:grpSpPr>
              <a:xfrm>
                <a:off x="7599110" y="4566199"/>
                <a:ext cx="247825" cy="236365"/>
                <a:chOff x="9288246" y="5859965"/>
                <a:chExt cx="330434" cy="315154"/>
              </a:xfrm>
            </p:grpSpPr>
            <p:sp>
              <p:nvSpPr>
                <p:cNvPr id="781" name="Google Shape;781;p16"/>
                <p:cNvSpPr/>
                <p:nvPr/>
              </p:nvSpPr>
              <p:spPr>
                <a:xfrm>
                  <a:off x="9288246" y="5861876"/>
                  <a:ext cx="313315" cy="313243"/>
                </a:xfrm>
                <a:custGeom>
                  <a:avLst/>
                  <a:gdLst/>
                  <a:ahLst/>
                  <a:cxnLst/>
                  <a:rect l="l" t="t" r="r" b="b"/>
                  <a:pathLst>
                    <a:path w="313315" h="313243" extrusionOk="0">
                      <a:moveTo>
                        <a:pt x="308011" y="116866"/>
                      </a:moveTo>
                      <a:cubicBezTo>
                        <a:pt x="306278" y="110016"/>
                        <a:pt x="303838" y="103323"/>
                        <a:pt x="301082" y="96789"/>
                      </a:cubicBezTo>
                      <a:cubicBezTo>
                        <a:pt x="300530" y="95371"/>
                        <a:pt x="299901" y="93954"/>
                        <a:pt x="299270" y="92536"/>
                      </a:cubicBezTo>
                      <a:cubicBezTo>
                        <a:pt x="298326" y="90489"/>
                        <a:pt x="297381" y="88521"/>
                        <a:pt x="296357" y="86474"/>
                      </a:cubicBezTo>
                      <a:cubicBezTo>
                        <a:pt x="294704" y="83088"/>
                        <a:pt x="292893" y="79702"/>
                        <a:pt x="290925" y="76474"/>
                      </a:cubicBezTo>
                      <a:cubicBezTo>
                        <a:pt x="290925" y="76474"/>
                        <a:pt x="290925" y="76474"/>
                        <a:pt x="290925" y="76474"/>
                      </a:cubicBezTo>
                      <a:cubicBezTo>
                        <a:pt x="283445" y="63876"/>
                        <a:pt x="274233" y="52381"/>
                        <a:pt x="263603" y="42460"/>
                      </a:cubicBezTo>
                      <a:cubicBezTo>
                        <a:pt x="263052" y="41909"/>
                        <a:pt x="262501" y="41436"/>
                        <a:pt x="261949" y="40964"/>
                      </a:cubicBezTo>
                      <a:cubicBezTo>
                        <a:pt x="259430" y="38681"/>
                        <a:pt x="256911" y="36397"/>
                        <a:pt x="254233" y="34350"/>
                      </a:cubicBezTo>
                      <a:cubicBezTo>
                        <a:pt x="251241" y="31909"/>
                        <a:pt x="248170" y="29626"/>
                        <a:pt x="245021" y="27421"/>
                      </a:cubicBezTo>
                      <a:cubicBezTo>
                        <a:pt x="244785" y="27264"/>
                        <a:pt x="244627" y="27106"/>
                        <a:pt x="244391" y="26948"/>
                      </a:cubicBezTo>
                      <a:cubicBezTo>
                        <a:pt x="242974" y="26004"/>
                        <a:pt x="241635" y="24902"/>
                        <a:pt x="240140" y="23957"/>
                      </a:cubicBezTo>
                      <a:cubicBezTo>
                        <a:pt x="206204" y="2225"/>
                        <a:pt x="164473" y="-4625"/>
                        <a:pt x="125104" y="3012"/>
                      </a:cubicBezTo>
                      <a:cubicBezTo>
                        <a:pt x="86838" y="10414"/>
                        <a:pt x="53532" y="33405"/>
                        <a:pt x="31250" y="65215"/>
                      </a:cubicBezTo>
                      <a:cubicBezTo>
                        <a:pt x="13140" y="90962"/>
                        <a:pt x="1251" y="115449"/>
                        <a:pt x="1015" y="146629"/>
                      </a:cubicBezTo>
                      <a:cubicBezTo>
                        <a:pt x="-1111" y="159857"/>
                        <a:pt x="464" y="179935"/>
                        <a:pt x="2432" y="193792"/>
                      </a:cubicBezTo>
                      <a:cubicBezTo>
                        <a:pt x="7629" y="231586"/>
                        <a:pt x="30384" y="264420"/>
                        <a:pt x="61013" y="286230"/>
                      </a:cubicBezTo>
                      <a:cubicBezTo>
                        <a:pt x="128805" y="334574"/>
                        <a:pt x="244627" y="316386"/>
                        <a:pt x="289507" y="244814"/>
                      </a:cubicBezTo>
                      <a:cubicBezTo>
                        <a:pt x="313049" y="207335"/>
                        <a:pt x="318955" y="159699"/>
                        <a:pt x="308011" y="1170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2" name="Google Shape;782;p16"/>
                <p:cNvSpPr/>
                <p:nvPr/>
              </p:nvSpPr>
              <p:spPr>
                <a:xfrm>
                  <a:off x="9436665" y="5859965"/>
                  <a:ext cx="182015" cy="172150"/>
                </a:xfrm>
                <a:custGeom>
                  <a:avLst/>
                  <a:gdLst/>
                  <a:ahLst/>
                  <a:cxnLst/>
                  <a:rect l="l" t="t" r="r" b="b"/>
                  <a:pathLst>
                    <a:path w="182015" h="172150" extrusionOk="0">
                      <a:moveTo>
                        <a:pt x="148962" y="49253"/>
                      </a:moveTo>
                      <a:cubicBezTo>
                        <a:pt x="119751" y="8703"/>
                        <a:pt x="61722" y="-2477"/>
                        <a:pt x="60777" y="436"/>
                      </a:cubicBezTo>
                      <a:cubicBezTo>
                        <a:pt x="43534" y="57520"/>
                        <a:pt x="22196" y="112479"/>
                        <a:pt x="150" y="167831"/>
                      </a:cubicBezTo>
                      <a:cubicBezTo>
                        <a:pt x="-323" y="169012"/>
                        <a:pt x="385" y="170036"/>
                        <a:pt x="1409" y="170508"/>
                      </a:cubicBezTo>
                      <a:cubicBezTo>
                        <a:pt x="1567" y="170902"/>
                        <a:pt x="1882" y="171217"/>
                        <a:pt x="2433" y="171296"/>
                      </a:cubicBezTo>
                      <a:cubicBezTo>
                        <a:pt x="16290" y="173815"/>
                        <a:pt x="32825" y="170114"/>
                        <a:pt x="46762" y="168540"/>
                      </a:cubicBezTo>
                      <a:cubicBezTo>
                        <a:pt x="60541" y="166965"/>
                        <a:pt x="74320" y="165233"/>
                        <a:pt x="88099" y="163343"/>
                      </a:cubicBezTo>
                      <a:cubicBezTo>
                        <a:pt x="118334" y="159170"/>
                        <a:pt x="148569" y="154682"/>
                        <a:pt x="178646" y="149328"/>
                      </a:cubicBezTo>
                      <a:cubicBezTo>
                        <a:pt x="178804" y="149328"/>
                        <a:pt x="178804" y="149249"/>
                        <a:pt x="178961" y="149171"/>
                      </a:cubicBezTo>
                      <a:cubicBezTo>
                        <a:pt x="180457" y="148934"/>
                        <a:pt x="181875" y="147911"/>
                        <a:pt x="181953" y="145864"/>
                      </a:cubicBezTo>
                      <a:cubicBezTo>
                        <a:pt x="183056" y="111140"/>
                        <a:pt x="169356" y="77362"/>
                        <a:pt x="149041" y="4925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783" name="Google Shape;783;p16"/>
              <p:cNvSpPr/>
              <p:nvPr/>
            </p:nvSpPr>
            <p:spPr>
              <a:xfrm>
                <a:off x="7327214" y="4556735"/>
                <a:ext cx="250122" cy="35631"/>
              </a:xfrm>
              <a:custGeom>
                <a:avLst/>
                <a:gdLst/>
                <a:ahLst/>
                <a:cxnLst/>
                <a:rect l="l" t="t" r="r" b="b"/>
                <a:pathLst>
                  <a:path w="333496" h="47508" extrusionOk="0">
                    <a:moveTo>
                      <a:pt x="331574" y="693"/>
                    </a:moveTo>
                    <a:cubicBezTo>
                      <a:pt x="277482" y="-330"/>
                      <a:pt x="223232" y="378"/>
                      <a:pt x="169061" y="378"/>
                    </a:cubicBezTo>
                    <a:lnTo>
                      <a:pt x="90166" y="378"/>
                    </a:lnTo>
                    <a:cubicBezTo>
                      <a:pt x="62766" y="378"/>
                      <a:pt x="34736" y="-803"/>
                      <a:pt x="7334" y="1008"/>
                    </a:cubicBezTo>
                    <a:cubicBezTo>
                      <a:pt x="5602" y="1008"/>
                      <a:pt x="3870" y="1008"/>
                      <a:pt x="2138" y="1087"/>
                    </a:cubicBezTo>
                    <a:cubicBezTo>
                      <a:pt x="1194" y="1087"/>
                      <a:pt x="484" y="1717"/>
                      <a:pt x="406" y="2583"/>
                    </a:cubicBezTo>
                    <a:cubicBezTo>
                      <a:pt x="406" y="3685"/>
                      <a:pt x="406" y="6520"/>
                      <a:pt x="406" y="6993"/>
                    </a:cubicBezTo>
                    <a:cubicBezTo>
                      <a:pt x="249" y="13370"/>
                      <a:pt x="-66" y="19748"/>
                      <a:pt x="12" y="26126"/>
                    </a:cubicBezTo>
                    <a:cubicBezTo>
                      <a:pt x="12" y="29275"/>
                      <a:pt x="91" y="32503"/>
                      <a:pt x="170" y="35653"/>
                    </a:cubicBezTo>
                    <a:cubicBezTo>
                      <a:pt x="170" y="38645"/>
                      <a:pt x="12" y="42109"/>
                      <a:pt x="1351" y="44943"/>
                    </a:cubicBezTo>
                    <a:cubicBezTo>
                      <a:pt x="1902" y="46125"/>
                      <a:pt x="5445" y="45810"/>
                      <a:pt x="5760" y="45888"/>
                    </a:cubicBezTo>
                    <a:cubicBezTo>
                      <a:pt x="58750" y="49038"/>
                      <a:pt x="112842" y="46597"/>
                      <a:pt x="165990" y="46755"/>
                    </a:cubicBezTo>
                    <a:cubicBezTo>
                      <a:pt x="219374" y="46912"/>
                      <a:pt x="272837" y="46912"/>
                      <a:pt x="326220" y="46834"/>
                    </a:cubicBezTo>
                    <a:cubicBezTo>
                      <a:pt x="327087" y="46834"/>
                      <a:pt x="327716" y="46597"/>
                      <a:pt x="328267" y="46204"/>
                    </a:cubicBezTo>
                    <a:cubicBezTo>
                      <a:pt x="329055" y="46282"/>
                      <a:pt x="329763" y="46125"/>
                      <a:pt x="330157" y="45338"/>
                    </a:cubicBezTo>
                    <a:cubicBezTo>
                      <a:pt x="331574" y="42503"/>
                      <a:pt x="331653" y="39353"/>
                      <a:pt x="331811" y="36361"/>
                    </a:cubicBezTo>
                    <a:cubicBezTo>
                      <a:pt x="331968" y="33055"/>
                      <a:pt x="332204" y="29747"/>
                      <a:pt x="332361" y="26440"/>
                    </a:cubicBezTo>
                    <a:cubicBezTo>
                      <a:pt x="332755" y="19984"/>
                      <a:pt x="335117" y="693"/>
                      <a:pt x="331574" y="61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84" name="Google Shape;784;p16"/>
              <p:cNvGrpSpPr/>
              <p:nvPr/>
            </p:nvGrpSpPr>
            <p:grpSpPr>
              <a:xfrm>
                <a:off x="7327214" y="4639676"/>
                <a:ext cx="194738" cy="147401"/>
                <a:chOff x="8925719" y="5957935"/>
                <a:chExt cx="259651" cy="196535"/>
              </a:xfrm>
            </p:grpSpPr>
            <p:sp>
              <p:nvSpPr>
                <p:cNvPr id="785" name="Google Shape;785;p16"/>
                <p:cNvSpPr/>
                <p:nvPr/>
              </p:nvSpPr>
              <p:spPr>
                <a:xfrm>
                  <a:off x="8925719" y="5957935"/>
                  <a:ext cx="259651" cy="31896"/>
                </a:xfrm>
                <a:custGeom>
                  <a:avLst/>
                  <a:gdLst/>
                  <a:ahLst/>
                  <a:cxnLst/>
                  <a:rect l="l" t="t" r="r" b="b"/>
                  <a:pathLst>
                    <a:path w="259651" h="31896" extrusionOk="0">
                      <a:moveTo>
                        <a:pt x="258113" y="415"/>
                      </a:moveTo>
                      <a:cubicBezTo>
                        <a:pt x="215988" y="-215"/>
                        <a:pt x="173785" y="179"/>
                        <a:pt x="131661" y="257"/>
                      </a:cubicBezTo>
                      <a:cubicBezTo>
                        <a:pt x="111189" y="257"/>
                        <a:pt x="90718" y="257"/>
                        <a:pt x="70246" y="257"/>
                      </a:cubicBezTo>
                      <a:cubicBezTo>
                        <a:pt x="48908" y="257"/>
                        <a:pt x="27098" y="-530"/>
                        <a:pt x="5760" y="651"/>
                      </a:cubicBezTo>
                      <a:cubicBezTo>
                        <a:pt x="4421" y="651"/>
                        <a:pt x="3083" y="651"/>
                        <a:pt x="1666" y="651"/>
                      </a:cubicBezTo>
                      <a:cubicBezTo>
                        <a:pt x="957" y="651"/>
                        <a:pt x="328" y="1123"/>
                        <a:pt x="328" y="1675"/>
                      </a:cubicBezTo>
                      <a:cubicBezTo>
                        <a:pt x="328" y="2383"/>
                        <a:pt x="328" y="4351"/>
                        <a:pt x="328" y="4667"/>
                      </a:cubicBezTo>
                      <a:cubicBezTo>
                        <a:pt x="249" y="8918"/>
                        <a:pt x="-66" y="13249"/>
                        <a:pt x="13" y="17500"/>
                      </a:cubicBezTo>
                      <a:lnTo>
                        <a:pt x="170" y="23957"/>
                      </a:lnTo>
                      <a:cubicBezTo>
                        <a:pt x="170" y="26004"/>
                        <a:pt x="13" y="28288"/>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1"/>
                      </a:cubicBezTo>
                      <a:cubicBezTo>
                        <a:pt x="258427" y="22146"/>
                        <a:pt x="258585" y="19941"/>
                        <a:pt x="258742" y="17658"/>
                      </a:cubicBezTo>
                      <a:cubicBezTo>
                        <a:pt x="259058" y="13328"/>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6" name="Google Shape;786;p16"/>
                <p:cNvSpPr/>
                <p:nvPr/>
              </p:nvSpPr>
              <p:spPr>
                <a:xfrm>
                  <a:off x="8925719" y="6012815"/>
                  <a:ext cx="259651" cy="31896"/>
                </a:xfrm>
                <a:custGeom>
                  <a:avLst/>
                  <a:gdLst/>
                  <a:ahLst/>
                  <a:cxnLst/>
                  <a:rect l="l" t="t" r="r" b="b"/>
                  <a:pathLst>
                    <a:path w="259651" h="31896" extrusionOk="0">
                      <a:moveTo>
                        <a:pt x="258113" y="415"/>
                      </a:moveTo>
                      <a:cubicBezTo>
                        <a:pt x="215988" y="-215"/>
                        <a:pt x="173785" y="178"/>
                        <a:pt x="131661" y="257"/>
                      </a:cubicBezTo>
                      <a:cubicBezTo>
                        <a:pt x="111189" y="257"/>
                        <a:pt x="90718" y="257"/>
                        <a:pt x="70246" y="257"/>
                      </a:cubicBezTo>
                      <a:cubicBezTo>
                        <a:pt x="48908" y="257"/>
                        <a:pt x="27098" y="-530"/>
                        <a:pt x="5760" y="651"/>
                      </a:cubicBezTo>
                      <a:lnTo>
                        <a:pt x="1666" y="651"/>
                      </a:lnTo>
                      <a:cubicBezTo>
                        <a:pt x="957" y="651"/>
                        <a:pt x="328" y="1123"/>
                        <a:pt x="328" y="1674"/>
                      </a:cubicBezTo>
                      <a:cubicBezTo>
                        <a:pt x="328" y="2383"/>
                        <a:pt x="328" y="4352"/>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1"/>
                      </a:cubicBezTo>
                      <a:cubicBezTo>
                        <a:pt x="258427" y="22146"/>
                        <a:pt x="258585" y="19941"/>
                        <a:pt x="258742" y="17658"/>
                      </a:cubicBezTo>
                      <a:cubicBezTo>
                        <a:pt x="259058" y="13327"/>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7" name="Google Shape;787;p16"/>
                <p:cNvSpPr/>
                <p:nvPr/>
              </p:nvSpPr>
              <p:spPr>
                <a:xfrm>
                  <a:off x="8925719" y="6067694"/>
                  <a:ext cx="259651" cy="31896"/>
                </a:xfrm>
                <a:custGeom>
                  <a:avLst/>
                  <a:gdLst/>
                  <a:ahLst/>
                  <a:cxnLst/>
                  <a:rect l="l" t="t" r="r" b="b"/>
                  <a:pathLst>
                    <a:path w="259651" h="31896" extrusionOk="0">
                      <a:moveTo>
                        <a:pt x="258113" y="415"/>
                      </a:moveTo>
                      <a:cubicBezTo>
                        <a:pt x="215988" y="-215"/>
                        <a:pt x="173785" y="179"/>
                        <a:pt x="131661" y="257"/>
                      </a:cubicBezTo>
                      <a:cubicBezTo>
                        <a:pt x="111189" y="257"/>
                        <a:pt x="90718" y="257"/>
                        <a:pt x="70246" y="257"/>
                      </a:cubicBezTo>
                      <a:cubicBezTo>
                        <a:pt x="48908" y="257"/>
                        <a:pt x="27098" y="-530"/>
                        <a:pt x="5760" y="651"/>
                      </a:cubicBezTo>
                      <a:cubicBezTo>
                        <a:pt x="4421" y="651"/>
                        <a:pt x="3083" y="651"/>
                        <a:pt x="1666" y="651"/>
                      </a:cubicBezTo>
                      <a:cubicBezTo>
                        <a:pt x="957" y="651"/>
                        <a:pt x="328" y="1123"/>
                        <a:pt x="328" y="1675"/>
                      </a:cubicBezTo>
                      <a:cubicBezTo>
                        <a:pt x="328" y="2383"/>
                        <a:pt x="328" y="4351"/>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0"/>
                      </a:cubicBezTo>
                      <a:cubicBezTo>
                        <a:pt x="258427" y="22146"/>
                        <a:pt x="258585" y="19941"/>
                        <a:pt x="258742" y="17658"/>
                      </a:cubicBezTo>
                      <a:cubicBezTo>
                        <a:pt x="259058" y="13328"/>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8" name="Google Shape;788;p16"/>
                <p:cNvSpPr/>
                <p:nvPr/>
              </p:nvSpPr>
              <p:spPr>
                <a:xfrm>
                  <a:off x="8925719" y="6122574"/>
                  <a:ext cx="259651" cy="31896"/>
                </a:xfrm>
                <a:custGeom>
                  <a:avLst/>
                  <a:gdLst/>
                  <a:ahLst/>
                  <a:cxnLst/>
                  <a:rect l="l" t="t" r="r" b="b"/>
                  <a:pathLst>
                    <a:path w="259651" h="31896" extrusionOk="0">
                      <a:moveTo>
                        <a:pt x="258113" y="415"/>
                      </a:moveTo>
                      <a:cubicBezTo>
                        <a:pt x="215988" y="-215"/>
                        <a:pt x="173785" y="178"/>
                        <a:pt x="131661" y="257"/>
                      </a:cubicBezTo>
                      <a:cubicBezTo>
                        <a:pt x="111189" y="257"/>
                        <a:pt x="90718" y="257"/>
                        <a:pt x="70246" y="257"/>
                      </a:cubicBezTo>
                      <a:cubicBezTo>
                        <a:pt x="48908" y="257"/>
                        <a:pt x="27098" y="-530"/>
                        <a:pt x="5760" y="651"/>
                      </a:cubicBezTo>
                      <a:lnTo>
                        <a:pt x="1666" y="651"/>
                      </a:lnTo>
                      <a:cubicBezTo>
                        <a:pt x="957" y="651"/>
                        <a:pt x="328" y="1123"/>
                        <a:pt x="328" y="1674"/>
                      </a:cubicBezTo>
                      <a:cubicBezTo>
                        <a:pt x="328" y="2383"/>
                        <a:pt x="328" y="4352"/>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3"/>
                        <a:pt x="258192" y="26398"/>
                        <a:pt x="258270" y="24351"/>
                      </a:cubicBezTo>
                      <a:cubicBezTo>
                        <a:pt x="258427" y="22146"/>
                        <a:pt x="258585" y="19941"/>
                        <a:pt x="258742" y="17658"/>
                      </a:cubicBezTo>
                      <a:cubicBezTo>
                        <a:pt x="259058" y="13327"/>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789" name="Google Shape;789;p16"/>
            <p:cNvSpPr/>
            <p:nvPr/>
          </p:nvSpPr>
          <p:spPr>
            <a:xfrm>
              <a:off x="8475026" y="2946004"/>
              <a:ext cx="227561" cy="239484"/>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0" name="Google Shape;790;p16"/>
            <p:cNvSpPr/>
            <p:nvPr/>
          </p:nvSpPr>
          <p:spPr>
            <a:xfrm flipH="1">
              <a:off x="8763876" y="3053340"/>
              <a:ext cx="175807" cy="1008769"/>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1" name="Google Shape;791;p16"/>
            <p:cNvSpPr/>
            <p:nvPr/>
          </p:nvSpPr>
          <p:spPr>
            <a:xfrm rot="5400000" flipH="1">
              <a:off x="8565662" y="4485088"/>
              <a:ext cx="325562" cy="422452"/>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92" name="Google Shape;792;p16"/>
          <p:cNvGrpSpPr/>
          <p:nvPr/>
        </p:nvGrpSpPr>
        <p:grpSpPr>
          <a:xfrm>
            <a:off x="149735" y="3400260"/>
            <a:ext cx="1126980" cy="1608056"/>
            <a:chOff x="149735" y="3400260"/>
            <a:chExt cx="1126980" cy="1608056"/>
          </a:xfrm>
        </p:grpSpPr>
        <p:grpSp>
          <p:nvGrpSpPr>
            <p:cNvPr id="793" name="Google Shape;793;p16"/>
            <p:cNvGrpSpPr/>
            <p:nvPr/>
          </p:nvGrpSpPr>
          <p:grpSpPr>
            <a:xfrm>
              <a:off x="149735" y="4615025"/>
              <a:ext cx="399787" cy="393291"/>
              <a:chOff x="4812935" y="3198300"/>
              <a:chExt cx="399787" cy="393291"/>
            </a:xfrm>
          </p:grpSpPr>
          <p:sp>
            <p:nvSpPr>
              <p:cNvPr id="794" name="Google Shape;794;p16"/>
              <p:cNvSpPr/>
              <p:nvPr/>
            </p:nvSpPr>
            <p:spPr>
              <a:xfrm>
                <a:off x="4821793" y="3229598"/>
                <a:ext cx="353135" cy="353135"/>
              </a:xfrm>
              <a:custGeom>
                <a:avLst/>
                <a:gdLst/>
                <a:ahLst/>
                <a:cxnLst/>
                <a:rect l="l" t="t" r="r" b="b"/>
                <a:pathLst>
                  <a:path w="470847" h="470847" extrusionOk="0">
                    <a:moveTo>
                      <a:pt x="470848" y="235424"/>
                    </a:moveTo>
                    <a:cubicBezTo>
                      <a:pt x="470848" y="365445"/>
                      <a:pt x="365445" y="470848"/>
                      <a:pt x="235424" y="470848"/>
                    </a:cubicBezTo>
                    <a:cubicBezTo>
                      <a:pt x="105403" y="470848"/>
                      <a:pt x="-1" y="365445"/>
                      <a:pt x="-1" y="235424"/>
                    </a:cubicBezTo>
                    <a:cubicBezTo>
                      <a:pt x="-1" y="105403"/>
                      <a:pt x="105402" y="0"/>
                      <a:pt x="235424" y="0"/>
                    </a:cubicBezTo>
                    <a:cubicBezTo>
                      <a:pt x="365444" y="0"/>
                      <a:pt x="470848" y="105402"/>
                      <a:pt x="470848" y="2354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5" name="Google Shape;795;p16"/>
              <p:cNvSpPr/>
              <p:nvPr/>
            </p:nvSpPr>
            <p:spPr>
              <a:xfrm>
                <a:off x="4812935" y="3221330"/>
                <a:ext cx="370851" cy="370261"/>
              </a:xfrm>
              <a:custGeom>
                <a:avLst/>
                <a:gdLst/>
                <a:ahLst/>
                <a:cxnLst/>
                <a:rect l="l" t="t" r="r" b="b"/>
                <a:pathLst>
                  <a:path w="494468" h="493681" extrusionOk="0">
                    <a:moveTo>
                      <a:pt x="247235" y="493682"/>
                    </a:moveTo>
                    <a:cubicBezTo>
                      <a:pt x="111807" y="493682"/>
                      <a:pt x="788" y="383450"/>
                      <a:pt x="0" y="248022"/>
                    </a:cubicBezTo>
                    <a:cubicBezTo>
                      <a:pt x="0" y="181882"/>
                      <a:pt x="25196" y="119680"/>
                      <a:pt x="71651" y="73225"/>
                    </a:cubicBezTo>
                    <a:cubicBezTo>
                      <a:pt x="118106" y="25983"/>
                      <a:pt x="180308" y="0"/>
                      <a:pt x="245660" y="0"/>
                    </a:cubicBezTo>
                    <a:cubicBezTo>
                      <a:pt x="246447" y="0"/>
                      <a:pt x="246447" y="0"/>
                      <a:pt x="247235" y="0"/>
                    </a:cubicBezTo>
                    <a:cubicBezTo>
                      <a:pt x="312586" y="0"/>
                      <a:pt x="374001" y="25196"/>
                      <a:pt x="421243" y="71651"/>
                    </a:cubicBezTo>
                    <a:cubicBezTo>
                      <a:pt x="468486" y="118106"/>
                      <a:pt x="494469" y="180308"/>
                      <a:pt x="494469" y="245660"/>
                    </a:cubicBezTo>
                    <a:cubicBezTo>
                      <a:pt x="494469" y="311011"/>
                      <a:pt x="469273" y="374001"/>
                      <a:pt x="422818" y="420456"/>
                    </a:cubicBezTo>
                    <a:cubicBezTo>
                      <a:pt x="376363" y="466911"/>
                      <a:pt x="314161" y="493682"/>
                      <a:pt x="248809" y="493682"/>
                    </a:cubicBezTo>
                    <a:cubicBezTo>
                      <a:pt x="248022" y="493682"/>
                      <a:pt x="248022" y="493682"/>
                      <a:pt x="247235" y="493682"/>
                    </a:cubicBezTo>
                    <a:close/>
                    <a:moveTo>
                      <a:pt x="247235" y="22834"/>
                    </a:moveTo>
                    <a:cubicBezTo>
                      <a:pt x="246447" y="22834"/>
                      <a:pt x="246447" y="22834"/>
                      <a:pt x="245660" y="22834"/>
                    </a:cubicBezTo>
                    <a:cubicBezTo>
                      <a:pt x="185820" y="22834"/>
                      <a:pt x="129916" y="46455"/>
                      <a:pt x="88186" y="88973"/>
                    </a:cubicBezTo>
                    <a:cubicBezTo>
                      <a:pt x="46455" y="131491"/>
                      <a:pt x="23621" y="187394"/>
                      <a:pt x="23621" y="247235"/>
                    </a:cubicBezTo>
                    <a:cubicBezTo>
                      <a:pt x="24409" y="370064"/>
                      <a:pt x="124405" y="469273"/>
                      <a:pt x="247235" y="469273"/>
                    </a:cubicBezTo>
                    <a:cubicBezTo>
                      <a:pt x="248022" y="469273"/>
                      <a:pt x="248022" y="469273"/>
                      <a:pt x="248809" y="469273"/>
                    </a:cubicBezTo>
                    <a:cubicBezTo>
                      <a:pt x="308649" y="469273"/>
                      <a:pt x="364553" y="445652"/>
                      <a:pt x="406284" y="403134"/>
                    </a:cubicBezTo>
                    <a:cubicBezTo>
                      <a:pt x="448014" y="360616"/>
                      <a:pt x="470848" y="304713"/>
                      <a:pt x="470848" y="244872"/>
                    </a:cubicBezTo>
                    <a:cubicBezTo>
                      <a:pt x="470848" y="185032"/>
                      <a:pt x="447227" y="129129"/>
                      <a:pt x="404709" y="87398"/>
                    </a:cubicBezTo>
                    <a:cubicBezTo>
                      <a:pt x="362191" y="46455"/>
                      <a:pt x="306287" y="22834"/>
                      <a:pt x="247235" y="228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6" name="Google Shape;796;p16"/>
              <p:cNvSpPr/>
              <p:nvPr/>
            </p:nvSpPr>
            <p:spPr>
              <a:xfrm>
                <a:off x="4869031" y="3276836"/>
                <a:ext cx="264565" cy="264565"/>
              </a:xfrm>
              <a:custGeom>
                <a:avLst/>
                <a:gdLst/>
                <a:ahLst/>
                <a:cxnLst/>
                <a:rect l="l" t="t" r="r" b="b"/>
                <a:pathLst>
                  <a:path w="352753" h="352753" extrusionOk="0">
                    <a:moveTo>
                      <a:pt x="352748" y="175589"/>
                    </a:moveTo>
                    <a:cubicBezTo>
                      <a:pt x="353536" y="273223"/>
                      <a:pt x="274798" y="352748"/>
                      <a:pt x="177164" y="352748"/>
                    </a:cubicBezTo>
                    <a:cubicBezTo>
                      <a:pt x="79531" y="353535"/>
                      <a:pt x="6" y="274798"/>
                      <a:pt x="6" y="177164"/>
                    </a:cubicBezTo>
                    <a:cubicBezTo>
                      <a:pt x="-781" y="79530"/>
                      <a:pt x="77956" y="6"/>
                      <a:pt x="175589" y="6"/>
                    </a:cubicBezTo>
                    <a:cubicBezTo>
                      <a:pt x="272436" y="-782"/>
                      <a:pt x="351961" y="77955"/>
                      <a:pt x="352748" y="17558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7" name="Google Shape;797;p16"/>
              <p:cNvSpPr/>
              <p:nvPr/>
            </p:nvSpPr>
            <p:spPr>
              <a:xfrm>
                <a:off x="4946394" y="3321720"/>
                <a:ext cx="93893" cy="158261"/>
              </a:xfrm>
              <a:custGeom>
                <a:avLst/>
                <a:gdLst/>
                <a:ahLst/>
                <a:cxnLst/>
                <a:rect l="l" t="t" r="r" b="b"/>
                <a:pathLst>
                  <a:path w="125191" h="211015" extrusionOk="0">
                    <a:moveTo>
                      <a:pt x="73225" y="185819"/>
                    </a:moveTo>
                    <a:lnTo>
                      <a:pt x="73225" y="211015"/>
                    </a:lnTo>
                    <a:lnTo>
                      <a:pt x="55116" y="211015"/>
                    </a:lnTo>
                    <a:lnTo>
                      <a:pt x="55116" y="185819"/>
                    </a:lnTo>
                    <a:cubicBezTo>
                      <a:pt x="33069" y="184245"/>
                      <a:pt x="11811" y="177946"/>
                      <a:pt x="0" y="167710"/>
                    </a:cubicBezTo>
                    <a:lnTo>
                      <a:pt x="10236" y="144876"/>
                    </a:lnTo>
                    <a:cubicBezTo>
                      <a:pt x="21259" y="153537"/>
                      <a:pt x="37794" y="159836"/>
                      <a:pt x="55116" y="161411"/>
                    </a:cubicBezTo>
                    <a:lnTo>
                      <a:pt x="55116" y="116531"/>
                    </a:lnTo>
                    <a:cubicBezTo>
                      <a:pt x="29920" y="111019"/>
                      <a:pt x="3937" y="102358"/>
                      <a:pt x="3149" y="71651"/>
                    </a:cubicBezTo>
                    <a:cubicBezTo>
                      <a:pt x="3149" y="48817"/>
                      <a:pt x="19684" y="29133"/>
                      <a:pt x="54328" y="25196"/>
                    </a:cubicBezTo>
                    <a:lnTo>
                      <a:pt x="54328" y="0"/>
                    </a:lnTo>
                    <a:lnTo>
                      <a:pt x="72438" y="0"/>
                    </a:lnTo>
                    <a:lnTo>
                      <a:pt x="72438" y="25196"/>
                    </a:lnTo>
                    <a:cubicBezTo>
                      <a:pt x="88973" y="25983"/>
                      <a:pt x="105507" y="30708"/>
                      <a:pt x="118106" y="38581"/>
                    </a:cubicBezTo>
                    <a:lnTo>
                      <a:pt x="109444" y="61415"/>
                    </a:lnTo>
                    <a:cubicBezTo>
                      <a:pt x="97634" y="54329"/>
                      <a:pt x="85036" y="51179"/>
                      <a:pt x="73225" y="49604"/>
                    </a:cubicBezTo>
                    <a:lnTo>
                      <a:pt x="73225" y="94485"/>
                    </a:lnTo>
                    <a:cubicBezTo>
                      <a:pt x="98421" y="99996"/>
                      <a:pt x="125192" y="107870"/>
                      <a:pt x="125192" y="139365"/>
                    </a:cubicBezTo>
                    <a:cubicBezTo>
                      <a:pt x="124405" y="162198"/>
                      <a:pt x="107869" y="181882"/>
                      <a:pt x="73225" y="185819"/>
                    </a:cubicBezTo>
                    <a:close/>
                    <a:moveTo>
                      <a:pt x="54328" y="90548"/>
                    </a:moveTo>
                    <a:lnTo>
                      <a:pt x="54328" y="50392"/>
                    </a:lnTo>
                    <a:cubicBezTo>
                      <a:pt x="38581" y="52754"/>
                      <a:pt x="31495" y="61415"/>
                      <a:pt x="31495" y="70863"/>
                    </a:cubicBezTo>
                    <a:cubicBezTo>
                      <a:pt x="31495" y="81887"/>
                      <a:pt x="40943" y="86611"/>
                      <a:pt x="54328" y="90548"/>
                    </a:cubicBezTo>
                    <a:close/>
                    <a:moveTo>
                      <a:pt x="96059" y="141727"/>
                    </a:moveTo>
                    <a:cubicBezTo>
                      <a:pt x="96059" y="130703"/>
                      <a:pt x="85823" y="125979"/>
                      <a:pt x="72438" y="122042"/>
                    </a:cubicBezTo>
                    <a:lnTo>
                      <a:pt x="72438" y="161411"/>
                    </a:lnTo>
                    <a:cubicBezTo>
                      <a:pt x="88973"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8" name="Google Shape;798;p16"/>
              <p:cNvSpPr/>
              <p:nvPr/>
            </p:nvSpPr>
            <p:spPr>
              <a:xfrm>
                <a:off x="5059775" y="3207748"/>
                <a:ext cx="144089" cy="144088"/>
              </a:xfrm>
              <a:custGeom>
                <a:avLst/>
                <a:gdLst/>
                <a:ahLst/>
                <a:cxnLst/>
                <a:rect l="l" t="t" r="r" b="b"/>
                <a:pathLst>
                  <a:path w="192118" h="192118" extrusionOk="0">
                    <a:moveTo>
                      <a:pt x="192118" y="96059"/>
                    </a:moveTo>
                    <a:cubicBezTo>
                      <a:pt x="192118" y="149111"/>
                      <a:pt x="149112" y="192119"/>
                      <a:pt x="96059" y="192119"/>
                    </a:cubicBezTo>
                    <a:cubicBezTo>
                      <a:pt x="43007" y="192119"/>
                      <a:pt x="0" y="149112"/>
                      <a:pt x="0" y="96059"/>
                    </a:cubicBezTo>
                    <a:cubicBezTo>
                      <a:pt x="0" y="43008"/>
                      <a:pt x="43007" y="0"/>
                      <a:pt x="96059" y="0"/>
                    </a:cubicBezTo>
                    <a:cubicBezTo>
                      <a:pt x="149111" y="0"/>
                      <a:pt x="192118" y="43007"/>
                      <a:pt x="192118" y="9605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9" name="Google Shape;799;p16"/>
              <p:cNvSpPr/>
              <p:nvPr/>
            </p:nvSpPr>
            <p:spPr>
              <a:xfrm>
                <a:off x="5050918" y="3198300"/>
                <a:ext cx="161804" cy="161804"/>
              </a:xfrm>
              <a:custGeom>
                <a:avLst/>
                <a:gdLst/>
                <a:ahLst/>
                <a:cxnLst/>
                <a:rect l="l" t="t" r="r" b="b"/>
                <a:pathLst>
                  <a:path w="215739" h="215739" extrusionOk="0">
                    <a:moveTo>
                      <a:pt x="107870" y="215740"/>
                    </a:moveTo>
                    <a:cubicBezTo>
                      <a:pt x="48817" y="215740"/>
                      <a:pt x="0" y="167710"/>
                      <a:pt x="0" y="107870"/>
                    </a:cubicBezTo>
                    <a:cubicBezTo>
                      <a:pt x="0" y="48030"/>
                      <a:pt x="48030" y="0"/>
                      <a:pt x="107870" y="0"/>
                    </a:cubicBezTo>
                    <a:cubicBezTo>
                      <a:pt x="167710" y="0"/>
                      <a:pt x="215740" y="48030"/>
                      <a:pt x="215740" y="107870"/>
                    </a:cubicBezTo>
                    <a:cubicBezTo>
                      <a:pt x="215740" y="167710"/>
                      <a:pt x="167710" y="215740"/>
                      <a:pt x="107870" y="215740"/>
                    </a:cubicBezTo>
                    <a:close/>
                    <a:moveTo>
                      <a:pt x="107870" y="24409"/>
                    </a:moveTo>
                    <a:cubicBezTo>
                      <a:pt x="61415" y="24409"/>
                      <a:pt x="23621" y="62202"/>
                      <a:pt x="23621" y="108658"/>
                    </a:cubicBezTo>
                    <a:cubicBezTo>
                      <a:pt x="23621" y="155112"/>
                      <a:pt x="61415" y="192906"/>
                      <a:pt x="107870" y="192906"/>
                    </a:cubicBezTo>
                    <a:cubicBezTo>
                      <a:pt x="154325" y="192906"/>
                      <a:pt x="192119" y="155112"/>
                      <a:pt x="192119" y="108658"/>
                    </a:cubicBezTo>
                    <a:cubicBezTo>
                      <a:pt x="192119" y="62202"/>
                      <a:pt x="154325" y="24409"/>
                      <a:pt x="107870" y="2440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0" name="Google Shape;800;p16"/>
              <p:cNvSpPr/>
              <p:nvPr/>
            </p:nvSpPr>
            <p:spPr>
              <a:xfrm>
                <a:off x="5103602" y="3257205"/>
                <a:ext cx="60254" cy="49161"/>
              </a:xfrm>
              <a:custGeom>
                <a:avLst/>
                <a:gdLst/>
                <a:ahLst/>
                <a:cxnLst/>
                <a:rect l="l" t="t" r="r" b="b"/>
                <a:pathLst>
                  <a:path w="80339" h="65548" extrusionOk="0">
                    <a:moveTo>
                      <a:pt x="22664" y="65549"/>
                    </a:moveTo>
                    <a:cubicBezTo>
                      <a:pt x="21877" y="65549"/>
                      <a:pt x="21877" y="65549"/>
                      <a:pt x="21090" y="65549"/>
                    </a:cubicBezTo>
                    <a:cubicBezTo>
                      <a:pt x="17940" y="64761"/>
                      <a:pt x="14791" y="62399"/>
                      <a:pt x="13216" y="59249"/>
                    </a:cubicBezTo>
                    <a:lnTo>
                      <a:pt x="618" y="30117"/>
                    </a:lnTo>
                    <a:cubicBezTo>
                      <a:pt x="-957" y="26967"/>
                      <a:pt x="618" y="23818"/>
                      <a:pt x="3767" y="22243"/>
                    </a:cubicBezTo>
                    <a:cubicBezTo>
                      <a:pt x="6917" y="20669"/>
                      <a:pt x="10066" y="22243"/>
                      <a:pt x="11641" y="25393"/>
                    </a:cubicBezTo>
                    <a:lnTo>
                      <a:pt x="23452" y="52163"/>
                    </a:lnTo>
                    <a:lnTo>
                      <a:pt x="69907" y="1772"/>
                    </a:lnTo>
                    <a:cubicBezTo>
                      <a:pt x="72269" y="-591"/>
                      <a:pt x="76206" y="-591"/>
                      <a:pt x="78568" y="1772"/>
                    </a:cubicBezTo>
                    <a:cubicBezTo>
                      <a:pt x="80930" y="4134"/>
                      <a:pt x="80930" y="8070"/>
                      <a:pt x="78568" y="10433"/>
                    </a:cubicBezTo>
                    <a:lnTo>
                      <a:pt x="30538" y="62399"/>
                    </a:lnTo>
                    <a:cubicBezTo>
                      <a:pt x="28176" y="63974"/>
                      <a:pt x="25814" y="65549"/>
                      <a:pt x="22664" y="6554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801" name="Google Shape;801;p16"/>
            <p:cNvGrpSpPr/>
            <p:nvPr/>
          </p:nvGrpSpPr>
          <p:grpSpPr>
            <a:xfrm>
              <a:off x="519410" y="3400260"/>
              <a:ext cx="227943" cy="348411"/>
              <a:chOff x="6066035" y="1347585"/>
              <a:chExt cx="227943" cy="348411"/>
            </a:xfrm>
          </p:grpSpPr>
          <p:sp>
            <p:nvSpPr>
              <p:cNvPr id="802" name="Google Shape;802;p16"/>
              <p:cNvSpPr/>
              <p:nvPr/>
            </p:nvSpPr>
            <p:spPr>
              <a:xfrm>
                <a:off x="6074894" y="1356443"/>
                <a:ext cx="210227" cy="330695"/>
              </a:xfrm>
              <a:custGeom>
                <a:avLst/>
                <a:gdLst/>
                <a:ahLst/>
                <a:cxnLst/>
                <a:rect l="l" t="t" r="r" b="b"/>
                <a:pathLst>
                  <a:path w="280303" h="440927" extrusionOk="0">
                    <a:moveTo>
                      <a:pt x="229912" y="440928"/>
                    </a:moveTo>
                    <a:lnTo>
                      <a:pt x="50392" y="440928"/>
                    </a:lnTo>
                    <a:cubicBezTo>
                      <a:pt x="22834" y="440928"/>
                      <a:pt x="0" y="418094"/>
                      <a:pt x="0" y="390536"/>
                    </a:cubicBezTo>
                    <a:lnTo>
                      <a:pt x="0" y="50392"/>
                    </a:lnTo>
                    <a:cubicBezTo>
                      <a:pt x="0" y="22834"/>
                      <a:pt x="22834" y="0"/>
                      <a:pt x="50392" y="0"/>
                    </a:cubicBezTo>
                    <a:lnTo>
                      <a:pt x="229912" y="0"/>
                    </a:lnTo>
                    <a:cubicBezTo>
                      <a:pt x="257470" y="0"/>
                      <a:pt x="280304" y="22834"/>
                      <a:pt x="280304" y="50392"/>
                    </a:cubicBezTo>
                    <a:lnTo>
                      <a:pt x="280304" y="390536"/>
                    </a:lnTo>
                    <a:cubicBezTo>
                      <a:pt x="280304" y="418094"/>
                      <a:pt x="258258" y="440928"/>
                      <a:pt x="229912" y="44092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3" name="Google Shape;803;p16"/>
              <p:cNvSpPr/>
              <p:nvPr/>
            </p:nvSpPr>
            <p:spPr>
              <a:xfrm>
                <a:off x="6066035" y="1347585"/>
                <a:ext cx="227943" cy="348411"/>
              </a:xfrm>
              <a:custGeom>
                <a:avLst/>
                <a:gdLst/>
                <a:ahLst/>
                <a:cxnLst/>
                <a:rect l="l" t="t" r="r" b="b"/>
                <a:pathLst>
                  <a:path w="303924" h="464548" extrusionOk="0">
                    <a:moveTo>
                      <a:pt x="241723" y="464549"/>
                    </a:moveTo>
                    <a:lnTo>
                      <a:pt x="62202" y="464549"/>
                    </a:lnTo>
                    <a:cubicBezTo>
                      <a:pt x="27558" y="464549"/>
                      <a:pt x="0" y="436991"/>
                      <a:pt x="0" y="402346"/>
                    </a:cubicBezTo>
                    <a:lnTo>
                      <a:pt x="0" y="62202"/>
                    </a:lnTo>
                    <a:cubicBezTo>
                      <a:pt x="0" y="27558"/>
                      <a:pt x="27558" y="0"/>
                      <a:pt x="62202" y="0"/>
                    </a:cubicBezTo>
                    <a:lnTo>
                      <a:pt x="241723" y="0"/>
                    </a:lnTo>
                    <a:cubicBezTo>
                      <a:pt x="276367" y="0"/>
                      <a:pt x="303925" y="27558"/>
                      <a:pt x="303925" y="62202"/>
                    </a:cubicBezTo>
                    <a:lnTo>
                      <a:pt x="303925" y="402346"/>
                    </a:lnTo>
                    <a:cubicBezTo>
                      <a:pt x="303925" y="436204"/>
                      <a:pt x="276367" y="464549"/>
                      <a:pt x="241723" y="464549"/>
                    </a:cubicBezTo>
                    <a:close/>
                    <a:moveTo>
                      <a:pt x="62990" y="23621"/>
                    </a:moveTo>
                    <a:cubicBezTo>
                      <a:pt x="41731" y="23621"/>
                      <a:pt x="24408" y="40943"/>
                      <a:pt x="24408" y="62202"/>
                    </a:cubicBezTo>
                    <a:lnTo>
                      <a:pt x="24408" y="402346"/>
                    </a:lnTo>
                    <a:cubicBezTo>
                      <a:pt x="24408" y="423606"/>
                      <a:pt x="41731" y="440928"/>
                      <a:pt x="62990" y="440928"/>
                    </a:cubicBezTo>
                    <a:lnTo>
                      <a:pt x="242510" y="440928"/>
                    </a:lnTo>
                    <a:cubicBezTo>
                      <a:pt x="263769" y="440928"/>
                      <a:pt x="281092" y="423606"/>
                      <a:pt x="281092" y="402346"/>
                    </a:cubicBezTo>
                    <a:lnTo>
                      <a:pt x="281092" y="62202"/>
                    </a:lnTo>
                    <a:cubicBezTo>
                      <a:pt x="281092" y="40943"/>
                      <a:pt x="263769" y="23621"/>
                      <a:pt x="242510" y="23621"/>
                    </a:cubicBezTo>
                    <a:lnTo>
                      <a:pt x="62990" y="23621"/>
                    </a:lnTo>
                    <a:lnTo>
                      <a:pt x="62990"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4" name="Google Shape;804;p16"/>
              <p:cNvSpPr/>
              <p:nvPr/>
            </p:nvSpPr>
            <p:spPr>
              <a:xfrm>
                <a:off x="6089066" y="1403685"/>
                <a:ext cx="183063" cy="235620"/>
              </a:xfrm>
              <a:custGeom>
                <a:avLst/>
                <a:gdLst/>
                <a:ahLst/>
                <a:cxnLst/>
                <a:rect l="l" t="t" r="r" b="b"/>
                <a:pathLst>
                  <a:path w="244084" h="314160" extrusionOk="0">
                    <a:moveTo>
                      <a:pt x="0" y="0"/>
                    </a:moveTo>
                    <a:lnTo>
                      <a:pt x="244085" y="0"/>
                    </a:lnTo>
                    <a:lnTo>
                      <a:pt x="244085" y="314161"/>
                    </a:lnTo>
                    <a:lnTo>
                      <a:pt x="0" y="31416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5" name="Google Shape;805;p16"/>
              <p:cNvSpPr/>
              <p:nvPr/>
            </p:nvSpPr>
            <p:spPr>
              <a:xfrm>
                <a:off x="6167289" y="1647839"/>
                <a:ext cx="24251" cy="24251"/>
              </a:xfrm>
              <a:custGeom>
                <a:avLst/>
                <a:gdLst/>
                <a:ahLst/>
                <a:cxnLst/>
                <a:rect l="l" t="t" r="r" b="b"/>
                <a:pathLst>
                  <a:path w="44092" h="44092" extrusionOk="0">
                    <a:moveTo>
                      <a:pt x="44093" y="22047"/>
                    </a:moveTo>
                    <a:cubicBezTo>
                      <a:pt x="44093" y="34645"/>
                      <a:pt x="33857" y="44093"/>
                      <a:pt x="22046" y="44093"/>
                    </a:cubicBezTo>
                    <a:cubicBezTo>
                      <a:pt x="9448" y="44093"/>
                      <a:pt x="0" y="33857"/>
                      <a:pt x="0" y="22047"/>
                    </a:cubicBezTo>
                    <a:cubicBezTo>
                      <a:pt x="0" y="9449"/>
                      <a:pt x="10236" y="0"/>
                      <a:pt x="22046" y="0"/>
                    </a:cubicBezTo>
                    <a:cubicBezTo>
                      <a:pt x="33857" y="0"/>
                      <a:pt x="44093" y="10236"/>
                      <a:pt x="44093" y="220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6" name="Google Shape;806;p16"/>
              <p:cNvSpPr/>
              <p:nvPr/>
            </p:nvSpPr>
            <p:spPr>
              <a:xfrm>
                <a:off x="6169391" y="1506874"/>
                <a:ext cx="12389" cy="24956"/>
              </a:xfrm>
              <a:custGeom>
                <a:avLst/>
                <a:gdLst/>
                <a:ahLst/>
                <a:cxnLst/>
                <a:rect l="l" t="t" r="r" b="b"/>
                <a:pathLst>
                  <a:path w="16518" h="33274" extrusionOk="0">
                    <a:moveTo>
                      <a:pt x="7070" y="32487"/>
                    </a:moveTo>
                    <a:cubicBezTo>
                      <a:pt x="12581" y="29337"/>
                      <a:pt x="16518" y="11228"/>
                      <a:pt x="16518" y="8866"/>
                    </a:cubicBezTo>
                    <a:cubicBezTo>
                      <a:pt x="16518" y="7291"/>
                      <a:pt x="16518" y="4929"/>
                      <a:pt x="15731" y="3354"/>
                    </a:cubicBezTo>
                    <a:cubicBezTo>
                      <a:pt x="14944" y="992"/>
                      <a:pt x="11794" y="-583"/>
                      <a:pt x="9432" y="205"/>
                    </a:cubicBezTo>
                    <a:cubicBezTo>
                      <a:pt x="7070" y="992"/>
                      <a:pt x="5495" y="3354"/>
                      <a:pt x="4708" y="4929"/>
                    </a:cubicBezTo>
                    <a:cubicBezTo>
                      <a:pt x="4708" y="4929"/>
                      <a:pt x="-4740" y="28550"/>
                      <a:pt x="3133" y="32487"/>
                    </a:cubicBezTo>
                    <a:cubicBezTo>
                      <a:pt x="3920" y="32487"/>
                      <a:pt x="3920" y="33274"/>
                      <a:pt x="4708" y="33274"/>
                    </a:cubicBezTo>
                    <a:cubicBezTo>
                      <a:pt x="5495" y="33274"/>
                      <a:pt x="6282" y="33274"/>
                      <a:pt x="7070" y="32487"/>
                    </a:cubicBezTo>
                    <a:close/>
                    <a:moveTo>
                      <a:pt x="5495" y="30125"/>
                    </a:moveTo>
                    <a:lnTo>
                      <a:pt x="5495" y="30125"/>
                    </a:lnTo>
                    <a:lnTo>
                      <a:pt x="5495" y="30125"/>
                    </a:lnTo>
                    <a:lnTo>
                      <a:pt x="5495" y="30125"/>
                    </a:lnTo>
                    <a:lnTo>
                      <a:pt x="5495" y="30125"/>
                    </a:lnTo>
                    <a:close/>
                    <a:moveTo>
                      <a:pt x="4708" y="28550"/>
                    </a:moveTo>
                    <a:cubicBezTo>
                      <a:pt x="2346" y="26188"/>
                      <a:pt x="5495" y="13590"/>
                      <a:pt x="8644" y="6504"/>
                    </a:cubicBezTo>
                    <a:cubicBezTo>
                      <a:pt x="9432" y="4929"/>
                      <a:pt x="9432" y="4142"/>
                      <a:pt x="10219" y="4142"/>
                    </a:cubicBezTo>
                    <a:cubicBezTo>
                      <a:pt x="10219" y="4142"/>
                      <a:pt x="11007" y="4929"/>
                      <a:pt x="11794" y="4929"/>
                    </a:cubicBezTo>
                    <a:cubicBezTo>
                      <a:pt x="12581" y="5716"/>
                      <a:pt x="12581" y="7291"/>
                      <a:pt x="11794" y="8079"/>
                    </a:cubicBezTo>
                    <a:cubicBezTo>
                      <a:pt x="11794" y="13590"/>
                      <a:pt x="7857" y="26188"/>
                      <a:pt x="4708" y="2855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7" name="Google Shape;807;p16"/>
              <p:cNvSpPr/>
              <p:nvPr/>
            </p:nvSpPr>
            <p:spPr>
              <a:xfrm>
                <a:off x="6197133" y="1474548"/>
                <a:ext cx="26425" cy="96256"/>
              </a:xfrm>
              <a:custGeom>
                <a:avLst/>
                <a:gdLst/>
                <a:ahLst/>
                <a:cxnLst/>
                <a:rect l="l" t="t" r="r" b="b"/>
                <a:pathLst>
                  <a:path w="35234" h="128341" extrusionOk="0">
                    <a:moveTo>
                      <a:pt x="25196" y="5512"/>
                    </a:moveTo>
                    <a:cubicBezTo>
                      <a:pt x="23621" y="3937"/>
                      <a:pt x="22833" y="3150"/>
                      <a:pt x="21259" y="2362"/>
                    </a:cubicBezTo>
                    <a:lnTo>
                      <a:pt x="18109" y="0"/>
                    </a:lnTo>
                    <a:lnTo>
                      <a:pt x="19684" y="3150"/>
                    </a:lnTo>
                    <a:cubicBezTo>
                      <a:pt x="23621" y="12598"/>
                      <a:pt x="25983" y="19684"/>
                      <a:pt x="27558" y="26771"/>
                    </a:cubicBezTo>
                    <a:cubicBezTo>
                      <a:pt x="30707" y="41731"/>
                      <a:pt x="30707" y="54329"/>
                      <a:pt x="27558" y="66139"/>
                    </a:cubicBezTo>
                    <a:cubicBezTo>
                      <a:pt x="25196" y="74800"/>
                      <a:pt x="19684" y="82674"/>
                      <a:pt x="14960" y="90548"/>
                    </a:cubicBezTo>
                    <a:lnTo>
                      <a:pt x="13385" y="92910"/>
                    </a:lnTo>
                    <a:cubicBezTo>
                      <a:pt x="7874" y="101571"/>
                      <a:pt x="2362" y="111019"/>
                      <a:pt x="787" y="121255"/>
                    </a:cubicBezTo>
                    <a:cubicBezTo>
                      <a:pt x="787" y="122830"/>
                      <a:pt x="0" y="125192"/>
                      <a:pt x="0" y="126767"/>
                    </a:cubicBezTo>
                    <a:lnTo>
                      <a:pt x="0" y="128341"/>
                    </a:lnTo>
                    <a:lnTo>
                      <a:pt x="1575" y="127554"/>
                    </a:lnTo>
                    <a:cubicBezTo>
                      <a:pt x="2362" y="127554"/>
                      <a:pt x="3149" y="126767"/>
                      <a:pt x="3937" y="126767"/>
                    </a:cubicBezTo>
                    <a:lnTo>
                      <a:pt x="4724" y="126767"/>
                    </a:lnTo>
                    <a:lnTo>
                      <a:pt x="4724" y="125979"/>
                    </a:lnTo>
                    <a:cubicBezTo>
                      <a:pt x="4724" y="124405"/>
                      <a:pt x="4724" y="123617"/>
                      <a:pt x="5512" y="122043"/>
                    </a:cubicBezTo>
                    <a:cubicBezTo>
                      <a:pt x="7874" y="112594"/>
                      <a:pt x="12598" y="103146"/>
                      <a:pt x="18109" y="95272"/>
                    </a:cubicBezTo>
                    <a:lnTo>
                      <a:pt x="19684" y="92910"/>
                    </a:lnTo>
                    <a:cubicBezTo>
                      <a:pt x="24408" y="85036"/>
                      <a:pt x="29920" y="76375"/>
                      <a:pt x="32282" y="66927"/>
                    </a:cubicBezTo>
                    <a:cubicBezTo>
                      <a:pt x="36219" y="54329"/>
                      <a:pt x="36219" y="40943"/>
                      <a:pt x="32282" y="25196"/>
                    </a:cubicBezTo>
                    <a:cubicBezTo>
                      <a:pt x="30707" y="19684"/>
                      <a:pt x="28345" y="13385"/>
                      <a:pt x="25196" y="5512"/>
                    </a:cubicBezTo>
                    <a:lnTo>
                      <a:pt x="25196" y="55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8" name="Google Shape;808;p16"/>
              <p:cNvSpPr/>
              <p:nvPr/>
            </p:nvSpPr>
            <p:spPr>
              <a:xfrm>
                <a:off x="6210124" y="1485178"/>
                <a:ext cx="19385" cy="79721"/>
              </a:xfrm>
              <a:custGeom>
                <a:avLst/>
                <a:gdLst/>
                <a:ahLst/>
                <a:cxnLst/>
                <a:rect l="l" t="t" r="r" b="b"/>
                <a:pathLst>
                  <a:path w="25847" h="106295" extrusionOk="0">
                    <a:moveTo>
                      <a:pt x="20471" y="24409"/>
                    </a:moveTo>
                    <a:cubicBezTo>
                      <a:pt x="22046" y="32282"/>
                      <a:pt x="23621" y="40943"/>
                      <a:pt x="22046" y="49604"/>
                    </a:cubicBezTo>
                    <a:cubicBezTo>
                      <a:pt x="20471" y="58265"/>
                      <a:pt x="15747" y="66139"/>
                      <a:pt x="11811" y="74013"/>
                    </a:cubicBezTo>
                    <a:cubicBezTo>
                      <a:pt x="7086" y="81887"/>
                      <a:pt x="2362" y="89760"/>
                      <a:pt x="787" y="99209"/>
                    </a:cubicBezTo>
                    <a:cubicBezTo>
                      <a:pt x="787" y="100783"/>
                      <a:pt x="0" y="102358"/>
                      <a:pt x="0" y="103933"/>
                    </a:cubicBezTo>
                    <a:lnTo>
                      <a:pt x="0" y="106295"/>
                    </a:lnTo>
                    <a:lnTo>
                      <a:pt x="1574" y="104720"/>
                    </a:lnTo>
                    <a:cubicBezTo>
                      <a:pt x="2362" y="103933"/>
                      <a:pt x="3149" y="103146"/>
                      <a:pt x="3937" y="103146"/>
                    </a:cubicBezTo>
                    <a:lnTo>
                      <a:pt x="3937" y="103146"/>
                    </a:lnTo>
                    <a:lnTo>
                      <a:pt x="3937" y="102358"/>
                    </a:lnTo>
                    <a:cubicBezTo>
                      <a:pt x="3937" y="101571"/>
                      <a:pt x="3937" y="100783"/>
                      <a:pt x="3937" y="99996"/>
                    </a:cubicBezTo>
                    <a:cubicBezTo>
                      <a:pt x="5511" y="91335"/>
                      <a:pt x="10236" y="83461"/>
                      <a:pt x="14173" y="76375"/>
                    </a:cubicBezTo>
                    <a:cubicBezTo>
                      <a:pt x="18109" y="69289"/>
                      <a:pt x="23621" y="60628"/>
                      <a:pt x="25195" y="51179"/>
                    </a:cubicBezTo>
                    <a:cubicBezTo>
                      <a:pt x="26770" y="42518"/>
                      <a:pt x="25195" y="33070"/>
                      <a:pt x="23621" y="24409"/>
                    </a:cubicBezTo>
                    <a:cubicBezTo>
                      <a:pt x="22833" y="19684"/>
                      <a:pt x="22046" y="14173"/>
                      <a:pt x="20471" y="9448"/>
                    </a:cubicBezTo>
                    <a:lnTo>
                      <a:pt x="20471" y="9448"/>
                    </a:lnTo>
                    <a:cubicBezTo>
                      <a:pt x="19684" y="7874"/>
                      <a:pt x="18109" y="5512"/>
                      <a:pt x="16535" y="3937"/>
                    </a:cubicBezTo>
                    <a:lnTo>
                      <a:pt x="13385" y="0"/>
                    </a:lnTo>
                    <a:lnTo>
                      <a:pt x="14173" y="4724"/>
                    </a:lnTo>
                    <a:cubicBezTo>
                      <a:pt x="18109" y="10236"/>
                      <a:pt x="19684" y="17322"/>
                      <a:pt x="20471" y="2440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9" name="Google Shape;809;p16"/>
              <p:cNvSpPr/>
              <p:nvPr/>
            </p:nvSpPr>
            <p:spPr>
              <a:xfrm>
                <a:off x="6142580" y="1465100"/>
                <a:ext cx="75953" cy="107476"/>
              </a:xfrm>
              <a:custGeom>
                <a:avLst/>
                <a:gdLst/>
                <a:ahLst/>
                <a:cxnLst/>
                <a:rect l="l" t="t" r="r" b="b"/>
                <a:pathLst>
                  <a:path w="101271" h="143301" extrusionOk="0">
                    <a:moveTo>
                      <a:pt x="86122" y="103146"/>
                    </a:moveTo>
                    <a:lnTo>
                      <a:pt x="87696" y="100783"/>
                    </a:lnTo>
                    <a:cubicBezTo>
                      <a:pt x="93995" y="89760"/>
                      <a:pt x="99507" y="77950"/>
                      <a:pt x="101081" y="65352"/>
                    </a:cubicBezTo>
                    <a:cubicBezTo>
                      <a:pt x="101869" y="55116"/>
                      <a:pt x="100294" y="44093"/>
                      <a:pt x="94782" y="32282"/>
                    </a:cubicBezTo>
                    <a:cubicBezTo>
                      <a:pt x="90058" y="21259"/>
                      <a:pt x="82185" y="7874"/>
                      <a:pt x="68012" y="2362"/>
                    </a:cubicBezTo>
                    <a:cubicBezTo>
                      <a:pt x="63288" y="1575"/>
                      <a:pt x="59351" y="787"/>
                      <a:pt x="54627" y="0"/>
                    </a:cubicBezTo>
                    <a:cubicBezTo>
                      <a:pt x="44391" y="787"/>
                      <a:pt x="34942" y="4724"/>
                      <a:pt x="26281" y="11811"/>
                    </a:cubicBezTo>
                    <a:cubicBezTo>
                      <a:pt x="16833" y="20472"/>
                      <a:pt x="9747" y="33070"/>
                      <a:pt x="5022" y="49604"/>
                    </a:cubicBezTo>
                    <a:cubicBezTo>
                      <a:pt x="298" y="66139"/>
                      <a:pt x="-1277" y="83461"/>
                      <a:pt x="1085" y="100783"/>
                    </a:cubicBezTo>
                    <a:cubicBezTo>
                      <a:pt x="1085" y="102358"/>
                      <a:pt x="1085" y="103146"/>
                      <a:pt x="1873" y="104720"/>
                    </a:cubicBezTo>
                    <a:cubicBezTo>
                      <a:pt x="2660" y="108657"/>
                      <a:pt x="2660" y="113381"/>
                      <a:pt x="2660" y="117318"/>
                    </a:cubicBezTo>
                    <a:cubicBezTo>
                      <a:pt x="2660" y="118893"/>
                      <a:pt x="2660" y="122042"/>
                      <a:pt x="1085" y="125192"/>
                    </a:cubicBezTo>
                    <a:lnTo>
                      <a:pt x="1085" y="125979"/>
                    </a:lnTo>
                    <a:lnTo>
                      <a:pt x="1873" y="126767"/>
                    </a:lnTo>
                    <a:cubicBezTo>
                      <a:pt x="2660" y="127554"/>
                      <a:pt x="3448" y="127554"/>
                      <a:pt x="4235" y="128341"/>
                    </a:cubicBezTo>
                    <a:lnTo>
                      <a:pt x="5022" y="129129"/>
                    </a:lnTo>
                    <a:lnTo>
                      <a:pt x="5810" y="127554"/>
                    </a:lnTo>
                    <a:cubicBezTo>
                      <a:pt x="7384" y="123617"/>
                      <a:pt x="7384" y="119680"/>
                      <a:pt x="7384" y="117318"/>
                    </a:cubicBezTo>
                    <a:cubicBezTo>
                      <a:pt x="7384" y="112594"/>
                      <a:pt x="7384" y="108657"/>
                      <a:pt x="6597" y="103933"/>
                    </a:cubicBezTo>
                    <a:cubicBezTo>
                      <a:pt x="6597" y="102358"/>
                      <a:pt x="6597" y="101571"/>
                      <a:pt x="5810" y="99996"/>
                    </a:cubicBezTo>
                    <a:cubicBezTo>
                      <a:pt x="4235" y="83461"/>
                      <a:pt x="5022" y="66139"/>
                      <a:pt x="9747" y="50392"/>
                    </a:cubicBezTo>
                    <a:cubicBezTo>
                      <a:pt x="13683" y="34644"/>
                      <a:pt x="20769" y="22834"/>
                      <a:pt x="29431" y="14960"/>
                    </a:cubicBezTo>
                    <a:cubicBezTo>
                      <a:pt x="40454" y="5512"/>
                      <a:pt x="54627" y="1575"/>
                      <a:pt x="66437" y="6299"/>
                    </a:cubicBezTo>
                    <a:cubicBezTo>
                      <a:pt x="79035" y="11023"/>
                      <a:pt x="86909" y="23621"/>
                      <a:pt x="90846" y="33857"/>
                    </a:cubicBezTo>
                    <a:cubicBezTo>
                      <a:pt x="95570" y="44880"/>
                      <a:pt x="97144" y="55903"/>
                      <a:pt x="96357" y="65352"/>
                    </a:cubicBezTo>
                    <a:cubicBezTo>
                      <a:pt x="94782" y="77162"/>
                      <a:pt x="89271" y="88185"/>
                      <a:pt x="83759" y="99209"/>
                    </a:cubicBezTo>
                    <a:lnTo>
                      <a:pt x="82185" y="101571"/>
                    </a:lnTo>
                    <a:cubicBezTo>
                      <a:pt x="76673" y="111807"/>
                      <a:pt x="70374" y="122042"/>
                      <a:pt x="68012" y="133853"/>
                    </a:cubicBezTo>
                    <a:cubicBezTo>
                      <a:pt x="67224" y="136215"/>
                      <a:pt x="67224" y="139365"/>
                      <a:pt x="67224" y="141727"/>
                    </a:cubicBezTo>
                    <a:lnTo>
                      <a:pt x="67224" y="143301"/>
                    </a:lnTo>
                    <a:lnTo>
                      <a:pt x="68799" y="143301"/>
                    </a:lnTo>
                    <a:cubicBezTo>
                      <a:pt x="69587" y="143301"/>
                      <a:pt x="70374" y="142514"/>
                      <a:pt x="71161" y="142514"/>
                    </a:cubicBezTo>
                    <a:lnTo>
                      <a:pt x="71949" y="142514"/>
                    </a:lnTo>
                    <a:lnTo>
                      <a:pt x="71949" y="141727"/>
                    </a:lnTo>
                    <a:cubicBezTo>
                      <a:pt x="71949" y="139365"/>
                      <a:pt x="72736" y="137002"/>
                      <a:pt x="72736" y="135428"/>
                    </a:cubicBezTo>
                    <a:cubicBezTo>
                      <a:pt x="75098" y="123617"/>
                      <a:pt x="80610" y="113381"/>
                      <a:pt x="86122" y="10314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0" name="Google Shape;810;p16"/>
              <p:cNvSpPr/>
              <p:nvPr/>
            </p:nvSpPr>
            <p:spPr>
              <a:xfrm>
                <a:off x="6128041" y="1479272"/>
                <a:ext cx="15353" cy="58462"/>
              </a:xfrm>
              <a:custGeom>
                <a:avLst/>
                <a:gdLst/>
                <a:ahLst/>
                <a:cxnLst/>
                <a:rect l="l" t="t" r="r" b="b"/>
                <a:pathLst>
                  <a:path w="20471" h="77949" extrusionOk="0">
                    <a:moveTo>
                      <a:pt x="10236" y="48817"/>
                    </a:moveTo>
                    <a:cubicBezTo>
                      <a:pt x="12598" y="33857"/>
                      <a:pt x="14173" y="18897"/>
                      <a:pt x="18897" y="3937"/>
                    </a:cubicBezTo>
                    <a:lnTo>
                      <a:pt x="20471" y="0"/>
                    </a:lnTo>
                    <a:lnTo>
                      <a:pt x="17322" y="3149"/>
                    </a:lnTo>
                    <a:cubicBezTo>
                      <a:pt x="15747" y="4724"/>
                      <a:pt x="14960" y="6299"/>
                      <a:pt x="13385" y="7086"/>
                    </a:cubicBezTo>
                    <a:lnTo>
                      <a:pt x="13385" y="7086"/>
                    </a:lnTo>
                    <a:cubicBezTo>
                      <a:pt x="9449" y="20472"/>
                      <a:pt x="7874" y="33857"/>
                      <a:pt x="5512" y="47242"/>
                    </a:cubicBezTo>
                    <a:lnTo>
                      <a:pt x="4724" y="52754"/>
                    </a:lnTo>
                    <a:cubicBezTo>
                      <a:pt x="3937" y="59840"/>
                      <a:pt x="2362" y="66927"/>
                      <a:pt x="0" y="72438"/>
                    </a:cubicBezTo>
                    <a:lnTo>
                      <a:pt x="0" y="72438"/>
                    </a:lnTo>
                    <a:lnTo>
                      <a:pt x="0" y="72438"/>
                    </a:lnTo>
                    <a:cubicBezTo>
                      <a:pt x="0" y="73225"/>
                      <a:pt x="787" y="74800"/>
                      <a:pt x="787" y="75588"/>
                    </a:cubicBezTo>
                    <a:lnTo>
                      <a:pt x="1575" y="77950"/>
                    </a:lnTo>
                    <a:lnTo>
                      <a:pt x="2362" y="75588"/>
                    </a:lnTo>
                    <a:cubicBezTo>
                      <a:pt x="6299" y="68501"/>
                      <a:pt x="7874" y="60628"/>
                      <a:pt x="8661" y="51967"/>
                    </a:cubicBezTo>
                    <a:lnTo>
                      <a:pt x="10236" y="4881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1" name="Google Shape;811;p16"/>
              <p:cNvSpPr/>
              <p:nvPr/>
            </p:nvSpPr>
            <p:spPr>
              <a:xfrm>
                <a:off x="6133946" y="1469824"/>
                <a:ext cx="24211" cy="80311"/>
              </a:xfrm>
              <a:custGeom>
                <a:avLst/>
                <a:gdLst/>
                <a:ahLst/>
                <a:cxnLst/>
                <a:rect l="l" t="t" r="r" b="b"/>
                <a:pathLst>
                  <a:path w="32282" h="107082" extrusionOk="0">
                    <a:moveTo>
                      <a:pt x="28345" y="3937"/>
                    </a:moveTo>
                    <a:lnTo>
                      <a:pt x="32282" y="0"/>
                    </a:lnTo>
                    <a:lnTo>
                      <a:pt x="27558" y="2362"/>
                    </a:lnTo>
                    <a:cubicBezTo>
                      <a:pt x="25983" y="3150"/>
                      <a:pt x="23621" y="4724"/>
                      <a:pt x="22046" y="5512"/>
                    </a:cubicBezTo>
                    <a:lnTo>
                      <a:pt x="22046" y="5512"/>
                    </a:lnTo>
                    <a:cubicBezTo>
                      <a:pt x="19684" y="9449"/>
                      <a:pt x="17322" y="13385"/>
                      <a:pt x="14960" y="17322"/>
                    </a:cubicBezTo>
                    <a:cubicBezTo>
                      <a:pt x="7874" y="30708"/>
                      <a:pt x="4724" y="47242"/>
                      <a:pt x="3937" y="66139"/>
                    </a:cubicBezTo>
                    <a:cubicBezTo>
                      <a:pt x="3937" y="68501"/>
                      <a:pt x="3937" y="70863"/>
                      <a:pt x="3937" y="72438"/>
                    </a:cubicBezTo>
                    <a:cubicBezTo>
                      <a:pt x="3937" y="79525"/>
                      <a:pt x="3937" y="87398"/>
                      <a:pt x="2362" y="94485"/>
                    </a:cubicBezTo>
                    <a:cubicBezTo>
                      <a:pt x="1575" y="96847"/>
                      <a:pt x="787" y="99209"/>
                      <a:pt x="0" y="101571"/>
                    </a:cubicBezTo>
                    <a:lnTo>
                      <a:pt x="0" y="102358"/>
                    </a:lnTo>
                    <a:lnTo>
                      <a:pt x="0" y="103146"/>
                    </a:lnTo>
                    <a:cubicBezTo>
                      <a:pt x="787" y="103933"/>
                      <a:pt x="787" y="104720"/>
                      <a:pt x="1575" y="105508"/>
                    </a:cubicBezTo>
                    <a:lnTo>
                      <a:pt x="2362" y="107082"/>
                    </a:lnTo>
                    <a:lnTo>
                      <a:pt x="3150" y="105508"/>
                    </a:lnTo>
                    <a:cubicBezTo>
                      <a:pt x="4724" y="102358"/>
                      <a:pt x="5512" y="99996"/>
                      <a:pt x="6299" y="96847"/>
                    </a:cubicBezTo>
                    <a:cubicBezTo>
                      <a:pt x="7874" y="88973"/>
                      <a:pt x="8661" y="81099"/>
                      <a:pt x="8661" y="73226"/>
                    </a:cubicBezTo>
                    <a:cubicBezTo>
                      <a:pt x="8661" y="70863"/>
                      <a:pt x="8661" y="68501"/>
                      <a:pt x="8661" y="66927"/>
                    </a:cubicBezTo>
                    <a:cubicBezTo>
                      <a:pt x="9449" y="48817"/>
                      <a:pt x="12598" y="33070"/>
                      <a:pt x="18897" y="19684"/>
                    </a:cubicBezTo>
                    <a:cubicBezTo>
                      <a:pt x="21259" y="14173"/>
                      <a:pt x="24408" y="8661"/>
                      <a:pt x="28345" y="39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2" name="Google Shape;812;p16"/>
              <p:cNvSpPr/>
              <p:nvPr/>
            </p:nvSpPr>
            <p:spPr>
              <a:xfrm>
                <a:off x="6156818" y="1486439"/>
                <a:ext cx="41971" cy="87318"/>
              </a:xfrm>
              <a:custGeom>
                <a:avLst/>
                <a:gdLst/>
                <a:ahLst/>
                <a:cxnLst/>
                <a:rect l="l" t="t" r="r" b="b"/>
                <a:pathLst>
                  <a:path w="55961" h="116424" extrusionOk="0">
                    <a:moveTo>
                      <a:pt x="38793" y="109338"/>
                    </a:moveTo>
                    <a:cubicBezTo>
                      <a:pt x="38006" y="100677"/>
                      <a:pt x="38793" y="91228"/>
                      <a:pt x="42730" y="78631"/>
                    </a:cubicBezTo>
                    <a:cubicBezTo>
                      <a:pt x="44305" y="73906"/>
                      <a:pt x="45880" y="69182"/>
                      <a:pt x="47454" y="64458"/>
                    </a:cubicBezTo>
                    <a:cubicBezTo>
                      <a:pt x="49029" y="58946"/>
                      <a:pt x="51391" y="53435"/>
                      <a:pt x="52966" y="47923"/>
                    </a:cubicBezTo>
                    <a:cubicBezTo>
                      <a:pt x="55328" y="40837"/>
                      <a:pt x="56902" y="30601"/>
                      <a:pt x="55328" y="21152"/>
                    </a:cubicBezTo>
                    <a:cubicBezTo>
                      <a:pt x="52966" y="10917"/>
                      <a:pt x="45880" y="3043"/>
                      <a:pt x="37218" y="681"/>
                    </a:cubicBezTo>
                    <a:cubicBezTo>
                      <a:pt x="28557" y="-1681"/>
                      <a:pt x="18322" y="2256"/>
                      <a:pt x="11235" y="10129"/>
                    </a:cubicBezTo>
                    <a:cubicBezTo>
                      <a:pt x="5723" y="16428"/>
                      <a:pt x="2574" y="25089"/>
                      <a:pt x="999" y="36112"/>
                    </a:cubicBezTo>
                    <a:cubicBezTo>
                      <a:pt x="-1363" y="51860"/>
                      <a:pt x="999" y="68395"/>
                      <a:pt x="2574" y="84142"/>
                    </a:cubicBezTo>
                    <a:cubicBezTo>
                      <a:pt x="2574" y="87291"/>
                      <a:pt x="3361" y="91228"/>
                      <a:pt x="3361" y="94378"/>
                    </a:cubicBezTo>
                    <a:cubicBezTo>
                      <a:pt x="4149" y="99889"/>
                      <a:pt x="4149" y="105401"/>
                      <a:pt x="2574" y="110125"/>
                    </a:cubicBezTo>
                    <a:lnTo>
                      <a:pt x="2574" y="110913"/>
                    </a:lnTo>
                    <a:lnTo>
                      <a:pt x="3361" y="110913"/>
                    </a:lnTo>
                    <a:cubicBezTo>
                      <a:pt x="4149" y="110913"/>
                      <a:pt x="4936" y="111700"/>
                      <a:pt x="5723" y="111700"/>
                    </a:cubicBezTo>
                    <a:lnTo>
                      <a:pt x="6511" y="112487"/>
                    </a:lnTo>
                    <a:lnTo>
                      <a:pt x="6511" y="111700"/>
                    </a:lnTo>
                    <a:cubicBezTo>
                      <a:pt x="8086" y="106189"/>
                      <a:pt x="8086" y="99889"/>
                      <a:pt x="7298" y="94378"/>
                    </a:cubicBezTo>
                    <a:cubicBezTo>
                      <a:pt x="7298" y="91228"/>
                      <a:pt x="6511" y="87291"/>
                      <a:pt x="6511" y="84142"/>
                    </a:cubicBezTo>
                    <a:lnTo>
                      <a:pt x="5723" y="84142"/>
                    </a:lnTo>
                    <a:lnTo>
                      <a:pt x="5723" y="84142"/>
                    </a:lnTo>
                    <a:lnTo>
                      <a:pt x="6511" y="83355"/>
                    </a:lnTo>
                    <a:cubicBezTo>
                      <a:pt x="4936" y="68395"/>
                      <a:pt x="3361" y="51860"/>
                      <a:pt x="4936" y="36900"/>
                    </a:cubicBezTo>
                    <a:cubicBezTo>
                      <a:pt x="6511" y="26664"/>
                      <a:pt x="8873" y="18790"/>
                      <a:pt x="13597" y="13279"/>
                    </a:cubicBezTo>
                    <a:cubicBezTo>
                      <a:pt x="19109" y="6192"/>
                      <a:pt x="27770" y="3043"/>
                      <a:pt x="34856" y="5405"/>
                    </a:cubicBezTo>
                    <a:cubicBezTo>
                      <a:pt x="41943" y="6980"/>
                      <a:pt x="47454" y="14066"/>
                      <a:pt x="49816" y="22727"/>
                    </a:cubicBezTo>
                    <a:cubicBezTo>
                      <a:pt x="51391" y="29814"/>
                      <a:pt x="50604" y="36900"/>
                      <a:pt x="48242" y="47136"/>
                    </a:cubicBezTo>
                    <a:cubicBezTo>
                      <a:pt x="46667" y="52647"/>
                      <a:pt x="45092" y="58159"/>
                      <a:pt x="42730" y="62883"/>
                    </a:cubicBezTo>
                    <a:lnTo>
                      <a:pt x="42730" y="63670"/>
                    </a:lnTo>
                    <a:cubicBezTo>
                      <a:pt x="41155" y="68395"/>
                      <a:pt x="39581" y="73119"/>
                      <a:pt x="38006" y="77843"/>
                    </a:cubicBezTo>
                    <a:cubicBezTo>
                      <a:pt x="34069" y="90441"/>
                      <a:pt x="33281" y="100677"/>
                      <a:pt x="34069" y="110125"/>
                    </a:cubicBezTo>
                    <a:cubicBezTo>
                      <a:pt x="34069" y="111700"/>
                      <a:pt x="34856" y="114062"/>
                      <a:pt x="35644" y="115637"/>
                    </a:cubicBezTo>
                    <a:lnTo>
                      <a:pt x="35644" y="116424"/>
                    </a:lnTo>
                    <a:lnTo>
                      <a:pt x="36431" y="116424"/>
                    </a:lnTo>
                    <a:cubicBezTo>
                      <a:pt x="37218" y="116424"/>
                      <a:pt x="38006" y="116424"/>
                      <a:pt x="38793" y="116424"/>
                    </a:cubicBezTo>
                    <a:lnTo>
                      <a:pt x="40368" y="116424"/>
                    </a:lnTo>
                    <a:lnTo>
                      <a:pt x="40368" y="114849"/>
                    </a:lnTo>
                    <a:cubicBezTo>
                      <a:pt x="39581" y="112487"/>
                      <a:pt x="38793" y="110913"/>
                      <a:pt x="38793" y="10933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3" name="Google Shape;813;p16"/>
              <p:cNvSpPr/>
              <p:nvPr/>
            </p:nvSpPr>
            <p:spPr>
              <a:xfrm>
                <a:off x="6151662" y="1474526"/>
                <a:ext cx="56690" cy="98050"/>
              </a:xfrm>
              <a:custGeom>
                <a:avLst/>
                <a:gdLst/>
                <a:ahLst/>
                <a:cxnLst/>
                <a:rect l="l" t="t" r="r" b="b"/>
                <a:pathLst>
                  <a:path w="75587" h="130733" extrusionOk="0">
                    <a:moveTo>
                      <a:pt x="51179" y="116561"/>
                    </a:moveTo>
                    <a:cubicBezTo>
                      <a:pt x="52754" y="103963"/>
                      <a:pt x="57478" y="92940"/>
                      <a:pt x="62990" y="81129"/>
                    </a:cubicBezTo>
                    <a:lnTo>
                      <a:pt x="64565" y="77980"/>
                    </a:lnTo>
                    <a:cubicBezTo>
                      <a:pt x="70076" y="65382"/>
                      <a:pt x="75587" y="51996"/>
                      <a:pt x="75587" y="37824"/>
                    </a:cubicBezTo>
                    <a:cubicBezTo>
                      <a:pt x="75587" y="24439"/>
                      <a:pt x="69289" y="8691"/>
                      <a:pt x="55116" y="2392"/>
                    </a:cubicBezTo>
                    <a:cubicBezTo>
                      <a:pt x="44093" y="-2332"/>
                      <a:pt x="29920" y="30"/>
                      <a:pt x="18897" y="8691"/>
                    </a:cubicBezTo>
                    <a:cubicBezTo>
                      <a:pt x="10236" y="15777"/>
                      <a:pt x="3937" y="27588"/>
                      <a:pt x="1575" y="40973"/>
                    </a:cubicBezTo>
                    <a:cubicBezTo>
                      <a:pt x="-787" y="53571"/>
                      <a:pt x="0" y="65382"/>
                      <a:pt x="787" y="77192"/>
                    </a:cubicBezTo>
                    <a:lnTo>
                      <a:pt x="787" y="81917"/>
                    </a:lnTo>
                    <a:cubicBezTo>
                      <a:pt x="1575" y="92152"/>
                      <a:pt x="2362" y="102388"/>
                      <a:pt x="1575" y="112624"/>
                    </a:cubicBezTo>
                    <a:cubicBezTo>
                      <a:pt x="1575" y="114986"/>
                      <a:pt x="787" y="117348"/>
                      <a:pt x="0" y="120498"/>
                    </a:cubicBezTo>
                    <a:lnTo>
                      <a:pt x="0" y="121285"/>
                    </a:lnTo>
                    <a:lnTo>
                      <a:pt x="787" y="122073"/>
                    </a:lnTo>
                    <a:cubicBezTo>
                      <a:pt x="1575" y="122073"/>
                      <a:pt x="2362" y="122860"/>
                      <a:pt x="3150" y="122860"/>
                    </a:cubicBezTo>
                    <a:lnTo>
                      <a:pt x="3937" y="123647"/>
                    </a:lnTo>
                    <a:lnTo>
                      <a:pt x="4724" y="122860"/>
                    </a:lnTo>
                    <a:cubicBezTo>
                      <a:pt x="6299" y="119710"/>
                      <a:pt x="6299" y="115773"/>
                      <a:pt x="6299" y="113411"/>
                    </a:cubicBezTo>
                    <a:cubicBezTo>
                      <a:pt x="7087" y="103176"/>
                      <a:pt x="6299" y="92152"/>
                      <a:pt x="5512" y="81917"/>
                    </a:cubicBezTo>
                    <a:lnTo>
                      <a:pt x="5512" y="77192"/>
                    </a:lnTo>
                    <a:cubicBezTo>
                      <a:pt x="4724" y="66169"/>
                      <a:pt x="3937" y="53571"/>
                      <a:pt x="6299" y="41761"/>
                    </a:cubicBezTo>
                    <a:cubicBezTo>
                      <a:pt x="8661" y="29163"/>
                      <a:pt x="14173" y="18927"/>
                      <a:pt x="22046" y="11841"/>
                    </a:cubicBezTo>
                    <a:cubicBezTo>
                      <a:pt x="31495" y="3967"/>
                      <a:pt x="43305" y="1605"/>
                      <a:pt x="53541" y="6329"/>
                    </a:cubicBezTo>
                    <a:cubicBezTo>
                      <a:pt x="66139" y="11841"/>
                      <a:pt x="71651" y="26013"/>
                      <a:pt x="71651" y="37824"/>
                    </a:cubicBezTo>
                    <a:cubicBezTo>
                      <a:pt x="71651" y="51209"/>
                      <a:pt x="66139" y="63807"/>
                      <a:pt x="61415" y="76405"/>
                    </a:cubicBezTo>
                    <a:lnTo>
                      <a:pt x="59840" y="79554"/>
                    </a:lnTo>
                    <a:cubicBezTo>
                      <a:pt x="54329" y="91365"/>
                      <a:pt x="49604" y="103176"/>
                      <a:pt x="48029" y="115773"/>
                    </a:cubicBezTo>
                    <a:cubicBezTo>
                      <a:pt x="47242" y="120498"/>
                      <a:pt x="47242" y="125222"/>
                      <a:pt x="48029" y="129946"/>
                    </a:cubicBezTo>
                    <a:lnTo>
                      <a:pt x="48029" y="130733"/>
                    </a:lnTo>
                    <a:lnTo>
                      <a:pt x="48817" y="130733"/>
                    </a:lnTo>
                    <a:cubicBezTo>
                      <a:pt x="49604" y="130733"/>
                      <a:pt x="50392" y="130733"/>
                      <a:pt x="51179" y="129946"/>
                    </a:cubicBezTo>
                    <a:lnTo>
                      <a:pt x="51966" y="129946"/>
                    </a:lnTo>
                    <a:lnTo>
                      <a:pt x="51966" y="129159"/>
                    </a:lnTo>
                    <a:cubicBezTo>
                      <a:pt x="51179" y="126009"/>
                      <a:pt x="51179" y="121285"/>
                      <a:pt x="51179" y="11656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4" name="Google Shape;814;p16"/>
              <p:cNvSpPr/>
              <p:nvPr/>
            </p:nvSpPr>
            <p:spPr>
              <a:xfrm>
                <a:off x="6163954" y="1498695"/>
                <a:ext cx="23017" cy="76243"/>
              </a:xfrm>
              <a:custGeom>
                <a:avLst/>
                <a:gdLst/>
                <a:ahLst/>
                <a:cxnLst/>
                <a:rect l="l" t="t" r="r" b="b"/>
                <a:pathLst>
                  <a:path w="30689" h="101658" extrusionOk="0">
                    <a:moveTo>
                      <a:pt x="30067" y="11898"/>
                    </a:moveTo>
                    <a:cubicBezTo>
                      <a:pt x="29279" y="6386"/>
                      <a:pt x="26130" y="87"/>
                      <a:pt x="19830" y="87"/>
                    </a:cubicBezTo>
                    <a:cubicBezTo>
                      <a:pt x="14319" y="-700"/>
                      <a:pt x="10382" y="4024"/>
                      <a:pt x="8020" y="7173"/>
                    </a:cubicBezTo>
                    <a:cubicBezTo>
                      <a:pt x="1721" y="16622"/>
                      <a:pt x="-641" y="28432"/>
                      <a:pt x="146" y="44967"/>
                    </a:cubicBezTo>
                    <a:cubicBezTo>
                      <a:pt x="146" y="49692"/>
                      <a:pt x="934" y="53628"/>
                      <a:pt x="1721" y="58353"/>
                    </a:cubicBezTo>
                    <a:cubicBezTo>
                      <a:pt x="2509" y="66226"/>
                      <a:pt x="3296" y="74100"/>
                      <a:pt x="3296" y="82761"/>
                    </a:cubicBezTo>
                    <a:cubicBezTo>
                      <a:pt x="3296" y="88273"/>
                      <a:pt x="2509" y="92997"/>
                      <a:pt x="146" y="97721"/>
                    </a:cubicBezTo>
                    <a:lnTo>
                      <a:pt x="146" y="98508"/>
                    </a:lnTo>
                    <a:lnTo>
                      <a:pt x="934" y="98508"/>
                    </a:lnTo>
                    <a:cubicBezTo>
                      <a:pt x="1721" y="98508"/>
                      <a:pt x="2509" y="99296"/>
                      <a:pt x="3296" y="99296"/>
                    </a:cubicBezTo>
                    <a:lnTo>
                      <a:pt x="4083" y="99296"/>
                    </a:lnTo>
                    <a:lnTo>
                      <a:pt x="4083" y="98508"/>
                    </a:lnTo>
                    <a:cubicBezTo>
                      <a:pt x="5658" y="93784"/>
                      <a:pt x="6445" y="88273"/>
                      <a:pt x="7233" y="82761"/>
                    </a:cubicBezTo>
                    <a:cubicBezTo>
                      <a:pt x="8020" y="74100"/>
                      <a:pt x="6445" y="66226"/>
                      <a:pt x="5658" y="57565"/>
                    </a:cubicBezTo>
                    <a:cubicBezTo>
                      <a:pt x="4871" y="52841"/>
                      <a:pt x="4871" y="48904"/>
                      <a:pt x="4083" y="44967"/>
                    </a:cubicBezTo>
                    <a:cubicBezTo>
                      <a:pt x="3296" y="30007"/>
                      <a:pt x="4871" y="18197"/>
                      <a:pt x="11169" y="10323"/>
                    </a:cubicBezTo>
                    <a:cubicBezTo>
                      <a:pt x="11957" y="8748"/>
                      <a:pt x="15106" y="4811"/>
                      <a:pt x="18256" y="5599"/>
                    </a:cubicBezTo>
                    <a:cubicBezTo>
                      <a:pt x="21405" y="5599"/>
                      <a:pt x="23767" y="10323"/>
                      <a:pt x="24555" y="14260"/>
                    </a:cubicBezTo>
                    <a:cubicBezTo>
                      <a:pt x="26917" y="26070"/>
                      <a:pt x="22980" y="37881"/>
                      <a:pt x="18256" y="50479"/>
                    </a:cubicBezTo>
                    <a:cubicBezTo>
                      <a:pt x="16681" y="55990"/>
                      <a:pt x="14319" y="61502"/>
                      <a:pt x="12744" y="67801"/>
                    </a:cubicBezTo>
                    <a:cubicBezTo>
                      <a:pt x="10382" y="78824"/>
                      <a:pt x="10382" y="89848"/>
                      <a:pt x="11957" y="100871"/>
                    </a:cubicBezTo>
                    <a:lnTo>
                      <a:pt x="11957" y="101658"/>
                    </a:lnTo>
                    <a:lnTo>
                      <a:pt x="12744" y="101658"/>
                    </a:lnTo>
                    <a:cubicBezTo>
                      <a:pt x="13531" y="101658"/>
                      <a:pt x="14319" y="101658"/>
                      <a:pt x="15106" y="101658"/>
                    </a:cubicBezTo>
                    <a:lnTo>
                      <a:pt x="16681" y="101658"/>
                    </a:lnTo>
                    <a:lnTo>
                      <a:pt x="16681" y="100083"/>
                    </a:lnTo>
                    <a:cubicBezTo>
                      <a:pt x="15106" y="89060"/>
                      <a:pt x="15106" y="78037"/>
                      <a:pt x="17468" y="67801"/>
                    </a:cubicBezTo>
                    <a:cubicBezTo>
                      <a:pt x="19043" y="62290"/>
                      <a:pt x="20618" y="55990"/>
                      <a:pt x="22193" y="51266"/>
                    </a:cubicBezTo>
                    <a:cubicBezTo>
                      <a:pt x="27704" y="37881"/>
                      <a:pt x="32429" y="25283"/>
                      <a:pt x="30067" y="1189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5" name="Google Shape;815;p16"/>
              <p:cNvSpPr/>
              <p:nvPr/>
            </p:nvSpPr>
            <p:spPr>
              <a:xfrm>
                <a:off x="6122726" y="1462148"/>
                <a:ext cx="114563" cy="114562"/>
              </a:xfrm>
              <a:custGeom>
                <a:avLst/>
                <a:gdLst/>
                <a:ahLst/>
                <a:cxnLst/>
                <a:rect l="l" t="t" r="r" b="b"/>
                <a:pathLst>
                  <a:path w="152750" h="152749" extrusionOk="0">
                    <a:moveTo>
                      <a:pt x="76375" y="0"/>
                    </a:moveTo>
                    <a:cubicBezTo>
                      <a:pt x="33857" y="0"/>
                      <a:pt x="0" y="34644"/>
                      <a:pt x="0" y="76375"/>
                    </a:cubicBezTo>
                    <a:cubicBezTo>
                      <a:pt x="0" y="118106"/>
                      <a:pt x="34645" y="152750"/>
                      <a:pt x="76375" y="152750"/>
                    </a:cubicBezTo>
                    <a:cubicBezTo>
                      <a:pt x="118893" y="152750"/>
                      <a:pt x="152750" y="118106"/>
                      <a:pt x="152750" y="76375"/>
                    </a:cubicBezTo>
                    <a:cubicBezTo>
                      <a:pt x="152750" y="34644"/>
                      <a:pt x="118893" y="0"/>
                      <a:pt x="76375" y="0"/>
                    </a:cubicBezTo>
                    <a:close/>
                    <a:moveTo>
                      <a:pt x="148813" y="76375"/>
                    </a:moveTo>
                    <a:cubicBezTo>
                      <a:pt x="148813" y="116531"/>
                      <a:pt x="116531" y="148813"/>
                      <a:pt x="76375" y="148813"/>
                    </a:cubicBezTo>
                    <a:cubicBezTo>
                      <a:pt x="36219" y="148813"/>
                      <a:pt x="3937" y="116531"/>
                      <a:pt x="3937" y="76375"/>
                    </a:cubicBezTo>
                    <a:cubicBezTo>
                      <a:pt x="3937" y="36219"/>
                      <a:pt x="36219" y="3937"/>
                      <a:pt x="76375" y="3937"/>
                    </a:cubicBezTo>
                    <a:cubicBezTo>
                      <a:pt x="116531" y="3937"/>
                      <a:pt x="148813" y="36219"/>
                      <a:pt x="148813" y="763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16" name="Google Shape;816;p16"/>
            <p:cNvSpPr/>
            <p:nvPr/>
          </p:nvSpPr>
          <p:spPr>
            <a:xfrm>
              <a:off x="1024803" y="4674020"/>
              <a:ext cx="251912" cy="265111"/>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817" name="Google Shape;817;p16"/>
            <p:cNvCxnSpPr/>
            <p:nvPr/>
          </p:nvCxnSpPr>
          <p:spPr>
            <a:xfrm>
              <a:off x="619644" y="4807906"/>
              <a:ext cx="352800" cy="0"/>
            </a:xfrm>
            <a:prstGeom prst="straightConnector1">
              <a:avLst/>
            </a:prstGeom>
            <a:noFill/>
            <a:ln w="19050" cap="flat" cmpd="sng">
              <a:solidFill>
                <a:schemeClr val="dk1"/>
              </a:solidFill>
              <a:prstDash val="dot"/>
              <a:round/>
              <a:headEnd type="none" w="med" len="med"/>
              <a:tailEnd type="none" w="med" len="med"/>
            </a:ln>
          </p:spPr>
        </p:cxnSp>
        <p:sp>
          <p:nvSpPr>
            <p:cNvPr id="818" name="Google Shape;818;p16"/>
            <p:cNvSpPr/>
            <p:nvPr/>
          </p:nvSpPr>
          <p:spPr>
            <a:xfrm>
              <a:off x="257401" y="3551590"/>
              <a:ext cx="175807" cy="1008769"/>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9"/>
        <p:cNvGrpSpPr/>
        <p:nvPr/>
      </p:nvGrpSpPr>
      <p:grpSpPr>
        <a:xfrm>
          <a:off x="0" y="0"/>
          <a:ext cx="0" cy="0"/>
          <a:chOff x="0" y="0"/>
          <a:chExt cx="0" cy="0"/>
        </a:xfrm>
      </p:grpSpPr>
      <p:sp>
        <p:nvSpPr>
          <p:cNvPr id="820" name="Google Shape;82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1" name="Google Shape;821;p17"/>
          <p:cNvSpPr txBox="1">
            <a:spLocks noGrp="1"/>
          </p:cNvSpPr>
          <p:nvPr>
            <p:ph type="subTitle" idx="1"/>
          </p:nvPr>
        </p:nvSpPr>
        <p:spPr>
          <a:xfrm>
            <a:off x="1268701" y="1794375"/>
            <a:ext cx="3039900" cy="10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2" name="Google Shape;822;p17"/>
          <p:cNvSpPr txBox="1">
            <a:spLocks noGrp="1"/>
          </p:cNvSpPr>
          <p:nvPr>
            <p:ph type="subTitle" idx="2"/>
          </p:nvPr>
        </p:nvSpPr>
        <p:spPr>
          <a:xfrm>
            <a:off x="5387479" y="1794375"/>
            <a:ext cx="3039900" cy="10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3" name="Google Shape;823;p17"/>
          <p:cNvSpPr txBox="1">
            <a:spLocks noGrp="1"/>
          </p:cNvSpPr>
          <p:nvPr>
            <p:ph type="subTitle" idx="3"/>
          </p:nvPr>
        </p:nvSpPr>
        <p:spPr>
          <a:xfrm>
            <a:off x="1268701" y="3229775"/>
            <a:ext cx="3039900" cy="10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4" name="Google Shape;824;p17"/>
          <p:cNvSpPr txBox="1">
            <a:spLocks noGrp="1"/>
          </p:cNvSpPr>
          <p:nvPr>
            <p:ph type="subTitle" idx="4"/>
          </p:nvPr>
        </p:nvSpPr>
        <p:spPr>
          <a:xfrm>
            <a:off x="5387479" y="3229775"/>
            <a:ext cx="3039900" cy="10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5" name="Google Shape;825;p17"/>
          <p:cNvSpPr txBox="1">
            <a:spLocks noGrp="1"/>
          </p:cNvSpPr>
          <p:nvPr>
            <p:ph type="subTitle" idx="5"/>
          </p:nvPr>
        </p:nvSpPr>
        <p:spPr>
          <a:xfrm>
            <a:off x="1268701" y="1431600"/>
            <a:ext cx="3039900" cy="47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26" name="Google Shape;826;p17"/>
          <p:cNvSpPr txBox="1">
            <a:spLocks noGrp="1"/>
          </p:cNvSpPr>
          <p:nvPr>
            <p:ph type="subTitle" idx="6"/>
          </p:nvPr>
        </p:nvSpPr>
        <p:spPr>
          <a:xfrm>
            <a:off x="1268701" y="2867025"/>
            <a:ext cx="3039900" cy="47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27" name="Google Shape;827;p17"/>
          <p:cNvSpPr txBox="1">
            <a:spLocks noGrp="1"/>
          </p:cNvSpPr>
          <p:nvPr>
            <p:ph type="subTitle" idx="7"/>
          </p:nvPr>
        </p:nvSpPr>
        <p:spPr>
          <a:xfrm>
            <a:off x="5387453" y="1431600"/>
            <a:ext cx="3039900" cy="47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28" name="Google Shape;828;p17"/>
          <p:cNvSpPr txBox="1">
            <a:spLocks noGrp="1"/>
          </p:cNvSpPr>
          <p:nvPr>
            <p:ph type="subTitle" idx="8"/>
          </p:nvPr>
        </p:nvSpPr>
        <p:spPr>
          <a:xfrm>
            <a:off x="5387453" y="2867025"/>
            <a:ext cx="3039900" cy="47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grpSp>
        <p:nvGrpSpPr>
          <p:cNvPr id="829" name="Google Shape;829;p17"/>
          <p:cNvGrpSpPr/>
          <p:nvPr/>
        </p:nvGrpSpPr>
        <p:grpSpPr>
          <a:xfrm>
            <a:off x="8053534" y="99695"/>
            <a:ext cx="1000804" cy="1465623"/>
            <a:chOff x="8053534" y="99695"/>
            <a:chExt cx="1000804" cy="1465623"/>
          </a:xfrm>
        </p:grpSpPr>
        <p:grpSp>
          <p:nvGrpSpPr>
            <p:cNvPr id="830" name="Google Shape;830;p17"/>
            <p:cNvGrpSpPr/>
            <p:nvPr/>
          </p:nvGrpSpPr>
          <p:grpSpPr>
            <a:xfrm>
              <a:off x="8552716" y="1325812"/>
              <a:ext cx="440119" cy="239506"/>
              <a:chOff x="881198" y="2764262"/>
              <a:chExt cx="380890" cy="207274"/>
            </a:xfrm>
          </p:grpSpPr>
          <p:sp>
            <p:nvSpPr>
              <p:cNvPr id="831" name="Google Shape;831;p17"/>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2" name="Google Shape;832;p17"/>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3" name="Google Shape;833;p17"/>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4" name="Google Shape;834;p17"/>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5" name="Google Shape;835;p17"/>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17"/>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17"/>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17"/>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839" name="Google Shape;839;p17"/>
            <p:cNvGrpSpPr/>
            <p:nvPr/>
          </p:nvGrpSpPr>
          <p:grpSpPr>
            <a:xfrm>
              <a:off x="8053534" y="99695"/>
              <a:ext cx="370458" cy="267379"/>
              <a:chOff x="4750339" y="2455415"/>
              <a:chExt cx="350182" cy="252746"/>
            </a:xfrm>
          </p:grpSpPr>
          <p:sp>
            <p:nvSpPr>
              <p:cNvPr id="840" name="Google Shape;840;p17"/>
              <p:cNvSpPr/>
              <p:nvPr/>
            </p:nvSpPr>
            <p:spPr>
              <a:xfrm>
                <a:off x="4758606" y="2464274"/>
                <a:ext cx="332468" cy="235204"/>
              </a:xfrm>
              <a:custGeom>
                <a:avLst/>
                <a:gdLst/>
                <a:ahLst/>
                <a:cxnLst/>
                <a:rect l="l" t="t" r="r" b="b"/>
                <a:pathLst>
                  <a:path w="443290" h="313605" extrusionOk="0">
                    <a:moveTo>
                      <a:pt x="443290" y="26771"/>
                    </a:moveTo>
                    <a:cubicBezTo>
                      <a:pt x="443290" y="11811"/>
                      <a:pt x="431480" y="0"/>
                      <a:pt x="416519" y="0"/>
                    </a:cubicBezTo>
                    <a:lnTo>
                      <a:pt x="26771" y="0"/>
                    </a:lnTo>
                    <a:cubicBezTo>
                      <a:pt x="11811" y="0"/>
                      <a:pt x="0" y="11811"/>
                      <a:pt x="0" y="26771"/>
                    </a:cubicBezTo>
                    <a:lnTo>
                      <a:pt x="0" y="236999"/>
                    </a:lnTo>
                    <a:cubicBezTo>
                      <a:pt x="0" y="251959"/>
                      <a:pt x="11811" y="263769"/>
                      <a:pt x="26771" y="263769"/>
                    </a:cubicBezTo>
                    <a:lnTo>
                      <a:pt x="348018" y="263769"/>
                    </a:lnTo>
                    <a:lnTo>
                      <a:pt x="377938" y="304713"/>
                    </a:lnTo>
                    <a:cubicBezTo>
                      <a:pt x="387387" y="317311"/>
                      <a:pt x="403922" y="316523"/>
                      <a:pt x="411008" y="302351"/>
                    </a:cubicBezTo>
                    <a:lnTo>
                      <a:pt x="436991" y="252746"/>
                    </a:lnTo>
                    <a:cubicBezTo>
                      <a:pt x="440141" y="248022"/>
                      <a:pt x="442503" y="242510"/>
                      <a:pt x="442503" y="236999"/>
                    </a:cubicBezTo>
                    <a:lnTo>
                      <a:pt x="443290" y="26771"/>
                    </a:lnTo>
                    <a:lnTo>
                      <a:pt x="443290" y="26771"/>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1" name="Google Shape;841;p17"/>
              <p:cNvSpPr/>
              <p:nvPr/>
            </p:nvSpPr>
            <p:spPr>
              <a:xfrm>
                <a:off x="4750339" y="2455415"/>
                <a:ext cx="350182" cy="252746"/>
              </a:xfrm>
              <a:custGeom>
                <a:avLst/>
                <a:gdLst/>
                <a:ahLst/>
                <a:cxnLst/>
                <a:rect l="l" t="t" r="r" b="b"/>
                <a:pathLst>
                  <a:path w="466910" h="336994" extrusionOk="0">
                    <a:moveTo>
                      <a:pt x="405496" y="336995"/>
                    </a:moveTo>
                    <a:cubicBezTo>
                      <a:pt x="395260" y="336995"/>
                      <a:pt x="386599" y="332271"/>
                      <a:pt x="380300" y="323609"/>
                    </a:cubicBezTo>
                    <a:lnTo>
                      <a:pt x="353529" y="287390"/>
                    </a:lnTo>
                    <a:lnTo>
                      <a:pt x="38581" y="287390"/>
                    </a:lnTo>
                    <a:cubicBezTo>
                      <a:pt x="17322" y="287390"/>
                      <a:pt x="0" y="270068"/>
                      <a:pt x="0" y="248809"/>
                    </a:cubicBezTo>
                    <a:lnTo>
                      <a:pt x="0" y="38581"/>
                    </a:lnTo>
                    <a:cubicBezTo>
                      <a:pt x="0" y="17322"/>
                      <a:pt x="17322" y="0"/>
                      <a:pt x="38581" y="0"/>
                    </a:cubicBezTo>
                    <a:lnTo>
                      <a:pt x="428329" y="0"/>
                    </a:lnTo>
                    <a:cubicBezTo>
                      <a:pt x="449589" y="0"/>
                      <a:pt x="466911" y="17322"/>
                      <a:pt x="466911" y="38581"/>
                    </a:cubicBezTo>
                    <a:lnTo>
                      <a:pt x="466911" y="248809"/>
                    </a:lnTo>
                    <a:cubicBezTo>
                      <a:pt x="466911" y="256683"/>
                      <a:pt x="464549" y="264557"/>
                      <a:pt x="459824" y="270856"/>
                    </a:cubicBezTo>
                    <a:lnTo>
                      <a:pt x="433841" y="319673"/>
                    </a:lnTo>
                    <a:cubicBezTo>
                      <a:pt x="428329" y="329909"/>
                      <a:pt x="418881" y="336207"/>
                      <a:pt x="408645" y="336995"/>
                    </a:cubicBezTo>
                    <a:cubicBezTo>
                      <a:pt x="407071" y="336995"/>
                      <a:pt x="406283" y="336995"/>
                      <a:pt x="405496" y="336995"/>
                    </a:cubicBezTo>
                    <a:close/>
                    <a:moveTo>
                      <a:pt x="38581" y="23621"/>
                    </a:moveTo>
                    <a:cubicBezTo>
                      <a:pt x="30707" y="23621"/>
                      <a:pt x="23621" y="29920"/>
                      <a:pt x="23621" y="38581"/>
                    </a:cubicBezTo>
                    <a:lnTo>
                      <a:pt x="23621" y="248809"/>
                    </a:lnTo>
                    <a:cubicBezTo>
                      <a:pt x="23621" y="256683"/>
                      <a:pt x="29920" y="263769"/>
                      <a:pt x="38581" y="263769"/>
                    </a:cubicBezTo>
                    <a:lnTo>
                      <a:pt x="365340" y="263769"/>
                    </a:lnTo>
                    <a:lnTo>
                      <a:pt x="399197" y="309437"/>
                    </a:lnTo>
                    <a:cubicBezTo>
                      <a:pt x="401559" y="312586"/>
                      <a:pt x="403921" y="313374"/>
                      <a:pt x="406283" y="313374"/>
                    </a:cubicBezTo>
                    <a:cubicBezTo>
                      <a:pt x="408645" y="313374"/>
                      <a:pt x="411008" y="311011"/>
                      <a:pt x="412582" y="308649"/>
                    </a:cubicBezTo>
                    <a:lnTo>
                      <a:pt x="439353" y="257470"/>
                    </a:lnTo>
                    <a:cubicBezTo>
                      <a:pt x="440928" y="255896"/>
                      <a:pt x="442503" y="252746"/>
                      <a:pt x="442503" y="248809"/>
                    </a:cubicBezTo>
                    <a:lnTo>
                      <a:pt x="442503" y="38581"/>
                    </a:lnTo>
                    <a:cubicBezTo>
                      <a:pt x="442503" y="30708"/>
                      <a:pt x="436203" y="23621"/>
                      <a:pt x="427542" y="23621"/>
                    </a:cubicBezTo>
                    <a:lnTo>
                      <a:pt x="38581" y="23621"/>
                    </a:lnTo>
                    <a:lnTo>
                      <a:pt x="38581"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2" name="Google Shape;842;p17"/>
              <p:cNvSpPr/>
              <p:nvPr/>
            </p:nvSpPr>
            <p:spPr>
              <a:xfrm>
                <a:off x="4805849" y="2522145"/>
                <a:ext cx="236211" cy="12992"/>
              </a:xfrm>
              <a:custGeom>
                <a:avLst/>
                <a:gdLst/>
                <a:ahLst/>
                <a:cxnLst/>
                <a:rect l="l" t="t" r="r" b="b"/>
                <a:pathLst>
                  <a:path w="314948" h="17322" extrusionOk="0">
                    <a:moveTo>
                      <a:pt x="306287" y="17322"/>
                    </a:moveTo>
                    <a:lnTo>
                      <a:pt x="8661" y="17322"/>
                    </a:lnTo>
                    <a:cubicBezTo>
                      <a:pt x="3937" y="17322"/>
                      <a:pt x="0" y="13385"/>
                      <a:pt x="0" y="8661"/>
                    </a:cubicBezTo>
                    <a:lnTo>
                      <a:pt x="0" y="8661"/>
                    </a:lnTo>
                    <a:cubicBezTo>
                      <a:pt x="0" y="3937"/>
                      <a:pt x="3937" y="0"/>
                      <a:pt x="8661" y="0"/>
                    </a:cubicBezTo>
                    <a:lnTo>
                      <a:pt x="306287" y="0"/>
                    </a:lnTo>
                    <a:cubicBezTo>
                      <a:pt x="311011" y="0"/>
                      <a:pt x="314948" y="3937"/>
                      <a:pt x="314948" y="8661"/>
                    </a:cubicBezTo>
                    <a:lnTo>
                      <a:pt x="314948" y="8661"/>
                    </a:lnTo>
                    <a:cubicBezTo>
                      <a:pt x="314948" y="13385"/>
                      <a:pt x="311011" y="17322"/>
                      <a:pt x="306287"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3" name="Google Shape;843;p17"/>
              <p:cNvSpPr/>
              <p:nvPr/>
            </p:nvSpPr>
            <p:spPr>
              <a:xfrm>
                <a:off x="4805849" y="2551672"/>
                <a:ext cx="168300" cy="12992"/>
              </a:xfrm>
              <a:custGeom>
                <a:avLst/>
                <a:gdLst/>
                <a:ahLst/>
                <a:cxnLst/>
                <a:rect l="l" t="t" r="r" b="b"/>
                <a:pathLst>
                  <a:path w="224400" h="17322" extrusionOk="0">
                    <a:moveTo>
                      <a:pt x="215740" y="17322"/>
                    </a:moveTo>
                    <a:lnTo>
                      <a:pt x="8661" y="17322"/>
                    </a:lnTo>
                    <a:cubicBezTo>
                      <a:pt x="3937" y="17322"/>
                      <a:pt x="0" y="13385"/>
                      <a:pt x="0" y="8661"/>
                    </a:cubicBezTo>
                    <a:lnTo>
                      <a:pt x="0" y="8661"/>
                    </a:lnTo>
                    <a:cubicBezTo>
                      <a:pt x="0" y="3937"/>
                      <a:pt x="3937" y="0"/>
                      <a:pt x="8661" y="0"/>
                    </a:cubicBezTo>
                    <a:lnTo>
                      <a:pt x="215740" y="0"/>
                    </a:lnTo>
                    <a:cubicBezTo>
                      <a:pt x="220464" y="0"/>
                      <a:pt x="224401" y="3937"/>
                      <a:pt x="224401" y="8661"/>
                    </a:cubicBezTo>
                    <a:lnTo>
                      <a:pt x="224401" y="8661"/>
                    </a:lnTo>
                    <a:cubicBezTo>
                      <a:pt x="224401" y="13385"/>
                      <a:pt x="220464" y="17322"/>
                      <a:pt x="215740"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4" name="Google Shape;844;p17"/>
              <p:cNvSpPr/>
              <p:nvPr/>
            </p:nvSpPr>
            <p:spPr>
              <a:xfrm>
                <a:off x="4805849" y="2581789"/>
                <a:ext cx="206094" cy="12992"/>
              </a:xfrm>
              <a:custGeom>
                <a:avLst/>
                <a:gdLst/>
                <a:ahLst/>
                <a:cxnLst/>
                <a:rect l="l" t="t" r="r" b="b"/>
                <a:pathLst>
                  <a:path w="274792" h="17322" extrusionOk="0">
                    <a:moveTo>
                      <a:pt x="266132" y="17322"/>
                    </a:moveTo>
                    <a:lnTo>
                      <a:pt x="8661" y="17322"/>
                    </a:lnTo>
                    <a:cubicBezTo>
                      <a:pt x="3937" y="17322"/>
                      <a:pt x="0" y="13385"/>
                      <a:pt x="0" y="8661"/>
                    </a:cubicBezTo>
                    <a:lnTo>
                      <a:pt x="0" y="8661"/>
                    </a:lnTo>
                    <a:cubicBezTo>
                      <a:pt x="0" y="3937"/>
                      <a:pt x="3937" y="0"/>
                      <a:pt x="8661" y="0"/>
                    </a:cubicBezTo>
                    <a:lnTo>
                      <a:pt x="266132" y="0"/>
                    </a:lnTo>
                    <a:cubicBezTo>
                      <a:pt x="270856" y="0"/>
                      <a:pt x="274793" y="3937"/>
                      <a:pt x="274793" y="8661"/>
                    </a:cubicBezTo>
                    <a:lnTo>
                      <a:pt x="274793" y="8661"/>
                    </a:lnTo>
                    <a:cubicBezTo>
                      <a:pt x="274005" y="14173"/>
                      <a:pt x="270856" y="17322"/>
                      <a:pt x="266132"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45" name="Google Shape;845;p17"/>
            <p:cNvSpPr/>
            <p:nvPr/>
          </p:nvSpPr>
          <p:spPr>
            <a:xfrm rot="-5400000">
              <a:off x="8077584" y="641671"/>
              <a:ext cx="1045539" cy="179408"/>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846;p17"/>
            <p:cNvSpPr/>
            <p:nvPr/>
          </p:nvSpPr>
          <p:spPr>
            <a:xfrm>
              <a:off x="8826776" y="978704"/>
              <a:ext cx="227561" cy="239484"/>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47" name="Google Shape;847;p17"/>
          <p:cNvGrpSpPr/>
          <p:nvPr/>
        </p:nvGrpSpPr>
        <p:grpSpPr>
          <a:xfrm>
            <a:off x="105763" y="4380266"/>
            <a:ext cx="1370498" cy="592282"/>
            <a:chOff x="105763" y="4380266"/>
            <a:chExt cx="1370498" cy="592282"/>
          </a:xfrm>
        </p:grpSpPr>
        <p:grpSp>
          <p:nvGrpSpPr>
            <p:cNvPr id="848" name="Google Shape;848;p17"/>
            <p:cNvGrpSpPr/>
            <p:nvPr/>
          </p:nvGrpSpPr>
          <p:grpSpPr>
            <a:xfrm>
              <a:off x="951920" y="4639844"/>
              <a:ext cx="524341" cy="332703"/>
              <a:chOff x="1588652" y="3063659"/>
              <a:chExt cx="465336" cy="295264"/>
            </a:xfrm>
          </p:grpSpPr>
          <p:sp>
            <p:nvSpPr>
              <p:cNvPr id="849" name="Google Shape;849;p17"/>
              <p:cNvSpPr/>
              <p:nvPr/>
            </p:nvSpPr>
            <p:spPr>
              <a:xfrm>
                <a:off x="1594556" y="3069565"/>
                <a:ext cx="453525" cy="283453"/>
              </a:xfrm>
              <a:custGeom>
                <a:avLst/>
                <a:gdLst/>
                <a:ahLst/>
                <a:cxnLst/>
                <a:rect l="l" t="t" r="r" b="b"/>
                <a:pathLst>
                  <a:path w="604700" h="377938" extrusionOk="0">
                    <a:moveTo>
                      <a:pt x="570844" y="377938"/>
                    </a:moveTo>
                    <a:lnTo>
                      <a:pt x="33857" y="377938"/>
                    </a:lnTo>
                    <a:cubicBezTo>
                      <a:pt x="14960" y="377938"/>
                      <a:pt x="0" y="362978"/>
                      <a:pt x="0" y="344081"/>
                    </a:cubicBezTo>
                    <a:lnTo>
                      <a:pt x="0" y="33857"/>
                    </a:lnTo>
                    <a:cubicBezTo>
                      <a:pt x="0" y="14960"/>
                      <a:pt x="14960" y="0"/>
                      <a:pt x="33857" y="0"/>
                    </a:cubicBezTo>
                    <a:lnTo>
                      <a:pt x="570844" y="0"/>
                    </a:lnTo>
                    <a:cubicBezTo>
                      <a:pt x="589741" y="0"/>
                      <a:pt x="604701" y="14960"/>
                      <a:pt x="604701" y="33857"/>
                    </a:cubicBezTo>
                    <a:lnTo>
                      <a:pt x="604701" y="344081"/>
                    </a:lnTo>
                    <a:cubicBezTo>
                      <a:pt x="604701" y="362191"/>
                      <a:pt x="588953" y="377938"/>
                      <a:pt x="570844" y="37793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17"/>
              <p:cNvSpPr/>
              <p:nvPr/>
            </p:nvSpPr>
            <p:spPr>
              <a:xfrm>
                <a:off x="1588652" y="3063659"/>
                <a:ext cx="465336" cy="295264"/>
              </a:xfrm>
              <a:custGeom>
                <a:avLst/>
                <a:gdLst/>
                <a:ahLst/>
                <a:cxnLst/>
                <a:rect l="l" t="t" r="r" b="b"/>
                <a:pathLst>
                  <a:path w="620448" h="393685" extrusionOk="0">
                    <a:moveTo>
                      <a:pt x="578718" y="393685"/>
                    </a:moveTo>
                    <a:lnTo>
                      <a:pt x="41731" y="393685"/>
                    </a:lnTo>
                    <a:cubicBezTo>
                      <a:pt x="18897" y="393685"/>
                      <a:pt x="0" y="374789"/>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9"/>
                      <a:pt x="601551" y="393685"/>
                      <a:pt x="578718" y="393685"/>
                    </a:cubicBezTo>
                    <a:close/>
                    <a:moveTo>
                      <a:pt x="41731" y="14960"/>
                    </a:moveTo>
                    <a:cubicBezTo>
                      <a:pt x="27558" y="14960"/>
                      <a:pt x="15747" y="26771"/>
                      <a:pt x="15747" y="40943"/>
                    </a:cubicBezTo>
                    <a:lnTo>
                      <a:pt x="15747" y="351168"/>
                    </a:lnTo>
                    <a:cubicBezTo>
                      <a:pt x="15747" y="365340"/>
                      <a:pt x="27558" y="377151"/>
                      <a:pt x="41731" y="377151"/>
                    </a:cubicBezTo>
                    <a:lnTo>
                      <a:pt x="578718" y="377151"/>
                    </a:lnTo>
                    <a:cubicBezTo>
                      <a:pt x="592890" y="377151"/>
                      <a:pt x="604701" y="365340"/>
                      <a:pt x="604701" y="351168"/>
                    </a:cubicBezTo>
                    <a:lnTo>
                      <a:pt x="604701" y="40943"/>
                    </a:lnTo>
                    <a:cubicBezTo>
                      <a:pt x="604701" y="26771"/>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17"/>
              <p:cNvSpPr/>
              <p:nvPr/>
            </p:nvSpPr>
            <p:spPr>
              <a:xfrm>
                <a:off x="1903994" y="3122122"/>
                <a:ext cx="101570" cy="68501"/>
              </a:xfrm>
              <a:custGeom>
                <a:avLst/>
                <a:gdLst/>
                <a:ahLst/>
                <a:cxnLst/>
                <a:rect l="l" t="t" r="r" b="b"/>
                <a:pathLst>
                  <a:path w="135427" h="91335" extrusionOk="0">
                    <a:moveTo>
                      <a:pt x="0" y="0"/>
                    </a:moveTo>
                    <a:lnTo>
                      <a:pt x="135428" y="0"/>
                    </a:lnTo>
                    <a:lnTo>
                      <a:pt x="135428" y="91335"/>
                    </a:lnTo>
                    <a:lnTo>
                      <a:pt x="0" y="913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2" name="Google Shape;852;p17"/>
              <p:cNvSpPr/>
              <p:nvPr/>
            </p:nvSpPr>
            <p:spPr>
              <a:xfrm>
                <a:off x="1644161" y="3119169"/>
                <a:ext cx="210818" cy="11810"/>
              </a:xfrm>
              <a:custGeom>
                <a:avLst/>
                <a:gdLst/>
                <a:ahLst/>
                <a:cxnLst/>
                <a:rect l="l" t="t" r="r" b="b"/>
                <a:pathLst>
                  <a:path w="281091" h="15747" extrusionOk="0">
                    <a:moveTo>
                      <a:pt x="0" y="0"/>
                    </a:moveTo>
                    <a:lnTo>
                      <a:pt x="281091" y="0"/>
                    </a:lnTo>
                    <a:lnTo>
                      <a:pt x="281091" y="15748"/>
                    </a:lnTo>
                    <a:lnTo>
                      <a:pt x="0" y="157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17"/>
              <p:cNvSpPr/>
              <p:nvPr/>
            </p:nvSpPr>
            <p:spPr>
              <a:xfrm>
                <a:off x="1644161" y="3151649"/>
                <a:ext cx="141727" cy="11810"/>
              </a:xfrm>
              <a:custGeom>
                <a:avLst/>
                <a:gdLst/>
                <a:ahLst/>
                <a:cxnLst/>
                <a:rect l="l" t="t" r="r" b="b"/>
                <a:pathLst>
                  <a:path w="188969" h="15747" extrusionOk="0">
                    <a:moveTo>
                      <a:pt x="0" y="0"/>
                    </a:moveTo>
                    <a:lnTo>
                      <a:pt x="188969" y="0"/>
                    </a:lnTo>
                    <a:lnTo>
                      <a:pt x="188969" y="15748"/>
                    </a:lnTo>
                    <a:lnTo>
                      <a:pt x="0" y="157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17"/>
              <p:cNvSpPr/>
              <p:nvPr/>
            </p:nvSpPr>
            <p:spPr>
              <a:xfrm>
                <a:off x="1644161" y="3184718"/>
                <a:ext cx="141727" cy="11810"/>
              </a:xfrm>
              <a:custGeom>
                <a:avLst/>
                <a:gdLst/>
                <a:ahLst/>
                <a:cxnLst/>
                <a:rect l="l" t="t" r="r" b="b"/>
                <a:pathLst>
                  <a:path w="188969" h="15747" extrusionOk="0">
                    <a:moveTo>
                      <a:pt x="0" y="0"/>
                    </a:moveTo>
                    <a:lnTo>
                      <a:pt x="188969" y="0"/>
                    </a:lnTo>
                    <a:lnTo>
                      <a:pt x="188969" y="15747"/>
                    </a:lnTo>
                    <a:lnTo>
                      <a:pt x="0" y="1574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17"/>
              <p:cNvSpPr/>
              <p:nvPr/>
            </p:nvSpPr>
            <p:spPr>
              <a:xfrm>
                <a:off x="1588652" y="3063659"/>
                <a:ext cx="465336" cy="295264"/>
              </a:xfrm>
              <a:custGeom>
                <a:avLst/>
                <a:gdLst/>
                <a:ahLst/>
                <a:cxnLst/>
                <a:rect l="l" t="t" r="r" b="b"/>
                <a:pathLst>
                  <a:path w="620448" h="393685" extrusionOk="0">
                    <a:moveTo>
                      <a:pt x="578718" y="393685"/>
                    </a:moveTo>
                    <a:lnTo>
                      <a:pt x="41731" y="393685"/>
                    </a:lnTo>
                    <a:cubicBezTo>
                      <a:pt x="18897" y="393685"/>
                      <a:pt x="0" y="374789"/>
                      <a:pt x="0" y="351955"/>
                    </a:cubicBezTo>
                    <a:lnTo>
                      <a:pt x="0" y="41731"/>
                    </a:lnTo>
                    <a:cubicBezTo>
                      <a:pt x="0" y="18897"/>
                      <a:pt x="18897" y="0"/>
                      <a:pt x="41731" y="0"/>
                    </a:cubicBezTo>
                    <a:lnTo>
                      <a:pt x="578718" y="0"/>
                    </a:lnTo>
                    <a:cubicBezTo>
                      <a:pt x="601551" y="0"/>
                      <a:pt x="620448" y="18897"/>
                      <a:pt x="620448" y="41731"/>
                    </a:cubicBezTo>
                    <a:lnTo>
                      <a:pt x="620448" y="351955"/>
                    </a:lnTo>
                    <a:cubicBezTo>
                      <a:pt x="620448" y="374789"/>
                      <a:pt x="601551" y="393685"/>
                      <a:pt x="578718" y="393685"/>
                    </a:cubicBezTo>
                    <a:close/>
                    <a:moveTo>
                      <a:pt x="41731" y="14960"/>
                    </a:moveTo>
                    <a:cubicBezTo>
                      <a:pt x="27558" y="14960"/>
                      <a:pt x="15747" y="26771"/>
                      <a:pt x="15747" y="40943"/>
                    </a:cubicBezTo>
                    <a:lnTo>
                      <a:pt x="15747" y="351168"/>
                    </a:lnTo>
                    <a:cubicBezTo>
                      <a:pt x="15747" y="365340"/>
                      <a:pt x="27558" y="377151"/>
                      <a:pt x="41731" y="377151"/>
                    </a:cubicBezTo>
                    <a:lnTo>
                      <a:pt x="578718" y="377151"/>
                    </a:lnTo>
                    <a:cubicBezTo>
                      <a:pt x="592890" y="377151"/>
                      <a:pt x="604701" y="365340"/>
                      <a:pt x="604701" y="351168"/>
                    </a:cubicBezTo>
                    <a:lnTo>
                      <a:pt x="604701" y="40943"/>
                    </a:lnTo>
                    <a:cubicBezTo>
                      <a:pt x="604701" y="26771"/>
                      <a:pt x="592890" y="14960"/>
                      <a:pt x="578718" y="14960"/>
                    </a:cubicBezTo>
                    <a:lnTo>
                      <a:pt x="41731"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17"/>
              <p:cNvSpPr/>
              <p:nvPr/>
            </p:nvSpPr>
            <p:spPr>
              <a:xfrm>
                <a:off x="1644161"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17"/>
              <p:cNvSpPr/>
              <p:nvPr/>
            </p:nvSpPr>
            <p:spPr>
              <a:xfrm>
                <a:off x="1697899"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17"/>
              <p:cNvSpPr/>
              <p:nvPr/>
            </p:nvSpPr>
            <p:spPr>
              <a:xfrm>
                <a:off x="1751046"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17"/>
              <p:cNvSpPr/>
              <p:nvPr/>
            </p:nvSpPr>
            <p:spPr>
              <a:xfrm>
                <a:off x="1804784"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17"/>
              <p:cNvSpPr/>
              <p:nvPr/>
            </p:nvSpPr>
            <p:spPr>
              <a:xfrm>
                <a:off x="1857932"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17"/>
              <p:cNvSpPr/>
              <p:nvPr/>
            </p:nvSpPr>
            <p:spPr>
              <a:xfrm>
                <a:off x="1911670"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17"/>
              <p:cNvSpPr/>
              <p:nvPr/>
            </p:nvSpPr>
            <p:spPr>
              <a:xfrm>
                <a:off x="1965408" y="3243771"/>
                <a:ext cx="34840" cy="34840"/>
              </a:xfrm>
              <a:custGeom>
                <a:avLst/>
                <a:gdLst/>
                <a:ahLst/>
                <a:cxnLst/>
                <a:rect l="l" t="t" r="r" b="b"/>
                <a:pathLst>
                  <a:path w="46454" h="46454" extrusionOk="0">
                    <a:moveTo>
                      <a:pt x="0" y="0"/>
                    </a:moveTo>
                    <a:lnTo>
                      <a:pt x="46455" y="0"/>
                    </a:lnTo>
                    <a:lnTo>
                      <a:pt x="46455" y="46455"/>
                    </a:lnTo>
                    <a:lnTo>
                      <a:pt x="0" y="464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863" name="Google Shape;863;p17"/>
            <p:cNvGrpSpPr/>
            <p:nvPr/>
          </p:nvGrpSpPr>
          <p:grpSpPr>
            <a:xfrm>
              <a:off x="105763" y="4380266"/>
              <a:ext cx="479623" cy="236561"/>
              <a:chOff x="3712781" y="3083146"/>
              <a:chExt cx="348412" cy="171845"/>
            </a:xfrm>
          </p:grpSpPr>
          <p:sp>
            <p:nvSpPr>
              <p:cNvPr id="864" name="Google Shape;864;p17"/>
              <p:cNvSpPr/>
              <p:nvPr/>
            </p:nvSpPr>
            <p:spPr>
              <a:xfrm>
                <a:off x="3718686" y="3089052"/>
                <a:ext cx="336011" cy="160033"/>
              </a:xfrm>
              <a:custGeom>
                <a:avLst/>
                <a:gdLst/>
                <a:ahLst/>
                <a:cxnLst/>
                <a:rect l="l" t="t" r="r" b="b"/>
                <a:pathLst>
                  <a:path w="448014" h="213377" extrusionOk="0">
                    <a:moveTo>
                      <a:pt x="0" y="0"/>
                    </a:moveTo>
                    <a:lnTo>
                      <a:pt x="448014" y="0"/>
                    </a:lnTo>
                    <a:lnTo>
                      <a:pt x="448014" y="213377"/>
                    </a:lnTo>
                    <a:lnTo>
                      <a:pt x="0" y="21337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5" name="Google Shape;865;p17"/>
              <p:cNvSpPr/>
              <p:nvPr/>
            </p:nvSpPr>
            <p:spPr>
              <a:xfrm>
                <a:off x="3713371" y="3083147"/>
                <a:ext cx="347821" cy="171844"/>
              </a:xfrm>
              <a:custGeom>
                <a:avLst/>
                <a:gdLst/>
                <a:ahLst/>
                <a:cxnLst/>
                <a:rect l="l" t="t" r="r" b="b"/>
                <a:pathLst>
                  <a:path w="463761" h="229125" extrusionOk="0">
                    <a:moveTo>
                      <a:pt x="455888" y="229125"/>
                    </a:moveTo>
                    <a:lnTo>
                      <a:pt x="7874" y="229125"/>
                    </a:lnTo>
                    <a:cubicBezTo>
                      <a:pt x="3150" y="229125"/>
                      <a:pt x="0" y="225976"/>
                      <a:pt x="0" y="221252"/>
                    </a:cubicBezTo>
                    <a:lnTo>
                      <a:pt x="0" y="7874"/>
                    </a:lnTo>
                    <a:cubicBezTo>
                      <a:pt x="0" y="3150"/>
                      <a:pt x="3150" y="0"/>
                      <a:pt x="7874" y="0"/>
                    </a:cubicBezTo>
                    <a:lnTo>
                      <a:pt x="455888" y="0"/>
                    </a:lnTo>
                    <a:cubicBezTo>
                      <a:pt x="460612" y="0"/>
                      <a:pt x="463762" y="3150"/>
                      <a:pt x="463762" y="7874"/>
                    </a:cubicBezTo>
                    <a:lnTo>
                      <a:pt x="463762" y="221252"/>
                    </a:lnTo>
                    <a:cubicBezTo>
                      <a:pt x="463762" y="225976"/>
                      <a:pt x="459825" y="229125"/>
                      <a:pt x="455888" y="229125"/>
                    </a:cubicBezTo>
                    <a:close/>
                    <a:moveTo>
                      <a:pt x="14960" y="213378"/>
                    </a:moveTo>
                    <a:lnTo>
                      <a:pt x="447227" y="213378"/>
                    </a:lnTo>
                    <a:lnTo>
                      <a:pt x="447227" y="15747"/>
                    </a:lnTo>
                    <a:lnTo>
                      <a:pt x="14960" y="15747"/>
                    </a:lnTo>
                    <a:lnTo>
                      <a:pt x="14960" y="21337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6" name="Google Shape;866;p17"/>
              <p:cNvSpPr/>
              <p:nvPr/>
            </p:nvSpPr>
            <p:spPr>
              <a:xfrm>
                <a:off x="3718686" y="3089052"/>
                <a:ext cx="53147" cy="53147"/>
              </a:xfrm>
              <a:custGeom>
                <a:avLst/>
                <a:gdLst/>
                <a:ahLst/>
                <a:cxnLst/>
                <a:rect l="l" t="t" r="r" b="b"/>
                <a:pathLst>
                  <a:path w="70863" h="70863" extrusionOk="0">
                    <a:moveTo>
                      <a:pt x="0" y="70863"/>
                    </a:moveTo>
                    <a:lnTo>
                      <a:pt x="0" y="0"/>
                    </a:lnTo>
                    <a:lnTo>
                      <a:pt x="70863" y="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7" name="Google Shape;867;p17"/>
              <p:cNvSpPr/>
              <p:nvPr/>
            </p:nvSpPr>
            <p:spPr>
              <a:xfrm>
                <a:off x="3712781" y="3083146"/>
                <a:ext cx="64982" cy="64958"/>
              </a:xfrm>
              <a:custGeom>
                <a:avLst/>
                <a:gdLst/>
                <a:ahLst/>
                <a:cxnLst/>
                <a:rect l="l" t="t" r="r" b="b"/>
                <a:pathLst>
                  <a:path w="86642" h="86610" extrusionOk="0">
                    <a:moveTo>
                      <a:pt x="7874" y="86611"/>
                    </a:moveTo>
                    <a:cubicBezTo>
                      <a:pt x="7087" y="86611"/>
                      <a:pt x="5512" y="86611"/>
                      <a:pt x="4724" y="85824"/>
                    </a:cubicBezTo>
                    <a:cubicBezTo>
                      <a:pt x="1575" y="84249"/>
                      <a:pt x="0" y="81887"/>
                      <a:pt x="0" y="78737"/>
                    </a:cubicBezTo>
                    <a:lnTo>
                      <a:pt x="0" y="7874"/>
                    </a:lnTo>
                    <a:cubicBezTo>
                      <a:pt x="0" y="3150"/>
                      <a:pt x="3150" y="0"/>
                      <a:pt x="7874" y="0"/>
                    </a:cubicBezTo>
                    <a:lnTo>
                      <a:pt x="78737" y="0"/>
                    </a:lnTo>
                    <a:cubicBezTo>
                      <a:pt x="81887" y="0"/>
                      <a:pt x="85036" y="1575"/>
                      <a:pt x="85824" y="4725"/>
                    </a:cubicBezTo>
                    <a:cubicBezTo>
                      <a:pt x="87398" y="7874"/>
                      <a:pt x="86611" y="11023"/>
                      <a:pt x="84249" y="13385"/>
                    </a:cubicBezTo>
                    <a:lnTo>
                      <a:pt x="13385" y="84249"/>
                    </a:lnTo>
                    <a:cubicBezTo>
                      <a:pt x="12598" y="85824"/>
                      <a:pt x="10236" y="86611"/>
                      <a:pt x="7874" y="86611"/>
                    </a:cubicBezTo>
                    <a:close/>
                    <a:moveTo>
                      <a:pt x="15747" y="15747"/>
                    </a:moveTo>
                    <a:lnTo>
                      <a:pt x="15747" y="59840"/>
                    </a:lnTo>
                    <a:lnTo>
                      <a:pt x="59840" y="15747"/>
                    </a:lnTo>
                    <a:lnTo>
                      <a:pt x="15747" y="1574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8" name="Google Shape;868;p17"/>
              <p:cNvSpPr/>
              <p:nvPr/>
            </p:nvSpPr>
            <p:spPr>
              <a:xfrm>
                <a:off x="4002140" y="3089052"/>
                <a:ext cx="53147" cy="53147"/>
              </a:xfrm>
              <a:custGeom>
                <a:avLst/>
                <a:gdLst/>
                <a:ahLst/>
                <a:cxnLst/>
                <a:rect l="l" t="t" r="r" b="b"/>
                <a:pathLst>
                  <a:path w="70863" h="70863" extrusionOk="0">
                    <a:moveTo>
                      <a:pt x="0" y="0"/>
                    </a:moveTo>
                    <a:lnTo>
                      <a:pt x="70863" y="0"/>
                    </a:lnTo>
                    <a:lnTo>
                      <a:pt x="70863" y="70863"/>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9" name="Google Shape;869;p17"/>
              <p:cNvSpPr/>
              <p:nvPr/>
            </p:nvSpPr>
            <p:spPr>
              <a:xfrm>
                <a:off x="3996211" y="3083146"/>
                <a:ext cx="64982" cy="64958"/>
              </a:xfrm>
              <a:custGeom>
                <a:avLst/>
                <a:gdLst/>
                <a:ahLst/>
                <a:cxnLst/>
                <a:rect l="l" t="t" r="r" b="b"/>
                <a:pathLst>
                  <a:path w="86642" h="86610" extrusionOk="0">
                    <a:moveTo>
                      <a:pt x="78769" y="86611"/>
                    </a:moveTo>
                    <a:cubicBezTo>
                      <a:pt x="76407" y="86611"/>
                      <a:pt x="74832" y="85824"/>
                      <a:pt x="73257" y="84249"/>
                    </a:cubicBezTo>
                    <a:lnTo>
                      <a:pt x="2394" y="13385"/>
                    </a:lnTo>
                    <a:cubicBezTo>
                      <a:pt x="32" y="11023"/>
                      <a:pt x="-755" y="7874"/>
                      <a:pt x="819" y="4725"/>
                    </a:cubicBezTo>
                    <a:cubicBezTo>
                      <a:pt x="2394" y="1575"/>
                      <a:pt x="4756" y="0"/>
                      <a:pt x="7906" y="0"/>
                    </a:cubicBezTo>
                    <a:lnTo>
                      <a:pt x="78769" y="0"/>
                    </a:lnTo>
                    <a:cubicBezTo>
                      <a:pt x="83493" y="0"/>
                      <a:pt x="86643" y="3150"/>
                      <a:pt x="86643" y="7874"/>
                    </a:cubicBezTo>
                    <a:lnTo>
                      <a:pt x="86643" y="78737"/>
                    </a:lnTo>
                    <a:cubicBezTo>
                      <a:pt x="86643" y="81887"/>
                      <a:pt x="85068" y="85036"/>
                      <a:pt x="81919" y="85824"/>
                    </a:cubicBezTo>
                    <a:cubicBezTo>
                      <a:pt x="80344" y="86611"/>
                      <a:pt x="79556" y="86611"/>
                      <a:pt x="78769" y="86611"/>
                    </a:cubicBezTo>
                    <a:close/>
                    <a:moveTo>
                      <a:pt x="26803" y="15747"/>
                    </a:moveTo>
                    <a:lnTo>
                      <a:pt x="70895" y="59840"/>
                    </a:lnTo>
                    <a:lnTo>
                      <a:pt x="70895" y="15747"/>
                    </a:lnTo>
                    <a:lnTo>
                      <a:pt x="26803" y="1574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0" name="Google Shape;870;p17"/>
              <p:cNvSpPr/>
              <p:nvPr/>
            </p:nvSpPr>
            <p:spPr>
              <a:xfrm>
                <a:off x="4002140" y="3196529"/>
                <a:ext cx="53147" cy="52557"/>
              </a:xfrm>
              <a:custGeom>
                <a:avLst/>
                <a:gdLst/>
                <a:ahLst/>
                <a:cxnLst/>
                <a:rect l="l" t="t" r="r" b="b"/>
                <a:pathLst>
                  <a:path w="70863" h="70076" extrusionOk="0">
                    <a:moveTo>
                      <a:pt x="70863" y="0"/>
                    </a:moveTo>
                    <a:lnTo>
                      <a:pt x="70863" y="70076"/>
                    </a:lnTo>
                    <a:lnTo>
                      <a:pt x="0" y="70076"/>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1" name="Google Shape;871;p17"/>
              <p:cNvSpPr/>
              <p:nvPr/>
            </p:nvSpPr>
            <p:spPr>
              <a:xfrm>
                <a:off x="3996211" y="3190009"/>
                <a:ext cx="64982" cy="64981"/>
              </a:xfrm>
              <a:custGeom>
                <a:avLst/>
                <a:gdLst/>
                <a:ahLst/>
                <a:cxnLst/>
                <a:rect l="l" t="t" r="r" b="b"/>
                <a:pathLst>
                  <a:path w="86642" h="86642" extrusionOk="0">
                    <a:moveTo>
                      <a:pt x="78769" y="86643"/>
                    </a:moveTo>
                    <a:lnTo>
                      <a:pt x="7906" y="86643"/>
                    </a:lnTo>
                    <a:cubicBezTo>
                      <a:pt x="4756" y="86643"/>
                      <a:pt x="1607" y="85068"/>
                      <a:pt x="819" y="81918"/>
                    </a:cubicBezTo>
                    <a:cubicBezTo>
                      <a:pt x="-755" y="78769"/>
                      <a:pt x="32" y="75619"/>
                      <a:pt x="2394" y="73257"/>
                    </a:cubicBezTo>
                    <a:lnTo>
                      <a:pt x="73257" y="2394"/>
                    </a:lnTo>
                    <a:cubicBezTo>
                      <a:pt x="75619" y="32"/>
                      <a:pt x="78769" y="-756"/>
                      <a:pt x="81919" y="819"/>
                    </a:cubicBezTo>
                    <a:cubicBezTo>
                      <a:pt x="85068" y="2394"/>
                      <a:pt x="86643" y="4756"/>
                      <a:pt x="86643" y="7906"/>
                    </a:cubicBezTo>
                    <a:lnTo>
                      <a:pt x="86643" y="78769"/>
                    </a:lnTo>
                    <a:cubicBezTo>
                      <a:pt x="86643" y="83493"/>
                      <a:pt x="82706" y="86643"/>
                      <a:pt x="78769" y="86643"/>
                    </a:cubicBezTo>
                    <a:close/>
                    <a:moveTo>
                      <a:pt x="26803" y="70895"/>
                    </a:moveTo>
                    <a:lnTo>
                      <a:pt x="70895" y="70895"/>
                    </a:lnTo>
                    <a:lnTo>
                      <a:pt x="70895" y="26802"/>
                    </a:lnTo>
                    <a:lnTo>
                      <a:pt x="26803" y="7089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17"/>
              <p:cNvSpPr/>
              <p:nvPr/>
            </p:nvSpPr>
            <p:spPr>
              <a:xfrm>
                <a:off x="3718686" y="3196529"/>
                <a:ext cx="53147" cy="52557"/>
              </a:xfrm>
              <a:custGeom>
                <a:avLst/>
                <a:gdLst/>
                <a:ahLst/>
                <a:cxnLst/>
                <a:rect l="l" t="t" r="r" b="b"/>
                <a:pathLst>
                  <a:path w="70863" h="70076" extrusionOk="0">
                    <a:moveTo>
                      <a:pt x="70863" y="70076"/>
                    </a:moveTo>
                    <a:lnTo>
                      <a:pt x="0" y="70076"/>
                    </a:lnTo>
                    <a:lnTo>
                      <a:pt x="0" y="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17"/>
              <p:cNvSpPr/>
              <p:nvPr/>
            </p:nvSpPr>
            <p:spPr>
              <a:xfrm>
                <a:off x="3712781" y="3190009"/>
                <a:ext cx="64982" cy="64981"/>
              </a:xfrm>
              <a:custGeom>
                <a:avLst/>
                <a:gdLst/>
                <a:ahLst/>
                <a:cxnLst/>
                <a:rect l="l" t="t" r="r" b="b"/>
                <a:pathLst>
                  <a:path w="86642" h="86642" extrusionOk="0">
                    <a:moveTo>
                      <a:pt x="78737" y="86643"/>
                    </a:moveTo>
                    <a:lnTo>
                      <a:pt x="7874" y="86643"/>
                    </a:lnTo>
                    <a:cubicBezTo>
                      <a:pt x="3150" y="86643"/>
                      <a:pt x="0" y="83493"/>
                      <a:pt x="0" y="78769"/>
                    </a:cubicBezTo>
                    <a:lnTo>
                      <a:pt x="0" y="7906"/>
                    </a:lnTo>
                    <a:cubicBezTo>
                      <a:pt x="0" y="4756"/>
                      <a:pt x="1575" y="1607"/>
                      <a:pt x="4724" y="819"/>
                    </a:cubicBezTo>
                    <a:cubicBezTo>
                      <a:pt x="7874" y="-756"/>
                      <a:pt x="11023" y="32"/>
                      <a:pt x="13385" y="2394"/>
                    </a:cubicBezTo>
                    <a:lnTo>
                      <a:pt x="84249" y="73257"/>
                    </a:lnTo>
                    <a:cubicBezTo>
                      <a:pt x="86611" y="75619"/>
                      <a:pt x="87398" y="78769"/>
                      <a:pt x="85824" y="81918"/>
                    </a:cubicBezTo>
                    <a:cubicBezTo>
                      <a:pt x="85036" y="85068"/>
                      <a:pt x="81887" y="86643"/>
                      <a:pt x="78737" y="86643"/>
                    </a:cubicBezTo>
                    <a:close/>
                    <a:moveTo>
                      <a:pt x="15747" y="70895"/>
                    </a:moveTo>
                    <a:lnTo>
                      <a:pt x="59840" y="70895"/>
                    </a:lnTo>
                    <a:lnTo>
                      <a:pt x="15747" y="26802"/>
                    </a:lnTo>
                    <a:lnTo>
                      <a:pt x="15747" y="7089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17"/>
              <p:cNvSpPr/>
              <p:nvPr/>
            </p:nvSpPr>
            <p:spPr>
              <a:xfrm>
                <a:off x="3826163" y="3107949"/>
                <a:ext cx="121649" cy="121649"/>
              </a:xfrm>
              <a:custGeom>
                <a:avLst/>
                <a:gdLst/>
                <a:ahLst/>
                <a:cxnLst/>
                <a:rect l="l" t="t" r="r" b="b"/>
                <a:pathLst>
                  <a:path w="162198" h="162198" extrusionOk="0">
                    <a:moveTo>
                      <a:pt x="81099" y="162199"/>
                    </a:moveTo>
                    <a:cubicBezTo>
                      <a:pt x="36219" y="162199"/>
                      <a:pt x="0" y="125979"/>
                      <a:pt x="0" y="81099"/>
                    </a:cubicBezTo>
                    <a:cubicBezTo>
                      <a:pt x="0" y="36219"/>
                      <a:pt x="36219" y="0"/>
                      <a:pt x="81099" y="0"/>
                    </a:cubicBezTo>
                    <a:cubicBezTo>
                      <a:pt x="125979" y="0"/>
                      <a:pt x="162198" y="36219"/>
                      <a:pt x="162198" y="81099"/>
                    </a:cubicBezTo>
                    <a:cubicBezTo>
                      <a:pt x="162198" y="125979"/>
                      <a:pt x="125979" y="162199"/>
                      <a:pt x="81099" y="162199"/>
                    </a:cubicBezTo>
                    <a:close/>
                    <a:moveTo>
                      <a:pt x="81099" y="16535"/>
                    </a:moveTo>
                    <a:cubicBezTo>
                      <a:pt x="44880" y="16535"/>
                      <a:pt x="15747" y="45667"/>
                      <a:pt x="15747" y="81887"/>
                    </a:cubicBezTo>
                    <a:cubicBezTo>
                      <a:pt x="15747" y="118106"/>
                      <a:pt x="44880" y="147238"/>
                      <a:pt x="81099" y="147238"/>
                    </a:cubicBezTo>
                    <a:cubicBezTo>
                      <a:pt x="117318" y="147238"/>
                      <a:pt x="146451" y="118106"/>
                      <a:pt x="146451" y="81887"/>
                    </a:cubicBezTo>
                    <a:cubicBezTo>
                      <a:pt x="146451" y="45667"/>
                      <a:pt x="117318" y="16535"/>
                      <a:pt x="81099"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17"/>
              <p:cNvSpPr/>
              <p:nvPr/>
            </p:nvSpPr>
            <p:spPr>
              <a:xfrm>
                <a:off x="3871043" y="3139247"/>
                <a:ext cx="33070" cy="65549"/>
              </a:xfrm>
              <a:custGeom>
                <a:avLst/>
                <a:gdLst/>
                <a:ahLst/>
                <a:cxnLst/>
                <a:rect l="l" t="t" r="r" b="b"/>
                <a:pathLst>
                  <a:path w="44093" h="87398" extrusionOk="0">
                    <a:moveTo>
                      <a:pt x="19684" y="87398"/>
                    </a:moveTo>
                    <a:lnTo>
                      <a:pt x="19684" y="78737"/>
                    </a:lnTo>
                    <a:cubicBezTo>
                      <a:pt x="7087" y="77950"/>
                      <a:pt x="0" y="70076"/>
                      <a:pt x="0" y="55904"/>
                    </a:cubicBezTo>
                    <a:lnTo>
                      <a:pt x="13385" y="55904"/>
                    </a:lnTo>
                    <a:cubicBezTo>
                      <a:pt x="13385" y="63777"/>
                      <a:pt x="15747" y="67714"/>
                      <a:pt x="19684" y="67714"/>
                    </a:cubicBezTo>
                    <a:lnTo>
                      <a:pt x="19684" y="45668"/>
                    </a:lnTo>
                    <a:cubicBezTo>
                      <a:pt x="13385" y="40943"/>
                      <a:pt x="9449" y="37007"/>
                      <a:pt x="6299" y="33070"/>
                    </a:cubicBezTo>
                    <a:cubicBezTo>
                      <a:pt x="3150" y="29133"/>
                      <a:pt x="2362" y="25196"/>
                      <a:pt x="2362" y="20472"/>
                    </a:cubicBezTo>
                    <a:cubicBezTo>
                      <a:pt x="2362" y="15747"/>
                      <a:pt x="3937" y="11811"/>
                      <a:pt x="7087" y="7874"/>
                    </a:cubicBezTo>
                    <a:cubicBezTo>
                      <a:pt x="10236" y="3937"/>
                      <a:pt x="14173" y="2362"/>
                      <a:pt x="20472" y="2362"/>
                    </a:cubicBezTo>
                    <a:lnTo>
                      <a:pt x="20472" y="0"/>
                    </a:lnTo>
                    <a:lnTo>
                      <a:pt x="25983" y="0"/>
                    </a:lnTo>
                    <a:lnTo>
                      <a:pt x="25983" y="2362"/>
                    </a:lnTo>
                    <a:cubicBezTo>
                      <a:pt x="37007" y="3150"/>
                      <a:pt x="42518" y="10236"/>
                      <a:pt x="43305" y="22047"/>
                    </a:cubicBezTo>
                    <a:lnTo>
                      <a:pt x="31495" y="22047"/>
                    </a:lnTo>
                    <a:cubicBezTo>
                      <a:pt x="31495" y="17322"/>
                      <a:pt x="29920" y="14173"/>
                      <a:pt x="25983" y="12598"/>
                    </a:cubicBezTo>
                    <a:lnTo>
                      <a:pt x="25983" y="30708"/>
                    </a:lnTo>
                    <a:cubicBezTo>
                      <a:pt x="32282" y="35432"/>
                      <a:pt x="37007" y="40156"/>
                      <a:pt x="40156" y="44880"/>
                    </a:cubicBezTo>
                    <a:cubicBezTo>
                      <a:pt x="43305" y="48817"/>
                      <a:pt x="44093" y="53542"/>
                      <a:pt x="44093" y="58266"/>
                    </a:cubicBezTo>
                    <a:cubicBezTo>
                      <a:pt x="44093" y="63777"/>
                      <a:pt x="42518" y="67714"/>
                      <a:pt x="39369" y="71651"/>
                    </a:cubicBezTo>
                    <a:cubicBezTo>
                      <a:pt x="36219" y="75588"/>
                      <a:pt x="31495" y="77163"/>
                      <a:pt x="25983" y="77950"/>
                    </a:cubicBezTo>
                    <a:lnTo>
                      <a:pt x="25983" y="86611"/>
                    </a:lnTo>
                    <a:lnTo>
                      <a:pt x="19684" y="87398"/>
                    </a:lnTo>
                    <a:lnTo>
                      <a:pt x="19684" y="87398"/>
                    </a:lnTo>
                    <a:close/>
                    <a:moveTo>
                      <a:pt x="19684" y="26771"/>
                    </a:moveTo>
                    <a:lnTo>
                      <a:pt x="19684" y="13385"/>
                    </a:lnTo>
                    <a:cubicBezTo>
                      <a:pt x="16535" y="14173"/>
                      <a:pt x="14960" y="15747"/>
                      <a:pt x="14960" y="18897"/>
                    </a:cubicBezTo>
                    <a:cubicBezTo>
                      <a:pt x="14960" y="21259"/>
                      <a:pt x="16535" y="23621"/>
                      <a:pt x="19684" y="26771"/>
                    </a:cubicBezTo>
                    <a:close/>
                    <a:moveTo>
                      <a:pt x="25196" y="50392"/>
                    </a:moveTo>
                    <a:lnTo>
                      <a:pt x="25196" y="66927"/>
                    </a:lnTo>
                    <a:cubicBezTo>
                      <a:pt x="26771" y="66927"/>
                      <a:pt x="28346" y="66139"/>
                      <a:pt x="29133" y="64565"/>
                    </a:cubicBezTo>
                    <a:cubicBezTo>
                      <a:pt x="29920" y="62990"/>
                      <a:pt x="30708" y="62202"/>
                      <a:pt x="30708" y="60628"/>
                    </a:cubicBezTo>
                    <a:cubicBezTo>
                      <a:pt x="29920" y="56691"/>
                      <a:pt x="28346" y="53542"/>
                      <a:pt x="25196" y="503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76" name="Google Shape;876;p17"/>
            <p:cNvSpPr/>
            <p:nvPr/>
          </p:nvSpPr>
          <p:spPr>
            <a:xfrm rot="-5400000">
              <a:off x="518970" y="4533816"/>
              <a:ext cx="94936" cy="544735"/>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77"/>
        <p:cNvGrpSpPr/>
        <p:nvPr/>
      </p:nvGrpSpPr>
      <p:grpSpPr>
        <a:xfrm>
          <a:off x="0" y="0"/>
          <a:ext cx="0" cy="0"/>
          <a:chOff x="0" y="0"/>
          <a:chExt cx="0" cy="0"/>
        </a:xfrm>
      </p:grpSpPr>
      <p:sp>
        <p:nvSpPr>
          <p:cNvPr id="878" name="Google Shape;87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9" name="Google Shape;879;p18"/>
          <p:cNvSpPr txBox="1">
            <a:spLocks noGrp="1"/>
          </p:cNvSpPr>
          <p:nvPr>
            <p:ph type="subTitle" idx="1"/>
          </p:nvPr>
        </p:nvSpPr>
        <p:spPr>
          <a:xfrm>
            <a:off x="724547" y="1783528"/>
            <a:ext cx="24915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0" name="Google Shape;880;p18"/>
          <p:cNvSpPr txBox="1">
            <a:spLocks noGrp="1"/>
          </p:cNvSpPr>
          <p:nvPr>
            <p:ph type="subTitle" idx="2"/>
          </p:nvPr>
        </p:nvSpPr>
        <p:spPr>
          <a:xfrm>
            <a:off x="3332456" y="1783535"/>
            <a:ext cx="24873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1" name="Google Shape;881;p18"/>
          <p:cNvSpPr txBox="1">
            <a:spLocks noGrp="1"/>
          </p:cNvSpPr>
          <p:nvPr>
            <p:ph type="subTitle" idx="3"/>
          </p:nvPr>
        </p:nvSpPr>
        <p:spPr>
          <a:xfrm>
            <a:off x="724547" y="3389348"/>
            <a:ext cx="24915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2" name="Google Shape;882;p18"/>
          <p:cNvSpPr txBox="1">
            <a:spLocks noGrp="1"/>
          </p:cNvSpPr>
          <p:nvPr>
            <p:ph type="subTitle" idx="4"/>
          </p:nvPr>
        </p:nvSpPr>
        <p:spPr>
          <a:xfrm>
            <a:off x="3332456" y="3389350"/>
            <a:ext cx="24873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3" name="Google Shape;883;p18"/>
          <p:cNvSpPr txBox="1">
            <a:spLocks noGrp="1"/>
          </p:cNvSpPr>
          <p:nvPr>
            <p:ph type="subTitle" idx="5"/>
          </p:nvPr>
        </p:nvSpPr>
        <p:spPr>
          <a:xfrm>
            <a:off x="5932153" y="1783535"/>
            <a:ext cx="24873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4" name="Google Shape;884;p18"/>
          <p:cNvSpPr txBox="1">
            <a:spLocks noGrp="1"/>
          </p:cNvSpPr>
          <p:nvPr>
            <p:ph type="subTitle" idx="6"/>
          </p:nvPr>
        </p:nvSpPr>
        <p:spPr>
          <a:xfrm>
            <a:off x="5932153" y="3389350"/>
            <a:ext cx="2487300" cy="121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5" name="Google Shape;885;p18"/>
          <p:cNvSpPr txBox="1">
            <a:spLocks noGrp="1"/>
          </p:cNvSpPr>
          <p:nvPr>
            <p:ph type="subTitle" idx="7"/>
          </p:nvPr>
        </p:nvSpPr>
        <p:spPr>
          <a:xfrm>
            <a:off x="726647" y="1398650"/>
            <a:ext cx="24873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86" name="Google Shape;886;p18"/>
          <p:cNvSpPr txBox="1">
            <a:spLocks noGrp="1"/>
          </p:cNvSpPr>
          <p:nvPr>
            <p:ph type="subTitle" idx="8"/>
          </p:nvPr>
        </p:nvSpPr>
        <p:spPr>
          <a:xfrm>
            <a:off x="3333356" y="1398653"/>
            <a:ext cx="24855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87" name="Google Shape;887;p18"/>
          <p:cNvSpPr txBox="1">
            <a:spLocks noGrp="1"/>
          </p:cNvSpPr>
          <p:nvPr>
            <p:ph type="subTitle" idx="9"/>
          </p:nvPr>
        </p:nvSpPr>
        <p:spPr>
          <a:xfrm>
            <a:off x="5933053" y="1398653"/>
            <a:ext cx="24855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88" name="Google Shape;888;p18"/>
          <p:cNvSpPr txBox="1">
            <a:spLocks noGrp="1"/>
          </p:cNvSpPr>
          <p:nvPr>
            <p:ph type="subTitle" idx="13"/>
          </p:nvPr>
        </p:nvSpPr>
        <p:spPr>
          <a:xfrm>
            <a:off x="724547" y="3001449"/>
            <a:ext cx="24915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89" name="Google Shape;889;p18"/>
          <p:cNvSpPr txBox="1">
            <a:spLocks noGrp="1"/>
          </p:cNvSpPr>
          <p:nvPr>
            <p:ph type="subTitle" idx="14"/>
          </p:nvPr>
        </p:nvSpPr>
        <p:spPr>
          <a:xfrm>
            <a:off x="3333356" y="3001449"/>
            <a:ext cx="24855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890" name="Google Shape;890;p18"/>
          <p:cNvSpPr txBox="1">
            <a:spLocks noGrp="1"/>
          </p:cNvSpPr>
          <p:nvPr>
            <p:ph type="subTitle" idx="15"/>
          </p:nvPr>
        </p:nvSpPr>
        <p:spPr>
          <a:xfrm>
            <a:off x="5933053" y="3001449"/>
            <a:ext cx="2485500" cy="497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grpSp>
        <p:nvGrpSpPr>
          <p:cNvPr id="891" name="Google Shape;891;p18"/>
          <p:cNvGrpSpPr/>
          <p:nvPr/>
        </p:nvGrpSpPr>
        <p:grpSpPr>
          <a:xfrm>
            <a:off x="6277175" y="3944336"/>
            <a:ext cx="2736718" cy="1030597"/>
            <a:chOff x="6277175" y="3944336"/>
            <a:chExt cx="2736718" cy="1030597"/>
          </a:xfrm>
        </p:grpSpPr>
        <p:grpSp>
          <p:nvGrpSpPr>
            <p:cNvPr id="892" name="Google Shape;892;p18"/>
            <p:cNvGrpSpPr/>
            <p:nvPr/>
          </p:nvGrpSpPr>
          <p:grpSpPr>
            <a:xfrm>
              <a:off x="7346158" y="4652879"/>
              <a:ext cx="276958" cy="300578"/>
              <a:chOff x="6538458" y="1363529"/>
              <a:chExt cx="276958" cy="300578"/>
            </a:xfrm>
          </p:grpSpPr>
          <p:sp>
            <p:nvSpPr>
              <p:cNvPr id="893" name="Google Shape;893;p18"/>
              <p:cNvSpPr/>
              <p:nvPr/>
            </p:nvSpPr>
            <p:spPr>
              <a:xfrm>
                <a:off x="6547316" y="1372239"/>
                <a:ext cx="258651" cy="283010"/>
              </a:xfrm>
              <a:custGeom>
                <a:avLst/>
                <a:gdLst/>
                <a:ahLst/>
                <a:cxnLst/>
                <a:rect l="l" t="t" r="r" b="b"/>
                <a:pathLst>
                  <a:path w="344868" h="377347" extrusionOk="0">
                    <a:moveTo>
                      <a:pt x="172434" y="377347"/>
                    </a:moveTo>
                    <a:lnTo>
                      <a:pt x="172434" y="377347"/>
                    </a:lnTo>
                    <a:cubicBezTo>
                      <a:pt x="77162" y="377347"/>
                      <a:pt x="0" y="300185"/>
                      <a:pt x="0" y="204913"/>
                    </a:cubicBezTo>
                    <a:lnTo>
                      <a:pt x="0" y="32479"/>
                    </a:lnTo>
                    <a:lnTo>
                      <a:pt x="0" y="32479"/>
                    </a:lnTo>
                    <a:cubicBezTo>
                      <a:pt x="111019" y="-10826"/>
                      <a:pt x="233849" y="-10826"/>
                      <a:pt x="344869" y="32479"/>
                    </a:cubicBezTo>
                    <a:lnTo>
                      <a:pt x="344869" y="32479"/>
                    </a:lnTo>
                    <a:lnTo>
                      <a:pt x="344869" y="204913"/>
                    </a:lnTo>
                    <a:cubicBezTo>
                      <a:pt x="344869" y="300185"/>
                      <a:pt x="267706" y="377347"/>
                      <a:pt x="172434" y="3773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18"/>
              <p:cNvSpPr/>
              <p:nvPr/>
            </p:nvSpPr>
            <p:spPr>
              <a:xfrm>
                <a:off x="6547316" y="1372239"/>
                <a:ext cx="258651" cy="283010"/>
              </a:xfrm>
              <a:custGeom>
                <a:avLst/>
                <a:gdLst/>
                <a:ahLst/>
                <a:cxnLst/>
                <a:rect l="l" t="t" r="r" b="b"/>
                <a:pathLst>
                  <a:path w="344868" h="377347" extrusionOk="0">
                    <a:moveTo>
                      <a:pt x="344869" y="32479"/>
                    </a:moveTo>
                    <a:lnTo>
                      <a:pt x="344869" y="32479"/>
                    </a:lnTo>
                    <a:cubicBezTo>
                      <a:pt x="233849" y="-10826"/>
                      <a:pt x="111019" y="-10826"/>
                      <a:pt x="0" y="32479"/>
                    </a:cubicBezTo>
                    <a:lnTo>
                      <a:pt x="0" y="204913"/>
                    </a:lnTo>
                    <a:cubicBezTo>
                      <a:pt x="0" y="300185"/>
                      <a:pt x="77162" y="377347"/>
                      <a:pt x="172434" y="377347"/>
                    </a:cubicBezTo>
                    <a:lnTo>
                      <a:pt x="172434" y="377347"/>
                    </a:lnTo>
                    <a:cubicBezTo>
                      <a:pt x="267706" y="377347"/>
                      <a:pt x="344869" y="300185"/>
                      <a:pt x="344869" y="204913"/>
                    </a:cubicBezTo>
                    <a:lnTo>
                      <a:pt x="344869" y="32479"/>
                    </a:lnTo>
                    <a:close/>
                    <a:moveTo>
                      <a:pt x="325185" y="204913"/>
                    </a:moveTo>
                    <a:cubicBezTo>
                      <a:pt x="325185" y="289162"/>
                      <a:pt x="256683" y="357663"/>
                      <a:pt x="172434" y="357663"/>
                    </a:cubicBezTo>
                    <a:cubicBezTo>
                      <a:pt x="88186" y="357663"/>
                      <a:pt x="19684" y="289162"/>
                      <a:pt x="19684" y="204913"/>
                    </a:cubicBezTo>
                    <a:lnTo>
                      <a:pt x="19684" y="45864"/>
                    </a:lnTo>
                    <a:cubicBezTo>
                      <a:pt x="118893" y="10433"/>
                      <a:pt x="225975" y="10433"/>
                      <a:pt x="325185" y="45864"/>
                    </a:cubicBezTo>
                    <a:lnTo>
                      <a:pt x="325185" y="20491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18"/>
              <p:cNvSpPr/>
              <p:nvPr/>
            </p:nvSpPr>
            <p:spPr>
              <a:xfrm>
                <a:off x="6538458" y="1363529"/>
                <a:ext cx="276958" cy="300578"/>
              </a:xfrm>
              <a:custGeom>
                <a:avLst/>
                <a:gdLst/>
                <a:ahLst/>
                <a:cxnLst/>
                <a:rect l="l" t="t" r="r" b="b"/>
                <a:pathLst>
                  <a:path w="369277" h="400771" extrusionOk="0">
                    <a:moveTo>
                      <a:pt x="184245" y="400772"/>
                    </a:moveTo>
                    <a:cubicBezTo>
                      <a:pt x="82674" y="400772"/>
                      <a:pt x="0" y="318098"/>
                      <a:pt x="0" y="216527"/>
                    </a:cubicBezTo>
                    <a:lnTo>
                      <a:pt x="0" y="36219"/>
                    </a:lnTo>
                    <a:lnTo>
                      <a:pt x="7874" y="33070"/>
                    </a:lnTo>
                    <a:cubicBezTo>
                      <a:pt x="122042" y="-11023"/>
                      <a:pt x="247235" y="-11023"/>
                      <a:pt x="361403" y="33070"/>
                    </a:cubicBezTo>
                    <a:lnTo>
                      <a:pt x="369277" y="36219"/>
                    </a:lnTo>
                    <a:lnTo>
                      <a:pt x="369277" y="216527"/>
                    </a:lnTo>
                    <a:cubicBezTo>
                      <a:pt x="368490" y="318098"/>
                      <a:pt x="285816" y="400772"/>
                      <a:pt x="184245" y="400772"/>
                    </a:cubicBezTo>
                    <a:close/>
                    <a:moveTo>
                      <a:pt x="43305" y="66139"/>
                    </a:moveTo>
                    <a:lnTo>
                      <a:pt x="43305" y="216527"/>
                    </a:lnTo>
                    <a:cubicBezTo>
                      <a:pt x="43305" y="294477"/>
                      <a:pt x="106295" y="357466"/>
                      <a:pt x="184245" y="357466"/>
                    </a:cubicBezTo>
                    <a:cubicBezTo>
                      <a:pt x="262195" y="357466"/>
                      <a:pt x="325185" y="294477"/>
                      <a:pt x="325185" y="216527"/>
                    </a:cubicBezTo>
                    <a:lnTo>
                      <a:pt x="325185" y="66139"/>
                    </a:lnTo>
                    <a:cubicBezTo>
                      <a:pt x="233849" y="35432"/>
                      <a:pt x="134640" y="35432"/>
                      <a:pt x="43305" y="661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18"/>
              <p:cNvSpPr/>
              <p:nvPr/>
            </p:nvSpPr>
            <p:spPr>
              <a:xfrm>
                <a:off x="6589834" y="1445612"/>
                <a:ext cx="184244" cy="135821"/>
              </a:xfrm>
              <a:custGeom>
                <a:avLst/>
                <a:gdLst/>
                <a:ahLst/>
                <a:cxnLst/>
                <a:rect l="l" t="t" r="r" b="b"/>
                <a:pathLst>
                  <a:path w="245659" h="181095" extrusionOk="0">
                    <a:moveTo>
                      <a:pt x="231487" y="4724"/>
                    </a:moveTo>
                    <a:cubicBezTo>
                      <a:pt x="226763" y="6299"/>
                      <a:pt x="222826" y="7874"/>
                      <a:pt x="218102" y="9448"/>
                    </a:cubicBezTo>
                    <a:lnTo>
                      <a:pt x="205504" y="14960"/>
                    </a:lnTo>
                    <a:cubicBezTo>
                      <a:pt x="200779" y="16535"/>
                      <a:pt x="196842" y="18897"/>
                      <a:pt x="192905" y="21259"/>
                    </a:cubicBezTo>
                    <a:cubicBezTo>
                      <a:pt x="188969" y="23621"/>
                      <a:pt x="184244" y="25196"/>
                      <a:pt x="180308" y="28345"/>
                    </a:cubicBezTo>
                    <a:lnTo>
                      <a:pt x="167710" y="35432"/>
                    </a:lnTo>
                    <a:cubicBezTo>
                      <a:pt x="163773" y="37794"/>
                      <a:pt x="159836" y="40943"/>
                      <a:pt x="155899" y="43305"/>
                    </a:cubicBezTo>
                    <a:cubicBezTo>
                      <a:pt x="151962" y="45668"/>
                      <a:pt x="148026" y="48817"/>
                      <a:pt x="144089" y="51966"/>
                    </a:cubicBezTo>
                    <a:cubicBezTo>
                      <a:pt x="140152" y="55116"/>
                      <a:pt x="136215" y="57478"/>
                      <a:pt x="133065" y="60628"/>
                    </a:cubicBezTo>
                    <a:lnTo>
                      <a:pt x="122042" y="70076"/>
                    </a:lnTo>
                    <a:lnTo>
                      <a:pt x="111020" y="79524"/>
                    </a:lnTo>
                    <a:cubicBezTo>
                      <a:pt x="107083" y="82674"/>
                      <a:pt x="103933" y="86611"/>
                      <a:pt x="100783" y="89760"/>
                    </a:cubicBezTo>
                    <a:cubicBezTo>
                      <a:pt x="97634" y="92910"/>
                      <a:pt x="94484" y="96847"/>
                      <a:pt x="90548" y="100783"/>
                    </a:cubicBezTo>
                    <a:cubicBezTo>
                      <a:pt x="87398" y="104720"/>
                      <a:pt x="84249" y="107870"/>
                      <a:pt x="81099" y="111807"/>
                    </a:cubicBezTo>
                    <a:lnTo>
                      <a:pt x="81099" y="111807"/>
                    </a:lnTo>
                    <a:lnTo>
                      <a:pt x="42518" y="48817"/>
                    </a:lnTo>
                    <a:lnTo>
                      <a:pt x="0" y="80312"/>
                    </a:lnTo>
                    <a:lnTo>
                      <a:pt x="65352" y="155899"/>
                    </a:lnTo>
                    <a:lnTo>
                      <a:pt x="87398" y="181095"/>
                    </a:lnTo>
                    <a:lnTo>
                      <a:pt x="96847" y="153537"/>
                    </a:lnTo>
                    <a:cubicBezTo>
                      <a:pt x="96847" y="152750"/>
                      <a:pt x="97634" y="151963"/>
                      <a:pt x="97634" y="151175"/>
                    </a:cubicBezTo>
                    <a:cubicBezTo>
                      <a:pt x="97634" y="150388"/>
                      <a:pt x="98421" y="149600"/>
                      <a:pt x="99209" y="148026"/>
                    </a:cubicBezTo>
                    <a:cubicBezTo>
                      <a:pt x="99996" y="146451"/>
                      <a:pt x="100783" y="144089"/>
                      <a:pt x="102358" y="142514"/>
                    </a:cubicBezTo>
                    <a:cubicBezTo>
                      <a:pt x="103933" y="138577"/>
                      <a:pt x="106295" y="134640"/>
                      <a:pt x="108657" y="130703"/>
                    </a:cubicBezTo>
                    <a:cubicBezTo>
                      <a:pt x="111020" y="126767"/>
                      <a:pt x="113381" y="122830"/>
                      <a:pt x="115744" y="119680"/>
                    </a:cubicBezTo>
                    <a:cubicBezTo>
                      <a:pt x="118105" y="115743"/>
                      <a:pt x="120468" y="111807"/>
                      <a:pt x="122830" y="108657"/>
                    </a:cubicBezTo>
                    <a:cubicBezTo>
                      <a:pt x="125192" y="104720"/>
                      <a:pt x="128341" y="101571"/>
                      <a:pt x="130704" y="97634"/>
                    </a:cubicBezTo>
                    <a:lnTo>
                      <a:pt x="139365" y="86611"/>
                    </a:lnTo>
                    <a:lnTo>
                      <a:pt x="148026" y="76375"/>
                    </a:lnTo>
                    <a:cubicBezTo>
                      <a:pt x="151175" y="73226"/>
                      <a:pt x="154325" y="70076"/>
                      <a:pt x="157474" y="66139"/>
                    </a:cubicBezTo>
                    <a:cubicBezTo>
                      <a:pt x="160623" y="62990"/>
                      <a:pt x="163773" y="59840"/>
                      <a:pt x="166923" y="56691"/>
                    </a:cubicBezTo>
                    <a:cubicBezTo>
                      <a:pt x="170072" y="53541"/>
                      <a:pt x="173221" y="50392"/>
                      <a:pt x="177158" y="47242"/>
                    </a:cubicBezTo>
                    <a:lnTo>
                      <a:pt x="187394" y="38581"/>
                    </a:lnTo>
                    <a:cubicBezTo>
                      <a:pt x="190544" y="35432"/>
                      <a:pt x="194481" y="33070"/>
                      <a:pt x="198418" y="29920"/>
                    </a:cubicBezTo>
                    <a:cubicBezTo>
                      <a:pt x="202354" y="27558"/>
                      <a:pt x="205504" y="24408"/>
                      <a:pt x="209441" y="22046"/>
                    </a:cubicBezTo>
                    <a:lnTo>
                      <a:pt x="221252" y="14173"/>
                    </a:lnTo>
                    <a:cubicBezTo>
                      <a:pt x="225188" y="11811"/>
                      <a:pt x="229125" y="9448"/>
                      <a:pt x="233062" y="7086"/>
                    </a:cubicBezTo>
                    <a:lnTo>
                      <a:pt x="245660" y="0"/>
                    </a:lnTo>
                    <a:lnTo>
                      <a:pt x="231487" y="472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897" name="Google Shape;897;p18"/>
            <p:cNvGrpSpPr/>
            <p:nvPr/>
          </p:nvGrpSpPr>
          <p:grpSpPr>
            <a:xfrm>
              <a:off x="6277175" y="4604242"/>
              <a:ext cx="269890" cy="370691"/>
              <a:chOff x="3239177" y="3416795"/>
              <a:chExt cx="196055" cy="269280"/>
            </a:xfrm>
          </p:grpSpPr>
          <p:sp>
            <p:nvSpPr>
              <p:cNvPr id="898" name="Google Shape;898;p18"/>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18"/>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18"/>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18"/>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18"/>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18"/>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18"/>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905" name="Google Shape;905;p18"/>
            <p:cNvGrpSpPr/>
            <p:nvPr/>
          </p:nvGrpSpPr>
          <p:grpSpPr>
            <a:xfrm>
              <a:off x="8671654" y="3944336"/>
              <a:ext cx="342240" cy="611316"/>
              <a:chOff x="2384683" y="3022322"/>
              <a:chExt cx="248612" cy="444076"/>
            </a:xfrm>
          </p:grpSpPr>
          <p:sp>
            <p:nvSpPr>
              <p:cNvPr id="906" name="Google Shape;906;p18"/>
              <p:cNvSpPr/>
              <p:nvPr/>
            </p:nvSpPr>
            <p:spPr>
              <a:xfrm>
                <a:off x="2390588" y="3028228"/>
                <a:ext cx="236801" cy="432266"/>
              </a:xfrm>
              <a:custGeom>
                <a:avLst/>
                <a:gdLst/>
                <a:ahLst/>
                <a:cxnLst/>
                <a:rect l="l" t="t" r="r" b="b"/>
                <a:pathLst>
                  <a:path w="315735" h="576355" extrusionOk="0">
                    <a:moveTo>
                      <a:pt x="284241" y="576356"/>
                    </a:moveTo>
                    <a:lnTo>
                      <a:pt x="31495" y="576356"/>
                    </a:lnTo>
                    <a:cubicBezTo>
                      <a:pt x="14173" y="576356"/>
                      <a:pt x="0" y="562183"/>
                      <a:pt x="0" y="544861"/>
                    </a:cubicBezTo>
                    <a:lnTo>
                      <a:pt x="0" y="31495"/>
                    </a:lnTo>
                    <a:cubicBezTo>
                      <a:pt x="0" y="14173"/>
                      <a:pt x="14173" y="0"/>
                      <a:pt x="31495" y="0"/>
                    </a:cubicBezTo>
                    <a:lnTo>
                      <a:pt x="284241" y="0"/>
                    </a:lnTo>
                    <a:cubicBezTo>
                      <a:pt x="301563" y="0"/>
                      <a:pt x="315736" y="14173"/>
                      <a:pt x="315736" y="31495"/>
                    </a:cubicBezTo>
                    <a:lnTo>
                      <a:pt x="315736" y="544861"/>
                    </a:lnTo>
                    <a:cubicBezTo>
                      <a:pt x="315736" y="562183"/>
                      <a:pt x="301563" y="576356"/>
                      <a:pt x="284241" y="57635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18"/>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18"/>
              <p:cNvSpPr/>
              <p:nvPr/>
            </p:nvSpPr>
            <p:spPr>
              <a:xfrm>
                <a:off x="2390588" y="3076060"/>
                <a:ext cx="236801" cy="311798"/>
              </a:xfrm>
              <a:custGeom>
                <a:avLst/>
                <a:gdLst/>
                <a:ahLst/>
                <a:cxnLst/>
                <a:rect l="l" t="t" r="r" b="b"/>
                <a:pathLst>
                  <a:path w="315735" h="415731" extrusionOk="0">
                    <a:moveTo>
                      <a:pt x="0" y="0"/>
                    </a:moveTo>
                    <a:lnTo>
                      <a:pt x="315736" y="0"/>
                    </a:lnTo>
                    <a:lnTo>
                      <a:pt x="315736" y="415732"/>
                    </a:lnTo>
                    <a:lnTo>
                      <a:pt x="0" y="41573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18"/>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18"/>
              <p:cNvSpPr/>
              <p:nvPr/>
            </p:nvSpPr>
            <p:spPr>
              <a:xfrm>
                <a:off x="2473853" y="3047715"/>
                <a:ext cx="70863" cy="11810"/>
              </a:xfrm>
              <a:custGeom>
                <a:avLst/>
                <a:gdLst/>
                <a:ahLst/>
                <a:cxnLst/>
                <a:rect l="l" t="t" r="r" b="b"/>
                <a:pathLst>
                  <a:path w="94484" h="15747" extrusionOk="0">
                    <a:moveTo>
                      <a:pt x="86611" y="15747"/>
                    </a:moveTo>
                    <a:lnTo>
                      <a:pt x="7874" y="15747"/>
                    </a:lnTo>
                    <a:cubicBezTo>
                      <a:pt x="3149" y="15747"/>
                      <a:pt x="0" y="12598"/>
                      <a:pt x="0" y="7874"/>
                    </a:cubicBezTo>
                    <a:cubicBezTo>
                      <a:pt x="0" y="3150"/>
                      <a:pt x="3149" y="0"/>
                      <a:pt x="7874" y="0"/>
                    </a:cubicBezTo>
                    <a:lnTo>
                      <a:pt x="86611" y="0"/>
                    </a:lnTo>
                    <a:cubicBezTo>
                      <a:pt x="91335" y="0"/>
                      <a:pt x="94485" y="3150"/>
                      <a:pt x="94485" y="7874"/>
                    </a:cubicBezTo>
                    <a:cubicBezTo>
                      <a:pt x="94485" y="12598"/>
                      <a:pt x="90548" y="15747"/>
                      <a:pt x="8661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18"/>
              <p:cNvSpPr/>
              <p:nvPr/>
            </p:nvSpPr>
            <p:spPr>
              <a:xfrm>
                <a:off x="2488616" y="3402032"/>
                <a:ext cx="41336" cy="41336"/>
              </a:xfrm>
              <a:custGeom>
                <a:avLst/>
                <a:gdLst/>
                <a:ahLst/>
                <a:cxnLst/>
                <a:rect l="l" t="t" r="r" b="b"/>
                <a:pathLst>
                  <a:path w="55115" h="55115" extrusionOk="0">
                    <a:moveTo>
                      <a:pt x="27558" y="55116"/>
                    </a:moveTo>
                    <a:cubicBezTo>
                      <a:pt x="12598" y="55116"/>
                      <a:pt x="0" y="42518"/>
                      <a:pt x="0" y="27558"/>
                    </a:cubicBezTo>
                    <a:cubicBezTo>
                      <a:pt x="0" y="12598"/>
                      <a:pt x="12598" y="0"/>
                      <a:pt x="27558" y="0"/>
                    </a:cubicBezTo>
                    <a:cubicBezTo>
                      <a:pt x="42518" y="0"/>
                      <a:pt x="55116" y="12598"/>
                      <a:pt x="55116" y="27558"/>
                    </a:cubicBezTo>
                    <a:cubicBezTo>
                      <a:pt x="55116" y="42518"/>
                      <a:pt x="42518" y="55116"/>
                      <a:pt x="27558" y="55116"/>
                    </a:cubicBezTo>
                    <a:close/>
                    <a:moveTo>
                      <a:pt x="27558" y="15747"/>
                    </a:moveTo>
                    <a:cubicBezTo>
                      <a:pt x="21259" y="15747"/>
                      <a:pt x="15747" y="21259"/>
                      <a:pt x="15747" y="27558"/>
                    </a:cubicBezTo>
                    <a:cubicBezTo>
                      <a:pt x="15747" y="33857"/>
                      <a:pt x="21259" y="39369"/>
                      <a:pt x="27558" y="39369"/>
                    </a:cubicBezTo>
                    <a:cubicBezTo>
                      <a:pt x="33857" y="39369"/>
                      <a:pt x="39369" y="33857"/>
                      <a:pt x="39369" y="27558"/>
                    </a:cubicBezTo>
                    <a:cubicBezTo>
                      <a:pt x="39369" y="21259"/>
                      <a:pt x="33857" y="15747"/>
                      <a:pt x="27558"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18"/>
              <p:cNvSpPr/>
              <p:nvPr/>
            </p:nvSpPr>
            <p:spPr>
              <a:xfrm>
                <a:off x="2436059" y="3158735"/>
                <a:ext cx="146451" cy="146450"/>
              </a:xfrm>
              <a:custGeom>
                <a:avLst/>
                <a:gdLst/>
                <a:ahLst/>
                <a:cxnLst/>
                <a:rect l="l" t="t" r="r" b="b"/>
                <a:pathLst>
                  <a:path w="195268" h="195267" extrusionOk="0">
                    <a:moveTo>
                      <a:pt x="97634" y="195268"/>
                    </a:moveTo>
                    <a:cubicBezTo>
                      <a:pt x="44093" y="195268"/>
                      <a:pt x="0" y="151962"/>
                      <a:pt x="0" y="97634"/>
                    </a:cubicBezTo>
                    <a:cubicBezTo>
                      <a:pt x="0" y="43305"/>
                      <a:pt x="43305" y="0"/>
                      <a:pt x="97634" y="0"/>
                    </a:cubicBezTo>
                    <a:cubicBezTo>
                      <a:pt x="151963" y="0"/>
                      <a:pt x="195268" y="43305"/>
                      <a:pt x="195268" y="97634"/>
                    </a:cubicBezTo>
                    <a:cubicBezTo>
                      <a:pt x="195268" y="151962"/>
                      <a:pt x="151175" y="195268"/>
                      <a:pt x="97634" y="195268"/>
                    </a:cubicBezTo>
                    <a:close/>
                    <a:moveTo>
                      <a:pt x="97634" y="16535"/>
                    </a:moveTo>
                    <a:cubicBezTo>
                      <a:pt x="52754" y="16535"/>
                      <a:pt x="15747" y="52753"/>
                      <a:pt x="15747" y="98421"/>
                    </a:cubicBezTo>
                    <a:cubicBezTo>
                      <a:pt x="15747" y="143301"/>
                      <a:pt x="51967" y="180308"/>
                      <a:pt x="97634" y="180308"/>
                    </a:cubicBezTo>
                    <a:cubicBezTo>
                      <a:pt x="142514" y="180308"/>
                      <a:pt x="179521" y="144089"/>
                      <a:pt x="179521" y="98421"/>
                    </a:cubicBezTo>
                    <a:cubicBezTo>
                      <a:pt x="178733" y="53541"/>
                      <a:pt x="142514" y="16535"/>
                      <a:pt x="97634"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18"/>
              <p:cNvSpPr/>
              <p:nvPr/>
            </p:nvSpPr>
            <p:spPr>
              <a:xfrm>
                <a:off x="2489207" y="3195938"/>
                <a:ext cx="40156" cy="80312"/>
              </a:xfrm>
              <a:custGeom>
                <a:avLst/>
                <a:gdLst/>
                <a:ahLst/>
                <a:cxnLst/>
                <a:rect l="l" t="t" r="r" b="b"/>
                <a:pathLst>
                  <a:path w="53541" h="107082" extrusionOk="0">
                    <a:moveTo>
                      <a:pt x="24409" y="106295"/>
                    </a:moveTo>
                    <a:lnTo>
                      <a:pt x="24409" y="95272"/>
                    </a:lnTo>
                    <a:cubicBezTo>
                      <a:pt x="8661" y="94485"/>
                      <a:pt x="787" y="85036"/>
                      <a:pt x="0" y="66927"/>
                    </a:cubicBezTo>
                    <a:lnTo>
                      <a:pt x="16535" y="66927"/>
                    </a:lnTo>
                    <a:cubicBezTo>
                      <a:pt x="16535" y="76375"/>
                      <a:pt x="19684" y="81099"/>
                      <a:pt x="24409" y="81886"/>
                    </a:cubicBezTo>
                    <a:lnTo>
                      <a:pt x="24409" y="55116"/>
                    </a:lnTo>
                    <a:cubicBezTo>
                      <a:pt x="16535" y="49604"/>
                      <a:pt x="11023" y="44093"/>
                      <a:pt x="7874" y="39369"/>
                    </a:cubicBezTo>
                    <a:cubicBezTo>
                      <a:pt x="4724" y="34644"/>
                      <a:pt x="2362" y="29920"/>
                      <a:pt x="2362" y="24408"/>
                    </a:cubicBezTo>
                    <a:cubicBezTo>
                      <a:pt x="2362" y="18109"/>
                      <a:pt x="3937" y="13385"/>
                      <a:pt x="7874" y="9449"/>
                    </a:cubicBezTo>
                    <a:cubicBezTo>
                      <a:pt x="11811" y="5512"/>
                      <a:pt x="17322" y="3149"/>
                      <a:pt x="23621" y="2362"/>
                    </a:cubicBezTo>
                    <a:lnTo>
                      <a:pt x="23621" y="0"/>
                    </a:lnTo>
                    <a:lnTo>
                      <a:pt x="30708" y="0"/>
                    </a:lnTo>
                    <a:lnTo>
                      <a:pt x="30708" y="2362"/>
                    </a:lnTo>
                    <a:cubicBezTo>
                      <a:pt x="44093" y="3937"/>
                      <a:pt x="51179" y="11811"/>
                      <a:pt x="51967" y="26770"/>
                    </a:cubicBezTo>
                    <a:lnTo>
                      <a:pt x="37007" y="26770"/>
                    </a:lnTo>
                    <a:cubicBezTo>
                      <a:pt x="37007" y="20471"/>
                      <a:pt x="34645" y="17322"/>
                      <a:pt x="30708" y="15747"/>
                    </a:cubicBezTo>
                    <a:lnTo>
                      <a:pt x="30708" y="38581"/>
                    </a:lnTo>
                    <a:cubicBezTo>
                      <a:pt x="38581" y="44880"/>
                      <a:pt x="44093" y="50391"/>
                      <a:pt x="48030" y="55903"/>
                    </a:cubicBezTo>
                    <a:cubicBezTo>
                      <a:pt x="51179" y="61415"/>
                      <a:pt x="53541" y="66927"/>
                      <a:pt x="53541" y="72438"/>
                    </a:cubicBezTo>
                    <a:cubicBezTo>
                      <a:pt x="53541" y="78737"/>
                      <a:pt x="51179" y="84249"/>
                      <a:pt x="47242" y="88186"/>
                    </a:cubicBezTo>
                    <a:cubicBezTo>
                      <a:pt x="43305" y="92122"/>
                      <a:pt x="37794" y="95272"/>
                      <a:pt x="30708" y="96059"/>
                    </a:cubicBezTo>
                    <a:lnTo>
                      <a:pt x="30708" y="107082"/>
                    </a:lnTo>
                    <a:lnTo>
                      <a:pt x="24409" y="106295"/>
                    </a:lnTo>
                    <a:lnTo>
                      <a:pt x="24409" y="106295"/>
                    </a:lnTo>
                    <a:close/>
                    <a:moveTo>
                      <a:pt x="24409" y="32282"/>
                    </a:moveTo>
                    <a:lnTo>
                      <a:pt x="24409" y="15747"/>
                    </a:lnTo>
                    <a:cubicBezTo>
                      <a:pt x="20472" y="16535"/>
                      <a:pt x="18897" y="18897"/>
                      <a:pt x="18897" y="22833"/>
                    </a:cubicBezTo>
                    <a:cubicBezTo>
                      <a:pt x="18110" y="25983"/>
                      <a:pt x="20472" y="29133"/>
                      <a:pt x="24409" y="32282"/>
                    </a:cubicBezTo>
                    <a:close/>
                    <a:moveTo>
                      <a:pt x="30708" y="61415"/>
                    </a:moveTo>
                    <a:lnTo>
                      <a:pt x="30708" y="81886"/>
                    </a:lnTo>
                    <a:cubicBezTo>
                      <a:pt x="32282" y="81886"/>
                      <a:pt x="33857" y="80312"/>
                      <a:pt x="35432" y="78737"/>
                    </a:cubicBezTo>
                    <a:cubicBezTo>
                      <a:pt x="36219" y="77162"/>
                      <a:pt x="37007" y="75587"/>
                      <a:pt x="37007" y="73225"/>
                    </a:cubicBezTo>
                    <a:cubicBezTo>
                      <a:pt x="37794" y="69289"/>
                      <a:pt x="35432" y="65352"/>
                      <a:pt x="30708" y="6141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14" name="Google Shape;914;p18"/>
            <p:cNvSpPr/>
            <p:nvPr/>
          </p:nvSpPr>
          <p:spPr>
            <a:xfrm rot="10800000">
              <a:off x="7623126" y="4639300"/>
              <a:ext cx="1185433" cy="194881"/>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915" name="Google Shape;915;p18"/>
            <p:cNvCxnSpPr/>
            <p:nvPr/>
          </p:nvCxnSpPr>
          <p:spPr>
            <a:xfrm rot="10800000">
              <a:off x="6587163" y="4822150"/>
              <a:ext cx="697200" cy="0"/>
            </a:xfrm>
            <a:prstGeom prst="straightConnector1">
              <a:avLst/>
            </a:prstGeom>
            <a:noFill/>
            <a:ln w="19050" cap="flat" cmpd="sng">
              <a:solidFill>
                <a:schemeClr val="dk1"/>
              </a:solidFill>
              <a:prstDash val="dot"/>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16"/>
        <p:cNvGrpSpPr/>
        <p:nvPr/>
      </p:nvGrpSpPr>
      <p:grpSpPr>
        <a:xfrm>
          <a:off x="0" y="0"/>
          <a:ext cx="0" cy="0"/>
          <a:chOff x="0" y="0"/>
          <a:chExt cx="0" cy="0"/>
        </a:xfrm>
      </p:grpSpPr>
      <p:sp>
        <p:nvSpPr>
          <p:cNvPr id="917" name="Google Shape;917;p19"/>
          <p:cNvSpPr txBox="1">
            <a:spLocks noGrp="1"/>
          </p:cNvSpPr>
          <p:nvPr>
            <p:ph type="title" hasCustomPrompt="1"/>
          </p:nvPr>
        </p:nvSpPr>
        <p:spPr>
          <a:xfrm>
            <a:off x="2825694" y="1980421"/>
            <a:ext cx="3492600" cy="7689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8" name="Google Shape;918;p19"/>
          <p:cNvSpPr txBox="1">
            <a:spLocks noGrp="1"/>
          </p:cNvSpPr>
          <p:nvPr>
            <p:ph type="subTitle" idx="1"/>
          </p:nvPr>
        </p:nvSpPr>
        <p:spPr>
          <a:xfrm>
            <a:off x="2825706" y="2755219"/>
            <a:ext cx="3492600" cy="4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19" name="Google Shape;919;p19"/>
          <p:cNvSpPr txBox="1">
            <a:spLocks noGrp="1"/>
          </p:cNvSpPr>
          <p:nvPr>
            <p:ph type="title" idx="2" hasCustomPrompt="1"/>
          </p:nvPr>
        </p:nvSpPr>
        <p:spPr>
          <a:xfrm>
            <a:off x="713225" y="539507"/>
            <a:ext cx="3492600" cy="7689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20" name="Google Shape;920;p19"/>
          <p:cNvSpPr txBox="1">
            <a:spLocks noGrp="1"/>
          </p:cNvSpPr>
          <p:nvPr>
            <p:ph type="subTitle" idx="3"/>
          </p:nvPr>
        </p:nvSpPr>
        <p:spPr>
          <a:xfrm>
            <a:off x="713225" y="1314446"/>
            <a:ext cx="3492600" cy="4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921" name="Google Shape;921;p19"/>
          <p:cNvSpPr txBox="1">
            <a:spLocks noGrp="1"/>
          </p:cNvSpPr>
          <p:nvPr>
            <p:ph type="title" idx="4" hasCustomPrompt="1"/>
          </p:nvPr>
        </p:nvSpPr>
        <p:spPr>
          <a:xfrm>
            <a:off x="4938163" y="3421343"/>
            <a:ext cx="3492600" cy="7689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22" name="Google Shape;922;p19"/>
          <p:cNvSpPr txBox="1">
            <a:spLocks noGrp="1"/>
          </p:cNvSpPr>
          <p:nvPr>
            <p:ph type="subTitle" idx="5"/>
          </p:nvPr>
        </p:nvSpPr>
        <p:spPr>
          <a:xfrm>
            <a:off x="4938175" y="4195993"/>
            <a:ext cx="3492600" cy="4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67"/>
        <p:cNvGrpSpPr/>
        <p:nvPr/>
      </p:nvGrpSpPr>
      <p:grpSpPr>
        <a:xfrm>
          <a:off x="0" y="0"/>
          <a:ext cx="0" cy="0"/>
          <a:chOff x="0" y="0"/>
          <a:chExt cx="0" cy="0"/>
        </a:xfrm>
      </p:grpSpPr>
      <p:grpSp>
        <p:nvGrpSpPr>
          <p:cNvPr id="1068" name="Google Shape;1068;p21"/>
          <p:cNvGrpSpPr/>
          <p:nvPr/>
        </p:nvGrpSpPr>
        <p:grpSpPr>
          <a:xfrm>
            <a:off x="7224472" y="70905"/>
            <a:ext cx="1745182" cy="1155426"/>
            <a:chOff x="7224472" y="70905"/>
            <a:chExt cx="1745182" cy="1155426"/>
          </a:xfrm>
        </p:grpSpPr>
        <p:grpSp>
          <p:nvGrpSpPr>
            <p:cNvPr id="1069" name="Google Shape;1069;p21"/>
            <p:cNvGrpSpPr/>
            <p:nvPr/>
          </p:nvGrpSpPr>
          <p:grpSpPr>
            <a:xfrm>
              <a:off x="8702252" y="662572"/>
              <a:ext cx="267402" cy="563759"/>
              <a:chOff x="5553457" y="1290894"/>
              <a:chExt cx="185425" cy="390929"/>
            </a:xfrm>
          </p:grpSpPr>
          <p:sp>
            <p:nvSpPr>
              <p:cNvPr id="1070" name="Google Shape;1070;p21"/>
              <p:cNvSpPr/>
              <p:nvPr/>
            </p:nvSpPr>
            <p:spPr>
              <a:xfrm>
                <a:off x="5553457" y="1290894"/>
                <a:ext cx="185425" cy="390929"/>
              </a:xfrm>
              <a:custGeom>
                <a:avLst/>
                <a:gdLst/>
                <a:ahLst/>
                <a:cxnLst/>
                <a:rect l="l" t="t" r="r" b="b"/>
                <a:pathLst>
                  <a:path w="247234" h="521239" extrusionOk="0">
                    <a:moveTo>
                      <a:pt x="200780" y="521239"/>
                    </a:moveTo>
                    <a:lnTo>
                      <a:pt x="46455" y="521239"/>
                    </a:lnTo>
                    <a:cubicBezTo>
                      <a:pt x="21259" y="521239"/>
                      <a:pt x="0" y="500768"/>
                      <a:pt x="0" y="474785"/>
                    </a:cubicBezTo>
                    <a:lnTo>
                      <a:pt x="0" y="46455"/>
                    </a:lnTo>
                    <a:cubicBezTo>
                      <a:pt x="0" y="21259"/>
                      <a:pt x="20471" y="0"/>
                      <a:pt x="46455" y="0"/>
                    </a:cubicBezTo>
                    <a:lnTo>
                      <a:pt x="200780" y="0"/>
                    </a:lnTo>
                    <a:cubicBezTo>
                      <a:pt x="225976" y="0"/>
                      <a:pt x="247234" y="20472"/>
                      <a:pt x="247234" y="46455"/>
                    </a:cubicBezTo>
                    <a:lnTo>
                      <a:pt x="247234" y="474785"/>
                    </a:lnTo>
                    <a:cubicBezTo>
                      <a:pt x="246447" y="499980"/>
                      <a:pt x="225976" y="521239"/>
                      <a:pt x="200780" y="5212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21"/>
              <p:cNvSpPr/>
              <p:nvPr/>
            </p:nvSpPr>
            <p:spPr>
              <a:xfrm>
                <a:off x="5573535" y="1325735"/>
                <a:ext cx="133459" cy="160623"/>
              </a:xfrm>
              <a:custGeom>
                <a:avLst/>
                <a:gdLst/>
                <a:ahLst/>
                <a:cxnLst/>
                <a:rect l="l" t="t" r="r" b="b"/>
                <a:pathLst>
                  <a:path w="177945" h="214164" extrusionOk="0">
                    <a:moveTo>
                      <a:pt x="0" y="0"/>
                    </a:moveTo>
                    <a:lnTo>
                      <a:pt x="177945" y="0"/>
                    </a:lnTo>
                    <a:lnTo>
                      <a:pt x="177945" y="214165"/>
                    </a:lnTo>
                    <a:lnTo>
                      <a:pt x="0" y="214165"/>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2" name="Google Shape;1072;p21"/>
              <p:cNvSpPr/>
              <p:nvPr/>
            </p:nvSpPr>
            <p:spPr>
              <a:xfrm>
                <a:off x="5573535"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3" name="Google Shape;1073;p21"/>
              <p:cNvSpPr/>
              <p:nvPr/>
            </p:nvSpPr>
            <p:spPr>
              <a:xfrm>
                <a:off x="5622549" y="1499941"/>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4" name="Google Shape;1074;p21"/>
              <p:cNvSpPr/>
              <p:nvPr/>
            </p:nvSpPr>
            <p:spPr>
              <a:xfrm>
                <a:off x="5670972"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5" name="Google Shape;1075;p21"/>
              <p:cNvSpPr/>
              <p:nvPr/>
            </p:nvSpPr>
            <p:spPr>
              <a:xfrm>
                <a:off x="5573535"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6" name="Google Shape;1076;p21"/>
              <p:cNvSpPr/>
              <p:nvPr/>
            </p:nvSpPr>
            <p:spPr>
              <a:xfrm>
                <a:off x="5622549" y="1538916"/>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133"/>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7" name="Google Shape;1077;p21"/>
              <p:cNvSpPr/>
              <p:nvPr/>
            </p:nvSpPr>
            <p:spPr>
              <a:xfrm>
                <a:off x="5670972"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8" name="Google Shape;1078;p21"/>
              <p:cNvSpPr/>
              <p:nvPr/>
            </p:nvSpPr>
            <p:spPr>
              <a:xfrm>
                <a:off x="5573535"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9" name="Google Shape;1079;p21"/>
              <p:cNvSpPr/>
              <p:nvPr/>
            </p:nvSpPr>
            <p:spPr>
              <a:xfrm>
                <a:off x="5622549" y="1577300"/>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0" name="Google Shape;1080;p21"/>
              <p:cNvSpPr/>
              <p:nvPr/>
            </p:nvSpPr>
            <p:spPr>
              <a:xfrm>
                <a:off x="5670972"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1" name="Google Shape;1081;p21"/>
              <p:cNvSpPr/>
              <p:nvPr/>
            </p:nvSpPr>
            <p:spPr>
              <a:xfrm>
                <a:off x="5573535"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2" name="Google Shape;1082;p21"/>
              <p:cNvSpPr/>
              <p:nvPr/>
            </p:nvSpPr>
            <p:spPr>
              <a:xfrm>
                <a:off x="5622549" y="1615685"/>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3" name="Google Shape;1083;p21"/>
              <p:cNvSpPr/>
              <p:nvPr/>
            </p:nvSpPr>
            <p:spPr>
              <a:xfrm>
                <a:off x="5670972"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084" name="Google Shape;1084;p21"/>
            <p:cNvGrpSpPr/>
            <p:nvPr/>
          </p:nvGrpSpPr>
          <p:grpSpPr>
            <a:xfrm>
              <a:off x="7224472" y="70905"/>
              <a:ext cx="431777" cy="468601"/>
              <a:chOff x="6538458" y="1363529"/>
              <a:chExt cx="276958" cy="300578"/>
            </a:xfrm>
          </p:grpSpPr>
          <p:sp>
            <p:nvSpPr>
              <p:cNvPr id="1085" name="Google Shape;1085;p21"/>
              <p:cNvSpPr/>
              <p:nvPr/>
            </p:nvSpPr>
            <p:spPr>
              <a:xfrm>
                <a:off x="6547316" y="1372239"/>
                <a:ext cx="258651" cy="283010"/>
              </a:xfrm>
              <a:custGeom>
                <a:avLst/>
                <a:gdLst/>
                <a:ahLst/>
                <a:cxnLst/>
                <a:rect l="l" t="t" r="r" b="b"/>
                <a:pathLst>
                  <a:path w="344868" h="377347" extrusionOk="0">
                    <a:moveTo>
                      <a:pt x="172434" y="377347"/>
                    </a:moveTo>
                    <a:lnTo>
                      <a:pt x="172434" y="377347"/>
                    </a:lnTo>
                    <a:cubicBezTo>
                      <a:pt x="77162" y="377347"/>
                      <a:pt x="0" y="300185"/>
                      <a:pt x="0" y="204913"/>
                    </a:cubicBezTo>
                    <a:lnTo>
                      <a:pt x="0" y="32479"/>
                    </a:lnTo>
                    <a:lnTo>
                      <a:pt x="0" y="32479"/>
                    </a:lnTo>
                    <a:cubicBezTo>
                      <a:pt x="111019" y="-10826"/>
                      <a:pt x="233849" y="-10826"/>
                      <a:pt x="344869" y="32479"/>
                    </a:cubicBezTo>
                    <a:lnTo>
                      <a:pt x="344869" y="32479"/>
                    </a:lnTo>
                    <a:lnTo>
                      <a:pt x="344869" y="204913"/>
                    </a:lnTo>
                    <a:cubicBezTo>
                      <a:pt x="344869" y="300185"/>
                      <a:pt x="267706" y="377347"/>
                      <a:pt x="172434" y="3773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21"/>
              <p:cNvSpPr/>
              <p:nvPr/>
            </p:nvSpPr>
            <p:spPr>
              <a:xfrm>
                <a:off x="6547316" y="1372239"/>
                <a:ext cx="258651" cy="283010"/>
              </a:xfrm>
              <a:custGeom>
                <a:avLst/>
                <a:gdLst/>
                <a:ahLst/>
                <a:cxnLst/>
                <a:rect l="l" t="t" r="r" b="b"/>
                <a:pathLst>
                  <a:path w="344868" h="377347" extrusionOk="0">
                    <a:moveTo>
                      <a:pt x="344869" y="32479"/>
                    </a:moveTo>
                    <a:lnTo>
                      <a:pt x="344869" y="32479"/>
                    </a:lnTo>
                    <a:cubicBezTo>
                      <a:pt x="233849" y="-10826"/>
                      <a:pt x="111019" y="-10826"/>
                      <a:pt x="0" y="32479"/>
                    </a:cubicBezTo>
                    <a:lnTo>
                      <a:pt x="0" y="204913"/>
                    </a:lnTo>
                    <a:cubicBezTo>
                      <a:pt x="0" y="300185"/>
                      <a:pt x="77162" y="377347"/>
                      <a:pt x="172434" y="377347"/>
                    </a:cubicBezTo>
                    <a:lnTo>
                      <a:pt x="172434" y="377347"/>
                    </a:lnTo>
                    <a:cubicBezTo>
                      <a:pt x="267706" y="377347"/>
                      <a:pt x="344869" y="300185"/>
                      <a:pt x="344869" y="204913"/>
                    </a:cubicBezTo>
                    <a:lnTo>
                      <a:pt x="344869" y="32479"/>
                    </a:lnTo>
                    <a:close/>
                    <a:moveTo>
                      <a:pt x="325185" y="204913"/>
                    </a:moveTo>
                    <a:cubicBezTo>
                      <a:pt x="325185" y="289162"/>
                      <a:pt x="256683" y="357663"/>
                      <a:pt x="172434" y="357663"/>
                    </a:cubicBezTo>
                    <a:cubicBezTo>
                      <a:pt x="88186" y="357663"/>
                      <a:pt x="19684" y="289162"/>
                      <a:pt x="19684" y="204913"/>
                    </a:cubicBezTo>
                    <a:lnTo>
                      <a:pt x="19684" y="45864"/>
                    </a:lnTo>
                    <a:cubicBezTo>
                      <a:pt x="118893" y="10433"/>
                      <a:pt x="225975" y="10433"/>
                      <a:pt x="325185" y="45864"/>
                    </a:cubicBezTo>
                    <a:lnTo>
                      <a:pt x="325185" y="20491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21"/>
              <p:cNvSpPr/>
              <p:nvPr/>
            </p:nvSpPr>
            <p:spPr>
              <a:xfrm>
                <a:off x="6538458" y="1363529"/>
                <a:ext cx="276958" cy="300578"/>
              </a:xfrm>
              <a:custGeom>
                <a:avLst/>
                <a:gdLst/>
                <a:ahLst/>
                <a:cxnLst/>
                <a:rect l="l" t="t" r="r" b="b"/>
                <a:pathLst>
                  <a:path w="369277" h="400771" extrusionOk="0">
                    <a:moveTo>
                      <a:pt x="184245" y="400772"/>
                    </a:moveTo>
                    <a:cubicBezTo>
                      <a:pt x="82674" y="400772"/>
                      <a:pt x="0" y="318098"/>
                      <a:pt x="0" y="216527"/>
                    </a:cubicBezTo>
                    <a:lnTo>
                      <a:pt x="0" y="36219"/>
                    </a:lnTo>
                    <a:lnTo>
                      <a:pt x="7874" y="33070"/>
                    </a:lnTo>
                    <a:cubicBezTo>
                      <a:pt x="122042" y="-11023"/>
                      <a:pt x="247235" y="-11023"/>
                      <a:pt x="361403" y="33070"/>
                    </a:cubicBezTo>
                    <a:lnTo>
                      <a:pt x="369277" y="36219"/>
                    </a:lnTo>
                    <a:lnTo>
                      <a:pt x="369277" y="216527"/>
                    </a:lnTo>
                    <a:cubicBezTo>
                      <a:pt x="368490" y="318098"/>
                      <a:pt x="285816" y="400772"/>
                      <a:pt x="184245" y="400772"/>
                    </a:cubicBezTo>
                    <a:close/>
                    <a:moveTo>
                      <a:pt x="43305" y="66139"/>
                    </a:moveTo>
                    <a:lnTo>
                      <a:pt x="43305" y="216527"/>
                    </a:lnTo>
                    <a:cubicBezTo>
                      <a:pt x="43305" y="294477"/>
                      <a:pt x="106295" y="357466"/>
                      <a:pt x="184245" y="357466"/>
                    </a:cubicBezTo>
                    <a:cubicBezTo>
                      <a:pt x="262195" y="357466"/>
                      <a:pt x="325185" y="294477"/>
                      <a:pt x="325185" y="216527"/>
                    </a:cubicBezTo>
                    <a:lnTo>
                      <a:pt x="325185" y="66139"/>
                    </a:lnTo>
                    <a:cubicBezTo>
                      <a:pt x="233849" y="35432"/>
                      <a:pt x="134640" y="35432"/>
                      <a:pt x="43305" y="661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8" name="Google Shape;1088;p21"/>
              <p:cNvSpPr/>
              <p:nvPr/>
            </p:nvSpPr>
            <p:spPr>
              <a:xfrm>
                <a:off x="6589834" y="1445612"/>
                <a:ext cx="184244" cy="135821"/>
              </a:xfrm>
              <a:custGeom>
                <a:avLst/>
                <a:gdLst/>
                <a:ahLst/>
                <a:cxnLst/>
                <a:rect l="l" t="t" r="r" b="b"/>
                <a:pathLst>
                  <a:path w="245659" h="181095" extrusionOk="0">
                    <a:moveTo>
                      <a:pt x="231487" y="4724"/>
                    </a:moveTo>
                    <a:cubicBezTo>
                      <a:pt x="226763" y="6299"/>
                      <a:pt x="222826" y="7874"/>
                      <a:pt x="218102" y="9448"/>
                    </a:cubicBezTo>
                    <a:lnTo>
                      <a:pt x="205504" y="14960"/>
                    </a:lnTo>
                    <a:cubicBezTo>
                      <a:pt x="200779" y="16535"/>
                      <a:pt x="196842" y="18897"/>
                      <a:pt x="192905" y="21259"/>
                    </a:cubicBezTo>
                    <a:cubicBezTo>
                      <a:pt x="188969" y="23621"/>
                      <a:pt x="184244" y="25196"/>
                      <a:pt x="180308" y="28345"/>
                    </a:cubicBezTo>
                    <a:lnTo>
                      <a:pt x="167710" y="35432"/>
                    </a:lnTo>
                    <a:cubicBezTo>
                      <a:pt x="163773" y="37794"/>
                      <a:pt x="159836" y="40943"/>
                      <a:pt x="155899" y="43305"/>
                    </a:cubicBezTo>
                    <a:cubicBezTo>
                      <a:pt x="151962" y="45668"/>
                      <a:pt x="148026" y="48817"/>
                      <a:pt x="144089" y="51966"/>
                    </a:cubicBezTo>
                    <a:cubicBezTo>
                      <a:pt x="140152" y="55116"/>
                      <a:pt x="136215" y="57478"/>
                      <a:pt x="133065" y="60628"/>
                    </a:cubicBezTo>
                    <a:lnTo>
                      <a:pt x="122042" y="70076"/>
                    </a:lnTo>
                    <a:lnTo>
                      <a:pt x="111020" y="79524"/>
                    </a:lnTo>
                    <a:cubicBezTo>
                      <a:pt x="107083" y="82674"/>
                      <a:pt x="103933" y="86611"/>
                      <a:pt x="100783" y="89760"/>
                    </a:cubicBezTo>
                    <a:cubicBezTo>
                      <a:pt x="97634" y="92910"/>
                      <a:pt x="94484" y="96847"/>
                      <a:pt x="90548" y="100783"/>
                    </a:cubicBezTo>
                    <a:cubicBezTo>
                      <a:pt x="87398" y="104720"/>
                      <a:pt x="84249" y="107870"/>
                      <a:pt x="81099" y="111807"/>
                    </a:cubicBezTo>
                    <a:lnTo>
                      <a:pt x="81099" y="111807"/>
                    </a:lnTo>
                    <a:lnTo>
                      <a:pt x="42518" y="48817"/>
                    </a:lnTo>
                    <a:lnTo>
                      <a:pt x="0" y="80312"/>
                    </a:lnTo>
                    <a:lnTo>
                      <a:pt x="65352" y="155899"/>
                    </a:lnTo>
                    <a:lnTo>
                      <a:pt x="87398" y="181095"/>
                    </a:lnTo>
                    <a:lnTo>
                      <a:pt x="96847" y="153537"/>
                    </a:lnTo>
                    <a:cubicBezTo>
                      <a:pt x="96847" y="152750"/>
                      <a:pt x="97634" y="151963"/>
                      <a:pt x="97634" y="151175"/>
                    </a:cubicBezTo>
                    <a:cubicBezTo>
                      <a:pt x="97634" y="150388"/>
                      <a:pt x="98421" y="149600"/>
                      <a:pt x="99209" y="148026"/>
                    </a:cubicBezTo>
                    <a:cubicBezTo>
                      <a:pt x="99996" y="146451"/>
                      <a:pt x="100783" y="144089"/>
                      <a:pt x="102358" y="142514"/>
                    </a:cubicBezTo>
                    <a:cubicBezTo>
                      <a:pt x="103933" y="138577"/>
                      <a:pt x="106295" y="134640"/>
                      <a:pt x="108657" y="130703"/>
                    </a:cubicBezTo>
                    <a:cubicBezTo>
                      <a:pt x="111020" y="126767"/>
                      <a:pt x="113381" y="122830"/>
                      <a:pt x="115744" y="119680"/>
                    </a:cubicBezTo>
                    <a:cubicBezTo>
                      <a:pt x="118105" y="115743"/>
                      <a:pt x="120468" y="111807"/>
                      <a:pt x="122830" y="108657"/>
                    </a:cubicBezTo>
                    <a:cubicBezTo>
                      <a:pt x="125192" y="104720"/>
                      <a:pt x="128341" y="101571"/>
                      <a:pt x="130704" y="97634"/>
                    </a:cubicBezTo>
                    <a:lnTo>
                      <a:pt x="139365" y="86611"/>
                    </a:lnTo>
                    <a:lnTo>
                      <a:pt x="148026" y="76375"/>
                    </a:lnTo>
                    <a:cubicBezTo>
                      <a:pt x="151175" y="73226"/>
                      <a:pt x="154325" y="70076"/>
                      <a:pt x="157474" y="66139"/>
                    </a:cubicBezTo>
                    <a:cubicBezTo>
                      <a:pt x="160623" y="62990"/>
                      <a:pt x="163773" y="59840"/>
                      <a:pt x="166923" y="56691"/>
                    </a:cubicBezTo>
                    <a:cubicBezTo>
                      <a:pt x="170072" y="53541"/>
                      <a:pt x="173221" y="50392"/>
                      <a:pt x="177158" y="47242"/>
                    </a:cubicBezTo>
                    <a:lnTo>
                      <a:pt x="187394" y="38581"/>
                    </a:lnTo>
                    <a:cubicBezTo>
                      <a:pt x="190544" y="35432"/>
                      <a:pt x="194481" y="33070"/>
                      <a:pt x="198418" y="29920"/>
                    </a:cubicBezTo>
                    <a:cubicBezTo>
                      <a:pt x="202354" y="27558"/>
                      <a:pt x="205504" y="24408"/>
                      <a:pt x="209441" y="22046"/>
                    </a:cubicBezTo>
                    <a:lnTo>
                      <a:pt x="221252" y="14173"/>
                    </a:lnTo>
                    <a:cubicBezTo>
                      <a:pt x="225188" y="11811"/>
                      <a:pt x="229125" y="9448"/>
                      <a:pt x="233062" y="7086"/>
                    </a:cubicBezTo>
                    <a:lnTo>
                      <a:pt x="245660" y="0"/>
                    </a:lnTo>
                    <a:lnTo>
                      <a:pt x="231487" y="472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089" name="Google Shape;1089;p21"/>
            <p:cNvGrpSpPr/>
            <p:nvPr/>
          </p:nvGrpSpPr>
          <p:grpSpPr>
            <a:xfrm>
              <a:off x="8117768" y="163731"/>
              <a:ext cx="482762" cy="348460"/>
              <a:chOff x="4750339" y="2455415"/>
              <a:chExt cx="350182" cy="252746"/>
            </a:xfrm>
          </p:grpSpPr>
          <p:sp>
            <p:nvSpPr>
              <p:cNvPr id="1090" name="Google Shape;1090;p21"/>
              <p:cNvSpPr/>
              <p:nvPr/>
            </p:nvSpPr>
            <p:spPr>
              <a:xfrm>
                <a:off x="4758606" y="2464274"/>
                <a:ext cx="332468" cy="235204"/>
              </a:xfrm>
              <a:custGeom>
                <a:avLst/>
                <a:gdLst/>
                <a:ahLst/>
                <a:cxnLst/>
                <a:rect l="l" t="t" r="r" b="b"/>
                <a:pathLst>
                  <a:path w="443290" h="313605" extrusionOk="0">
                    <a:moveTo>
                      <a:pt x="443290" y="26771"/>
                    </a:moveTo>
                    <a:cubicBezTo>
                      <a:pt x="443290" y="11811"/>
                      <a:pt x="431480" y="0"/>
                      <a:pt x="416519" y="0"/>
                    </a:cubicBezTo>
                    <a:lnTo>
                      <a:pt x="26771" y="0"/>
                    </a:lnTo>
                    <a:cubicBezTo>
                      <a:pt x="11811" y="0"/>
                      <a:pt x="0" y="11811"/>
                      <a:pt x="0" y="26771"/>
                    </a:cubicBezTo>
                    <a:lnTo>
                      <a:pt x="0" y="236999"/>
                    </a:lnTo>
                    <a:cubicBezTo>
                      <a:pt x="0" y="251959"/>
                      <a:pt x="11811" y="263769"/>
                      <a:pt x="26771" y="263769"/>
                    </a:cubicBezTo>
                    <a:lnTo>
                      <a:pt x="348018" y="263769"/>
                    </a:lnTo>
                    <a:lnTo>
                      <a:pt x="377938" y="304713"/>
                    </a:lnTo>
                    <a:cubicBezTo>
                      <a:pt x="387387" y="317311"/>
                      <a:pt x="403922" y="316523"/>
                      <a:pt x="411008" y="302351"/>
                    </a:cubicBezTo>
                    <a:lnTo>
                      <a:pt x="436991" y="252746"/>
                    </a:lnTo>
                    <a:cubicBezTo>
                      <a:pt x="440141" y="248022"/>
                      <a:pt x="442503" y="242510"/>
                      <a:pt x="442503" y="236999"/>
                    </a:cubicBezTo>
                    <a:lnTo>
                      <a:pt x="443290" y="26771"/>
                    </a:lnTo>
                    <a:lnTo>
                      <a:pt x="443290" y="26771"/>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1" name="Google Shape;1091;p21"/>
              <p:cNvSpPr/>
              <p:nvPr/>
            </p:nvSpPr>
            <p:spPr>
              <a:xfrm>
                <a:off x="4750339" y="2455415"/>
                <a:ext cx="350182" cy="252746"/>
              </a:xfrm>
              <a:custGeom>
                <a:avLst/>
                <a:gdLst/>
                <a:ahLst/>
                <a:cxnLst/>
                <a:rect l="l" t="t" r="r" b="b"/>
                <a:pathLst>
                  <a:path w="466910" h="336994" extrusionOk="0">
                    <a:moveTo>
                      <a:pt x="405496" y="336995"/>
                    </a:moveTo>
                    <a:cubicBezTo>
                      <a:pt x="395260" y="336995"/>
                      <a:pt x="386599" y="332271"/>
                      <a:pt x="380300" y="323609"/>
                    </a:cubicBezTo>
                    <a:lnTo>
                      <a:pt x="353529" y="287390"/>
                    </a:lnTo>
                    <a:lnTo>
                      <a:pt x="38581" y="287390"/>
                    </a:lnTo>
                    <a:cubicBezTo>
                      <a:pt x="17322" y="287390"/>
                      <a:pt x="0" y="270068"/>
                      <a:pt x="0" y="248809"/>
                    </a:cubicBezTo>
                    <a:lnTo>
                      <a:pt x="0" y="38581"/>
                    </a:lnTo>
                    <a:cubicBezTo>
                      <a:pt x="0" y="17322"/>
                      <a:pt x="17322" y="0"/>
                      <a:pt x="38581" y="0"/>
                    </a:cubicBezTo>
                    <a:lnTo>
                      <a:pt x="428329" y="0"/>
                    </a:lnTo>
                    <a:cubicBezTo>
                      <a:pt x="449589" y="0"/>
                      <a:pt x="466911" y="17322"/>
                      <a:pt x="466911" y="38581"/>
                    </a:cubicBezTo>
                    <a:lnTo>
                      <a:pt x="466911" y="248809"/>
                    </a:lnTo>
                    <a:cubicBezTo>
                      <a:pt x="466911" y="256683"/>
                      <a:pt x="464549" y="264557"/>
                      <a:pt x="459824" y="270856"/>
                    </a:cubicBezTo>
                    <a:lnTo>
                      <a:pt x="433841" y="319673"/>
                    </a:lnTo>
                    <a:cubicBezTo>
                      <a:pt x="428329" y="329909"/>
                      <a:pt x="418881" y="336207"/>
                      <a:pt x="408645" y="336995"/>
                    </a:cubicBezTo>
                    <a:cubicBezTo>
                      <a:pt x="407071" y="336995"/>
                      <a:pt x="406283" y="336995"/>
                      <a:pt x="405496" y="336995"/>
                    </a:cubicBezTo>
                    <a:close/>
                    <a:moveTo>
                      <a:pt x="38581" y="23621"/>
                    </a:moveTo>
                    <a:cubicBezTo>
                      <a:pt x="30707" y="23621"/>
                      <a:pt x="23621" y="29920"/>
                      <a:pt x="23621" y="38581"/>
                    </a:cubicBezTo>
                    <a:lnTo>
                      <a:pt x="23621" y="248809"/>
                    </a:lnTo>
                    <a:cubicBezTo>
                      <a:pt x="23621" y="256683"/>
                      <a:pt x="29920" y="263769"/>
                      <a:pt x="38581" y="263769"/>
                    </a:cubicBezTo>
                    <a:lnTo>
                      <a:pt x="365340" y="263769"/>
                    </a:lnTo>
                    <a:lnTo>
                      <a:pt x="399197" y="309437"/>
                    </a:lnTo>
                    <a:cubicBezTo>
                      <a:pt x="401559" y="312586"/>
                      <a:pt x="403921" y="313374"/>
                      <a:pt x="406283" y="313374"/>
                    </a:cubicBezTo>
                    <a:cubicBezTo>
                      <a:pt x="408645" y="313374"/>
                      <a:pt x="411008" y="311011"/>
                      <a:pt x="412582" y="308649"/>
                    </a:cubicBezTo>
                    <a:lnTo>
                      <a:pt x="439353" y="257470"/>
                    </a:lnTo>
                    <a:cubicBezTo>
                      <a:pt x="440928" y="255896"/>
                      <a:pt x="442503" y="252746"/>
                      <a:pt x="442503" y="248809"/>
                    </a:cubicBezTo>
                    <a:lnTo>
                      <a:pt x="442503" y="38581"/>
                    </a:lnTo>
                    <a:cubicBezTo>
                      <a:pt x="442503" y="30708"/>
                      <a:pt x="436203" y="23621"/>
                      <a:pt x="427542" y="23621"/>
                    </a:cubicBezTo>
                    <a:lnTo>
                      <a:pt x="38581" y="23621"/>
                    </a:lnTo>
                    <a:lnTo>
                      <a:pt x="38581"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2" name="Google Shape;1092;p21"/>
              <p:cNvSpPr/>
              <p:nvPr/>
            </p:nvSpPr>
            <p:spPr>
              <a:xfrm>
                <a:off x="4805849" y="2522145"/>
                <a:ext cx="236211" cy="12992"/>
              </a:xfrm>
              <a:custGeom>
                <a:avLst/>
                <a:gdLst/>
                <a:ahLst/>
                <a:cxnLst/>
                <a:rect l="l" t="t" r="r" b="b"/>
                <a:pathLst>
                  <a:path w="314948" h="17322" extrusionOk="0">
                    <a:moveTo>
                      <a:pt x="306287" y="17322"/>
                    </a:moveTo>
                    <a:lnTo>
                      <a:pt x="8661" y="17322"/>
                    </a:lnTo>
                    <a:cubicBezTo>
                      <a:pt x="3937" y="17322"/>
                      <a:pt x="0" y="13385"/>
                      <a:pt x="0" y="8661"/>
                    </a:cubicBezTo>
                    <a:lnTo>
                      <a:pt x="0" y="8661"/>
                    </a:lnTo>
                    <a:cubicBezTo>
                      <a:pt x="0" y="3937"/>
                      <a:pt x="3937" y="0"/>
                      <a:pt x="8661" y="0"/>
                    </a:cubicBezTo>
                    <a:lnTo>
                      <a:pt x="306287" y="0"/>
                    </a:lnTo>
                    <a:cubicBezTo>
                      <a:pt x="311011" y="0"/>
                      <a:pt x="314948" y="3937"/>
                      <a:pt x="314948" y="8661"/>
                    </a:cubicBezTo>
                    <a:lnTo>
                      <a:pt x="314948" y="8661"/>
                    </a:lnTo>
                    <a:cubicBezTo>
                      <a:pt x="314948" y="13385"/>
                      <a:pt x="311011" y="17322"/>
                      <a:pt x="306287"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3" name="Google Shape;1093;p21"/>
              <p:cNvSpPr/>
              <p:nvPr/>
            </p:nvSpPr>
            <p:spPr>
              <a:xfrm>
                <a:off x="4805849" y="2551672"/>
                <a:ext cx="168300" cy="12992"/>
              </a:xfrm>
              <a:custGeom>
                <a:avLst/>
                <a:gdLst/>
                <a:ahLst/>
                <a:cxnLst/>
                <a:rect l="l" t="t" r="r" b="b"/>
                <a:pathLst>
                  <a:path w="224400" h="17322" extrusionOk="0">
                    <a:moveTo>
                      <a:pt x="215740" y="17322"/>
                    </a:moveTo>
                    <a:lnTo>
                      <a:pt x="8661" y="17322"/>
                    </a:lnTo>
                    <a:cubicBezTo>
                      <a:pt x="3937" y="17322"/>
                      <a:pt x="0" y="13385"/>
                      <a:pt x="0" y="8661"/>
                    </a:cubicBezTo>
                    <a:lnTo>
                      <a:pt x="0" y="8661"/>
                    </a:lnTo>
                    <a:cubicBezTo>
                      <a:pt x="0" y="3937"/>
                      <a:pt x="3937" y="0"/>
                      <a:pt x="8661" y="0"/>
                    </a:cubicBezTo>
                    <a:lnTo>
                      <a:pt x="215740" y="0"/>
                    </a:lnTo>
                    <a:cubicBezTo>
                      <a:pt x="220464" y="0"/>
                      <a:pt x="224401" y="3937"/>
                      <a:pt x="224401" y="8661"/>
                    </a:cubicBezTo>
                    <a:lnTo>
                      <a:pt x="224401" y="8661"/>
                    </a:lnTo>
                    <a:cubicBezTo>
                      <a:pt x="224401" y="13385"/>
                      <a:pt x="220464" y="17322"/>
                      <a:pt x="215740"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4" name="Google Shape;1094;p21"/>
              <p:cNvSpPr/>
              <p:nvPr/>
            </p:nvSpPr>
            <p:spPr>
              <a:xfrm>
                <a:off x="4805849" y="2581789"/>
                <a:ext cx="206094" cy="12992"/>
              </a:xfrm>
              <a:custGeom>
                <a:avLst/>
                <a:gdLst/>
                <a:ahLst/>
                <a:cxnLst/>
                <a:rect l="l" t="t" r="r" b="b"/>
                <a:pathLst>
                  <a:path w="274792" h="17322" extrusionOk="0">
                    <a:moveTo>
                      <a:pt x="266132" y="17322"/>
                    </a:moveTo>
                    <a:lnTo>
                      <a:pt x="8661" y="17322"/>
                    </a:lnTo>
                    <a:cubicBezTo>
                      <a:pt x="3937" y="17322"/>
                      <a:pt x="0" y="13385"/>
                      <a:pt x="0" y="8661"/>
                    </a:cubicBezTo>
                    <a:lnTo>
                      <a:pt x="0" y="8661"/>
                    </a:lnTo>
                    <a:cubicBezTo>
                      <a:pt x="0" y="3937"/>
                      <a:pt x="3937" y="0"/>
                      <a:pt x="8661" y="0"/>
                    </a:cubicBezTo>
                    <a:lnTo>
                      <a:pt x="266132" y="0"/>
                    </a:lnTo>
                    <a:cubicBezTo>
                      <a:pt x="270856" y="0"/>
                      <a:pt x="274793" y="3937"/>
                      <a:pt x="274793" y="8661"/>
                    </a:cubicBezTo>
                    <a:lnTo>
                      <a:pt x="274793" y="8661"/>
                    </a:lnTo>
                    <a:cubicBezTo>
                      <a:pt x="274005" y="14173"/>
                      <a:pt x="270856" y="17322"/>
                      <a:pt x="266132" y="1732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095" name="Google Shape;1095;p21"/>
            <p:cNvSpPr/>
            <p:nvPr/>
          </p:nvSpPr>
          <p:spPr>
            <a:xfrm flipH="1">
              <a:off x="8673239" y="315971"/>
              <a:ext cx="209149" cy="271394"/>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096" name="Google Shape;1096;p21"/>
            <p:cNvCxnSpPr/>
            <p:nvPr/>
          </p:nvCxnSpPr>
          <p:spPr>
            <a:xfrm>
              <a:off x="7735644" y="315969"/>
              <a:ext cx="352800" cy="0"/>
            </a:xfrm>
            <a:prstGeom prst="straightConnector1">
              <a:avLst/>
            </a:prstGeom>
            <a:noFill/>
            <a:ln w="19050" cap="flat" cmpd="sng">
              <a:solidFill>
                <a:schemeClr val="dk1"/>
              </a:solidFill>
              <a:prstDash val="dot"/>
              <a:round/>
              <a:headEnd type="none" w="med" len="med"/>
              <a:tailEnd type="none" w="med" len="med"/>
            </a:ln>
          </p:spPr>
        </p:cxnSp>
      </p:grpSp>
      <p:grpSp>
        <p:nvGrpSpPr>
          <p:cNvPr id="1097" name="Google Shape;1097;p21"/>
          <p:cNvGrpSpPr/>
          <p:nvPr/>
        </p:nvGrpSpPr>
        <p:grpSpPr>
          <a:xfrm>
            <a:off x="101690" y="2788607"/>
            <a:ext cx="827174" cy="2141919"/>
            <a:chOff x="101690" y="330557"/>
            <a:chExt cx="827174" cy="2141919"/>
          </a:xfrm>
        </p:grpSpPr>
        <p:grpSp>
          <p:nvGrpSpPr>
            <p:cNvPr id="1098" name="Google Shape;1098;p21"/>
            <p:cNvGrpSpPr/>
            <p:nvPr/>
          </p:nvGrpSpPr>
          <p:grpSpPr>
            <a:xfrm>
              <a:off x="658975" y="974092"/>
              <a:ext cx="269890" cy="370691"/>
              <a:chOff x="3239177" y="3416795"/>
              <a:chExt cx="196055" cy="269280"/>
            </a:xfrm>
          </p:grpSpPr>
          <p:sp>
            <p:nvSpPr>
              <p:cNvPr id="1099" name="Google Shape;1099;p21"/>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21"/>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21"/>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21"/>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21"/>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4" name="Google Shape;1104;p21"/>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5" name="Google Shape;1105;p21"/>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106" name="Google Shape;1106;p21"/>
            <p:cNvGrpSpPr/>
            <p:nvPr/>
          </p:nvGrpSpPr>
          <p:grpSpPr>
            <a:xfrm>
              <a:off x="353604" y="1861161"/>
              <a:ext cx="342240" cy="611316"/>
              <a:chOff x="2384683" y="3022322"/>
              <a:chExt cx="248612" cy="444076"/>
            </a:xfrm>
          </p:grpSpPr>
          <p:sp>
            <p:nvSpPr>
              <p:cNvPr id="1107" name="Google Shape;1107;p21"/>
              <p:cNvSpPr/>
              <p:nvPr/>
            </p:nvSpPr>
            <p:spPr>
              <a:xfrm>
                <a:off x="2390588" y="3028228"/>
                <a:ext cx="236801" cy="432266"/>
              </a:xfrm>
              <a:custGeom>
                <a:avLst/>
                <a:gdLst/>
                <a:ahLst/>
                <a:cxnLst/>
                <a:rect l="l" t="t" r="r" b="b"/>
                <a:pathLst>
                  <a:path w="315735" h="576355" extrusionOk="0">
                    <a:moveTo>
                      <a:pt x="284241" y="576356"/>
                    </a:moveTo>
                    <a:lnTo>
                      <a:pt x="31495" y="576356"/>
                    </a:lnTo>
                    <a:cubicBezTo>
                      <a:pt x="14173" y="576356"/>
                      <a:pt x="0" y="562183"/>
                      <a:pt x="0" y="544861"/>
                    </a:cubicBezTo>
                    <a:lnTo>
                      <a:pt x="0" y="31495"/>
                    </a:lnTo>
                    <a:cubicBezTo>
                      <a:pt x="0" y="14173"/>
                      <a:pt x="14173" y="0"/>
                      <a:pt x="31495" y="0"/>
                    </a:cubicBezTo>
                    <a:lnTo>
                      <a:pt x="284241" y="0"/>
                    </a:lnTo>
                    <a:cubicBezTo>
                      <a:pt x="301563" y="0"/>
                      <a:pt x="315736" y="14173"/>
                      <a:pt x="315736" y="31495"/>
                    </a:cubicBezTo>
                    <a:lnTo>
                      <a:pt x="315736" y="544861"/>
                    </a:lnTo>
                    <a:cubicBezTo>
                      <a:pt x="315736" y="562183"/>
                      <a:pt x="301563" y="576356"/>
                      <a:pt x="284241" y="57635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8" name="Google Shape;1108;p21"/>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9" name="Google Shape;1109;p21"/>
              <p:cNvSpPr/>
              <p:nvPr/>
            </p:nvSpPr>
            <p:spPr>
              <a:xfrm>
                <a:off x="2390588" y="3076060"/>
                <a:ext cx="236801" cy="311798"/>
              </a:xfrm>
              <a:custGeom>
                <a:avLst/>
                <a:gdLst/>
                <a:ahLst/>
                <a:cxnLst/>
                <a:rect l="l" t="t" r="r" b="b"/>
                <a:pathLst>
                  <a:path w="315735" h="415731" extrusionOk="0">
                    <a:moveTo>
                      <a:pt x="0" y="0"/>
                    </a:moveTo>
                    <a:lnTo>
                      <a:pt x="315736" y="0"/>
                    </a:lnTo>
                    <a:lnTo>
                      <a:pt x="315736" y="415732"/>
                    </a:lnTo>
                    <a:lnTo>
                      <a:pt x="0" y="41573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0" name="Google Shape;1110;p21"/>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1" name="Google Shape;1111;p21"/>
              <p:cNvSpPr/>
              <p:nvPr/>
            </p:nvSpPr>
            <p:spPr>
              <a:xfrm>
                <a:off x="2473853" y="3047715"/>
                <a:ext cx="70863" cy="11810"/>
              </a:xfrm>
              <a:custGeom>
                <a:avLst/>
                <a:gdLst/>
                <a:ahLst/>
                <a:cxnLst/>
                <a:rect l="l" t="t" r="r" b="b"/>
                <a:pathLst>
                  <a:path w="94484" h="15747" extrusionOk="0">
                    <a:moveTo>
                      <a:pt x="86611" y="15747"/>
                    </a:moveTo>
                    <a:lnTo>
                      <a:pt x="7874" y="15747"/>
                    </a:lnTo>
                    <a:cubicBezTo>
                      <a:pt x="3149" y="15747"/>
                      <a:pt x="0" y="12598"/>
                      <a:pt x="0" y="7874"/>
                    </a:cubicBezTo>
                    <a:cubicBezTo>
                      <a:pt x="0" y="3150"/>
                      <a:pt x="3149" y="0"/>
                      <a:pt x="7874" y="0"/>
                    </a:cubicBezTo>
                    <a:lnTo>
                      <a:pt x="86611" y="0"/>
                    </a:lnTo>
                    <a:cubicBezTo>
                      <a:pt x="91335" y="0"/>
                      <a:pt x="94485" y="3150"/>
                      <a:pt x="94485" y="7874"/>
                    </a:cubicBezTo>
                    <a:cubicBezTo>
                      <a:pt x="94485" y="12598"/>
                      <a:pt x="90548" y="15747"/>
                      <a:pt x="8661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2" name="Google Shape;1112;p21"/>
              <p:cNvSpPr/>
              <p:nvPr/>
            </p:nvSpPr>
            <p:spPr>
              <a:xfrm>
                <a:off x="2488616" y="3402032"/>
                <a:ext cx="41336" cy="41336"/>
              </a:xfrm>
              <a:custGeom>
                <a:avLst/>
                <a:gdLst/>
                <a:ahLst/>
                <a:cxnLst/>
                <a:rect l="l" t="t" r="r" b="b"/>
                <a:pathLst>
                  <a:path w="55115" h="55115" extrusionOk="0">
                    <a:moveTo>
                      <a:pt x="27558" y="55116"/>
                    </a:moveTo>
                    <a:cubicBezTo>
                      <a:pt x="12598" y="55116"/>
                      <a:pt x="0" y="42518"/>
                      <a:pt x="0" y="27558"/>
                    </a:cubicBezTo>
                    <a:cubicBezTo>
                      <a:pt x="0" y="12598"/>
                      <a:pt x="12598" y="0"/>
                      <a:pt x="27558" y="0"/>
                    </a:cubicBezTo>
                    <a:cubicBezTo>
                      <a:pt x="42518" y="0"/>
                      <a:pt x="55116" y="12598"/>
                      <a:pt x="55116" y="27558"/>
                    </a:cubicBezTo>
                    <a:cubicBezTo>
                      <a:pt x="55116" y="42518"/>
                      <a:pt x="42518" y="55116"/>
                      <a:pt x="27558" y="55116"/>
                    </a:cubicBezTo>
                    <a:close/>
                    <a:moveTo>
                      <a:pt x="27558" y="15747"/>
                    </a:moveTo>
                    <a:cubicBezTo>
                      <a:pt x="21259" y="15747"/>
                      <a:pt x="15747" y="21259"/>
                      <a:pt x="15747" y="27558"/>
                    </a:cubicBezTo>
                    <a:cubicBezTo>
                      <a:pt x="15747" y="33857"/>
                      <a:pt x="21259" y="39369"/>
                      <a:pt x="27558" y="39369"/>
                    </a:cubicBezTo>
                    <a:cubicBezTo>
                      <a:pt x="33857" y="39369"/>
                      <a:pt x="39369" y="33857"/>
                      <a:pt x="39369" y="27558"/>
                    </a:cubicBezTo>
                    <a:cubicBezTo>
                      <a:pt x="39369" y="21259"/>
                      <a:pt x="33857" y="15747"/>
                      <a:pt x="27558"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3" name="Google Shape;1113;p21"/>
              <p:cNvSpPr/>
              <p:nvPr/>
            </p:nvSpPr>
            <p:spPr>
              <a:xfrm>
                <a:off x="2436059" y="3158735"/>
                <a:ext cx="146451" cy="146450"/>
              </a:xfrm>
              <a:custGeom>
                <a:avLst/>
                <a:gdLst/>
                <a:ahLst/>
                <a:cxnLst/>
                <a:rect l="l" t="t" r="r" b="b"/>
                <a:pathLst>
                  <a:path w="195268" h="195267" extrusionOk="0">
                    <a:moveTo>
                      <a:pt x="97634" y="195268"/>
                    </a:moveTo>
                    <a:cubicBezTo>
                      <a:pt x="44093" y="195268"/>
                      <a:pt x="0" y="151962"/>
                      <a:pt x="0" y="97634"/>
                    </a:cubicBezTo>
                    <a:cubicBezTo>
                      <a:pt x="0" y="43305"/>
                      <a:pt x="43305" y="0"/>
                      <a:pt x="97634" y="0"/>
                    </a:cubicBezTo>
                    <a:cubicBezTo>
                      <a:pt x="151963" y="0"/>
                      <a:pt x="195268" y="43305"/>
                      <a:pt x="195268" y="97634"/>
                    </a:cubicBezTo>
                    <a:cubicBezTo>
                      <a:pt x="195268" y="151962"/>
                      <a:pt x="151175" y="195268"/>
                      <a:pt x="97634" y="195268"/>
                    </a:cubicBezTo>
                    <a:close/>
                    <a:moveTo>
                      <a:pt x="97634" y="16535"/>
                    </a:moveTo>
                    <a:cubicBezTo>
                      <a:pt x="52754" y="16535"/>
                      <a:pt x="15747" y="52753"/>
                      <a:pt x="15747" y="98421"/>
                    </a:cubicBezTo>
                    <a:cubicBezTo>
                      <a:pt x="15747" y="143301"/>
                      <a:pt x="51967" y="180308"/>
                      <a:pt x="97634" y="180308"/>
                    </a:cubicBezTo>
                    <a:cubicBezTo>
                      <a:pt x="142514" y="180308"/>
                      <a:pt x="179521" y="144089"/>
                      <a:pt x="179521" y="98421"/>
                    </a:cubicBezTo>
                    <a:cubicBezTo>
                      <a:pt x="178733" y="53541"/>
                      <a:pt x="142514" y="16535"/>
                      <a:pt x="97634"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4" name="Google Shape;1114;p21"/>
              <p:cNvSpPr/>
              <p:nvPr/>
            </p:nvSpPr>
            <p:spPr>
              <a:xfrm>
                <a:off x="2489207" y="3195938"/>
                <a:ext cx="40156" cy="80312"/>
              </a:xfrm>
              <a:custGeom>
                <a:avLst/>
                <a:gdLst/>
                <a:ahLst/>
                <a:cxnLst/>
                <a:rect l="l" t="t" r="r" b="b"/>
                <a:pathLst>
                  <a:path w="53541" h="107082" extrusionOk="0">
                    <a:moveTo>
                      <a:pt x="24409" y="106295"/>
                    </a:moveTo>
                    <a:lnTo>
                      <a:pt x="24409" y="95272"/>
                    </a:lnTo>
                    <a:cubicBezTo>
                      <a:pt x="8661" y="94485"/>
                      <a:pt x="787" y="85036"/>
                      <a:pt x="0" y="66927"/>
                    </a:cubicBezTo>
                    <a:lnTo>
                      <a:pt x="16535" y="66927"/>
                    </a:lnTo>
                    <a:cubicBezTo>
                      <a:pt x="16535" y="76375"/>
                      <a:pt x="19684" y="81099"/>
                      <a:pt x="24409" y="81886"/>
                    </a:cubicBezTo>
                    <a:lnTo>
                      <a:pt x="24409" y="55116"/>
                    </a:lnTo>
                    <a:cubicBezTo>
                      <a:pt x="16535" y="49604"/>
                      <a:pt x="11023" y="44093"/>
                      <a:pt x="7874" y="39369"/>
                    </a:cubicBezTo>
                    <a:cubicBezTo>
                      <a:pt x="4724" y="34644"/>
                      <a:pt x="2362" y="29920"/>
                      <a:pt x="2362" y="24408"/>
                    </a:cubicBezTo>
                    <a:cubicBezTo>
                      <a:pt x="2362" y="18109"/>
                      <a:pt x="3937" y="13385"/>
                      <a:pt x="7874" y="9449"/>
                    </a:cubicBezTo>
                    <a:cubicBezTo>
                      <a:pt x="11811" y="5512"/>
                      <a:pt x="17322" y="3149"/>
                      <a:pt x="23621" y="2362"/>
                    </a:cubicBezTo>
                    <a:lnTo>
                      <a:pt x="23621" y="0"/>
                    </a:lnTo>
                    <a:lnTo>
                      <a:pt x="30708" y="0"/>
                    </a:lnTo>
                    <a:lnTo>
                      <a:pt x="30708" y="2362"/>
                    </a:lnTo>
                    <a:cubicBezTo>
                      <a:pt x="44093" y="3937"/>
                      <a:pt x="51179" y="11811"/>
                      <a:pt x="51967" y="26770"/>
                    </a:cubicBezTo>
                    <a:lnTo>
                      <a:pt x="37007" y="26770"/>
                    </a:lnTo>
                    <a:cubicBezTo>
                      <a:pt x="37007" y="20471"/>
                      <a:pt x="34645" y="17322"/>
                      <a:pt x="30708" y="15747"/>
                    </a:cubicBezTo>
                    <a:lnTo>
                      <a:pt x="30708" y="38581"/>
                    </a:lnTo>
                    <a:cubicBezTo>
                      <a:pt x="38581" y="44880"/>
                      <a:pt x="44093" y="50391"/>
                      <a:pt x="48030" y="55903"/>
                    </a:cubicBezTo>
                    <a:cubicBezTo>
                      <a:pt x="51179" y="61415"/>
                      <a:pt x="53541" y="66927"/>
                      <a:pt x="53541" y="72438"/>
                    </a:cubicBezTo>
                    <a:cubicBezTo>
                      <a:pt x="53541" y="78737"/>
                      <a:pt x="51179" y="84249"/>
                      <a:pt x="47242" y="88186"/>
                    </a:cubicBezTo>
                    <a:cubicBezTo>
                      <a:pt x="43305" y="92122"/>
                      <a:pt x="37794" y="95272"/>
                      <a:pt x="30708" y="96059"/>
                    </a:cubicBezTo>
                    <a:lnTo>
                      <a:pt x="30708" y="107082"/>
                    </a:lnTo>
                    <a:lnTo>
                      <a:pt x="24409" y="106295"/>
                    </a:lnTo>
                    <a:lnTo>
                      <a:pt x="24409" y="106295"/>
                    </a:lnTo>
                    <a:close/>
                    <a:moveTo>
                      <a:pt x="24409" y="32282"/>
                    </a:moveTo>
                    <a:lnTo>
                      <a:pt x="24409" y="15747"/>
                    </a:lnTo>
                    <a:cubicBezTo>
                      <a:pt x="20472" y="16535"/>
                      <a:pt x="18897" y="18897"/>
                      <a:pt x="18897" y="22833"/>
                    </a:cubicBezTo>
                    <a:cubicBezTo>
                      <a:pt x="18110" y="25983"/>
                      <a:pt x="20472" y="29133"/>
                      <a:pt x="24409" y="32282"/>
                    </a:cubicBezTo>
                    <a:close/>
                    <a:moveTo>
                      <a:pt x="30708" y="61415"/>
                    </a:moveTo>
                    <a:lnTo>
                      <a:pt x="30708" y="81886"/>
                    </a:lnTo>
                    <a:cubicBezTo>
                      <a:pt x="32282" y="81886"/>
                      <a:pt x="33857" y="80312"/>
                      <a:pt x="35432" y="78737"/>
                    </a:cubicBezTo>
                    <a:cubicBezTo>
                      <a:pt x="36219" y="77162"/>
                      <a:pt x="37007" y="75587"/>
                      <a:pt x="37007" y="73225"/>
                    </a:cubicBezTo>
                    <a:cubicBezTo>
                      <a:pt x="37794" y="69289"/>
                      <a:pt x="35432" y="65352"/>
                      <a:pt x="30708" y="6141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115" name="Google Shape;1115;p21"/>
            <p:cNvSpPr/>
            <p:nvPr/>
          </p:nvSpPr>
          <p:spPr>
            <a:xfrm rot="-5400000" flipH="1">
              <a:off x="263879" y="1457220"/>
              <a:ext cx="624328" cy="102637"/>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6" name="Google Shape;1116;p21"/>
            <p:cNvSpPr/>
            <p:nvPr/>
          </p:nvSpPr>
          <p:spPr>
            <a:xfrm>
              <a:off x="101690" y="330557"/>
              <a:ext cx="251912" cy="265112"/>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7" name="Google Shape;1117;p21"/>
            <p:cNvSpPr/>
            <p:nvPr/>
          </p:nvSpPr>
          <p:spPr>
            <a:xfrm rot="5400000">
              <a:off x="117183" y="746061"/>
              <a:ext cx="691503" cy="113680"/>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735526" y="3745422"/>
            <a:ext cx="3935400" cy="714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0" name="Google Shape;160;p3"/>
          <p:cNvSpPr txBox="1">
            <a:spLocks noGrp="1"/>
          </p:cNvSpPr>
          <p:nvPr>
            <p:ph type="title" idx="2" hasCustomPrompt="1"/>
          </p:nvPr>
        </p:nvSpPr>
        <p:spPr>
          <a:xfrm>
            <a:off x="866962" y="2849721"/>
            <a:ext cx="1235700" cy="8880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1" name="Google Shape;161;p3"/>
          <p:cNvSpPr>
            <a:spLocks noGrp="1"/>
          </p:cNvSpPr>
          <p:nvPr>
            <p:ph type="pic" idx="3"/>
          </p:nvPr>
        </p:nvSpPr>
        <p:spPr>
          <a:xfrm>
            <a:off x="4900951" y="761875"/>
            <a:ext cx="3507600" cy="3619800"/>
          </a:xfrm>
          <a:prstGeom prst="rect">
            <a:avLst/>
          </a:prstGeom>
          <a:noFill/>
          <a:ln w="19050" cap="flat" cmpd="sng">
            <a:solidFill>
              <a:schemeClr val="dk1"/>
            </a:solidFill>
            <a:prstDash val="solid"/>
            <a:round/>
            <a:headEnd type="none" w="sm" len="sm"/>
            <a:tailEnd type="none" w="sm" len="sm"/>
          </a:ln>
        </p:spPr>
      </p:sp>
      <p:grpSp>
        <p:nvGrpSpPr>
          <p:cNvPr id="162" name="Google Shape;162;p3"/>
          <p:cNvGrpSpPr/>
          <p:nvPr/>
        </p:nvGrpSpPr>
        <p:grpSpPr>
          <a:xfrm>
            <a:off x="7201815" y="3372136"/>
            <a:ext cx="1869489" cy="1715073"/>
            <a:chOff x="7201815" y="3372136"/>
            <a:chExt cx="1869489" cy="1715073"/>
          </a:xfrm>
        </p:grpSpPr>
        <p:grpSp>
          <p:nvGrpSpPr>
            <p:cNvPr id="163" name="Google Shape;163;p3"/>
            <p:cNvGrpSpPr/>
            <p:nvPr/>
          </p:nvGrpSpPr>
          <p:grpSpPr>
            <a:xfrm>
              <a:off x="7940244" y="4604427"/>
              <a:ext cx="270310" cy="244744"/>
              <a:chOff x="11128109" y="3425870"/>
              <a:chExt cx="360413" cy="326325"/>
            </a:xfrm>
          </p:grpSpPr>
          <p:sp>
            <p:nvSpPr>
              <p:cNvPr id="164" name="Google Shape;164;p3"/>
              <p:cNvSpPr/>
              <p:nvPr/>
            </p:nvSpPr>
            <p:spPr>
              <a:xfrm>
                <a:off x="11275352" y="3497579"/>
                <a:ext cx="213170" cy="254616"/>
              </a:xfrm>
              <a:custGeom>
                <a:avLst/>
                <a:gdLst/>
                <a:ahLst/>
                <a:cxnLst/>
                <a:rect l="l" t="t" r="r" b="b"/>
                <a:pathLst>
                  <a:path w="213170" h="254616" extrusionOk="0">
                    <a:moveTo>
                      <a:pt x="212799" y="85902"/>
                    </a:moveTo>
                    <a:cubicBezTo>
                      <a:pt x="212799" y="85194"/>
                      <a:pt x="212799" y="84485"/>
                      <a:pt x="212327" y="83855"/>
                    </a:cubicBezTo>
                    <a:cubicBezTo>
                      <a:pt x="202642" y="68974"/>
                      <a:pt x="191225" y="55037"/>
                      <a:pt x="180517" y="40943"/>
                    </a:cubicBezTo>
                    <a:cubicBezTo>
                      <a:pt x="169966" y="27086"/>
                      <a:pt x="159258" y="13700"/>
                      <a:pt x="147684" y="709"/>
                    </a:cubicBezTo>
                    <a:cubicBezTo>
                      <a:pt x="146817" y="-236"/>
                      <a:pt x="145006" y="-236"/>
                      <a:pt x="144140" y="709"/>
                    </a:cubicBezTo>
                    <a:cubicBezTo>
                      <a:pt x="141227" y="4094"/>
                      <a:pt x="138077" y="6850"/>
                      <a:pt x="135400" y="10472"/>
                    </a:cubicBezTo>
                    <a:cubicBezTo>
                      <a:pt x="132645" y="14094"/>
                      <a:pt x="129968" y="17637"/>
                      <a:pt x="127211" y="21259"/>
                    </a:cubicBezTo>
                    <a:cubicBezTo>
                      <a:pt x="121543" y="28739"/>
                      <a:pt x="115953" y="36376"/>
                      <a:pt x="110284" y="43935"/>
                    </a:cubicBezTo>
                    <a:cubicBezTo>
                      <a:pt x="104929" y="51179"/>
                      <a:pt x="99496" y="58423"/>
                      <a:pt x="94221" y="65746"/>
                    </a:cubicBezTo>
                    <a:cubicBezTo>
                      <a:pt x="91387" y="69761"/>
                      <a:pt x="88395" y="73698"/>
                      <a:pt x="85717" y="77792"/>
                    </a:cubicBezTo>
                    <a:cubicBezTo>
                      <a:pt x="84064" y="80233"/>
                      <a:pt x="82726" y="81965"/>
                      <a:pt x="83276" y="84485"/>
                    </a:cubicBezTo>
                    <a:cubicBezTo>
                      <a:pt x="80678" y="85430"/>
                      <a:pt x="80757" y="89052"/>
                      <a:pt x="83434" y="89918"/>
                    </a:cubicBezTo>
                    <a:cubicBezTo>
                      <a:pt x="91701" y="92516"/>
                      <a:pt x="102174" y="91886"/>
                      <a:pt x="111150" y="91729"/>
                    </a:cubicBezTo>
                    <a:cubicBezTo>
                      <a:pt x="110756" y="99681"/>
                      <a:pt x="111229" y="107870"/>
                      <a:pt x="111150" y="115744"/>
                    </a:cubicBezTo>
                    <a:cubicBezTo>
                      <a:pt x="110992" y="125665"/>
                      <a:pt x="110677" y="165348"/>
                      <a:pt x="110834" y="175269"/>
                    </a:cubicBezTo>
                    <a:cubicBezTo>
                      <a:pt x="110913" y="180308"/>
                      <a:pt x="110834" y="185426"/>
                      <a:pt x="110992" y="190465"/>
                    </a:cubicBezTo>
                    <a:cubicBezTo>
                      <a:pt x="94221" y="190308"/>
                      <a:pt x="22570" y="187709"/>
                      <a:pt x="3831" y="189127"/>
                    </a:cubicBezTo>
                    <a:cubicBezTo>
                      <a:pt x="2020" y="188103"/>
                      <a:pt x="524" y="248022"/>
                      <a:pt x="603" y="248022"/>
                    </a:cubicBezTo>
                    <a:cubicBezTo>
                      <a:pt x="-342" y="249045"/>
                      <a:pt x="-263" y="250856"/>
                      <a:pt x="1469" y="251408"/>
                    </a:cubicBezTo>
                    <a:cubicBezTo>
                      <a:pt x="13987" y="255817"/>
                      <a:pt x="160596" y="255423"/>
                      <a:pt x="174218" y="251801"/>
                    </a:cubicBezTo>
                    <a:cubicBezTo>
                      <a:pt x="175477" y="251486"/>
                      <a:pt x="176501" y="250148"/>
                      <a:pt x="176422" y="248888"/>
                    </a:cubicBezTo>
                    <a:cubicBezTo>
                      <a:pt x="175163" y="220385"/>
                      <a:pt x="176895" y="191882"/>
                      <a:pt x="175635" y="163458"/>
                    </a:cubicBezTo>
                    <a:cubicBezTo>
                      <a:pt x="175714" y="158577"/>
                      <a:pt x="176187" y="127475"/>
                      <a:pt x="176343" y="116767"/>
                    </a:cubicBezTo>
                    <a:cubicBezTo>
                      <a:pt x="176422" y="108579"/>
                      <a:pt x="176974" y="100075"/>
                      <a:pt x="176343" y="91807"/>
                    </a:cubicBezTo>
                    <a:cubicBezTo>
                      <a:pt x="187445" y="92044"/>
                      <a:pt x="198626" y="92122"/>
                      <a:pt x="209650" y="91099"/>
                    </a:cubicBezTo>
                    <a:cubicBezTo>
                      <a:pt x="212720" y="90784"/>
                      <a:pt x="213822" y="87949"/>
                      <a:pt x="212799" y="8590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5" name="Google Shape;165;p3"/>
              <p:cNvSpPr/>
              <p:nvPr/>
            </p:nvSpPr>
            <p:spPr>
              <a:xfrm>
                <a:off x="11128109" y="3425870"/>
                <a:ext cx="213170" cy="254616"/>
              </a:xfrm>
              <a:custGeom>
                <a:avLst/>
                <a:gdLst/>
                <a:ahLst/>
                <a:cxnLst/>
                <a:rect l="l" t="t" r="r" b="b"/>
                <a:pathLst>
                  <a:path w="213170" h="254616" extrusionOk="0">
                    <a:moveTo>
                      <a:pt x="372" y="168714"/>
                    </a:moveTo>
                    <a:cubicBezTo>
                      <a:pt x="372" y="169422"/>
                      <a:pt x="372" y="170131"/>
                      <a:pt x="844" y="170761"/>
                    </a:cubicBezTo>
                    <a:cubicBezTo>
                      <a:pt x="10528" y="185642"/>
                      <a:pt x="21946" y="199579"/>
                      <a:pt x="32654" y="213673"/>
                    </a:cubicBezTo>
                    <a:cubicBezTo>
                      <a:pt x="43204" y="227530"/>
                      <a:pt x="53912" y="240916"/>
                      <a:pt x="65488" y="253907"/>
                    </a:cubicBezTo>
                    <a:cubicBezTo>
                      <a:pt x="66354" y="254852"/>
                      <a:pt x="68164" y="254852"/>
                      <a:pt x="69030" y="253907"/>
                    </a:cubicBezTo>
                    <a:cubicBezTo>
                      <a:pt x="71944" y="250522"/>
                      <a:pt x="75093" y="247766"/>
                      <a:pt x="77770" y="244144"/>
                    </a:cubicBezTo>
                    <a:cubicBezTo>
                      <a:pt x="80526" y="240522"/>
                      <a:pt x="83203" y="236979"/>
                      <a:pt x="85959" y="233357"/>
                    </a:cubicBezTo>
                    <a:cubicBezTo>
                      <a:pt x="91628" y="225877"/>
                      <a:pt x="97218" y="218240"/>
                      <a:pt x="102888" y="210681"/>
                    </a:cubicBezTo>
                    <a:cubicBezTo>
                      <a:pt x="108241" y="203437"/>
                      <a:pt x="113675" y="196193"/>
                      <a:pt x="118949" y="188871"/>
                    </a:cubicBezTo>
                    <a:cubicBezTo>
                      <a:pt x="121784" y="184855"/>
                      <a:pt x="124776" y="180918"/>
                      <a:pt x="127454" y="176824"/>
                    </a:cubicBezTo>
                    <a:cubicBezTo>
                      <a:pt x="129107" y="174383"/>
                      <a:pt x="130446" y="172651"/>
                      <a:pt x="129894" y="170131"/>
                    </a:cubicBezTo>
                    <a:cubicBezTo>
                      <a:pt x="132493" y="169186"/>
                      <a:pt x="132414" y="165564"/>
                      <a:pt x="129736" y="164698"/>
                    </a:cubicBezTo>
                    <a:cubicBezTo>
                      <a:pt x="121470" y="162100"/>
                      <a:pt x="110997" y="162730"/>
                      <a:pt x="102022" y="162887"/>
                    </a:cubicBezTo>
                    <a:cubicBezTo>
                      <a:pt x="102415" y="154935"/>
                      <a:pt x="101943" y="146746"/>
                      <a:pt x="102022" y="138872"/>
                    </a:cubicBezTo>
                    <a:cubicBezTo>
                      <a:pt x="102178" y="128952"/>
                      <a:pt x="102494" y="89268"/>
                      <a:pt x="102336" y="79347"/>
                    </a:cubicBezTo>
                    <a:cubicBezTo>
                      <a:pt x="102257" y="74308"/>
                      <a:pt x="102336" y="69190"/>
                      <a:pt x="102178" y="64151"/>
                    </a:cubicBezTo>
                    <a:cubicBezTo>
                      <a:pt x="118949" y="64308"/>
                      <a:pt x="190601" y="66907"/>
                      <a:pt x="209339" y="65490"/>
                    </a:cubicBezTo>
                    <a:cubicBezTo>
                      <a:pt x="211151" y="66513"/>
                      <a:pt x="212647" y="6594"/>
                      <a:pt x="212568" y="6594"/>
                    </a:cubicBezTo>
                    <a:cubicBezTo>
                      <a:pt x="213513" y="5571"/>
                      <a:pt x="213434" y="3760"/>
                      <a:pt x="211702" y="3209"/>
                    </a:cubicBezTo>
                    <a:cubicBezTo>
                      <a:pt x="199183" y="-1201"/>
                      <a:pt x="52575" y="-807"/>
                      <a:pt x="38953" y="2815"/>
                    </a:cubicBezTo>
                    <a:cubicBezTo>
                      <a:pt x="37693" y="3130"/>
                      <a:pt x="36670" y="4468"/>
                      <a:pt x="36748" y="5728"/>
                    </a:cubicBezTo>
                    <a:cubicBezTo>
                      <a:pt x="38086" y="34231"/>
                      <a:pt x="36275" y="62734"/>
                      <a:pt x="37536" y="91158"/>
                    </a:cubicBezTo>
                    <a:cubicBezTo>
                      <a:pt x="37457" y="96039"/>
                      <a:pt x="36985" y="127141"/>
                      <a:pt x="36827" y="137849"/>
                    </a:cubicBezTo>
                    <a:cubicBezTo>
                      <a:pt x="36748" y="146038"/>
                      <a:pt x="36197" y="154541"/>
                      <a:pt x="36827" y="162809"/>
                    </a:cubicBezTo>
                    <a:cubicBezTo>
                      <a:pt x="25725" y="162572"/>
                      <a:pt x="14544" y="162494"/>
                      <a:pt x="3522" y="163517"/>
                    </a:cubicBezTo>
                    <a:cubicBezTo>
                      <a:pt x="451" y="163832"/>
                      <a:pt x="-652" y="166667"/>
                      <a:pt x="372" y="16871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6" name="Google Shape;166;p3"/>
            <p:cNvGrpSpPr/>
            <p:nvPr/>
          </p:nvGrpSpPr>
          <p:grpSpPr>
            <a:xfrm>
              <a:off x="8759212" y="4223308"/>
              <a:ext cx="312092" cy="609117"/>
              <a:chOff x="203859" y="2964453"/>
              <a:chExt cx="342506" cy="668478"/>
            </a:xfrm>
          </p:grpSpPr>
          <p:sp>
            <p:nvSpPr>
              <p:cNvPr id="167" name="Google Shape;167;p3"/>
              <p:cNvSpPr/>
              <p:nvPr/>
            </p:nvSpPr>
            <p:spPr>
              <a:xfrm>
                <a:off x="209173" y="3073701"/>
                <a:ext cx="330695" cy="553915"/>
              </a:xfrm>
              <a:custGeom>
                <a:avLst/>
                <a:gdLst/>
                <a:ahLst/>
                <a:cxnLst/>
                <a:rect l="l" t="t" r="r" b="b"/>
                <a:pathLst>
                  <a:path w="440927" h="738553" extrusionOk="0">
                    <a:moveTo>
                      <a:pt x="0" y="0"/>
                    </a:moveTo>
                    <a:lnTo>
                      <a:pt x="440928" y="0"/>
                    </a:lnTo>
                    <a:lnTo>
                      <a:pt x="440928" y="738554"/>
                    </a:lnTo>
                    <a:lnTo>
                      <a:pt x="0" y="73855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 name="Google Shape;168;p3"/>
              <p:cNvSpPr/>
              <p:nvPr/>
            </p:nvSpPr>
            <p:spPr>
              <a:xfrm>
                <a:off x="203859" y="3067205"/>
                <a:ext cx="342506" cy="565726"/>
              </a:xfrm>
              <a:custGeom>
                <a:avLst/>
                <a:gdLst/>
                <a:ahLst/>
                <a:cxnLst/>
                <a:rect l="l" t="t" r="r" b="b"/>
                <a:pathLst>
                  <a:path w="456675" h="754301" extrusionOk="0">
                    <a:moveTo>
                      <a:pt x="448801" y="754301"/>
                    </a:moveTo>
                    <a:lnTo>
                      <a:pt x="7874" y="754301"/>
                    </a:lnTo>
                    <a:cubicBezTo>
                      <a:pt x="3149" y="754301"/>
                      <a:pt x="0" y="751152"/>
                      <a:pt x="0" y="746427"/>
                    </a:cubicBezTo>
                    <a:lnTo>
                      <a:pt x="0" y="7874"/>
                    </a:lnTo>
                    <a:cubicBezTo>
                      <a:pt x="0" y="3149"/>
                      <a:pt x="3149" y="0"/>
                      <a:pt x="7874" y="0"/>
                    </a:cubicBezTo>
                    <a:lnTo>
                      <a:pt x="448801" y="0"/>
                    </a:lnTo>
                    <a:cubicBezTo>
                      <a:pt x="453526" y="0"/>
                      <a:pt x="456675" y="3149"/>
                      <a:pt x="456675" y="7874"/>
                    </a:cubicBezTo>
                    <a:lnTo>
                      <a:pt x="456675" y="746427"/>
                    </a:lnTo>
                    <a:cubicBezTo>
                      <a:pt x="456675" y="751152"/>
                      <a:pt x="452738" y="754301"/>
                      <a:pt x="448801" y="754301"/>
                    </a:cubicBezTo>
                    <a:close/>
                    <a:moveTo>
                      <a:pt x="14960" y="738554"/>
                    </a:moveTo>
                    <a:lnTo>
                      <a:pt x="440140" y="738554"/>
                    </a:lnTo>
                    <a:lnTo>
                      <a:pt x="440140" y="15747"/>
                    </a:lnTo>
                    <a:lnTo>
                      <a:pt x="14960" y="15747"/>
                    </a:lnTo>
                    <a:lnTo>
                      <a:pt x="14960" y="73855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 name="Google Shape;169;p3"/>
              <p:cNvSpPr/>
              <p:nvPr/>
            </p:nvSpPr>
            <p:spPr>
              <a:xfrm>
                <a:off x="251691" y="3150469"/>
                <a:ext cx="246250" cy="160623"/>
              </a:xfrm>
              <a:custGeom>
                <a:avLst/>
                <a:gdLst/>
                <a:ahLst/>
                <a:cxnLst/>
                <a:rect l="l" t="t" r="r" b="b"/>
                <a:pathLst>
                  <a:path w="328333" h="214164" extrusionOk="0">
                    <a:moveTo>
                      <a:pt x="0" y="0"/>
                    </a:moveTo>
                    <a:lnTo>
                      <a:pt x="328334" y="0"/>
                    </a:lnTo>
                    <a:lnTo>
                      <a:pt x="328334" y="214165"/>
                    </a:lnTo>
                    <a:lnTo>
                      <a:pt x="0" y="21416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 name="Google Shape;170;p3"/>
              <p:cNvSpPr/>
              <p:nvPr/>
            </p:nvSpPr>
            <p:spPr>
              <a:xfrm>
                <a:off x="251691" y="3110313"/>
                <a:ext cx="246250" cy="5905"/>
              </a:xfrm>
              <a:custGeom>
                <a:avLst/>
                <a:gdLst/>
                <a:ahLst/>
                <a:cxnLst/>
                <a:rect l="l" t="t" r="r" b="b"/>
                <a:pathLst>
                  <a:path w="328333" h="7873" extrusionOk="0">
                    <a:moveTo>
                      <a:pt x="0" y="0"/>
                    </a:moveTo>
                    <a:lnTo>
                      <a:pt x="32833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 name="Google Shape;171;p3"/>
              <p:cNvSpPr/>
              <p:nvPr/>
            </p:nvSpPr>
            <p:spPr>
              <a:xfrm>
                <a:off x="245786" y="3104408"/>
                <a:ext cx="258061" cy="11810"/>
              </a:xfrm>
              <a:custGeom>
                <a:avLst/>
                <a:gdLst/>
                <a:ahLst/>
                <a:cxnLst/>
                <a:rect l="l" t="t" r="r" b="b"/>
                <a:pathLst>
                  <a:path w="344081" h="15747" extrusionOk="0">
                    <a:moveTo>
                      <a:pt x="336207" y="15747"/>
                    </a:moveTo>
                    <a:lnTo>
                      <a:pt x="7874" y="15747"/>
                    </a:lnTo>
                    <a:cubicBezTo>
                      <a:pt x="3149" y="15747"/>
                      <a:pt x="0" y="12598"/>
                      <a:pt x="0" y="7874"/>
                    </a:cubicBezTo>
                    <a:cubicBezTo>
                      <a:pt x="0" y="3150"/>
                      <a:pt x="3149" y="0"/>
                      <a:pt x="7874" y="0"/>
                    </a:cubicBezTo>
                    <a:lnTo>
                      <a:pt x="336207" y="0"/>
                    </a:lnTo>
                    <a:cubicBezTo>
                      <a:pt x="340932" y="0"/>
                      <a:pt x="344081" y="3150"/>
                      <a:pt x="344081" y="7874"/>
                    </a:cubicBezTo>
                    <a:cubicBezTo>
                      <a:pt x="344081" y="12598"/>
                      <a:pt x="340144" y="15747"/>
                      <a:pt x="336207"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 name="Google Shape;172;p3"/>
              <p:cNvSpPr/>
              <p:nvPr/>
            </p:nvSpPr>
            <p:spPr>
              <a:xfrm>
                <a:off x="25169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 name="Google Shape;173;p3"/>
              <p:cNvSpPr/>
              <p:nvPr/>
            </p:nvSpPr>
            <p:spPr>
              <a:xfrm>
                <a:off x="248739"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
              <p:cNvSpPr/>
              <p:nvPr/>
            </p:nvSpPr>
            <p:spPr>
              <a:xfrm>
                <a:off x="346766"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
              <p:cNvSpPr/>
              <p:nvPr/>
            </p:nvSpPr>
            <p:spPr>
              <a:xfrm>
                <a:off x="344404"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
              <p:cNvSpPr/>
              <p:nvPr/>
            </p:nvSpPr>
            <p:spPr>
              <a:xfrm>
                <a:off x="44243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
              <p:cNvSpPr/>
              <p:nvPr/>
            </p:nvSpPr>
            <p:spPr>
              <a:xfrm>
                <a:off x="439479" y="3340619"/>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
              <p:cNvSpPr/>
              <p:nvPr/>
            </p:nvSpPr>
            <p:spPr>
              <a:xfrm>
                <a:off x="25169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
              <p:cNvSpPr/>
              <p:nvPr/>
            </p:nvSpPr>
            <p:spPr>
              <a:xfrm>
                <a:off x="248739"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
              <p:cNvSpPr/>
              <p:nvPr/>
            </p:nvSpPr>
            <p:spPr>
              <a:xfrm>
                <a:off x="346766"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
              <p:cNvSpPr/>
              <p:nvPr/>
            </p:nvSpPr>
            <p:spPr>
              <a:xfrm>
                <a:off x="344404"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
              <p:cNvSpPr/>
              <p:nvPr/>
            </p:nvSpPr>
            <p:spPr>
              <a:xfrm>
                <a:off x="44243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
              <p:cNvSpPr/>
              <p:nvPr/>
            </p:nvSpPr>
            <p:spPr>
              <a:xfrm>
                <a:off x="439479" y="3404987"/>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 name="Google Shape;184;p3"/>
              <p:cNvSpPr/>
              <p:nvPr/>
            </p:nvSpPr>
            <p:spPr>
              <a:xfrm>
                <a:off x="25169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 name="Google Shape;185;p3"/>
              <p:cNvSpPr/>
              <p:nvPr/>
            </p:nvSpPr>
            <p:spPr>
              <a:xfrm>
                <a:off x="248739"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 name="Google Shape;186;p3"/>
              <p:cNvSpPr/>
              <p:nvPr/>
            </p:nvSpPr>
            <p:spPr>
              <a:xfrm>
                <a:off x="346766"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 name="Google Shape;187;p3"/>
              <p:cNvSpPr/>
              <p:nvPr/>
            </p:nvSpPr>
            <p:spPr>
              <a:xfrm>
                <a:off x="344404"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 name="Google Shape;188;p3"/>
              <p:cNvSpPr/>
              <p:nvPr/>
            </p:nvSpPr>
            <p:spPr>
              <a:xfrm>
                <a:off x="44243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 name="Google Shape;189;p3"/>
              <p:cNvSpPr/>
              <p:nvPr/>
            </p:nvSpPr>
            <p:spPr>
              <a:xfrm>
                <a:off x="439479" y="3468764"/>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 name="Google Shape;190;p3"/>
              <p:cNvSpPr/>
              <p:nvPr/>
            </p:nvSpPr>
            <p:spPr>
              <a:xfrm>
                <a:off x="25169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 name="Google Shape;191;p3"/>
              <p:cNvSpPr/>
              <p:nvPr/>
            </p:nvSpPr>
            <p:spPr>
              <a:xfrm>
                <a:off x="248739"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 name="Google Shape;192;p3"/>
              <p:cNvSpPr/>
              <p:nvPr/>
            </p:nvSpPr>
            <p:spPr>
              <a:xfrm>
                <a:off x="346766"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 name="Google Shape;193;p3"/>
              <p:cNvSpPr/>
              <p:nvPr/>
            </p:nvSpPr>
            <p:spPr>
              <a:xfrm>
                <a:off x="344404"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 name="Google Shape;194;p3"/>
              <p:cNvSpPr/>
              <p:nvPr/>
            </p:nvSpPr>
            <p:spPr>
              <a:xfrm>
                <a:off x="44243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 name="Google Shape;195;p3"/>
              <p:cNvSpPr/>
              <p:nvPr/>
            </p:nvSpPr>
            <p:spPr>
              <a:xfrm>
                <a:off x="439479" y="3532541"/>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 name="Google Shape;196;p3"/>
              <p:cNvSpPr/>
              <p:nvPr/>
            </p:nvSpPr>
            <p:spPr>
              <a:xfrm>
                <a:off x="283580" y="2964453"/>
                <a:ext cx="182473" cy="145860"/>
              </a:xfrm>
              <a:custGeom>
                <a:avLst/>
                <a:gdLst/>
                <a:ahLst/>
                <a:cxnLst/>
                <a:rect l="l" t="t" r="r" b="b"/>
                <a:pathLst>
                  <a:path w="243297" h="194480" extrusionOk="0">
                    <a:moveTo>
                      <a:pt x="243298" y="0"/>
                    </a:moveTo>
                    <a:lnTo>
                      <a:pt x="227550" y="14960"/>
                    </a:lnTo>
                    <a:lnTo>
                      <a:pt x="212590" y="0"/>
                    </a:lnTo>
                    <a:lnTo>
                      <a:pt x="197630" y="14960"/>
                    </a:lnTo>
                    <a:lnTo>
                      <a:pt x="182670" y="0"/>
                    </a:lnTo>
                    <a:lnTo>
                      <a:pt x="166923" y="14960"/>
                    </a:lnTo>
                    <a:lnTo>
                      <a:pt x="151963" y="0"/>
                    </a:lnTo>
                    <a:lnTo>
                      <a:pt x="137003" y="14960"/>
                    </a:lnTo>
                    <a:lnTo>
                      <a:pt x="121255" y="0"/>
                    </a:lnTo>
                    <a:lnTo>
                      <a:pt x="106295" y="14960"/>
                    </a:lnTo>
                    <a:lnTo>
                      <a:pt x="91335" y="0"/>
                    </a:lnTo>
                    <a:lnTo>
                      <a:pt x="76375" y="14960"/>
                    </a:lnTo>
                    <a:lnTo>
                      <a:pt x="60628" y="0"/>
                    </a:lnTo>
                    <a:lnTo>
                      <a:pt x="45668" y="14960"/>
                    </a:lnTo>
                    <a:lnTo>
                      <a:pt x="30707" y="0"/>
                    </a:lnTo>
                    <a:lnTo>
                      <a:pt x="15747" y="14960"/>
                    </a:lnTo>
                    <a:lnTo>
                      <a:pt x="0" y="0"/>
                    </a:lnTo>
                    <a:lnTo>
                      <a:pt x="0" y="17322"/>
                    </a:lnTo>
                    <a:lnTo>
                      <a:pt x="0" y="35432"/>
                    </a:lnTo>
                    <a:lnTo>
                      <a:pt x="0" y="52754"/>
                    </a:lnTo>
                    <a:lnTo>
                      <a:pt x="0" y="70863"/>
                    </a:lnTo>
                    <a:lnTo>
                      <a:pt x="0" y="88973"/>
                    </a:lnTo>
                    <a:lnTo>
                      <a:pt x="0" y="17322"/>
                    </a:lnTo>
                    <a:lnTo>
                      <a:pt x="0" y="34645"/>
                    </a:lnTo>
                    <a:lnTo>
                      <a:pt x="0" y="52754"/>
                    </a:lnTo>
                    <a:lnTo>
                      <a:pt x="0" y="70076"/>
                    </a:lnTo>
                    <a:lnTo>
                      <a:pt x="0" y="88186"/>
                    </a:lnTo>
                    <a:lnTo>
                      <a:pt x="0" y="105508"/>
                    </a:lnTo>
                    <a:lnTo>
                      <a:pt x="0" y="123617"/>
                    </a:lnTo>
                    <a:lnTo>
                      <a:pt x="0" y="141727"/>
                    </a:lnTo>
                    <a:lnTo>
                      <a:pt x="0" y="159049"/>
                    </a:lnTo>
                    <a:lnTo>
                      <a:pt x="0" y="177158"/>
                    </a:lnTo>
                    <a:lnTo>
                      <a:pt x="0" y="194481"/>
                    </a:lnTo>
                    <a:lnTo>
                      <a:pt x="15747" y="194481"/>
                    </a:lnTo>
                    <a:lnTo>
                      <a:pt x="30707" y="194481"/>
                    </a:lnTo>
                    <a:lnTo>
                      <a:pt x="45668" y="194481"/>
                    </a:lnTo>
                    <a:lnTo>
                      <a:pt x="60628" y="194481"/>
                    </a:lnTo>
                    <a:lnTo>
                      <a:pt x="76375" y="194481"/>
                    </a:lnTo>
                    <a:lnTo>
                      <a:pt x="91335" y="194481"/>
                    </a:lnTo>
                    <a:lnTo>
                      <a:pt x="106295" y="194481"/>
                    </a:lnTo>
                    <a:lnTo>
                      <a:pt x="121255" y="194481"/>
                    </a:lnTo>
                    <a:lnTo>
                      <a:pt x="137003" y="194481"/>
                    </a:lnTo>
                    <a:lnTo>
                      <a:pt x="151963" y="194481"/>
                    </a:lnTo>
                    <a:lnTo>
                      <a:pt x="166923" y="194481"/>
                    </a:lnTo>
                    <a:lnTo>
                      <a:pt x="182670" y="194481"/>
                    </a:lnTo>
                    <a:lnTo>
                      <a:pt x="197630" y="194481"/>
                    </a:lnTo>
                    <a:lnTo>
                      <a:pt x="212590" y="194481"/>
                    </a:lnTo>
                    <a:lnTo>
                      <a:pt x="227550" y="194481"/>
                    </a:lnTo>
                    <a:lnTo>
                      <a:pt x="243298" y="194481"/>
                    </a:lnTo>
                    <a:lnTo>
                      <a:pt x="243298" y="177158"/>
                    </a:lnTo>
                    <a:lnTo>
                      <a:pt x="243298" y="159049"/>
                    </a:lnTo>
                    <a:lnTo>
                      <a:pt x="243298" y="141727"/>
                    </a:lnTo>
                    <a:lnTo>
                      <a:pt x="243298" y="123617"/>
                    </a:lnTo>
                    <a:lnTo>
                      <a:pt x="243298" y="105508"/>
                    </a:lnTo>
                    <a:lnTo>
                      <a:pt x="243298" y="88186"/>
                    </a:lnTo>
                    <a:lnTo>
                      <a:pt x="243298" y="70076"/>
                    </a:lnTo>
                    <a:lnTo>
                      <a:pt x="243298" y="52754"/>
                    </a:lnTo>
                    <a:lnTo>
                      <a:pt x="243298" y="34645"/>
                    </a:lnTo>
                    <a:lnTo>
                      <a:pt x="243298" y="17322"/>
                    </a:lnTo>
                    <a:lnTo>
                      <a:pt x="243298" y="88973"/>
                    </a:lnTo>
                    <a:lnTo>
                      <a:pt x="243298" y="70863"/>
                    </a:lnTo>
                    <a:lnTo>
                      <a:pt x="243298" y="52754"/>
                    </a:lnTo>
                    <a:lnTo>
                      <a:pt x="243298" y="35432"/>
                    </a:lnTo>
                    <a:lnTo>
                      <a:pt x="243298" y="173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3"/>
              <p:cNvSpPr/>
              <p:nvPr/>
            </p:nvSpPr>
            <p:spPr>
              <a:xfrm>
                <a:off x="307791" y="3006971"/>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 name="Google Shape;198;p3"/>
              <p:cNvSpPr/>
              <p:nvPr/>
            </p:nvSpPr>
            <p:spPr>
              <a:xfrm>
                <a:off x="307791" y="3037087"/>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 name="Google Shape;199;p3"/>
              <p:cNvSpPr/>
              <p:nvPr/>
            </p:nvSpPr>
            <p:spPr>
              <a:xfrm>
                <a:off x="307791" y="3067795"/>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00" name="Google Shape;200;p3"/>
            <p:cNvGrpSpPr/>
            <p:nvPr/>
          </p:nvGrpSpPr>
          <p:grpSpPr>
            <a:xfrm>
              <a:off x="8540121" y="3372136"/>
              <a:ext cx="246587" cy="356381"/>
              <a:chOff x="973321" y="3018189"/>
              <a:chExt cx="188378" cy="272233"/>
            </a:xfrm>
          </p:grpSpPr>
          <p:sp>
            <p:nvSpPr>
              <p:cNvPr id="201" name="Google Shape;201;p3"/>
              <p:cNvSpPr/>
              <p:nvPr/>
            </p:nvSpPr>
            <p:spPr>
              <a:xfrm>
                <a:off x="1041232" y="3018189"/>
                <a:ext cx="50785" cy="108657"/>
              </a:xfrm>
              <a:custGeom>
                <a:avLst/>
                <a:gdLst/>
                <a:ahLst/>
                <a:cxnLst/>
                <a:rect l="l" t="t" r="r" b="b"/>
                <a:pathLst>
                  <a:path w="67713" h="144876" extrusionOk="0">
                    <a:moveTo>
                      <a:pt x="34644" y="144876"/>
                    </a:moveTo>
                    <a:cubicBezTo>
                      <a:pt x="31495" y="144876"/>
                      <a:pt x="29133" y="143301"/>
                      <a:pt x="27558" y="140939"/>
                    </a:cubicBezTo>
                    <a:cubicBezTo>
                      <a:pt x="26771" y="138577"/>
                      <a:pt x="0" y="87398"/>
                      <a:pt x="0" y="53541"/>
                    </a:cubicBezTo>
                    <a:cubicBezTo>
                      <a:pt x="0" y="16535"/>
                      <a:pt x="17322" y="0"/>
                      <a:pt x="33857" y="0"/>
                    </a:cubicBezTo>
                    <a:cubicBezTo>
                      <a:pt x="49604" y="0"/>
                      <a:pt x="67714" y="14173"/>
                      <a:pt x="67714" y="53541"/>
                    </a:cubicBezTo>
                    <a:cubicBezTo>
                      <a:pt x="67714" y="87398"/>
                      <a:pt x="41731" y="138577"/>
                      <a:pt x="40156" y="140939"/>
                    </a:cubicBezTo>
                    <a:cubicBezTo>
                      <a:pt x="40156" y="143301"/>
                      <a:pt x="37794" y="144876"/>
                      <a:pt x="34644" y="144876"/>
                    </a:cubicBezTo>
                    <a:close/>
                    <a:moveTo>
                      <a:pt x="34644" y="14960"/>
                    </a:moveTo>
                    <a:cubicBezTo>
                      <a:pt x="25196" y="14960"/>
                      <a:pt x="16535" y="28345"/>
                      <a:pt x="16535" y="52754"/>
                    </a:cubicBezTo>
                    <a:cubicBezTo>
                      <a:pt x="16535" y="72438"/>
                      <a:pt x="27558" y="100784"/>
                      <a:pt x="34644" y="118105"/>
                    </a:cubicBezTo>
                    <a:cubicBezTo>
                      <a:pt x="42518" y="100784"/>
                      <a:pt x="52754" y="72438"/>
                      <a:pt x="52754" y="52754"/>
                    </a:cubicBezTo>
                    <a:cubicBezTo>
                      <a:pt x="52754" y="29920"/>
                      <a:pt x="45668" y="14960"/>
                      <a:pt x="34644" y="149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02" name="Google Shape;202;p3"/>
              <p:cNvGrpSpPr/>
              <p:nvPr/>
            </p:nvGrpSpPr>
            <p:grpSpPr>
              <a:xfrm>
                <a:off x="973321" y="3050914"/>
                <a:ext cx="188378" cy="239508"/>
                <a:chOff x="973321" y="3050914"/>
                <a:chExt cx="188378" cy="239508"/>
              </a:xfrm>
            </p:grpSpPr>
            <p:sp>
              <p:nvSpPr>
                <p:cNvPr id="203" name="Google Shape;203;p3"/>
                <p:cNvSpPr/>
                <p:nvPr/>
              </p:nvSpPr>
              <p:spPr>
                <a:xfrm>
                  <a:off x="1058135" y="3050914"/>
                  <a:ext cx="83847" cy="85971"/>
                </a:xfrm>
                <a:custGeom>
                  <a:avLst/>
                  <a:gdLst/>
                  <a:ahLst/>
                  <a:cxnLst/>
                  <a:rect l="l" t="t" r="r" b="b"/>
                  <a:pathLst>
                    <a:path w="111796" h="114628" extrusionOk="0">
                      <a:moveTo>
                        <a:pt x="8169" y="114629"/>
                      </a:moveTo>
                      <a:cubicBezTo>
                        <a:pt x="5807" y="114629"/>
                        <a:pt x="4232" y="113841"/>
                        <a:pt x="2657" y="112267"/>
                      </a:cubicBezTo>
                      <a:cubicBezTo>
                        <a:pt x="295" y="109904"/>
                        <a:pt x="-492" y="107542"/>
                        <a:pt x="295" y="104393"/>
                      </a:cubicBezTo>
                      <a:cubicBezTo>
                        <a:pt x="1083" y="102031"/>
                        <a:pt x="17617" y="46915"/>
                        <a:pt x="41239" y="22506"/>
                      </a:cubicBezTo>
                      <a:cubicBezTo>
                        <a:pt x="67222" y="-4264"/>
                        <a:pt x="90843" y="-4264"/>
                        <a:pt x="103441" y="7546"/>
                      </a:cubicBezTo>
                      <a:cubicBezTo>
                        <a:pt x="114464" y="18570"/>
                        <a:pt x="118401" y="41404"/>
                        <a:pt x="90843" y="69749"/>
                      </a:cubicBezTo>
                      <a:lnTo>
                        <a:pt x="90843" y="69749"/>
                      </a:lnTo>
                      <a:cubicBezTo>
                        <a:pt x="67222" y="94157"/>
                        <a:pt x="12893" y="113054"/>
                        <a:pt x="10531" y="113841"/>
                      </a:cubicBezTo>
                      <a:cubicBezTo>
                        <a:pt x="10531" y="113841"/>
                        <a:pt x="9744" y="114629"/>
                        <a:pt x="8169" y="114629"/>
                      </a:cubicBezTo>
                      <a:close/>
                      <a:moveTo>
                        <a:pt x="84544" y="15420"/>
                      </a:moveTo>
                      <a:cubicBezTo>
                        <a:pt x="76670" y="15420"/>
                        <a:pt x="65647" y="20932"/>
                        <a:pt x="53837" y="32742"/>
                      </a:cubicBezTo>
                      <a:cubicBezTo>
                        <a:pt x="39664" y="46915"/>
                        <a:pt x="28641" y="75260"/>
                        <a:pt x="21554" y="92583"/>
                      </a:cubicBezTo>
                      <a:cubicBezTo>
                        <a:pt x="38876" y="85496"/>
                        <a:pt x="66434" y="72898"/>
                        <a:pt x="79820" y="57938"/>
                      </a:cubicBezTo>
                      <a:lnTo>
                        <a:pt x="79820" y="57938"/>
                      </a:lnTo>
                      <a:cubicBezTo>
                        <a:pt x="95567" y="41404"/>
                        <a:pt x="100291" y="25656"/>
                        <a:pt x="92418" y="17782"/>
                      </a:cubicBezTo>
                      <a:cubicBezTo>
                        <a:pt x="90843" y="16208"/>
                        <a:pt x="87693" y="15420"/>
                        <a:pt x="84544"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 name="Google Shape;204;p3"/>
                <p:cNvSpPr/>
                <p:nvPr/>
              </p:nvSpPr>
              <p:spPr>
                <a:xfrm>
                  <a:off x="992447" y="3050914"/>
                  <a:ext cx="83847" cy="85971"/>
                </a:xfrm>
                <a:custGeom>
                  <a:avLst/>
                  <a:gdLst/>
                  <a:ahLst/>
                  <a:cxnLst/>
                  <a:rect l="l" t="t" r="r" b="b"/>
                  <a:pathLst>
                    <a:path w="111796" h="114628" extrusionOk="0">
                      <a:moveTo>
                        <a:pt x="103628" y="114629"/>
                      </a:moveTo>
                      <a:cubicBezTo>
                        <a:pt x="102840" y="114629"/>
                        <a:pt x="102053" y="114629"/>
                        <a:pt x="101266" y="113841"/>
                      </a:cubicBezTo>
                      <a:cubicBezTo>
                        <a:pt x="98903" y="113054"/>
                        <a:pt x="44575" y="94157"/>
                        <a:pt x="20954" y="69749"/>
                      </a:cubicBezTo>
                      <a:cubicBezTo>
                        <a:pt x="-6604" y="41404"/>
                        <a:pt x="-2667" y="18570"/>
                        <a:pt x="8356" y="7546"/>
                      </a:cubicBezTo>
                      <a:cubicBezTo>
                        <a:pt x="20954" y="-4264"/>
                        <a:pt x="44575" y="-4264"/>
                        <a:pt x="70558" y="22506"/>
                      </a:cubicBezTo>
                      <a:cubicBezTo>
                        <a:pt x="94179" y="46915"/>
                        <a:pt x="110714" y="102031"/>
                        <a:pt x="111501" y="104393"/>
                      </a:cubicBezTo>
                      <a:cubicBezTo>
                        <a:pt x="112289" y="107542"/>
                        <a:pt x="111501" y="109904"/>
                        <a:pt x="109139" y="112267"/>
                      </a:cubicBezTo>
                      <a:cubicBezTo>
                        <a:pt x="107565" y="113841"/>
                        <a:pt x="105202" y="114629"/>
                        <a:pt x="103628" y="114629"/>
                      </a:cubicBezTo>
                      <a:close/>
                      <a:moveTo>
                        <a:pt x="27253" y="15420"/>
                      </a:moveTo>
                      <a:cubicBezTo>
                        <a:pt x="23316" y="15420"/>
                        <a:pt x="20954" y="16208"/>
                        <a:pt x="18592" y="18570"/>
                      </a:cubicBezTo>
                      <a:cubicBezTo>
                        <a:pt x="10718" y="26443"/>
                        <a:pt x="15442" y="42191"/>
                        <a:pt x="31190" y="58725"/>
                      </a:cubicBezTo>
                      <a:lnTo>
                        <a:pt x="31190" y="58725"/>
                      </a:lnTo>
                      <a:cubicBezTo>
                        <a:pt x="45362" y="72898"/>
                        <a:pt x="72133" y="86283"/>
                        <a:pt x="89455" y="93370"/>
                      </a:cubicBezTo>
                      <a:cubicBezTo>
                        <a:pt x="83156" y="76048"/>
                        <a:pt x="71345" y="47702"/>
                        <a:pt x="57173" y="33530"/>
                      </a:cubicBezTo>
                      <a:cubicBezTo>
                        <a:pt x="46937" y="20932"/>
                        <a:pt x="35126" y="15420"/>
                        <a:pt x="27253"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 name="Google Shape;205;p3"/>
                <p:cNvSpPr/>
                <p:nvPr/>
              </p:nvSpPr>
              <p:spPr>
                <a:xfrm>
                  <a:off x="992218" y="3167002"/>
                  <a:ext cx="149994" cy="117515"/>
                </a:xfrm>
                <a:custGeom>
                  <a:avLst/>
                  <a:gdLst/>
                  <a:ahLst/>
                  <a:cxnLst/>
                  <a:rect l="l" t="t" r="r" b="b"/>
                  <a:pathLst>
                    <a:path w="199992" h="156686" extrusionOk="0">
                      <a:moveTo>
                        <a:pt x="0" y="0"/>
                      </a:moveTo>
                      <a:lnTo>
                        <a:pt x="199992" y="0"/>
                      </a:lnTo>
                      <a:lnTo>
                        <a:pt x="199992" y="156687"/>
                      </a:lnTo>
                      <a:lnTo>
                        <a:pt x="0" y="15668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 name="Google Shape;206;p3"/>
                <p:cNvSpPr/>
                <p:nvPr/>
              </p:nvSpPr>
              <p:spPr>
                <a:xfrm>
                  <a:off x="986312" y="3161097"/>
                  <a:ext cx="161804" cy="129325"/>
                </a:xfrm>
                <a:custGeom>
                  <a:avLst/>
                  <a:gdLst/>
                  <a:ahLst/>
                  <a:cxnLst/>
                  <a:rect l="l" t="t" r="r" b="b"/>
                  <a:pathLst>
                    <a:path w="215739" h="172434" extrusionOk="0">
                      <a:moveTo>
                        <a:pt x="207866" y="172434"/>
                      </a:moveTo>
                      <a:lnTo>
                        <a:pt x="7874" y="172434"/>
                      </a:lnTo>
                      <a:cubicBezTo>
                        <a:pt x="3149" y="172434"/>
                        <a:pt x="0" y="169285"/>
                        <a:pt x="0" y="164561"/>
                      </a:cubicBezTo>
                      <a:lnTo>
                        <a:pt x="0" y="7874"/>
                      </a:lnTo>
                      <a:cubicBezTo>
                        <a:pt x="0" y="3150"/>
                        <a:pt x="3149" y="0"/>
                        <a:pt x="7874" y="0"/>
                      </a:cubicBezTo>
                      <a:lnTo>
                        <a:pt x="207866" y="0"/>
                      </a:lnTo>
                      <a:cubicBezTo>
                        <a:pt x="212590" y="0"/>
                        <a:pt x="215740" y="3150"/>
                        <a:pt x="215740" y="7874"/>
                      </a:cubicBezTo>
                      <a:lnTo>
                        <a:pt x="215740" y="164561"/>
                      </a:lnTo>
                      <a:cubicBezTo>
                        <a:pt x="215740" y="168498"/>
                        <a:pt x="211803" y="172434"/>
                        <a:pt x="207866" y="172434"/>
                      </a:cubicBezTo>
                      <a:close/>
                      <a:moveTo>
                        <a:pt x="15747" y="156687"/>
                      </a:moveTo>
                      <a:lnTo>
                        <a:pt x="199992" y="156687"/>
                      </a:lnTo>
                      <a:lnTo>
                        <a:pt x="199992" y="15747"/>
                      </a:lnTo>
                      <a:lnTo>
                        <a:pt x="15747" y="15747"/>
                      </a:lnTo>
                      <a:lnTo>
                        <a:pt x="15747" y="15668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 name="Google Shape;207;p3"/>
                <p:cNvSpPr/>
                <p:nvPr/>
              </p:nvSpPr>
              <p:spPr>
                <a:xfrm>
                  <a:off x="978635" y="3133342"/>
                  <a:ext cx="176567" cy="33660"/>
                </a:xfrm>
                <a:custGeom>
                  <a:avLst/>
                  <a:gdLst/>
                  <a:ahLst/>
                  <a:cxnLst/>
                  <a:rect l="l" t="t" r="r" b="b"/>
                  <a:pathLst>
                    <a:path w="235423" h="44880" extrusionOk="0">
                      <a:moveTo>
                        <a:pt x="0" y="0"/>
                      </a:moveTo>
                      <a:lnTo>
                        <a:pt x="235424" y="0"/>
                      </a:lnTo>
                      <a:lnTo>
                        <a:pt x="235424" y="44880"/>
                      </a:lnTo>
                      <a:lnTo>
                        <a:pt x="0" y="448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 name="Google Shape;208;p3"/>
                <p:cNvSpPr/>
                <p:nvPr/>
              </p:nvSpPr>
              <p:spPr>
                <a:xfrm>
                  <a:off x="973321" y="3127436"/>
                  <a:ext cx="188378" cy="45470"/>
                </a:xfrm>
                <a:custGeom>
                  <a:avLst/>
                  <a:gdLst/>
                  <a:ahLst/>
                  <a:cxnLst/>
                  <a:rect l="l" t="t" r="r" b="b"/>
                  <a:pathLst>
                    <a:path w="251171" h="60627" extrusionOk="0">
                      <a:moveTo>
                        <a:pt x="243298" y="60628"/>
                      </a:moveTo>
                      <a:lnTo>
                        <a:pt x="7874" y="60628"/>
                      </a:lnTo>
                      <a:cubicBezTo>
                        <a:pt x="3149" y="60628"/>
                        <a:pt x="0" y="57478"/>
                        <a:pt x="0" y="52754"/>
                      </a:cubicBezTo>
                      <a:lnTo>
                        <a:pt x="0" y="7874"/>
                      </a:lnTo>
                      <a:cubicBezTo>
                        <a:pt x="0" y="3150"/>
                        <a:pt x="3149" y="0"/>
                        <a:pt x="7874" y="0"/>
                      </a:cubicBezTo>
                      <a:lnTo>
                        <a:pt x="243298" y="0"/>
                      </a:lnTo>
                      <a:cubicBezTo>
                        <a:pt x="248022" y="0"/>
                        <a:pt x="251171" y="3150"/>
                        <a:pt x="251171" y="7874"/>
                      </a:cubicBezTo>
                      <a:lnTo>
                        <a:pt x="251171" y="52754"/>
                      </a:lnTo>
                      <a:cubicBezTo>
                        <a:pt x="251171" y="57478"/>
                        <a:pt x="247234" y="60628"/>
                        <a:pt x="243298" y="60628"/>
                      </a:cubicBezTo>
                      <a:close/>
                      <a:moveTo>
                        <a:pt x="14960" y="44880"/>
                      </a:moveTo>
                      <a:lnTo>
                        <a:pt x="234637" y="44880"/>
                      </a:lnTo>
                      <a:lnTo>
                        <a:pt x="234637" y="15747"/>
                      </a:lnTo>
                      <a:lnTo>
                        <a:pt x="14960" y="15747"/>
                      </a:lnTo>
                      <a:lnTo>
                        <a:pt x="14960" y="448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 name="Google Shape;209;p3"/>
                <p:cNvSpPr/>
                <p:nvPr/>
              </p:nvSpPr>
              <p:spPr>
                <a:xfrm>
                  <a:off x="1067215" y="3167002"/>
                  <a:ext cx="5905" cy="117515"/>
                </a:xfrm>
                <a:custGeom>
                  <a:avLst/>
                  <a:gdLst/>
                  <a:ahLst/>
                  <a:cxnLst/>
                  <a:rect l="l" t="t" r="r" b="b"/>
                  <a:pathLst>
                    <a:path w="7873" h="156686" extrusionOk="0">
                      <a:moveTo>
                        <a:pt x="0" y="0"/>
                      </a:moveTo>
                      <a:lnTo>
                        <a:pt x="0" y="156687"/>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 name="Google Shape;210;p3"/>
                <p:cNvSpPr/>
                <p:nvPr/>
              </p:nvSpPr>
              <p:spPr>
                <a:xfrm>
                  <a:off x="1061309" y="3161097"/>
                  <a:ext cx="11810" cy="129325"/>
                </a:xfrm>
                <a:custGeom>
                  <a:avLst/>
                  <a:gdLst/>
                  <a:ahLst/>
                  <a:cxnLst/>
                  <a:rect l="l" t="t" r="r" b="b"/>
                  <a:pathLst>
                    <a:path w="15747" h="172434" extrusionOk="0">
                      <a:moveTo>
                        <a:pt x="7874" y="172434"/>
                      </a:moveTo>
                      <a:cubicBezTo>
                        <a:pt x="3149" y="172434"/>
                        <a:pt x="0" y="169285"/>
                        <a:pt x="0" y="164561"/>
                      </a:cubicBezTo>
                      <a:lnTo>
                        <a:pt x="0" y="7874"/>
                      </a:lnTo>
                      <a:cubicBezTo>
                        <a:pt x="0" y="3150"/>
                        <a:pt x="3149" y="0"/>
                        <a:pt x="7874" y="0"/>
                      </a:cubicBezTo>
                      <a:cubicBezTo>
                        <a:pt x="12598" y="0"/>
                        <a:pt x="15747" y="3150"/>
                        <a:pt x="15747" y="7874"/>
                      </a:cubicBezTo>
                      <a:lnTo>
                        <a:pt x="15747" y="164561"/>
                      </a:lnTo>
                      <a:cubicBezTo>
                        <a:pt x="15747" y="168498"/>
                        <a:pt x="12598" y="172434"/>
                        <a:pt x="7874" y="1724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 name="Google Shape;211;p3"/>
                <p:cNvSpPr/>
                <p:nvPr/>
              </p:nvSpPr>
              <p:spPr>
                <a:xfrm>
                  <a:off x="992218" y="3210701"/>
                  <a:ext cx="149994" cy="5905"/>
                </a:xfrm>
                <a:custGeom>
                  <a:avLst/>
                  <a:gdLst/>
                  <a:ahLst/>
                  <a:cxnLst/>
                  <a:rect l="l" t="t" r="r" b="b"/>
                  <a:pathLst>
                    <a:path w="199992" h="7873" extrusionOk="0">
                      <a:moveTo>
                        <a:pt x="0" y="0"/>
                      </a:moveTo>
                      <a:lnTo>
                        <a:pt x="199992"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 name="Google Shape;212;p3"/>
                <p:cNvSpPr/>
                <p:nvPr/>
              </p:nvSpPr>
              <p:spPr>
                <a:xfrm>
                  <a:off x="986312" y="3204796"/>
                  <a:ext cx="161804" cy="11810"/>
                </a:xfrm>
                <a:custGeom>
                  <a:avLst/>
                  <a:gdLst/>
                  <a:ahLst/>
                  <a:cxnLst/>
                  <a:rect l="l" t="t" r="r" b="b"/>
                  <a:pathLst>
                    <a:path w="215739" h="15747" extrusionOk="0">
                      <a:moveTo>
                        <a:pt x="207866" y="15747"/>
                      </a:moveTo>
                      <a:lnTo>
                        <a:pt x="7874" y="15747"/>
                      </a:lnTo>
                      <a:cubicBezTo>
                        <a:pt x="3149" y="15747"/>
                        <a:pt x="0" y="12598"/>
                        <a:pt x="0" y="7874"/>
                      </a:cubicBezTo>
                      <a:cubicBezTo>
                        <a:pt x="0" y="3149"/>
                        <a:pt x="3149" y="0"/>
                        <a:pt x="7874" y="0"/>
                      </a:cubicBezTo>
                      <a:lnTo>
                        <a:pt x="207866" y="0"/>
                      </a:lnTo>
                      <a:cubicBezTo>
                        <a:pt x="212590" y="0"/>
                        <a:pt x="215740" y="3149"/>
                        <a:pt x="215740" y="7874"/>
                      </a:cubicBezTo>
                      <a:cubicBezTo>
                        <a:pt x="215740" y="12598"/>
                        <a:pt x="211803" y="15747"/>
                        <a:pt x="20786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grpSp>
          <p:nvGrpSpPr>
            <p:cNvPr id="213" name="Google Shape;213;p3"/>
            <p:cNvGrpSpPr/>
            <p:nvPr/>
          </p:nvGrpSpPr>
          <p:grpSpPr>
            <a:xfrm>
              <a:off x="7201815" y="4840888"/>
              <a:ext cx="246307" cy="246321"/>
              <a:chOff x="2943913" y="3148696"/>
              <a:chExt cx="141727" cy="141727"/>
            </a:xfrm>
          </p:grpSpPr>
          <p:sp>
            <p:nvSpPr>
              <p:cNvPr id="214" name="Google Shape;214;p3"/>
              <p:cNvSpPr/>
              <p:nvPr/>
            </p:nvSpPr>
            <p:spPr>
              <a:xfrm>
                <a:off x="2949818" y="3155192"/>
                <a:ext cx="129916" cy="129916"/>
              </a:xfrm>
              <a:custGeom>
                <a:avLst/>
                <a:gdLst/>
                <a:ahLst/>
                <a:cxnLst/>
                <a:rect l="l" t="t" r="r" b="b"/>
                <a:pathLst>
                  <a:path w="173221" h="173221" extrusionOk="0">
                    <a:moveTo>
                      <a:pt x="173221" y="86611"/>
                    </a:moveTo>
                    <a:cubicBezTo>
                      <a:pt x="173221" y="134445"/>
                      <a:pt x="134445" y="173221"/>
                      <a:pt x="86611" y="173221"/>
                    </a:cubicBezTo>
                    <a:cubicBezTo>
                      <a:pt x="38777" y="173221"/>
                      <a:pt x="0" y="134445"/>
                      <a:pt x="0" y="86611"/>
                    </a:cubicBezTo>
                    <a:cubicBezTo>
                      <a:pt x="0" y="38777"/>
                      <a:pt x="38777" y="0"/>
                      <a:pt x="86611" y="0"/>
                    </a:cubicBezTo>
                    <a:cubicBezTo>
                      <a:pt x="134445" y="0"/>
                      <a:pt x="173221" y="38777"/>
                      <a:pt x="173221" y="8661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3"/>
              <p:cNvSpPr/>
              <p:nvPr/>
            </p:nvSpPr>
            <p:spPr>
              <a:xfrm>
                <a:off x="2943913" y="3148696"/>
                <a:ext cx="141727" cy="141727"/>
              </a:xfrm>
              <a:custGeom>
                <a:avLst/>
                <a:gdLst/>
                <a:ahLst/>
                <a:cxnLst/>
                <a:rect l="l" t="t" r="r" b="b"/>
                <a:pathLst>
                  <a:path w="188969" h="188969" extrusionOk="0">
                    <a:moveTo>
                      <a:pt x="94485" y="188969"/>
                    </a:moveTo>
                    <a:cubicBezTo>
                      <a:pt x="42518" y="188969"/>
                      <a:pt x="0" y="146451"/>
                      <a:pt x="0" y="94485"/>
                    </a:cubicBezTo>
                    <a:cubicBezTo>
                      <a:pt x="0" y="42518"/>
                      <a:pt x="42518" y="0"/>
                      <a:pt x="94485" y="0"/>
                    </a:cubicBezTo>
                    <a:cubicBezTo>
                      <a:pt x="146451" y="0"/>
                      <a:pt x="188969" y="42518"/>
                      <a:pt x="188969" y="94485"/>
                    </a:cubicBezTo>
                    <a:cubicBezTo>
                      <a:pt x="188969" y="146451"/>
                      <a:pt x="146451" y="188969"/>
                      <a:pt x="94485" y="188969"/>
                    </a:cubicBezTo>
                    <a:close/>
                    <a:moveTo>
                      <a:pt x="94485" y="16535"/>
                    </a:moveTo>
                    <a:cubicBezTo>
                      <a:pt x="51179" y="16535"/>
                      <a:pt x="15747" y="51966"/>
                      <a:pt x="15747" y="95272"/>
                    </a:cubicBezTo>
                    <a:cubicBezTo>
                      <a:pt x="15747" y="138577"/>
                      <a:pt x="51179" y="174009"/>
                      <a:pt x="94485" y="174009"/>
                    </a:cubicBezTo>
                    <a:cubicBezTo>
                      <a:pt x="137790" y="174009"/>
                      <a:pt x="173222" y="138577"/>
                      <a:pt x="173222" y="95272"/>
                    </a:cubicBezTo>
                    <a:cubicBezTo>
                      <a:pt x="173222" y="51966"/>
                      <a:pt x="137790" y="16535"/>
                      <a:pt x="94485"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 name="Google Shape;216;p3"/>
              <p:cNvSpPr/>
              <p:nvPr/>
            </p:nvSpPr>
            <p:spPr>
              <a:xfrm>
                <a:off x="2974030" y="3193576"/>
                <a:ext cx="81493" cy="57281"/>
              </a:xfrm>
              <a:custGeom>
                <a:avLst/>
                <a:gdLst/>
                <a:ahLst/>
                <a:cxnLst/>
                <a:rect l="l" t="t" r="r" b="b"/>
                <a:pathLst>
                  <a:path w="108657" h="76375" extrusionOk="0">
                    <a:moveTo>
                      <a:pt x="43305" y="76375"/>
                    </a:moveTo>
                    <a:lnTo>
                      <a:pt x="0" y="33070"/>
                    </a:lnTo>
                    <a:lnTo>
                      <a:pt x="11023" y="22046"/>
                    </a:lnTo>
                    <a:lnTo>
                      <a:pt x="43305" y="54329"/>
                    </a:lnTo>
                    <a:lnTo>
                      <a:pt x="97634" y="0"/>
                    </a:lnTo>
                    <a:lnTo>
                      <a:pt x="108657" y="1102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217" name="Google Shape;217;p3"/>
            <p:cNvSpPr/>
            <p:nvPr/>
          </p:nvSpPr>
          <p:spPr>
            <a:xfrm rot="-5400000">
              <a:off x="8232290" y="4125925"/>
              <a:ext cx="821901" cy="135117"/>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18" name="Google Shape;218;p3"/>
            <p:cNvCxnSpPr/>
            <p:nvPr/>
          </p:nvCxnSpPr>
          <p:spPr>
            <a:xfrm rot="10800000">
              <a:off x="8255600" y="4764225"/>
              <a:ext cx="437700" cy="0"/>
            </a:xfrm>
            <a:prstGeom prst="straightConnector1">
              <a:avLst/>
            </a:prstGeom>
            <a:noFill/>
            <a:ln w="19050" cap="flat" cmpd="sng">
              <a:solidFill>
                <a:schemeClr val="dk1"/>
              </a:solidFill>
              <a:prstDash val="dot"/>
              <a:round/>
              <a:headEnd type="none" w="med" len="med"/>
              <a:tailEnd type="none" w="med" len="med"/>
            </a:ln>
          </p:spPr>
        </p:cxnSp>
        <p:sp>
          <p:nvSpPr>
            <p:cNvPr id="219" name="Google Shape;219;p3"/>
            <p:cNvSpPr/>
            <p:nvPr/>
          </p:nvSpPr>
          <p:spPr>
            <a:xfrm>
              <a:off x="7483723" y="4874925"/>
              <a:ext cx="630929" cy="108263"/>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18"/>
        <p:cNvGrpSpPr/>
        <p:nvPr/>
      </p:nvGrpSpPr>
      <p:grpSpPr>
        <a:xfrm>
          <a:off x="0" y="0"/>
          <a:ext cx="0" cy="0"/>
          <a:chOff x="0" y="0"/>
          <a:chExt cx="0" cy="0"/>
        </a:xfrm>
      </p:grpSpPr>
      <p:grpSp>
        <p:nvGrpSpPr>
          <p:cNvPr id="1119" name="Google Shape;1119;p22"/>
          <p:cNvGrpSpPr/>
          <p:nvPr/>
        </p:nvGrpSpPr>
        <p:grpSpPr>
          <a:xfrm>
            <a:off x="287154" y="142692"/>
            <a:ext cx="1395787" cy="1650559"/>
            <a:chOff x="287154" y="142692"/>
            <a:chExt cx="1395787" cy="1650559"/>
          </a:xfrm>
        </p:grpSpPr>
        <p:grpSp>
          <p:nvGrpSpPr>
            <p:cNvPr id="1120" name="Google Shape;1120;p22"/>
            <p:cNvGrpSpPr/>
            <p:nvPr/>
          </p:nvGrpSpPr>
          <p:grpSpPr>
            <a:xfrm>
              <a:off x="1405983" y="534342"/>
              <a:ext cx="276958" cy="300578"/>
              <a:chOff x="6538458" y="1363529"/>
              <a:chExt cx="276958" cy="300578"/>
            </a:xfrm>
          </p:grpSpPr>
          <p:sp>
            <p:nvSpPr>
              <p:cNvPr id="1121" name="Google Shape;1121;p22"/>
              <p:cNvSpPr/>
              <p:nvPr/>
            </p:nvSpPr>
            <p:spPr>
              <a:xfrm>
                <a:off x="6547316" y="1372239"/>
                <a:ext cx="258651" cy="283010"/>
              </a:xfrm>
              <a:custGeom>
                <a:avLst/>
                <a:gdLst/>
                <a:ahLst/>
                <a:cxnLst/>
                <a:rect l="l" t="t" r="r" b="b"/>
                <a:pathLst>
                  <a:path w="344868" h="377347" extrusionOk="0">
                    <a:moveTo>
                      <a:pt x="172434" y="377347"/>
                    </a:moveTo>
                    <a:lnTo>
                      <a:pt x="172434" y="377347"/>
                    </a:lnTo>
                    <a:cubicBezTo>
                      <a:pt x="77162" y="377347"/>
                      <a:pt x="0" y="300185"/>
                      <a:pt x="0" y="204913"/>
                    </a:cubicBezTo>
                    <a:lnTo>
                      <a:pt x="0" y="32479"/>
                    </a:lnTo>
                    <a:lnTo>
                      <a:pt x="0" y="32479"/>
                    </a:lnTo>
                    <a:cubicBezTo>
                      <a:pt x="111019" y="-10826"/>
                      <a:pt x="233849" y="-10826"/>
                      <a:pt x="344869" y="32479"/>
                    </a:cubicBezTo>
                    <a:lnTo>
                      <a:pt x="344869" y="32479"/>
                    </a:lnTo>
                    <a:lnTo>
                      <a:pt x="344869" y="204913"/>
                    </a:lnTo>
                    <a:cubicBezTo>
                      <a:pt x="344869" y="300185"/>
                      <a:pt x="267706" y="377347"/>
                      <a:pt x="172434" y="3773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2" name="Google Shape;1122;p22"/>
              <p:cNvSpPr/>
              <p:nvPr/>
            </p:nvSpPr>
            <p:spPr>
              <a:xfrm>
                <a:off x="6547316" y="1372239"/>
                <a:ext cx="258651" cy="283010"/>
              </a:xfrm>
              <a:custGeom>
                <a:avLst/>
                <a:gdLst/>
                <a:ahLst/>
                <a:cxnLst/>
                <a:rect l="l" t="t" r="r" b="b"/>
                <a:pathLst>
                  <a:path w="344868" h="377347" extrusionOk="0">
                    <a:moveTo>
                      <a:pt x="344869" y="32479"/>
                    </a:moveTo>
                    <a:lnTo>
                      <a:pt x="344869" y="32479"/>
                    </a:lnTo>
                    <a:cubicBezTo>
                      <a:pt x="233849" y="-10826"/>
                      <a:pt x="111019" y="-10826"/>
                      <a:pt x="0" y="32479"/>
                    </a:cubicBezTo>
                    <a:lnTo>
                      <a:pt x="0" y="204913"/>
                    </a:lnTo>
                    <a:cubicBezTo>
                      <a:pt x="0" y="300185"/>
                      <a:pt x="77162" y="377347"/>
                      <a:pt x="172434" y="377347"/>
                    </a:cubicBezTo>
                    <a:lnTo>
                      <a:pt x="172434" y="377347"/>
                    </a:lnTo>
                    <a:cubicBezTo>
                      <a:pt x="267706" y="377347"/>
                      <a:pt x="344869" y="300185"/>
                      <a:pt x="344869" y="204913"/>
                    </a:cubicBezTo>
                    <a:lnTo>
                      <a:pt x="344869" y="32479"/>
                    </a:lnTo>
                    <a:close/>
                    <a:moveTo>
                      <a:pt x="325185" y="204913"/>
                    </a:moveTo>
                    <a:cubicBezTo>
                      <a:pt x="325185" y="289162"/>
                      <a:pt x="256683" y="357663"/>
                      <a:pt x="172434" y="357663"/>
                    </a:cubicBezTo>
                    <a:cubicBezTo>
                      <a:pt x="88186" y="357663"/>
                      <a:pt x="19684" y="289162"/>
                      <a:pt x="19684" y="204913"/>
                    </a:cubicBezTo>
                    <a:lnTo>
                      <a:pt x="19684" y="45864"/>
                    </a:lnTo>
                    <a:cubicBezTo>
                      <a:pt x="118893" y="10433"/>
                      <a:pt x="225975" y="10433"/>
                      <a:pt x="325185" y="45864"/>
                    </a:cubicBezTo>
                    <a:lnTo>
                      <a:pt x="325185" y="20491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3" name="Google Shape;1123;p22"/>
              <p:cNvSpPr/>
              <p:nvPr/>
            </p:nvSpPr>
            <p:spPr>
              <a:xfrm>
                <a:off x="6538458" y="1363529"/>
                <a:ext cx="276958" cy="300578"/>
              </a:xfrm>
              <a:custGeom>
                <a:avLst/>
                <a:gdLst/>
                <a:ahLst/>
                <a:cxnLst/>
                <a:rect l="l" t="t" r="r" b="b"/>
                <a:pathLst>
                  <a:path w="369277" h="400771" extrusionOk="0">
                    <a:moveTo>
                      <a:pt x="184245" y="400772"/>
                    </a:moveTo>
                    <a:cubicBezTo>
                      <a:pt x="82674" y="400772"/>
                      <a:pt x="0" y="318098"/>
                      <a:pt x="0" y="216527"/>
                    </a:cubicBezTo>
                    <a:lnTo>
                      <a:pt x="0" y="36219"/>
                    </a:lnTo>
                    <a:lnTo>
                      <a:pt x="7874" y="33070"/>
                    </a:lnTo>
                    <a:cubicBezTo>
                      <a:pt x="122042" y="-11023"/>
                      <a:pt x="247235" y="-11023"/>
                      <a:pt x="361403" y="33070"/>
                    </a:cubicBezTo>
                    <a:lnTo>
                      <a:pt x="369277" y="36219"/>
                    </a:lnTo>
                    <a:lnTo>
                      <a:pt x="369277" y="216527"/>
                    </a:lnTo>
                    <a:cubicBezTo>
                      <a:pt x="368490" y="318098"/>
                      <a:pt x="285816" y="400772"/>
                      <a:pt x="184245" y="400772"/>
                    </a:cubicBezTo>
                    <a:close/>
                    <a:moveTo>
                      <a:pt x="43305" y="66139"/>
                    </a:moveTo>
                    <a:lnTo>
                      <a:pt x="43305" y="216527"/>
                    </a:lnTo>
                    <a:cubicBezTo>
                      <a:pt x="43305" y="294477"/>
                      <a:pt x="106295" y="357466"/>
                      <a:pt x="184245" y="357466"/>
                    </a:cubicBezTo>
                    <a:cubicBezTo>
                      <a:pt x="262195" y="357466"/>
                      <a:pt x="325185" y="294477"/>
                      <a:pt x="325185" y="216527"/>
                    </a:cubicBezTo>
                    <a:lnTo>
                      <a:pt x="325185" y="66139"/>
                    </a:lnTo>
                    <a:cubicBezTo>
                      <a:pt x="233849" y="35432"/>
                      <a:pt x="134640" y="35432"/>
                      <a:pt x="43305" y="661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4" name="Google Shape;1124;p22"/>
              <p:cNvSpPr/>
              <p:nvPr/>
            </p:nvSpPr>
            <p:spPr>
              <a:xfrm>
                <a:off x="6589834" y="1445612"/>
                <a:ext cx="184244" cy="135821"/>
              </a:xfrm>
              <a:custGeom>
                <a:avLst/>
                <a:gdLst/>
                <a:ahLst/>
                <a:cxnLst/>
                <a:rect l="l" t="t" r="r" b="b"/>
                <a:pathLst>
                  <a:path w="245659" h="181095" extrusionOk="0">
                    <a:moveTo>
                      <a:pt x="231487" y="4724"/>
                    </a:moveTo>
                    <a:cubicBezTo>
                      <a:pt x="226763" y="6299"/>
                      <a:pt x="222826" y="7874"/>
                      <a:pt x="218102" y="9448"/>
                    </a:cubicBezTo>
                    <a:lnTo>
                      <a:pt x="205504" y="14960"/>
                    </a:lnTo>
                    <a:cubicBezTo>
                      <a:pt x="200779" y="16535"/>
                      <a:pt x="196842" y="18897"/>
                      <a:pt x="192905" y="21259"/>
                    </a:cubicBezTo>
                    <a:cubicBezTo>
                      <a:pt x="188969" y="23621"/>
                      <a:pt x="184244" y="25196"/>
                      <a:pt x="180308" y="28345"/>
                    </a:cubicBezTo>
                    <a:lnTo>
                      <a:pt x="167710" y="35432"/>
                    </a:lnTo>
                    <a:cubicBezTo>
                      <a:pt x="163773" y="37794"/>
                      <a:pt x="159836" y="40943"/>
                      <a:pt x="155899" y="43305"/>
                    </a:cubicBezTo>
                    <a:cubicBezTo>
                      <a:pt x="151962" y="45668"/>
                      <a:pt x="148026" y="48817"/>
                      <a:pt x="144089" y="51966"/>
                    </a:cubicBezTo>
                    <a:cubicBezTo>
                      <a:pt x="140152" y="55116"/>
                      <a:pt x="136215" y="57478"/>
                      <a:pt x="133065" y="60628"/>
                    </a:cubicBezTo>
                    <a:lnTo>
                      <a:pt x="122042" y="70076"/>
                    </a:lnTo>
                    <a:lnTo>
                      <a:pt x="111020" y="79524"/>
                    </a:lnTo>
                    <a:cubicBezTo>
                      <a:pt x="107083" y="82674"/>
                      <a:pt x="103933" y="86611"/>
                      <a:pt x="100783" y="89760"/>
                    </a:cubicBezTo>
                    <a:cubicBezTo>
                      <a:pt x="97634" y="92910"/>
                      <a:pt x="94484" y="96847"/>
                      <a:pt x="90548" y="100783"/>
                    </a:cubicBezTo>
                    <a:cubicBezTo>
                      <a:pt x="87398" y="104720"/>
                      <a:pt x="84249" y="107870"/>
                      <a:pt x="81099" y="111807"/>
                    </a:cubicBezTo>
                    <a:lnTo>
                      <a:pt x="81099" y="111807"/>
                    </a:lnTo>
                    <a:lnTo>
                      <a:pt x="42518" y="48817"/>
                    </a:lnTo>
                    <a:lnTo>
                      <a:pt x="0" y="80312"/>
                    </a:lnTo>
                    <a:lnTo>
                      <a:pt x="65352" y="155899"/>
                    </a:lnTo>
                    <a:lnTo>
                      <a:pt x="87398" y="181095"/>
                    </a:lnTo>
                    <a:lnTo>
                      <a:pt x="96847" y="153537"/>
                    </a:lnTo>
                    <a:cubicBezTo>
                      <a:pt x="96847" y="152750"/>
                      <a:pt x="97634" y="151963"/>
                      <a:pt x="97634" y="151175"/>
                    </a:cubicBezTo>
                    <a:cubicBezTo>
                      <a:pt x="97634" y="150388"/>
                      <a:pt x="98421" y="149600"/>
                      <a:pt x="99209" y="148026"/>
                    </a:cubicBezTo>
                    <a:cubicBezTo>
                      <a:pt x="99996" y="146451"/>
                      <a:pt x="100783" y="144089"/>
                      <a:pt x="102358" y="142514"/>
                    </a:cubicBezTo>
                    <a:cubicBezTo>
                      <a:pt x="103933" y="138577"/>
                      <a:pt x="106295" y="134640"/>
                      <a:pt x="108657" y="130703"/>
                    </a:cubicBezTo>
                    <a:cubicBezTo>
                      <a:pt x="111020" y="126767"/>
                      <a:pt x="113381" y="122830"/>
                      <a:pt x="115744" y="119680"/>
                    </a:cubicBezTo>
                    <a:cubicBezTo>
                      <a:pt x="118105" y="115743"/>
                      <a:pt x="120468" y="111807"/>
                      <a:pt x="122830" y="108657"/>
                    </a:cubicBezTo>
                    <a:cubicBezTo>
                      <a:pt x="125192" y="104720"/>
                      <a:pt x="128341" y="101571"/>
                      <a:pt x="130704" y="97634"/>
                    </a:cubicBezTo>
                    <a:lnTo>
                      <a:pt x="139365" y="86611"/>
                    </a:lnTo>
                    <a:lnTo>
                      <a:pt x="148026" y="76375"/>
                    </a:lnTo>
                    <a:cubicBezTo>
                      <a:pt x="151175" y="73226"/>
                      <a:pt x="154325" y="70076"/>
                      <a:pt x="157474" y="66139"/>
                    </a:cubicBezTo>
                    <a:cubicBezTo>
                      <a:pt x="160623" y="62990"/>
                      <a:pt x="163773" y="59840"/>
                      <a:pt x="166923" y="56691"/>
                    </a:cubicBezTo>
                    <a:cubicBezTo>
                      <a:pt x="170072" y="53541"/>
                      <a:pt x="173221" y="50392"/>
                      <a:pt x="177158" y="47242"/>
                    </a:cubicBezTo>
                    <a:lnTo>
                      <a:pt x="187394" y="38581"/>
                    </a:lnTo>
                    <a:cubicBezTo>
                      <a:pt x="190544" y="35432"/>
                      <a:pt x="194481" y="33070"/>
                      <a:pt x="198418" y="29920"/>
                    </a:cubicBezTo>
                    <a:cubicBezTo>
                      <a:pt x="202354" y="27558"/>
                      <a:pt x="205504" y="24408"/>
                      <a:pt x="209441" y="22046"/>
                    </a:cubicBezTo>
                    <a:lnTo>
                      <a:pt x="221252" y="14173"/>
                    </a:lnTo>
                    <a:cubicBezTo>
                      <a:pt x="225188" y="11811"/>
                      <a:pt x="229125" y="9448"/>
                      <a:pt x="233062" y="7086"/>
                    </a:cubicBezTo>
                    <a:lnTo>
                      <a:pt x="245660" y="0"/>
                    </a:lnTo>
                    <a:lnTo>
                      <a:pt x="231487" y="472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125" name="Google Shape;1125;p22"/>
            <p:cNvGrpSpPr/>
            <p:nvPr/>
          </p:nvGrpSpPr>
          <p:grpSpPr>
            <a:xfrm>
              <a:off x="323325" y="142692"/>
              <a:ext cx="269890" cy="370691"/>
              <a:chOff x="3239177" y="3416795"/>
              <a:chExt cx="196055" cy="269280"/>
            </a:xfrm>
          </p:grpSpPr>
          <p:sp>
            <p:nvSpPr>
              <p:cNvPr id="1126" name="Google Shape;1126;p22"/>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22"/>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8" name="Google Shape;1128;p22"/>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9" name="Google Shape;1129;p22"/>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0" name="Google Shape;1130;p22"/>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22"/>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2" name="Google Shape;1132;p22"/>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133" name="Google Shape;1133;p22"/>
            <p:cNvGrpSpPr/>
            <p:nvPr/>
          </p:nvGrpSpPr>
          <p:grpSpPr>
            <a:xfrm>
              <a:off x="287154" y="1181936"/>
              <a:ext cx="342240" cy="611316"/>
              <a:chOff x="2384683" y="3022322"/>
              <a:chExt cx="248612" cy="444076"/>
            </a:xfrm>
          </p:grpSpPr>
          <p:sp>
            <p:nvSpPr>
              <p:cNvPr id="1134" name="Google Shape;1134;p22"/>
              <p:cNvSpPr/>
              <p:nvPr/>
            </p:nvSpPr>
            <p:spPr>
              <a:xfrm>
                <a:off x="2390588" y="3028228"/>
                <a:ext cx="236801" cy="432266"/>
              </a:xfrm>
              <a:custGeom>
                <a:avLst/>
                <a:gdLst/>
                <a:ahLst/>
                <a:cxnLst/>
                <a:rect l="l" t="t" r="r" b="b"/>
                <a:pathLst>
                  <a:path w="315735" h="576355" extrusionOk="0">
                    <a:moveTo>
                      <a:pt x="284241" y="576356"/>
                    </a:moveTo>
                    <a:lnTo>
                      <a:pt x="31495" y="576356"/>
                    </a:lnTo>
                    <a:cubicBezTo>
                      <a:pt x="14173" y="576356"/>
                      <a:pt x="0" y="562183"/>
                      <a:pt x="0" y="544861"/>
                    </a:cubicBezTo>
                    <a:lnTo>
                      <a:pt x="0" y="31495"/>
                    </a:lnTo>
                    <a:cubicBezTo>
                      <a:pt x="0" y="14173"/>
                      <a:pt x="14173" y="0"/>
                      <a:pt x="31495" y="0"/>
                    </a:cubicBezTo>
                    <a:lnTo>
                      <a:pt x="284241" y="0"/>
                    </a:lnTo>
                    <a:cubicBezTo>
                      <a:pt x="301563" y="0"/>
                      <a:pt x="315736" y="14173"/>
                      <a:pt x="315736" y="31495"/>
                    </a:cubicBezTo>
                    <a:lnTo>
                      <a:pt x="315736" y="544861"/>
                    </a:lnTo>
                    <a:cubicBezTo>
                      <a:pt x="315736" y="562183"/>
                      <a:pt x="301563" y="576356"/>
                      <a:pt x="284241" y="576356"/>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5" name="Google Shape;1135;p22"/>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6" name="Google Shape;1136;p22"/>
              <p:cNvSpPr/>
              <p:nvPr/>
            </p:nvSpPr>
            <p:spPr>
              <a:xfrm>
                <a:off x="2390588" y="3076060"/>
                <a:ext cx="236801" cy="311798"/>
              </a:xfrm>
              <a:custGeom>
                <a:avLst/>
                <a:gdLst/>
                <a:ahLst/>
                <a:cxnLst/>
                <a:rect l="l" t="t" r="r" b="b"/>
                <a:pathLst>
                  <a:path w="315735" h="415731" extrusionOk="0">
                    <a:moveTo>
                      <a:pt x="0" y="0"/>
                    </a:moveTo>
                    <a:lnTo>
                      <a:pt x="315736" y="0"/>
                    </a:lnTo>
                    <a:lnTo>
                      <a:pt x="315736" y="415732"/>
                    </a:lnTo>
                    <a:lnTo>
                      <a:pt x="0" y="415732"/>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7" name="Google Shape;1137;p22"/>
              <p:cNvSpPr/>
              <p:nvPr/>
            </p:nvSpPr>
            <p:spPr>
              <a:xfrm>
                <a:off x="2384683" y="3022322"/>
                <a:ext cx="248612" cy="444076"/>
              </a:xfrm>
              <a:custGeom>
                <a:avLst/>
                <a:gdLst/>
                <a:ahLst/>
                <a:cxnLst/>
                <a:rect l="l" t="t" r="r" b="b"/>
                <a:pathLst>
                  <a:path w="331483" h="592102" extrusionOk="0">
                    <a:moveTo>
                      <a:pt x="292115" y="592103"/>
                    </a:moveTo>
                    <a:lnTo>
                      <a:pt x="39369" y="592103"/>
                    </a:lnTo>
                    <a:cubicBezTo>
                      <a:pt x="17322" y="592103"/>
                      <a:pt x="0" y="574781"/>
                      <a:pt x="0" y="552734"/>
                    </a:cubicBezTo>
                    <a:lnTo>
                      <a:pt x="0" y="39369"/>
                    </a:lnTo>
                    <a:cubicBezTo>
                      <a:pt x="0" y="17322"/>
                      <a:pt x="17322" y="0"/>
                      <a:pt x="39369" y="0"/>
                    </a:cubicBezTo>
                    <a:lnTo>
                      <a:pt x="292115" y="0"/>
                    </a:lnTo>
                    <a:cubicBezTo>
                      <a:pt x="314161" y="0"/>
                      <a:pt x="331483" y="17322"/>
                      <a:pt x="331483" y="39369"/>
                    </a:cubicBezTo>
                    <a:lnTo>
                      <a:pt x="331483" y="552734"/>
                    </a:lnTo>
                    <a:cubicBezTo>
                      <a:pt x="331483" y="573994"/>
                      <a:pt x="314161" y="592103"/>
                      <a:pt x="292115" y="592103"/>
                    </a:cubicBezTo>
                    <a:close/>
                    <a:moveTo>
                      <a:pt x="39369" y="14960"/>
                    </a:moveTo>
                    <a:cubicBezTo>
                      <a:pt x="25983" y="14960"/>
                      <a:pt x="15747" y="25196"/>
                      <a:pt x="15747" y="38581"/>
                    </a:cubicBezTo>
                    <a:lnTo>
                      <a:pt x="15747" y="551947"/>
                    </a:lnTo>
                    <a:cubicBezTo>
                      <a:pt x="15747" y="565332"/>
                      <a:pt x="25983" y="575568"/>
                      <a:pt x="39369" y="575568"/>
                    </a:cubicBezTo>
                    <a:lnTo>
                      <a:pt x="292115" y="575568"/>
                    </a:lnTo>
                    <a:cubicBezTo>
                      <a:pt x="305500" y="575568"/>
                      <a:pt x="315736" y="565332"/>
                      <a:pt x="315736" y="551947"/>
                    </a:cubicBezTo>
                    <a:lnTo>
                      <a:pt x="315736" y="38581"/>
                    </a:lnTo>
                    <a:cubicBezTo>
                      <a:pt x="315736" y="25196"/>
                      <a:pt x="305500" y="14960"/>
                      <a:pt x="292115" y="14960"/>
                    </a:cubicBezTo>
                    <a:lnTo>
                      <a:pt x="39369" y="1496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8" name="Google Shape;1138;p22"/>
              <p:cNvSpPr/>
              <p:nvPr/>
            </p:nvSpPr>
            <p:spPr>
              <a:xfrm>
                <a:off x="2473853" y="3047715"/>
                <a:ext cx="70863" cy="11810"/>
              </a:xfrm>
              <a:custGeom>
                <a:avLst/>
                <a:gdLst/>
                <a:ahLst/>
                <a:cxnLst/>
                <a:rect l="l" t="t" r="r" b="b"/>
                <a:pathLst>
                  <a:path w="94484" h="15747" extrusionOk="0">
                    <a:moveTo>
                      <a:pt x="86611" y="15747"/>
                    </a:moveTo>
                    <a:lnTo>
                      <a:pt x="7874" y="15747"/>
                    </a:lnTo>
                    <a:cubicBezTo>
                      <a:pt x="3149" y="15747"/>
                      <a:pt x="0" y="12598"/>
                      <a:pt x="0" y="7874"/>
                    </a:cubicBezTo>
                    <a:cubicBezTo>
                      <a:pt x="0" y="3150"/>
                      <a:pt x="3149" y="0"/>
                      <a:pt x="7874" y="0"/>
                    </a:cubicBezTo>
                    <a:lnTo>
                      <a:pt x="86611" y="0"/>
                    </a:lnTo>
                    <a:cubicBezTo>
                      <a:pt x="91335" y="0"/>
                      <a:pt x="94485" y="3150"/>
                      <a:pt x="94485" y="7874"/>
                    </a:cubicBezTo>
                    <a:cubicBezTo>
                      <a:pt x="94485" y="12598"/>
                      <a:pt x="90548" y="15747"/>
                      <a:pt x="8661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9" name="Google Shape;1139;p22"/>
              <p:cNvSpPr/>
              <p:nvPr/>
            </p:nvSpPr>
            <p:spPr>
              <a:xfrm>
                <a:off x="2488616" y="3402032"/>
                <a:ext cx="41336" cy="41336"/>
              </a:xfrm>
              <a:custGeom>
                <a:avLst/>
                <a:gdLst/>
                <a:ahLst/>
                <a:cxnLst/>
                <a:rect l="l" t="t" r="r" b="b"/>
                <a:pathLst>
                  <a:path w="55115" h="55115" extrusionOk="0">
                    <a:moveTo>
                      <a:pt x="27558" y="55116"/>
                    </a:moveTo>
                    <a:cubicBezTo>
                      <a:pt x="12598" y="55116"/>
                      <a:pt x="0" y="42518"/>
                      <a:pt x="0" y="27558"/>
                    </a:cubicBezTo>
                    <a:cubicBezTo>
                      <a:pt x="0" y="12598"/>
                      <a:pt x="12598" y="0"/>
                      <a:pt x="27558" y="0"/>
                    </a:cubicBezTo>
                    <a:cubicBezTo>
                      <a:pt x="42518" y="0"/>
                      <a:pt x="55116" y="12598"/>
                      <a:pt x="55116" y="27558"/>
                    </a:cubicBezTo>
                    <a:cubicBezTo>
                      <a:pt x="55116" y="42518"/>
                      <a:pt x="42518" y="55116"/>
                      <a:pt x="27558" y="55116"/>
                    </a:cubicBezTo>
                    <a:close/>
                    <a:moveTo>
                      <a:pt x="27558" y="15747"/>
                    </a:moveTo>
                    <a:cubicBezTo>
                      <a:pt x="21259" y="15747"/>
                      <a:pt x="15747" y="21259"/>
                      <a:pt x="15747" y="27558"/>
                    </a:cubicBezTo>
                    <a:cubicBezTo>
                      <a:pt x="15747" y="33857"/>
                      <a:pt x="21259" y="39369"/>
                      <a:pt x="27558" y="39369"/>
                    </a:cubicBezTo>
                    <a:cubicBezTo>
                      <a:pt x="33857" y="39369"/>
                      <a:pt x="39369" y="33857"/>
                      <a:pt x="39369" y="27558"/>
                    </a:cubicBezTo>
                    <a:cubicBezTo>
                      <a:pt x="39369" y="21259"/>
                      <a:pt x="33857" y="15747"/>
                      <a:pt x="27558"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0" name="Google Shape;1140;p22"/>
              <p:cNvSpPr/>
              <p:nvPr/>
            </p:nvSpPr>
            <p:spPr>
              <a:xfrm>
                <a:off x="2436059" y="3158735"/>
                <a:ext cx="146451" cy="146450"/>
              </a:xfrm>
              <a:custGeom>
                <a:avLst/>
                <a:gdLst/>
                <a:ahLst/>
                <a:cxnLst/>
                <a:rect l="l" t="t" r="r" b="b"/>
                <a:pathLst>
                  <a:path w="195268" h="195267" extrusionOk="0">
                    <a:moveTo>
                      <a:pt x="97634" y="195268"/>
                    </a:moveTo>
                    <a:cubicBezTo>
                      <a:pt x="44093" y="195268"/>
                      <a:pt x="0" y="151962"/>
                      <a:pt x="0" y="97634"/>
                    </a:cubicBezTo>
                    <a:cubicBezTo>
                      <a:pt x="0" y="43305"/>
                      <a:pt x="43305" y="0"/>
                      <a:pt x="97634" y="0"/>
                    </a:cubicBezTo>
                    <a:cubicBezTo>
                      <a:pt x="151963" y="0"/>
                      <a:pt x="195268" y="43305"/>
                      <a:pt x="195268" y="97634"/>
                    </a:cubicBezTo>
                    <a:cubicBezTo>
                      <a:pt x="195268" y="151962"/>
                      <a:pt x="151175" y="195268"/>
                      <a:pt x="97634" y="195268"/>
                    </a:cubicBezTo>
                    <a:close/>
                    <a:moveTo>
                      <a:pt x="97634" y="16535"/>
                    </a:moveTo>
                    <a:cubicBezTo>
                      <a:pt x="52754" y="16535"/>
                      <a:pt x="15747" y="52753"/>
                      <a:pt x="15747" y="98421"/>
                    </a:cubicBezTo>
                    <a:cubicBezTo>
                      <a:pt x="15747" y="143301"/>
                      <a:pt x="51967" y="180308"/>
                      <a:pt x="97634" y="180308"/>
                    </a:cubicBezTo>
                    <a:cubicBezTo>
                      <a:pt x="142514" y="180308"/>
                      <a:pt x="179521" y="144089"/>
                      <a:pt x="179521" y="98421"/>
                    </a:cubicBezTo>
                    <a:cubicBezTo>
                      <a:pt x="178733" y="53541"/>
                      <a:pt x="142514" y="16535"/>
                      <a:pt x="97634" y="1653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1" name="Google Shape;1141;p22"/>
              <p:cNvSpPr/>
              <p:nvPr/>
            </p:nvSpPr>
            <p:spPr>
              <a:xfrm>
                <a:off x="2489207" y="3195938"/>
                <a:ext cx="40156" cy="80312"/>
              </a:xfrm>
              <a:custGeom>
                <a:avLst/>
                <a:gdLst/>
                <a:ahLst/>
                <a:cxnLst/>
                <a:rect l="l" t="t" r="r" b="b"/>
                <a:pathLst>
                  <a:path w="53541" h="107082" extrusionOk="0">
                    <a:moveTo>
                      <a:pt x="24409" y="106295"/>
                    </a:moveTo>
                    <a:lnTo>
                      <a:pt x="24409" y="95272"/>
                    </a:lnTo>
                    <a:cubicBezTo>
                      <a:pt x="8661" y="94485"/>
                      <a:pt x="787" y="85036"/>
                      <a:pt x="0" y="66927"/>
                    </a:cubicBezTo>
                    <a:lnTo>
                      <a:pt x="16535" y="66927"/>
                    </a:lnTo>
                    <a:cubicBezTo>
                      <a:pt x="16535" y="76375"/>
                      <a:pt x="19684" y="81099"/>
                      <a:pt x="24409" y="81886"/>
                    </a:cubicBezTo>
                    <a:lnTo>
                      <a:pt x="24409" y="55116"/>
                    </a:lnTo>
                    <a:cubicBezTo>
                      <a:pt x="16535" y="49604"/>
                      <a:pt x="11023" y="44093"/>
                      <a:pt x="7874" y="39369"/>
                    </a:cubicBezTo>
                    <a:cubicBezTo>
                      <a:pt x="4724" y="34644"/>
                      <a:pt x="2362" y="29920"/>
                      <a:pt x="2362" y="24408"/>
                    </a:cubicBezTo>
                    <a:cubicBezTo>
                      <a:pt x="2362" y="18109"/>
                      <a:pt x="3937" y="13385"/>
                      <a:pt x="7874" y="9449"/>
                    </a:cubicBezTo>
                    <a:cubicBezTo>
                      <a:pt x="11811" y="5512"/>
                      <a:pt x="17322" y="3149"/>
                      <a:pt x="23621" y="2362"/>
                    </a:cubicBezTo>
                    <a:lnTo>
                      <a:pt x="23621" y="0"/>
                    </a:lnTo>
                    <a:lnTo>
                      <a:pt x="30708" y="0"/>
                    </a:lnTo>
                    <a:lnTo>
                      <a:pt x="30708" y="2362"/>
                    </a:lnTo>
                    <a:cubicBezTo>
                      <a:pt x="44093" y="3937"/>
                      <a:pt x="51179" y="11811"/>
                      <a:pt x="51967" y="26770"/>
                    </a:cubicBezTo>
                    <a:lnTo>
                      <a:pt x="37007" y="26770"/>
                    </a:lnTo>
                    <a:cubicBezTo>
                      <a:pt x="37007" y="20471"/>
                      <a:pt x="34645" y="17322"/>
                      <a:pt x="30708" y="15747"/>
                    </a:cubicBezTo>
                    <a:lnTo>
                      <a:pt x="30708" y="38581"/>
                    </a:lnTo>
                    <a:cubicBezTo>
                      <a:pt x="38581" y="44880"/>
                      <a:pt x="44093" y="50391"/>
                      <a:pt x="48030" y="55903"/>
                    </a:cubicBezTo>
                    <a:cubicBezTo>
                      <a:pt x="51179" y="61415"/>
                      <a:pt x="53541" y="66927"/>
                      <a:pt x="53541" y="72438"/>
                    </a:cubicBezTo>
                    <a:cubicBezTo>
                      <a:pt x="53541" y="78737"/>
                      <a:pt x="51179" y="84249"/>
                      <a:pt x="47242" y="88186"/>
                    </a:cubicBezTo>
                    <a:cubicBezTo>
                      <a:pt x="43305" y="92122"/>
                      <a:pt x="37794" y="95272"/>
                      <a:pt x="30708" y="96059"/>
                    </a:cubicBezTo>
                    <a:lnTo>
                      <a:pt x="30708" y="107082"/>
                    </a:lnTo>
                    <a:lnTo>
                      <a:pt x="24409" y="106295"/>
                    </a:lnTo>
                    <a:lnTo>
                      <a:pt x="24409" y="106295"/>
                    </a:lnTo>
                    <a:close/>
                    <a:moveTo>
                      <a:pt x="24409" y="32282"/>
                    </a:moveTo>
                    <a:lnTo>
                      <a:pt x="24409" y="15747"/>
                    </a:lnTo>
                    <a:cubicBezTo>
                      <a:pt x="20472" y="16535"/>
                      <a:pt x="18897" y="18897"/>
                      <a:pt x="18897" y="22833"/>
                    </a:cubicBezTo>
                    <a:cubicBezTo>
                      <a:pt x="18110" y="25983"/>
                      <a:pt x="20472" y="29133"/>
                      <a:pt x="24409" y="32282"/>
                    </a:cubicBezTo>
                    <a:close/>
                    <a:moveTo>
                      <a:pt x="30708" y="61415"/>
                    </a:moveTo>
                    <a:lnTo>
                      <a:pt x="30708" y="81886"/>
                    </a:lnTo>
                    <a:cubicBezTo>
                      <a:pt x="32282" y="81886"/>
                      <a:pt x="33857" y="80312"/>
                      <a:pt x="35432" y="78737"/>
                    </a:cubicBezTo>
                    <a:cubicBezTo>
                      <a:pt x="36219" y="77162"/>
                      <a:pt x="37007" y="75587"/>
                      <a:pt x="37007" y="73225"/>
                    </a:cubicBezTo>
                    <a:cubicBezTo>
                      <a:pt x="37794" y="69289"/>
                      <a:pt x="35432" y="65352"/>
                      <a:pt x="30708" y="6141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142" name="Google Shape;1142;p22"/>
            <p:cNvSpPr/>
            <p:nvPr/>
          </p:nvSpPr>
          <p:spPr>
            <a:xfrm rot="10800000" flipH="1">
              <a:off x="548575" y="567761"/>
              <a:ext cx="841658" cy="138365"/>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143" name="Google Shape;1143;p22"/>
            <p:cNvCxnSpPr/>
            <p:nvPr/>
          </p:nvCxnSpPr>
          <p:spPr>
            <a:xfrm rot="10800000">
              <a:off x="458263" y="567750"/>
              <a:ext cx="0" cy="559800"/>
            </a:xfrm>
            <a:prstGeom prst="straightConnector1">
              <a:avLst/>
            </a:prstGeom>
            <a:noFill/>
            <a:ln w="19050" cap="flat" cmpd="sng">
              <a:solidFill>
                <a:schemeClr val="dk1"/>
              </a:solidFill>
              <a:prstDash val="dot"/>
              <a:round/>
              <a:headEnd type="none" w="med" len="med"/>
              <a:tailEnd type="none" w="med" len="med"/>
            </a:ln>
          </p:spPr>
        </p:cxnSp>
      </p:grpSp>
      <p:grpSp>
        <p:nvGrpSpPr>
          <p:cNvPr id="1144" name="Google Shape;1144;p22"/>
          <p:cNvGrpSpPr/>
          <p:nvPr/>
        </p:nvGrpSpPr>
        <p:grpSpPr>
          <a:xfrm>
            <a:off x="7701310" y="3742350"/>
            <a:ext cx="1409312" cy="1302371"/>
            <a:chOff x="7701310" y="3608400"/>
            <a:chExt cx="1409312" cy="1302371"/>
          </a:xfrm>
        </p:grpSpPr>
        <p:grpSp>
          <p:nvGrpSpPr>
            <p:cNvPr id="1145" name="Google Shape;1145;p22"/>
            <p:cNvGrpSpPr/>
            <p:nvPr/>
          </p:nvGrpSpPr>
          <p:grpSpPr>
            <a:xfrm>
              <a:off x="8710835" y="3608400"/>
              <a:ext cx="399787" cy="393291"/>
              <a:chOff x="4812935" y="3198300"/>
              <a:chExt cx="399787" cy="393291"/>
            </a:xfrm>
          </p:grpSpPr>
          <p:sp>
            <p:nvSpPr>
              <p:cNvPr id="1146" name="Google Shape;1146;p22"/>
              <p:cNvSpPr/>
              <p:nvPr/>
            </p:nvSpPr>
            <p:spPr>
              <a:xfrm>
                <a:off x="4821793" y="3229598"/>
                <a:ext cx="353135" cy="353135"/>
              </a:xfrm>
              <a:custGeom>
                <a:avLst/>
                <a:gdLst/>
                <a:ahLst/>
                <a:cxnLst/>
                <a:rect l="l" t="t" r="r" b="b"/>
                <a:pathLst>
                  <a:path w="470847" h="470847" extrusionOk="0">
                    <a:moveTo>
                      <a:pt x="470848" y="235424"/>
                    </a:moveTo>
                    <a:cubicBezTo>
                      <a:pt x="470848" y="365445"/>
                      <a:pt x="365445" y="470848"/>
                      <a:pt x="235424" y="470848"/>
                    </a:cubicBezTo>
                    <a:cubicBezTo>
                      <a:pt x="105403" y="470848"/>
                      <a:pt x="-1" y="365445"/>
                      <a:pt x="-1" y="235424"/>
                    </a:cubicBezTo>
                    <a:cubicBezTo>
                      <a:pt x="-1" y="105403"/>
                      <a:pt x="105402" y="0"/>
                      <a:pt x="235424" y="0"/>
                    </a:cubicBezTo>
                    <a:cubicBezTo>
                      <a:pt x="365444" y="0"/>
                      <a:pt x="470848" y="105402"/>
                      <a:pt x="470848" y="2354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7" name="Google Shape;1147;p22"/>
              <p:cNvSpPr/>
              <p:nvPr/>
            </p:nvSpPr>
            <p:spPr>
              <a:xfrm>
                <a:off x="4812935" y="3221330"/>
                <a:ext cx="370851" cy="370261"/>
              </a:xfrm>
              <a:custGeom>
                <a:avLst/>
                <a:gdLst/>
                <a:ahLst/>
                <a:cxnLst/>
                <a:rect l="l" t="t" r="r" b="b"/>
                <a:pathLst>
                  <a:path w="494468" h="493681" extrusionOk="0">
                    <a:moveTo>
                      <a:pt x="247235" y="493682"/>
                    </a:moveTo>
                    <a:cubicBezTo>
                      <a:pt x="111807" y="493682"/>
                      <a:pt x="788" y="383450"/>
                      <a:pt x="0" y="248022"/>
                    </a:cubicBezTo>
                    <a:cubicBezTo>
                      <a:pt x="0" y="181882"/>
                      <a:pt x="25196" y="119680"/>
                      <a:pt x="71651" y="73225"/>
                    </a:cubicBezTo>
                    <a:cubicBezTo>
                      <a:pt x="118106" y="25983"/>
                      <a:pt x="180308" y="0"/>
                      <a:pt x="245660" y="0"/>
                    </a:cubicBezTo>
                    <a:cubicBezTo>
                      <a:pt x="246447" y="0"/>
                      <a:pt x="246447" y="0"/>
                      <a:pt x="247235" y="0"/>
                    </a:cubicBezTo>
                    <a:cubicBezTo>
                      <a:pt x="312586" y="0"/>
                      <a:pt x="374001" y="25196"/>
                      <a:pt x="421243" y="71651"/>
                    </a:cubicBezTo>
                    <a:cubicBezTo>
                      <a:pt x="468486" y="118106"/>
                      <a:pt x="494469" y="180308"/>
                      <a:pt x="494469" y="245660"/>
                    </a:cubicBezTo>
                    <a:cubicBezTo>
                      <a:pt x="494469" y="311011"/>
                      <a:pt x="469273" y="374001"/>
                      <a:pt x="422818" y="420456"/>
                    </a:cubicBezTo>
                    <a:cubicBezTo>
                      <a:pt x="376363" y="466911"/>
                      <a:pt x="314161" y="493682"/>
                      <a:pt x="248809" y="493682"/>
                    </a:cubicBezTo>
                    <a:cubicBezTo>
                      <a:pt x="248022" y="493682"/>
                      <a:pt x="248022" y="493682"/>
                      <a:pt x="247235" y="493682"/>
                    </a:cubicBezTo>
                    <a:close/>
                    <a:moveTo>
                      <a:pt x="247235" y="22834"/>
                    </a:moveTo>
                    <a:cubicBezTo>
                      <a:pt x="246447" y="22834"/>
                      <a:pt x="246447" y="22834"/>
                      <a:pt x="245660" y="22834"/>
                    </a:cubicBezTo>
                    <a:cubicBezTo>
                      <a:pt x="185820" y="22834"/>
                      <a:pt x="129916" y="46455"/>
                      <a:pt x="88186" y="88973"/>
                    </a:cubicBezTo>
                    <a:cubicBezTo>
                      <a:pt x="46455" y="131491"/>
                      <a:pt x="23621" y="187394"/>
                      <a:pt x="23621" y="247235"/>
                    </a:cubicBezTo>
                    <a:cubicBezTo>
                      <a:pt x="24409" y="370064"/>
                      <a:pt x="124405" y="469273"/>
                      <a:pt x="247235" y="469273"/>
                    </a:cubicBezTo>
                    <a:cubicBezTo>
                      <a:pt x="248022" y="469273"/>
                      <a:pt x="248022" y="469273"/>
                      <a:pt x="248809" y="469273"/>
                    </a:cubicBezTo>
                    <a:cubicBezTo>
                      <a:pt x="308649" y="469273"/>
                      <a:pt x="364553" y="445652"/>
                      <a:pt x="406284" y="403134"/>
                    </a:cubicBezTo>
                    <a:cubicBezTo>
                      <a:pt x="448014" y="360616"/>
                      <a:pt x="470848" y="304713"/>
                      <a:pt x="470848" y="244872"/>
                    </a:cubicBezTo>
                    <a:cubicBezTo>
                      <a:pt x="470848" y="185032"/>
                      <a:pt x="447227" y="129129"/>
                      <a:pt x="404709" y="87398"/>
                    </a:cubicBezTo>
                    <a:cubicBezTo>
                      <a:pt x="362191" y="46455"/>
                      <a:pt x="306287" y="22834"/>
                      <a:pt x="247235" y="228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8" name="Google Shape;1148;p22"/>
              <p:cNvSpPr/>
              <p:nvPr/>
            </p:nvSpPr>
            <p:spPr>
              <a:xfrm>
                <a:off x="4869031" y="3276836"/>
                <a:ext cx="264565" cy="264565"/>
              </a:xfrm>
              <a:custGeom>
                <a:avLst/>
                <a:gdLst/>
                <a:ahLst/>
                <a:cxnLst/>
                <a:rect l="l" t="t" r="r" b="b"/>
                <a:pathLst>
                  <a:path w="352753" h="352753" extrusionOk="0">
                    <a:moveTo>
                      <a:pt x="352748" y="175589"/>
                    </a:moveTo>
                    <a:cubicBezTo>
                      <a:pt x="353536" y="273223"/>
                      <a:pt x="274798" y="352748"/>
                      <a:pt x="177164" y="352748"/>
                    </a:cubicBezTo>
                    <a:cubicBezTo>
                      <a:pt x="79531" y="353535"/>
                      <a:pt x="6" y="274798"/>
                      <a:pt x="6" y="177164"/>
                    </a:cubicBezTo>
                    <a:cubicBezTo>
                      <a:pt x="-781" y="79530"/>
                      <a:pt x="77956" y="6"/>
                      <a:pt x="175589" y="6"/>
                    </a:cubicBezTo>
                    <a:cubicBezTo>
                      <a:pt x="272436" y="-782"/>
                      <a:pt x="351961" y="77955"/>
                      <a:pt x="352748" y="17558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9" name="Google Shape;1149;p22"/>
              <p:cNvSpPr/>
              <p:nvPr/>
            </p:nvSpPr>
            <p:spPr>
              <a:xfrm>
                <a:off x="4946394" y="3321720"/>
                <a:ext cx="93893" cy="158261"/>
              </a:xfrm>
              <a:custGeom>
                <a:avLst/>
                <a:gdLst/>
                <a:ahLst/>
                <a:cxnLst/>
                <a:rect l="l" t="t" r="r" b="b"/>
                <a:pathLst>
                  <a:path w="125191" h="211015" extrusionOk="0">
                    <a:moveTo>
                      <a:pt x="73225" y="185819"/>
                    </a:moveTo>
                    <a:lnTo>
                      <a:pt x="73225" y="211015"/>
                    </a:lnTo>
                    <a:lnTo>
                      <a:pt x="55116" y="211015"/>
                    </a:lnTo>
                    <a:lnTo>
                      <a:pt x="55116" y="185819"/>
                    </a:lnTo>
                    <a:cubicBezTo>
                      <a:pt x="33069" y="184245"/>
                      <a:pt x="11811" y="177946"/>
                      <a:pt x="0" y="167710"/>
                    </a:cubicBezTo>
                    <a:lnTo>
                      <a:pt x="10236" y="144876"/>
                    </a:lnTo>
                    <a:cubicBezTo>
                      <a:pt x="21259" y="153537"/>
                      <a:pt x="37794" y="159836"/>
                      <a:pt x="55116" y="161411"/>
                    </a:cubicBezTo>
                    <a:lnTo>
                      <a:pt x="55116" y="116531"/>
                    </a:lnTo>
                    <a:cubicBezTo>
                      <a:pt x="29920" y="111019"/>
                      <a:pt x="3937" y="102358"/>
                      <a:pt x="3149" y="71651"/>
                    </a:cubicBezTo>
                    <a:cubicBezTo>
                      <a:pt x="3149" y="48817"/>
                      <a:pt x="19684" y="29133"/>
                      <a:pt x="54328" y="25196"/>
                    </a:cubicBezTo>
                    <a:lnTo>
                      <a:pt x="54328" y="0"/>
                    </a:lnTo>
                    <a:lnTo>
                      <a:pt x="72438" y="0"/>
                    </a:lnTo>
                    <a:lnTo>
                      <a:pt x="72438" y="25196"/>
                    </a:lnTo>
                    <a:cubicBezTo>
                      <a:pt x="88973" y="25983"/>
                      <a:pt x="105507" y="30708"/>
                      <a:pt x="118106" y="38581"/>
                    </a:cubicBezTo>
                    <a:lnTo>
                      <a:pt x="109444" y="61415"/>
                    </a:lnTo>
                    <a:cubicBezTo>
                      <a:pt x="97634" y="54329"/>
                      <a:pt x="85036" y="51179"/>
                      <a:pt x="73225" y="49604"/>
                    </a:cubicBezTo>
                    <a:lnTo>
                      <a:pt x="73225" y="94485"/>
                    </a:lnTo>
                    <a:cubicBezTo>
                      <a:pt x="98421" y="99996"/>
                      <a:pt x="125192" y="107870"/>
                      <a:pt x="125192" y="139365"/>
                    </a:cubicBezTo>
                    <a:cubicBezTo>
                      <a:pt x="124405" y="162198"/>
                      <a:pt x="107869" y="181882"/>
                      <a:pt x="73225" y="185819"/>
                    </a:cubicBezTo>
                    <a:close/>
                    <a:moveTo>
                      <a:pt x="54328" y="90548"/>
                    </a:moveTo>
                    <a:lnTo>
                      <a:pt x="54328" y="50392"/>
                    </a:lnTo>
                    <a:cubicBezTo>
                      <a:pt x="38581" y="52754"/>
                      <a:pt x="31495" y="61415"/>
                      <a:pt x="31495" y="70863"/>
                    </a:cubicBezTo>
                    <a:cubicBezTo>
                      <a:pt x="31495" y="81887"/>
                      <a:pt x="40943" y="86611"/>
                      <a:pt x="54328" y="90548"/>
                    </a:cubicBezTo>
                    <a:close/>
                    <a:moveTo>
                      <a:pt x="96059" y="141727"/>
                    </a:moveTo>
                    <a:cubicBezTo>
                      <a:pt x="96059" y="130703"/>
                      <a:pt x="85823" y="125979"/>
                      <a:pt x="72438" y="122042"/>
                    </a:cubicBezTo>
                    <a:lnTo>
                      <a:pt x="72438" y="161411"/>
                    </a:lnTo>
                    <a:cubicBezTo>
                      <a:pt x="88973"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0" name="Google Shape;1150;p22"/>
              <p:cNvSpPr/>
              <p:nvPr/>
            </p:nvSpPr>
            <p:spPr>
              <a:xfrm>
                <a:off x="5059775" y="3207748"/>
                <a:ext cx="144089" cy="144088"/>
              </a:xfrm>
              <a:custGeom>
                <a:avLst/>
                <a:gdLst/>
                <a:ahLst/>
                <a:cxnLst/>
                <a:rect l="l" t="t" r="r" b="b"/>
                <a:pathLst>
                  <a:path w="192118" h="192118" extrusionOk="0">
                    <a:moveTo>
                      <a:pt x="192118" y="96059"/>
                    </a:moveTo>
                    <a:cubicBezTo>
                      <a:pt x="192118" y="149111"/>
                      <a:pt x="149112" y="192119"/>
                      <a:pt x="96059" y="192119"/>
                    </a:cubicBezTo>
                    <a:cubicBezTo>
                      <a:pt x="43007" y="192119"/>
                      <a:pt x="0" y="149112"/>
                      <a:pt x="0" y="96059"/>
                    </a:cubicBezTo>
                    <a:cubicBezTo>
                      <a:pt x="0" y="43008"/>
                      <a:pt x="43007" y="0"/>
                      <a:pt x="96059" y="0"/>
                    </a:cubicBezTo>
                    <a:cubicBezTo>
                      <a:pt x="149111" y="0"/>
                      <a:pt x="192118" y="43007"/>
                      <a:pt x="192118" y="9605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1" name="Google Shape;1151;p22"/>
              <p:cNvSpPr/>
              <p:nvPr/>
            </p:nvSpPr>
            <p:spPr>
              <a:xfrm>
                <a:off x="5050918" y="3198300"/>
                <a:ext cx="161804" cy="161804"/>
              </a:xfrm>
              <a:custGeom>
                <a:avLst/>
                <a:gdLst/>
                <a:ahLst/>
                <a:cxnLst/>
                <a:rect l="l" t="t" r="r" b="b"/>
                <a:pathLst>
                  <a:path w="215739" h="215739" extrusionOk="0">
                    <a:moveTo>
                      <a:pt x="107870" y="215740"/>
                    </a:moveTo>
                    <a:cubicBezTo>
                      <a:pt x="48817" y="215740"/>
                      <a:pt x="0" y="167710"/>
                      <a:pt x="0" y="107870"/>
                    </a:cubicBezTo>
                    <a:cubicBezTo>
                      <a:pt x="0" y="48030"/>
                      <a:pt x="48030" y="0"/>
                      <a:pt x="107870" y="0"/>
                    </a:cubicBezTo>
                    <a:cubicBezTo>
                      <a:pt x="167710" y="0"/>
                      <a:pt x="215740" y="48030"/>
                      <a:pt x="215740" y="107870"/>
                    </a:cubicBezTo>
                    <a:cubicBezTo>
                      <a:pt x="215740" y="167710"/>
                      <a:pt x="167710" y="215740"/>
                      <a:pt x="107870" y="215740"/>
                    </a:cubicBezTo>
                    <a:close/>
                    <a:moveTo>
                      <a:pt x="107870" y="24409"/>
                    </a:moveTo>
                    <a:cubicBezTo>
                      <a:pt x="61415" y="24409"/>
                      <a:pt x="23621" y="62202"/>
                      <a:pt x="23621" y="108658"/>
                    </a:cubicBezTo>
                    <a:cubicBezTo>
                      <a:pt x="23621" y="155112"/>
                      <a:pt x="61415" y="192906"/>
                      <a:pt x="107870" y="192906"/>
                    </a:cubicBezTo>
                    <a:cubicBezTo>
                      <a:pt x="154325" y="192906"/>
                      <a:pt x="192119" y="155112"/>
                      <a:pt x="192119" y="108658"/>
                    </a:cubicBezTo>
                    <a:cubicBezTo>
                      <a:pt x="192119" y="62202"/>
                      <a:pt x="154325" y="24409"/>
                      <a:pt x="107870" y="2440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2" name="Google Shape;1152;p22"/>
              <p:cNvSpPr/>
              <p:nvPr/>
            </p:nvSpPr>
            <p:spPr>
              <a:xfrm>
                <a:off x="5103602" y="3257205"/>
                <a:ext cx="60254" cy="49161"/>
              </a:xfrm>
              <a:custGeom>
                <a:avLst/>
                <a:gdLst/>
                <a:ahLst/>
                <a:cxnLst/>
                <a:rect l="l" t="t" r="r" b="b"/>
                <a:pathLst>
                  <a:path w="80339" h="65548" extrusionOk="0">
                    <a:moveTo>
                      <a:pt x="22664" y="65549"/>
                    </a:moveTo>
                    <a:cubicBezTo>
                      <a:pt x="21877" y="65549"/>
                      <a:pt x="21877" y="65549"/>
                      <a:pt x="21090" y="65549"/>
                    </a:cubicBezTo>
                    <a:cubicBezTo>
                      <a:pt x="17940" y="64761"/>
                      <a:pt x="14791" y="62399"/>
                      <a:pt x="13216" y="59249"/>
                    </a:cubicBezTo>
                    <a:lnTo>
                      <a:pt x="618" y="30117"/>
                    </a:lnTo>
                    <a:cubicBezTo>
                      <a:pt x="-957" y="26967"/>
                      <a:pt x="618" y="23818"/>
                      <a:pt x="3767" y="22243"/>
                    </a:cubicBezTo>
                    <a:cubicBezTo>
                      <a:pt x="6917" y="20669"/>
                      <a:pt x="10066" y="22243"/>
                      <a:pt x="11641" y="25393"/>
                    </a:cubicBezTo>
                    <a:lnTo>
                      <a:pt x="23452" y="52163"/>
                    </a:lnTo>
                    <a:lnTo>
                      <a:pt x="69907" y="1772"/>
                    </a:lnTo>
                    <a:cubicBezTo>
                      <a:pt x="72269" y="-591"/>
                      <a:pt x="76206" y="-591"/>
                      <a:pt x="78568" y="1772"/>
                    </a:cubicBezTo>
                    <a:cubicBezTo>
                      <a:pt x="80930" y="4134"/>
                      <a:pt x="80930" y="8070"/>
                      <a:pt x="78568" y="10433"/>
                    </a:cubicBezTo>
                    <a:lnTo>
                      <a:pt x="30538" y="62399"/>
                    </a:lnTo>
                    <a:cubicBezTo>
                      <a:pt x="28176" y="63974"/>
                      <a:pt x="25814" y="65549"/>
                      <a:pt x="22664" y="6554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153" name="Google Shape;1153;p22"/>
            <p:cNvGrpSpPr/>
            <p:nvPr/>
          </p:nvGrpSpPr>
          <p:grpSpPr>
            <a:xfrm>
              <a:off x="7701310" y="4562360"/>
              <a:ext cx="227943" cy="348411"/>
              <a:chOff x="6066035" y="1347585"/>
              <a:chExt cx="227943" cy="348411"/>
            </a:xfrm>
          </p:grpSpPr>
          <p:sp>
            <p:nvSpPr>
              <p:cNvPr id="1154" name="Google Shape;1154;p22"/>
              <p:cNvSpPr/>
              <p:nvPr/>
            </p:nvSpPr>
            <p:spPr>
              <a:xfrm>
                <a:off x="6074894" y="1356443"/>
                <a:ext cx="210227" cy="330695"/>
              </a:xfrm>
              <a:custGeom>
                <a:avLst/>
                <a:gdLst/>
                <a:ahLst/>
                <a:cxnLst/>
                <a:rect l="l" t="t" r="r" b="b"/>
                <a:pathLst>
                  <a:path w="280303" h="440927" extrusionOk="0">
                    <a:moveTo>
                      <a:pt x="229912" y="440928"/>
                    </a:moveTo>
                    <a:lnTo>
                      <a:pt x="50392" y="440928"/>
                    </a:lnTo>
                    <a:cubicBezTo>
                      <a:pt x="22834" y="440928"/>
                      <a:pt x="0" y="418094"/>
                      <a:pt x="0" y="390536"/>
                    </a:cubicBezTo>
                    <a:lnTo>
                      <a:pt x="0" y="50392"/>
                    </a:lnTo>
                    <a:cubicBezTo>
                      <a:pt x="0" y="22834"/>
                      <a:pt x="22834" y="0"/>
                      <a:pt x="50392" y="0"/>
                    </a:cubicBezTo>
                    <a:lnTo>
                      <a:pt x="229912" y="0"/>
                    </a:lnTo>
                    <a:cubicBezTo>
                      <a:pt x="257470" y="0"/>
                      <a:pt x="280304" y="22834"/>
                      <a:pt x="280304" y="50392"/>
                    </a:cubicBezTo>
                    <a:lnTo>
                      <a:pt x="280304" y="390536"/>
                    </a:lnTo>
                    <a:cubicBezTo>
                      <a:pt x="280304" y="418094"/>
                      <a:pt x="258258" y="440928"/>
                      <a:pt x="229912" y="440928"/>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5" name="Google Shape;1155;p22"/>
              <p:cNvSpPr/>
              <p:nvPr/>
            </p:nvSpPr>
            <p:spPr>
              <a:xfrm>
                <a:off x="6066035" y="1347585"/>
                <a:ext cx="227943" cy="348411"/>
              </a:xfrm>
              <a:custGeom>
                <a:avLst/>
                <a:gdLst/>
                <a:ahLst/>
                <a:cxnLst/>
                <a:rect l="l" t="t" r="r" b="b"/>
                <a:pathLst>
                  <a:path w="303924" h="464548" extrusionOk="0">
                    <a:moveTo>
                      <a:pt x="241723" y="464549"/>
                    </a:moveTo>
                    <a:lnTo>
                      <a:pt x="62202" y="464549"/>
                    </a:lnTo>
                    <a:cubicBezTo>
                      <a:pt x="27558" y="464549"/>
                      <a:pt x="0" y="436991"/>
                      <a:pt x="0" y="402346"/>
                    </a:cubicBezTo>
                    <a:lnTo>
                      <a:pt x="0" y="62202"/>
                    </a:lnTo>
                    <a:cubicBezTo>
                      <a:pt x="0" y="27558"/>
                      <a:pt x="27558" y="0"/>
                      <a:pt x="62202" y="0"/>
                    </a:cubicBezTo>
                    <a:lnTo>
                      <a:pt x="241723" y="0"/>
                    </a:lnTo>
                    <a:cubicBezTo>
                      <a:pt x="276367" y="0"/>
                      <a:pt x="303925" y="27558"/>
                      <a:pt x="303925" y="62202"/>
                    </a:cubicBezTo>
                    <a:lnTo>
                      <a:pt x="303925" y="402346"/>
                    </a:lnTo>
                    <a:cubicBezTo>
                      <a:pt x="303925" y="436204"/>
                      <a:pt x="276367" y="464549"/>
                      <a:pt x="241723" y="464549"/>
                    </a:cubicBezTo>
                    <a:close/>
                    <a:moveTo>
                      <a:pt x="62990" y="23621"/>
                    </a:moveTo>
                    <a:cubicBezTo>
                      <a:pt x="41731" y="23621"/>
                      <a:pt x="24408" y="40943"/>
                      <a:pt x="24408" y="62202"/>
                    </a:cubicBezTo>
                    <a:lnTo>
                      <a:pt x="24408" y="402346"/>
                    </a:lnTo>
                    <a:cubicBezTo>
                      <a:pt x="24408" y="423606"/>
                      <a:pt x="41731" y="440928"/>
                      <a:pt x="62990" y="440928"/>
                    </a:cubicBezTo>
                    <a:lnTo>
                      <a:pt x="242510" y="440928"/>
                    </a:lnTo>
                    <a:cubicBezTo>
                      <a:pt x="263769" y="440928"/>
                      <a:pt x="281092" y="423606"/>
                      <a:pt x="281092" y="402346"/>
                    </a:cubicBezTo>
                    <a:lnTo>
                      <a:pt x="281092" y="62202"/>
                    </a:lnTo>
                    <a:cubicBezTo>
                      <a:pt x="281092" y="40943"/>
                      <a:pt x="263769" y="23621"/>
                      <a:pt x="242510" y="23621"/>
                    </a:cubicBezTo>
                    <a:lnTo>
                      <a:pt x="62990" y="23621"/>
                    </a:lnTo>
                    <a:lnTo>
                      <a:pt x="62990"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6" name="Google Shape;1156;p22"/>
              <p:cNvSpPr/>
              <p:nvPr/>
            </p:nvSpPr>
            <p:spPr>
              <a:xfrm>
                <a:off x="6089066" y="1403685"/>
                <a:ext cx="183063" cy="235620"/>
              </a:xfrm>
              <a:custGeom>
                <a:avLst/>
                <a:gdLst/>
                <a:ahLst/>
                <a:cxnLst/>
                <a:rect l="l" t="t" r="r" b="b"/>
                <a:pathLst>
                  <a:path w="244084" h="314160" extrusionOk="0">
                    <a:moveTo>
                      <a:pt x="0" y="0"/>
                    </a:moveTo>
                    <a:lnTo>
                      <a:pt x="244085" y="0"/>
                    </a:lnTo>
                    <a:lnTo>
                      <a:pt x="244085" y="314161"/>
                    </a:lnTo>
                    <a:lnTo>
                      <a:pt x="0" y="31416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7" name="Google Shape;1157;p22"/>
              <p:cNvSpPr/>
              <p:nvPr/>
            </p:nvSpPr>
            <p:spPr>
              <a:xfrm>
                <a:off x="6167289" y="1647839"/>
                <a:ext cx="24251" cy="24251"/>
              </a:xfrm>
              <a:custGeom>
                <a:avLst/>
                <a:gdLst/>
                <a:ahLst/>
                <a:cxnLst/>
                <a:rect l="l" t="t" r="r" b="b"/>
                <a:pathLst>
                  <a:path w="44092" h="44092" extrusionOk="0">
                    <a:moveTo>
                      <a:pt x="44093" y="22047"/>
                    </a:moveTo>
                    <a:cubicBezTo>
                      <a:pt x="44093" y="34645"/>
                      <a:pt x="33857" y="44093"/>
                      <a:pt x="22046" y="44093"/>
                    </a:cubicBezTo>
                    <a:cubicBezTo>
                      <a:pt x="9448" y="44093"/>
                      <a:pt x="0" y="33857"/>
                      <a:pt x="0" y="22047"/>
                    </a:cubicBezTo>
                    <a:cubicBezTo>
                      <a:pt x="0" y="9449"/>
                      <a:pt x="10236" y="0"/>
                      <a:pt x="22046" y="0"/>
                    </a:cubicBezTo>
                    <a:cubicBezTo>
                      <a:pt x="33857" y="0"/>
                      <a:pt x="44093" y="10236"/>
                      <a:pt x="44093" y="22047"/>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8" name="Google Shape;1158;p22"/>
              <p:cNvSpPr/>
              <p:nvPr/>
            </p:nvSpPr>
            <p:spPr>
              <a:xfrm>
                <a:off x="6169391" y="1506874"/>
                <a:ext cx="12389" cy="24956"/>
              </a:xfrm>
              <a:custGeom>
                <a:avLst/>
                <a:gdLst/>
                <a:ahLst/>
                <a:cxnLst/>
                <a:rect l="l" t="t" r="r" b="b"/>
                <a:pathLst>
                  <a:path w="16518" h="33274" extrusionOk="0">
                    <a:moveTo>
                      <a:pt x="7070" y="32487"/>
                    </a:moveTo>
                    <a:cubicBezTo>
                      <a:pt x="12581" y="29337"/>
                      <a:pt x="16518" y="11228"/>
                      <a:pt x="16518" y="8866"/>
                    </a:cubicBezTo>
                    <a:cubicBezTo>
                      <a:pt x="16518" y="7291"/>
                      <a:pt x="16518" y="4929"/>
                      <a:pt x="15731" y="3354"/>
                    </a:cubicBezTo>
                    <a:cubicBezTo>
                      <a:pt x="14944" y="992"/>
                      <a:pt x="11794" y="-583"/>
                      <a:pt x="9432" y="205"/>
                    </a:cubicBezTo>
                    <a:cubicBezTo>
                      <a:pt x="7070" y="992"/>
                      <a:pt x="5495" y="3354"/>
                      <a:pt x="4708" y="4929"/>
                    </a:cubicBezTo>
                    <a:cubicBezTo>
                      <a:pt x="4708" y="4929"/>
                      <a:pt x="-4740" y="28550"/>
                      <a:pt x="3133" y="32487"/>
                    </a:cubicBezTo>
                    <a:cubicBezTo>
                      <a:pt x="3920" y="32487"/>
                      <a:pt x="3920" y="33274"/>
                      <a:pt x="4708" y="33274"/>
                    </a:cubicBezTo>
                    <a:cubicBezTo>
                      <a:pt x="5495" y="33274"/>
                      <a:pt x="6282" y="33274"/>
                      <a:pt x="7070" y="32487"/>
                    </a:cubicBezTo>
                    <a:close/>
                    <a:moveTo>
                      <a:pt x="5495" y="30125"/>
                    </a:moveTo>
                    <a:lnTo>
                      <a:pt x="5495" y="30125"/>
                    </a:lnTo>
                    <a:lnTo>
                      <a:pt x="5495" y="30125"/>
                    </a:lnTo>
                    <a:lnTo>
                      <a:pt x="5495" y="30125"/>
                    </a:lnTo>
                    <a:lnTo>
                      <a:pt x="5495" y="30125"/>
                    </a:lnTo>
                    <a:close/>
                    <a:moveTo>
                      <a:pt x="4708" y="28550"/>
                    </a:moveTo>
                    <a:cubicBezTo>
                      <a:pt x="2346" y="26188"/>
                      <a:pt x="5495" y="13590"/>
                      <a:pt x="8644" y="6504"/>
                    </a:cubicBezTo>
                    <a:cubicBezTo>
                      <a:pt x="9432" y="4929"/>
                      <a:pt x="9432" y="4142"/>
                      <a:pt x="10219" y="4142"/>
                    </a:cubicBezTo>
                    <a:cubicBezTo>
                      <a:pt x="10219" y="4142"/>
                      <a:pt x="11007" y="4929"/>
                      <a:pt x="11794" y="4929"/>
                    </a:cubicBezTo>
                    <a:cubicBezTo>
                      <a:pt x="12581" y="5716"/>
                      <a:pt x="12581" y="7291"/>
                      <a:pt x="11794" y="8079"/>
                    </a:cubicBezTo>
                    <a:cubicBezTo>
                      <a:pt x="11794" y="13590"/>
                      <a:pt x="7857" y="26188"/>
                      <a:pt x="4708" y="2855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9" name="Google Shape;1159;p22"/>
              <p:cNvSpPr/>
              <p:nvPr/>
            </p:nvSpPr>
            <p:spPr>
              <a:xfrm>
                <a:off x="6197133" y="1474548"/>
                <a:ext cx="26425" cy="96256"/>
              </a:xfrm>
              <a:custGeom>
                <a:avLst/>
                <a:gdLst/>
                <a:ahLst/>
                <a:cxnLst/>
                <a:rect l="l" t="t" r="r" b="b"/>
                <a:pathLst>
                  <a:path w="35234" h="128341" extrusionOk="0">
                    <a:moveTo>
                      <a:pt x="25196" y="5512"/>
                    </a:moveTo>
                    <a:cubicBezTo>
                      <a:pt x="23621" y="3937"/>
                      <a:pt x="22833" y="3150"/>
                      <a:pt x="21259" y="2362"/>
                    </a:cubicBezTo>
                    <a:lnTo>
                      <a:pt x="18109" y="0"/>
                    </a:lnTo>
                    <a:lnTo>
                      <a:pt x="19684" y="3150"/>
                    </a:lnTo>
                    <a:cubicBezTo>
                      <a:pt x="23621" y="12598"/>
                      <a:pt x="25983" y="19684"/>
                      <a:pt x="27558" y="26771"/>
                    </a:cubicBezTo>
                    <a:cubicBezTo>
                      <a:pt x="30707" y="41731"/>
                      <a:pt x="30707" y="54329"/>
                      <a:pt x="27558" y="66139"/>
                    </a:cubicBezTo>
                    <a:cubicBezTo>
                      <a:pt x="25196" y="74800"/>
                      <a:pt x="19684" y="82674"/>
                      <a:pt x="14960" y="90548"/>
                    </a:cubicBezTo>
                    <a:lnTo>
                      <a:pt x="13385" y="92910"/>
                    </a:lnTo>
                    <a:cubicBezTo>
                      <a:pt x="7874" y="101571"/>
                      <a:pt x="2362" y="111019"/>
                      <a:pt x="787" y="121255"/>
                    </a:cubicBezTo>
                    <a:cubicBezTo>
                      <a:pt x="787" y="122830"/>
                      <a:pt x="0" y="125192"/>
                      <a:pt x="0" y="126767"/>
                    </a:cubicBezTo>
                    <a:lnTo>
                      <a:pt x="0" y="128341"/>
                    </a:lnTo>
                    <a:lnTo>
                      <a:pt x="1575" y="127554"/>
                    </a:lnTo>
                    <a:cubicBezTo>
                      <a:pt x="2362" y="127554"/>
                      <a:pt x="3149" y="126767"/>
                      <a:pt x="3937" y="126767"/>
                    </a:cubicBezTo>
                    <a:lnTo>
                      <a:pt x="4724" y="126767"/>
                    </a:lnTo>
                    <a:lnTo>
                      <a:pt x="4724" y="125979"/>
                    </a:lnTo>
                    <a:cubicBezTo>
                      <a:pt x="4724" y="124405"/>
                      <a:pt x="4724" y="123617"/>
                      <a:pt x="5512" y="122043"/>
                    </a:cubicBezTo>
                    <a:cubicBezTo>
                      <a:pt x="7874" y="112594"/>
                      <a:pt x="12598" y="103146"/>
                      <a:pt x="18109" y="95272"/>
                    </a:cubicBezTo>
                    <a:lnTo>
                      <a:pt x="19684" y="92910"/>
                    </a:lnTo>
                    <a:cubicBezTo>
                      <a:pt x="24408" y="85036"/>
                      <a:pt x="29920" y="76375"/>
                      <a:pt x="32282" y="66927"/>
                    </a:cubicBezTo>
                    <a:cubicBezTo>
                      <a:pt x="36219" y="54329"/>
                      <a:pt x="36219" y="40943"/>
                      <a:pt x="32282" y="25196"/>
                    </a:cubicBezTo>
                    <a:cubicBezTo>
                      <a:pt x="30707" y="19684"/>
                      <a:pt x="28345" y="13385"/>
                      <a:pt x="25196" y="5512"/>
                    </a:cubicBezTo>
                    <a:lnTo>
                      <a:pt x="25196" y="55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0" name="Google Shape;1160;p22"/>
              <p:cNvSpPr/>
              <p:nvPr/>
            </p:nvSpPr>
            <p:spPr>
              <a:xfrm>
                <a:off x="6210124" y="1485178"/>
                <a:ext cx="19385" cy="79721"/>
              </a:xfrm>
              <a:custGeom>
                <a:avLst/>
                <a:gdLst/>
                <a:ahLst/>
                <a:cxnLst/>
                <a:rect l="l" t="t" r="r" b="b"/>
                <a:pathLst>
                  <a:path w="25847" h="106295" extrusionOk="0">
                    <a:moveTo>
                      <a:pt x="20471" y="24409"/>
                    </a:moveTo>
                    <a:cubicBezTo>
                      <a:pt x="22046" y="32282"/>
                      <a:pt x="23621" y="40943"/>
                      <a:pt x="22046" y="49604"/>
                    </a:cubicBezTo>
                    <a:cubicBezTo>
                      <a:pt x="20471" y="58265"/>
                      <a:pt x="15747" y="66139"/>
                      <a:pt x="11811" y="74013"/>
                    </a:cubicBezTo>
                    <a:cubicBezTo>
                      <a:pt x="7086" y="81887"/>
                      <a:pt x="2362" y="89760"/>
                      <a:pt x="787" y="99209"/>
                    </a:cubicBezTo>
                    <a:cubicBezTo>
                      <a:pt x="787" y="100783"/>
                      <a:pt x="0" y="102358"/>
                      <a:pt x="0" y="103933"/>
                    </a:cubicBezTo>
                    <a:lnTo>
                      <a:pt x="0" y="106295"/>
                    </a:lnTo>
                    <a:lnTo>
                      <a:pt x="1574" y="104720"/>
                    </a:lnTo>
                    <a:cubicBezTo>
                      <a:pt x="2362" y="103933"/>
                      <a:pt x="3149" y="103146"/>
                      <a:pt x="3937" y="103146"/>
                    </a:cubicBezTo>
                    <a:lnTo>
                      <a:pt x="3937" y="103146"/>
                    </a:lnTo>
                    <a:lnTo>
                      <a:pt x="3937" y="102358"/>
                    </a:lnTo>
                    <a:cubicBezTo>
                      <a:pt x="3937" y="101571"/>
                      <a:pt x="3937" y="100783"/>
                      <a:pt x="3937" y="99996"/>
                    </a:cubicBezTo>
                    <a:cubicBezTo>
                      <a:pt x="5511" y="91335"/>
                      <a:pt x="10236" y="83461"/>
                      <a:pt x="14173" y="76375"/>
                    </a:cubicBezTo>
                    <a:cubicBezTo>
                      <a:pt x="18109" y="69289"/>
                      <a:pt x="23621" y="60628"/>
                      <a:pt x="25195" y="51179"/>
                    </a:cubicBezTo>
                    <a:cubicBezTo>
                      <a:pt x="26770" y="42518"/>
                      <a:pt x="25195" y="33070"/>
                      <a:pt x="23621" y="24409"/>
                    </a:cubicBezTo>
                    <a:cubicBezTo>
                      <a:pt x="22833" y="19684"/>
                      <a:pt x="22046" y="14173"/>
                      <a:pt x="20471" y="9448"/>
                    </a:cubicBezTo>
                    <a:lnTo>
                      <a:pt x="20471" y="9448"/>
                    </a:lnTo>
                    <a:cubicBezTo>
                      <a:pt x="19684" y="7874"/>
                      <a:pt x="18109" y="5512"/>
                      <a:pt x="16535" y="3937"/>
                    </a:cubicBezTo>
                    <a:lnTo>
                      <a:pt x="13385" y="0"/>
                    </a:lnTo>
                    <a:lnTo>
                      <a:pt x="14173" y="4724"/>
                    </a:lnTo>
                    <a:cubicBezTo>
                      <a:pt x="18109" y="10236"/>
                      <a:pt x="19684" y="17322"/>
                      <a:pt x="20471" y="2440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1" name="Google Shape;1161;p22"/>
              <p:cNvSpPr/>
              <p:nvPr/>
            </p:nvSpPr>
            <p:spPr>
              <a:xfrm>
                <a:off x="6142580" y="1465100"/>
                <a:ext cx="75953" cy="107476"/>
              </a:xfrm>
              <a:custGeom>
                <a:avLst/>
                <a:gdLst/>
                <a:ahLst/>
                <a:cxnLst/>
                <a:rect l="l" t="t" r="r" b="b"/>
                <a:pathLst>
                  <a:path w="101271" h="143301" extrusionOk="0">
                    <a:moveTo>
                      <a:pt x="86122" y="103146"/>
                    </a:moveTo>
                    <a:lnTo>
                      <a:pt x="87696" y="100783"/>
                    </a:lnTo>
                    <a:cubicBezTo>
                      <a:pt x="93995" y="89760"/>
                      <a:pt x="99507" y="77950"/>
                      <a:pt x="101081" y="65352"/>
                    </a:cubicBezTo>
                    <a:cubicBezTo>
                      <a:pt x="101869" y="55116"/>
                      <a:pt x="100294" y="44093"/>
                      <a:pt x="94782" y="32282"/>
                    </a:cubicBezTo>
                    <a:cubicBezTo>
                      <a:pt x="90058" y="21259"/>
                      <a:pt x="82185" y="7874"/>
                      <a:pt x="68012" y="2362"/>
                    </a:cubicBezTo>
                    <a:cubicBezTo>
                      <a:pt x="63288" y="1575"/>
                      <a:pt x="59351" y="787"/>
                      <a:pt x="54627" y="0"/>
                    </a:cubicBezTo>
                    <a:cubicBezTo>
                      <a:pt x="44391" y="787"/>
                      <a:pt x="34942" y="4724"/>
                      <a:pt x="26281" y="11811"/>
                    </a:cubicBezTo>
                    <a:cubicBezTo>
                      <a:pt x="16833" y="20472"/>
                      <a:pt x="9747" y="33070"/>
                      <a:pt x="5022" y="49604"/>
                    </a:cubicBezTo>
                    <a:cubicBezTo>
                      <a:pt x="298" y="66139"/>
                      <a:pt x="-1277" y="83461"/>
                      <a:pt x="1085" y="100783"/>
                    </a:cubicBezTo>
                    <a:cubicBezTo>
                      <a:pt x="1085" y="102358"/>
                      <a:pt x="1085" y="103146"/>
                      <a:pt x="1873" y="104720"/>
                    </a:cubicBezTo>
                    <a:cubicBezTo>
                      <a:pt x="2660" y="108657"/>
                      <a:pt x="2660" y="113381"/>
                      <a:pt x="2660" y="117318"/>
                    </a:cubicBezTo>
                    <a:cubicBezTo>
                      <a:pt x="2660" y="118893"/>
                      <a:pt x="2660" y="122042"/>
                      <a:pt x="1085" y="125192"/>
                    </a:cubicBezTo>
                    <a:lnTo>
                      <a:pt x="1085" y="125979"/>
                    </a:lnTo>
                    <a:lnTo>
                      <a:pt x="1873" y="126767"/>
                    </a:lnTo>
                    <a:cubicBezTo>
                      <a:pt x="2660" y="127554"/>
                      <a:pt x="3448" y="127554"/>
                      <a:pt x="4235" y="128341"/>
                    </a:cubicBezTo>
                    <a:lnTo>
                      <a:pt x="5022" y="129129"/>
                    </a:lnTo>
                    <a:lnTo>
                      <a:pt x="5810" y="127554"/>
                    </a:lnTo>
                    <a:cubicBezTo>
                      <a:pt x="7384" y="123617"/>
                      <a:pt x="7384" y="119680"/>
                      <a:pt x="7384" y="117318"/>
                    </a:cubicBezTo>
                    <a:cubicBezTo>
                      <a:pt x="7384" y="112594"/>
                      <a:pt x="7384" y="108657"/>
                      <a:pt x="6597" y="103933"/>
                    </a:cubicBezTo>
                    <a:cubicBezTo>
                      <a:pt x="6597" y="102358"/>
                      <a:pt x="6597" y="101571"/>
                      <a:pt x="5810" y="99996"/>
                    </a:cubicBezTo>
                    <a:cubicBezTo>
                      <a:pt x="4235" y="83461"/>
                      <a:pt x="5022" y="66139"/>
                      <a:pt x="9747" y="50392"/>
                    </a:cubicBezTo>
                    <a:cubicBezTo>
                      <a:pt x="13683" y="34644"/>
                      <a:pt x="20769" y="22834"/>
                      <a:pt x="29431" y="14960"/>
                    </a:cubicBezTo>
                    <a:cubicBezTo>
                      <a:pt x="40454" y="5512"/>
                      <a:pt x="54627" y="1575"/>
                      <a:pt x="66437" y="6299"/>
                    </a:cubicBezTo>
                    <a:cubicBezTo>
                      <a:pt x="79035" y="11023"/>
                      <a:pt x="86909" y="23621"/>
                      <a:pt x="90846" y="33857"/>
                    </a:cubicBezTo>
                    <a:cubicBezTo>
                      <a:pt x="95570" y="44880"/>
                      <a:pt x="97144" y="55903"/>
                      <a:pt x="96357" y="65352"/>
                    </a:cubicBezTo>
                    <a:cubicBezTo>
                      <a:pt x="94782" y="77162"/>
                      <a:pt x="89271" y="88185"/>
                      <a:pt x="83759" y="99209"/>
                    </a:cubicBezTo>
                    <a:lnTo>
                      <a:pt x="82185" y="101571"/>
                    </a:lnTo>
                    <a:cubicBezTo>
                      <a:pt x="76673" y="111807"/>
                      <a:pt x="70374" y="122042"/>
                      <a:pt x="68012" y="133853"/>
                    </a:cubicBezTo>
                    <a:cubicBezTo>
                      <a:pt x="67224" y="136215"/>
                      <a:pt x="67224" y="139365"/>
                      <a:pt x="67224" y="141727"/>
                    </a:cubicBezTo>
                    <a:lnTo>
                      <a:pt x="67224" y="143301"/>
                    </a:lnTo>
                    <a:lnTo>
                      <a:pt x="68799" y="143301"/>
                    </a:lnTo>
                    <a:cubicBezTo>
                      <a:pt x="69587" y="143301"/>
                      <a:pt x="70374" y="142514"/>
                      <a:pt x="71161" y="142514"/>
                    </a:cubicBezTo>
                    <a:lnTo>
                      <a:pt x="71949" y="142514"/>
                    </a:lnTo>
                    <a:lnTo>
                      <a:pt x="71949" y="141727"/>
                    </a:lnTo>
                    <a:cubicBezTo>
                      <a:pt x="71949" y="139365"/>
                      <a:pt x="72736" y="137002"/>
                      <a:pt x="72736" y="135428"/>
                    </a:cubicBezTo>
                    <a:cubicBezTo>
                      <a:pt x="75098" y="123617"/>
                      <a:pt x="80610" y="113381"/>
                      <a:pt x="86122" y="10314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2" name="Google Shape;1162;p22"/>
              <p:cNvSpPr/>
              <p:nvPr/>
            </p:nvSpPr>
            <p:spPr>
              <a:xfrm>
                <a:off x="6128041" y="1479272"/>
                <a:ext cx="15353" cy="58462"/>
              </a:xfrm>
              <a:custGeom>
                <a:avLst/>
                <a:gdLst/>
                <a:ahLst/>
                <a:cxnLst/>
                <a:rect l="l" t="t" r="r" b="b"/>
                <a:pathLst>
                  <a:path w="20471" h="77949" extrusionOk="0">
                    <a:moveTo>
                      <a:pt x="10236" y="48817"/>
                    </a:moveTo>
                    <a:cubicBezTo>
                      <a:pt x="12598" y="33857"/>
                      <a:pt x="14173" y="18897"/>
                      <a:pt x="18897" y="3937"/>
                    </a:cubicBezTo>
                    <a:lnTo>
                      <a:pt x="20471" y="0"/>
                    </a:lnTo>
                    <a:lnTo>
                      <a:pt x="17322" y="3149"/>
                    </a:lnTo>
                    <a:cubicBezTo>
                      <a:pt x="15747" y="4724"/>
                      <a:pt x="14960" y="6299"/>
                      <a:pt x="13385" y="7086"/>
                    </a:cubicBezTo>
                    <a:lnTo>
                      <a:pt x="13385" y="7086"/>
                    </a:lnTo>
                    <a:cubicBezTo>
                      <a:pt x="9449" y="20472"/>
                      <a:pt x="7874" y="33857"/>
                      <a:pt x="5512" y="47242"/>
                    </a:cubicBezTo>
                    <a:lnTo>
                      <a:pt x="4724" y="52754"/>
                    </a:lnTo>
                    <a:cubicBezTo>
                      <a:pt x="3937" y="59840"/>
                      <a:pt x="2362" y="66927"/>
                      <a:pt x="0" y="72438"/>
                    </a:cubicBezTo>
                    <a:lnTo>
                      <a:pt x="0" y="72438"/>
                    </a:lnTo>
                    <a:lnTo>
                      <a:pt x="0" y="72438"/>
                    </a:lnTo>
                    <a:cubicBezTo>
                      <a:pt x="0" y="73225"/>
                      <a:pt x="787" y="74800"/>
                      <a:pt x="787" y="75588"/>
                    </a:cubicBezTo>
                    <a:lnTo>
                      <a:pt x="1575" y="77950"/>
                    </a:lnTo>
                    <a:lnTo>
                      <a:pt x="2362" y="75588"/>
                    </a:lnTo>
                    <a:cubicBezTo>
                      <a:pt x="6299" y="68501"/>
                      <a:pt x="7874" y="60628"/>
                      <a:pt x="8661" y="51967"/>
                    </a:cubicBezTo>
                    <a:lnTo>
                      <a:pt x="10236" y="4881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3" name="Google Shape;1163;p22"/>
              <p:cNvSpPr/>
              <p:nvPr/>
            </p:nvSpPr>
            <p:spPr>
              <a:xfrm>
                <a:off x="6133946" y="1469824"/>
                <a:ext cx="24211" cy="80311"/>
              </a:xfrm>
              <a:custGeom>
                <a:avLst/>
                <a:gdLst/>
                <a:ahLst/>
                <a:cxnLst/>
                <a:rect l="l" t="t" r="r" b="b"/>
                <a:pathLst>
                  <a:path w="32282" h="107082" extrusionOk="0">
                    <a:moveTo>
                      <a:pt x="28345" y="3937"/>
                    </a:moveTo>
                    <a:lnTo>
                      <a:pt x="32282" y="0"/>
                    </a:lnTo>
                    <a:lnTo>
                      <a:pt x="27558" y="2362"/>
                    </a:lnTo>
                    <a:cubicBezTo>
                      <a:pt x="25983" y="3150"/>
                      <a:pt x="23621" y="4724"/>
                      <a:pt x="22046" y="5512"/>
                    </a:cubicBezTo>
                    <a:lnTo>
                      <a:pt x="22046" y="5512"/>
                    </a:lnTo>
                    <a:cubicBezTo>
                      <a:pt x="19684" y="9449"/>
                      <a:pt x="17322" y="13385"/>
                      <a:pt x="14960" y="17322"/>
                    </a:cubicBezTo>
                    <a:cubicBezTo>
                      <a:pt x="7874" y="30708"/>
                      <a:pt x="4724" y="47242"/>
                      <a:pt x="3937" y="66139"/>
                    </a:cubicBezTo>
                    <a:cubicBezTo>
                      <a:pt x="3937" y="68501"/>
                      <a:pt x="3937" y="70863"/>
                      <a:pt x="3937" y="72438"/>
                    </a:cubicBezTo>
                    <a:cubicBezTo>
                      <a:pt x="3937" y="79525"/>
                      <a:pt x="3937" y="87398"/>
                      <a:pt x="2362" y="94485"/>
                    </a:cubicBezTo>
                    <a:cubicBezTo>
                      <a:pt x="1575" y="96847"/>
                      <a:pt x="787" y="99209"/>
                      <a:pt x="0" y="101571"/>
                    </a:cubicBezTo>
                    <a:lnTo>
                      <a:pt x="0" y="102358"/>
                    </a:lnTo>
                    <a:lnTo>
                      <a:pt x="0" y="103146"/>
                    </a:lnTo>
                    <a:cubicBezTo>
                      <a:pt x="787" y="103933"/>
                      <a:pt x="787" y="104720"/>
                      <a:pt x="1575" y="105508"/>
                    </a:cubicBezTo>
                    <a:lnTo>
                      <a:pt x="2362" y="107082"/>
                    </a:lnTo>
                    <a:lnTo>
                      <a:pt x="3150" y="105508"/>
                    </a:lnTo>
                    <a:cubicBezTo>
                      <a:pt x="4724" y="102358"/>
                      <a:pt x="5512" y="99996"/>
                      <a:pt x="6299" y="96847"/>
                    </a:cubicBezTo>
                    <a:cubicBezTo>
                      <a:pt x="7874" y="88973"/>
                      <a:pt x="8661" y="81099"/>
                      <a:pt x="8661" y="73226"/>
                    </a:cubicBezTo>
                    <a:cubicBezTo>
                      <a:pt x="8661" y="70863"/>
                      <a:pt x="8661" y="68501"/>
                      <a:pt x="8661" y="66927"/>
                    </a:cubicBezTo>
                    <a:cubicBezTo>
                      <a:pt x="9449" y="48817"/>
                      <a:pt x="12598" y="33070"/>
                      <a:pt x="18897" y="19684"/>
                    </a:cubicBezTo>
                    <a:cubicBezTo>
                      <a:pt x="21259" y="14173"/>
                      <a:pt x="24408" y="8661"/>
                      <a:pt x="28345" y="39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4" name="Google Shape;1164;p22"/>
              <p:cNvSpPr/>
              <p:nvPr/>
            </p:nvSpPr>
            <p:spPr>
              <a:xfrm>
                <a:off x="6156818" y="1486439"/>
                <a:ext cx="41971" cy="87318"/>
              </a:xfrm>
              <a:custGeom>
                <a:avLst/>
                <a:gdLst/>
                <a:ahLst/>
                <a:cxnLst/>
                <a:rect l="l" t="t" r="r" b="b"/>
                <a:pathLst>
                  <a:path w="55961" h="116424" extrusionOk="0">
                    <a:moveTo>
                      <a:pt x="38793" y="109338"/>
                    </a:moveTo>
                    <a:cubicBezTo>
                      <a:pt x="38006" y="100677"/>
                      <a:pt x="38793" y="91228"/>
                      <a:pt x="42730" y="78631"/>
                    </a:cubicBezTo>
                    <a:cubicBezTo>
                      <a:pt x="44305" y="73906"/>
                      <a:pt x="45880" y="69182"/>
                      <a:pt x="47454" y="64458"/>
                    </a:cubicBezTo>
                    <a:cubicBezTo>
                      <a:pt x="49029" y="58946"/>
                      <a:pt x="51391" y="53435"/>
                      <a:pt x="52966" y="47923"/>
                    </a:cubicBezTo>
                    <a:cubicBezTo>
                      <a:pt x="55328" y="40837"/>
                      <a:pt x="56902" y="30601"/>
                      <a:pt x="55328" y="21152"/>
                    </a:cubicBezTo>
                    <a:cubicBezTo>
                      <a:pt x="52966" y="10917"/>
                      <a:pt x="45880" y="3043"/>
                      <a:pt x="37218" y="681"/>
                    </a:cubicBezTo>
                    <a:cubicBezTo>
                      <a:pt x="28557" y="-1681"/>
                      <a:pt x="18322" y="2256"/>
                      <a:pt x="11235" y="10129"/>
                    </a:cubicBezTo>
                    <a:cubicBezTo>
                      <a:pt x="5723" y="16428"/>
                      <a:pt x="2574" y="25089"/>
                      <a:pt x="999" y="36112"/>
                    </a:cubicBezTo>
                    <a:cubicBezTo>
                      <a:pt x="-1363" y="51860"/>
                      <a:pt x="999" y="68395"/>
                      <a:pt x="2574" y="84142"/>
                    </a:cubicBezTo>
                    <a:cubicBezTo>
                      <a:pt x="2574" y="87291"/>
                      <a:pt x="3361" y="91228"/>
                      <a:pt x="3361" y="94378"/>
                    </a:cubicBezTo>
                    <a:cubicBezTo>
                      <a:pt x="4149" y="99889"/>
                      <a:pt x="4149" y="105401"/>
                      <a:pt x="2574" y="110125"/>
                    </a:cubicBezTo>
                    <a:lnTo>
                      <a:pt x="2574" y="110913"/>
                    </a:lnTo>
                    <a:lnTo>
                      <a:pt x="3361" y="110913"/>
                    </a:lnTo>
                    <a:cubicBezTo>
                      <a:pt x="4149" y="110913"/>
                      <a:pt x="4936" y="111700"/>
                      <a:pt x="5723" y="111700"/>
                    </a:cubicBezTo>
                    <a:lnTo>
                      <a:pt x="6511" y="112487"/>
                    </a:lnTo>
                    <a:lnTo>
                      <a:pt x="6511" y="111700"/>
                    </a:lnTo>
                    <a:cubicBezTo>
                      <a:pt x="8086" y="106189"/>
                      <a:pt x="8086" y="99889"/>
                      <a:pt x="7298" y="94378"/>
                    </a:cubicBezTo>
                    <a:cubicBezTo>
                      <a:pt x="7298" y="91228"/>
                      <a:pt x="6511" y="87291"/>
                      <a:pt x="6511" y="84142"/>
                    </a:cubicBezTo>
                    <a:lnTo>
                      <a:pt x="5723" y="84142"/>
                    </a:lnTo>
                    <a:lnTo>
                      <a:pt x="5723" y="84142"/>
                    </a:lnTo>
                    <a:lnTo>
                      <a:pt x="6511" y="83355"/>
                    </a:lnTo>
                    <a:cubicBezTo>
                      <a:pt x="4936" y="68395"/>
                      <a:pt x="3361" y="51860"/>
                      <a:pt x="4936" y="36900"/>
                    </a:cubicBezTo>
                    <a:cubicBezTo>
                      <a:pt x="6511" y="26664"/>
                      <a:pt x="8873" y="18790"/>
                      <a:pt x="13597" y="13279"/>
                    </a:cubicBezTo>
                    <a:cubicBezTo>
                      <a:pt x="19109" y="6192"/>
                      <a:pt x="27770" y="3043"/>
                      <a:pt x="34856" y="5405"/>
                    </a:cubicBezTo>
                    <a:cubicBezTo>
                      <a:pt x="41943" y="6980"/>
                      <a:pt x="47454" y="14066"/>
                      <a:pt x="49816" y="22727"/>
                    </a:cubicBezTo>
                    <a:cubicBezTo>
                      <a:pt x="51391" y="29814"/>
                      <a:pt x="50604" y="36900"/>
                      <a:pt x="48242" y="47136"/>
                    </a:cubicBezTo>
                    <a:cubicBezTo>
                      <a:pt x="46667" y="52647"/>
                      <a:pt x="45092" y="58159"/>
                      <a:pt x="42730" y="62883"/>
                    </a:cubicBezTo>
                    <a:lnTo>
                      <a:pt x="42730" y="63670"/>
                    </a:lnTo>
                    <a:cubicBezTo>
                      <a:pt x="41155" y="68395"/>
                      <a:pt x="39581" y="73119"/>
                      <a:pt x="38006" y="77843"/>
                    </a:cubicBezTo>
                    <a:cubicBezTo>
                      <a:pt x="34069" y="90441"/>
                      <a:pt x="33281" y="100677"/>
                      <a:pt x="34069" y="110125"/>
                    </a:cubicBezTo>
                    <a:cubicBezTo>
                      <a:pt x="34069" y="111700"/>
                      <a:pt x="34856" y="114062"/>
                      <a:pt x="35644" y="115637"/>
                    </a:cubicBezTo>
                    <a:lnTo>
                      <a:pt x="35644" y="116424"/>
                    </a:lnTo>
                    <a:lnTo>
                      <a:pt x="36431" y="116424"/>
                    </a:lnTo>
                    <a:cubicBezTo>
                      <a:pt x="37218" y="116424"/>
                      <a:pt x="38006" y="116424"/>
                      <a:pt x="38793" y="116424"/>
                    </a:cubicBezTo>
                    <a:lnTo>
                      <a:pt x="40368" y="116424"/>
                    </a:lnTo>
                    <a:lnTo>
                      <a:pt x="40368" y="114849"/>
                    </a:lnTo>
                    <a:cubicBezTo>
                      <a:pt x="39581" y="112487"/>
                      <a:pt x="38793" y="110913"/>
                      <a:pt x="38793" y="10933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5" name="Google Shape;1165;p22"/>
              <p:cNvSpPr/>
              <p:nvPr/>
            </p:nvSpPr>
            <p:spPr>
              <a:xfrm>
                <a:off x="6151662" y="1474526"/>
                <a:ext cx="56690" cy="98050"/>
              </a:xfrm>
              <a:custGeom>
                <a:avLst/>
                <a:gdLst/>
                <a:ahLst/>
                <a:cxnLst/>
                <a:rect l="l" t="t" r="r" b="b"/>
                <a:pathLst>
                  <a:path w="75587" h="130733" extrusionOk="0">
                    <a:moveTo>
                      <a:pt x="51179" y="116561"/>
                    </a:moveTo>
                    <a:cubicBezTo>
                      <a:pt x="52754" y="103963"/>
                      <a:pt x="57478" y="92940"/>
                      <a:pt x="62990" y="81129"/>
                    </a:cubicBezTo>
                    <a:lnTo>
                      <a:pt x="64565" y="77980"/>
                    </a:lnTo>
                    <a:cubicBezTo>
                      <a:pt x="70076" y="65382"/>
                      <a:pt x="75587" y="51996"/>
                      <a:pt x="75587" y="37824"/>
                    </a:cubicBezTo>
                    <a:cubicBezTo>
                      <a:pt x="75587" y="24439"/>
                      <a:pt x="69289" y="8691"/>
                      <a:pt x="55116" y="2392"/>
                    </a:cubicBezTo>
                    <a:cubicBezTo>
                      <a:pt x="44093" y="-2332"/>
                      <a:pt x="29920" y="30"/>
                      <a:pt x="18897" y="8691"/>
                    </a:cubicBezTo>
                    <a:cubicBezTo>
                      <a:pt x="10236" y="15777"/>
                      <a:pt x="3937" y="27588"/>
                      <a:pt x="1575" y="40973"/>
                    </a:cubicBezTo>
                    <a:cubicBezTo>
                      <a:pt x="-787" y="53571"/>
                      <a:pt x="0" y="65382"/>
                      <a:pt x="787" y="77192"/>
                    </a:cubicBezTo>
                    <a:lnTo>
                      <a:pt x="787" y="81917"/>
                    </a:lnTo>
                    <a:cubicBezTo>
                      <a:pt x="1575" y="92152"/>
                      <a:pt x="2362" y="102388"/>
                      <a:pt x="1575" y="112624"/>
                    </a:cubicBezTo>
                    <a:cubicBezTo>
                      <a:pt x="1575" y="114986"/>
                      <a:pt x="787" y="117348"/>
                      <a:pt x="0" y="120498"/>
                    </a:cubicBezTo>
                    <a:lnTo>
                      <a:pt x="0" y="121285"/>
                    </a:lnTo>
                    <a:lnTo>
                      <a:pt x="787" y="122073"/>
                    </a:lnTo>
                    <a:cubicBezTo>
                      <a:pt x="1575" y="122073"/>
                      <a:pt x="2362" y="122860"/>
                      <a:pt x="3150" y="122860"/>
                    </a:cubicBezTo>
                    <a:lnTo>
                      <a:pt x="3937" y="123647"/>
                    </a:lnTo>
                    <a:lnTo>
                      <a:pt x="4724" y="122860"/>
                    </a:lnTo>
                    <a:cubicBezTo>
                      <a:pt x="6299" y="119710"/>
                      <a:pt x="6299" y="115773"/>
                      <a:pt x="6299" y="113411"/>
                    </a:cubicBezTo>
                    <a:cubicBezTo>
                      <a:pt x="7087" y="103176"/>
                      <a:pt x="6299" y="92152"/>
                      <a:pt x="5512" y="81917"/>
                    </a:cubicBezTo>
                    <a:lnTo>
                      <a:pt x="5512" y="77192"/>
                    </a:lnTo>
                    <a:cubicBezTo>
                      <a:pt x="4724" y="66169"/>
                      <a:pt x="3937" y="53571"/>
                      <a:pt x="6299" y="41761"/>
                    </a:cubicBezTo>
                    <a:cubicBezTo>
                      <a:pt x="8661" y="29163"/>
                      <a:pt x="14173" y="18927"/>
                      <a:pt x="22046" y="11841"/>
                    </a:cubicBezTo>
                    <a:cubicBezTo>
                      <a:pt x="31495" y="3967"/>
                      <a:pt x="43305" y="1605"/>
                      <a:pt x="53541" y="6329"/>
                    </a:cubicBezTo>
                    <a:cubicBezTo>
                      <a:pt x="66139" y="11841"/>
                      <a:pt x="71651" y="26013"/>
                      <a:pt x="71651" y="37824"/>
                    </a:cubicBezTo>
                    <a:cubicBezTo>
                      <a:pt x="71651" y="51209"/>
                      <a:pt x="66139" y="63807"/>
                      <a:pt x="61415" y="76405"/>
                    </a:cubicBezTo>
                    <a:lnTo>
                      <a:pt x="59840" y="79554"/>
                    </a:lnTo>
                    <a:cubicBezTo>
                      <a:pt x="54329" y="91365"/>
                      <a:pt x="49604" y="103176"/>
                      <a:pt x="48029" y="115773"/>
                    </a:cubicBezTo>
                    <a:cubicBezTo>
                      <a:pt x="47242" y="120498"/>
                      <a:pt x="47242" y="125222"/>
                      <a:pt x="48029" y="129946"/>
                    </a:cubicBezTo>
                    <a:lnTo>
                      <a:pt x="48029" y="130733"/>
                    </a:lnTo>
                    <a:lnTo>
                      <a:pt x="48817" y="130733"/>
                    </a:lnTo>
                    <a:cubicBezTo>
                      <a:pt x="49604" y="130733"/>
                      <a:pt x="50392" y="130733"/>
                      <a:pt x="51179" y="129946"/>
                    </a:cubicBezTo>
                    <a:lnTo>
                      <a:pt x="51966" y="129946"/>
                    </a:lnTo>
                    <a:lnTo>
                      <a:pt x="51966" y="129159"/>
                    </a:lnTo>
                    <a:cubicBezTo>
                      <a:pt x="51179" y="126009"/>
                      <a:pt x="51179" y="121285"/>
                      <a:pt x="51179" y="11656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6" name="Google Shape;1166;p22"/>
              <p:cNvSpPr/>
              <p:nvPr/>
            </p:nvSpPr>
            <p:spPr>
              <a:xfrm>
                <a:off x="6163954" y="1498695"/>
                <a:ext cx="23017" cy="76243"/>
              </a:xfrm>
              <a:custGeom>
                <a:avLst/>
                <a:gdLst/>
                <a:ahLst/>
                <a:cxnLst/>
                <a:rect l="l" t="t" r="r" b="b"/>
                <a:pathLst>
                  <a:path w="30689" h="101658" extrusionOk="0">
                    <a:moveTo>
                      <a:pt x="30067" y="11898"/>
                    </a:moveTo>
                    <a:cubicBezTo>
                      <a:pt x="29279" y="6386"/>
                      <a:pt x="26130" y="87"/>
                      <a:pt x="19830" y="87"/>
                    </a:cubicBezTo>
                    <a:cubicBezTo>
                      <a:pt x="14319" y="-700"/>
                      <a:pt x="10382" y="4024"/>
                      <a:pt x="8020" y="7173"/>
                    </a:cubicBezTo>
                    <a:cubicBezTo>
                      <a:pt x="1721" y="16622"/>
                      <a:pt x="-641" y="28432"/>
                      <a:pt x="146" y="44967"/>
                    </a:cubicBezTo>
                    <a:cubicBezTo>
                      <a:pt x="146" y="49692"/>
                      <a:pt x="934" y="53628"/>
                      <a:pt x="1721" y="58353"/>
                    </a:cubicBezTo>
                    <a:cubicBezTo>
                      <a:pt x="2509" y="66226"/>
                      <a:pt x="3296" y="74100"/>
                      <a:pt x="3296" y="82761"/>
                    </a:cubicBezTo>
                    <a:cubicBezTo>
                      <a:pt x="3296" y="88273"/>
                      <a:pt x="2509" y="92997"/>
                      <a:pt x="146" y="97721"/>
                    </a:cubicBezTo>
                    <a:lnTo>
                      <a:pt x="146" y="98508"/>
                    </a:lnTo>
                    <a:lnTo>
                      <a:pt x="934" y="98508"/>
                    </a:lnTo>
                    <a:cubicBezTo>
                      <a:pt x="1721" y="98508"/>
                      <a:pt x="2509" y="99296"/>
                      <a:pt x="3296" y="99296"/>
                    </a:cubicBezTo>
                    <a:lnTo>
                      <a:pt x="4083" y="99296"/>
                    </a:lnTo>
                    <a:lnTo>
                      <a:pt x="4083" y="98508"/>
                    </a:lnTo>
                    <a:cubicBezTo>
                      <a:pt x="5658" y="93784"/>
                      <a:pt x="6445" y="88273"/>
                      <a:pt x="7233" y="82761"/>
                    </a:cubicBezTo>
                    <a:cubicBezTo>
                      <a:pt x="8020" y="74100"/>
                      <a:pt x="6445" y="66226"/>
                      <a:pt x="5658" y="57565"/>
                    </a:cubicBezTo>
                    <a:cubicBezTo>
                      <a:pt x="4871" y="52841"/>
                      <a:pt x="4871" y="48904"/>
                      <a:pt x="4083" y="44967"/>
                    </a:cubicBezTo>
                    <a:cubicBezTo>
                      <a:pt x="3296" y="30007"/>
                      <a:pt x="4871" y="18197"/>
                      <a:pt x="11169" y="10323"/>
                    </a:cubicBezTo>
                    <a:cubicBezTo>
                      <a:pt x="11957" y="8748"/>
                      <a:pt x="15106" y="4811"/>
                      <a:pt x="18256" y="5599"/>
                    </a:cubicBezTo>
                    <a:cubicBezTo>
                      <a:pt x="21405" y="5599"/>
                      <a:pt x="23767" y="10323"/>
                      <a:pt x="24555" y="14260"/>
                    </a:cubicBezTo>
                    <a:cubicBezTo>
                      <a:pt x="26917" y="26070"/>
                      <a:pt x="22980" y="37881"/>
                      <a:pt x="18256" y="50479"/>
                    </a:cubicBezTo>
                    <a:cubicBezTo>
                      <a:pt x="16681" y="55990"/>
                      <a:pt x="14319" y="61502"/>
                      <a:pt x="12744" y="67801"/>
                    </a:cubicBezTo>
                    <a:cubicBezTo>
                      <a:pt x="10382" y="78824"/>
                      <a:pt x="10382" y="89848"/>
                      <a:pt x="11957" y="100871"/>
                    </a:cubicBezTo>
                    <a:lnTo>
                      <a:pt x="11957" y="101658"/>
                    </a:lnTo>
                    <a:lnTo>
                      <a:pt x="12744" y="101658"/>
                    </a:lnTo>
                    <a:cubicBezTo>
                      <a:pt x="13531" y="101658"/>
                      <a:pt x="14319" y="101658"/>
                      <a:pt x="15106" y="101658"/>
                    </a:cubicBezTo>
                    <a:lnTo>
                      <a:pt x="16681" y="101658"/>
                    </a:lnTo>
                    <a:lnTo>
                      <a:pt x="16681" y="100083"/>
                    </a:lnTo>
                    <a:cubicBezTo>
                      <a:pt x="15106" y="89060"/>
                      <a:pt x="15106" y="78037"/>
                      <a:pt x="17468" y="67801"/>
                    </a:cubicBezTo>
                    <a:cubicBezTo>
                      <a:pt x="19043" y="62290"/>
                      <a:pt x="20618" y="55990"/>
                      <a:pt x="22193" y="51266"/>
                    </a:cubicBezTo>
                    <a:cubicBezTo>
                      <a:pt x="27704" y="37881"/>
                      <a:pt x="32429" y="25283"/>
                      <a:pt x="30067" y="1189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7" name="Google Shape;1167;p22"/>
              <p:cNvSpPr/>
              <p:nvPr/>
            </p:nvSpPr>
            <p:spPr>
              <a:xfrm>
                <a:off x="6122726" y="1462148"/>
                <a:ext cx="114563" cy="114562"/>
              </a:xfrm>
              <a:custGeom>
                <a:avLst/>
                <a:gdLst/>
                <a:ahLst/>
                <a:cxnLst/>
                <a:rect l="l" t="t" r="r" b="b"/>
                <a:pathLst>
                  <a:path w="152750" h="152749" extrusionOk="0">
                    <a:moveTo>
                      <a:pt x="76375" y="0"/>
                    </a:moveTo>
                    <a:cubicBezTo>
                      <a:pt x="33857" y="0"/>
                      <a:pt x="0" y="34644"/>
                      <a:pt x="0" y="76375"/>
                    </a:cubicBezTo>
                    <a:cubicBezTo>
                      <a:pt x="0" y="118106"/>
                      <a:pt x="34645" y="152750"/>
                      <a:pt x="76375" y="152750"/>
                    </a:cubicBezTo>
                    <a:cubicBezTo>
                      <a:pt x="118893" y="152750"/>
                      <a:pt x="152750" y="118106"/>
                      <a:pt x="152750" y="76375"/>
                    </a:cubicBezTo>
                    <a:cubicBezTo>
                      <a:pt x="152750" y="34644"/>
                      <a:pt x="118893" y="0"/>
                      <a:pt x="76375" y="0"/>
                    </a:cubicBezTo>
                    <a:close/>
                    <a:moveTo>
                      <a:pt x="148813" y="76375"/>
                    </a:moveTo>
                    <a:cubicBezTo>
                      <a:pt x="148813" y="116531"/>
                      <a:pt x="116531" y="148813"/>
                      <a:pt x="76375" y="148813"/>
                    </a:cubicBezTo>
                    <a:cubicBezTo>
                      <a:pt x="36219" y="148813"/>
                      <a:pt x="3937" y="116531"/>
                      <a:pt x="3937" y="76375"/>
                    </a:cubicBezTo>
                    <a:cubicBezTo>
                      <a:pt x="3937" y="36219"/>
                      <a:pt x="36219" y="3937"/>
                      <a:pt x="76375" y="3937"/>
                    </a:cubicBezTo>
                    <a:cubicBezTo>
                      <a:pt x="116531" y="3937"/>
                      <a:pt x="148813" y="36219"/>
                      <a:pt x="148813" y="763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168" name="Google Shape;1168;p22"/>
            <p:cNvSpPr/>
            <p:nvPr/>
          </p:nvSpPr>
          <p:spPr>
            <a:xfrm>
              <a:off x="8412090" y="4604007"/>
              <a:ext cx="251912" cy="265111"/>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169" name="Google Shape;1169;p22"/>
            <p:cNvCxnSpPr/>
            <p:nvPr/>
          </p:nvCxnSpPr>
          <p:spPr>
            <a:xfrm>
              <a:off x="7994269" y="4736556"/>
              <a:ext cx="352800" cy="0"/>
            </a:xfrm>
            <a:prstGeom prst="straightConnector1">
              <a:avLst/>
            </a:prstGeom>
            <a:noFill/>
            <a:ln w="19050" cap="flat" cmpd="sng">
              <a:solidFill>
                <a:schemeClr val="dk1"/>
              </a:solidFill>
              <a:prstDash val="dot"/>
              <a:round/>
              <a:headEnd type="none" w="med" len="med"/>
              <a:tailEnd type="none" w="med" len="med"/>
            </a:ln>
          </p:spPr>
        </p:cxnSp>
        <p:sp>
          <p:nvSpPr>
            <p:cNvPr id="1170" name="Google Shape;1170;p22"/>
            <p:cNvSpPr/>
            <p:nvPr/>
          </p:nvSpPr>
          <p:spPr>
            <a:xfrm>
              <a:off x="8538050" y="3812875"/>
              <a:ext cx="125995" cy="722951"/>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2" name="Google Shape;222;p4"/>
          <p:cNvSpPr txBox="1">
            <a:spLocks noGrp="1"/>
          </p:cNvSpPr>
          <p:nvPr>
            <p:ph type="body" idx="1"/>
          </p:nvPr>
        </p:nvSpPr>
        <p:spPr>
          <a:xfrm>
            <a:off x="720000" y="1215750"/>
            <a:ext cx="7704000" cy="328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23" name="Google Shape;223;p4"/>
          <p:cNvGrpSpPr/>
          <p:nvPr/>
        </p:nvGrpSpPr>
        <p:grpSpPr>
          <a:xfrm>
            <a:off x="7319304" y="2900300"/>
            <a:ext cx="1760651" cy="2108032"/>
            <a:chOff x="7319304" y="2900300"/>
            <a:chExt cx="1760651" cy="2108032"/>
          </a:xfrm>
        </p:grpSpPr>
        <p:grpSp>
          <p:nvGrpSpPr>
            <p:cNvPr id="224" name="Google Shape;224;p4"/>
            <p:cNvGrpSpPr/>
            <p:nvPr/>
          </p:nvGrpSpPr>
          <p:grpSpPr>
            <a:xfrm>
              <a:off x="7319304" y="4604007"/>
              <a:ext cx="674937" cy="404325"/>
              <a:chOff x="7241279" y="4473332"/>
              <a:chExt cx="674937" cy="404325"/>
            </a:xfrm>
          </p:grpSpPr>
          <p:sp>
            <p:nvSpPr>
              <p:cNvPr id="225" name="Google Shape;225;p4"/>
              <p:cNvSpPr/>
              <p:nvPr/>
            </p:nvSpPr>
            <p:spPr>
              <a:xfrm>
                <a:off x="7241279" y="4473332"/>
                <a:ext cx="674937" cy="404325"/>
              </a:xfrm>
              <a:custGeom>
                <a:avLst/>
                <a:gdLst/>
                <a:ahLst/>
                <a:cxnLst/>
                <a:rect l="l" t="t" r="r" b="b"/>
                <a:pathLst>
                  <a:path w="899916" h="539100" extrusionOk="0">
                    <a:moveTo>
                      <a:pt x="3022" y="7726"/>
                    </a:moveTo>
                    <a:cubicBezTo>
                      <a:pt x="3258" y="7333"/>
                      <a:pt x="3731" y="7018"/>
                      <a:pt x="4203" y="6860"/>
                    </a:cubicBezTo>
                    <a:cubicBezTo>
                      <a:pt x="4911" y="6073"/>
                      <a:pt x="5935" y="5522"/>
                      <a:pt x="7431" y="5522"/>
                    </a:cubicBezTo>
                    <a:cubicBezTo>
                      <a:pt x="236793" y="6152"/>
                      <a:pt x="466075" y="5600"/>
                      <a:pt x="695357" y="3317"/>
                    </a:cubicBezTo>
                    <a:cubicBezTo>
                      <a:pt x="759685" y="2687"/>
                      <a:pt x="824092" y="797"/>
                      <a:pt x="888421" y="1034"/>
                    </a:cubicBezTo>
                    <a:cubicBezTo>
                      <a:pt x="888500" y="1034"/>
                      <a:pt x="888577" y="1034"/>
                      <a:pt x="888656" y="1034"/>
                    </a:cubicBezTo>
                    <a:cubicBezTo>
                      <a:pt x="889444" y="-305"/>
                      <a:pt x="892121" y="-384"/>
                      <a:pt x="892908" y="1034"/>
                    </a:cubicBezTo>
                    <a:cubicBezTo>
                      <a:pt x="896530" y="7412"/>
                      <a:pt x="895979" y="13632"/>
                      <a:pt x="896137" y="20561"/>
                    </a:cubicBezTo>
                    <a:cubicBezTo>
                      <a:pt x="896373" y="29537"/>
                      <a:pt x="896294" y="38591"/>
                      <a:pt x="896294" y="47567"/>
                    </a:cubicBezTo>
                    <a:cubicBezTo>
                      <a:pt x="896373" y="65047"/>
                      <a:pt x="896924" y="82448"/>
                      <a:pt x="896845" y="99928"/>
                    </a:cubicBezTo>
                    <a:cubicBezTo>
                      <a:pt x="896688" y="134257"/>
                      <a:pt x="897397" y="168586"/>
                      <a:pt x="897632" y="202915"/>
                    </a:cubicBezTo>
                    <a:cubicBezTo>
                      <a:pt x="898105" y="272126"/>
                      <a:pt x="898577" y="341335"/>
                      <a:pt x="899208" y="410545"/>
                    </a:cubicBezTo>
                    <a:cubicBezTo>
                      <a:pt x="899601" y="449914"/>
                      <a:pt x="900703" y="489361"/>
                      <a:pt x="898971" y="528730"/>
                    </a:cubicBezTo>
                    <a:cubicBezTo>
                      <a:pt x="898971" y="529753"/>
                      <a:pt x="898105" y="530304"/>
                      <a:pt x="897160" y="530462"/>
                    </a:cubicBezTo>
                    <a:cubicBezTo>
                      <a:pt x="897554" y="532194"/>
                      <a:pt x="896451" y="534241"/>
                      <a:pt x="893695" y="534320"/>
                    </a:cubicBezTo>
                    <a:cubicBezTo>
                      <a:pt x="665122" y="537706"/>
                      <a:pt x="436470" y="538572"/>
                      <a:pt x="207896" y="538493"/>
                    </a:cubicBezTo>
                    <a:cubicBezTo>
                      <a:pt x="175614" y="538493"/>
                      <a:pt x="143332" y="538493"/>
                      <a:pt x="111049" y="538493"/>
                    </a:cubicBezTo>
                    <a:cubicBezTo>
                      <a:pt x="79161" y="538493"/>
                      <a:pt x="45934" y="540461"/>
                      <a:pt x="14203" y="537312"/>
                    </a:cubicBezTo>
                    <a:cubicBezTo>
                      <a:pt x="13494" y="537312"/>
                      <a:pt x="12943" y="537076"/>
                      <a:pt x="12471" y="536761"/>
                    </a:cubicBezTo>
                    <a:cubicBezTo>
                      <a:pt x="11211" y="537627"/>
                      <a:pt x="8848" y="537233"/>
                      <a:pt x="8769" y="535423"/>
                    </a:cubicBezTo>
                    <a:cubicBezTo>
                      <a:pt x="4124" y="466370"/>
                      <a:pt x="5777" y="396924"/>
                      <a:pt x="4597" y="327793"/>
                    </a:cubicBezTo>
                    <a:cubicBezTo>
                      <a:pt x="3416" y="258583"/>
                      <a:pt x="2707" y="189373"/>
                      <a:pt x="1526" y="120163"/>
                    </a:cubicBezTo>
                    <a:cubicBezTo>
                      <a:pt x="1211" y="101030"/>
                      <a:pt x="1132" y="81897"/>
                      <a:pt x="817" y="62764"/>
                    </a:cubicBezTo>
                    <a:cubicBezTo>
                      <a:pt x="660" y="52607"/>
                      <a:pt x="424" y="42528"/>
                      <a:pt x="266" y="32371"/>
                    </a:cubicBezTo>
                    <a:cubicBezTo>
                      <a:pt x="187" y="24025"/>
                      <a:pt x="-1152" y="15442"/>
                      <a:pt x="3022" y="7648"/>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26" name="Google Shape;226;p4"/>
              <p:cNvGrpSpPr/>
              <p:nvPr/>
            </p:nvGrpSpPr>
            <p:grpSpPr>
              <a:xfrm>
                <a:off x="7599110" y="4566199"/>
                <a:ext cx="247825" cy="236365"/>
                <a:chOff x="9288246" y="5859965"/>
                <a:chExt cx="330434" cy="315154"/>
              </a:xfrm>
            </p:grpSpPr>
            <p:sp>
              <p:nvSpPr>
                <p:cNvPr id="227" name="Google Shape;227;p4"/>
                <p:cNvSpPr/>
                <p:nvPr/>
              </p:nvSpPr>
              <p:spPr>
                <a:xfrm>
                  <a:off x="9288246" y="5861876"/>
                  <a:ext cx="313315" cy="313243"/>
                </a:xfrm>
                <a:custGeom>
                  <a:avLst/>
                  <a:gdLst/>
                  <a:ahLst/>
                  <a:cxnLst/>
                  <a:rect l="l" t="t" r="r" b="b"/>
                  <a:pathLst>
                    <a:path w="313315" h="313243" extrusionOk="0">
                      <a:moveTo>
                        <a:pt x="308011" y="116866"/>
                      </a:moveTo>
                      <a:cubicBezTo>
                        <a:pt x="306278" y="110016"/>
                        <a:pt x="303838" y="103323"/>
                        <a:pt x="301082" y="96789"/>
                      </a:cubicBezTo>
                      <a:cubicBezTo>
                        <a:pt x="300530" y="95371"/>
                        <a:pt x="299901" y="93954"/>
                        <a:pt x="299270" y="92536"/>
                      </a:cubicBezTo>
                      <a:cubicBezTo>
                        <a:pt x="298326" y="90489"/>
                        <a:pt x="297381" y="88521"/>
                        <a:pt x="296357" y="86474"/>
                      </a:cubicBezTo>
                      <a:cubicBezTo>
                        <a:pt x="294704" y="83088"/>
                        <a:pt x="292893" y="79702"/>
                        <a:pt x="290925" y="76474"/>
                      </a:cubicBezTo>
                      <a:cubicBezTo>
                        <a:pt x="290925" y="76474"/>
                        <a:pt x="290925" y="76474"/>
                        <a:pt x="290925" y="76474"/>
                      </a:cubicBezTo>
                      <a:cubicBezTo>
                        <a:pt x="283445" y="63876"/>
                        <a:pt x="274233" y="52381"/>
                        <a:pt x="263603" y="42460"/>
                      </a:cubicBezTo>
                      <a:cubicBezTo>
                        <a:pt x="263052" y="41909"/>
                        <a:pt x="262501" y="41436"/>
                        <a:pt x="261949" y="40964"/>
                      </a:cubicBezTo>
                      <a:cubicBezTo>
                        <a:pt x="259430" y="38681"/>
                        <a:pt x="256911" y="36397"/>
                        <a:pt x="254233" y="34350"/>
                      </a:cubicBezTo>
                      <a:cubicBezTo>
                        <a:pt x="251241" y="31909"/>
                        <a:pt x="248170" y="29626"/>
                        <a:pt x="245021" y="27421"/>
                      </a:cubicBezTo>
                      <a:cubicBezTo>
                        <a:pt x="244785" y="27264"/>
                        <a:pt x="244627" y="27106"/>
                        <a:pt x="244391" y="26948"/>
                      </a:cubicBezTo>
                      <a:cubicBezTo>
                        <a:pt x="242974" y="26004"/>
                        <a:pt x="241635" y="24902"/>
                        <a:pt x="240140" y="23957"/>
                      </a:cubicBezTo>
                      <a:cubicBezTo>
                        <a:pt x="206204" y="2225"/>
                        <a:pt x="164473" y="-4625"/>
                        <a:pt x="125104" y="3012"/>
                      </a:cubicBezTo>
                      <a:cubicBezTo>
                        <a:pt x="86838" y="10414"/>
                        <a:pt x="53532" y="33405"/>
                        <a:pt x="31250" y="65215"/>
                      </a:cubicBezTo>
                      <a:cubicBezTo>
                        <a:pt x="13140" y="90962"/>
                        <a:pt x="1251" y="115449"/>
                        <a:pt x="1015" y="146629"/>
                      </a:cubicBezTo>
                      <a:cubicBezTo>
                        <a:pt x="-1111" y="159857"/>
                        <a:pt x="464" y="179935"/>
                        <a:pt x="2432" y="193792"/>
                      </a:cubicBezTo>
                      <a:cubicBezTo>
                        <a:pt x="7629" y="231586"/>
                        <a:pt x="30384" y="264420"/>
                        <a:pt x="61013" y="286230"/>
                      </a:cubicBezTo>
                      <a:cubicBezTo>
                        <a:pt x="128805" y="334574"/>
                        <a:pt x="244627" y="316386"/>
                        <a:pt x="289507" y="244814"/>
                      </a:cubicBezTo>
                      <a:cubicBezTo>
                        <a:pt x="313049" y="207335"/>
                        <a:pt x="318955" y="159699"/>
                        <a:pt x="308011" y="1170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 name="Google Shape;228;p4"/>
                <p:cNvSpPr/>
                <p:nvPr/>
              </p:nvSpPr>
              <p:spPr>
                <a:xfrm>
                  <a:off x="9436665" y="5859965"/>
                  <a:ext cx="182015" cy="172150"/>
                </a:xfrm>
                <a:custGeom>
                  <a:avLst/>
                  <a:gdLst/>
                  <a:ahLst/>
                  <a:cxnLst/>
                  <a:rect l="l" t="t" r="r" b="b"/>
                  <a:pathLst>
                    <a:path w="182015" h="172150" extrusionOk="0">
                      <a:moveTo>
                        <a:pt x="148962" y="49253"/>
                      </a:moveTo>
                      <a:cubicBezTo>
                        <a:pt x="119751" y="8703"/>
                        <a:pt x="61722" y="-2477"/>
                        <a:pt x="60777" y="436"/>
                      </a:cubicBezTo>
                      <a:cubicBezTo>
                        <a:pt x="43534" y="57520"/>
                        <a:pt x="22196" y="112479"/>
                        <a:pt x="150" y="167831"/>
                      </a:cubicBezTo>
                      <a:cubicBezTo>
                        <a:pt x="-323" y="169012"/>
                        <a:pt x="385" y="170036"/>
                        <a:pt x="1409" y="170508"/>
                      </a:cubicBezTo>
                      <a:cubicBezTo>
                        <a:pt x="1567" y="170902"/>
                        <a:pt x="1882" y="171217"/>
                        <a:pt x="2433" y="171296"/>
                      </a:cubicBezTo>
                      <a:cubicBezTo>
                        <a:pt x="16290" y="173815"/>
                        <a:pt x="32825" y="170114"/>
                        <a:pt x="46762" y="168540"/>
                      </a:cubicBezTo>
                      <a:cubicBezTo>
                        <a:pt x="60541" y="166965"/>
                        <a:pt x="74320" y="165233"/>
                        <a:pt x="88099" y="163343"/>
                      </a:cubicBezTo>
                      <a:cubicBezTo>
                        <a:pt x="118334" y="159170"/>
                        <a:pt x="148569" y="154682"/>
                        <a:pt x="178646" y="149328"/>
                      </a:cubicBezTo>
                      <a:cubicBezTo>
                        <a:pt x="178804" y="149328"/>
                        <a:pt x="178804" y="149249"/>
                        <a:pt x="178961" y="149171"/>
                      </a:cubicBezTo>
                      <a:cubicBezTo>
                        <a:pt x="180457" y="148934"/>
                        <a:pt x="181875" y="147911"/>
                        <a:pt x="181953" y="145864"/>
                      </a:cubicBezTo>
                      <a:cubicBezTo>
                        <a:pt x="183056" y="111140"/>
                        <a:pt x="169356" y="77362"/>
                        <a:pt x="149041" y="492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9" name="Google Shape;229;p4"/>
              <p:cNvSpPr/>
              <p:nvPr/>
            </p:nvSpPr>
            <p:spPr>
              <a:xfrm>
                <a:off x="7327214" y="4556735"/>
                <a:ext cx="250122" cy="35631"/>
              </a:xfrm>
              <a:custGeom>
                <a:avLst/>
                <a:gdLst/>
                <a:ahLst/>
                <a:cxnLst/>
                <a:rect l="l" t="t" r="r" b="b"/>
                <a:pathLst>
                  <a:path w="333496" h="47508" extrusionOk="0">
                    <a:moveTo>
                      <a:pt x="331574" y="693"/>
                    </a:moveTo>
                    <a:cubicBezTo>
                      <a:pt x="277482" y="-330"/>
                      <a:pt x="223232" y="378"/>
                      <a:pt x="169061" y="378"/>
                    </a:cubicBezTo>
                    <a:lnTo>
                      <a:pt x="90166" y="378"/>
                    </a:lnTo>
                    <a:cubicBezTo>
                      <a:pt x="62766" y="378"/>
                      <a:pt x="34736" y="-803"/>
                      <a:pt x="7334" y="1008"/>
                    </a:cubicBezTo>
                    <a:cubicBezTo>
                      <a:pt x="5602" y="1008"/>
                      <a:pt x="3870" y="1008"/>
                      <a:pt x="2138" y="1087"/>
                    </a:cubicBezTo>
                    <a:cubicBezTo>
                      <a:pt x="1194" y="1087"/>
                      <a:pt x="484" y="1717"/>
                      <a:pt x="406" y="2583"/>
                    </a:cubicBezTo>
                    <a:cubicBezTo>
                      <a:pt x="406" y="3685"/>
                      <a:pt x="406" y="6520"/>
                      <a:pt x="406" y="6993"/>
                    </a:cubicBezTo>
                    <a:cubicBezTo>
                      <a:pt x="249" y="13370"/>
                      <a:pt x="-66" y="19748"/>
                      <a:pt x="12" y="26126"/>
                    </a:cubicBezTo>
                    <a:cubicBezTo>
                      <a:pt x="12" y="29275"/>
                      <a:pt x="91" y="32503"/>
                      <a:pt x="170" y="35653"/>
                    </a:cubicBezTo>
                    <a:cubicBezTo>
                      <a:pt x="170" y="38645"/>
                      <a:pt x="12" y="42109"/>
                      <a:pt x="1351" y="44943"/>
                    </a:cubicBezTo>
                    <a:cubicBezTo>
                      <a:pt x="1902" y="46125"/>
                      <a:pt x="5445" y="45810"/>
                      <a:pt x="5760" y="45888"/>
                    </a:cubicBezTo>
                    <a:cubicBezTo>
                      <a:pt x="58750" y="49038"/>
                      <a:pt x="112842" y="46597"/>
                      <a:pt x="165990" y="46755"/>
                    </a:cubicBezTo>
                    <a:cubicBezTo>
                      <a:pt x="219374" y="46912"/>
                      <a:pt x="272837" y="46912"/>
                      <a:pt x="326220" y="46834"/>
                    </a:cubicBezTo>
                    <a:cubicBezTo>
                      <a:pt x="327087" y="46834"/>
                      <a:pt x="327716" y="46597"/>
                      <a:pt x="328267" y="46204"/>
                    </a:cubicBezTo>
                    <a:cubicBezTo>
                      <a:pt x="329055" y="46282"/>
                      <a:pt x="329763" y="46125"/>
                      <a:pt x="330157" y="45338"/>
                    </a:cubicBezTo>
                    <a:cubicBezTo>
                      <a:pt x="331574" y="42503"/>
                      <a:pt x="331653" y="39353"/>
                      <a:pt x="331811" y="36361"/>
                    </a:cubicBezTo>
                    <a:cubicBezTo>
                      <a:pt x="331968" y="33055"/>
                      <a:pt x="332204" y="29747"/>
                      <a:pt x="332361" y="26440"/>
                    </a:cubicBezTo>
                    <a:cubicBezTo>
                      <a:pt x="332755" y="19984"/>
                      <a:pt x="335117" y="693"/>
                      <a:pt x="331574" y="61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0" name="Google Shape;230;p4"/>
              <p:cNvGrpSpPr/>
              <p:nvPr/>
            </p:nvGrpSpPr>
            <p:grpSpPr>
              <a:xfrm>
                <a:off x="7327214" y="4639676"/>
                <a:ext cx="194738" cy="147401"/>
                <a:chOff x="8925719" y="5957935"/>
                <a:chExt cx="259651" cy="196535"/>
              </a:xfrm>
            </p:grpSpPr>
            <p:sp>
              <p:nvSpPr>
                <p:cNvPr id="231" name="Google Shape;231;p4"/>
                <p:cNvSpPr/>
                <p:nvPr/>
              </p:nvSpPr>
              <p:spPr>
                <a:xfrm>
                  <a:off x="8925719" y="5957935"/>
                  <a:ext cx="259651" cy="31896"/>
                </a:xfrm>
                <a:custGeom>
                  <a:avLst/>
                  <a:gdLst/>
                  <a:ahLst/>
                  <a:cxnLst/>
                  <a:rect l="l" t="t" r="r" b="b"/>
                  <a:pathLst>
                    <a:path w="259651" h="31896" extrusionOk="0">
                      <a:moveTo>
                        <a:pt x="258113" y="415"/>
                      </a:moveTo>
                      <a:cubicBezTo>
                        <a:pt x="215988" y="-215"/>
                        <a:pt x="173785" y="179"/>
                        <a:pt x="131661" y="257"/>
                      </a:cubicBezTo>
                      <a:cubicBezTo>
                        <a:pt x="111189" y="257"/>
                        <a:pt x="90718" y="257"/>
                        <a:pt x="70246" y="257"/>
                      </a:cubicBezTo>
                      <a:cubicBezTo>
                        <a:pt x="48908" y="257"/>
                        <a:pt x="27098" y="-530"/>
                        <a:pt x="5760" y="651"/>
                      </a:cubicBezTo>
                      <a:cubicBezTo>
                        <a:pt x="4421" y="651"/>
                        <a:pt x="3083" y="651"/>
                        <a:pt x="1666" y="651"/>
                      </a:cubicBezTo>
                      <a:cubicBezTo>
                        <a:pt x="957" y="651"/>
                        <a:pt x="328" y="1123"/>
                        <a:pt x="328" y="1675"/>
                      </a:cubicBezTo>
                      <a:cubicBezTo>
                        <a:pt x="328" y="2383"/>
                        <a:pt x="328" y="4351"/>
                        <a:pt x="328" y="4667"/>
                      </a:cubicBezTo>
                      <a:cubicBezTo>
                        <a:pt x="249" y="8918"/>
                        <a:pt x="-66" y="13249"/>
                        <a:pt x="13" y="17500"/>
                      </a:cubicBezTo>
                      <a:lnTo>
                        <a:pt x="170" y="23957"/>
                      </a:lnTo>
                      <a:cubicBezTo>
                        <a:pt x="170" y="26004"/>
                        <a:pt x="13" y="28288"/>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1"/>
                      </a:cubicBezTo>
                      <a:cubicBezTo>
                        <a:pt x="258427" y="22146"/>
                        <a:pt x="258585" y="19941"/>
                        <a:pt x="258742" y="17658"/>
                      </a:cubicBezTo>
                      <a:cubicBezTo>
                        <a:pt x="259058" y="13328"/>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2" name="Google Shape;232;p4"/>
                <p:cNvSpPr/>
                <p:nvPr/>
              </p:nvSpPr>
              <p:spPr>
                <a:xfrm>
                  <a:off x="8925719" y="6012815"/>
                  <a:ext cx="259651" cy="31896"/>
                </a:xfrm>
                <a:custGeom>
                  <a:avLst/>
                  <a:gdLst/>
                  <a:ahLst/>
                  <a:cxnLst/>
                  <a:rect l="l" t="t" r="r" b="b"/>
                  <a:pathLst>
                    <a:path w="259651" h="31896" extrusionOk="0">
                      <a:moveTo>
                        <a:pt x="258113" y="415"/>
                      </a:moveTo>
                      <a:cubicBezTo>
                        <a:pt x="215988" y="-215"/>
                        <a:pt x="173785" y="178"/>
                        <a:pt x="131661" y="257"/>
                      </a:cubicBezTo>
                      <a:cubicBezTo>
                        <a:pt x="111189" y="257"/>
                        <a:pt x="90718" y="257"/>
                        <a:pt x="70246" y="257"/>
                      </a:cubicBezTo>
                      <a:cubicBezTo>
                        <a:pt x="48908" y="257"/>
                        <a:pt x="27098" y="-530"/>
                        <a:pt x="5760" y="651"/>
                      </a:cubicBezTo>
                      <a:lnTo>
                        <a:pt x="1666" y="651"/>
                      </a:lnTo>
                      <a:cubicBezTo>
                        <a:pt x="957" y="651"/>
                        <a:pt x="328" y="1123"/>
                        <a:pt x="328" y="1674"/>
                      </a:cubicBezTo>
                      <a:cubicBezTo>
                        <a:pt x="328" y="2383"/>
                        <a:pt x="328" y="4352"/>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1"/>
                      </a:cubicBezTo>
                      <a:cubicBezTo>
                        <a:pt x="258427" y="22146"/>
                        <a:pt x="258585" y="19941"/>
                        <a:pt x="258742" y="17658"/>
                      </a:cubicBezTo>
                      <a:cubicBezTo>
                        <a:pt x="259058" y="13327"/>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3" name="Google Shape;233;p4"/>
                <p:cNvSpPr/>
                <p:nvPr/>
              </p:nvSpPr>
              <p:spPr>
                <a:xfrm>
                  <a:off x="8925719" y="6067694"/>
                  <a:ext cx="259651" cy="31896"/>
                </a:xfrm>
                <a:custGeom>
                  <a:avLst/>
                  <a:gdLst/>
                  <a:ahLst/>
                  <a:cxnLst/>
                  <a:rect l="l" t="t" r="r" b="b"/>
                  <a:pathLst>
                    <a:path w="259651" h="31896" extrusionOk="0">
                      <a:moveTo>
                        <a:pt x="258113" y="415"/>
                      </a:moveTo>
                      <a:cubicBezTo>
                        <a:pt x="215988" y="-215"/>
                        <a:pt x="173785" y="179"/>
                        <a:pt x="131661" y="257"/>
                      </a:cubicBezTo>
                      <a:cubicBezTo>
                        <a:pt x="111189" y="257"/>
                        <a:pt x="90718" y="257"/>
                        <a:pt x="70246" y="257"/>
                      </a:cubicBezTo>
                      <a:cubicBezTo>
                        <a:pt x="48908" y="257"/>
                        <a:pt x="27098" y="-530"/>
                        <a:pt x="5760" y="651"/>
                      </a:cubicBezTo>
                      <a:cubicBezTo>
                        <a:pt x="4421" y="651"/>
                        <a:pt x="3083" y="651"/>
                        <a:pt x="1666" y="651"/>
                      </a:cubicBezTo>
                      <a:cubicBezTo>
                        <a:pt x="957" y="651"/>
                        <a:pt x="328" y="1123"/>
                        <a:pt x="328" y="1675"/>
                      </a:cubicBezTo>
                      <a:cubicBezTo>
                        <a:pt x="328" y="2383"/>
                        <a:pt x="328" y="4351"/>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4"/>
                        <a:pt x="258192" y="26398"/>
                        <a:pt x="258270" y="24350"/>
                      </a:cubicBezTo>
                      <a:cubicBezTo>
                        <a:pt x="258427" y="22146"/>
                        <a:pt x="258585" y="19941"/>
                        <a:pt x="258742" y="17658"/>
                      </a:cubicBezTo>
                      <a:cubicBezTo>
                        <a:pt x="259058" y="13328"/>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4" name="Google Shape;234;p4"/>
                <p:cNvSpPr/>
                <p:nvPr/>
              </p:nvSpPr>
              <p:spPr>
                <a:xfrm>
                  <a:off x="8925719" y="6122574"/>
                  <a:ext cx="259651" cy="31896"/>
                </a:xfrm>
                <a:custGeom>
                  <a:avLst/>
                  <a:gdLst/>
                  <a:ahLst/>
                  <a:cxnLst/>
                  <a:rect l="l" t="t" r="r" b="b"/>
                  <a:pathLst>
                    <a:path w="259651" h="31896" extrusionOk="0">
                      <a:moveTo>
                        <a:pt x="258113" y="415"/>
                      </a:moveTo>
                      <a:cubicBezTo>
                        <a:pt x="215988" y="-215"/>
                        <a:pt x="173785" y="178"/>
                        <a:pt x="131661" y="257"/>
                      </a:cubicBezTo>
                      <a:cubicBezTo>
                        <a:pt x="111189" y="257"/>
                        <a:pt x="90718" y="257"/>
                        <a:pt x="70246" y="257"/>
                      </a:cubicBezTo>
                      <a:cubicBezTo>
                        <a:pt x="48908" y="257"/>
                        <a:pt x="27098" y="-530"/>
                        <a:pt x="5760" y="651"/>
                      </a:cubicBezTo>
                      <a:lnTo>
                        <a:pt x="1666" y="651"/>
                      </a:lnTo>
                      <a:cubicBezTo>
                        <a:pt x="957" y="651"/>
                        <a:pt x="328" y="1123"/>
                        <a:pt x="328" y="1674"/>
                      </a:cubicBezTo>
                      <a:cubicBezTo>
                        <a:pt x="328" y="2383"/>
                        <a:pt x="328" y="4352"/>
                        <a:pt x="328" y="4666"/>
                      </a:cubicBezTo>
                      <a:cubicBezTo>
                        <a:pt x="249" y="8918"/>
                        <a:pt x="-66" y="13249"/>
                        <a:pt x="13" y="17500"/>
                      </a:cubicBezTo>
                      <a:lnTo>
                        <a:pt x="170" y="23957"/>
                      </a:lnTo>
                      <a:cubicBezTo>
                        <a:pt x="170" y="26004"/>
                        <a:pt x="13" y="28287"/>
                        <a:pt x="1036" y="30177"/>
                      </a:cubicBezTo>
                      <a:cubicBezTo>
                        <a:pt x="1429" y="30965"/>
                        <a:pt x="4186" y="30807"/>
                        <a:pt x="4421" y="30807"/>
                      </a:cubicBezTo>
                      <a:cubicBezTo>
                        <a:pt x="45679" y="32933"/>
                        <a:pt x="87805" y="31279"/>
                        <a:pt x="129142" y="31358"/>
                      </a:cubicBezTo>
                      <a:cubicBezTo>
                        <a:pt x="170714" y="31437"/>
                        <a:pt x="212287" y="31437"/>
                        <a:pt x="253861" y="31358"/>
                      </a:cubicBezTo>
                      <a:cubicBezTo>
                        <a:pt x="254569" y="31358"/>
                        <a:pt x="255042" y="31201"/>
                        <a:pt x="255514" y="30965"/>
                      </a:cubicBezTo>
                      <a:cubicBezTo>
                        <a:pt x="256066" y="30965"/>
                        <a:pt x="256695" y="30965"/>
                        <a:pt x="257011" y="30413"/>
                      </a:cubicBezTo>
                      <a:cubicBezTo>
                        <a:pt x="258113" y="28523"/>
                        <a:pt x="258192" y="26398"/>
                        <a:pt x="258270" y="24351"/>
                      </a:cubicBezTo>
                      <a:cubicBezTo>
                        <a:pt x="258427" y="22146"/>
                        <a:pt x="258585" y="19941"/>
                        <a:pt x="258742" y="17658"/>
                      </a:cubicBezTo>
                      <a:cubicBezTo>
                        <a:pt x="259058" y="13327"/>
                        <a:pt x="260947" y="336"/>
                        <a:pt x="258113" y="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235" name="Google Shape;235;p4"/>
            <p:cNvSpPr/>
            <p:nvPr/>
          </p:nvSpPr>
          <p:spPr>
            <a:xfrm>
              <a:off x="8487871" y="3587113"/>
              <a:ext cx="251912" cy="265111"/>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6" name="Google Shape;236;p4"/>
            <p:cNvGrpSpPr/>
            <p:nvPr/>
          </p:nvGrpSpPr>
          <p:grpSpPr>
            <a:xfrm>
              <a:off x="8796868" y="3638137"/>
              <a:ext cx="283087" cy="404335"/>
              <a:chOff x="6485311" y="2287115"/>
              <a:chExt cx="317113" cy="452935"/>
            </a:xfrm>
          </p:grpSpPr>
          <p:sp>
            <p:nvSpPr>
              <p:cNvPr id="237" name="Google Shape;237;p4"/>
              <p:cNvSpPr/>
              <p:nvPr/>
            </p:nvSpPr>
            <p:spPr>
              <a:xfrm>
                <a:off x="6503573" y="2304241"/>
                <a:ext cx="280620" cy="415732"/>
              </a:xfrm>
              <a:custGeom>
                <a:avLst/>
                <a:gdLst/>
                <a:ahLst/>
                <a:cxnLst/>
                <a:rect l="l" t="t" r="r" b="b"/>
                <a:pathLst>
                  <a:path w="374160" h="554309" extrusionOk="0">
                    <a:moveTo>
                      <a:pt x="254379" y="346443"/>
                    </a:moveTo>
                    <a:cubicBezTo>
                      <a:pt x="202412" y="292114"/>
                      <a:pt x="198475" y="273218"/>
                      <a:pt x="279574" y="192906"/>
                    </a:cubicBezTo>
                    <a:cubicBezTo>
                      <a:pt x="360674" y="113381"/>
                      <a:pt x="348076" y="3149"/>
                      <a:pt x="348076" y="3149"/>
                    </a:cubicBezTo>
                    <a:lnTo>
                      <a:pt x="192176" y="0"/>
                    </a:lnTo>
                    <a:lnTo>
                      <a:pt x="192176" y="0"/>
                    </a:lnTo>
                    <a:lnTo>
                      <a:pt x="187452" y="0"/>
                    </a:lnTo>
                    <a:lnTo>
                      <a:pt x="182728" y="0"/>
                    </a:lnTo>
                    <a:lnTo>
                      <a:pt x="182728" y="0"/>
                    </a:lnTo>
                    <a:lnTo>
                      <a:pt x="26828" y="3149"/>
                    </a:lnTo>
                    <a:cubicBezTo>
                      <a:pt x="26828" y="3149"/>
                      <a:pt x="14231" y="113381"/>
                      <a:pt x="95330" y="192906"/>
                    </a:cubicBezTo>
                    <a:cubicBezTo>
                      <a:pt x="176429" y="272430"/>
                      <a:pt x="172492" y="292114"/>
                      <a:pt x="120526" y="346443"/>
                    </a:cubicBezTo>
                    <a:cubicBezTo>
                      <a:pt x="68559" y="400772"/>
                      <a:pt x="-2304" y="454313"/>
                      <a:pt x="58" y="554309"/>
                    </a:cubicBezTo>
                    <a:lnTo>
                      <a:pt x="182728" y="554309"/>
                    </a:lnTo>
                    <a:lnTo>
                      <a:pt x="191389" y="554309"/>
                    </a:lnTo>
                    <a:lnTo>
                      <a:pt x="374059" y="554309"/>
                    </a:lnTo>
                    <a:cubicBezTo>
                      <a:pt x="377208" y="454313"/>
                      <a:pt x="306345" y="400772"/>
                      <a:pt x="254379" y="34644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 name="Google Shape;238;p4"/>
              <p:cNvSpPr/>
              <p:nvPr/>
            </p:nvSpPr>
            <p:spPr>
              <a:xfrm>
                <a:off x="6495294" y="2294201"/>
                <a:ext cx="297681" cy="434628"/>
              </a:xfrm>
              <a:custGeom>
                <a:avLst/>
                <a:gdLst/>
                <a:ahLst/>
                <a:cxnLst/>
                <a:rect l="l" t="t" r="r" b="b"/>
                <a:pathLst>
                  <a:path w="396908" h="579504" extrusionOk="0">
                    <a:moveTo>
                      <a:pt x="396909" y="579505"/>
                    </a:moveTo>
                    <a:lnTo>
                      <a:pt x="74" y="579505"/>
                    </a:lnTo>
                    <a:lnTo>
                      <a:pt x="74" y="567694"/>
                    </a:lnTo>
                    <a:cubicBezTo>
                      <a:pt x="-2288" y="477147"/>
                      <a:pt x="52041" y="422818"/>
                      <a:pt x="100858" y="374789"/>
                    </a:cubicBezTo>
                    <a:cubicBezTo>
                      <a:pt x="108731" y="366915"/>
                      <a:pt x="116605" y="359041"/>
                      <a:pt x="123692" y="351167"/>
                    </a:cubicBezTo>
                    <a:cubicBezTo>
                      <a:pt x="168571" y="304713"/>
                      <a:pt x="178808" y="293689"/>
                      <a:pt x="98496" y="214165"/>
                    </a:cubicBezTo>
                    <a:cubicBezTo>
                      <a:pt x="14247" y="131491"/>
                      <a:pt x="26058" y="18897"/>
                      <a:pt x="26845" y="14173"/>
                    </a:cubicBezTo>
                    <a:lnTo>
                      <a:pt x="27632" y="3937"/>
                    </a:lnTo>
                    <a:lnTo>
                      <a:pt x="181957" y="787"/>
                    </a:lnTo>
                    <a:lnTo>
                      <a:pt x="181957" y="0"/>
                    </a:lnTo>
                    <a:lnTo>
                      <a:pt x="198492" y="0"/>
                    </a:lnTo>
                    <a:lnTo>
                      <a:pt x="214239" y="0"/>
                    </a:lnTo>
                    <a:lnTo>
                      <a:pt x="214239" y="787"/>
                    </a:lnTo>
                    <a:lnTo>
                      <a:pt x="368564" y="3937"/>
                    </a:lnTo>
                    <a:lnTo>
                      <a:pt x="369351" y="14173"/>
                    </a:lnTo>
                    <a:cubicBezTo>
                      <a:pt x="370138" y="18897"/>
                      <a:pt x="381949" y="131491"/>
                      <a:pt x="297700" y="214165"/>
                    </a:cubicBezTo>
                    <a:cubicBezTo>
                      <a:pt x="217389" y="292902"/>
                      <a:pt x="228411" y="303925"/>
                      <a:pt x="272505" y="351167"/>
                    </a:cubicBezTo>
                    <a:cubicBezTo>
                      <a:pt x="279591" y="359041"/>
                      <a:pt x="287464" y="366915"/>
                      <a:pt x="295338" y="374789"/>
                    </a:cubicBezTo>
                    <a:cubicBezTo>
                      <a:pt x="343368" y="422818"/>
                      <a:pt x="398484" y="477147"/>
                      <a:pt x="396122" y="567694"/>
                    </a:cubicBezTo>
                    <a:lnTo>
                      <a:pt x="396909" y="579505"/>
                    </a:lnTo>
                    <a:close/>
                    <a:moveTo>
                      <a:pt x="23696" y="555884"/>
                    </a:moveTo>
                    <a:lnTo>
                      <a:pt x="374075" y="555884"/>
                    </a:lnTo>
                    <a:cubicBezTo>
                      <a:pt x="371714" y="481871"/>
                      <a:pt x="325258" y="436203"/>
                      <a:pt x="280379" y="392111"/>
                    </a:cubicBezTo>
                    <a:cubicBezTo>
                      <a:pt x="272505" y="384237"/>
                      <a:pt x="264631" y="376363"/>
                      <a:pt x="256758" y="368489"/>
                    </a:cubicBezTo>
                    <a:cubicBezTo>
                      <a:pt x="196917" y="305500"/>
                      <a:pt x="200854" y="278729"/>
                      <a:pt x="282740" y="198418"/>
                    </a:cubicBezTo>
                    <a:cubicBezTo>
                      <a:pt x="344943" y="137790"/>
                      <a:pt x="348880" y="56691"/>
                      <a:pt x="348092" y="28345"/>
                    </a:cubicBezTo>
                    <a:lnTo>
                      <a:pt x="197704" y="25196"/>
                    </a:lnTo>
                    <a:lnTo>
                      <a:pt x="194555" y="25196"/>
                    </a:lnTo>
                    <a:lnTo>
                      <a:pt x="49679" y="28345"/>
                    </a:lnTo>
                    <a:cubicBezTo>
                      <a:pt x="48891" y="56691"/>
                      <a:pt x="53616" y="137790"/>
                      <a:pt x="115030" y="198418"/>
                    </a:cubicBezTo>
                    <a:cubicBezTo>
                      <a:pt x="196129" y="278729"/>
                      <a:pt x="200854" y="305500"/>
                      <a:pt x="141013" y="368489"/>
                    </a:cubicBezTo>
                    <a:cubicBezTo>
                      <a:pt x="133140" y="376363"/>
                      <a:pt x="125266" y="384237"/>
                      <a:pt x="117392" y="392111"/>
                    </a:cubicBezTo>
                    <a:cubicBezTo>
                      <a:pt x="72513" y="436203"/>
                      <a:pt x="26058" y="481871"/>
                      <a:pt x="23696" y="55588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 name="Google Shape;239;p4"/>
              <p:cNvSpPr/>
              <p:nvPr/>
            </p:nvSpPr>
            <p:spPr>
              <a:xfrm>
                <a:off x="6485311" y="2708162"/>
                <a:ext cx="317113" cy="31888"/>
              </a:xfrm>
              <a:custGeom>
                <a:avLst/>
                <a:gdLst/>
                <a:ahLst/>
                <a:cxnLst/>
                <a:rect l="l" t="t" r="r" b="b"/>
                <a:pathLst>
                  <a:path w="422817" h="42517" extrusionOk="0">
                    <a:moveTo>
                      <a:pt x="401559" y="42518"/>
                    </a:moveTo>
                    <a:lnTo>
                      <a:pt x="21259" y="42518"/>
                    </a:lnTo>
                    <a:cubicBezTo>
                      <a:pt x="9449" y="42518"/>
                      <a:pt x="0" y="33069"/>
                      <a:pt x="0" y="21259"/>
                    </a:cubicBezTo>
                    <a:lnTo>
                      <a:pt x="0" y="21259"/>
                    </a:lnTo>
                    <a:cubicBezTo>
                      <a:pt x="0" y="9448"/>
                      <a:pt x="9449" y="0"/>
                      <a:pt x="21259" y="0"/>
                    </a:cubicBezTo>
                    <a:lnTo>
                      <a:pt x="401559" y="0"/>
                    </a:lnTo>
                    <a:cubicBezTo>
                      <a:pt x="413370" y="0"/>
                      <a:pt x="422818" y="9448"/>
                      <a:pt x="422818" y="21259"/>
                    </a:cubicBezTo>
                    <a:lnTo>
                      <a:pt x="422818" y="21259"/>
                    </a:lnTo>
                    <a:cubicBezTo>
                      <a:pt x="422818" y="33069"/>
                      <a:pt x="413370" y="42518"/>
                      <a:pt x="401559" y="4251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 name="Google Shape;240;p4"/>
              <p:cNvSpPr/>
              <p:nvPr/>
            </p:nvSpPr>
            <p:spPr>
              <a:xfrm>
                <a:off x="6485311" y="2287115"/>
                <a:ext cx="317113" cy="31888"/>
              </a:xfrm>
              <a:custGeom>
                <a:avLst/>
                <a:gdLst/>
                <a:ahLst/>
                <a:cxnLst/>
                <a:rect l="l" t="t" r="r" b="b"/>
                <a:pathLst>
                  <a:path w="422817" h="42518" extrusionOk="0">
                    <a:moveTo>
                      <a:pt x="401559" y="42518"/>
                    </a:moveTo>
                    <a:lnTo>
                      <a:pt x="21259" y="42518"/>
                    </a:lnTo>
                    <a:cubicBezTo>
                      <a:pt x="9449" y="42518"/>
                      <a:pt x="0" y="33070"/>
                      <a:pt x="0" y="21259"/>
                    </a:cubicBezTo>
                    <a:lnTo>
                      <a:pt x="0" y="21259"/>
                    </a:lnTo>
                    <a:cubicBezTo>
                      <a:pt x="0" y="9449"/>
                      <a:pt x="9449" y="0"/>
                      <a:pt x="21259" y="0"/>
                    </a:cubicBezTo>
                    <a:lnTo>
                      <a:pt x="401559" y="0"/>
                    </a:lnTo>
                    <a:cubicBezTo>
                      <a:pt x="413370" y="0"/>
                      <a:pt x="422818" y="9449"/>
                      <a:pt x="422818" y="21259"/>
                    </a:cubicBezTo>
                    <a:lnTo>
                      <a:pt x="422818" y="21259"/>
                    </a:lnTo>
                    <a:cubicBezTo>
                      <a:pt x="422818" y="33857"/>
                      <a:pt x="413370" y="42518"/>
                      <a:pt x="401559" y="4251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 name="Google Shape;241;p4"/>
              <p:cNvSpPr/>
              <p:nvPr/>
            </p:nvSpPr>
            <p:spPr>
              <a:xfrm>
                <a:off x="6526535" y="2427661"/>
                <a:ext cx="234863" cy="269871"/>
              </a:xfrm>
              <a:custGeom>
                <a:avLst/>
                <a:gdLst/>
                <a:ahLst/>
                <a:cxnLst/>
                <a:rect l="l" t="t" r="r" b="b"/>
                <a:pathLst>
                  <a:path w="313151" h="359828" extrusionOk="0">
                    <a:moveTo>
                      <a:pt x="84400" y="0"/>
                    </a:moveTo>
                    <a:lnTo>
                      <a:pt x="231638" y="0"/>
                    </a:lnTo>
                    <a:cubicBezTo>
                      <a:pt x="236362" y="0"/>
                      <a:pt x="239512" y="5511"/>
                      <a:pt x="236362" y="9448"/>
                    </a:cubicBezTo>
                    <a:lnTo>
                      <a:pt x="169436" y="85036"/>
                    </a:lnTo>
                    <a:cubicBezTo>
                      <a:pt x="168648" y="85823"/>
                      <a:pt x="167861" y="87398"/>
                      <a:pt x="167861" y="88973"/>
                    </a:cubicBezTo>
                    <a:lnTo>
                      <a:pt x="167861" y="318098"/>
                    </a:lnTo>
                    <a:cubicBezTo>
                      <a:pt x="167861" y="321247"/>
                      <a:pt x="170223" y="323609"/>
                      <a:pt x="173372" y="323609"/>
                    </a:cubicBezTo>
                    <a:lnTo>
                      <a:pt x="298565" y="323609"/>
                    </a:lnTo>
                    <a:cubicBezTo>
                      <a:pt x="300926" y="323609"/>
                      <a:pt x="303289" y="325184"/>
                      <a:pt x="304076" y="327546"/>
                    </a:cubicBezTo>
                    <a:lnTo>
                      <a:pt x="312737" y="352742"/>
                    </a:lnTo>
                    <a:cubicBezTo>
                      <a:pt x="314312" y="356679"/>
                      <a:pt x="311162" y="359828"/>
                      <a:pt x="307225" y="359828"/>
                    </a:cubicBezTo>
                    <a:lnTo>
                      <a:pt x="5662" y="359828"/>
                    </a:lnTo>
                    <a:cubicBezTo>
                      <a:pt x="1726" y="359828"/>
                      <a:pt x="-636" y="356679"/>
                      <a:pt x="151" y="352742"/>
                    </a:cubicBezTo>
                    <a:lnTo>
                      <a:pt x="7237" y="327546"/>
                    </a:lnTo>
                    <a:cubicBezTo>
                      <a:pt x="8025" y="325184"/>
                      <a:pt x="10387" y="323609"/>
                      <a:pt x="12749" y="323609"/>
                    </a:cubicBezTo>
                    <a:lnTo>
                      <a:pt x="141878" y="322822"/>
                    </a:lnTo>
                    <a:cubicBezTo>
                      <a:pt x="145027" y="322822"/>
                      <a:pt x="147389" y="320460"/>
                      <a:pt x="147389" y="317310"/>
                    </a:cubicBezTo>
                    <a:lnTo>
                      <a:pt x="147389" y="90548"/>
                    </a:lnTo>
                    <a:cubicBezTo>
                      <a:pt x="147389" y="88973"/>
                      <a:pt x="146602" y="88185"/>
                      <a:pt x="145814" y="87398"/>
                    </a:cubicBezTo>
                    <a:lnTo>
                      <a:pt x="78888" y="10236"/>
                    </a:lnTo>
                    <a:cubicBezTo>
                      <a:pt x="77313" y="5511"/>
                      <a:pt x="79675" y="0"/>
                      <a:pt x="8440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242" name="Google Shape;242;p4"/>
            <p:cNvSpPr/>
            <p:nvPr/>
          </p:nvSpPr>
          <p:spPr>
            <a:xfrm>
              <a:off x="8848440" y="2900300"/>
              <a:ext cx="168781" cy="177625"/>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3" name="Google Shape;243;p4"/>
            <p:cNvSpPr/>
            <p:nvPr/>
          </p:nvSpPr>
          <p:spPr>
            <a:xfrm rot="10800000">
              <a:off x="8068183" y="3897218"/>
              <a:ext cx="578817" cy="951871"/>
            </a:xfrm>
            <a:custGeom>
              <a:avLst/>
              <a:gdLst/>
              <a:ahLst/>
              <a:cxnLst/>
              <a:rect l="l" t="t" r="r" b="b"/>
              <a:pathLst>
                <a:path w="1369980" h="2252948" extrusionOk="0">
                  <a:moveTo>
                    <a:pt x="0" y="2252948"/>
                  </a:moveTo>
                  <a:lnTo>
                    <a:pt x="0" y="117062"/>
                  </a:lnTo>
                  <a:cubicBezTo>
                    <a:pt x="0" y="52388"/>
                    <a:pt x="52388" y="0"/>
                    <a:pt x="117062" y="0"/>
                  </a:cubicBezTo>
                  <a:lnTo>
                    <a:pt x="136998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44" name="Google Shape;244;p4"/>
            <p:cNvCxnSpPr/>
            <p:nvPr/>
          </p:nvCxnSpPr>
          <p:spPr>
            <a:xfrm>
              <a:off x="8932825" y="3158125"/>
              <a:ext cx="0" cy="429000"/>
            </a:xfrm>
            <a:prstGeom prst="straightConnector1">
              <a:avLst/>
            </a:prstGeom>
            <a:noFill/>
            <a:ln w="19050" cap="flat" cmpd="sng">
              <a:solidFill>
                <a:schemeClr val="dk1"/>
              </a:solidFill>
              <a:prstDash val="dot"/>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5"/>
        <p:cNvGrpSpPr/>
        <p:nvPr/>
      </p:nvGrpSpPr>
      <p:grpSpPr>
        <a:xfrm>
          <a:off x="0" y="0"/>
          <a:ext cx="0" cy="0"/>
          <a:chOff x="0" y="0"/>
          <a:chExt cx="0" cy="0"/>
        </a:xfrm>
      </p:grpSpPr>
      <p:sp>
        <p:nvSpPr>
          <p:cNvPr id="246" name="Google Shape;24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7" name="Google Shape;247;p5"/>
          <p:cNvSpPr txBox="1">
            <a:spLocks noGrp="1"/>
          </p:cNvSpPr>
          <p:nvPr>
            <p:ph type="subTitle" idx="1"/>
          </p:nvPr>
        </p:nvSpPr>
        <p:spPr>
          <a:xfrm>
            <a:off x="4829400" y="2469930"/>
            <a:ext cx="2924400" cy="150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8" name="Google Shape;248;p5"/>
          <p:cNvSpPr txBox="1">
            <a:spLocks noGrp="1"/>
          </p:cNvSpPr>
          <p:nvPr>
            <p:ph type="subTitle" idx="2"/>
          </p:nvPr>
        </p:nvSpPr>
        <p:spPr>
          <a:xfrm>
            <a:off x="1390200" y="2469930"/>
            <a:ext cx="2924400" cy="150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9" name="Google Shape;249;p5"/>
          <p:cNvSpPr txBox="1">
            <a:spLocks noGrp="1"/>
          </p:cNvSpPr>
          <p:nvPr>
            <p:ph type="subTitle" idx="3"/>
          </p:nvPr>
        </p:nvSpPr>
        <p:spPr>
          <a:xfrm>
            <a:off x="1390200" y="2158775"/>
            <a:ext cx="2924400" cy="408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sp>
        <p:nvSpPr>
          <p:cNvPr id="250" name="Google Shape;250;p5"/>
          <p:cNvSpPr txBox="1">
            <a:spLocks noGrp="1"/>
          </p:cNvSpPr>
          <p:nvPr>
            <p:ph type="subTitle" idx="4"/>
          </p:nvPr>
        </p:nvSpPr>
        <p:spPr>
          <a:xfrm>
            <a:off x="4829400" y="2158775"/>
            <a:ext cx="2924400" cy="408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Alexandria"/>
              <a:buNone/>
              <a:defRPr sz="1800" b="1">
                <a:solidFill>
                  <a:schemeClr val="dk1"/>
                </a:solidFill>
                <a:latin typeface="Alexandria"/>
                <a:ea typeface="Alexandria"/>
                <a:cs typeface="Alexandria"/>
                <a:sym typeface="Alexandria"/>
              </a:defRPr>
            </a:lvl1pPr>
            <a:lvl2pPr lvl="1"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2pPr>
            <a:lvl3pPr lvl="2"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3pPr>
            <a:lvl4pPr lvl="3"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4pPr>
            <a:lvl5pPr lvl="4"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5pPr>
            <a:lvl6pPr lvl="5"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6pPr>
            <a:lvl7pPr lvl="6"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7pPr>
            <a:lvl8pPr lvl="7"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8pPr>
            <a:lvl9pPr lvl="8" algn="ctr" rtl="0">
              <a:lnSpc>
                <a:spcPct val="100000"/>
              </a:lnSpc>
              <a:spcBef>
                <a:spcPts val="0"/>
              </a:spcBef>
              <a:spcAft>
                <a:spcPts val="0"/>
              </a:spcAft>
              <a:buSzPts val="2400"/>
              <a:buFont typeface="Alexandria"/>
              <a:buNone/>
              <a:defRPr sz="2400" b="1">
                <a:latin typeface="Alexandria"/>
                <a:ea typeface="Alexandria"/>
                <a:cs typeface="Alexandria"/>
                <a:sym typeface="Alexandria"/>
              </a:defRPr>
            </a:lvl9pPr>
          </a:lstStyle>
          <a:p>
            <a:endParaRPr/>
          </a:p>
        </p:txBody>
      </p:sp>
      <p:grpSp>
        <p:nvGrpSpPr>
          <p:cNvPr id="251" name="Google Shape;251;p5"/>
          <p:cNvGrpSpPr/>
          <p:nvPr/>
        </p:nvGrpSpPr>
        <p:grpSpPr>
          <a:xfrm>
            <a:off x="7897385" y="124710"/>
            <a:ext cx="1157653" cy="2071857"/>
            <a:chOff x="7897385" y="124710"/>
            <a:chExt cx="1157653" cy="2071857"/>
          </a:xfrm>
        </p:grpSpPr>
        <p:grpSp>
          <p:nvGrpSpPr>
            <p:cNvPr id="252" name="Google Shape;252;p5"/>
            <p:cNvGrpSpPr/>
            <p:nvPr/>
          </p:nvGrpSpPr>
          <p:grpSpPr>
            <a:xfrm>
              <a:off x="7897385" y="124710"/>
              <a:ext cx="227943" cy="348411"/>
              <a:chOff x="6066035" y="1347585"/>
              <a:chExt cx="227943" cy="348411"/>
            </a:xfrm>
          </p:grpSpPr>
          <p:sp>
            <p:nvSpPr>
              <p:cNvPr id="253" name="Google Shape;253;p5"/>
              <p:cNvSpPr/>
              <p:nvPr/>
            </p:nvSpPr>
            <p:spPr>
              <a:xfrm>
                <a:off x="6074894" y="1356443"/>
                <a:ext cx="210227" cy="330695"/>
              </a:xfrm>
              <a:custGeom>
                <a:avLst/>
                <a:gdLst/>
                <a:ahLst/>
                <a:cxnLst/>
                <a:rect l="l" t="t" r="r" b="b"/>
                <a:pathLst>
                  <a:path w="280303" h="440927" extrusionOk="0">
                    <a:moveTo>
                      <a:pt x="229912" y="440928"/>
                    </a:moveTo>
                    <a:lnTo>
                      <a:pt x="50392" y="440928"/>
                    </a:lnTo>
                    <a:cubicBezTo>
                      <a:pt x="22834" y="440928"/>
                      <a:pt x="0" y="418094"/>
                      <a:pt x="0" y="390536"/>
                    </a:cubicBezTo>
                    <a:lnTo>
                      <a:pt x="0" y="50392"/>
                    </a:lnTo>
                    <a:cubicBezTo>
                      <a:pt x="0" y="22834"/>
                      <a:pt x="22834" y="0"/>
                      <a:pt x="50392" y="0"/>
                    </a:cubicBezTo>
                    <a:lnTo>
                      <a:pt x="229912" y="0"/>
                    </a:lnTo>
                    <a:cubicBezTo>
                      <a:pt x="257470" y="0"/>
                      <a:pt x="280304" y="22834"/>
                      <a:pt x="280304" y="50392"/>
                    </a:cubicBezTo>
                    <a:lnTo>
                      <a:pt x="280304" y="390536"/>
                    </a:lnTo>
                    <a:cubicBezTo>
                      <a:pt x="280304" y="418094"/>
                      <a:pt x="258258" y="440928"/>
                      <a:pt x="229912" y="44092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 name="Google Shape;254;p5"/>
              <p:cNvSpPr/>
              <p:nvPr/>
            </p:nvSpPr>
            <p:spPr>
              <a:xfrm>
                <a:off x="6066035" y="1347585"/>
                <a:ext cx="227943" cy="348411"/>
              </a:xfrm>
              <a:custGeom>
                <a:avLst/>
                <a:gdLst/>
                <a:ahLst/>
                <a:cxnLst/>
                <a:rect l="l" t="t" r="r" b="b"/>
                <a:pathLst>
                  <a:path w="303924" h="464548" extrusionOk="0">
                    <a:moveTo>
                      <a:pt x="241723" y="464549"/>
                    </a:moveTo>
                    <a:lnTo>
                      <a:pt x="62202" y="464549"/>
                    </a:lnTo>
                    <a:cubicBezTo>
                      <a:pt x="27558" y="464549"/>
                      <a:pt x="0" y="436991"/>
                      <a:pt x="0" y="402346"/>
                    </a:cubicBezTo>
                    <a:lnTo>
                      <a:pt x="0" y="62202"/>
                    </a:lnTo>
                    <a:cubicBezTo>
                      <a:pt x="0" y="27558"/>
                      <a:pt x="27558" y="0"/>
                      <a:pt x="62202" y="0"/>
                    </a:cubicBezTo>
                    <a:lnTo>
                      <a:pt x="241723" y="0"/>
                    </a:lnTo>
                    <a:cubicBezTo>
                      <a:pt x="276367" y="0"/>
                      <a:pt x="303925" y="27558"/>
                      <a:pt x="303925" y="62202"/>
                    </a:cubicBezTo>
                    <a:lnTo>
                      <a:pt x="303925" y="402346"/>
                    </a:lnTo>
                    <a:cubicBezTo>
                      <a:pt x="303925" y="436204"/>
                      <a:pt x="276367" y="464549"/>
                      <a:pt x="241723" y="464549"/>
                    </a:cubicBezTo>
                    <a:close/>
                    <a:moveTo>
                      <a:pt x="62990" y="23621"/>
                    </a:moveTo>
                    <a:cubicBezTo>
                      <a:pt x="41731" y="23621"/>
                      <a:pt x="24408" y="40943"/>
                      <a:pt x="24408" y="62202"/>
                    </a:cubicBezTo>
                    <a:lnTo>
                      <a:pt x="24408" y="402346"/>
                    </a:lnTo>
                    <a:cubicBezTo>
                      <a:pt x="24408" y="423606"/>
                      <a:pt x="41731" y="440928"/>
                      <a:pt x="62990" y="440928"/>
                    </a:cubicBezTo>
                    <a:lnTo>
                      <a:pt x="242510" y="440928"/>
                    </a:lnTo>
                    <a:cubicBezTo>
                      <a:pt x="263769" y="440928"/>
                      <a:pt x="281092" y="423606"/>
                      <a:pt x="281092" y="402346"/>
                    </a:cubicBezTo>
                    <a:lnTo>
                      <a:pt x="281092" y="62202"/>
                    </a:lnTo>
                    <a:cubicBezTo>
                      <a:pt x="281092" y="40943"/>
                      <a:pt x="263769" y="23621"/>
                      <a:pt x="242510" y="23621"/>
                    </a:cubicBezTo>
                    <a:lnTo>
                      <a:pt x="62990" y="23621"/>
                    </a:lnTo>
                    <a:lnTo>
                      <a:pt x="62990"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 name="Google Shape;255;p5"/>
              <p:cNvSpPr/>
              <p:nvPr/>
            </p:nvSpPr>
            <p:spPr>
              <a:xfrm>
                <a:off x="6089066" y="1403685"/>
                <a:ext cx="183063" cy="235620"/>
              </a:xfrm>
              <a:custGeom>
                <a:avLst/>
                <a:gdLst/>
                <a:ahLst/>
                <a:cxnLst/>
                <a:rect l="l" t="t" r="r" b="b"/>
                <a:pathLst>
                  <a:path w="244084" h="314160" extrusionOk="0">
                    <a:moveTo>
                      <a:pt x="0" y="0"/>
                    </a:moveTo>
                    <a:lnTo>
                      <a:pt x="244085" y="0"/>
                    </a:lnTo>
                    <a:lnTo>
                      <a:pt x="244085" y="314161"/>
                    </a:lnTo>
                    <a:lnTo>
                      <a:pt x="0" y="314161"/>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 name="Google Shape;256;p5"/>
              <p:cNvSpPr/>
              <p:nvPr/>
            </p:nvSpPr>
            <p:spPr>
              <a:xfrm>
                <a:off x="6162882" y="1646392"/>
                <a:ext cx="33069" cy="33069"/>
              </a:xfrm>
              <a:custGeom>
                <a:avLst/>
                <a:gdLst/>
                <a:ahLst/>
                <a:cxnLst/>
                <a:rect l="l" t="t" r="r" b="b"/>
                <a:pathLst>
                  <a:path w="44092" h="44092" extrusionOk="0">
                    <a:moveTo>
                      <a:pt x="44093" y="22047"/>
                    </a:moveTo>
                    <a:cubicBezTo>
                      <a:pt x="44093" y="34645"/>
                      <a:pt x="33857" y="44093"/>
                      <a:pt x="22046" y="44093"/>
                    </a:cubicBezTo>
                    <a:cubicBezTo>
                      <a:pt x="9448" y="44093"/>
                      <a:pt x="0" y="33857"/>
                      <a:pt x="0" y="22047"/>
                    </a:cubicBezTo>
                    <a:cubicBezTo>
                      <a:pt x="0" y="9449"/>
                      <a:pt x="10236" y="0"/>
                      <a:pt x="22046" y="0"/>
                    </a:cubicBezTo>
                    <a:cubicBezTo>
                      <a:pt x="33857" y="0"/>
                      <a:pt x="44093" y="10236"/>
                      <a:pt x="44093" y="220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 name="Google Shape;257;p5"/>
              <p:cNvSpPr/>
              <p:nvPr/>
            </p:nvSpPr>
            <p:spPr>
              <a:xfrm>
                <a:off x="6169391" y="1506874"/>
                <a:ext cx="12389" cy="24956"/>
              </a:xfrm>
              <a:custGeom>
                <a:avLst/>
                <a:gdLst/>
                <a:ahLst/>
                <a:cxnLst/>
                <a:rect l="l" t="t" r="r" b="b"/>
                <a:pathLst>
                  <a:path w="16518" h="33274" extrusionOk="0">
                    <a:moveTo>
                      <a:pt x="7070" y="32487"/>
                    </a:moveTo>
                    <a:cubicBezTo>
                      <a:pt x="12581" y="29337"/>
                      <a:pt x="16518" y="11228"/>
                      <a:pt x="16518" y="8866"/>
                    </a:cubicBezTo>
                    <a:cubicBezTo>
                      <a:pt x="16518" y="7291"/>
                      <a:pt x="16518" y="4929"/>
                      <a:pt x="15731" y="3354"/>
                    </a:cubicBezTo>
                    <a:cubicBezTo>
                      <a:pt x="14944" y="992"/>
                      <a:pt x="11794" y="-583"/>
                      <a:pt x="9432" y="205"/>
                    </a:cubicBezTo>
                    <a:cubicBezTo>
                      <a:pt x="7070" y="992"/>
                      <a:pt x="5495" y="3354"/>
                      <a:pt x="4708" y="4929"/>
                    </a:cubicBezTo>
                    <a:cubicBezTo>
                      <a:pt x="4708" y="4929"/>
                      <a:pt x="-4740" y="28550"/>
                      <a:pt x="3133" y="32487"/>
                    </a:cubicBezTo>
                    <a:cubicBezTo>
                      <a:pt x="3920" y="32487"/>
                      <a:pt x="3920" y="33274"/>
                      <a:pt x="4708" y="33274"/>
                    </a:cubicBezTo>
                    <a:cubicBezTo>
                      <a:pt x="5495" y="33274"/>
                      <a:pt x="6282" y="33274"/>
                      <a:pt x="7070" y="32487"/>
                    </a:cubicBezTo>
                    <a:close/>
                    <a:moveTo>
                      <a:pt x="5495" y="30125"/>
                    </a:moveTo>
                    <a:lnTo>
                      <a:pt x="5495" y="30125"/>
                    </a:lnTo>
                    <a:lnTo>
                      <a:pt x="5495" y="30125"/>
                    </a:lnTo>
                    <a:lnTo>
                      <a:pt x="5495" y="30125"/>
                    </a:lnTo>
                    <a:lnTo>
                      <a:pt x="5495" y="30125"/>
                    </a:lnTo>
                    <a:close/>
                    <a:moveTo>
                      <a:pt x="4708" y="28550"/>
                    </a:moveTo>
                    <a:cubicBezTo>
                      <a:pt x="2346" y="26188"/>
                      <a:pt x="5495" y="13590"/>
                      <a:pt x="8644" y="6504"/>
                    </a:cubicBezTo>
                    <a:cubicBezTo>
                      <a:pt x="9432" y="4929"/>
                      <a:pt x="9432" y="4142"/>
                      <a:pt x="10219" y="4142"/>
                    </a:cubicBezTo>
                    <a:cubicBezTo>
                      <a:pt x="10219" y="4142"/>
                      <a:pt x="11007" y="4929"/>
                      <a:pt x="11794" y="4929"/>
                    </a:cubicBezTo>
                    <a:cubicBezTo>
                      <a:pt x="12581" y="5716"/>
                      <a:pt x="12581" y="7291"/>
                      <a:pt x="11794" y="8079"/>
                    </a:cubicBezTo>
                    <a:cubicBezTo>
                      <a:pt x="11794" y="13590"/>
                      <a:pt x="7857" y="26188"/>
                      <a:pt x="4708" y="2855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 name="Google Shape;258;p5"/>
              <p:cNvSpPr/>
              <p:nvPr/>
            </p:nvSpPr>
            <p:spPr>
              <a:xfrm>
                <a:off x="6197133" y="1474548"/>
                <a:ext cx="26425" cy="96256"/>
              </a:xfrm>
              <a:custGeom>
                <a:avLst/>
                <a:gdLst/>
                <a:ahLst/>
                <a:cxnLst/>
                <a:rect l="l" t="t" r="r" b="b"/>
                <a:pathLst>
                  <a:path w="35234" h="128341" extrusionOk="0">
                    <a:moveTo>
                      <a:pt x="25196" y="5512"/>
                    </a:moveTo>
                    <a:cubicBezTo>
                      <a:pt x="23621" y="3937"/>
                      <a:pt x="22833" y="3150"/>
                      <a:pt x="21259" y="2362"/>
                    </a:cubicBezTo>
                    <a:lnTo>
                      <a:pt x="18109" y="0"/>
                    </a:lnTo>
                    <a:lnTo>
                      <a:pt x="19684" y="3150"/>
                    </a:lnTo>
                    <a:cubicBezTo>
                      <a:pt x="23621" y="12598"/>
                      <a:pt x="25983" y="19684"/>
                      <a:pt x="27558" y="26771"/>
                    </a:cubicBezTo>
                    <a:cubicBezTo>
                      <a:pt x="30707" y="41731"/>
                      <a:pt x="30707" y="54329"/>
                      <a:pt x="27558" y="66139"/>
                    </a:cubicBezTo>
                    <a:cubicBezTo>
                      <a:pt x="25196" y="74800"/>
                      <a:pt x="19684" y="82674"/>
                      <a:pt x="14960" y="90548"/>
                    </a:cubicBezTo>
                    <a:lnTo>
                      <a:pt x="13385" y="92910"/>
                    </a:lnTo>
                    <a:cubicBezTo>
                      <a:pt x="7874" y="101571"/>
                      <a:pt x="2362" y="111019"/>
                      <a:pt x="787" y="121255"/>
                    </a:cubicBezTo>
                    <a:cubicBezTo>
                      <a:pt x="787" y="122830"/>
                      <a:pt x="0" y="125192"/>
                      <a:pt x="0" y="126767"/>
                    </a:cubicBezTo>
                    <a:lnTo>
                      <a:pt x="0" y="128341"/>
                    </a:lnTo>
                    <a:lnTo>
                      <a:pt x="1575" y="127554"/>
                    </a:lnTo>
                    <a:cubicBezTo>
                      <a:pt x="2362" y="127554"/>
                      <a:pt x="3149" y="126767"/>
                      <a:pt x="3937" y="126767"/>
                    </a:cubicBezTo>
                    <a:lnTo>
                      <a:pt x="4724" y="126767"/>
                    </a:lnTo>
                    <a:lnTo>
                      <a:pt x="4724" y="125979"/>
                    </a:lnTo>
                    <a:cubicBezTo>
                      <a:pt x="4724" y="124405"/>
                      <a:pt x="4724" y="123617"/>
                      <a:pt x="5512" y="122043"/>
                    </a:cubicBezTo>
                    <a:cubicBezTo>
                      <a:pt x="7874" y="112594"/>
                      <a:pt x="12598" y="103146"/>
                      <a:pt x="18109" y="95272"/>
                    </a:cubicBezTo>
                    <a:lnTo>
                      <a:pt x="19684" y="92910"/>
                    </a:lnTo>
                    <a:cubicBezTo>
                      <a:pt x="24408" y="85036"/>
                      <a:pt x="29920" y="76375"/>
                      <a:pt x="32282" y="66927"/>
                    </a:cubicBezTo>
                    <a:cubicBezTo>
                      <a:pt x="36219" y="54329"/>
                      <a:pt x="36219" y="40943"/>
                      <a:pt x="32282" y="25196"/>
                    </a:cubicBezTo>
                    <a:cubicBezTo>
                      <a:pt x="30707" y="19684"/>
                      <a:pt x="28345" y="13385"/>
                      <a:pt x="25196" y="5512"/>
                    </a:cubicBezTo>
                    <a:lnTo>
                      <a:pt x="25196" y="55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 name="Google Shape;259;p5"/>
              <p:cNvSpPr/>
              <p:nvPr/>
            </p:nvSpPr>
            <p:spPr>
              <a:xfrm>
                <a:off x="6210124" y="1485178"/>
                <a:ext cx="19385" cy="79721"/>
              </a:xfrm>
              <a:custGeom>
                <a:avLst/>
                <a:gdLst/>
                <a:ahLst/>
                <a:cxnLst/>
                <a:rect l="l" t="t" r="r" b="b"/>
                <a:pathLst>
                  <a:path w="25847" h="106295" extrusionOk="0">
                    <a:moveTo>
                      <a:pt x="20471" y="24409"/>
                    </a:moveTo>
                    <a:cubicBezTo>
                      <a:pt x="22046" y="32282"/>
                      <a:pt x="23621" y="40943"/>
                      <a:pt x="22046" y="49604"/>
                    </a:cubicBezTo>
                    <a:cubicBezTo>
                      <a:pt x="20471" y="58265"/>
                      <a:pt x="15747" y="66139"/>
                      <a:pt x="11811" y="74013"/>
                    </a:cubicBezTo>
                    <a:cubicBezTo>
                      <a:pt x="7086" y="81887"/>
                      <a:pt x="2362" y="89760"/>
                      <a:pt x="787" y="99209"/>
                    </a:cubicBezTo>
                    <a:cubicBezTo>
                      <a:pt x="787" y="100783"/>
                      <a:pt x="0" y="102358"/>
                      <a:pt x="0" y="103933"/>
                    </a:cubicBezTo>
                    <a:lnTo>
                      <a:pt x="0" y="106295"/>
                    </a:lnTo>
                    <a:lnTo>
                      <a:pt x="1574" y="104720"/>
                    </a:lnTo>
                    <a:cubicBezTo>
                      <a:pt x="2362" y="103933"/>
                      <a:pt x="3149" y="103146"/>
                      <a:pt x="3937" y="103146"/>
                    </a:cubicBezTo>
                    <a:lnTo>
                      <a:pt x="3937" y="103146"/>
                    </a:lnTo>
                    <a:lnTo>
                      <a:pt x="3937" y="102358"/>
                    </a:lnTo>
                    <a:cubicBezTo>
                      <a:pt x="3937" y="101571"/>
                      <a:pt x="3937" y="100783"/>
                      <a:pt x="3937" y="99996"/>
                    </a:cubicBezTo>
                    <a:cubicBezTo>
                      <a:pt x="5511" y="91335"/>
                      <a:pt x="10236" y="83461"/>
                      <a:pt x="14173" y="76375"/>
                    </a:cubicBezTo>
                    <a:cubicBezTo>
                      <a:pt x="18109" y="69289"/>
                      <a:pt x="23621" y="60628"/>
                      <a:pt x="25195" y="51179"/>
                    </a:cubicBezTo>
                    <a:cubicBezTo>
                      <a:pt x="26770" y="42518"/>
                      <a:pt x="25195" y="33070"/>
                      <a:pt x="23621" y="24409"/>
                    </a:cubicBezTo>
                    <a:cubicBezTo>
                      <a:pt x="22833" y="19684"/>
                      <a:pt x="22046" y="14173"/>
                      <a:pt x="20471" y="9448"/>
                    </a:cubicBezTo>
                    <a:lnTo>
                      <a:pt x="20471" y="9448"/>
                    </a:lnTo>
                    <a:cubicBezTo>
                      <a:pt x="19684" y="7874"/>
                      <a:pt x="18109" y="5512"/>
                      <a:pt x="16535" y="3937"/>
                    </a:cubicBezTo>
                    <a:lnTo>
                      <a:pt x="13385" y="0"/>
                    </a:lnTo>
                    <a:lnTo>
                      <a:pt x="14173" y="4724"/>
                    </a:lnTo>
                    <a:cubicBezTo>
                      <a:pt x="18109" y="10236"/>
                      <a:pt x="19684" y="17322"/>
                      <a:pt x="20471" y="2440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 name="Google Shape;260;p5"/>
              <p:cNvSpPr/>
              <p:nvPr/>
            </p:nvSpPr>
            <p:spPr>
              <a:xfrm>
                <a:off x="6142580" y="1465100"/>
                <a:ext cx="75953" cy="107476"/>
              </a:xfrm>
              <a:custGeom>
                <a:avLst/>
                <a:gdLst/>
                <a:ahLst/>
                <a:cxnLst/>
                <a:rect l="l" t="t" r="r" b="b"/>
                <a:pathLst>
                  <a:path w="101271" h="143301" extrusionOk="0">
                    <a:moveTo>
                      <a:pt x="86122" y="103146"/>
                    </a:moveTo>
                    <a:lnTo>
                      <a:pt x="87696" y="100783"/>
                    </a:lnTo>
                    <a:cubicBezTo>
                      <a:pt x="93995" y="89760"/>
                      <a:pt x="99507" y="77950"/>
                      <a:pt x="101081" y="65352"/>
                    </a:cubicBezTo>
                    <a:cubicBezTo>
                      <a:pt x="101869" y="55116"/>
                      <a:pt x="100294" y="44093"/>
                      <a:pt x="94782" y="32282"/>
                    </a:cubicBezTo>
                    <a:cubicBezTo>
                      <a:pt x="90058" y="21259"/>
                      <a:pt x="82185" y="7874"/>
                      <a:pt x="68012" y="2362"/>
                    </a:cubicBezTo>
                    <a:cubicBezTo>
                      <a:pt x="63288" y="1575"/>
                      <a:pt x="59351" y="787"/>
                      <a:pt x="54627" y="0"/>
                    </a:cubicBezTo>
                    <a:cubicBezTo>
                      <a:pt x="44391" y="787"/>
                      <a:pt x="34942" y="4724"/>
                      <a:pt x="26281" y="11811"/>
                    </a:cubicBezTo>
                    <a:cubicBezTo>
                      <a:pt x="16833" y="20472"/>
                      <a:pt x="9747" y="33070"/>
                      <a:pt x="5022" y="49604"/>
                    </a:cubicBezTo>
                    <a:cubicBezTo>
                      <a:pt x="298" y="66139"/>
                      <a:pt x="-1277" y="83461"/>
                      <a:pt x="1085" y="100783"/>
                    </a:cubicBezTo>
                    <a:cubicBezTo>
                      <a:pt x="1085" y="102358"/>
                      <a:pt x="1085" y="103146"/>
                      <a:pt x="1873" y="104720"/>
                    </a:cubicBezTo>
                    <a:cubicBezTo>
                      <a:pt x="2660" y="108657"/>
                      <a:pt x="2660" y="113381"/>
                      <a:pt x="2660" y="117318"/>
                    </a:cubicBezTo>
                    <a:cubicBezTo>
                      <a:pt x="2660" y="118893"/>
                      <a:pt x="2660" y="122042"/>
                      <a:pt x="1085" y="125192"/>
                    </a:cubicBezTo>
                    <a:lnTo>
                      <a:pt x="1085" y="125979"/>
                    </a:lnTo>
                    <a:lnTo>
                      <a:pt x="1873" y="126767"/>
                    </a:lnTo>
                    <a:cubicBezTo>
                      <a:pt x="2660" y="127554"/>
                      <a:pt x="3448" y="127554"/>
                      <a:pt x="4235" y="128341"/>
                    </a:cubicBezTo>
                    <a:lnTo>
                      <a:pt x="5022" y="129129"/>
                    </a:lnTo>
                    <a:lnTo>
                      <a:pt x="5810" y="127554"/>
                    </a:lnTo>
                    <a:cubicBezTo>
                      <a:pt x="7384" y="123617"/>
                      <a:pt x="7384" y="119680"/>
                      <a:pt x="7384" y="117318"/>
                    </a:cubicBezTo>
                    <a:cubicBezTo>
                      <a:pt x="7384" y="112594"/>
                      <a:pt x="7384" y="108657"/>
                      <a:pt x="6597" y="103933"/>
                    </a:cubicBezTo>
                    <a:cubicBezTo>
                      <a:pt x="6597" y="102358"/>
                      <a:pt x="6597" y="101571"/>
                      <a:pt x="5810" y="99996"/>
                    </a:cubicBezTo>
                    <a:cubicBezTo>
                      <a:pt x="4235" y="83461"/>
                      <a:pt x="5022" y="66139"/>
                      <a:pt x="9747" y="50392"/>
                    </a:cubicBezTo>
                    <a:cubicBezTo>
                      <a:pt x="13683" y="34644"/>
                      <a:pt x="20769" y="22834"/>
                      <a:pt x="29431" y="14960"/>
                    </a:cubicBezTo>
                    <a:cubicBezTo>
                      <a:pt x="40454" y="5512"/>
                      <a:pt x="54627" y="1575"/>
                      <a:pt x="66437" y="6299"/>
                    </a:cubicBezTo>
                    <a:cubicBezTo>
                      <a:pt x="79035" y="11023"/>
                      <a:pt x="86909" y="23621"/>
                      <a:pt x="90846" y="33857"/>
                    </a:cubicBezTo>
                    <a:cubicBezTo>
                      <a:pt x="95570" y="44880"/>
                      <a:pt x="97144" y="55903"/>
                      <a:pt x="96357" y="65352"/>
                    </a:cubicBezTo>
                    <a:cubicBezTo>
                      <a:pt x="94782" y="77162"/>
                      <a:pt x="89271" y="88185"/>
                      <a:pt x="83759" y="99209"/>
                    </a:cubicBezTo>
                    <a:lnTo>
                      <a:pt x="82185" y="101571"/>
                    </a:lnTo>
                    <a:cubicBezTo>
                      <a:pt x="76673" y="111807"/>
                      <a:pt x="70374" y="122042"/>
                      <a:pt x="68012" y="133853"/>
                    </a:cubicBezTo>
                    <a:cubicBezTo>
                      <a:pt x="67224" y="136215"/>
                      <a:pt x="67224" y="139365"/>
                      <a:pt x="67224" y="141727"/>
                    </a:cubicBezTo>
                    <a:lnTo>
                      <a:pt x="67224" y="143301"/>
                    </a:lnTo>
                    <a:lnTo>
                      <a:pt x="68799" y="143301"/>
                    </a:lnTo>
                    <a:cubicBezTo>
                      <a:pt x="69587" y="143301"/>
                      <a:pt x="70374" y="142514"/>
                      <a:pt x="71161" y="142514"/>
                    </a:cubicBezTo>
                    <a:lnTo>
                      <a:pt x="71949" y="142514"/>
                    </a:lnTo>
                    <a:lnTo>
                      <a:pt x="71949" y="141727"/>
                    </a:lnTo>
                    <a:cubicBezTo>
                      <a:pt x="71949" y="139365"/>
                      <a:pt x="72736" y="137002"/>
                      <a:pt x="72736" y="135428"/>
                    </a:cubicBezTo>
                    <a:cubicBezTo>
                      <a:pt x="75098" y="123617"/>
                      <a:pt x="80610" y="113381"/>
                      <a:pt x="86122" y="10314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 name="Google Shape;261;p5"/>
              <p:cNvSpPr/>
              <p:nvPr/>
            </p:nvSpPr>
            <p:spPr>
              <a:xfrm>
                <a:off x="6128041" y="1479272"/>
                <a:ext cx="15353" cy="58462"/>
              </a:xfrm>
              <a:custGeom>
                <a:avLst/>
                <a:gdLst/>
                <a:ahLst/>
                <a:cxnLst/>
                <a:rect l="l" t="t" r="r" b="b"/>
                <a:pathLst>
                  <a:path w="20471" h="77949" extrusionOk="0">
                    <a:moveTo>
                      <a:pt x="10236" y="48817"/>
                    </a:moveTo>
                    <a:cubicBezTo>
                      <a:pt x="12598" y="33857"/>
                      <a:pt x="14173" y="18897"/>
                      <a:pt x="18897" y="3937"/>
                    </a:cubicBezTo>
                    <a:lnTo>
                      <a:pt x="20471" y="0"/>
                    </a:lnTo>
                    <a:lnTo>
                      <a:pt x="17322" y="3149"/>
                    </a:lnTo>
                    <a:cubicBezTo>
                      <a:pt x="15747" y="4724"/>
                      <a:pt x="14960" y="6299"/>
                      <a:pt x="13385" y="7086"/>
                    </a:cubicBezTo>
                    <a:lnTo>
                      <a:pt x="13385" y="7086"/>
                    </a:lnTo>
                    <a:cubicBezTo>
                      <a:pt x="9449" y="20472"/>
                      <a:pt x="7874" y="33857"/>
                      <a:pt x="5512" y="47242"/>
                    </a:cubicBezTo>
                    <a:lnTo>
                      <a:pt x="4724" y="52754"/>
                    </a:lnTo>
                    <a:cubicBezTo>
                      <a:pt x="3937" y="59840"/>
                      <a:pt x="2362" y="66927"/>
                      <a:pt x="0" y="72438"/>
                    </a:cubicBezTo>
                    <a:lnTo>
                      <a:pt x="0" y="72438"/>
                    </a:lnTo>
                    <a:lnTo>
                      <a:pt x="0" y="72438"/>
                    </a:lnTo>
                    <a:cubicBezTo>
                      <a:pt x="0" y="73225"/>
                      <a:pt x="787" y="74800"/>
                      <a:pt x="787" y="75588"/>
                    </a:cubicBezTo>
                    <a:lnTo>
                      <a:pt x="1575" y="77950"/>
                    </a:lnTo>
                    <a:lnTo>
                      <a:pt x="2362" y="75588"/>
                    </a:lnTo>
                    <a:cubicBezTo>
                      <a:pt x="6299" y="68501"/>
                      <a:pt x="7874" y="60628"/>
                      <a:pt x="8661" y="51967"/>
                    </a:cubicBezTo>
                    <a:lnTo>
                      <a:pt x="10236" y="4881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 name="Google Shape;262;p5"/>
              <p:cNvSpPr/>
              <p:nvPr/>
            </p:nvSpPr>
            <p:spPr>
              <a:xfrm>
                <a:off x="6133946" y="1469824"/>
                <a:ext cx="24211" cy="80311"/>
              </a:xfrm>
              <a:custGeom>
                <a:avLst/>
                <a:gdLst/>
                <a:ahLst/>
                <a:cxnLst/>
                <a:rect l="l" t="t" r="r" b="b"/>
                <a:pathLst>
                  <a:path w="32282" h="107082" extrusionOk="0">
                    <a:moveTo>
                      <a:pt x="28345" y="3937"/>
                    </a:moveTo>
                    <a:lnTo>
                      <a:pt x="32282" y="0"/>
                    </a:lnTo>
                    <a:lnTo>
                      <a:pt x="27558" y="2362"/>
                    </a:lnTo>
                    <a:cubicBezTo>
                      <a:pt x="25983" y="3150"/>
                      <a:pt x="23621" y="4724"/>
                      <a:pt x="22046" y="5512"/>
                    </a:cubicBezTo>
                    <a:lnTo>
                      <a:pt x="22046" y="5512"/>
                    </a:lnTo>
                    <a:cubicBezTo>
                      <a:pt x="19684" y="9449"/>
                      <a:pt x="17322" y="13385"/>
                      <a:pt x="14960" y="17322"/>
                    </a:cubicBezTo>
                    <a:cubicBezTo>
                      <a:pt x="7874" y="30708"/>
                      <a:pt x="4724" y="47242"/>
                      <a:pt x="3937" y="66139"/>
                    </a:cubicBezTo>
                    <a:cubicBezTo>
                      <a:pt x="3937" y="68501"/>
                      <a:pt x="3937" y="70863"/>
                      <a:pt x="3937" y="72438"/>
                    </a:cubicBezTo>
                    <a:cubicBezTo>
                      <a:pt x="3937" y="79525"/>
                      <a:pt x="3937" y="87398"/>
                      <a:pt x="2362" y="94485"/>
                    </a:cubicBezTo>
                    <a:cubicBezTo>
                      <a:pt x="1575" y="96847"/>
                      <a:pt x="787" y="99209"/>
                      <a:pt x="0" y="101571"/>
                    </a:cubicBezTo>
                    <a:lnTo>
                      <a:pt x="0" y="102358"/>
                    </a:lnTo>
                    <a:lnTo>
                      <a:pt x="0" y="103146"/>
                    </a:lnTo>
                    <a:cubicBezTo>
                      <a:pt x="787" y="103933"/>
                      <a:pt x="787" y="104720"/>
                      <a:pt x="1575" y="105508"/>
                    </a:cubicBezTo>
                    <a:lnTo>
                      <a:pt x="2362" y="107082"/>
                    </a:lnTo>
                    <a:lnTo>
                      <a:pt x="3150" y="105508"/>
                    </a:lnTo>
                    <a:cubicBezTo>
                      <a:pt x="4724" y="102358"/>
                      <a:pt x="5512" y="99996"/>
                      <a:pt x="6299" y="96847"/>
                    </a:cubicBezTo>
                    <a:cubicBezTo>
                      <a:pt x="7874" y="88973"/>
                      <a:pt x="8661" y="81099"/>
                      <a:pt x="8661" y="73226"/>
                    </a:cubicBezTo>
                    <a:cubicBezTo>
                      <a:pt x="8661" y="70863"/>
                      <a:pt x="8661" y="68501"/>
                      <a:pt x="8661" y="66927"/>
                    </a:cubicBezTo>
                    <a:cubicBezTo>
                      <a:pt x="9449" y="48817"/>
                      <a:pt x="12598" y="33070"/>
                      <a:pt x="18897" y="19684"/>
                    </a:cubicBezTo>
                    <a:cubicBezTo>
                      <a:pt x="21259" y="14173"/>
                      <a:pt x="24408" y="8661"/>
                      <a:pt x="28345" y="393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 name="Google Shape;263;p5"/>
              <p:cNvSpPr/>
              <p:nvPr/>
            </p:nvSpPr>
            <p:spPr>
              <a:xfrm>
                <a:off x="6156818" y="1486439"/>
                <a:ext cx="41971" cy="87318"/>
              </a:xfrm>
              <a:custGeom>
                <a:avLst/>
                <a:gdLst/>
                <a:ahLst/>
                <a:cxnLst/>
                <a:rect l="l" t="t" r="r" b="b"/>
                <a:pathLst>
                  <a:path w="55961" h="116424" extrusionOk="0">
                    <a:moveTo>
                      <a:pt x="38793" y="109338"/>
                    </a:moveTo>
                    <a:cubicBezTo>
                      <a:pt x="38006" y="100677"/>
                      <a:pt x="38793" y="91228"/>
                      <a:pt x="42730" y="78631"/>
                    </a:cubicBezTo>
                    <a:cubicBezTo>
                      <a:pt x="44305" y="73906"/>
                      <a:pt x="45880" y="69182"/>
                      <a:pt x="47454" y="64458"/>
                    </a:cubicBezTo>
                    <a:cubicBezTo>
                      <a:pt x="49029" y="58946"/>
                      <a:pt x="51391" y="53435"/>
                      <a:pt x="52966" y="47923"/>
                    </a:cubicBezTo>
                    <a:cubicBezTo>
                      <a:pt x="55328" y="40837"/>
                      <a:pt x="56902" y="30601"/>
                      <a:pt x="55328" y="21152"/>
                    </a:cubicBezTo>
                    <a:cubicBezTo>
                      <a:pt x="52966" y="10917"/>
                      <a:pt x="45880" y="3043"/>
                      <a:pt x="37218" y="681"/>
                    </a:cubicBezTo>
                    <a:cubicBezTo>
                      <a:pt x="28557" y="-1681"/>
                      <a:pt x="18322" y="2256"/>
                      <a:pt x="11235" y="10129"/>
                    </a:cubicBezTo>
                    <a:cubicBezTo>
                      <a:pt x="5723" y="16428"/>
                      <a:pt x="2574" y="25089"/>
                      <a:pt x="999" y="36112"/>
                    </a:cubicBezTo>
                    <a:cubicBezTo>
                      <a:pt x="-1363" y="51860"/>
                      <a:pt x="999" y="68395"/>
                      <a:pt x="2574" y="84142"/>
                    </a:cubicBezTo>
                    <a:cubicBezTo>
                      <a:pt x="2574" y="87291"/>
                      <a:pt x="3361" y="91228"/>
                      <a:pt x="3361" y="94378"/>
                    </a:cubicBezTo>
                    <a:cubicBezTo>
                      <a:pt x="4149" y="99889"/>
                      <a:pt x="4149" y="105401"/>
                      <a:pt x="2574" y="110125"/>
                    </a:cubicBezTo>
                    <a:lnTo>
                      <a:pt x="2574" y="110913"/>
                    </a:lnTo>
                    <a:lnTo>
                      <a:pt x="3361" y="110913"/>
                    </a:lnTo>
                    <a:cubicBezTo>
                      <a:pt x="4149" y="110913"/>
                      <a:pt x="4936" y="111700"/>
                      <a:pt x="5723" y="111700"/>
                    </a:cubicBezTo>
                    <a:lnTo>
                      <a:pt x="6511" y="112487"/>
                    </a:lnTo>
                    <a:lnTo>
                      <a:pt x="6511" y="111700"/>
                    </a:lnTo>
                    <a:cubicBezTo>
                      <a:pt x="8086" y="106189"/>
                      <a:pt x="8086" y="99889"/>
                      <a:pt x="7298" y="94378"/>
                    </a:cubicBezTo>
                    <a:cubicBezTo>
                      <a:pt x="7298" y="91228"/>
                      <a:pt x="6511" y="87291"/>
                      <a:pt x="6511" y="84142"/>
                    </a:cubicBezTo>
                    <a:lnTo>
                      <a:pt x="5723" y="84142"/>
                    </a:lnTo>
                    <a:lnTo>
                      <a:pt x="5723" y="84142"/>
                    </a:lnTo>
                    <a:lnTo>
                      <a:pt x="6511" y="83355"/>
                    </a:lnTo>
                    <a:cubicBezTo>
                      <a:pt x="4936" y="68395"/>
                      <a:pt x="3361" y="51860"/>
                      <a:pt x="4936" y="36900"/>
                    </a:cubicBezTo>
                    <a:cubicBezTo>
                      <a:pt x="6511" y="26664"/>
                      <a:pt x="8873" y="18790"/>
                      <a:pt x="13597" y="13279"/>
                    </a:cubicBezTo>
                    <a:cubicBezTo>
                      <a:pt x="19109" y="6192"/>
                      <a:pt x="27770" y="3043"/>
                      <a:pt x="34856" y="5405"/>
                    </a:cubicBezTo>
                    <a:cubicBezTo>
                      <a:pt x="41943" y="6980"/>
                      <a:pt x="47454" y="14066"/>
                      <a:pt x="49816" y="22727"/>
                    </a:cubicBezTo>
                    <a:cubicBezTo>
                      <a:pt x="51391" y="29814"/>
                      <a:pt x="50604" y="36900"/>
                      <a:pt x="48242" y="47136"/>
                    </a:cubicBezTo>
                    <a:cubicBezTo>
                      <a:pt x="46667" y="52647"/>
                      <a:pt x="45092" y="58159"/>
                      <a:pt x="42730" y="62883"/>
                    </a:cubicBezTo>
                    <a:lnTo>
                      <a:pt x="42730" y="63670"/>
                    </a:lnTo>
                    <a:cubicBezTo>
                      <a:pt x="41155" y="68395"/>
                      <a:pt x="39581" y="73119"/>
                      <a:pt x="38006" y="77843"/>
                    </a:cubicBezTo>
                    <a:cubicBezTo>
                      <a:pt x="34069" y="90441"/>
                      <a:pt x="33281" y="100677"/>
                      <a:pt x="34069" y="110125"/>
                    </a:cubicBezTo>
                    <a:cubicBezTo>
                      <a:pt x="34069" y="111700"/>
                      <a:pt x="34856" y="114062"/>
                      <a:pt x="35644" y="115637"/>
                    </a:cubicBezTo>
                    <a:lnTo>
                      <a:pt x="35644" y="116424"/>
                    </a:lnTo>
                    <a:lnTo>
                      <a:pt x="36431" y="116424"/>
                    </a:lnTo>
                    <a:cubicBezTo>
                      <a:pt x="37218" y="116424"/>
                      <a:pt x="38006" y="116424"/>
                      <a:pt x="38793" y="116424"/>
                    </a:cubicBezTo>
                    <a:lnTo>
                      <a:pt x="40368" y="116424"/>
                    </a:lnTo>
                    <a:lnTo>
                      <a:pt x="40368" y="114849"/>
                    </a:lnTo>
                    <a:cubicBezTo>
                      <a:pt x="39581" y="112487"/>
                      <a:pt x="38793" y="110913"/>
                      <a:pt x="38793" y="10933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 name="Google Shape;264;p5"/>
              <p:cNvSpPr/>
              <p:nvPr/>
            </p:nvSpPr>
            <p:spPr>
              <a:xfrm>
                <a:off x="6151662" y="1474526"/>
                <a:ext cx="56690" cy="98050"/>
              </a:xfrm>
              <a:custGeom>
                <a:avLst/>
                <a:gdLst/>
                <a:ahLst/>
                <a:cxnLst/>
                <a:rect l="l" t="t" r="r" b="b"/>
                <a:pathLst>
                  <a:path w="75587" h="130733" extrusionOk="0">
                    <a:moveTo>
                      <a:pt x="51179" y="116561"/>
                    </a:moveTo>
                    <a:cubicBezTo>
                      <a:pt x="52754" y="103963"/>
                      <a:pt x="57478" y="92940"/>
                      <a:pt x="62990" y="81129"/>
                    </a:cubicBezTo>
                    <a:lnTo>
                      <a:pt x="64565" y="77980"/>
                    </a:lnTo>
                    <a:cubicBezTo>
                      <a:pt x="70076" y="65382"/>
                      <a:pt x="75587" y="51996"/>
                      <a:pt x="75587" y="37824"/>
                    </a:cubicBezTo>
                    <a:cubicBezTo>
                      <a:pt x="75587" y="24439"/>
                      <a:pt x="69289" y="8691"/>
                      <a:pt x="55116" y="2392"/>
                    </a:cubicBezTo>
                    <a:cubicBezTo>
                      <a:pt x="44093" y="-2332"/>
                      <a:pt x="29920" y="30"/>
                      <a:pt x="18897" y="8691"/>
                    </a:cubicBezTo>
                    <a:cubicBezTo>
                      <a:pt x="10236" y="15777"/>
                      <a:pt x="3937" y="27588"/>
                      <a:pt x="1575" y="40973"/>
                    </a:cubicBezTo>
                    <a:cubicBezTo>
                      <a:pt x="-787" y="53571"/>
                      <a:pt x="0" y="65382"/>
                      <a:pt x="787" y="77192"/>
                    </a:cubicBezTo>
                    <a:lnTo>
                      <a:pt x="787" y="81917"/>
                    </a:lnTo>
                    <a:cubicBezTo>
                      <a:pt x="1575" y="92152"/>
                      <a:pt x="2362" y="102388"/>
                      <a:pt x="1575" y="112624"/>
                    </a:cubicBezTo>
                    <a:cubicBezTo>
                      <a:pt x="1575" y="114986"/>
                      <a:pt x="787" y="117348"/>
                      <a:pt x="0" y="120498"/>
                    </a:cubicBezTo>
                    <a:lnTo>
                      <a:pt x="0" y="121285"/>
                    </a:lnTo>
                    <a:lnTo>
                      <a:pt x="787" y="122073"/>
                    </a:lnTo>
                    <a:cubicBezTo>
                      <a:pt x="1575" y="122073"/>
                      <a:pt x="2362" y="122860"/>
                      <a:pt x="3150" y="122860"/>
                    </a:cubicBezTo>
                    <a:lnTo>
                      <a:pt x="3937" y="123647"/>
                    </a:lnTo>
                    <a:lnTo>
                      <a:pt x="4724" y="122860"/>
                    </a:lnTo>
                    <a:cubicBezTo>
                      <a:pt x="6299" y="119710"/>
                      <a:pt x="6299" y="115773"/>
                      <a:pt x="6299" y="113411"/>
                    </a:cubicBezTo>
                    <a:cubicBezTo>
                      <a:pt x="7087" y="103176"/>
                      <a:pt x="6299" y="92152"/>
                      <a:pt x="5512" y="81917"/>
                    </a:cubicBezTo>
                    <a:lnTo>
                      <a:pt x="5512" y="77192"/>
                    </a:lnTo>
                    <a:cubicBezTo>
                      <a:pt x="4724" y="66169"/>
                      <a:pt x="3937" y="53571"/>
                      <a:pt x="6299" y="41761"/>
                    </a:cubicBezTo>
                    <a:cubicBezTo>
                      <a:pt x="8661" y="29163"/>
                      <a:pt x="14173" y="18927"/>
                      <a:pt x="22046" y="11841"/>
                    </a:cubicBezTo>
                    <a:cubicBezTo>
                      <a:pt x="31495" y="3967"/>
                      <a:pt x="43305" y="1605"/>
                      <a:pt x="53541" y="6329"/>
                    </a:cubicBezTo>
                    <a:cubicBezTo>
                      <a:pt x="66139" y="11841"/>
                      <a:pt x="71651" y="26013"/>
                      <a:pt x="71651" y="37824"/>
                    </a:cubicBezTo>
                    <a:cubicBezTo>
                      <a:pt x="71651" y="51209"/>
                      <a:pt x="66139" y="63807"/>
                      <a:pt x="61415" y="76405"/>
                    </a:cubicBezTo>
                    <a:lnTo>
                      <a:pt x="59840" y="79554"/>
                    </a:lnTo>
                    <a:cubicBezTo>
                      <a:pt x="54329" y="91365"/>
                      <a:pt x="49604" y="103176"/>
                      <a:pt x="48029" y="115773"/>
                    </a:cubicBezTo>
                    <a:cubicBezTo>
                      <a:pt x="47242" y="120498"/>
                      <a:pt x="47242" y="125222"/>
                      <a:pt x="48029" y="129946"/>
                    </a:cubicBezTo>
                    <a:lnTo>
                      <a:pt x="48029" y="130733"/>
                    </a:lnTo>
                    <a:lnTo>
                      <a:pt x="48817" y="130733"/>
                    </a:lnTo>
                    <a:cubicBezTo>
                      <a:pt x="49604" y="130733"/>
                      <a:pt x="50392" y="130733"/>
                      <a:pt x="51179" y="129946"/>
                    </a:cubicBezTo>
                    <a:lnTo>
                      <a:pt x="51966" y="129946"/>
                    </a:lnTo>
                    <a:lnTo>
                      <a:pt x="51966" y="129159"/>
                    </a:lnTo>
                    <a:cubicBezTo>
                      <a:pt x="51179" y="126009"/>
                      <a:pt x="51179" y="121285"/>
                      <a:pt x="51179" y="1165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 name="Google Shape;265;p5"/>
              <p:cNvSpPr/>
              <p:nvPr/>
            </p:nvSpPr>
            <p:spPr>
              <a:xfrm>
                <a:off x="6163954" y="1498695"/>
                <a:ext cx="23017" cy="76243"/>
              </a:xfrm>
              <a:custGeom>
                <a:avLst/>
                <a:gdLst/>
                <a:ahLst/>
                <a:cxnLst/>
                <a:rect l="l" t="t" r="r" b="b"/>
                <a:pathLst>
                  <a:path w="30689" h="101658" extrusionOk="0">
                    <a:moveTo>
                      <a:pt x="30067" y="11898"/>
                    </a:moveTo>
                    <a:cubicBezTo>
                      <a:pt x="29279" y="6386"/>
                      <a:pt x="26130" y="87"/>
                      <a:pt x="19830" y="87"/>
                    </a:cubicBezTo>
                    <a:cubicBezTo>
                      <a:pt x="14319" y="-700"/>
                      <a:pt x="10382" y="4024"/>
                      <a:pt x="8020" y="7173"/>
                    </a:cubicBezTo>
                    <a:cubicBezTo>
                      <a:pt x="1721" y="16622"/>
                      <a:pt x="-641" y="28432"/>
                      <a:pt x="146" y="44967"/>
                    </a:cubicBezTo>
                    <a:cubicBezTo>
                      <a:pt x="146" y="49692"/>
                      <a:pt x="934" y="53628"/>
                      <a:pt x="1721" y="58353"/>
                    </a:cubicBezTo>
                    <a:cubicBezTo>
                      <a:pt x="2509" y="66226"/>
                      <a:pt x="3296" y="74100"/>
                      <a:pt x="3296" y="82761"/>
                    </a:cubicBezTo>
                    <a:cubicBezTo>
                      <a:pt x="3296" y="88273"/>
                      <a:pt x="2509" y="92997"/>
                      <a:pt x="146" y="97721"/>
                    </a:cubicBezTo>
                    <a:lnTo>
                      <a:pt x="146" y="98508"/>
                    </a:lnTo>
                    <a:lnTo>
                      <a:pt x="934" y="98508"/>
                    </a:lnTo>
                    <a:cubicBezTo>
                      <a:pt x="1721" y="98508"/>
                      <a:pt x="2509" y="99296"/>
                      <a:pt x="3296" y="99296"/>
                    </a:cubicBezTo>
                    <a:lnTo>
                      <a:pt x="4083" y="99296"/>
                    </a:lnTo>
                    <a:lnTo>
                      <a:pt x="4083" y="98508"/>
                    </a:lnTo>
                    <a:cubicBezTo>
                      <a:pt x="5658" y="93784"/>
                      <a:pt x="6445" y="88273"/>
                      <a:pt x="7233" y="82761"/>
                    </a:cubicBezTo>
                    <a:cubicBezTo>
                      <a:pt x="8020" y="74100"/>
                      <a:pt x="6445" y="66226"/>
                      <a:pt x="5658" y="57565"/>
                    </a:cubicBezTo>
                    <a:cubicBezTo>
                      <a:pt x="4871" y="52841"/>
                      <a:pt x="4871" y="48904"/>
                      <a:pt x="4083" y="44967"/>
                    </a:cubicBezTo>
                    <a:cubicBezTo>
                      <a:pt x="3296" y="30007"/>
                      <a:pt x="4871" y="18197"/>
                      <a:pt x="11169" y="10323"/>
                    </a:cubicBezTo>
                    <a:cubicBezTo>
                      <a:pt x="11957" y="8748"/>
                      <a:pt x="15106" y="4811"/>
                      <a:pt x="18256" y="5599"/>
                    </a:cubicBezTo>
                    <a:cubicBezTo>
                      <a:pt x="21405" y="5599"/>
                      <a:pt x="23767" y="10323"/>
                      <a:pt x="24555" y="14260"/>
                    </a:cubicBezTo>
                    <a:cubicBezTo>
                      <a:pt x="26917" y="26070"/>
                      <a:pt x="22980" y="37881"/>
                      <a:pt x="18256" y="50479"/>
                    </a:cubicBezTo>
                    <a:cubicBezTo>
                      <a:pt x="16681" y="55990"/>
                      <a:pt x="14319" y="61502"/>
                      <a:pt x="12744" y="67801"/>
                    </a:cubicBezTo>
                    <a:cubicBezTo>
                      <a:pt x="10382" y="78824"/>
                      <a:pt x="10382" y="89848"/>
                      <a:pt x="11957" y="100871"/>
                    </a:cubicBezTo>
                    <a:lnTo>
                      <a:pt x="11957" y="101658"/>
                    </a:lnTo>
                    <a:lnTo>
                      <a:pt x="12744" y="101658"/>
                    </a:lnTo>
                    <a:cubicBezTo>
                      <a:pt x="13531" y="101658"/>
                      <a:pt x="14319" y="101658"/>
                      <a:pt x="15106" y="101658"/>
                    </a:cubicBezTo>
                    <a:lnTo>
                      <a:pt x="16681" y="101658"/>
                    </a:lnTo>
                    <a:lnTo>
                      <a:pt x="16681" y="100083"/>
                    </a:lnTo>
                    <a:cubicBezTo>
                      <a:pt x="15106" y="89060"/>
                      <a:pt x="15106" y="78037"/>
                      <a:pt x="17468" y="67801"/>
                    </a:cubicBezTo>
                    <a:cubicBezTo>
                      <a:pt x="19043" y="62290"/>
                      <a:pt x="20618" y="55990"/>
                      <a:pt x="22193" y="51266"/>
                    </a:cubicBezTo>
                    <a:cubicBezTo>
                      <a:pt x="27704" y="37881"/>
                      <a:pt x="32429" y="25283"/>
                      <a:pt x="30067" y="1189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 name="Google Shape;266;p5"/>
              <p:cNvSpPr/>
              <p:nvPr/>
            </p:nvSpPr>
            <p:spPr>
              <a:xfrm>
                <a:off x="6122726" y="1462148"/>
                <a:ext cx="114563" cy="114562"/>
              </a:xfrm>
              <a:custGeom>
                <a:avLst/>
                <a:gdLst/>
                <a:ahLst/>
                <a:cxnLst/>
                <a:rect l="l" t="t" r="r" b="b"/>
                <a:pathLst>
                  <a:path w="152750" h="152749" extrusionOk="0">
                    <a:moveTo>
                      <a:pt x="76375" y="0"/>
                    </a:moveTo>
                    <a:cubicBezTo>
                      <a:pt x="33857" y="0"/>
                      <a:pt x="0" y="34644"/>
                      <a:pt x="0" y="76375"/>
                    </a:cubicBezTo>
                    <a:cubicBezTo>
                      <a:pt x="0" y="118106"/>
                      <a:pt x="34645" y="152750"/>
                      <a:pt x="76375" y="152750"/>
                    </a:cubicBezTo>
                    <a:cubicBezTo>
                      <a:pt x="118893" y="152750"/>
                      <a:pt x="152750" y="118106"/>
                      <a:pt x="152750" y="76375"/>
                    </a:cubicBezTo>
                    <a:cubicBezTo>
                      <a:pt x="152750" y="34644"/>
                      <a:pt x="118893" y="0"/>
                      <a:pt x="76375" y="0"/>
                    </a:cubicBezTo>
                    <a:close/>
                    <a:moveTo>
                      <a:pt x="148813" y="76375"/>
                    </a:moveTo>
                    <a:cubicBezTo>
                      <a:pt x="148813" y="116531"/>
                      <a:pt x="116531" y="148813"/>
                      <a:pt x="76375" y="148813"/>
                    </a:cubicBezTo>
                    <a:cubicBezTo>
                      <a:pt x="36219" y="148813"/>
                      <a:pt x="3937" y="116531"/>
                      <a:pt x="3937" y="76375"/>
                    </a:cubicBezTo>
                    <a:cubicBezTo>
                      <a:pt x="3937" y="36219"/>
                      <a:pt x="36219" y="3937"/>
                      <a:pt x="76375" y="3937"/>
                    </a:cubicBezTo>
                    <a:cubicBezTo>
                      <a:pt x="116531" y="3937"/>
                      <a:pt x="148813" y="36219"/>
                      <a:pt x="148813" y="763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67" name="Google Shape;267;p5"/>
            <p:cNvGrpSpPr/>
            <p:nvPr/>
          </p:nvGrpSpPr>
          <p:grpSpPr>
            <a:xfrm>
              <a:off x="8486696" y="645089"/>
              <a:ext cx="188378" cy="272233"/>
              <a:chOff x="973321" y="3018189"/>
              <a:chExt cx="188378" cy="272233"/>
            </a:xfrm>
          </p:grpSpPr>
          <p:sp>
            <p:nvSpPr>
              <p:cNvPr id="268" name="Google Shape;268;p5"/>
              <p:cNvSpPr/>
              <p:nvPr/>
            </p:nvSpPr>
            <p:spPr>
              <a:xfrm>
                <a:off x="1041232" y="3018189"/>
                <a:ext cx="50785" cy="108657"/>
              </a:xfrm>
              <a:custGeom>
                <a:avLst/>
                <a:gdLst/>
                <a:ahLst/>
                <a:cxnLst/>
                <a:rect l="l" t="t" r="r" b="b"/>
                <a:pathLst>
                  <a:path w="67713" h="144876" extrusionOk="0">
                    <a:moveTo>
                      <a:pt x="34644" y="144876"/>
                    </a:moveTo>
                    <a:cubicBezTo>
                      <a:pt x="31495" y="144876"/>
                      <a:pt x="29133" y="143301"/>
                      <a:pt x="27558" y="140939"/>
                    </a:cubicBezTo>
                    <a:cubicBezTo>
                      <a:pt x="26771" y="138577"/>
                      <a:pt x="0" y="87398"/>
                      <a:pt x="0" y="53541"/>
                    </a:cubicBezTo>
                    <a:cubicBezTo>
                      <a:pt x="0" y="16535"/>
                      <a:pt x="17322" y="0"/>
                      <a:pt x="33857" y="0"/>
                    </a:cubicBezTo>
                    <a:cubicBezTo>
                      <a:pt x="49604" y="0"/>
                      <a:pt x="67714" y="14173"/>
                      <a:pt x="67714" y="53541"/>
                    </a:cubicBezTo>
                    <a:cubicBezTo>
                      <a:pt x="67714" y="87398"/>
                      <a:pt x="41731" y="138577"/>
                      <a:pt x="40156" y="140939"/>
                    </a:cubicBezTo>
                    <a:cubicBezTo>
                      <a:pt x="40156" y="143301"/>
                      <a:pt x="37794" y="144876"/>
                      <a:pt x="34644" y="144876"/>
                    </a:cubicBezTo>
                    <a:close/>
                    <a:moveTo>
                      <a:pt x="34644" y="14960"/>
                    </a:moveTo>
                    <a:cubicBezTo>
                      <a:pt x="25196" y="14960"/>
                      <a:pt x="16535" y="28345"/>
                      <a:pt x="16535" y="52754"/>
                    </a:cubicBezTo>
                    <a:cubicBezTo>
                      <a:pt x="16535" y="72438"/>
                      <a:pt x="27558" y="100784"/>
                      <a:pt x="34644" y="118105"/>
                    </a:cubicBezTo>
                    <a:cubicBezTo>
                      <a:pt x="42518" y="100784"/>
                      <a:pt x="52754" y="72438"/>
                      <a:pt x="52754" y="52754"/>
                    </a:cubicBezTo>
                    <a:cubicBezTo>
                      <a:pt x="52754" y="29920"/>
                      <a:pt x="45668" y="14960"/>
                      <a:pt x="34644" y="149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69" name="Google Shape;269;p5"/>
              <p:cNvGrpSpPr/>
              <p:nvPr/>
            </p:nvGrpSpPr>
            <p:grpSpPr>
              <a:xfrm>
                <a:off x="973321" y="3050914"/>
                <a:ext cx="188378" cy="239508"/>
                <a:chOff x="973321" y="3050914"/>
                <a:chExt cx="188378" cy="239508"/>
              </a:xfrm>
            </p:grpSpPr>
            <p:sp>
              <p:nvSpPr>
                <p:cNvPr id="270" name="Google Shape;270;p5"/>
                <p:cNvSpPr/>
                <p:nvPr/>
              </p:nvSpPr>
              <p:spPr>
                <a:xfrm>
                  <a:off x="1058135" y="3050914"/>
                  <a:ext cx="83847" cy="85971"/>
                </a:xfrm>
                <a:custGeom>
                  <a:avLst/>
                  <a:gdLst/>
                  <a:ahLst/>
                  <a:cxnLst/>
                  <a:rect l="l" t="t" r="r" b="b"/>
                  <a:pathLst>
                    <a:path w="111796" h="114628" extrusionOk="0">
                      <a:moveTo>
                        <a:pt x="8169" y="114629"/>
                      </a:moveTo>
                      <a:cubicBezTo>
                        <a:pt x="5807" y="114629"/>
                        <a:pt x="4232" y="113841"/>
                        <a:pt x="2657" y="112267"/>
                      </a:cubicBezTo>
                      <a:cubicBezTo>
                        <a:pt x="295" y="109904"/>
                        <a:pt x="-492" y="107542"/>
                        <a:pt x="295" y="104393"/>
                      </a:cubicBezTo>
                      <a:cubicBezTo>
                        <a:pt x="1083" y="102031"/>
                        <a:pt x="17617" y="46915"/>
                        <a:pt x="41239" y="22506"/>
                      </a:cubicBezTo>
                      <a:cubicBezTo>
                        <a:pt x="67222" y="-4264"/>
                        <a:pt x="90843" y="-4264"/>
                        <a:pt x="103441" y="7546"/>
                      </a:cubicBezTo>
                      <a:cubicBezTo>
                        <a:pt x="114464" y="18570"/>
                        <a:pt x="118401" y="41404"/>
                        <a:pt x="90843" y="69749"/>
                      </a:cubicBezTo>
                      <a:lnTo>
                        <a:pt x="90843" y="69749"/>
                      </a:lnTo>
                      <a:cubicBezTo>
                        <a:pt x="67222" y="94157"/>
                        <a:pt x="12893" y="113054"/>
                        <a:pt x="10531" y="113841"/>
                      </a:cubicBezTo>
                      <a:cubicBezTo>
                        <a:pt x="10531" y="113841"/>
                        <a:pt x="9744" y="114629"/>
                        <a:pt x="8169" y="114629"/>
                      </a:cubicBezTo>
                      <a:close/>
                      <a:moveTo>
                        <a:pt x="84544" y="15420"/>
                      </a:moveTo>
                      <a:cubicBezTo>
                        <a:pt x="76670" y="15420"/>
                        <a:pt x="65647" y="20932"/>
                        <a:pt x="53837" y="32742"/>
                      </a:cubicBezTo>
                      <a:cubicBezTo>
                        <a:pt x="39664" y="46915"/>
                        <a:pt x="28641" y="75260"/>
                        <a:pt x="21554" y="92583"/>
                      </a:cubicBezTo>
                      <a:cubicBezTo>
                        <a:pt x="38876" y="85496"/>
                        <a:pt x="66434" y="72898"/>
                        <a:pt x="79820" y="57938"/>
                      </a:cubicBezTo>
                      <a:lnTo>
                        <a:pt x="79820" y="57938"/>
                      </a:lnTo>
                      <a:cubicBezTo>
                        <a:pt x="95567" y="41404"/>
                        <a:pt x="100291" y="25656"/>
                        <a:pt x="92418" y="17782"/>
                      </a:cubicBezTo>
                      <a:cubicBezTo>
                        <a:pt x="90843" y="16208"/>
                        <a:pt x="87693" y="15420"/>
                        <a:pt x="84544"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 name="Google Shape;271;p5"/>
                <p:cNvSpPr/>
                <p:nvPr/>
              </p:nvSpPr>
              <p:spPr>
                <a:xfrm>
                  <a:off x="992447" y="3050914"/>
                  <a:ext cx="83847" cy="85971"/>
                </a:xfrm>
                <a:custGeom>
                  <a:avLst/>
                  <a:gdLst/>
                  <a:ahLst/>
                  <a:cxnLst/>
                  <a:rect l="l" t="t" r="r" b="b"/>
                  <a:pathLst>
                    <a:path w="111796" h="114628" extrusionOk="0">
                      <a:moveTo>
                        <a:pt x="103628" y="114629"/>
                      </a:moveTo>
                      <a:cubicBezTo>
                        <a:pt x="102840" y="114629"/>
                        <a:pt x="102053" y="114629"/>
                        <a:pt x="101266" y="113841"/>
                      </a:cubicBezTo>
                      <a:cubicBezTo>
                        <a:pt x="98903" y="113054"/>
                        <a:pt x="44575" y="94157"/>
                        <a:pt x="20954" y="69749"/>
                      </a:cubicBezTo>
                      <a:cubicBezTo>
                        <a:pt x="-6604" y="41404"/>
                        <a:pt x="-2667" y="18570"/>
                        <a:pt x="8356" y="7546"/>
                      </a:cubicBezTo>
                      <a:cubicBezTo>
                        <a:pt x="20954" y="-4264"/>
                        <a:pt x="44575" y="-4264"/>
                        <a:pt x="70558" y="22506"/>
                      </a:cubicBezTo>
                      <a:cubicBezTo>
                        <a:pt x="94179" y="46915"/>
                        <a:pt x="110714" y="102031"/>
                        <a:pt x="111501" y="104393"/>
                      </a:cubicBezTo>
                      <a:cubicBezTo>
                        <a:pt x="112289" y="107542"/>
                        <a:pt x="111501" y="109904"/>
                        <a:pt x="109139" y="112267"/>
                      </a:cubicBezTo>
                      <a:cubicBezTo>
                        <a:pt x="107565" y="113841"/>
                        <a:pt x="105202" y="114629"/>
                        <a:pt x="103628" y="114629"/>
                      </a:cubicBezTo>
                      <a:close/>
                      <a:moveTo>
                        <a:pt x="27253" y="15420"/>
                      </a:moveTo>
                      <a:cubicBezTo>
                        <a:pt x="23316" y="15420"/>
                        <a:pt x="20954" y="16208"/>
                        <a:pt x="18592" y="18570"/>
                      </a:cubicBezTo>
                      <a:cubicBezTo>
                        <a:pt x="10718" y="26443"/>
                        <a:pt x="15442" y="42191"/>
                        <a:pt x="31190" y="58725"/>
                      </a:cubicBezTo>
                      <a:lnTo>
                        <a:pt x="31190" y="58725"/>
                      </a:lnTo>
                      <a:cubicBezTo>
                        <a:pt x="45362" y="72898"/>
                        <a:pt x="72133" y="86283"/>
                        <a:pt x="89455" y="93370"/>
                      </a:cubicBezTo>
                      <a:cubicBezTo>
                        <a:pt x="83156" y="76048"/>
                        <a:pt x="71345" y="47702"/>
                        <a:pt x="57173" y="33530"/>
                      </a:cubicBezTo>
                      <a:cubicBezTo>
                        <a:pt x="46937" y="20932"/>
                        <a:pt x="35126" y="15420"/>
                        <a:pt x="27253"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 name="Google Shape;272;p5"/>
                <p:cNvSpPr/>
                <p:nvPr/>
              </p:nvSpPr>
              <p:spPr>
                <a:xfrm>
                  <a:off x="992218" y="3167002"/>
                  <a:ext cx="149994" cy="117515"/>
                </a:xfrm>
                <a:custGeom>
                  <a:avLst/>
                  <a:gdLst/>
                  <a:ahLst/>
                  <a:cxnLst/>
                  <a:rect l="l" t="t" r="r" b="b"/>
                  <a:pathLst>
                    <a:path w="199992" h="156686" extrusionOk="0">
                      <a:moveTo>
                        <a:pt x="0" y="0"/>
                      </a:moveTo>
                      <a:lnTo>
                        <a:pt x="199992" y="0"/>
                      </a:lnTo>
                      <a:lnTo>
                        <a:pt x="199992" y="156687"/>
                      </a:lnTo>
                      <a:lnTo>
                        <a:pt x="0" y="15668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 name="Google Shape;273;p5"/>
                <p:cNvSpPr/>
                <p:nvPr/>
              </p:nvSpPr>
              <p:spPr>
                <a:xfrm>
                  <a:off x="986312" y="3161097"/>
                  <a:ext cx="161804" cy="129325"/>
                </a:xfrm>
                <a:custGeom>
                  <a:avLst/>
                  <a:gdLst/>
                  <a:ahLst/>
                  <a:cxnLst/>
                  <a:rect l="l" t="t" r="r" b="b"/>
                  <a:pathLst>
                    <a:path w="215739" h="172434" extrusionOk="0">
                      <a:moveTo>
                        <a:pt x="207866" y="172434"/>
                      </a:moveTo>
                      <a:lnTo>
                        <a:pt x="7874" y="172434"/>
                      </a:lnTo>
                      <a:cubicBezTo>
                        <a:pt x="3149" y="172434"/>
                        <a:pt x="0" y="169285"/>
                        <a:pt x="0" y="164561"/>
                      </a:cubicBezTo>
                      <a:lnTo>
                        <a:pt x="0" y="7874"/>
                      </a:lnTo>
                      <a:cubicBezTo>
                        <a:pt x="0" y="3150"/>
                        <a:pt x="3149" y="0"/>
                        <a:pt x="7874" y="0"/>
                      </a:cubicBezTo>
                      <a:lnTo>
                        <a:pt x="207866" y="0"/>
                      </a:lnTo>
                      <a:cubicBezTo>
                        <a:pt x="212590" y="0"/>
                        <a:pt x="215740" y="3150"/>
                        <a:pt x="215740" y="7874"/>
                      </a:cubicBezTo>
                      <a:lnTo>
                        <a:pt x="215740" y="164561"/>
                      </a:lnTo>
                      <a:cubicBezTo>
                        <a:pt x="215740" y="168498"/>
                        <a:pt x="211803" y="172434"/>
                        <a:pt x="207866" y="172434"/>
                      </a:cubicBezTo>
                      <a:close/>
                      <a:moveTo>
                        <a:pt x="15747" y="156687"/>
                      </a:moveTo>
                      <a:lnTo>
                        <a:pt x="199992" y="156687"/>
                      </a:lnTo>
                      <a:lnTo>
                        <a:pt x="199992" y="15747"/>
                      </a:lnTo>
                      <a:lnTo>
                        <a:pt x="15747" y="15747"/>
                      </a:lnTo>
                      <a:lnTo>
                        <a:pt x="15747" y="15668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 name="Google Shape;274;p5"/>
                <p:cNvSpPr/>
                <p:nvPr/>
              </p:nvSpPr>
              <p:spPr>
                <a:xfrm>
                  <a:off x="978635" y="3133342"/>
                  <a:ext cx="176567" cy="33660"/>
                </a:xfrm>
                <a:custGeom>
                  <a:avLst/>
                  <a:gdLst/>
                  <a:ahLst/>
                  <a:cxnLst/>
                  <a:rect l="l" t="t" r="r" b="b"/>
                  <a:pathLst>
                    <a:path w="235423" h="44880" extrusionOk="0">
                      <a:moveTo>
                        <a:pt x="0" y="0"/>
                      </a:moveTo>
                      <a:lnTo>
                        <a:pt x="235424" y="0"/>
                      </a:lnTo>
                      <a:lnTo>
                        <a:pt x="235424" y="44880"/>
                      </a:lnTo>
                      <a:lnTo>
                        <a:pt x="0" y="448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5" name="Google Shape;275;p5"/>
                <p:cNvSpPr/>
                <p:nvPr/>
              </p:nvSpPr>
              <p:spPr>
                <a:xfrm>
                  <a:off x="973321" y="3127436"/>
                  <a:ext cx="188378" cy="45470"/>
                </a:xfrm>
                <a:custGeom>
                  <a:avLst/>
                  <a:gdLst/>
                  <a:ahLst/>
                  <a:cxnLst/>
                  <a:rect l="l" t="t" r="r" b="b"/>
                  <a:pathLst>
                    <a:path w="251171" h="60627" extrusionOk="0">
                      <a:moveTo>
                        <a:pt x="243298" y="60628"/>
                      </a:moveTo>
                      <a:lnTo>
                        <a:pt x="7874" y="60628"/>
                      </a:lnTo>
                      <a:cubicBezTo>
                        <a:pt x="3149" y="60628"/>
                        <a:pt x="0" y="57478"/>
                        <a:pt x="0" y="52754"/>
                      </a:cubicBezTo>
                      <a:lnTo>
                        <a:pt x="0" y="7874"/>
                      </a:lnTo>
                      <a:cubicBezTo>
                        <a:pt x="0" y="3150"/>
                        <a:pt x="3149" y="0"/>
                        <a:pt x="7874" y="0"/>
                      </a:cubicBezTo>
                      <a:lnTo>
                        <a:pt x="243298" y="0"/>
                      </a:lnTo>
                      <a:cubicBezTo>
                        <a:pt x="248022" y="0"/>
                        <a:pt x="251171" y="3150"/>
                        <a:pt x="251171" y="7874"/>
                      </a:cubicBezTo>
                      <a:lnTo>
                        <a:pt x="251171" y="52754"/>
                      </a:lnTo>
                      <a:cubicBezTo>
                        <a:pt x="251171" y="57478"/>
                        <a:pt x="247234" y="60628"/>
                        <a:pt x="243298" y="60628"/>
                      </a:cubicBezTo>
                      <a:close/>
                      <a:moveTo>
                        <a:pt x="14960" y="44880"/>
                      </a:moveTo>
                      <a:lnTo>
                        <a:pt x="234637" y="44880"/>
                      </a:lnTo>
                      <a:lnTo>
                        <a:pt x="234637" y="15747"/>
                      </a:lnTo>
                      <a:lnTo>
                        <a:pt x="14960" y="15747"/>
                      </a:lnTo>
                      <a:lnTo>
                        <a:pt x="14960" y="448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 name="Google Shape;276;p5"/>
                <p:cNvSpPr/>
                <p:nvPr/>
              </p:nvSpPr>
              <p:spPr>
                <a:xfrm>
                  <a:off x="1067215" y="3167002"/>
                  <a:ext cx="5905" cy="117515"/>
                </a:xfrm>
                <a:custGeom>
                  <a:avLst/>
                  <a:gdLst/>
                  <a:ahLst/>
                  <a:cxnLst/>
                  <a:rect l="l" t="t" r="r" b="b"/>
                  <a:pathLst>
                    <a:path w="7873" h="156686" extrusionOk="0">
                      <a:moveTo>
                        <a:pt x="0" y="0"/>
                      </a:moveTo>
                      <a:lnTo>
                        <a:pt x="0" y="156687"/>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 name="Google Shape;277;p5"/>
                <p:cNvSpPr/>
                <p:nvPr/>
              </p:nvSpPr>
              <p:spPr>
                <a:xfrm>
                  <a:off x="1061309" y="3161097"/>
                  <a:ext cx="11810" cy="129325"/>
                </a:xfrm>
                <a:custGeom>
                  <a:avLst/>
                  <a:gdLst/>
                  <a:ahLst/>
                  <a:cxnLst/>
                  <a:rect l="l" t="t" r="r" b="b"/>
                  <a:pathLst>
                    <a:path w="15747" h="172434" extrusionOk="0">
                      <a:moveTo>
                        <a:pt x="7874" y="172434"/>
                      </a:moveTo>
                      <a:cubicBezTo>
                        <a:pt x="3149" y="172434"/>
                        <a:pt x="0" y="169285"/>
                        <a:pt x="0" y="164561"/>
                      </a:cubicBezTo>
                      <a:lnTo>
                        <a:pt x="0" y="7874"/>
                      </a:lnTo>
                      <a:cubicBezTo>
                        <a:pt x="0" y="3150"/>
                        <a:pt x="3149" y="0"/>
                        <a:pt x="7874" y="0"/>
                      </a:cubicBezTo>
                      <a:cubicBezTo>
                        <a:pt x="12598" y="0"/>
                        <a:pt x="15747" y="3150"/>
                        <a:pt x="15747" y="7874"/>
                      </a:cubicBezTo>
                      <a:lnTo>
                        <a:pt x="15747" y="164561"/>
                      </a:lnTo>
                      <a:cubicBezTo>
                        <a:pt x="15747" y="168498"/>
                        <a:pt x="12598" y="172434"/>
                        <a:pt x="7874" y="1724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 name="Google Shape;278;p5"/>
                <p:cNvSpPr/>
                <p:nvPr/>
              </p:nvSpPr>
              <p:spPr>
                <a:xfrm>
                  <a:off x="992218" y="3210701"/>
                  <a:ext cx="149994" cy="5905"/>
                </a:xfrm>
                <a:custGeom>
                  <a:avLst/>
                  <a:gdLst/>
                  <a:ahLst/>
                  <a:cxnLst/>
                  <a:rect l="l" t="t" r="r" b="b"/>
                  <a:pathLst>
                    <a:path w="199992" h="7873" extrusionOk="0">
                      <a:moveTo>
                        <a:pt x="0" y="0"/>
                      </a:moveTo>
                      <a:lnTo>
                        <a:pt x="199992"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 name="Google Shape;279;p5"/>
                <p:cNvSpPr/>
                <p:nvPr/>
              </p:nvSpPr>
              <p:spPr>
                <a:xfrm>
                  <a:off x="986312" y="3204796"/>
                  <a:ext cx="161804" cy="11810"/>
                </a:xfrm>
                <a:custGeom>
                  <a:avLst/>
                  <a:gdLst/>
                  <a:ahLst/>
                  <a:cxnLst/>
                  <a:rect l="l" t="t" r="r" b="b"/>
                  <a:pathLst>
                    <a:path w="215739" h="15747" extrusionOk="0">
                      <a:moveTo>
                        <a:pt x="207866" y="15747"/>
                      </a:moveTo>
                      <a:lnTo>
                        <a:pt x="7874" y="15747"/>
                      </a:lnTo>
                      <a:cubicBezTo>
                        <a:pt x="3149" y="15747"/>
                        <a:pt x="0" y="12598"/>
                        <a:pt x="0" y="7874"/>
                      </a:cubicBezTo>
                      <a:cubicBezTo>
                        <a:pt x="0" y="3149"/>
                        <a:pt x="3149" y="0"/>
                        <a:pt x="7874" y="0"/>
                      </a:cubicBezTo>
                      <a:lnTo>
                        <a:pt x="207866" y="0"/>
                      </a:lnTo>
                      <a:cubicBezTo>
                        <a:pt x="212590" y="0"/>
                        <a:pt x="215740" y="3149"/>
                        <a:pt x="215740" y="7874"/>
                      </a:cubicBezTo>
                      <a:cubicBezTo>
                        <a:pt x="215740" y="12598"/>
                        <a:pt x="211803" y="15747"/>
                        <a:pt x="20786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grpSp>
          <p:nvGrpSpPr>
            <p:cNvPr id="280" name="Google Shape;280;p5"/>
            <p:cNvGrpSpPr/>
            <p:nvPr/>
          </p:nvGrpSpPr>
          <p:grpSpPr>
            <a:xfrm>
              <a:off x="8724107" y="1865639"/>
              <a:ext cx="330931" cy="330928"/>
              <a:chOff x="3558649" y="1625723"/>
              <a:chExt cx="373217" cy="373213"/>
            </a:xfrm>
          </p:grpSpPr>
          <p:sp>
            <p:nvSpPr>
              <p:cNvPr id="281" name="Google Shape;281;p5"/>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 name="Google Shape;282;p5"/>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 name="Google Shape;283;p5"/>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5"/>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285" name="Google Shape;285;p5"/>
            <p:cNvSpPr/>
            <p:nvPr/>
          </p:nvSpPr>
          <p:spPr>
            <a:xfrm rot="5400000">
              <a:off x="8230348" y="246294"/>
              <a:ext cx="311750" cy="404530"/>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6" name="Google Shape;286;p5"/>
            <p:cNvSpPr/>
            <p:nvPr/>
          </p:nvSpPr>
          <p:spPr>
            <a:xfrm flipH="1">
              <a:off x="8713151" y="807790"/>
              <a:ext cx="175807" cy="1008769"/>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87" name="Google Shape;287;p5"/>
          <p:cNvGrpSpPr/>
          <p:nvPr/>
        </p:nvGrpSpPr>
        <p:grpSpPr>
          <a:xfrm>
            <a:off x="173449" y="3710047"/>
            <a:ext cx="843961" cy="1325524"/>
            <a:chOff x="173449" y="3710047"/>
            <a:chExt cx="843961" cy="1325524"/>
          </a:xfrm>
        </p:grpSpPr>
        <p:grpSp>
          <p:nvGrpSpPr>
            <p:cNvPr id="288" name="Google Shape;288;p5"/>
            <p:cNvGrpSpPr/>
            <p:nvPr/>
          </p:nvGrpSpPr>
          <p:grpSpPr>
            <a:xfrm>
              <a:off x="674313" y="4661176"/>
              <a:ext cx="343097" cy="374395"/>
              <a:chOff x="665242" y="4697462"/>
              <a:chExt cx="343097" cy="374395"/>
            </a:xfrm>
          </p:grpSpPr>
          <p:sp>
            <p:nvSpPr>
              <p:cNvPr id="289" name="Google Shape;289;p5"/>
              <p:cNvSpPr/>
              <p:nvPr/>
            </p:nvSpPr>
            <p:spPr>
              <a:xfrm>
                <a:off x="677052" y="4731712"/>
                <a:ext cx="319475" cy="328333"/>
              </a:xfrm>
              <a:custGeom>
                <a:avLst/>
                <a:gdLst/>
                <a:ahLst/>
                <a:cxnLst/>
                <a:rect l="l" t="t" r="r" b="b"/>
                <a:pathLst>
                  <a:path w="425967" h="437778" extrusionOk="0">
                    <a:moveTo>
                      <a:pt x="32282" y="437778"/>
                    </a:moveTo>
                    <a:lnTo>
                      <a:pt x="393685" y="437778"/>
                    </a:lnTo>
                    <a:cubicBezTo>
                      <a:pt x="411007" y="437778"/>
                      <a:pt x="425967" y="423606"/>
                      <a:pt x="425967" y="405496"/>
                    </a:cubicBezTo>
                    <a:lnTo>
                      <a:pt x="425967" y="32282"/>
                    </a:lnTo>
                    <a:cubicBezTo>
                      <a:pt x="425967" y="14960"/>
                      <a:pt x="411795" y="0"/>
                      <a:pt x="393685" y="0"/>
                    </a:cubicBezTo>
                    <a:lnTo>
                      <a:pt x="32282" y="0"/>
                    </a:lnTo>
                    <a:cubicBezTo>
                      <a:pt x="14960" y="0"/>
                      <a:pt x="0" y="14173"/>
                      <a:pt x="0" y="32282"/>
                    </a:cubicBezTo>
                    <a:lnTo>
                      <a:pt x="0" y="405496"/>
                    </a:lnTo>
                    <a:cubicBezTo>
                      <a:pt x="0" y="423606"/>
                      <a:pt x="14173" y="437778"/>
                      <a:pt x="32282" y="43777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5"/>
              <p:cNvSpPr/>
              <p:nvPr/>
            </p:nvSpPr>
            <p:spPr>
              <a:xfrm>
                <a:off x="665242" y="4719902"/>
                <a:ext cx="343097" cy="351955"/>
              </a:xfrm>
              <a:custGeom>
                <a:avLst/>
                <a:gdLst/>
                <a:ahLst/>
                <a:cxnLst/>
                <a:rect l="l" t="t" r="r" b="b"/>
                <a:pathLst>
                  <a:path w="457462" h="469273" extrusionOk="0">
                    <a:moveTo>
                      <a:pt x="409433" y="469273"/>
                    </a:moveTo>
                    <a:lnTo>
                      <a:pt x="48029" y="469273"/>
                    </a:lnTo>
                    <a:cubicBezTo>
                      <a:pt x="22046" y="469273"/>
                      <a:pt x="0" y="448014"/>
                      <a:pt x="0" y="421243"/>
                    </a:cubicBezTo>
                    <a:lnTo>
                      <a:pt x="0" y="48030"/>
                    </a:lnTo>
                    <a:cubicBezTo>
                      <a:pt x="0" y="22047"/>
                      <a:pt x="21259" y="0"/>
                      <a:pt x="48029" y="0"/>
                    </a:cubicBezTo>
                    <a:lnTo>
                      <a:pt x="409433" y="0"/>
                    </a:lnTo>
                    <a:cubicBezTo>
                      <a:pt x="435416" y="0"/>
                      <a:pt x="457462" y="21259"/>
                      <a:pt x="457462" y="48030"/>
                    </a:cubicBezTo>
                    <a:lnTo>
                      <a:pt x="457462" y="421243"/>
                    </a:lnTo>
                    <a:cubicBezTo>
                      <a:pt x="457462" y="447227"/>
                      <a:pt x="435416" y="469273"/>
                      <a:pt x="409433" y="469273"/>
                    </a:cubicBezTo>
                    <a:close/>
                    <a:moveTo>
                      <a:pt x="48029" y="31495"/>
                    </a:moveTo>
                    <a:cubicBezTo>
                      <a:pt x="39369" y="31495"/>
                      <a:pt x="31495" y="38581"/>
                      <a:pt x="31495" y="48030"/>
                    </a:cubicBezTo>
                    <a:lnTo>
                      <a:pt x="31495" y="421243"/>
                    </a:lnTo>
                    <a:cubicBezTo>
                      <a:pt x="31495" y="429905"/>
                      <a:pt x="38581" y="437778"/>
                      <a:pt x="48029" y="437778"/>
                    </a:cubicBezTo>
                    <a:lnTo>
                      <a:pt x="409433" y="437778"/>
                    </a:lnTo>
                    <a:cubicBezTo>
                      <a:pt x="418094" y="437778"/>
                      <a:pt x="425967" y="430692"/>
                      <a:pt x="425967" y="421243"/>
                    </a:cubicBezTo>
                    <a:lnTo>
                      <a:pt x="425967" y="48030"/>
                    </a:lnTo>
                    <a:cubicBezTo>
                      <a:pt x="425967" y="39369"/>
                      <a:pt x="418881" y="31495"/>
                      <a:pt x="409433" y="31495"/>
                    </a:cubicBezTo>
                    <a:lnTo>
                      <a:pt x="48029" y="3149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5"/>
              <p:cNvSpPr/>
              <p:nvPr/>
            </p:nvSpPr>
            <p:spPr>
              <a:xfrm>
                <a:off x="677052" y="4731712"/>
                <a:ext cx="318907" cy="94484"/>
              </a:xfrm>
              <a:custGeom>
                <a:avLst/>
                <a:gdLst/>
                <a:ahLst/>
                <a:cxnLst/>
                <a:rect l="l" t="t" r="r" b="b"/>
                <a:pathLst>
                  <a:path w="425209" h="125979" extrusionOk="0">
                    <a:moveTo>
                      <a:pt x="393685" y="0"/>
                    </a:moveTo>
                    <a:lnTo>
                      <a:pt x="32282" y="0"/>
                    </a:lnTo>
                    <a:cubicBezTo>
                      <a:pt x="14960" y="0"/>
                      <a:pt x="0" y="14173"/>
                      <a:pt x="0" y="32282"/>
                    </a:cubicBezTo>
                    <a:lnTo>
                      <a:pt x="0" y="125979"/>
                    </a:lnTo>
                    <a:lnTo>
                      <a:pt x="425180" y="125979"/>
                    </a:lnTo>
                    <a:lnTo>
                      <a:pt x="425180" y="32282"/>
                    </a:lnTo>
                    <a:cubicBezTo>
                      <a:pt x="425967" y="14173"/>
                      <a:pt x="411007" y="0"/>
                      <a:pt x="393685"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5"/>
              <p:cNvSpPr/>
              <p:nvPr/>
            </p:nvSpPr>
            <p:spPr>
              <a:xfrm>
                <a:off x="903815"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3150"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5"/>
              <p:cNvSpPr/>
              <p:nvPr/>
            </p:nvSpPr>
            <p:spPr>
              <a:xfrm>
                <a:off x="842991"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2362"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5"/>
              <p:cNvSpPr/>
              <p:nvPr/>
            </p:nvSpPr>
            <p:spPr>
              <a:xfrm>
                <a:off x="750278"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6" y="6299"/>
                      <a:pt x="28346" y="14173"/>
                    </a:cubicBezTo>
                    <a:lnTo>
                      <a:pt x="28346" y="64565"/>
                    </a:lnTo>
                    <a:cubicBezTo>
                      <a:pt x="28346"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5"/>
              <p:cNvSpPr/>
              <p:nvPr/>
            </p:nvSpPr>
            <p:spPr>
              <a:xfrm>
                <a:off x="804016"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5" y="6299"/>
                      <a:pt x="28345" y="14173"/>
                    </a:cubicBezTo>
                    <a:lnTo>
                      <a:pt x="28345" y="64565"/>
                    </a:lnTo>
                    <a:cubicBezTo>
                      <a:pt x="28345"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5"/>
              <p:cNvSpPr/>
              <p:nvPr/>
            </p:nvSpPr>
            <p:spPr>
              <a:xfrm>
                <a:off x="855392"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7" y="0"/>
                      <a:pt x="28346" y="6299"/>
                      <a:pt x="28346" y="14173"/>
                    </a:cubicBezTo>
                    <a:lnTo>
                      <a:pt x="28346" y="64565"/>
                    </a:lnTo>
                    <a:cubicBezTo>
                      <a:pt x="28346" y="72438"/>
                      <a:pt x="22047"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5"/>
              <p:cNvSpPr/>
              <p:nvPr/>
            </p:nvSpPr>
            <p:spPr>
              <a:xfrm>
                <a:off x="781575" y="4856314"/>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3150"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p5"/>
              <p:cNvSpPr/>
              <p:nvPr/>
            </p:nvSpPr>
            <p:spPr>
              <a:xfrm>
                <a:off x="720751"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2362"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 name="Google Shape;299;p5"/>
              <p:cNvSpPr/>
              <p:nvPr/>
            </p:nvSpPr>
            <p:spPr>
              <a:xfrm>
                <a:off x="903225"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 name="Google Shape;300;p5"/>
              <p:cNvSpPr/>
              <p:nvPr/>
            </p:nvSpPr>
            <p:spPr>
              <a:xfrm>
                <a:off x="842400"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 name="Google Shape;301;p5"/>
              <p:cNvSpPr/>
              <p:nvPr/>
            </p:nvSpPr>
            <p:spPr>
              <a:xfrm>
                <a:off x="780985"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139"/>
                      <a:pt x="3150"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p5"/>
              <p:cNvSpPr/>
              <p:nvPr/>
            </p:nvSpPr>
            <p:spPr>
              <a:xfrm>
                <a:off x="720161"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 name="Google Shape;303;p5"/>
              <p:cNvSpPr/>
              <p:nvPr/>
            </p:nvSpPr>
            <p:spPr>
              <a:xfrm>
                <a:off x="902633" y="4972057"/>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788" y="66927"/>
                      <a:pt x="3150"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 name="Google Shape;304;p5"/>
              <p:cNvSpPr/>
              <p:nvPr/>
            </p:nvSpPr>
            <p:spPr>
              <a:xfrm>
                <a:off x="841809" y="4972057"/>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927"/>
                      <a:pt x="3150"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5"/>
              <p:cNvSpPr/>
              <p:nvPr/>
            </p:nvSpPr>
            <p:spPr>
              <a:xfrm>
                <a:off x="780395" y="4972057"/>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787" y="66927"/>
                      <a:pt x="3149"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p5"/>
              <p:cNvSpPr/>
              <p:nvPr/>
            </p:nvSpPr>
            <p:spPr>
              <a:xfrm>
                <a:off x="719570" y="4972057"/>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927"/>
                      <a:pt x="3150"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7" name="Google Shape;307;p5"/>
              <p:cNvSpPr/>
              <p:nvPr/>
            </p:nvSpPr>
            <p:spPr>
              <a:xfrm>
                <a:off x="906768"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6" y="6299"/>
                      <a:pt x="28346" y="14173"/>
                    </a:cubicBezTo>
                    <a:lnTo>
                      <a:pt x="28346" y="64565"/>
                    </a:lnTo>
                    <a:cubicBezTo>
                      <a:pt x="28346"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308" name="Google Shape;308;p5"/>
            <p:cNvGrpSpPr/>
            <p:nvPr/>
          </p:nvGrpSpPr>
          <p:grpSpPr>
            <a:xfrm>
              <a:off x="173449" y="3710047"/>
              <a:ext cx="500871" cy="272566"/>
              <a:chOff x="881198" y="2764262"/>
              <a:chExt cx="380890" cy="207274"/>
            </a:xfrm>
          </p:grpSpPr>
          <p:sp>
            <p:nvSpPr>
              <p:cNvPr id="309" name="Google Shape;309;p5"/>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5"/>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5"/>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5"/>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5"/>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5"/>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5"/>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5"/>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17" name="Google Shape;317;p5"/>
            <p:cNvSpPr/>
            <p:nvPr/>
          </p:nvSpPr>
          <p:spPr>
            <a:xfrm>
              <a:off x="387049" y="4030906"/>
              <a:ext cx="242425" cy="818848"/>
            </a:xfrm>
            <a:custGeom>
              <a:avLst/>
              <a:gdLst/>
              <a:ahLst/>
              <a:cxnLst/>
              <a:rect l="l" t="t" r="r" b="b"/>
              <a:pathLst>
                <a:path w="444817" h="1502473" extrusionOk="0">
                  <a:moveTo>
                    <a:pt x="0" y="0"/>
                  </a:moveTo>
                  <a:lnTo>
                    <a:pt x="0" y="1419035"/>
                  </a:lnTo>
                  <a:cubicBezTo>
                    <a:pt x="0" y="1465136"/>
                    <a:pt x="37338" y="1502474"/>
                    <a:pt x="83439" y="1502474"/>
                  </a:cubicBezTo>
                  <a:lnTo>
                    <a:pt x="444817" y="1502474"/>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8"/>
        <p:cNvGrpSpPr/>
        <p:nvPr/>
      </p:nvGrpSpPr>
      <p:grpSpPr>
        <a:xfrm>
          <a:off x="0" y="0"/>
          <a:ext cx="0" cy="0"/>
          <a:chOff x="0" y="0"/>
          <a:chExt cx="0" cy="0"/>
        </a:xfrm>
      </p:grpSpPr>
      <p:sp>
        <p:nvSpPr>
          <p:cNvPr id="319" name="Google Shape;31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20" name="Google Shape;320;p6"/>
          <p:cNvGrpSpPr/>
          <p:nvPr/>
        </p:nvGrpSpPr>
        <p:grpSpPr>
          <a:xfrm>
            <a:off x="102287" y="151563"/>
            <a:ext cx="561005" cy="2119974"/>
            <a:chOff x="102287" y="151563"/>
            <a:chExt cx="561005" cy="2119974"/>
          </a:xfrm>
        </p:grpSpPr>
        <p:sp>
          <p:nvSpPr>
            <p:cNvPr id="321" name="Google Shape;321;p6"/>
            <p:cNvSpPr/>
            <p:nvPr/>
          </p:nvSpPr>
          <p:spPr>
            <a:xfrm>
              <a:off x="132371" y="151563"/>
              <a:ext cx="251912" cy="265112"/>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22" name="Google Shape;322;p6"/>
            <p:cNvGrpSpPr/>
            <p:nvPr/>
          </p:nvGrpSpPr>
          <p:grpSpPr>
            <a:xfrm>
              <a:off x="392982" y="667377"/>
              <a:ext cx="270310" cy="244744"/>
              <a:chOff x="11128109" y="3425870"/>
              <a:chExt cx="360413" cy="326325"/>
            </a:xfrm>
          </p:grpSpPr>
          <p:sp>
            <p:nvSpPr>
              <p:cNvPr id="323" name="Google Shape;323;p6"/>
              <p:cNvSpPr/>
              <p:nvPr/>
            </p:nvSpPr>
            <p:spPr>
              <a:xfrm>
                <a:off x="11275352" y="3497579"/>
                <a:ext cx="213170" cy="254616"/>
              </a:xfrm>
              <a:custGeom>
                <a:avLst/>
                <a:gdLst/>
                <a:ahLst/>
                <a:cxnLst/>
                <a:rect l="l" t="t" r="r" b="b"/>
                <a:pathLst>
                  <a:path w="213170" h="254616" extrusionOk="0">
                    <a:moveTo>
                      <a:pt x="212799" y="85902"/>
                    </a:moveTo>
                    <a:cubicBezTo>
                      <a:pt x="212799" y="85194"/>
                      <a:pt x="212799" y="84485"/>
                      <a:pt x="212327" y="83855"/>
                    </a:cubicBezTo>
                    <a:cubicBezTo>
                      <a:pt x="202642" y="68974"/>
                      <a:pt x="191225" y="55037"/>
                      <a:pt x="180517" y="40943"/>
                    </a:cubicBezTo>
                    <a:cubicBezTo>
                      <a:pt x="169966" y="27086"/>
                      <a:pt x="159258" y="13700"/>
                      <a:pt x="147684" y="709"/>
                    </a:cubicBezTo>
                    <a:cubicBezTo>
                      <a:pt x="146817" y="-236"/>
                      <a:pt x="145006" y="-236"/>
                      <a:pt x="144140" y="709"/>
                    </a:cubicBezTo>
                    <a:cubicBezTo>
                      <a:pt x="141227" y="4094"/>
                      <a:pt x="138077" y="6850"/>
                      <a:pt x="135400" y="10472"/>
                    </a:cubicBezTo>
                    <a:cubicBezTo>
                      <a:pt x="132645" y="14094"/>
                      <a:pt x="129968" y="17637"/>
                      <a:pt x="127211" y="21259"/>
                    </a:cubicBezTo>
                    <a:cubicBezTo>
                      <a:pt x="121543" y="28739"/>
                      <a:pt x="115953" y="36376"/>
                      <a:pt x="110284" y="43935"/>
                    </a:cubicBezTo>
                    <a:cubicBezTo>
                      <a:pt x="104929" y="51179"/>
                      <a:pt x="99496" y="58423"/>
                      <a:pt x="94221" y="65746"/>
                    </a:cubicBezTo>
                    <a:cubicBezTo>
                      <a:pt x="91387" y="69761"/>
                      <a:pt x="88395" y="73698"/>
                      <a:pt x="85717" y="77792"/>
                    </a:cubicBezTo>
                    <a:cubicBezTo>
                      <a:pt x="84064" y="80233"/>
                      <a:pt x="82726" y="81965"/>
                      <a:pt x="83276" y="84485"/>
                    </a:cubicBezTo>
                    <a:cubicBezTo>
                      <a:pt x="80678" y="85430"/>
                      <a:pt x="80757" y="89052"/>
                      <a:pt x="83434" y="89918"/>
                    </a:cubicBezTo>
                    <a:cubicBezTo>
                      <a:pt x="91701" y="92516"/>
                      <a:pt x="102174" y="91886"/>
                      <a:pt x="111150" y="91729"/>
                    </a:cubicBezTo>
                    <a:cubicBezTo>
                      <a:pt x="110756" y="99681"/>
                      <a:pt x="111229" y="107870"/>
                      <a:pt x="111150" y="115744"/>
                    </a:cubicBezTo>
                    <a:cubicBezTo>
                      <a:pt x="110992" y="125665"/>
                      <a:pt x="110677" y="165348"/>
                      <a:pt x="110834" y="175269"/>
                    </a:cubicBezTo>
                    <a:cubicBezTo>
                      <a:pt x="110913" y="180308"/>
                      <a:pt x="110834" y="185426"/>
                      <a:pt x="110992" y="190465"/>
                    </a:cubicBezTo>
                    <a:cubicBezTo>
                      <a:pt x="94221" y="190308"/>
                      <a:pt x="22570" y="187709"/>
                      <a:pt x="3831" y="189127"/>
                    </a:cubicBezTo>
                    <a:cubicBezTo>
                      <a:pt x="2020" y="188103"/>
                      <a:pt x="524" y="248022"/>
                      <a:pt x="603" y="248022"/>
                    </a:cubicBezTo>
                    <a:cubicBezTo>
                      <a:pt x="-342" y="249045"/>
                      <a:pt x="-263" y="250856"/>
                      <a:pt x="1469" y="251408"/>
                    </a:cubicBezTo>
                    <a:cubicBezTo>
                      <a:pt x="13987" y="255817"/>
                      <a:pt x="160596" y="255423"/>
                      <a:pt x="174218" y="251801"/>
                    </a:cubicBezTo>
                    <a:cubicBezTo>
                      <a:pt x="175477" y="251486"/>
                      <a:pt x="176501" y="250148"/>
                      <a:pt x="176422" y="248888"/>
                    </a:cubicBezTo>
                    <a:cubicBezTo>
                      <a:pt x="175163" y="220385"/>
                      <a:pt x="176895" y="191882"/>
                      <a:pt x="175635" y="163458"/>
                    </a:cubicBezTo>
                    <a:cubicBezTo>
                      <a:pt x="175714" y="158577"/>
                      <a:pt x="176187" y="127475"/>
                      <a:pt x="176343" y="116767"/>
                    </a:cubicBezTo>
                    <a:cubicBezTo>
                      <a:pt x="176422" y="108579"/>
                      <a:pt x="176974" y="100075"/>
                      <a:pt x="176343" y="91807"/>
                    </a:cubicBezTo>
                    <a:cubicBezTo>
                      <a:pt x="187445" y="92044"/>
                      <a:pt x="198626" y="92122"/>
                      <a:pt x="209650" y="91099"/>
                    </a:cubicBezTo>
                    <a:cubicBezTo>
                      <a:pt x="212720" y="90784"/>
                      <a:pt x="213822" y="87949"/>
                      <a:pt x="212799" y="8590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4" name="Google Shape;324;p6"/>
              <p:cNvSpPr/>
              <p:nvPr/>
            </p:nvSpPr>
            <p:spPr>
              <a:xfrm>
                <a:off x="11128109" y="3425870"/>
                <a:ext cx="213170" cy="254616"/>
              </a:xfrm>
              <a:custGeom>
                <a:avLst/>
                <a:gdLst/>
                <a:ahLst/>
                <a:cxnLst/>
                <a:rect l="l" t="t" r="r" b="b"/>
                <a:pathLst>
                  <a:path w="213170" h="254616" extrusionOk="0">
                    <a:moveTo>
                      <a:pt x="372" y="168714"/>
                    </a:moveTo>
                    <a:cubicBezTo>
                      <a:pt x="372" y="169422"/>
                      <a:pt x="372" y="170131"/>
                      <a:pt x="844" y="170761"/>
                    </a:cubicBezTo>
                    <a:cubicBezTo>
                      <a:pt x="10528" y="185642"/>
                      <a:pt x="21946" y="199579"/>
                      <a:pt x="32654" y="213673"/>
                    </a:cubicBezTo>
                    <a:cubicBezTo>
                      <a:pt x="43204" y="227530"/>
                      <a:pt x="53912" y="240916"/>
                      <a:pt x="65488" y="253907"/>
                    </a:cubicBezTo>
                    <a:cubicBezTo>
                      <a:pt x="66354" y="254852"/>
                      <a:pt x="68164" y="254852"/>
                      <a:pt x="69030" y="253907"/>
                    </a:cubicBezTo>
                    <a:cubicBezTo>
                      <a:pt x="71944" y="250522"/>
                      <a:pt x="75093" y="247766"/>
                      <a:pt x="77770" y="244144"/>
                    </a:cubicBezTo>
                    <a:cubicBezTo>
                      <a:pt x="80526" y="240522"/>
                      <a:pt x="83203" y="236979"/>
                      <a:pt x="85959" y="233357"/>
                    </a:cubicBezTo>
                    <a:cubicBezTo>
                      <a:pt x="91628" y="225877"/>
                      <a:pt x="97218" y="218240"/>
                      <a:pt x="102888" y="210681"/>
                    </a:cubicBezTo>
                    <a:cubicBezTo>
                      <a:pt x="108241" y="203437"/>
                      <a:pt x="113675" y="196193"/>
                      <a:pt x="118949" y="188871"/>
                    </a:cubicBezTo>
                    <a:cubicBezTo>
                      <a:pt x="121784" y="184855"/>
                      <a:pt x="124776" y="180918"/>
                      <a:pt x="127454" y="176824"/>
                    </a:cubicBezTo>
                    <a:cubicBezTo>
                      <a:pt x="129107" y="174383"/>
                      <a:pt x="130446" y="172651"/>
                      <a:pt x="129894" y="170131"/>
                    </a:cubicBezTo>
                    <a:cubicBezTo>
                      <a:pt x="132493" y="169186"/>
                      <a:pt x="132414" y="165564"/>
                      <a:pt x="129736" y="164698"/>
                    </a:cubicBezTo>
                    <a:cubicBezTo>
                      <a:pt x="121470" y="162100"/>
                      <a:pt x="110997" y="162730"/>
                      <a:pt x="102022" y="162887"/>
                    </a:cubicBezTo>
                    <a:cubicBezTo>
                      <a:pt x="102415" y="154935"/>
                      <a:pt x="101943" y="146746"/>
                      <a:pt x="102022" y="138872"/>
                    </a:cubicBezTo>
                    <a:cubicBezTo>
                      <a:pt x="102178" y="128952"/>
                      <a:pt x="102494" y="89268"/>
                      <a:pt x="102336" y="79347"/>
                    </a:cubicBezTo>
                    <a:cubicBezTo>
                      <a:pt x="102257" y="74308"/>
                      <a:pt x="102336" y="69190"/>
                      <a:pt x="102178" y="64151"/>
                    </a:cubicBezTo>
                    <a:cubicBezTo>
                      <a:pt x="118949" y="64308"/>
                      <a:pt x="190601" y="66907"/>
                      <a:pt x="209339" y="65490"/>
                    </a:cubicBezTo>
                    <a:cubicBezTo>
                      <a:pt x="211151" y="66513"/>
                      <a:pt x="212647" y="6594"/>
                      <a:pt x="212568" y="6594"/>
                    </a:cubicBezTo>
                    <a:cubicBezTo>
                      <a:pt x="213513" y="5571"/>
                      <a:pt x="213434" y="3760"/>
                      <a:pt x="211702" y="3209"/>
                    </a:cubicBezTo>
                    <a:cubicBezTo>
                      <a:pt x="199183" y="-1201"/>
                      <a:pt x="52575" y="-807"/>
                      <a:pt x="38953" y="2815"/>
                    </a:cubicBezTo>
                    <a:cubicBezTo>
                      <a:pt x="37693" y="3130"/>
                      <a:pt x="36670" y="4468"/>
                      <a:pt x="36748" y="5728"/>
                    </a:cubicBezTo>
                    <a:cubicBezTo>
                      <a:pt x="38086" y="34231"/>
                      <a:pt x="36275" y="62734"/>
                      <a:pt x="37536" y="91158"/>
                    </a:cubicBezTo>
                    <a:cubicBezTo>
                      <a:pt x="37457" y="96039"/>
                      <a:pt x="36985" y="127141"/>
                      <a:pt x="36827" y="137849"/>
                    </a:cubicBezTo>
                    <a:cubicBezTo>
                      <a:pt x="36748" y="146038"/>
                      <a:pt x="36197" y="154541"/>
                      <a:pt x="36827" y="162809"/>
                    </a:cubicBezTo>
                    <a:cubicBezTo>
                      <a:pt x="25725" y="162572"/>
                      <a:pt x="14544" y="162494"/>
                      <a:pt x="3522" y="163517"/>
                    </a:cubicBezTo>
                    <a:cubicBezTo>
                      <a:pt x="451" y="163832"/>
                      <a:pt x="-652" y="166667"/>
                      <a:pt x="372" y="16871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5" name="Google Shape;325;p6"/>
            <p:cNvGrpSpPr/>
            <p:nvPr/>
          </p:nvGrpSpPr>
          <p:grpSpPr>
            <a:xfrm>
              <a:off x="102287" y="1662420"/>
              <a:ext cx="312092" cy="609117"/>
              <a:chOff x="203859" y="2964453"/>
              <a:chExt cx="342506" cy="668478"/>
            </a:xfrm>
          </p:grpSpPr>
          <p:sp>
            <p:nvSpPr>
              <p:cNvPr id="326" name="Google Shape;326;p6"/>
              <p:cNvSpPr/>
              <p:nvPr/>
            </p:nvSpPr>
            <p:spPr>
              <a:xfrm>
                <a:off x="209173" y="3073701"/>
                <a:ext cx="330695" cy="553915"/>
              </a:xfrm>
              <a:custGeom>
                <a:avLst/>
                <a:gdLst/>
                <a:ahLst/>
                <a:cxnLst/>
                <a:rect l="l" t="t" r="r" b="b"/>
                <a:pathLst>
                  <a:path w="440927" h="738553" extrusionOk="0">
                    <a:moveTo>
                      <a:pt x="0" y="0"/>
                    </a:moveTo>
                    <a:lnTo>
                      <a:pt x="440928" y="0"/>
                    </a:lnTo>
                    <a:lnTo>
                      <a:pt x="440928" y="738554"/>
                    </a:lnTo>
                    <a:lnTo>
                      <a:pt x="0" y="73855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6"/>
              <p:cNvSpPr/>
              <p:nvPr/>
            </p:nvSpPr>
            <p:spPr>
              <a:xfrm>
                <a:off x="203859" y="3067205"/>
                <a:ext cx="342506" cy="565726"/>
              </a:xfrm>
              <a:custGeom>
                <a:avLst/>
                <a:gdLst/>
                <a:ahLst/>
                <a:cxnLst/>
                <a:rect l="l" t="t" r="r" b="b"/>
                <a:pathLst>
                  <a:path w="456675" h="754301" extrusionOk="0">
                    <a:moveTo>
                      <a:pt x="448801" y="754301"/>
                    </a:moveTo>
                    <a:lnTo>
                      <a:pt x="7874" y="754301"/>
                    </a:lnTo>
                    <a:cubicBezTo>
                      <a:pt x="3149" y="754301"/>
                      <a:pt x="0" y="751152"/>
                      <a:pt x="0" y="746427"/>
                    </a:cubicBezTo>
                    <a:lnTo>
                      <a:pt x="0" y="7874"/>
                    </a:lnTo>
                    <a:cubicBezTo>
                      <a:pt x="0" y="3149"/>
                      <a:pt x="3149" y="0"/>
                      <a:pt x="7874" y="0"/>
                    </a:cubicBezTo>
                    <a:lnTo>
                      <a:pt x="448801" y="0"/>
                    </a:lnTo>
                    <a:cubicBezTo>
                      <a:pt x="453526" y="0"/>
                      <a:pt x="456675" y="3149"/>
                      <a:pt x="456675" y="7874"/>
                    </a:cubicBezTo>
                    <a:lnTo>
                      <a:pt x="456675" y="746427"/>
                    </a:lnTo>
                    <a:cubicBezTo>
                      <a:pt x="456675" y="751152"/>
                      <a:pt x="452738" y="754301"/>
                      <a:pt x="448801" y="754301"/>
                    </a:cubicBezTo>
                    <a:close/>
                    <a:moveTo>
                      <a:pt x="14960" y="738554"/>
                    </a:moveTo>
                    <a:lnTo>
                      <a:pt x="440140" y="738554"/>
                    </a:lnTo>
                    <a:lnTo>
                      <a:pt x="440140" y="15747"/>
                    </a:lnTo>
                    <a:lnTo>
                      <a:pt x="14960" y="15747"/>
                    </a:lnTo>
                    <a:lnTo>
                      <a:pt x="14960" y="73855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6"/>
              <p:cNvSpPr/>
              <p:nvPr/>
            </p:nvSpPr>
            <p:spPr>
              <a:xfrm>
                <a:off x="251691" y="3150469"/>
                <a:ext cx="246250" cy="160623"/>
              </a:xfrm>
              <a:custGeom>
                <a:avLst/>
                <a:gdLst/>
                <a:ahLst/>
                <a:cxnLst/>
                <a:rect l="l" t="t" r="r" b="b"/>
                <a:pathLst>
                  <a:path w="328333" h="214164" extrusionOk="0">
                    <a:moveTo>
                      <a:pt x="0" y="0"/>
                    </a:moveTo>
                    <a:lnTo>
                      <a:pt x="328334" y="0"/>
                    </a:lnTo>
                    <a:lnTo>
                      <a:pt x="328334" y="214165"/>
                    </a:lnTo>
                    <a:lnTo>
                      <a:pt x="0" y="21416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 name="Google Shape;329;p6"/>
              <p:cNvSpPr/>
              <p:nvPr/>
            </p:nvSpPr>
            <p:spPr>
              <a:xfrm>
                <a:off x="251691" y="3110313"/>
                <a:ext cx="246250" cy="5905"/>
              </a:xfrm>
              <a:custGeom>
                <a:avLst/>
                <a:gdLst/>
                <a:ahLst/>
                <a:cxnLst/>
                <a:rect l="l" t="t" r="r" b="b"/>
                <a:pathLst>
                  <a:path w="328333" h="7873" extrusionOk="0">
                    <a:moveTo>
                      <a:pt x="0" y="0"/>
                    </a:moveTo>
                    <a:lnTo>
                      <a:pt x="32833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 name="Google Shape;330;p6"/>
              <p:cNvSpPr/>
              <p:nvPr/>
            </p:nvSpPr>
            <p:spPr>
              <a:xfrm>
                <a:off x="245786" y="3104408"/>
                <a:ext cx="258061" cy="11810"/>
              </a:xfrm>
              <a:custGeom>
                <a:avLst/>
                <a:gdLst/>
                <a:ahLst/>
                <a:cxnLst/>
                <a:rect l="l" t="t" r="r" b="b"/>
                <a:pathLst>
                  <a:path w="344081" h="15747" extrusionOk="0">
                    <a:moveTo>
                      <a:pt x="336207" y="15747"/>
                    </a:moveTo>
                    <a:lnTo>
                      <a:pt x="7874" y="15747"/>
                    </a:lnTo>
                    <a:cubicBezTo>
                      <a:pt x="3149" y="15747"/>
                      <a:pt x="0" y="12598"/>
                      <a:pt x="0" y="7874"/>
                    </a:cubicBezTo>
                    <a:cubicBezTo>
                      <a:pt x="0" y="3150"/>
                      <a:pt x="3149" y="0"/>
                      <a:pt x="7874" y="0"/>
                    </a:cubicBezTo>
                    <a:lnTo>
                      <a:pt x="336207" y="0"/>
                    </a:lnTo>
                    <a:cubicBezTo>
                      <a:pt x="340932" y="0"/>
                      <a:pt x="344081" y="3150"/>
                      <a:pt x="344081" y="7874"/>
                    </a:cubicBezTo>
                    <a:cubicBezTo>
                      <a:pt x="344081" y="12598"/>
                      <a:pt x="340144" y="15747"/>
                      <a:pt x="336207"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6"/>
              <p:cNvSpPr/>
              <p:nvPr/>
            </p:nvSpPr>
            <p:spPr>
              <a:xfrm>
                <a:off x="25169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Google Shape;332;p6"/>
              <p:cNvSpPr/>
              <p:nvPr/>
            </p:nvSpPr>
            <p:spPr>
              <a:xfrm>
                <a:off x="248739"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 name="Google Shape;333;p6"/>
              <p:cNvSpPr/>
              <p:nvPr/>
            </p:nvSpPr>
            <p:spPr>
              <a:xfrm>
                <a:off x="346766"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 name="Google Shape;334;p6"/>
              <p:cNvSpPr/>
              <p:nvPr/>
            </p:nvSpPr>
            <p:spPr>
              <a:xfrm>
                <a:off x="344404"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 name="Google Shape;335;p6"/>
              <p:cNvSpPr/>
              <p:nvPr/>
            </p:nvSpPr>
            <p:spPr>
              <a:xfrm>
                <a:off x="44243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 name="Google Shape;336;p6"/>
              <p:cNvSpPr/>
              <p:nvPr/>
            </p:nvSpPr>
            <p:spPr>
              <a:xfrm>
                <a:off x="439479" y="3340619"/>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 name="Google Shape;337;p6"/>
              <p:cNvSpPr/>
              <p:nvPr/>
            </p:nvSpPr>
            <p:spPr>
              <a:xfrm>
                <a:off x="25169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 name="Google Shape;338;p6"/>
              <p:cNvSpPr/>
              <p:nvPr/>
            </p:nvSpPr>
            <p:spPr>
              <a:xfrm>
                <a:off x="248739"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 name="Google Shape;339;p6"/>
              <p:cNvSpPr/>
              <p:nvPr/>
            </p:nvSpPr>
            <p:spPr>
              <a:xfrm>
                <a:off x="346766"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 name="Google Shape;340;p6"/>
              <p:cNvSpPr/>
              <p:nvPr/>
            </p:nvSpPr>
            <p:spPr>
              <a:xfrm>
                <a:off x="344404"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 name="Google Shape;341;p6"/>
              <p:cNvSpPr/>
              <p:nvPr/>
            </p:nvSpPr>
            <p:spPr>
              <a:xfrm>
                <a:off x="44243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 name="Google Shape;342;p6"/>
              <p:cNvSpPr/>
              <p:nvPr/>
            </p:nvSpPr>
            <p:spPr>
              <a:xfrm>
                <a:off x="439479" y="3404987"/>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 name="Google Shape;343;p6"/>
              <p:cNvSpPr/>
              <p:nvPr/>
            </p:nvSpPr>
            <p:spPr>
              <a:xfrm>
                <a:off x="25169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 name="Google Shape;344;p6"/>
              <p:cNvSpPr/>
              <p:nvPr/>
            </p:nvSpPr>
            <p:spPr>
              <a:xfrm>
                <a:off x="248739"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 name="Google Shape;345;p6"/>
              <p:cNvSpPr/>
              <p:nvPr/>
            </p:nvSpPr>
            <p:spPr>
              <a:xfrm>
                <a:off x="346766"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 name="Google Shape;346;p6"/>
              <p:cNvSpPr/>
              <p:nvPr/>
            </p:nvSpPr>
            <p:spPr>
              <a:xfrm>
                <a:off x="344404"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 name="Google Shape;347;p6"/>
              <p:cNvSpPr/>
              <p:nvPr/>
            </p:nvSpPr>
            <p:spPr>
              <a:xfrm>
                <a:off x="44243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 name="Google Shape;348;p6"/>
              <p:cNvSpPr/>
              <p:nvPr/>
            </p:nvSpPr>
            <p:spPr>
              <a:xfrm>
                <a:off x="439479" y="3468764"/>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 name="Google Shape;349;p6"/>
              <p:cNvSpPr/>
              <p:nvPr/>
            </p:nvSpPr>
            <p:spPr>
              <a:xfrm>
                <a:off x="25169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 name="Google Shape;350;p6"/>
              <p:cNvSpPr/>
              <p:nvPr/>
            </p:nvSpPr>
            <p:spPr>
              <a:xfrm>
                <a:off x="248739"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 name="Google Shape;351;p6"/>
              <p:cNvSpPr/>
              <p:nvPr/>
            </p:nvSpPr>
            <p:spPr>
              <a:xfrm>
                <a:off x="346766"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6"/>
              <p:cNvSpPr/>
              <p:nvPr/>
            </p:nvSpPr>
            <p:spPr>
              <a:xfrm>
                <a:off x="344404"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 name="Google Shape;353;p6"/>
              <p:cNvSpPr/>
              <p:nvPr/>
            </p:nvSpPr>
            <p:spPr>
              <a:xfrm>
                <a:off x="44243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 name="Google Shape;354;p6"/>
              <p:cNvSpPr/>
              <p:nvPr/>
            </p:nvSpPr>
            <p:spPr>
              <a:xfrm>
                <a:off x="439479" y="3532541"/>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 name="Google Shape;355;p6"/>
              <p:cNvSpPr/>
              <p:nvPr/>
            </p:nvSpPr>
            <p:spPr>
              <a:xfrm>
                <a:off x="283580" y="2964453"/>
                <a:ext cx="182473" cy="145860"/>
              </a:xfrm>
              <a:custGeom>
                <a:avLst/>
                <a:gdLst/>
                <a:ahLst/>
                <a:cxnLst/>
                <a:rect l="l" t="t" r="r" b="b"/>
                <a:pathLst>
                  <a:path w="243297" h="194480" extrusionOk="0">
                    <a:moveTo>
                      <a:pt x="243298" y="0"/>
                    </a:moveTo>
                    <a:lnTo>
                      <a:pt x="227550" y="14960"/>
                    </a:lnTo>
                    <a:lnTo>
                      <a:pt x="212590" y="0"/>
                    </a:lnTo>
                    <a:lnTo>
                      <a:pt x="197630" y="14960"/>
                    </a:lnTo>
                    <a:lnTo>
                      <a:pt x="182670" y="0"/>
                    </a:lnTo>
                    <a:lnTo>
                      <a:pt x="166923" y="14960"/>
                    </a:lnTo>
                    <a:lnTo>
                      <a:pt x="151963" y="0"/>
                    </a:lnTo>
                    <a:lnTo>
                      <a:pt x="137003" y="14960"/>
                    </a:lnTo>
                    <a:lnTo>
                      <a:pt x="121255" y="0"/>
                    </a:lnTo>
                    <a:lnTo>
                      <a:pt x="106295" y="14960"/>
                    </a:lnTo>
                    <a:lnTo>
                      <a:pt x="91335" y="0"/>
                    </a:lnTo>
                    <a:lnTo>
                      <a:pt x="76375" y="14960"/>
                    </a:lnTo>
                    <a:lnTo>
                      <a:pt x="60628" y="0"/>
                    </a:lnTo>
                    <a:lnTo>
                      <a:pt x="45668" y="14960"/>
                    </a:lnTo>
                    <a:lnTo>
                      <a:pt x="30707" y="0"/>
                    </a:lnTo>
                    <a:lnTo>
                      <a:pt x="15747" y="14960"/>
                    </a:lnTo>
                    <a:lnTo>
                      <a:pt x="0" y="0"/>
                    </a:lnTo>
                    <a:lnTo>
                      <a:pt x="0" y="17322"/>
                    </a:lnTo>
                    <a:lnTo>
                      <a:pt x="0" y="35432"/>
                    </a:lnTo>
                    <a:lnTo>
                      <a:pt x="0" y="52754"/>
                    </a:lnTo>
                    <a:lnTo>
                      <a:pt x="0" y="70863"/>
                    </a:lnTo>
                    <a:lnTo>
                      <a:pt x="0" y="88973"/>
                    </a:lnTo>
                    <a:lnTo>
                      <a:pt x="0" y="17322"/>
                    </a:lnTo>
                    <a:lnTo>
                      <a:pt x="0" y="34645"/>
                    </a:lnTo>
                    <a:lnTo>
                      <a:pt x="0" y="52754"/>
                    </a:lnTo>
                    <a:lnTo>
                      <a:pt x="0" y="70076"/>
                    </a:lnTo>
                    <a:lnTo>
                      <a:pt x="0" y="88186"/>
                    </a:lnTo>
                    <a:lnTo>
                      <a:pt x="0" y="105508"/>
                    </a:lnTo>
                    <a:lnTo>
                      <a:pt x="0" y="123617"/>
                    </a:lnTo>
                    <a:lnTo>
                      <a:pt x="0" y="141727"/>
                    </a:lnTo>
                    <a:lnTo>
                      <a:pt x="0" y="159049"/>
                    </a:lnTo>
                    <a:lnTo>
                      <a:pt x="0" y="177158"/>
                    </a:lnTo>
                    <a:lnTo>
                      <a:pt x="0" y="194481"/>
                    </a:lnTo>
                    <a:lnTo>
                      <a:pt x="15747" y="194481"/>
                    </a:lnTo>
                    <a:lnTo>
                      <a:pt x="30707" y="194481"/>
                    </a:lnTo>
                    <a:lnTo>
                      <a:pt x="45668" y="194481"/>
                    </a:lnTo>
                    <a:lnTo>
                      <a:pt x="60628" y="194481"/>
                    </a:lnTo>
                    <a:lnTo>
                      <a:pt x="76375" y="194481"/>
                    </a:lnTo>
                    <a:lnTo>
                      <a:pt x="91335" y="194481"/>
                    </a:lnTo>
                    <a:lnTo>
                      <a:pt x="106295" y="194481"/>
                    </a:lnTo>
                    <a:lnTo>
                      <a:pt x="121255" y="194481"/>
                    </a:lnTo>
                    <a:lnTo>
                      <a:pt x="137003" y="194481"/>
                    </a:lnTo>
                    <a:lnTo>
                      <a:pt x="151963" y="194481"/>
                    </a:lnTo>
                    <a:lnTo>
                      <a:pt x="166923" y="194481"/>
                    </a:lnTo>
                    <a:lnTo>
                      <a:pt x="182670" y="194481"/>
                    </a:lnTo>
                    <a:lnTo>
                      <a:pt x="197630" y="194481"/>
                    </a:lnTo>
                    <a:lnTo>
                      <a:pt x="212590" y="194481"/>
                    </a:lnTo>
                    <a:lnTo>
                      <a:pt x="227550" y="194481"/>
                    </a:lnTo>
                    <a:lnTo>
                      <a:pt x="243298" y="194481"/>
                    </a:lnTo>
                    <a:lnTo>
                      <a:pt x="243298" y="177158"/>
                    </a:lnTo>
                    <a:lnTo>
                      <a:pt x="243298" y="159049"/>
                    </a:lnTo>
                    <a:lnTo>
                      <a:pt x="243298" y="141727"/>
                    </a:lnTo>
                    <a:lnTo>
                      <a:pt x="243298" y="123617"/>
                    </a:lnTo>
                    <a:lnTo>
                      <a:pt x="243298" y="105508"/>
                    </a:lnTo>
                    <a:lnTo>
                      <a:pt x="243298" y="88186"/>
                    </a:lnTo>
                    <a:lnTo>
                      <a:pt x="243298" y="70076"/>
                    </a:lnTo>
                    <a:lnTo>
                      <a:pt x="243298" y="52754"/>
                    </a:lnTo>
                    <a:lnTo>
                      <a:pt x="243298" y="34645"/>
                    </a:lnTo>
                    <a:lnTo>
                      <a:pt x="243298" y="17322"/>
                    </a:lnTo>
                    <a:lnTo>
                      <a:pt x="243298" y="88973"/>
                    </a:lnTo>
                    <a:lnTo>
                      <a:pt x="243298" y="70863"/>
                    </a:lnTo>
                    <a:lnTo>
                      <a:pt x="243298" y="52754"/>
                    </a:lnTo>
                    <a:lnTo>
                      <a:pt x="243298" y="35432"/>
                    </a:lnTo>
                    <a:lnTo>
                      <a:pt x="243298" y="173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 name="Google Shape;356;p6"/>
              <p:cNvSpPr/>
              <p:nvPr/>
            </p:nvSpPr>
            <p:spPr>
              <a:xfrm>
                <a:off x="307791" y="3006971"/>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 name="Google Shape;357;p6"/>
              <p:cNvSpPr/>
              <p:nvPr/>
            </p:nvSpPr>
            <p:spPr>
              <a:xfrm>
                <a:off x="307791" y="3037087"/>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 name="Google Shape;358;p6"/>
              <p:cNvSpPr/>
              <p:nvPr/>
            </p:nvSpPr>
            <p:spPr>
              <a:xfrm>
                <a:off x="307791" y="3067795"/>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59" name="Google Shape;359;p6"/>
            <p:cNvSpPr/>
            <p:nvPr/>
          </p:nvSpPr>
          <p:spPr>
            <a:xfrm flipH="1">
              <a:off x="392981" y="281836"/>
              <a:ext cx="183499" cy="286756"/>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0" name="Google Shape;360;p6"/>
            <p:cNvSpPr/>
            <p:nvPr/>
          </p:nvSpPr>
          <p:spPr>
            <a:xfrm>
              <a:off x="272975" y="796699"/>
              <a:ext cx="77941" cy="736401"/>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61" name="Google Shape;361;p6"/>
          <p:cNvGrpSpPr/>
          <p:nvPr/>
        </p:nvGrpSpPr>
        <p:grpSpPr>
          <a:xfrm>
            <a:off x="8001293" y="3519651"/>
            <a:ext cx="1089945" cy="1533273"/>
            <a:chOff x="8001293" y="3335101"/>
            <a:chExt cx="1089945" cy="1533273"/>
          </a:xfrm>
        </p:grpSpPr>
        <p:grpSp>
          <p:nvGrpSpPr>
            <p:cNvPr id="362" name="Google Shape;362;p6"/>
            <p:cNvGrpSpPr/>
            <p:nvPr/>
          </p:nvGrpSpPr>
          <p:grpSpPr>
            <a:xfrm>
              <a:off x="8710348" y="4252674"/>
              <a:ext cx="380890" cy="207275"/>
              <a:chOff x="881198" y="2764262"/>
              <a:chExt cx="380890" cy="207274"/>
            </a:xfrm>
          </p:grpSpPr>
          <p:sp>
            <p:nvSpPr>
              <p:cNvPr id="363" name="Google Shape;363;p6"/>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 name="Google Shape;364;p6"/>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6"/>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 name="Google Shape;366;p6"/>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 name="Google Shape;367;p6"/>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 name="Google Shape;368;p6"/>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6"/>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6"/>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371" name="Google Shape;371;p6"/>
            <p:cNvGrpSpPr/>
            <p:nvPr/>
          </p:nvGrpSpPr>
          <p:grpSpPr>
            <a:xfrm>
              <a:off x="8478170" y="3335101"/>
              <a:ext cx="257813" cy="354103"/>
              <a:chOff x="3239177" y="3416795"/>
              <a:chExt cx="196055" cy="269280"/>
            </a:xfrm>
          </p:grpSpPr>
          <p:sp>
            <p:nvSpPr>
              <p:cNvPr id="372" name="Google Shape;372;p6"/>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 name="Google Shape;373;p6"/>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 name="Google Shape;374;p6"/>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 name="Google Shape;375;p6"/>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 name="Google Shape;376;p6"/>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7" name="Google Shape;377;p6"/>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 name="Google Shape;378;p6"/>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379" name="Google Shape;379;p6"/>
            <p:cNvGrpSpPr/>
            <p:nvPr/>
          </p:nvGrpSpPr>
          <p:grpSpPr>
            <a:xfrm>
              <a:off x="8001293" y="4556255"/>
              <a:ext cx="312084" cy="312118"/>
              <a:chOff x="3721947" y="1411924"/>
              <a:chExt cx="373217" cy="373213"/>
            </a:xfrm>
          </p:grpSpPr>
          <p:sp>
            <p:nvSpPr>
              <p:cNvPr id="380" name="Google Shape;380;p6"/>
              <p:cNvSpPr/>
              <p:nvPr/>
            </p:nvSpPr>
            <p:spPr>
              <a:xfrm>
                <a:off x="3730806" y="1423722"/>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 name="Google Shape;381;p6"/>
              <p:cNvSpPr/>
              <p:nvPr/>
            </p:nvSpPr>
            <p:spPr>
              <a:xfrm>
                <a:off x="3721947" y="1411924"/>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 name="Google Shape;382;p6"/>
              <p:cNvSpPr/>
              <p:nvPr/>
            </p:nvSpPr>
            <p:spPr>
              <a:xfrm>
                <a:off x="3778047" y="1468025"/>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 name="Google Shape;383;p6"/>
              <p:cNvSpPr/>
              <p:nvPr/>
            </p:nvSpPr>
            <p:spPr>
              <a:xfrm>
                <a:off x="3856591" y="1514677"/>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84" name="Google Shape;384;p6"/>
            <p:cNvSpPr/>
            <p:nvPr/>
          </p:nvSpPr>
          <p:spPr>
            <a:xfrm>
              <a:off x="8351303" y="4365717"/>
              <a:ext cx="316216" cy="345907"/>
            </a:xfrm>
            <a:custGeom>
              <a:avLst/>
              <a:gdLst/>
              <a:ahLst/>
              <a:cxnLst/>
              <a:rect l="l" t="t" r="r" b="b"/>
              <a:pathLst>
                <a:path w="923258" h="1009946" extrusionOk="0">
                  <a:moveTo>
                    <a:pt x="0" y="1005459"/>
                  </a:moveTo>
                  <a:cubicBezTo>
                    <a:pt x="0" y="1005459"/>
                    <a:pt x="396145" y="1015556"/>
                    <a:pt x="406241" y="1005459"/>
                  </a:cubicBezTo>
                  <a:cubicBezTo>
                    <a:pt x="414528" y="997172"/>
                    <a:pt x="409194" y="324517"/>
                    <a:pt x="407003" y="84201"/>
                  </a:cubicBezTo>
                  <a:cubicBezTo>
                    <a:pt x="406622" y="37814"/>
                    <a:pt x="444055" y="0"/>
                    <a:pt x="490442" y="0"/>
                  </a:cubicBezTo>
                  <a:lnTo>
                    <a:pt x="923258"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5" name="Google Shape;385;p6"/>
            <p:cNvSpPr/>
            <p:nvPr/>
          </p:nvSpPr>
          <p:spPr>
            <a:xfrm rot="-5400000">
              <a:off x="8532486" y="3798099"/>
              <a:ext cx="654964" cy="112388"/>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6"/>
        <p:cNvGrpSpPr/>
        <p:nvPr/>
      </p:nvGrpSpPr>
      <p:grpSpPr>
        <a:xfrm>
          <a:off x="0" y="0"/>
          <a:ext cx="0" cy="0"/>
          <a:chOff x="0" y="0"/>
          <a:chExt cx="0" cy="0"/>
        </a:xfrm>
      </p:grpSpPr>
      <p:sp>
        <p:nvSpPr>
          <p:cNvPr id="387" name="Google Shape;387;p7"/>
          <p:cNvSpPr txBox="1">
            <a:spLocks noGrp="1"/>
          </p:cNvSpPr>
          <p:nvPr>
            <p:ph type="title"/>
          </p:nvPr>
        </p:nvSpPr>
        <p:spPr>
          <a:xfrm>
            <a:off x="3957644" y="818538"/>
            <a:ext cx="4294800" cy="106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8" name="Google Shape;388;p7"/>
          <p:cNvSpPr txBox="1">
            <a:spLocks noGrp="1"/>
          </p:cNvSpPr>
          <p:nvPr>
            <p:ph type="subTitle" idx="1"/>
          </p:nvPr>
        </p:nvSpPr>
        <p:spPr>
          <a:xfrm>
            <a:off x="3957644" y="2026663"/>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389" name="Google Shape;389;p7"/>
          <p:cNvSpPr>
            <a:spLocks noGrp="1"/>
          </p:cNvSpPr>
          <p:nvPr>
            <p:ph type="pic" idx="2"/>
          </p:nvPr>
        </p:nvSpPr>
        <p:spPr>
          <a:xfrm>
            <a:off x="891556" y="741950"/>
            <a:ext cx="2751900" cy="3659700"/>
          </a:xfrm>
          <a:prstGeom prst="rect">
            <a:avLst/>
          </a:prstGeom>
          <a:noFill/>
          <a:ln w="19050" cap="flat" cmpd="sng">
            <a:solidFill>
              <a:schemeClr val="dk1"/>
            </a:solidFill>
            <a:prstDash val="solid"/>
            <a:round/>
            <a:headEnd type="none" w="sm" len="sm"/>
            <a:tailEnd type="none" w="sm" len="sm"/>
          </a:ln>
        </p:spPr>
      </p:sp>
      <p:grpSp>
        <p:nvGrpSpPr>
          <p:cNvPr id="390" name="Google Shape;390;p7"/>
          <p:cNvGrpSpPr/>
          <p:nvPr/>
        </p:nvGrpSpPr>
        <p:grpSpPr>
          <a:xfrm>
            <a:off x="119624" y="81806"/>
            <a:ext cx="1662355" cy="1516642"/>
            <a:chOff x="119624" y="81806"/>
            <a:chExt cx="1662355" cy="1516642"/>
          </a:xfrm>
        </p:grpSpPr>
        <p:grpSp>
          <p:nvGrpSpPr>
            <p:cNvPr id="391" name="Google Shape;391;p7"/>
            <p:cNvGrpSpPr/>
            <p:nvPr/>
          </p:nvGrpSpPr>
          <p:grpSpPr>
            <a:xfrm>
              <a:off x="1481136" y="81806"/>
              <a:ext cx="300844" cy="300413"/>
              <a:chOff x="2290790" y="2274124"/>
              <a:chExt cx="379709" cy="379118"/>
            </a:xfrm>
          </p:grpSpPr>
          <p:sp>
            <p:nvSpPr>
              <p:cNvPr id="392" name="Google Shape;392;p7"/>
              <p:cNvSpPr/>
              <p:nvPr/>
            </p:nvSpPr>
            <p:spPr>
              <a:xfrm>
                <a:off x="2297285" y="2280029"/>
                <a:ext cx="367308" cy="367308"/>
              </a:xfrm>
              <a:custGeom>
                <a:avLst/>
                <a:gdLst/>
                <a:ahLst/>
                <a:cxnLst/>
                <a:rect l="l" t="t" r="r" b="b"/>
                <a:pathLst>
                  <a:path w="489744" h="489744" extrusionOk="0">
                    <a:moveTo>
                      <a:pt x="489745" y="244872"/>
                    </a:moveTo>
                    <a:cubicBezTo>
                      <a:pt x="489745" y="380112"/>
                      <a:pt x="380112" y="489745"/>
                      <a:pt x="244872" y="489745"/>
                    </a:cubicBezTo>
                    <a:cubicBezTo>
                      <a:pt x="109633" y="489745"/>
                      <a:pt x="0" y="380112"/>
                      <a:pt x="0" y="244872"/>
                    </a:cubicBezTo>
                    <a:cubicBezTo>
                      <a:pt x="0" y="109633"/>
                      <a:pt x="109633" y="0"/>
                      <a:pt x="244872" y="0"/>
                    </a:cubicBezTo>
                    <a:cubicBezTo>
                      <a:pt x="380112" y="0"/>
                      <a:pt x="489745" y="109633"/>
                      <a:pt x="489745" y="244872"/>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7"/>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 name="Google Shape;394;p7"/>
              <p:cNvSpPr/>
              <p:nvPr/>
            </p:nvSpPr>
            <p:spPr>
              <a:xfrm>
                <a:off x="2291380" y="2274124"/>
                <a:ext cx="379119" cy="379118"/>
              </a:xfrm>
              <a:custGeom>
                <a:avLst/>
                <a:gdLst/>
                <a:ahLst/>
                <a:cxnLst/>
                <a:rect l="l" t="t" r="r" b="b"/>
                <a:pathLst>
                  <a:path w="505492" h="505491" extrusionOk="0">
                    <a:moveTo>
                      <a:pt x="252746" y="505492"/>
                    </a:moveTo>
                    <a:cubicBezTo>
                      <a:pt x="113382" y="505492"/>
                      <a:pt x="0" y="392111"/>
                      <a:pt x="0" y="252746"/>
                    </a:cubicBezTo>
                    <a:cubicBezTo>
                      <a:pt x="0" y="113381"/>
                      <a:pt x="113382" y="0"/>
                      <a:pt x="252746" y="0"/>
                    </a:cubicBezTo>
                    <a:cubicBezTo>
                      <a:pt x="392111" y="0"/>
                      <a:pt x="505492" y="113381"/>
                      <a:pt x="505492" y="252746"/>
                    </a:cubicBezTo>
                    <a:cubicBezTo>
                      <a:pt x="505492" y="392111"/>
                      <a:pt x="392111" y="505492"/>
                      <a:pt x="252746" y="505492"/>
                    </a:cubicBezTo>
                    <a:close/>
                    <a:moveTo>
                      <a:pt x="252746" y="15747"/>
                    </a:moveTo>
                    <a:cubicBezTo>
                      <a:pt x="122042" y="15747"/>
                      <a:pt x="15747" y="122042"/>
                      <a:pt x="15747" y="252746"/>
                    </a:cubicBezTo>
                    <a:cubicBezTo>
                      <a:pt x="15747" y="383449"/>
                      <a:pt x="122042" y="489745"/>
                      <a:pt x="252746" y="489745"/>
                    </a:cubicBezTo>
                    <a:cubicBezTo>
                      <a:pt x="383450" y="489745"/>
                      <a:pt x="489745" y="383449"/>
                      <a:pt x="489745" y="252746"/>
                    </a:cubicBezTo>
                    <a:cubicBezTo>
                      <a:pt x="489745" y="122042"/>
                      <a:pt x="383450" y="15747"/>
                      <a:pt x="25274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7"/>
              <p:cNvSpPr/>
              <p:nvPr/>
            </p:nvSpPr>
            <p:spPr>
              <a:xfrm>
                <a:off x="2346890" y="2274124"/>
                <a:ext cx="268099" cy="379118"/>
              </a:xfrm>
              <a:custGeom>
                <a:avLst/>
                <a:gdLst/>
                <a:ahLst/>
                <a:cxnLst/>
                <a:rect l="l" t="t" r="r" b="b"/>
                <a:pathLst>
                  <a:path w="357466" h="505491" extrusionOk="0">
                    <a:moveTo>
                      <a:pt x="178733" y="505492"/>
                    </a:moveTo>
                    <a:cubicBezTo>
                      <a:pt x="80312" y="505492"/>
                      <a:pt x="0" y="392111"/>
                      <a:pt x="0" y="252746"/>
                    </a:cubicBezTo>
                    <a:cubicBezTo>
                      <a:pt x="0" y="113381"/>
                      <a:pt x="80312" y="0"/>
                      <a:pt x="178733" y="0"/>
                    </a:cubicBezTo>
                    <a:cubicBezTo>
                      <a:pt x="277154" y="0"/>
                      <a:pt x="357466" y="113381"/>
                      <a:pt x="357466" y="252746"/>
                    </a:cubicBezTo>
                    <a:cubicBezTo>
                      <a:pt x="357466" y="392111"/>
                      <a:pt x="277154" y="505492"/>
                      <a:pt x="178733" y="505492"/>
                    </a:cubicBezTo>
                    <a:close/>
                    <a:moveTo>
                      <a:pt x="178733" y="15747"/>
                    </a:moveTo>
                    <a:cubicBezTo>
                      <a:pt x="88973" y="15747"/>
                      <a:pt x="15747" y="122042"/>
                      <a:pt x="15747" y="252746"/>
                    </a:cubicBezTo>
                    <a:cubicBezTo>
                      <a:pt x="15747" y="383449"/>
                      <a:pt x="88973" y="489745"/>
                      <a:pt x="178733" y="489745"/>
                    </a:cubicBezTo>
                    <a:cubicBezTo>
                      <a:pt x="268493" y="489745"/>
                      <a:pt x="341719" y="383449"/>
                      <a:pt x="341719" y="252746"/>
                    </a:cubicBezTo>
                    <a:cubicBezTo>
                      <a:pt x="341719" y="122042"/>
                      <a:pt x="268493" y="15747"/>
                      <a:pt x="178733"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 name="Google Shape;396;p7"/>
              <p:cNvSpPr/>
              <p:nvPr/>
            </p:nvSpPr>
            <p:spPr>
              <a:xfrm>
                <a:off x="2421296" y="2274124"/>
                <a:ext cx="119287" cy="379118"/>
              </a:xfrm>
              <a:custGeom>
                <a:avLst/>
                <a:gdLst/>
                <a:ahLst/>
                <a:cxnLst/>
                <a:rect l="l" t="t" r="r" b="b"/>
                <a:pathLst>
                  <a:path w="159049" h="505491" extrusionOk="0">
                    <a:moveTo>
                      <a:pt x="79525" y="505492"/>
                    </a:moveTo>
                    <a:cubicBezTo>
                      <a:pt x="27558" y="505492"/>
                      <a:pt x="0" y="374789"/>
                      <a:pt x="0" y="252746"/>
                    </a:cubicBezTo>
                    <a:cubicBezTo>
                      <a:pt x="0" y="130704"/>
                      <a:pt x="27558" y="0"/>
                      <a:pt x="79525" y="0"/>
                    </a:cubicBezTo>
                    <a:cubicBezTo>
                      <a:pt x="131491" y="0"/>
                      <a:pt x="159049" y="130704"/>
                      <a:pt x="159049" y="252746"/>
                    </a:cubicBezTo>
                    <a:cubicBezTo>
                      <a:pt x="159049" y="374789"/>
                      <a:pt x="130704" y="505492"/>
                      <a:pt x="79525" y="505492"/>
                    </a:cubicBezTo>
                    <a:close/>
                    <a:moveTo>
                      <a:pt x="79525" y="15747"/>
                    </a:moveTo>
                    <a:cubicBezTo>
                      <a:pt x="49605" y="15747"/>
                      <a:pt x="15747" y="113381"/>
                      <a:pt x="15747" y="252746"/>
                    </a:cubicBezTo>
                    <a:cubicBezTo>
                      <a:pt x="15747" y="392111"/>
                      <a:pt x="49605" y="489745"/>
                      <a:pt x="79525" y="489745"/>
                    </a:cubicBezTo>
                    <a:cubicBezTo>
                      <a:pt x="109445" y="489745"/>
                      <a:pt x="143302" y="392111"/>
                      <a:pt x="143302" y="252746"/>
                    </a:cubicBezTo>
                    <a:cubicBezTo>
                      <a:pt x="143302" y="113381"/>
                      <a:pt x="109445" y="15747"/>
                      <a:pt x="79525"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 name="Google Shape;397;p7"/>
              <p:cNvSpPr/>
              <p:nvPr/>
            </p:nvSpPr>
            <p:spPr>
              <a:xfrm>
                <a:off x="2290790" y="2457778"/>
                <a:ext cx="379709" cy="11810"/>
              </a:xfrm>
              <a:custGeom>
                <a:avLst/>
                <a:gdLst/>
                <a:ahLst/>
                <a:cxnLst/>
                <a:rect l="l" t="t" r="r" b="b"/>
                <a:pathLst>
                  <a:path w="506279" h="15747" extrusionOk="0">
                    <a:moveTo>
                      <a:pt x="498406" y="15747"/>
                    </a:moveTo>
                    <a:lnTo>
                      <a:pt x="7874" y="15747"/>
                    </a:lnTo>
                    <a:cubicBezTo>
                      <a:pt x="3149" y="15747"/>
                      <a:pt x="0" y="12598"/>
                      <a:pt x="0" y="7874"/>
                    </a:cubicBezTo>
                    <a:cubicBezTo>
                      <a:pt x="0" y="3149"/>
                      <a:pt x="3149" y="0"/>
                      <a:pt x="7874" y="0"/>
                    </a:cubicBezTo>
                    <a:lnTo>
                      <a:pt x="498406" y="0"/>
                    </a:lnTo>
                    <a:cubicBezTo>
                      <a:pt x="503130" y="0"/>
                      <a:pt x="506279" y="3149"/>
                      <a:pt x="506279" y="7874"/>
                    </a:cubicBezTo>
                    <a:cubicBezTo>
                      <a:pt x="506279" y="12598"/>
                      <a:pt x="503130" y="15747"/>
                      <a:pt x="49840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398" name="Google Shape;398;p7"/>
            <p:cNvGrpSpPr/>
            <p:nvPr/>
          </p:nvGrpSpPr>
          <p:grpSpPr>
            <a:xfrm>
              <a:off x="119624" y="445348"/>
              <a:ext cx="373217" cy="373213"/>
              <a:chOff x="3558649" y="1625723"/>
              <a:chExt cx="373217" cy="373213"/>
            </a:xfrm>
          </p:grpSpPr>
          <p:sp>
            <p:nvSpPr>
              <p:cNvPr id="399" name="Google Shape;399;p7"/>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 name="Google Shape;400;p7"/>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 name="Google Shape;401;p7"/>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p7"/>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403" name="Google Shape;403;p7"/>
            <p:cNvGrpSpPr/>
            <p:nvPr/>
          </p:nvGrpSpPr>
          <p:grpSpPr>
            <a:xfrm>
              <a:off x="459482" y="1207519"/>
              <a:ext cx="185425" cy="390929"/>
              <a:chOff x="5553457" y="1290894"/>
              <a:chExt cx="185425" cy="390929"/>
            </a:xfrm>
          </p:grpSpPr>
          <p:sp>
            <p:nvSpPr>
              <p:cNvPr id="404" name="Google Shape;404;p7"/>
              <p:cNvSpPr/>
              <p:nvPr/>
            </p:nvSpPr>
            <p:spPr>
              <a:xfrm>
                <a:off x="5553457" y="1290894"/>
                <a:ext cx="185425" cy="390929"/>
              </a:xfrm>
              <a:custGeom>
                <a:avLst/>
                <a:gdLst/>
                <a:ahLst/>
                <a:cxnLst/>
                <a:rect l="l" t="t" r="r" b="b"/>
                <a:pathLst>
                  <a:path w="247234" h="521239" extrusionOk="0">
                    <a:moveTo>
                      <a:pt x="200780" y="521239"/>
                    </a:moveTo>
                    <a:lnTo>
                      <a:pt x="46455" y="521239"/>
                    </a:lnTo>
                    <a:cubicBezTo>
                      <a:pt x="21259" y="521239"/>
                      <a:pt x="0" y="500768"/>
                      <a:pt x="0" y="474785"/>
                    </a:cubicBezTo>
                    <a:lnTo>
                      <a:pt x="0" y="46455"/>
                    </a:lnTo>
                    <a:cubicBezTo>
                      <a:pt x="0" y="21259"/>
                      <a:pt x="20471" y="0"/>
                      <a:pt x="46455" y="0"/>
                    </a:cubicBezTo>
                    <a:lnTo>
                      <a:pt x="200780" y="0"/>
                    </a:lnTo>
                    <a:cubicBezTo>
                      <a:pt x="225976" y="0"/>
                      <a:pt x="247234" y="20472"/>
                      <a:pt x="247234" y="46455"/>
                    </a:cubicBezTo>
                    <a:lnTo>
                      <a:pt x="247234" y="474785"/>
                    </a:lnTo>
                    <a:cubicBezTo>
                      <a:pt x="246447" y="499980"/>
                      <a:pt x="225976" y="521239"/>
                      <a:pt x="200780" y="5212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 name="Google Shape;405;p7"/>
              <p:cNvSpPr/>
              <p:nvPr/>
            </p:nvSpPr>
            <p:spPr>
              <a:xfrm>
                <a:off x="5573535" y="1325735"/>
                <a:ext cx="133459" cy="160623"/>
              </a:xfrm>
              <a:custGeom>
                <a:avLst/>
                <a:gdLst/>
                <a:ahLst/>
                <a:cxnLst/>
                <a:rect l="l" t="t" r="r" b="b"/>
                <a:pathLst>
                  <a:path w="177945" h="214164" extrusionOk="0">
                    <a:moveTo>
                      <a:pt x="0" y="0"/>
                    </a:moveTo>
                    <a:lnTo>
                      <a:pt x="177945" y="0"/>
                    </a:lnTo>
                    <a:lnTo>
                      <a:pt x="177945" y="214165"/>
                    </a:lnTo>
                    <a:lnTo>
                      <a:pt x="0" y="214165"/>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7"/>
              <p:cNvSpPr/>
              <p:nvPr/>
            </p:nvSpPr>
            <p:spPr>
              <a:xfrm>
                <a:off x="5573535"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7"/>
              <p:cNvSpPr/>
              <p:nvPr/>
            </p:nvSpPr>
            <p:spPr>
              <a:xfrm>
                <a:off x="5622549" y="1499941"/>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7"/>
              <p:cNvSpPr/>
              <p:nvPr/>
            </p:nvSpPr>
            <p:spPr>
              <a:xfrm>
                <a:off x="5670972" y="1499941"/>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 name="Google Shape;409;p7"/>
              <p:cNvSpPr/>
              <p:nvPr/>
            </p:nvSpPr>
            <p:spPr>
              <a:xfrm>
                <a:off x="5573535"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 name="Google Shape;410;p7"/>
              <p:cNvSpPr/>
              <p:nvPr/>
            </p:nvSpPr>
            <p:spPr>
              <a:xfrm>
                <a:off x="5622549" y="1538916"/>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133"/>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1" name="Google Shape;411;p7"/>
              <p:cNvSpPr/>
              <p:nvPr/>
            </p:nvSpPr>
            <p:spPr>
              <a:xfrm>
                <a:off x="5670972" y="1538916"/>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133"/>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 name="Google Shape;412;p7"/>
              <p:cNvSpPr/>
              <p:nvPr/>
            </p:nvSpPr>
            <p:spPr>
              <a:xfrm>
                <a:off x="5573535"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 name="Google Shape;413;p7"/>
              <p:cNvSpPr/>
              <p:nvPr/>
            </p:nvSpPr>
            <p:spPr>
              <a:xfrm>
                <a:off x="5622549" y="1577300"/>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 name="Google Shape;414;p7"/>
              <p:cNvSpPr/>
              <p:nvPr/>
            </p:nvSpPr>
            <p:spPr>
              <a:xfrm>
                <a:off x="5670972" y="1577300"/>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 name="Google Shape;415;p7"/>
              <p:cNvSpPr/>
              <p:nvPr/>
            </p:nvSpPr>
            <p:spPr>
              <a:xfrm>
                <a:off x="5573535"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2518" y="36219"/>
                      <a:pt x="34645"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 name="Google Shape;416;p7"/>
              <p:cNvSpPr/>
              <p:nvPr/>
            </p:nvSpPr>
            <p:spPr>
              <a:xfrm>
                <a:off x="5622549" y="1615685"/>
                <a:ext cx="37203" cy="27164"/>
              </a:xfrm>
              <a:custGeom>
                <a:avLst/>
                <a:gdLst/>
                <a:ahLst/>
                <a:cxnLst/>
                <a:rect l="l" t="t" r="r" b="b"/>
                <a:pathLst>
                  <a:path w="49604" h="36219" extrusionOk="0">
                    <a:moveTo>
                      <a:pt x="34644" y="36219"/>
                    </a:moveTo>
                    <a:lnTo>
                      <a:pt x="14960" y="36219"/>
                    </a:lnTo>
                    <a:cubicBezTo>
                      <a:pt x="7086" y="36219"/>
                      <a:pt x="0" y="29920"/>
                      <a:pt x="0" y="21259"/>
                    </a:cubicBezTo>
                    <a:lnTo>
                      <a:pt x="0" y="14960"/>
                    </a:lnTo>
                    <a:cubicBezTo>
                      <a:pt x="0" y="7086"/>
                      <a:pt x="6299" y="0"/>
                      <a:pt x="14960" y="0"/>
                    </a:cubicBezTo>
                    <a:lnTo>
                      <a:pt x="34644" y="0"/>
                    </a:lnTo>
                    <a:cubicBezTo>
                      <a:pt x="42518" y="0"/>
                      <a:pt x="49604" y="6299"/>
                      <a:pt x="49604" y="14960"/>
                    </a:cubicBezTo>
                    <a:lnTo>
                      <a:pt x="49604" y="21259"/>
                    </a:lnTo>
                    <a:cubicBezTo>
                      <a:pt x="48817" y="29920"/>
                      <a:pt x="42518" y="36219"/>
                      <a:pt x="34644" y="3621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 name="Google Shape;417;p7"/>
              <p:cNvSpPr/>
              <p:nvPr/>
            </p:nvSpPr>
            <p:spPr>
              <a:xfrm>
                <a:off x="5670972" y="1615685"/>
                <a:ext cx="37203" cy="27164"/>
              </a:xfrm>
              <a:custGeom>
                <a:avLst/>
                <a:gdLst/>
                <a:ahLst/>
                <a:cxnLst/>
                <a:rect l="l" t="t" r="r" b="b"/>
                <a:pathLst>
                  <a:path w="49604" h="36219" extrusionOk="0">
                    <a:moveTo>
                      <a:pt x="34645" y="36219"/>
                    </a:moveTo>
                    <a:lnTo>
                      <a:pt x="14960" y="36219"/>
                    </a:lnTo>
                    <a:cubicBezTo>
                      <a:pt x="7087" y="36219"/>
                      <a:pt x="0" y="29920"/>
                      <a:pt x="0" y="21259"/>
                    </a:cubicBezTo>
                    <a:lnTo>
                      <a:pt x="0" y="14960"/>
                    </a:lnTo>
                    <a:cubicBezTo>
                      <a:pt x="0" y="7086"/>
                      <a:pt x="6299" y="0"/>
                      <a:pt x="14960" y="0"/>
                    </a:cubicBezTo>
                    <a:lnTo>
                      <a:pt x="34645" y="0"/>
                    </a:lnTo>
                    <a:cubicBezTo>
                      <a:pt x="42518" y="0"/>
                      <a:pt x="49605" y="6299"/>
                      <a:pt x="49605" y="14960"/>
                    </a:cubicBezTo>
                    <a:lnTo>
                      <a:pt x="49605" y="21259"/>
                    </a:lnTo>
                    <a:cubicBezTo>
                      <a:pt x="49605" y="29920"/>
                      <a:pt x="43305" y="36219"/>
                      <a:pt x="34645" y="3621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18" name="Google Shape;418;p7"/>
            <p:cNvSpPr/>
            <p:nvPr/>
          </p:nvSpPr>
          <p:spPr>
            <a:xfrm>
              <a:off x="282089" y="220563"/>
              <a:ext cx="1185434" cy="194881"/>
            </a:xfrm>
            <a:custGeom>
              <a:avLst/>
              <a:gdLst/>
              <a:ahLst/>
              <a:cxnLst/>
              <a:rect l="l" t="t" r="r" b="b"/>
              <a:pathLst>
                <a:path w="1580578" h="259841" extrusionOk="0">
                  <a:moveTo>
                    <a:pt x="0" y="259842"/>
                  </a:moveTo>
                  <a:lnTo>
                    <a:pt x="0" y="83439"/>
                  </a:lnTo>
                  <a:cubicBezTo>
                    <a:pt x="0" y="37338"/>
                    <a:pt x="37338" y="0"/>
                    <a:pt x="83439" y="0"/>
                  </a:cubicBezTo>
                  <a:lnTo>
                    <a:pt x="158057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9" name="Google Shape;419;p7"/>
            <p:cNvSpPr/>
            <p:nvPr/>
          </p:nvSpPr>
          <p:spPr>
            <a:xfrm flipH="1">
              <a:off x="520703" y="607798"/>
              <a:ext cx="95522" cy="548098"/>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20" name="Google Shape;420;p7"/>
          <p:cNvGrpSpPr/>
          <p:nvPr/>
        </p:nvGrpSpPr>
        <p:grpSpPr>
          <a:xfrm>
            <a:off x="185885" y="4202860"/>
            <a:ext cx="2292730" cy="802285"/>
            <a:chOff x="185885" y="4202860"/>
            <a:chExt cx="2292730" cy="802285"/>
          </a:xfrm>
        </p:grpSpPr>
        <p:grpSp>
          <p:nvGrpSpPr>
            <p:cNvPr id="421" name="Google Shape;421;p7"/>
            <p:cNvGrpSpPr/>
            <p:nvPr/>
          </p:nvGrpSpPr>
          <p:grpSpPr>
            <a:xfrm>
              <a:off x="185885" y="4202860"/>
              <a:ext cx="227943" cy="348411"/>
              <a:chOff x="6066035" y="1347585"/>
              <a:chExt cx="227943" cy="348411"/>
            </a:xfrm>
          </p:grpSpPr>
          <p:sp>
            <p:nvSpPr>
              <p:cNvPr id="422" name="Google Shape;422;p7"/>
              <p:cNvSpPr/>
              <p:nvPr/>
            </p:nvSpPr>
            <p:spPr>
              <a:xfrm>
                <a:off x="6074894" y="1356443"/>
                <a:ext cx="210227" cy="330695"/>
              </a:xfrm>
              <a:custGeom>
                <a:avLst/>
                <a:gdLst/>
                <a:ahLst/>
                <a:cxnLst/>
                <a:rect l="l" t="t" r="r" b="b"/>
                <a:pathLst>
                  <a:path w="280303" h="440927" extrusionOk="0">
                    <a:moveTo>
                      <a:pt x="229912" y="440928"/>
                    </a:moveTo>
                    <a:lnTo>
                      <a:pt x="50392" y="440928"/>
                    </a:lnTo>
                    <a:cubicBezTo>
                      <a:pt x="22834" y="440928"/>
                      <a:pt x="0" y="418094"/>
                      <a:pt x="0" y="390536"/>
                    </a:cubicBezTo>
                    <a:lnTo>
                      <a:pt x="0" y="50392"/>
                    </a:lnTo>
                    <a:cubicBezTo>
                      <a:pt x="0" y="22834"/>
                      <a:pt x="22834" y="0"/>
                      <a:pt x="50392" y="0"/>
                    </a:cubicBezTo>
                    <a:lnTo>
                      <a:pt x="229912" y="0"/>
                    </a:lnTo>
                    <a:cubicBezTo>
                      <a:pt x="257470" y="0"/>
                      <a:pt x="280304" y="22834"/>
                      <a:pt x="280304" y="50392"/>
                    </a:cubicBezTo>
                    <a:lnTo>
                      <a:pt x="280304" y="390536"/>
                    </a:lnTo>
                    <a:cubicBezTo>
                      <a:pt x="280304" y="418094"/>
                      <a:pt x="258258" y="440928"/>
                      <a:pt x="229912" y="44092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7"/>
              <p:cNvSpPr/>
              <p:nvPr/>
            </p:nvSpPr>
            <p:spPr>
              <a:xfrm>
                <a:off x="6066035" y="1347585"/>
                <a:ext cx="227943" cy="348411"/>
              </a:xfrm>
              <a:custGeom>
                <a:avLst/>
                <a:gdLst/>
                <a:ahLst/>
                <a:cxnLst/>
                <a:rect l="l" t="t" r="r" b="b"/>
                <a:pathLst>
                  <a:path w="303924" h="464548" extrusionOk="0">
                    <a:moveTo>
                      <a:pt x="241723" y="464549"/>
                    </a:moveTo>
                    <a:lnTo>
                      <a:pt x="62202" y="464549"/>
                    </a:lnTo>
                    <a:cubicBezTo>
                      <a:pt x="27558" y="464549"/>
                      <a:pt x="0" y="436991"/>
                      <a:pt x="0" y="402346"/>
                    </a:cubicBezTo>
                    <a:lnTo>
                      <a:pt x="0" y="62202"/>
                    </a:lnTo>
                    <a:cubicBezTo>
                      <a:pt x="0" y="27558"/>
                      <a:pt x="27558" y="0"/>
                      <a:pt x="62202" y="0"/>
                    </a:cubicBezTo>
                    <a:lnTo>
                      <a:pt x="241723" y="0"/>
                    </a:lnTo>
                    <a:cubicBezTo>
                      <a:pt x="276367" y="0"/>
                      <a:pt x="303925" y="27558"/>
                      <a:pt x="303925" y="62202"/>
                    </a:cubicBezTo>
                    <a:lnTo>
                      <a:pt x="303925" y="402346"/>
                    </a:lnTo>
                    <a:cubicBezTo>
                      <a:pt x="303925" y="436204"/>
                      <a:pt x="276367" y="464549"/>
                      <a:pt x="241723" y="464549"/>
                    </a:cubicBezTo>
                    <a:close/>
                    <a:moveTo>
                      <a:pt x="62990" y="23621"/>
                    </a:moveTo>
                    <a:cubicBezTo>
                      <a:pt x="41731" y="23621"/>
                      <a:pt x="24408" y="40943"/>
                      <a:pt x="24408" y="62202"/>
                    </a:cubicBezTo>
                    <a:lnTo>
                      <a:pt x="24408" y="402346"/>
                    </a:lnTo>
                    <a:cubicBezTo>
                      <a:pt x="24408" y="423606"/>
                      <a:pt x="41731" y="440928"/>
                      <a:pt x="62990" y="440928"/>
                    </a:cubicBezTo>
                    <a:lnTo>
                      <a:pt x="242510" y="440928"/>
                    </a:lnTo>
                    <a:cubicBezTo>
                      <a:pt x="263769" y="440928"/>
                      <a:pt x="281092" y="423606"/>
                      <a:pt x="281092" y="402346"/>
                    </a:cubicBezTo>
                    <a:lnTo>
                      <a:pt x="281092" y="62202"/>
                    </a:lnTo>
                    <a:cubicBezTo>
                      <a:pt x="281092" y="40943"/>
                      <a:pt x="263769" y="23621"/>
                      <a:pt x="242510" y="23621"/>
                    </a:cubicBezTo>
                    <a:lnTo>
                      <a:pt x="62990" y="23621"/>
                    </a:lnTo>
                    <a:lnTo>
                      <a:pt x="62990"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7"/>
              <p:cNvSpPr/>
              <p:nvPr/>
            </p:nvSpPr>
            <p:spPr>
              <a:xfrm>
                <a:off x="6089066" y="1403685"/>
                <a:ext cx="183063" cy="235620"/>
              </a:xfrm>
              <a:custGeom>
                <a:avLst/>
                <a:gdLst/>
                <a:ahLst/>
                <a:cxnLst/>
                <a:rect l="l" t="t" r="r" b="b"/>
                <a:pathLst>
                  <a:path w="244084" h="314160" extrusionOk="0">
                    <a:moveTo>
                      <a:pt x="0" y="0"/>
                    </a:moveTo>
                    <a:lnTo>
                      <a:pt x="244085" y="0"/>
                    </a:lnTo>
                    <a:lnTo>
                      <a:pt x="244085" y="314161"/>
                    </a:lnTo>
                    <a:lnTo>
                      <a:pt x="0" y="31416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7"/>
              <p:cNvSpPr/>
              <p:nvPr/>
            </p:nvSpPr>
            <p:spPr>
              <a:xfrm>
                <a:off x="6162882" y="1646392"/>
                <a:ext cx="33069" cy="33069"/>
              </a:xfrm>
              <a:custGeom>
                <a:avLst/>
                <a:gdLst/>
                <a:ahLst/>
                <a:cxnLst/>
                <a:rect l="l" t="t" r="r" b="b"/>
                <a:pathLst>
                  <a:path w="44092" h="44092" extrusionOk="0">
                    <a:moveTo>
                      <a:pt x="44093" y="22047"/>
                    </a:moveTo>
                    <a:cubicBezTo>
                      <a:pt x="44093" y="34645"/>
                      <a:pt x="33857" y="44093"/>
                      <a:pt x="22046" y="44093"/>
                    </a:cubicBezTo>
                    <a:cubicBezTo>
                      <a:pt x="9448" y="44093"/>
                      <a:pt x="0" y="33857"/>
                      <a:pt x="0" y="22047"/>
                    </a:cubicBezTo>
                    <a:cubicBezTo>
                      <a:pt x="0" y="9449"/>
                      <a:pt x="10236" y="0"/>
                      <a:pt x="22046" y="0"/>
                    </a:cubicBezTo>
                    <a:cubicBezTo>
                      <a:pt x="33857" y="0"/>
                      <a:pt x="44093" y="10236"/>
                      <a:pt x="44093" y="220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7"/>
              <p:cNvSpPr/>
              <p:nvPr/>
            </p:nvSpPr>
            <p:spPr>
              <a:xfrm>
                <a:off x="6169391" y="1506874"/>
                <a:ext cx="12389" cy="24956"/>
              </a:xfrm>
              <a:custGeom>
                <a:avLst/>
                <a:gdLst/>
                <a:ahLst/>
                <a:cxnLst/>
                <a:rect l="l" t="t" r="r" b="b"/>
                <a:pathLst>
                  <a:path w="16518" h="33274" extrusionOk="0">
                    <a:moveTo>
                      <a:pt x="7070" y="32487"/>
                    </a:moveTo>
                    <a:cubicBezTo>
                      <a:pt x="12581" y="29337"/>
                      <a:pt x="16518" y="11228"/>
                      <a:pt x="16518" y="8866"/>
                    </a:cubicBezTo>
                    <a:cubicBezTo>
                      <a:pt x="16518" y="7291"/>
                      <a:pt x="16518" y="4929"/>
                      <a:pt x="15731" y="3354"/>
                    </a:cubicBezTo>
                    <a:cubicBezTo>
                      <a:pt x="14944" y="992"/>
                      <a:pt x="11794" y="-583"/>
                      <a:pt x="9432" y="205"/>
                    </a:cubicBezTo>
                    <a:cubicBezTo>
                      <a:pt x="7070" y="992"/>
                      <a:pt x="5495" y="3354"/>
                      <a:pt x="4708" y="4929"/>
                    </a:cubicBezTo>
                    <a:cubicBezTo>
                      <a:pt x="4708" y="4929"/>
                      <a:pt x="-4740" y="28550"/>
                      <a:pt x="3133" y="32487"/>
                    </a:cubicBezTo>
                    <a:cubicBezTo>
                      <a:pt x="3920" y="32487"/>
                      <a:pt x="3920" y="33274"/>
                      <a:pt x="4708" y="33274"/>
                    </a:cubicBezTo>
                    <a:cubicBezTo>
                      <a:pt x="5495" y="33274"/>
                      <a:pt x="6282" y="33274"/>
                      <a:pt x="7070" y="32487"/>
                    </a:cubicBezTo>
                    <a:close/>
                    <a:moveTo>
                      <a:pt x="5495" y="30125"/>
                    </a:moveTo>
                    <a:lnTo>
                      <a:pt x="5495" y="30125"/>
                    </a:lnTo>
                    <a:lnTo>
                      <a:pt x="5495" y="30125"/>
                    </a:lnTo>
                    <a:lnTo>
                      <a:pt x="5495" y="30125"/>
                    </a:lnTo>
                    <a:lnTo>
                      <a:pt x="5495" y="30125"/>
                    </a:lnTo>
                    <a:close/>
                    <a:moveTo>
                      <a:pt x="4708" y="28550"/>
                    </a:moveTo>
                    <a:cubicBezTo>
                      <a:pt x="2346" y="26188"/>
                      <a:pt x="5495" y="13590"/>
                      <a:pt x="8644" y="6504"/>
                    </a:cubicBezTo>
                    <a:cubicBezTo>
                      <a:pt x="9432" y="4929"/>
                      <a:pt x="9432" y="4142"/>
                      <a:pt x="10219" y="4142"/>
                    </a:cubicBezTo>
                    <a:cubicBezTo>
                      <a:pt x="10219" y="4142"/>
                      <a:pt x="11007" y="4929"/>
                      <a:pt x="11794" y="4929"/>
                    </a:cubicBezTo>
                    <a:cubicBezTo>
                      <a:pt x="12581" y="5716"/>
                      <a:pt x="12581" y="7291"/>
                      <a:pt x="11794" y="8079"/>
                    </a:cubicBezTo>
                    <a:cubicBezTo>
                      <a:pt x="11794" y="13590"/>
                      <a:pt x="7857" y="26188"/>
                      <a:pt x="4708" y="2855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7"/>
              <p:cNvSpPr/>
              <p:nvPr/>
            </p:nvSpPr>
            <p:spPr>
              <a:xfrm>
                <a:off x="6197133" y="1474548"/>
                <a:ext cx="26425" cy="96256"/>
              </a:xfrm>
              <a:custGeom>
                <a:avLst/>
                <a:gdLst/>
                <a:ahLst/>
                <a:cxnLst/>
                <a:rect l="l" t="t" r="r" b="b"/>
                <a:pathLst>
                  <a:path w="35234" h="128341" extrusionOk="0">
                    <a:moveTo>
                      <a:pt x="25196" y="5512"/>
                    </a:moveTo>
                    <a:cubicBezTo>
                      <a:pt x="23621" y="3937"/>
                      <a:pt x="22833" y="3150"/>
                      <a:pt x="21259" y="2362"/>
                    </a:cubicBezTo>
                    <a:lnTo>
                      <a:pt x="18109" y="0"/>
                    </a:lnTo>
                    <a:lnTo>
                      <a:pt x="19684" y="3150"/>
                    </a:lnTo>
                    <a:cubicBezTo>
                      <a:pt x="23621" y="12598"/>
                      <a:pt x="25983" y="19684"/>
                      <a:pt x="27558" y="26771"/>
                    </a:cubicBezTo>
                    <a:cubicBezTo>
                      <a:pt x="30707" y="41731"/>
                      <a:pt x="30707" y="54329"/>
                      <a:pt x="27558" y="66139"/>
                    </a:cubicBezTo>
                    <a:cubicBezTo>
                      <a:pt x="25196" y="74800"/>
                      <a:pt x="19684" y="82674"/>
                      <a:pt x="14960" y="90548"/>
                    </a:cubicBezTo>
                    <a:lnTo>
                      <a:pt x="13385" y="92910"/>
                    </a:lnTo>
                    <a:cubicBezTo>
                      <a:pt x="7874" y="101571"/>
                      <a:pt x="2362" y="111019"/>
                      <a:pt x="787" y="121255"/>
                    </a:cubicBezTo>
                    <a:cubicBezTo>
                      <a:pt x="787" y="122830"/>
                      <a:pt x="0" y="125192"/>
                      <a:pt x="0" y="126767"/>
                    </a:cubicBezTo>
                    <a:lnTo>
                      <a:pt x="0" y="128341"/>
                    </a:lnTo>
                    <a:lnTo>
                      <a:pt x="1575" y="127554"/>
                    </a:lnTo>
                    <a:cubicBezTo>
                      <a:pt x="2362" y="127554"/>
                      <a:pt x="3149" y="126767"/>
                      <a:pt x="3937" y="126767"/>
                    </a:cubicBezTo>
                    <a:lnTo>
                      <a:pt x="4724" y="126767"/>
                    </a:lnTo>
                    <a:lnTo>
                      <a:pt x="4724" y="125979"/>
                    </a:lnTo>
                    <a:cubicBezTo>
                      <a:pt x="4724" y="124405"/>
                      <a:pt x="4724" y="123617"/>
                      <a:pt x="5512" y="122043"/>
                    </a:cubicBezTo>
                    <a:cubicBezTo>
                      <a:pt x="7874" y="112594"/>
                      <a:pt x="12598" y="103146"/>
                      <a:pt x="18109" y="95272"/>
                    </a:cubicBezTo>
                    <a:lnTo>
                      <a:pt x="19684" y="92910"/>
                    </a:lnTo>
                    <a:cubicBezTo>
                      <a:pt x="24408" y="85036"/>
                      <a:pt x="29920" y="76375"/>
                      <a:pt x="32282" y="66927"/>
                    </a:cubicBezTo>
                    <a:cubicBezTo>
                      <a:pt x="36219" y="54329"/>
                      <a:pt x="36219" y="40943"/>
                      <a:pt x="32282" y="25196"/>
                    </a:cubicBezTo>
                    <a:cubicBezTo>
                      <a:pt x="30707" y="19684"/>
                      <a:pt x="28345" y="13385"/>
                      <a:pt x="25196" y="5512"/>
                    </a:cubicBezTo>
                    <a:lnTo>
                      <a:pt x="25196" y="55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7"/>
              <p:cNvSpPr/>
              <p:nvPr/>
            </p:nvSpPr>
            <p:spPr>
              <a:xfrm>
                <a:off x="6210124" y="1485178"/>
                <a:ext cx="19385" cy="79721"/>
              </a:xfrm>
              <a:custGeom>
                <a:avLst/>
                <a:gdLst/>
                <a:ahLst/>
                <a:cxnLst/>
                <a:rect l="l" t="t" r="r" b="b"/>
                <a:pathLst>
                  <a:path w="25847" h="106295" extrusionOk="0">
                    <a:moveTo>
                      <a:pt x="20471" y="24409"/>
                    </a:moveTo>
                    <a:cubicBezTo>
                      <a:pt x="22046" y="32282"/>
                      <a:pt x="23621" y="40943"/>
                      <a:pt x="22046" y="49604"/>
                    </a:cubicBezTo>
                    <a:cubicBezTo>
                      <a:pt x="20471" y="58265"/>
                      <a:pt x="15747" y="66139"/>
                      <a:pt x="11811" y="74013"/>
                    </a:cubicBezTo>
                    <a:cubicBezTo>
                      <a:pt x="7086" y="81887"/>
                      <a:pt x="2362" y="89760"/>
                      <a:pt x="787" y="99209"/>
                    </a:cubicBezTo>
                    <a:cubicBezTo>
                      <a:pt x="787" y="100783"/>
                      <a:pt x="0" y="102358"/>
                      <a:pt x="0" y="103933"/>
                    </a:cubicBezTo>
                    <a:lnTo>
                      <a:pt x="0" y="106295"/>
                    </a:lnTo>
                    <a:lnTo>
                      <a:pt x="1574" y="104720"/>
                    </a:lnTo>
                    <a:cubicBezTo>
                      <a:pt x="2362" y="103933"/>
                      <a:pt x="3149" y="103146"/>
                      <a:pt x="3937" y="103146"/>
                    </a:cubicBezTo>
                    <a:lnTo>
                      <a:pt x="3937" y="103146"/>
                    </a:lnTo>
                    <a:lnTo>
                      <a:pt x="3937" y="102358"/>
                    </a:lnTo>
                    <a:cubicBezTo>
                      <a:pt x="3937" y="101571"/>
                      <a:pt x="3937" y="100783"/>
                      <a:pt x="3937" y="99996"/>
                    </a:cubicBezTo>
                    <a:cubicBezTo>
                      <a:pt x="5511" y="91335"/>
                      <a:pt x="10236" y="83461"/>
                      <a:pt x="14173" y="76375"/>
                    </a:cubicBezTo>
                    <a:cubicBezTo>
                      <a:pt x="18109" y="69289"/>
                      <a:pt x="23621" y="60628"/>
                      <a:pt x="25195" y="51179"/>
                    </a:cubicBezTo>
                    <a:cubicBezTo>
                      <a:pt x="26770" y="42518"/>
                      <a:pt x="25195" y="33070"/>
                      <a:pt x="23621" y="24409"/>
                    </a:cubicBezTo>
                    <a:cubicBezTo>
                      <a:pt x="22833" y="19684"/>
                      <a:pt x="22046" y="14173"/>
                      <a:pt x="20471" y="9448"/>
                    </a:cubicBezTo>
                    <a:lnTo>
                      <a:pt x="20471" y="9448"/>
                    </a:lnTo>
                    <a:cubicBezTo>
                      <a:pt x="19684" y="7874"/>
                      <a:pt x="18109" y="5512"/>
                      <a:pt x="16535" y="3937"/>
                    </a:cubicBezTo>
                    <a:lnTo>
                      <a:pt x="13385" y="0"/>
                    </a:lnTo>
                    <a:lnTo>
                      <a:pt x="14173" y="4724"/>
                    </a:lnTo>
                    <a:cubicBezTo>
                      <a:pt x="18109" y="10236"/>
                      <a:pt x="19684" y="17322"/>
                      <a:pt x="20471" y="2440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7"/>
              <p:cNvSpPr/>
              <p:nvPr/>
            </p:nvSpPr>
            <p:spPr>
              <a:xfrm>
                <a:off x="6142580" y="1465100"/>
                <a:ext cx="75953" cy="107476"/>
              </a:xfrm>
              <a:custGeom>
                <a:avLst/>
                <a:gdLst/>
                <a:ahLst/>
                <a:cxnLst/>
                <a:rect l="l" t="t" r="r" b="b"/>
                <a:pathLst>
                  <a:path w="101271" h="143301" extrusionOk="0">
                    <a:moveTo>
                      <a:pt x="86122" y="103146"/>
                    </a:moveTo>
                    <a:lnTo>
                      <a:pt x="87696" y="100783"/>
                    </a:lnTo>
                    <a:cubicBezTo>
                      <a:pt x="93995" y="89760"/>
                      <a:pt x="99507" y="77950"/>
                      <a:pt x="101081" y="65352"/>
                    </a:cubicBezTo>
                    <a:cubicBezTo>
                      <a:pt x="101869" y="55116"/>
                      <a:pt x="100294" y="44093"/>
                      <a:pt x="94782" y="32282"/>
                    </a:cubicBezTo>
                    <a:cubicBezTo>
                      <a:pt x="90058" y="21259"/>
                      <a:pt x="82185" y="7874"/>
                      <a:pt x="68012" y="2362"/>
                    </a:cubicBezTo>
                    <a:cubicBezTo>
                      <a:pt x="63288" y="1575"/>
                      <a:pt x="59351" y="787"/>
                      <a:pt x="54627" y="0"/>
                    </a:cubicBezTo>
                    <a:cubicBezTo>
                      <a:pt x="44391" y="787"/>
                      <a:pt x="34942" y="4724"/>
                      <a:pt x="26281" y="11811"/>
                    </a:cubicBezTo>
                    <a:cubicBezTo>
                      <a:pt x="16833" y="20472"/>
                      <a:pt x="9747" y="33070"/>
                      <a:pt x="5022" y="49604"/>
                    </a:cubicBezTo>
                    <a:cubicBezTo>
                      <a:pt x="298" y="66139"/>
                      <a:pt x="-1277" y="83461"/>
                      <a:pt x="1085" y="100783"/>
                    </a:cubicBezTo>
                    <a:cubicBezTo>
                      <a:pt x="1085" y="102358"/>
                      <a:pt x="1085" y="103146"/>
                      <a:pt x="1873" y="104720"/>
                    </a:cubicBezTo>
                    <a:cubicBezTo>
                      <a:pt x="2660" y="108657"/>
                      <a:pt x="2660" y="113381"/>
                      <a:pt x="2660" y="117318"/>
                    </a:cubicBezTo>
                    <a:cubicBezTo>
                      <a:pt x="2660" y="118893"/>
                      <a:pt x="2660" y="122042"/>
                      <a:pt x="1085" y="125192"/>
                    </a:cubicBezTo>
                    <a:lnTo>
                      <a:pt x="1085" y="125979"/>
                    </a:lnTo>
                    <a:lnTo>
                      <a:pt x="1873" y="126767"/>
                    </a:lnTo>
                    <a:cubicBezTo>
                      <a:pt x="2660" y="127554"/>
                      <a:pt x="3448" y="127554"/>
                      <a:pt x="4235" y="128341"/>
                    </a:cubicBezTo>
                    <a:lnTo>
                      <a:pt x="5022" y="129129"/>
                    </a:lnTo>
                    <a:lnTo>
                      <a:pt x="5810" y="127554"/>
                    </a:lnTo>
                    <a:cubicBezTo>
                      <a:pt x="7384" y="123617"/>
                      <a:pt x="7384" y="119680"/>
                      <a:pt x="7384" y="117318"/>
                    </a:cubicBezTo>
                    <a:cubicBezTo>
                      <a:pt x="7384" y="112594"/>
                      <a:pt x="7384" y="108657"/>
                      <a:pt x="6597" y="103933"/>
                    </a:cubicBezTo>
                    <a:cubicBezTo>
                      <a:pt x="6597" y="102358"/>
                      <a:pt x="6597" y="101571"/>
                      <a:pt x="5810" y="99996"/>
                    </a:cubicBezTo>
                    <a:cubicBezTo>
                      <a:pt x="4235" y="83461"/>
                      <a:pt x="5022" y="66139"/>
                      <a:pt x="9747" y="50392"/>
                    </a:cubicBezTo>
                    <a:cubicBezTo>
                      <a:pt x="13683" y="34644"/>
                      <a:pt x="20769" y="22834"/>
                      <a:pt x="29431" y="14960"/>
                    </a:cubicBezTo>
                    <a:cubicBezTo>
                      <a:pt x="40454" y="5512"/>
                      <a:pt x="54627" y="1575"/>
                      <a:pt x="66437" y="6299"/>
                    </a:cubicBezTo>
                    <a:cubicBezTo>
                      <a:pt x="79035" y="11023"/>
                      <a:pt x="86909" y="23621"/>
                      <a:pt x="90846" y="33857"/>
                    </a:cubicBezTo>
                    <a:cubicBezTo>
                      <a:pt x="95570" y="44880"/>
                      <a:pt x="97144" y="55903"/>
                      <a:pt x="96357" y="65352"/>
                    </a:cubicBezTo>
                    <a:cubicBezTo>
                      <a:pt x="94782" y="77162"/>
                      <a:pt x="89271" y="88185"/>
                      <a:pt x="83759" y="99209"/>
                    </a:cubicBezTo>
                    <a:lnTo>
                      <a:pt x="82185" y="101571"/>
                    </a:lnTo>
                    <a:cubicBezTo>
                      <a:pt x="76673" y="111807"/>
                      <a:pt x="70374" y="122042"/>
                      <a:pt x="68012" y="133853"/>
                    </a:cubicBezTo>
                    <a:cubicBezTo>
                      <a:pt x="67224" y="136215"/>
                      <a:pt x="67224" y="139365"/>
                      <a:pt x="67224" y="141727"/>
                    </a:cubicBezTo>
                    <a:lnTo>
                      <a:pt x="67224" y="143301"/>
                    </a:lnTo>
                    <a:lnTo>
                      <a:pt x="68799" y="143301"/>
                    </a:lnTo>
                    <a:cubicBezTo>
                      <a:pt x="69587" y="143301"/>
                      <a:pt x="70374" y="142514"/>
                      <a:pt x="71161" y="142514"/>
                    </a:cubicBezTo>
                    <a:lnTo>
                      <a:pt x="71949" y="142514"/>
                    </a:lnTo>
                    <a:lnTo>
                      <a:pt x="71949" y="141727"/>
                    </a:lnTo>
                    <a:cubicBezTo>
                      <a:pt x="71949" y="139365"/>
                      <a:pt x="72736" y="137002"/>
                      <a:pt x="72736" y="135428"/>
                    </a:cubicBezTo>
                    <a:cubicBezTo>
                      <a:pt x="75098" y="123617"/>
                      <a:pt x="80610" y="113381"/>
                      <a:pt x="86122" y="10314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7"/>
              <p:cNvSpPr/>
              <p:nvPr/>
            </p:nvSpPr>
            <p:spPr>
              <a:xfrm>
                <a:off x="6128041" y="1479272"/>
                <a:ext cx="15353" cy="58462"/>
              </a:xfrm>
              <a:custGeom>
                <a:avLst/>
                <a:gdLst/>
                <a:ahLst/>
                <a:cxnLst/>
                <a:rect l="l" t="t" r="r" b="b"/>
                <a:pathLst>
                  <a:path w="20471" h="77949" extrusionOk="0">
                    <a:moveTo>
                      <a:pt x="10236" y="48817"/>
                    </a:moveTo>
                    <a:cubicBezTo>
                      <a:pt x="12598" y="33857"/>
                      <a:pt x="14173" y="18897"/>
                      <a:pt x="18897" y="3937"/>
                    </a:cubicBezTo>
                    <a:lnTo>
                      <a:pt x="20471" y="0"/>
                    </a:lnTo>
                    <a:lnTo>
                      <a:pt x="17322" y="3149"/>
                    </a:lnTo>
                    <a:cubicBezTo>
                      <a:pt x="15747" y="4724"/>
                      <a:pt x="14960" y="6299"/>
                      <a:pt x="13385" y="7086"/>
                    </a:cubicBezTo>
                    <a:lnTo>
                      <a:pt x="13385" y="7086"/>
                    </a:lnTo>
                    <a:cubicBezTo>
                      <a:pt x="9449" y="20472"/>
                      <a:pt x="7874" y="33857"/>
                      <a:pt x="5512" y="47242"/>
                    </a:cubicBezTo>
                    <a:lnTo>
                      <a:pt x="4724" y="52754"/>
                    </a:lnTo>
                    <a:cubicBezTo>
                      <a:pt x="3937" y="59840"/>
                      <a:pt x="2362" y="66927"/>
                      <a:pt x="0" y="72438"/>
                    </a:cubicBezTo>
                    <a:lnTo>
                      <a:pt x="0" y="72438"/>
                    </a:lnTo>
                    <a:lnTo>
                      <a:pt x="0" y="72438"/>
                    </a:lnTo>
                    <a:cubicBezTo>
                      <a:pt x="0" y="73225"/>
                      <a:pt x="787" y="74800"/>
                      <a:pt x="787" y="75588"/>
                    </a:cubicBezTo>
                    <a:lnTo>
                      <a:pt x="1575" y="77950"/>
                    </a:lnTo>
                    <a:lnTo>
                      <a:pt x="2362" y="75588"/>
                    </a:lnTo>
                    <a:cubicBezTo>
                      <a:pt x="6299" y="68501"/>
                      <a:pt x="7874" y="60628"/>
                      <a:pt x="8661" y="51967"/>
                    </a:cubicBezTo>
                    <a:lnTo>
                      <a:pt x="10236" y="4881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7"/>
              <p:cNvSpPr/>
              <p:nvPr/>
            </p:nvSpPr>
            <p:spPr>
              <a:xfrm>
                <a:off x="6133946" y="1469824"/>
                <a:ext cx="24211" cy="80311"/>
              </a:xfrm>
              <a:custGeom>
                <a:avLst/>
                <a:gdLst/>
                <a:ahLst/>
                <a:cxnLst/>
                <a:rect l="l" t="t" r="r" b="b"/>
                <a:pathLst>
                  <a:path w="32282" h="107082" extrusionOk="0">
                    <a:moveTo>
                      <a:pt x="28345" y="3937"/>
                    </a:moveTo>
                    <a:lnTo>
                      <a:pt x="32282" y="0"/>
                    </a:lnTo>
                    <a:lnTo>
                      <a:pt x="27558" y="2362"/>
                    </a:lnTo>
                    <a:cubicBezTo>
                      <a:pt x="25983" y="3150"/>
                      <a:pt x="23621" y="4724"/>
                      <a:pt x="22046" y="5512"/>
                    </a:cubicBezTo>
                    <a:lnTo>
                      <a:pt x="22046" y="5512"/>
                    </a:lnTo>
                    <a:cubicBezTo>
                      <a:pt x="19684" y="9449"/>
                      <a:pt x="17322" y="13385"/>
                      <a:pt x="14960" y="17322"/>
                    </a:cubicBezTo>
                    <a:cubicBezTo>
                      <a:pt x="7874" y="30708"/>
                      <a:pt x="4724" y="47242"/>
                      <a:pt x="3937" y="66139"/>
                    </a:cubicBezTo>
                    <a:cubicBezTo>
                      <a:pt x="3937" y="68501"/>
                      <a:pt x="3937" y="70863"/>
                      <a:pt x="3937" y="72438"/>
                    </a:cubicBezTo>
                    <a:cubicBezTo>
                      <a:pt x="3937" y="79525"/>
                      <a:pt x="3937" y="87398"/>
                      <a:pt x="2362" y="94485"/>
                    </a:cubicBezTo>
                    <a:cubicBezTo>
                      <a:pt x="1575" y="96847"/>
                      <a:pt x="787" y="99209"/>
                      <a:pt x="0" y="101571"/>
                    </a:cubicBezTo>
                    <a:lnTo>
                      <a:pt x="0" y="102358"/>
                    </a:lnTo>
                    <a:lnTo>
                      <a:pt x="0" y="103146"/>
                    </a:lnTo>
                    <a:cubicBezTo>
                      <a:pt x="787" y="103933"/>
                      <a:pt x="787" y="104720"/>
                      <a:pt x="1575" y="105508"/>
                    </a:cubicBezTo>
                    <a:lnTo>
                      <a:pt x="2362" y="107082"/>
                    </a:lnTo>
                    <a:lnTo>
                      <a:pt x="3150" y="105508"/>
                    </a:lnTo>
                    <a:cubicBezTo>
                      <a:pt x="4724" y="102358"/>
                      <a:pt x="5512" y="99996"/>
                      <a:pt x="6299" y="96847"/>
                    </a:cubicBezTo>
                    <a:cubicBezTo>
                      <a:pt x="7874" y="88973"/>
                      <a:pt x="8661" y="81099"/>
                      <a:pt x="8661" y="73226"/>
                    </a:cubicBezTo>
                    <a:cubicBezTo>
                      <a:pt x="8661" y="70863"/>
                      <a:pt x="8661" y="68501"/>
                      <a:pt x="8661" y="66927"/>
                    </a:cubicBezTo>
                    <a:cubicBezTo>
                      <a:pt x="9449" y="48817"/>
                      <a:pt x="12598" y="33070"/>
                      <a:pt x="18897" y="19684"/>
                    </a:cubicBezTo>
                    <a:cubicBezTo>
                      <a:pt x="21259" y="14173"/>
                      <a:pt x="24408" y="8661"/>
                      <a:pt x="28345" y="39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7"/>
              <p:cNvSpPr/>
              <p:nvPr/>
            </p:nvSpPr>
            <p:spPr>
              <a:xfrm>
                <a:off x="6156818" y="1486439"/>
                <a:ext cx="41971" cy="87318"/>
              </a:xfrm>
              <a:custGeom>
                <a:avLst/>
                <a:gdLst/>
                <a:ahLst/>
                <a:cxnLst/>
                <a:rect l="l" t="t" r="r" b="b"/>
                <a:pathLst>
                  <a:path w="55961" h="116424" extrusionOk="0">
                    <a:moveTo>
                      <a:pt x="38793" y="109338"/>
                    </a:moveTo>
                    <a:cubicBezTo>
                      <a:pt x="38006" y="100677"/>
                      <a:pt x="38793" y="91228"/>
                      <a:pt x="42730" y="78631"/>
                    </a:cubicBezTo>
                    <a:cubicBezTo>
                      <a:pt x="44305" y="73906"/>
                      <a:pt x="45880" y="69182"/>
                      <a:pt x="47454" y="64458"/>
                    </a:cubicBezTo>
                    <a:cubicBezTo>
                      <a:pt x="49029" y="58946"/>
                      <a:pt x="51391" y="53435"/>
                      <a:pt x="52966" y="47923"/>
                    </a:cubicBezTo>
                    <a:cubicBezTo>
                      <a:pt x="55328" y="40837"/>
                      <a:pt x="56902" y="30601"/>
                      <a:pt x="55328" y="21152"/>
                    </a:cubicBezTo>
                    <a:cubicBezTo>
                      <a:pt x="52966" y="10917"/>
                      <a:pt x="45880" y="3043"/>
                      <a:pt x="37218" y="681"/>
                    </a:cubicBezTo>
                    <a:cubicBezTo>
                      <a:pt x="28557" y="-1681"/>
                      <a:pt x="18322" y="2256"/>
                      <a:pt x="11235" y="10129"/>
                    </a:cubicBezTo>
                    <a:cubicBezTo>
                      <a:pt x="5723" y="16428"/>
                      <a:pt x="2574" y="25089"/>
                      <a:pt x="999" y="36112"/>
                    </a:cubicBezTo>
                    <a:cubicBezTo>
                      <a:pt x="-1363" y="51860"/>
                      <a:pt x="999" y="68395"/>
                      <a:pt x="2574" y="84142"/>
                    </a:cubicBezTo>
                    <a:cubicBezTo>
                      <a:pt x="2574" y="87291"/>
                      <a:pt x="3361" y="91228"/>
                      <a:pt x="3361" y="94378"/>
                    </a:cubicBezTo>
                    <a:cubicBezTo>
                      <a:pt x="4149" y="99889"/>
                      <a:pt x="4149" y="105401"/>
                      <a:pt x="2574" y="110125"/>
                    </a:cubicBezTo>
                    <a:lnTo>
                      <a:pt x="2574" y="110913"/>
                    </a:lnTo>
                    <a:lnTo>
                      <a:pt x="3361" y="110913"/>
                    </a:lnTo>
                    <a:cubicBezTo>
                      <a:pt x="4149" y="110913"/>
                      <a:pt x="4936" y="111700"/>
                      <a:pt x="5723" y="111700"/>
                    </a:cubicBezTo>
                    <a:lnTo>
                      <a:pt x="6511" y="112487"/>
                    </a:lnTo>
                    <a:lnTo>
                      <a:pt x="6511" y="111700"/>
                    </a:lnTo>
                    <a:cubicBezTo>
                      <a:pt x="8086" y="106189"/>
                      <a:pt x="8086" y="99889"/>
                      <a:pt x="7298" y="94378"/>
                    </a:cubicBezTo>
                    <a:cubicBezTo>
                      <a:pt x="7298" y="91228"/>
                      <a:pt x="6511" y="87291"/>
                      <a:pt x="6511" y="84142"/>
                    </a:cubicBezTo>
                    <a:lnTo>
                      <a:pt x="5723" y="84142"/>
                    </a:lnTo>
                    <a:lnTo>
                      <a:pt x="5723" y="84142"/>
                    </a:lnTo>
                    <a:lnTo>
                      <a:pt x="6511" y="83355"/>
                    </a:lnTo>
                    <a:cubicBezTo>
                      <a:pt x="4936" y="68395"/>
                      <a:pt x="3361" y="51860"/>
                      <a:pt x="4936" y="36900"/>
                    </a:cubicBezTo>
                    <a:cubicBezTo>
                      <a:pt x="6511" y="26664"/>
                      <a:pt x="8873" y="18790"/>
                      <a:pt x="13597" y="13279"/>
                    </a:cubicBezTo>
                    <a:cubicBezTo>
                      <a:pt x="19109" y="6192"/>
                      <a:pt x="27770" y="3043"/>
                      <a:pt x="34856" y="5405"/>
                    </a:cubicBezTo>
                    <a:cubicBezTo>
                      <a:pt x="41943" y="6980"/>
                      <a:pt x="47454" y="14066"/>
                      <a:pt x="49816" y="22727"/>
                    </a:cubicBezTo>
                    <a:cubicBezTo>
                      <a:pt x="51391" y="29814"/>
                      <a:pt x="50604" y="36900"/>
                      <a:pt x="48242" y="47136"/>
                    </a:cubicBezTo>
                    <a:cubicBezTo>
                      <a:pt x="46667" y="52647"/>
                      <a:pt x="45092" y="58159"/>
                      <a:pt x="42730" y="62883"/>
                    </a:cubicBezTo>
                    <a:lnTo>
                      <a:pt x="42730" y="63670"/>
                    </a:lnTo>
                    <a:cubicBezTo>
                      <a:pt x="41155" y="68395"/>
                      <a:pt x="39581" y="73119"/>
                      <a:pt x="38006" y="77843"/>
                    </a:cubicBezTo>
                    <a:cubicBezTo>
                      <a:pt x="34069" y="90441"/>
                      <a:pt x="33281" y="100677"/>
                      <a:pt x="34069" y="110125"/>
                    </a:cubicBezTo>
                    <a:cubicBezTo>
                      <a:pt x="34069" y="111700"/>
                      <a:pt x="34856" y="114062"/>
                      <a:pt x="35644" y="115637"/>
                    </a:cubicBezTo>
                    <a:lnTo>
                      <a:pt x="35644" y="116424"/>
                    </a:lnTo>
                    <a:lnTo>
                      <a:pt x="36431" y="116424"/>
                    </a:lnTo>
                    <a:cubicBezTo>
                      <a:pt x="37218" y="116424"/>
                      <a:pt x="38006" y="116424"/>
                      <a:pt x="38793" y="116424"/>
                    </a:cubicBezTo>
                    <a:lnTo>
                      <a:pt x="40368" y="116424"/>
                    </a:lnTo>
                    <a:lnTo>
                      <a:pt x="40368" y="114849"/>
                    </a:lnTo>
                    <a:cubicBezTo>
                      <a:pt x="39581" y="112487"/>
                      <a:pt x="38793" y="110913"/>
                      <a:pt x="38793" y="10933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7"/>
              <p:cNvSpPr/>
              <p:nvPr/>
            </p:nvSpPr>
            <p:spPr>
              <a:xfrm>
                <a:off x="6151662" y="1474526"/>
                <a:ext cx="56690" cy="98050"/>
              </a:xfrm>
              <a:custGeom>
                <a:avLst/>
                <a:gdLst/>
                <a:ahLst/>
                <a:cxnLst/>
                <a:rect l="l" t="t" r="r" b="b"/>
                <a:pathLst>
                  <a:path w="75587" h="130733" extrusionOk="0">
                    <a:moveTo>
                      <a:pt x="51179" y="116561"/>
                    </a:moveTo>
                    <a:cubicBezTo>
                      <a:pt x="52754" y="103963"/>
                      <a:pt x="57478" y="92940"/>
                      <a:pt x="62990" y="81129"/>
                    </a:cubicBezTo>
                    <a:lnTo>
                      <a:pt x="64565" y="77980"/>
                    </a:lnTo>
                    <a:cubicBezTo>
                      <a:pt x="70076" y="65382"/>
                      <a:pt x="75587" y="51996"/>
                      <a:pt x="75587" y="37824"/>
                    </a:cubicBezTo>
                    <a:cubicBezTo>
                      <a:pt x="75587" y="24439"/>
                      <a:pt x="69289" y="8691"/>
                      <a:pt x="55116" y="2392"/>
                    </a:cubicBezTo>
                    <a:cubicBezTo>
                      <a:pt x="44093" y="-2332"/>
                      <a:pt x="29920" y="30"/>
                      <a:pt x="18897" y="8691"/>
                    </a:cubicBezTo>
                    <a:cubicBezTo>
                      <a:pt x="10236" y="15777"/>
                      <a:pt x="3937" y="27588"/>
                      <a:pt x="1575" y="40973"/>
                    </a:cubicBezTo>
                    <a:cubicBezTo>
                      <a:pt x="-787" y="53571"/>
                      <a:pt x="0" y="65382"/>
                      <a:pt x="787" y="77192"/>
                    </a:cubicBezTo>
                    <a:lnTo>
                      <a:pt x="787" y="81917"/>
                    </a:lnTo>
                    <a:cubicBezTo>
                      <a:pt x="1575" y="92152"/>
                      <a:pt x="2362" y="102388"/>
                      <a:pt x="1575" y="112624"/>
                    </a:cubicBezTo>
                    <a:cubicBezTo>
                      <a:pt x="1575" y="114986"/>
                      <a:pt x="787" y="117348"/>
                      <a:pt x="0" y="120498"/>
                    </a:cubicBezTo>
                    <a:lnTo>
                      <a:pt x="0" y="121285"/>
                    </a:lnTo>
                    <a:lnTo>
                      <a:pt x="787" y="122073"/>
                    </a:lnTo>
                    <a:cubicBezTo>
                      <a:pt x="1575" y="122073"/>
                      <a:pt x="2362" y="122860"/>
                      <a:pt x="3150" y="122860"/>
                    </a:cubicBezTo>
                    <a:lnTo>
                      <a:pt x="3937" y="123647"/>
                    </a:lnTo>
                    <a:lnTo>
                      <a:pt x="4724" y="122860"/>
                    </a:lnTo>
                    <a:cubicBezTo>
                      <a:pt x="6299" y="119710"/>
                      <a:pt x="6299" y="115773"/>
                      <a:pt x="6299" y="113411"/>
                    </a:cubicBezTo>
                    <a:cubicBezTo>
                      <a:pt x="7087" y="103176"/>
                      <a:pt x="6299" y="92152"/>
                      <a:pt x="5512" y="81917"/>
                    </a:cubicBezTo>
                    <a:lnTo>
                      <a:pt x="5512" y="77192"/>
                    </a:lnTo>
                    <a:cubicBezTo>
                      <a:pt x="4724" y="66169"/>
                      <a:pt x="3937" y="53571"/>
                      <a:pt x="6299" y="41761"/>
                    </a:cubicBezTo>
                    <a:cubicBezTo>
                      <a:pt x="8661" y="29163"/>
                      <a:pt x="14173" y="18927"/>
                      <a:pt x="22046" y="11841"/>
                    </a:cubicBezTo>
                    <a:cubicBezTo>
                      <a:pt x="31495" y="3967"/>
                      <a:pt x="43305" y="1605"/>
                      <a:pt x="53541" y="6329"/>
                    </a:cubicBezTo>
                    <a:cubicBezTo>
                      <a:pt x="66139" y="11841"/>
                      <a:pt x="71651" y="26013"/>
                      <a:pt x="71651" y="37824"/>
                    </a:cubicBezTo>
                    <a:cubicBezTo>
                      <a:pt x="71651" y="51209"/>
                      <a:pt x="66139" y="63807"/>
                      <a:pt x="61415" y="76405"/>
                    </a:cubicBezTo>
                    <a:lnTo>
                      <a:pt x="59840" y="79554"/>
                    </a:lnTo>
                    <a:cubicBezTo>
                      <a:pt x="54329" y="91365"/>
                      <a:pt x="49604" y="103176"/>
                      <a:pt x="48029" y="115773"/>
                    </a:cubicBezTo>
                    <a:cubicBezTo>
                      <a:pt x="47242" y="120498"/>
                      <a:pt x="47242" y="125222"/>
                      <a:pt x="48029" y="129946"/>
                    </a:cubicBezTo>
                    <a:lnTo>
                      <a:pt x="48029" y="130733"/>
                    </a:lnTo>
                    <a:lnTo>
                      <a:pt x="48817" y="130733"/>
                    </a:lnTo>
                    <a:cubicBezTo>
                      <a:pt x="49604" y="130733"/>
                      <a:pt x="50392" y="130733"/>
                      <a:pt x="51179" y="129946"/>
                    </a:cubicBezTo>
                    <a:lnTo>
                      <a:pt x="51966" y="129946"/>
                    </a:lnTo>
                    <a:lnTo>
                      <a:pt x="51966" y="129159"/>
                    </a:lnTo>
                    <a:cubicBezTo>
                      <a:pt x="51179" y="126009"/>
                      <a:pt x="51179" y="121285"/>
                      <a:pt x="51179" y="1165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7"/>
              <p:cNvSpPr/>
              <p:nvPr/>
            </p:nvSpPr>
            <p:spPr>
              <a:xfrm>
                <a:off x="6163954" y="1498695"/>
                <a:ext cx="23017" cy="76243"/>
              </a:xfrm>
              <a:custGeom>
                <a:avLst/>
                <a:gdLst/>
                <a:ahLst/>
                <a:cxnLst/>
                <a:rect l="l" t="t" r="r" b="b"/>
                <a:pathLst>
                  <a:path w="30689" h="101658" extrusionOk="0">
                    <a:moveTo>
                      <a:pt x="30067" y="11898"/>
                    </a:moveTo>
                    <a:cubicBezTo>
                      <a:pt x="29279" y="6386"/>
                      <a:pt x="26130" y="87"/>
                      <a:pt x="19830" y="87"/>
                    </a:cubicBezTo>
                    <a:cubicBezTo>
                      <a:pt x="14319" y="-700"/>
                      <a:pt x="10382" y="4024"/>
                      <a:pt x="8020" y="7173"/>
                    </a:cubicBezTo>
                    <a:cubicBezTo>
                      <a:pt x="1721" y="16622"/>
                      <a:pt x="-641" y="28432"/>
                      <a:pt x="146" y="44967"/>
                    </a:cubicBezTo>
                    <a:cubicBezTo>
                      <a:pt x="146" y="49692"/>
                      <a:pt x="934" y="53628"/>
                      <a:pt x="1721" y="58353"/>
                    </a:cubicBezTo>
                    <a:cubicBezTo>
                      <a:pt x="2509" y="66226"/>
                      <a:pt x="3296" y="74100"/>
                      <a:pt x="3296" y="82761"/>
                    </a:cubicBezTo>
                    <a:cubicBezTo>
                      <a:pt x="3296" y="88273"/>
                      <a:pt x="2509" y="92997"/>
                      <a:pt x="146" y="97721"/>
                    </a:cubicBezTo>
                    <a:lnTo>
                      <a:pt x="146" y="98508"/>
                    </a:lnTo>
                    <a:lnTo>
                      <a:pt x="934" y="98508"/>
                    </a:lnTo>
                    <a:cubicBezTo>
                      <a:pt x="1721" y="98508"/>
                      <a:pt x="2509" y="99296"/>
                      <a:pt x="3296" y="99296"/>
                    </a:cubicBezTo>
                    <a:lnTo>
                      <a:pt x="4083" y="99296"/>
                    </a:lnTo>
                    <a:lnTo>
                      <a:pt x="4083" y="98508"/>
                    </a:lnTo>
                    <a:cubicBezTo>
                      <a:pt x="5658" y="93784"/>
                      <a:pt x="6445" y="88273"/>
                      <a:pt x="7233" y="82761"/>
                    </a:cubicBezTo>
                    <a:cubicBezTo>
                      <a:pt x="8020" y="74100"/>
                      <a:pt x="6445" y="66226"/>
                      <a:pt x="5658" y="57565"/>
                    </a:cubicBezTo>
                    <a:cubicBezTo>
                      <a:pt x="4871" y="52841"/>
                      <a:pt x="4871" y="48904"/>
                      <a:pt x="4083" y="44967"/>
                    </a:cubicBezTo>
                    <a:cubicBezTo>
                      <a:pt x="3296" y="30007"/>
                      <a:pt x="4871" y="18197"/>
                      <a:pt x="11169" y="10323"/>
                    </a:cubicBezTo>
                    <a:cubicBezTo>
                      <a:pt x="11957" y="8748"/>
                      <a:pt x="15106" y="4811"/>
                      <a:pt x="18256" y="5599"/>
                    </a:cubicBezTo>
                    <a:cubicBezTo>
                      <a:pt x="21405" y="5599"/>
                      <a:pt x="23767" y="10323"/>
                      <a:pt x="24555" y="14260"/>
                    </a:cubicBezTo>
                    <a:cubicBezTo>
                      <a:pt x="26917" y="26070"/>
                      <a:pt x="22980" y="37881"/>
                      <a:pt x="18256" y="50479"/>
                    </a:cubicBezTo>
                    <a:cubicBezTo>
                      <a:pt x="16681" y="55990"/>
                      <a:pt x="14319" y="61502"/>
                      <a:pt x="12744" y="67801"/>
                    </a:cubicBezTo>
                    <a:cubicBezTo>
                      <a:pt x="10382" y="78824"/>
                      <a:pt x="10382" y="89848"/>
                      <a:pt x="11957" y="100871"/>
                    </a:cubicBezTo>
                    <a:lnTo>
                      <a:pt x="11957" y="101658"/>
                    </a:lnTo>
                    <a:lnTo>
                      <a:pt x="12744" y="101658"/>
                    </a:lnTo>
                    <a:cubicBezTo>
                      <a:pt x="13531" y="101658"/>
                      <a:pt x="14319" y="101658"/>
                      <a:pt x="15106" y="101658"/>
                    </a:cubicBezTo>
                    <a:lnTo>
                      <a:pt x="16681" y="101658"/>
                    </a:lnTo>
                    <a:lnTo>
                      <a:pt x="16681" y="100083"/>
                    </a:lnTo>
                    <a:cubicBezTo>
                      <a:pt x="15106" y="89060"/>
                      <a:pt x="15106" y="78037"/>
                      <a:pt x="17468" y="67801"/>
                    </a:cubicBezTo>
                    <a:cubicBezTo>
                      <a:pt x="19043" y="62290"/>
                      <a:pt x="20618" y="55990"/>
                      <a:pt x="22193" y="51266"/>
                    </a:cubicBezTo>
                    <a:cubicBezTo>
                      <a:pt x="27704" y="37881"/>
                      <a:pt x="32429" y="25283"/>
                      <a:pt x="30067" y="1189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7"/>
              <p:cNvSpPr/>
              <p:nvPr/>
            </p:nvSpPr>
            <p:spPr>
              <a:xfrm>
                <a:off x="6122726" y="1462148"/>
                <a:ext cx="114563" cy="114562"/>
              </a:xfrm>
              <a:custGeom>
                <a:avLst/>
                <a:gdLst/>
                <a:ahLst/>
                <a:cxnLst/>
                <a:rect l="l" t="t" r="r" b="b"/>
                <a:pathLst>
                  <a:path w="152750" h="152749" extrusionOk="0">
                    <a:moveTo>
                      <a:pt x="76375" y="0"/>
                    </a:moveTo>
                    <a:cubicBezTo>
                      <a:pt x="33857" y="0"/>
                      <a:pt x="0" y="34644"/>
                      <a:pt x="0" y="76375"/>
                    </a:cubicBezTo>
                    <a:cubicBezTo>
                      <a:pt x="0" y="118106"/>
                      <a:pt x="34645" y="152750"/>
                      <a:pt x="76375" y="152750"/>
                    </a:cubicBezTo>
                    <a:cubicBezTo>
                      <a:pt x="118893" y="152750"/>
                      <a:pt x="152750" y="118106"/>
                      <a:pt x="152750" y="76375"/>
                    </a:cubicBezTo>
                    <a:cubicBezTo>
                      <a:pt x="152750" y="34644"/>
                      <a:pt x="118893" y="0"/>
                      <a:pt x="76375" y="0"/>
                    </a:cubicBezTo>
                    <a:close/>
                    <a:moveTo>
                      <a:pt x="148813" y="76375"/>
                    </a:moveTo>
                    <a:cubicBezTo>
                      <a:pt x="148813" y="116531"/>
                      <a:pt x="116531" y="148813"/>
                      <a:pt x="76375" y="148813"/>
                    </a:cubicBezTo>
                    <a:cubicBezTo>
                      <a:pt x="36219" y="148813"/>
                      <a:pt x="3937" y="116531"/>
                      <a:pt x="3937" y="76375"/>
                    </a:cubicBezTo>
                    <a:cubicBezTo>
                      <a:pt x="3937" y="36219"/>
                      <a:pt x="36219" y="3937"/>
                      <a:pt x="76375" y="3937"/>
                    </a:cubicBezTo>
                    <a:cubicBezTo>
                      <a:pt x="116531" y="3937"/>
                      <a:pt x="148813" y="36219"/>
                      <a:pt x="148813" y="763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436" name="Google Shape;436;p7"/>
            <p:cNvGrpSpPr/>
            <p:nvPr/>
          </p:nvGrpSpPr>
          <p:grpSpPr>
            <a:xfrm>
              <a:off x="2134338" y="4786650"/>
              <a:ext cx="344277" cy="218495"/>
              <a:chOff x="7287838" y="1389512"/>
              <a:chExt cx="344277" cy="218495"/>
            </a:xfrm>
          </p:grpSpPr>
          <p:sp>
            <p:nvSpPr>
              <p:cNvPr id="437" name="Google Shape;437;p7"/>
              <p:cNvSpPr/>
              <p:nvPr/>
            </p:nvSpPr>
            <p:spPr>
              <a:xfrm>
                <a:off x="7296696" y="1398370"/>
                <a:ext cx="326561" cy="200779"/>
              </a:xfrm>
              <a:custGeom>
                <a:avLst/>
                <a:gdLst/>
                <a:ahLst/>
                <a:cxnLst/>
                <a:rect l="l" t="t" r="r" b="b"/>
                <a:pathLst>
                  <a:path w="435415" h="267705" extrusionOk="0">
                    <a:moveTo>
                      <a:pt x="402346" y="267706"/>
                    </a:moveTo>
                    <a:lnTo>
                      <a:pt x="33069" y="267706"/>
                    </a:lnTo>
                    <a:cubicBezTo>
                      <a:pt x="14960" y="267706"/>
                      <a:pt x="0" y="252746"/>
                      <a:pt x="0" y="234637"/>
                    </a:cubicBezTo>
                    <a:lnTo>
                      <a:pt x="0" y="33070"/>
                    </a:lnTo>
                    <a:cubicBezTo>
                      <a:pt x="0" y="14960"/>
                      <a:pt x="14960" y="0"/>
                      <a:pt x="33069" y="0"/>
                    </a:cubicBezTo>
                    <a:lnTo>
                      <a:pt x="402346" y="0"/>
                    </a:lnTo>
                    <a:cubicBezTo>
                      <a:pt x="420456" y="0"/>
                      <a:pt x="435416" y="14960"/>
                      <a:pt x="435416" y="33070"/>
                    </a:cubicBezTo>
                    <a:lnTo>
                      <a:pt x="435416" y="234637"/>
                    </a:lnTo>
                    <a:cubicBezTo>
                      <a:pt x="435416" y="252746"/>
                      <a:pt x="420456" y="267706"/>
                      <a:pt x="402346" y="2677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7"/>
              <p:cNvSpPr/>
              <p:nvPr/>
            </p:nvSpPr>
            <p:spPr>
              <a:xfrm>
                <a:off x="7287838" y="1389512"/>
                <a:ext cx="344277" cy="218495"/>
              </a:xfrm>
              <a:custGeom>
                <a:avLst/>
                <a:gdLst/>
                <a:ahLst/>
                <a:cxnLst/>
                <a:rect l="l" t="t" r="r" b="b"/>
                <a:pathLst>
                  <a:path w="459036" h="291327" extrusionOk="0">
                    <a:moveTo>
                      <a:pt x="414157" y="291327"/>
                    </a:moveTo>
                    <a:lnTo>
                      <a:pt x="44880" y="291327"/>
                    </a:lnTo>
                    <a:cubicBezTo>
                      <a:pt x="19684" y="291327"/>
                      <a:pt x="0" y="270856"/>
                      <a:pt x="0" y="246447"/>
                    </a:cubicBezTo>
                    <a:lnTo>
                      <a:pt x="0" y="44880"/>
                    </a:lnTo>
                    <a:cubicBezTo>
                      <a:pt x="0" y="19684"/>
                      <a:pt x="20471" y="0"/>
                      <a:pt x="44880" y="0"/>
                    </a:cubicBezTo>
                    <a:lnTo>
                      <a:pt x="414157" y="0"/>
                    </a:lnTo>
                    <a:cubicBezTo>
                      <a:pt x="439352" y="0"/>
                      <a:pt x="459037" y="20472"/>
                      <a:pt x="459037" y="44880"/>
                    </a:cubicBezTo>
                    <a:lnTo>
                      <a:pt x="459037" y="246447"/>
                    </a:lnTo>
                    <a:cubicBezTo>
                      <a:pt x="459037" y="270856"/>
                      <a:pt x="439352" y="291327"/>
                      <a:pt x="414157" y="291327"/>
                    </a:cubicBezTo>
                    <a:close/>
                    <a:moveTo>
                      <a:pt x="44880" y="22834"/>
                    </a:moveTo>
                    <a:cubicBezTo>
                      <a:pt x="33069" y="22834"/>
                      <a:pt x="23621" y="32282"/>
                      <a:pt x="23621" y="44093"/>
                    </a:cubicBezTo>
                    <a:lnTo>
                      <a:pt x="23621" y="245660"/>
                    </a:lnTo>
                    <a:cubicBezTo>
                      <a:pt x="23621" y="257470"/>
                      <a:pt x="33069" y="266919"/>
                      <a:pt x="44880" y="266919"/>
                    </a:cubicBezTo>
                    <a:lnTo>
                      <a:pt x="414157" y="266919"/>
                    </a:lnTo>
                    <a:cubicBezTo>
                      <a:pt x="425967" y="266919"/>
                      <a:pt x="435416" y="257470"/>
                      <a:pt x="435416" y="245660"/>
                    </a:cubicBezTo>
                    <a:lnTo>
                      <a:pt x="435416" y="44093"/>
                    </a:lnTo>
                    <a:cubicBezTo>
                      <a:pt x="435416" y="32282"/>
                      <a:pt x="425967" y="22834"/>
                      <a:pt x="414157" y="22834"/>
                    </a:cubicBezTo>
                    <a:lnTo>
                      <a:pt x="44880" y="22834"/>
                    </a:lnTo>
                    <a:lnTo>
                      <a:pt x="44880" y="228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7"/>
              <p:cNvSpPr/>
              <p:nvPr/>
            </p:nvSpPr>
            <p:spPr>
              <a:xfrm>
                <a:off x="7296696" y="1429078"/>
                <a:ext cx="326561" cy="36612"/>
              </a:xfrm>
              <a:custGeom>
                <a:avLst/>
                <a:gdLst/>
                <a:ahLst/>
                <a:cxnLst/>
                <a:rect l="l" t="t" r="r" b="b"/>
                <a:pathLst>
                  <a:path w="435415" h="48816" extrusionOk="0">
                    <a:moveTo>
                      <a:pt x="0" y="6299"/>
                    </a:moveTo>
                    <a:lnTo>
                      <a:pt x="0" y="48817"/>
                    </a:lnTo>
                    <a:lnTo>
                      <a:pt x="435416" y="48817"/>
                    </a:lnTo>
                    <a:lnTo>
                      <a:pt x="435416" y="6299"/>
                    </a:lnTo>
                    <a:cubicBezTo>
                      <a:pt x="435416" y="3937"/>
                      <a:pt x="435416" y="2362"/>
                      <a:pt x="434628" y="0"/>
                    </a:cubicBezTo>
                    <a:lnTo>
                      <a:pt x="0" y="0"/>
                    </a:lnTo>
                    <a:cubicBezTo>
                      <a:pt x="0" y="2362"/>
                      <a:pt x="0" y="3937"/>
                      <a:pt x="0" y="629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7"/>
              <p:cNvSpPr/>
              <p:nvPr/>
            </p:nvSpPr>
            <p:spPr>
              <a:xfrm>
                <a:off x="7518735" y="1483406"/>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7"/>
              <p:cNvSpPr/>
              <p:nvPr/>
            </p:nvSpPr>
            <p:spPr>
              <a:xfrm>
                <a:off x="7518144" y="1508799"/>
                <a:ext cx="60233" cy="12992"/>
              </a:xfrm>
              <a:custGeom>
                <a:avLst/>
                <a:gdLst/>
                <a:ahLst/>
                <a:cxnLst/>
                <a:rect l="l" t="t" r="r" b="b"/>
                <a:pathLst>
                  <a:path w="80311" h="17322" extrusionOk="0">
                    <a:moveTo>
                      <a:pt x="61414"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80311" y="13385"/>
                      <a:pt x="76375" y="17322"/>
                      <a:pt x="71651" y="17322"/>
                    </a:cubicBezTo>
                    <a:lnTo>
                      <a:pt x="61414" y="17322"/>
                    </a:ln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7"/>
              <p:cNvSpPr/>
              <p:nvPr/>
            </p:nvSpPr>
            <p:spPr>
              <a:xfrm>
                <a:off x="7518735" y="1534192"/>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7"/>
              <p:cNvSpPr/>
              <p:nvPr/>
            </p:nvSpPr>
            <p:spPr>
              <a:xfrm>
                <a:off x="7518735" y="1559585"/>
                <a:ext cx="60233" cy="12992"/>
              </a:xfrm>
              <a:custGeom>
                <a:avLst/>
                <a:gdLst/>
                <a:ahLst/>
                <a:cxnLst/>
                <a:rect l="l" t="t" r="r" b="b"/>
                <a:pathLst>
                  <a:path w="80311" h="17322" extrusionOk="0">
                    <a:moveTo>
                      <a:pt x="71651" y="17322"/>
                    </a:moveTo>
                    <a:lnTo>
                      <a:pt x="8661" y="17322"/>
                    </a:lnTo>
                    <a:cubicBezTo>
                      <a:pt x="3937" y="17322"/>
                      <a:pt x="0" y="13385"/>
                      <a:pt x="0" y="8661"/>
                    </a:cubicBezTo>
                    <a:lnTo>
                      <a:pt x="0" y="8661"/>
                    </a:lnTo>
                    <a:cubicBezTo>
                      <a:pt x="0" y="3937"/>
                      <a:pt x="3937" y="0"/>
                      <a:pt x="8661" y="0"/>
                    </a:cubicBezTo>
                    <a:lnTo>
                      <a:pt x="71651" y="0"/>
                    </a:lnTo>
                    <a:cubicBezTo>
                      <a:pt x="76375" y="0"/>
                      <a:pt x="80311" y="3937"/>
                      <a:pt x="80311" y="8661"/>
                    </a:cubicBezTo>
                    <a:lnTo>
                      <a:pt x="80311" y="8661"/>
                    </a:lnTo>
                    <a:cubicBezTo>
                      <a:pt x="79524" y="13385"/>
                      <a:pt x="75587" y="17322"/>
                      <a:pt x="71651" y="1732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 name="Google Shape;444;p7"/>
              <p:cNvSpPr/>
              <p:nvPr/>
            </p:nvSpPr>
            <p:spPr>
              <a:xfrm>
                <a:off x="7326813" y="1481635"/>
                <a:ext cx="177749" cy="90941"/>
              </a:xfrm>
              <a:custGeom>
                <a:avLst/>
                <a:gdLst/>
                <a:ahLst/>
                <a:cxnLst/>
                <a:rect l="l" t="t" r="r" b="b"/>
                <a:pathLst>
                  <a:path w="236998" h="121255" extrusionOk="0">
                    <a:moveTo>
                      <a:pt x="0" y="0"/>
                    </a:moveTo>
                    <a:lnTo>
                      <a:pt x="236998" y="0"/>
                    </a:lnTo>
                    <a:lnTo>
                      <a:pt x="236998" y="121255"/>
                    </a:lnTo>
                    <a:lnTo>
                      <a:pt x="0" y="12125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45" name="Google Shape;445;p7"/>
            <p:cNvSpPr/>
            <p:nvPr/>
          </p:nvSpPr>
          <p:spPr>
            <a:xfrm flipH="1">
              <a:off x="282108" y="4600024"/>
              <a:ext cx="1802654" cy="309324"/>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6"/>
        <p:cNvGrpSpPr/>
        <p:nvPr/>
      </p:nvGrpSpPr>
      <p:grpSpPr>
        <a:xfrm>
          <a:off x="0" y="0"/>
          <a:ext cx="0" cy="0"/>
          <a:chOff x="0" y="0"/>
          <a:chExt cx="0" cy="0"/>
        </a:xfrm>
      </p:grpSpPr>
      <p:sp>
        <p:nvSpPr>
          <p:cNvPr id="447" name="Google Shape;44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0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48" name="Google Shape;448;p8"/>
          <p:cNvGrpSpPr/>
          <p:nvPr/>
        </p:nvGrpSpPr>
        <p:grpSpPr>
          <a:xfrm>
            <a:off x="7559787" y="3887930"/>
            <a:ext cx="1421253" cy="1151482"/>
            <a:chOff x="7387335" y="3836389"/>
            <a:chExt cx="1421253" cy="1151482"/>
          </a:xfrm>
        </p:grpSpPr>
        <p:grpSp>
          <p:nvGrpSpPr>
            <p:cNvPr id="449" name="Google Shape;449;p8"/>
            <p:cNvGrpSpPr/>
            <p:nvPr/>
          </p:nvGrpSpPr>
          <p:grpSpPr>
            <a:xfrm>
              <a:off x="7387335" y="4639460"/>
              <a:ext cx="227943" cy="348411"/>
              <a:chOff x="6066035" y="1347585"/>
              <a:chExt cx="227943" cy="348411"/>
            </a:xfrm>
          </p:grpSpPr>
          <p:sp>
            <p:nvSpPr>
              <p:cNvPr id="450" name="Google Shape;450;p8"/>
              <p:cNvSpPr/>
              <p:nvPr/>
            </p:nvSpPr>
            <p:spPr>
              <a:xfrm>
                <a:off x="6074894" y="1356443"/>
                <a:ext cx="210227" cy="330695"/>
              </a:xfrm>
              <a:custGeom>
                <a:avLst/>
                <a:gdLst/>
                <a:ahLst/>
                <a:cxnLst/>
                <a:rect l="l" t="t" r="r" b="b"/>
                <a:pathLst>
                  <a:path w="280303" h="440927" extrusionOk="0">
                    <a:moveTo>
                      <a:pt x="229912" y="440928"/>
                    </a:moveTo>
                    <a:lnTo>
                      <a:pt x="50392" y="440928"/>
                    </a:lnTo>
                    <a:cubicBezTo>
                      <a:pt x="22834" y="440928"/>
                      <a:pt x="0" y="418094"/>
                      <a:pt x="0" y="390536"/>
                    </a:cubicBezTo>
                    <a:lnTo>
                      <a:pt x="0" y="50392"/>
                    </a:lnTo>
                    <a:cubicBezTo>
                      <a:pt x="0" y="22834"/>
                      <a:pt x="22834" y="0"/>
                      <a:pt x="50392" y="0"/>
                    </a:cubicBezTo>
                    <a:lnTo>
                      <a:pt x="229912" y="0"/>
                    </a:lnTo>
                    <a:cubicBezTo>
                      <a:pt x="257470" y="0"/>
                      <a:pt x="280304" y="22834"/>
                      <a:pt x="280304" y="50392"/>
                    </a:cubicBezTo>
                    <a:lnTo>
                      <a:pt x="280304" y="390536"/>
                    </a:lnTo>
                    <a:cubicBezTo>
                      <a:pt x="280304" y="418094"/>
                      <a:pt x="258258" y="440928"/>
                      <a:pt x="229912" y="44092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 name="Google Shape;451;p8"/>
              <p:cNvSpPr/>
              <p:nvPr/>
            </p:nvSpPr>
            <p:spPr>
              <a:xfrm>
                <a:off x="6066035" y="1347585"/>
                <a:ext cx="227943" cy="348411"/>
              </a:xfrm>
              <a:custGeom>
                <a:avLst/>
                <a:gdLst/>
                <a:ahLst/>
                <a:cxnLst/>
                <a:rect l="l" t="t" r="r" b="b"/>
                <a:pathLst>
                  <a:path w="303924" h="464548" extrusionOk="0">
                    <a:moveTo>
                      <a:pt x="241723" y="464549"/>
                    </a:moveTo>
                    <a:lnTo>
                      <a:pt x="62202" y="464549"/>
                    </a:lnTo>
                    <a:cubicBezTo>
                      <a:pt x="27558" y="464549"/>
                      <a:pt x="0" y="436991"/>
                      <a:pt x="0" y="402346"/>
                    </a:cubicBezTo>
                    <a:lnTo>
                      <a:pt x="0" y="62202"/>
                    </a:lnTo>
                    <a:cubicBezTo>
                      <a:pt x="0" y="27558"/>
                      <a:pt x="27558" y="0"/>
                      <a:pt x="62202" y="0"/>
                    </a:cubicBezTo>
                    <a:lnTo>
                      <a:pt x="241723" y="0"/>
                    </a:lnTo>
                    <a:cubicBezTo>
                      <a:pt x="276367" y="0"/>
                      <a:pt x="303925" y="27558"/>
                      <a:pt x="303925" y="62202"/>
                    </a:cubicBezTo>
                    <a:lnTo>
                      <a:pt x="303925" y="402346"/>
                    </a:lnTo>
                    <a:cubicBezTo>
                      <a:pt x="303925" y="436204"/>
                      <a:pt x="276367" y="464549"/>
                      <a:pt x="241723" y="464549"/>
                    </a:cubicBezTo>
                    <a:close/>
                    <a:moveTo>
                      <a:pt x="62990" y="23621"/>
                    </a:moveTo>
                    <a:cubicBezTo>
                      <a:pt x="41731" y="23621"/>
                      <a:pt x="24408" y="40943"/>
                      <a:pt x="24408" y="62202"/>
                    </a:cubicBezTo>
                    <a:lnTo>
                      <a:pt x="24408" y="402346"/>
                    </a:lnTo>
                    <a:cubicBezTo>
                      <a:pt x="24408" y="423606"/>
                      <a:pt x="41731" y="440928"/>
                      <a:pt x="62990" y="440928"/>
                    </a:cubicBezTo>
                    <a:lnTo>
                      <a:pt x="242510" y="440928"/>
                    </a:lnTo>
                    <a:cubicBezTo>
                      <a:pt x="263769" y="440928"/>
                      <a:pt x="281092" y="423606"/>
                      <a:pt x="281092" y="402346"/>
                    </a:cubicBezTo>
                    <a:lnTo>
                      <a:pt x="281092" y="62202"/>
                    </a:lnTo>
                    <a:cubicBezTo>
                      <a:pt x="281092" y="40943"/>
                      <a:pt x="263769" y="23621"/>
                      <a:pt x="242510" y="23621"/>
                    </a:cubicBezTo>
                    <a:lnTo>
                      <a:pt x="62990" y="23621"/>
                    </a:lnTo>
                    <a:lnTo>
                      <a:pt x="62990" y="2362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 name="Google Shape;452;p8"/>
              <p:cNvSpPr/>
              <p:nvPr/>
            </p:nvSpPr>
            <p:spPr>
              <a:xfrm>
                <a:off x="6089066" y="1403685"/>
                <a:ext cx="183063" cy="235620"/>
              </a:xfrm>
              <a:custGeom>
                <a:avLst/>
                <a:gdLst/>
                <a:ahLst/>
                <a:cxnLst/>
                <a:rect l="l" t="t" r="r" b="b"/>
                <a:pathLst>
                  <a:path w="244084" h="314160" extrusionOk="0">
                    <a:moveTo>
                      <a:pt x="0" y="0"/>
                    </a:moveTo>
                    <a:lnTo>
                      <a:pt x="244085" y="0"/>
                    </a:lnTo>
                    <a:lnTo>
                      <a:pt x="244085" y="314161"/>
                    </a:lnTo>
                    <a:lnTo>
                      <a:pt x="0" y="314161"/>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 name="Google Shape;453;p8"/>
              <p:cNvSpPr/>
              <p:nvPr/>
            </p:nvSpPr>
            <p:spPr>
              <a:xfrm>
                <a:off x="6162882" y="1646392"/>
                <a:ext cx="33069" cy="33069"/>
              </a:xfrm>
              <a:custGeom>
                <a:avLst/>
                <a:gdLst/>
                <a:ahLst/>
                <a:cxnLst/>
                <a:rect l="l" t="t" r="r" b="b"/>
                <a:pathLst>
                  <a:path w="44092" h="44092" extrusionOk="0">
                    <a:moveTo>
                      <a:pt x="44093" y="22047"/>
                    </a:moveTo>
                    <a:cubicBezTo>
                      <a:pt x="44093" y="34645"/>
                      <a:pt x="33857" y="44093"/>
                      <a:pt x="22046" y="44093"/>
                    </a:cubicBezTo>
                    <a:cubicBezTo>
                      <a:pt x="9448" y="44093"/>
                      <a:pt x="0" y="33857"/>
                      <a:pt x="0" y="22047"/>
                    </a:cubicBezTo>
                    <a:cubicBezTo>
                      <a:pt x="0" y="9449"/>
                      <a:pt x="10236" y="0"/>
                      <a:pt x="22046" y="0"/>
                    </a:cubicBezTo>
                    <a:cubicBezTo>
                      <a:pt x="33857" y="0"/>
                      <a:pt x="44093" y="10236"/>
                      <a:pt x="44093" y="220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 name="Google Shape;454;p8"/>
              <p:cNvSpPr/>
              <p:nvPr/>
            </p:nvSpPr>
            <p:spPr>
              <a:xfrm>
                <a:off x="6169391" y="1506874"/>
                <a:ext cx="12389" cy="24956"/>
              </a:xfrm>
              <a:custGeom>
                <a:avLst/>
                <a:gdLst/>
                <a:ahLst/>
                <a:cxnLst/>
                <a:rect l="l" t="t" r="r" b="b"/>
                <a:pathLst>
                  <a:path w="16518" h="33274" extrusionOk="0">
                    <a:moveTo>
                      <a:pt x="7070" y="32487"/>
                    </a:moveTo>
                    <a:cubicBezTo>
                      <a:pt x="12581" y="29337"/>
                      <a:pt x="16518" y="11228"/>
                      <a:pt x="16518" y="8866"/>
                    </a:cubicBezTo>
                    <a:cubicBezTo>
                      <a:pt x="16518" y="7291"/>
                      <a:pt x="16518" y="4929"/>
                      <a:pt x="15731" y="3354"/>
                    </a:cubicBezTo>
                    <a:cubicBezTo>
                      <a:pt x="14944" y="992"/>
                      <a:pt x="11794" y="-583"/>
                      <a:pt x="9432" y="205"/>
                    </a:cubicBezTo>
                    <a:cubicBezTo>
                      <a:pt x="7070" y="992"/>
                      <a:pt x="5495" y="3354"/>
                      <a:pt x="4708" y="4929"/>
                    </a:cubicBezTo>
                    <a:cubicBezTo>
                      <a:pt x="4708" y="4929"/>
                      <a:pt x="-4740" y="28550"/>
                      <a:pt x="3133" y="32487"/>
                    </a:cubicBezTo>
                    <a:cubicBezTo>
                      <a:pt x="3920" y="32487"/>
                      <a:pt x="3920" y="33274"/>
                      <a:pt x="4708" y="33274"/>
                    </a:cubicBezTo>
                    <a:cubicBezTo>
                      <a:pt x="5495" y="33274"/>
                      <a:pt x="6282" y="33274"/>
                      <a:pt x="7070" y="32487"/>
                    </a:cubicBezTo>
                    <a:close/>
                    <a:moveTo>
                      <a:pt x="5495" y="30125"/>
                    </a:moveTo>
                    <a:lnTo>
                      <a:pt x="5495" y="30125"/>
                    </a:lnTo>
                    <a:lnTo>
                      <a:pt x="5495" y="30125"/>
                    </a:lnTo>
                    <a:lnTo>
                      <a:pt x="5495" y="30125"/>
                    </a:lnTo>
                    <a:lnTo>
                      <a:pt x="5495" y="30125"/>
                    </a:lnTo>
                    <a:close/>
                    <a:moveTo>
                      <a:pt x="4708" y="28550"/>
                    </a:moveTo>
                    <a:cubicBezTo>
                      <a:pt x="2346" y="26188"/>
                      <a:pt x="5495" y="13590"/>
                      <a:pt x="8644" y="6504"/>
                    </a:cubicBezTo>
                    <a:cubicBezTo>
                      <a:pt x="9432" y="4929"/>
                      <a:pt x="9432" y="4142"/>
                      <a:pt x="10219" y="4142"/>
                    </a:cubicBezTo>
                    <a:cubicBezTo>
                      <a:pt x="10219" y="4142"/>
                      <a:pt x="11007" y="4929"/>
                      <a:pt x="11794" y="4929"/>
                    </a:cubicBezTo>
                    <a:cubicBezTo>
                      <a:pt x="12581" y="5716"/>
                      <a:pt x="12581" y="7291"/>
                      <a:pt x="11794" y="8079"/>
                    </a:cubicBezTo>
                    <a:cubicBezTo>
                      <a:pt x="11794" y="13590"/>
                      <a:pt x="7857" y="26188"/>
                      <a:pt x="4708" y="2855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 name="Google Shape;455;p8"/>
              <p:cNvSpPr/>
              <p:nvPr/>
            </p:nvSpPr>
            <p:spPr>
              <a:xfrm>
                <a:off x="6197133" y="1474548"/>
                <a:ext cx="26425" cy="96256"/>
              </a:xfrm>
              <a:custGeom>
                <a:avLst/>
                <a:gdLst/>
                <a:ahLst/>
                <a:cxnLst/>
                <a:rect l="l" t="t" r="r" b="b"/>
                <a:pathLst>
                  <a:path w="35234" h="128341" extrusionOk="0">
                    <a:moveTo>
                      <a:pt x="25196" y="5512"/>
                    </a:moveTo>
                    <a:cubicBezTo>
                      <a:pt x="23621" y="3937"/>
                      <a:pt x="22833" y="3150"/>
                      <a:pt x="21259" y="2362"/>
                    </a:cubicBezTo>
                    <a:lnTo>
                      <a:pt x="18109" y="0"/>
                    </a:lnTo>
                    <a:lnTo>
                      <a:pt x="19684" y="3150"/>
                    </a:lnTo>
                    <a:cubicBezTo>
                      <a:pt x="23621" y="12598"/>
                      <a:pt x="25983" y="19684"/>
                      <a:pt x="27558" y="26771"/>
                    </a:cubicBezTo>
                    <a:cubicBezTo>
                      <a:pt x="30707" y="41731"/>
                      <a:pt x="30707" y="54329"/>
                      <a:pt x="27558" y="66139"/>
                    </a:cubicBezTo>
                    <a:cubicBezTo>
                      <a:pt x="25196" y="74800"/>
                      <a:pt x="19684" y="82674"/>
                      <a:pt x="14960" y="90548"/>
                    </a:cubicBezTo>
                    <a:lnTo>
                      <a:pt x="13385" y="92910"/>
                    </a:lnTo>
                    <a:cubicBezTo>
                      <a:pt x="7874" y="101571"/>
                      <a:pt x="2362" y="111019"/>
                      <a:pt x="787" y="121255"/>
                    </a:cubicBezTo>
                    <a:cubicBezTo>
                      <a:pt x="787" y="122830"/>
                      <a:pt x="0" y="125192"/>
                      <a:pt x="0" y="126767"/>
                    </a:cubicBezTo>
                    <a:lnTo>
                      <a:pt x="0" y="128341"/>
                    </a:lnTo>
                    <a:lnTo>
                      <a:pt x="1575" y="127554"/>
                    </a:lnTo>
                    <a:cubicBezTo>
                      <a:pt x="2362" y="127554"/>
                      <a:pt x="3149" y="126767"/>
                      <a:pt x="3937" y="126767"/>
                    </a:cubicBezTo>
                    <a:lnTo>
                      <a:pt x="4724" y="126767"/>
                    </a:lnTo>
                    <a:lnTo>
                      <a:pt x="4724" y="125979"/>
                    </a:lnTo>
                    <a:cubicBezTo>
                      <a:pt x="4724" y="124405"/>
                      <a:pt x="4724" y="123617"/>
                      <a:pt x="5512" y="122043"/>
                    </a:cubicBezTo>
                    <a:cubicBezTo>
                      <a:pt x="7874" y="112594"/>
                      <a:pt x="12598" y="103146"/>
                      <a:pt x="18109" y="95272"/>
                    </a:cubicBezTo>
                    <a:lnTo>
                      <a:pt x="19684" y="92910"/>
                    </a:lnTo>
                    <a:cubicBezTo>
                      <a:pt x="24408" y="85036"/>
                      <a:pt x="29920" y="76375"/>
                      <a:pt x="32282" y="66927"/>
                    </a:cubicBezTo>
                    <a:cubicBezTo>
                      <a:pt x="36219" y="54329"/>
                      <a:pt x="36219" y="40943"/>
                      <a:pt x="32282" y="25196"/>
                    </a:cubicBezTo>
                    <a:cubicBezTo>
                      <a:pt x="30707" y="19684"/>
                      <a:pt x="28345" y="13385"/>
                      <a:pt x="25196" y="5512"/>
                    </a:cubicBezTo>
                    <a:lnTo>
                      <a:pt x="25196" y="551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 name="Google Shape;456;p8"/>
              <p:cNvSpPr/>
              <p:nvPr/>
            </p:nvSpPr>
            <p:spPr>
              <a:xfrm>
                <a:off x="6210124" y="1485178"/>
                <a:ext cx="19385" cy="79721"/>
              </a:xfrm>
              <a:custGeom>
                <a:avLst/>
                <a:gdLst/>
                <a:ahLst/>
                <a:cxnLst/>
                <a:rect l="l" t="t" r="r" b="b"/>
                <a:pathLst>
                  <a:path w="25847" h="106295" extrusionOk="0">
                    <a:moveTo>
                      <a:pt x="20471" y="24409"/>
                    </a:moveTo>
                    <a:cubicBezTo>
                      <a:pt x="22046" y="32282"/>
                      <a:pt x="23621" y="40943"/>
                      <a:pt x="22046" y="49604"/>
                    </a:cubicBezTo>
                    <a:cubicBezTo>
                      <a:pt x="20471" y="58265"/>
                      <a:pt x="15747" y="66139"/>
                      <a:pt x="11811" y="74013"/>
                    </a:cubicBezTo>
                    <a:cubicBezTo>
                      <a:pt x="7086" y="81887"/>
                      <a:pt x="2362" y="89760"/>
                      <a:pt x="787" y="99209"/>
                    </a:cubicBezTo>
                    <a:cubicBezTo>
                      <a:pt x="787" y="100783"/>
                      <a:pt x="0" y="102358"/>
                      <a:pt x="0" y="103933"/>
                    </a:cubicBezTo>
                    <a:lnTo>
                      <a:pt x="0" y="106295"/>
                    </a:lnTo>
                    <a:lnTo>
                      <a:pt x="1574" y="104720"/>
                    </a:lnTo>
                    <a:cubicBezTo>
                      <a:pt x="2362" y="103933"/>
                      <a:pt x="3149" y="103146"/>
                      <a:pt x="3937" y="103146"/>
                    </a:cubicBezTo>
                    <a:lnTo>
                      <a:pt x="3937" y="103146"/>
                    </a:lnTo>
                    <a:lnTo>
                      <a:pt x="3937" y="102358"/>
                    </a:lnTo>
                    <a:cubicBezTo>
                      <a:pt x="3937" y="101571"/>
                      <a:pt x="3937" y="100783"/>
                      <a:pt x="3937" y="99996"/>
                    </a:cubicBezTo>
                    <a:cubicBezTo>
                      <a:pt x="5511" y="91335"/>
                      <a:pt x="10236" y="83461"/>
                      <a:pt x="14173" y="76375"/>
                    </a:cubicBezTo>
                    <a:cubicBezTo>
                      <a:pt x="18109" y="69289"/>
                      <a:pt x="23621" y="60628"/>
                      <a:pt x="25195" y="51179"/>
                    </a:cubicBezTo>
                    <a:cubicBezTo>
                      <a:pt x="26770" y="42518"/>
                      <a:pt x="25195" y="33070"/>
                      <a:pt x="23621" y="24409"/>
                    </a:cubicBezTo>
                    <a:cubicBezTo>
                      <a:pt x="22833" y="19684"/>
                      <a:pt x="22046" y="14173"/>
                      <a:pt x="20471" y="9448"/>
                    </a:cubicBezTo>
                    <a:lnTo>
                      <a:pt x="20471" y="9448"/>
                    </a:lnTo>
                    <a:cubicBezTo>
                      <a:pt x="19684" y="7874"/>
                      <a:pt x="18109" y="5512"/>
                      <a:pt x="16535" y="3937"/>
                    </a:cubicBezTo>
                    <a:lnTo>
                      <a:pt x="13385" y="0"/>
                    </a:lnTo>
                    <a:lnTo>
                      <a:pt x="14173" y="4724"/>
                    </a:lnTo>
                    <a:cubicBezTo>
                      <a:pt x="18109" y="10236"/>
                      <a:pt x="19684" y="17322"/>
                      <a:pt x="20471" y="2440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 name="Google Shape;457;p8"/>
              <p:cNvSpPr/>
              <p:nvPr/>
            </p:nvSpPr>
            <p:spPr>
              <a:xfrm>
                <a:off x="6142580" y="1465100"/>
                <a:ext cx="75953" cy="107476"/>
              </a:xfrm>
              <a:custGeom>
                <a:avLst/>
                <a:gdLst/>
                <a:ahLst/>
                <a:cxnLst/>
                <a:rect l="l" t="t" r="r" b="b"/>
                <a:pathLst>
                  <a:path w="101271" h="143301" extrusionOk="0">
                    <a:moveTo>
                      <a:pt x="86122" y="103146"/>
                    </a:moveTo>
                    <a:lnTo>
                      <a:pt x="87696" y="100783"/>
                    </a:lnTo>
                    <a:cubicBezTo>
                      <a:pt x="93995" y="89760"/>
                      <a:pt x="99507" y="77950"/>
                      <a:pt x="101081" y="65352"/>
                    </a:cubicBezTo>
                    <a:cubicBezTo>
                      <a:pt x="101869" y="55116"/>
                      <a:pt x="100294" y="44093"/>
                      <a:pt x="94782" y="32282"/>
                    </a:cubicBezTo>
                    <a:cubicBezTo>
                      <a:pt x="90058" y="21259"/>
                      <a:pt x="82185" y="7874"/>
                      <a:pt x="68012" y="2362"/>
                    </a:cubicBezTo>
                    <a:cubicBezTo>
                      <a:pt x="63288" y="1575"/>
                      <a:pt x="59351" y="787"/>
                      <a:pt x="54627" y="0"/>
                    </a:cubicBezTo>
                    <a:cubicBezTo>
                      <a:pt x="44391" y="787"/>
                      <a:pt x="34942" y="4724"/>
                      <a:pt x="26281" y="11811"/>
                    </a:cubicBezTo>
                    <a:cubicBezTo>
                      <a:pt x="16833" y="20472"/>
                      <a:pt x="9747" y="33070"/>
                      <a:pt x="5022" y="49604"/>
                    </a:cubicBezTo>
                    <a:cubicBezTo>
                      <a:pt x="298" y="66139"/>
                      <a:pt x="-1277" y="83461"/>
                      <a:pt x="1085" y="100783"/>
                    </a:cubicBezTo>
                    <a:cubicBezTo>
                      <a:pt x="1085" y="102358"/>
                      <a:pt x="1085" y="103146"/>
                      <a:pt x="1873" y="104720"/>
                    </a:cubicBezTo>
                    <a:cubicBezTo>
                      <a:pt x="2660" y="108657"/>
                      <a:pt x="2660" y="113381"/>
                      <a:pt x="2660" y="117318"/>
                    </a:cubicBezTo>
                    <a:cubicBezTo>
                      <a:pt x="2660" y="118893"/>
                      <a:pt x="2660" y="122042"/>
                      <a:pt x="1085" y="125192"/>
                    </a:cubicBezTo>
                    <a:lnTo>
                      <a:pt x="1085" y="125979"/>
                    </a:lnTo>
                    <a:lnTo>
                      <a:pt x="1873" y="126767"/>
                    </a:lnTo>
                    <a:cubicBezTo>
                      <a:pt x="2660" y="127554"/>
                      <a:pt x="3448" y="127554"/>
                      <a:pt x="4235" y="128341"/>
                    </a:cubicBezTo>
                    <a:lnTo>
                      <a:pt x="5022" y="129129"/>
                    </a:lnTo>
                    <a:lnTo>
                      <a:pt x="5810" y="127554"/>
                    </a:lnTo>
                    <a:cubicBezTo>
                      <a:pt x="7384" y="123617"/>
                      <a:pt x="7384" y="119680"/>
                      <a:pt x="7384" y="117318"/>
                    </a:cubicBezTo>
                    <a:cubicBezTo>
                      <a:pt x="7384" y="112594"/>
                      <a:pt x="7384" y="108657"/>
                      <a:pt x="6597" y="103933"/>
                    </a:cubicBezTo>
                    <a:cubicBezTo>
                      <a:pt x="6597" y="102358"/>
                      <a:pt x="6597" y="101571"/>
                      <a:pt x="5810" y="99996"/>
                    </a:cubicBezTo>
                    <a:cubicBezTo>
                      <a:pt x="4235" y="83461"/>
                      <a:pt x="5022" y="66139"/>
                      <a:pt x="9747" y="50392"/>
                    </a:cubicBezTo>
                    <a:cubicBezTo>
                      <a:pt x="13683" y="34644"/>
                      <a:pt x="20769" y="22834"/>
                      <a:pt x="29431" y="14960"/>
                    </a:cubicBezTo>
                    <a:cubicBezTo>
                      <a:pt x="40454" y="5512"/>
                      <a:pt x="54627" y="1575"/>
                      <a:pt x="66437" y="6299"/>
                    </a:cubicBezTo>
                    <a:cubicBezTo>
                      <a:pt x="79035" y="11023"/>
                      <a:pt x="86909" y="23621"/>
                      <a:pt x="90846" y="33857"/>
                    </a:cubicBezTo>
                    <a:cubicBezTo>
                      <a:pt x="95570" y="44880"/>
                      <a:pt x="97144" y="55903"/>
                      <a:pt x="96357" y="65352"/>
                    </a:cubicBezTo>
                    <a:cubicBezTo>
                      <a:pt x="94782" y="77162"/>
                      <a:pt x="89271" y="88185"/>
                      <a:pt x="83759" y="99209"/>
                    </a:cubicBezTo>
                    <a:lnTo>
                      <a:pt x="82185" y="101571"/>
                    </a:lnTo>
                    <a:cubicBezTo>
                      <a:pt x="76673" y="111807"/>
                      <a:pt x="70374" y="122042"/>
                      <a:pt x="68012" y="133853"/>
                    </a:cubicBezTo>
                    <a:cubicBezTo>
                      <a:pt x="67224" y="136215"/>
                      <a:pt x="67224" y="139365"/>
                      <a:pt x="67224" y="141727"/>
                    </a:cubicBezTo>
                    <a:lnTo>
                      <a:pt x="67224" y="143301"/>
                    </a:lnTo>
                    <a:lnTo>
                      <a:pt x="68799" y="143301"/>
                    </a:lnTo>
                    <a:cubicBezTo>
                      <a:pt x="69587" y="143301"/>
                      <a:pt x="70374" y="142514"/>
                      <a:pt x="71161" y="142514"/>
                    </a:cubicBezTo>
                    <a:lnTo>
                      <a:pt x="71949" y="142514"/>
                    </a:lnTo>
                    <a:lnTo>
                      <a:pt x="71949" y="141727"/>
                    </a:lnTo>
                    <a:cubicBezTo>
                      <a:pt x="71949" y="139365"/>
                      <a:pt x="72736" y="137002"/>
                      <a:pt x="72736" y="135428"/>
                    </a:cubicBezTo>
                    <a:cubicBezTo>
                      <a:pt x="75098" y="123617"/>
                      <a:pt x="80610" y="113381"/>
                      <a:pt x="86122" y="10314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8"/>
              <p:cNvSpPr/>
              <p:nvPr/>
            </p:nvSpPr>
            <p:spPr>
              <a:xfrm>
                <a:off x="6128041" y="1479272"/>
                <a:ext cx="15353" cy="58462"/>
              </a:xfrm>
              <a:custGeom>
                <a:avLst/>
                <a:gdLst/>
                <a:ahLst/>
                <a:cxnLst/>
                <a:rect l="l" t="t" r="r" b="b"/>
                <a:pathLst>
                  <a:path w="20471" h="77949" extrusionOk="0">
                    <a:moveTo>
                      <a:pt x="10236" y="48817"/>
                    </a:moveTo>
                    <a:cubicBezTo>
                      <a:pt x="12598" y="33857"/>
                      <a:pt x="14173" y="18897"/>
                      <a:pt x="18897" y="3937"/>
                    </a:cubicBezTo>
                    <a:lnTo>
                      <a:pt x="20471" y="0"/>
                    </a:lnTo>
                    <a:lnTo>
                      <a:pt x="17322" y="3149"/>
                    </a:lnTo>
                    <a:cubicBezTo>
                      <a:pt x="15747" y="4724"/>
                      <a:pt x="14960" y="6299"/>
                      <a:pt x="13385" y="7086"/>
                    </a:cubicBezTo>
                    <a:lnTo>
                      <a:pt x="13385" y="7086"/>
                    </a:lnTo>
                    <a:cubicBezTo>
                      <a:pt x="9449" y="20472"/>
                      <a:pt x="7874" y="33857"/>
                      <a:pt x="5512" y="47242"/>
                    </a:cubicBezTo>
                    <a:lnTo>
                      <a:pt x="4724" y="52754"/>
                    </a:lnTo>
                    <a:cubicBezTo>
                      <a:pt x="3937" y="59840"/>
                      <a:pt x="2362" y="66927"/>
                      <a:pt x="0" y="72438"/>
                    </a:cubicBezTo>
                    <a:lnTo>
                      <a:pt x="0" y="72438"/>
                    </a:lnTo>
                    <a:lnTo>
                      <a:pt x="0" y="72438"/>
                    </a:lnTo>
                    <a:cubicBezTo>
                      <a:pt x="0" y="73225"/>
                      <a:pt x="787" y="74800"/>
                      <a:pt x="787" y="75588"/>
                    </a:cubicBezTo>
                    <a:lnTo>
                      <a:pt x="1575" y="77950"/>
                    </a:lnTo>
                    <a:lnTo>
                      <a:pt x="2362" y="75588"/>
                    </a:lnTo>
                    <a:cubicBezTo>
                      <a:pt x="6299" y="68501"/>
                      <a:pt x="7874" y="60628"/>
                      <a:pt x="8661" y="51967"/>
                    </a:cubicBezTo>
                    <a:lnTo>
                      <a:pt x="10236" y="4881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8"/>
              <p:cNvSpPr/>
              <p:nvPr/>
            </p:nvSpPr>
            <p:spPr>
              <a:xfrm>
                <a:off x="6133946" y="1469824"/>
                <a:ext cx="24211" cy="80311"/>
              </a:xfrm>
              <a:custGeom>
                <a:avLst/>
                <a:gdLst/>
                <a:ahLst/>
                <a:cxnLst/>
                <a:rect l="l" t="t" r="r" b="b"/>
                <a:pathLst>
                  <a:path w="32282" h="107082" extrusionOk="0">
                    <a:moveTo>
                      <a:pt x="28345" y="3937"/>
                    </a:moveTo>
                    <a:lnTo>
                      <a:pt x="32282" y="0"/>
                    </a:lnTo>
                    <a:lnTo>
                      <a:pt x="27558" y="2362"/>
                    </a:lnTo>
                    <a:cubicBezTo>
                      <a:pt x="25983" y="3150"/>
                      <a:pt x="23621" y="4724"/>
                      <a:pt x="22046" y="5512"/>
                    </a:cubicBezTo>
                    <a:lnTo>
                      <a:pt x="22046" y="5512"/>
                    </a:lnTo>
                    <a:cubicBezTo>
                      <a:pt x="19684" y="9449"/>
                      <a:pt x="17322" y="13385"/>
                      <a:pt x="14960" y="17322"/>
                    </a:cubicBezTo>
                    <a:cubicBezTo>
                      <a:pt x="7874" y="30708"/>
                      <a:pt x="4724" y="47242"/>
                      <a:pt x="3937" y="66139"/>
                    </a:cubicBezTo>
                    <a:cubicBezTo>
                      <a:pt x="3937" y="68501"/>
                      <a:pt x="3937" y="70863"/>
                      <a:pt x="3937" y="72438"/>
                    </a:cubicBezTo>
                    <a:cubicBezTo>
                      <a:pt x="3937" y="79525"/>
                      <a:pt x="3937" y="87398"/>
                      <a:pt x="2362" y="94485"/>
                    </a:cubicBezTo>
                    <a:cubicBezTo>
                      <a:pt x="1575" y="96847"/>
                      <a:pt x="787" y="99209"/>
                      <a:pt x="0" y="101571"/>
                    </a:cubicBezTo>
                    <a:lnTo>
                      <a:pt x="0" y="102358"/>
                    </a:lnTo>
                    <a:lnTo>
                      <a:pt x="0" y="103146"/>
                    </a:lnTo>
                    <a:cubicBezTo>
                      <a:pt x="787" y="103933"/>
                      <a:pt x="787" y="104720"/>
                      <a:pt x="1575" y="105508"/>
                    </a:cubicBezTo>
                    <a:lnTo>
                      <a:pt x="2362" y="107082"/>
                    </a:lnTo>
                    <a:lnTo>
                      <a:pt x="3150" y="105508"/>
                    </a:lnTo>
                    <a:cubicBezTo>
                      <a:pt x="4724" y="102358"/>
                      <a:pt x="5512" y="99996"/>
                      <a:pt x="6299" y="96847"/>
                    </a:cubicBezTo>
                    <a:cubicBezTo>
                      <a:pt x="7874" y="88973"/>
                      <a:pt x="8661" y="81099"/>
                      <a:pt x="8661" y="73226"/>
                    </a:cubicBezTo>
                    <a:cubicBezTo>
                      <a:pt x="8661" y="70863"/>
                      <a:pt x="8661" y="68501"/>
                      <a:pt x="8661" y="66927"/>
                    </a:cubicBezTo>
                    <a:cubicBezTo>
                      <a:pt x="9449" y="48817"/>
                      <a:pt x="12598" y="33070"/>
                      <a:pt x="18897" y="19684"/>
                    </a:cubicBezTo>
                    <a:cubicBezTo>
                      <a:pt x="21259" y="14173"/>
                      <a:pt x="24408" y="8661"/>
                      <a:pt x="28345" y="393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8"/>
              <p:cNvSpPr/>
              <p:nvPr/>
            </p:nvSpPr>
            <p:spPr>
              <a:xfrm>
                <a:off x="6156818" y="1486439"/>
                <a:ext cx="41971" cy="87318"/>
              </a:xfrm>
              <a:custGeom>
                <a:avLst/>
                <a:gdLst/>
                <a:ahLst/>
                <a:cxnLst/>
                <a:rect l="l" t="t" r="r" b="b"/>
                <a:pathLst>
                  <a:path w="55961" h="116424" extrusionOk="0">
                    <a:moveTo>
                      <a:pt x="38793" y="109338"/>
                    </a:moveTo>
                    <a:cubicBezTo>
                      <a:pt x="38006" y="100677"/>
                      <a:pt x="38793" y="91228"/>
                      <a:pt x="42730" y="78631"/>
                    </a:cubicBezTo>
                    <a:cubicBezTo>
                      <a:pt x="44305" y="73906"/>
                      <a:pt x="45880" y="69182"/>
                      <a:pt x="47454" y="64458"/>
                    </a:cubicBezTo>
                    <a:cubicBezTo>
                      <a:pt x="49029" y="58946"/>
                      <a:pt x="51391" y="53435"/>
                      <a:pt x="52966" y="47923"/>
                    </a:cubicBezTo>
                    <a:cubicBezTo>
                      <a:pt x="55328" y="40837"/>
                      <a:pt x="56902" y="30601"/>
                      <a:pt x="55328" y="21152"/>
                    </a:cubicBezTo>
                    <a:cubicBezTo>
                      <a:pt x="52966" y="10917"/>
                      <a:pt x="45880" y="3043"/>
                      <a:pt x="37218" y="681"/>
                    </a:cubicBezTo>
                    <a:cubicBezTo>
                      <a:pt x="28557" y="-1681"/>
                      <a:pt x="18322" y="2256"/>
                      <a:pt x="11235" y="10129"/>
                    </a:cubicBezTo>
                    <a:cubicBezTo>
                      <a:pt x="5723" y="16428"/>
                      <a:pt x="2574" y="25089"/>
                      <a:pt x="999" y="36112"/>
                    </a:cubicBezTo>
                    <a:cubicBezTo>
                      <a:pt x="-1363" y="51860"/>
                      <a:pt x="999" y="68395"/>
                      <a:pt x="2574" y="84142"/>
                    </a:cubicBezTo>
                    <a:cubicBezTo>
                      <a:pt x="2574" y="87291"/>
                      <a:pt x="3361" y="91228"/>
                      <a:pt x="3361" y="94378"/>
                    </a:cubicBezTo>
                    <a:cubicBezTo>
                      <a:pt x="4149" y="99889"/>
                      <a:pt x="4149" y="105401"/>
                      <a:pt x="2574" y="110125"/>
                    </a:cubicBezTo>
                    <a:lnTo>
                      <a:pt x="2574" y="110913"/>
                    </a:lnTo>
                    <a:lnTo>
                      <a:pt x="3361" y="110913"/>
                    </a:lnTo>
                    <a:cubicBezTo>
                      <a:pt x="4149" y="110913"/>
                      <a:pt x="4936" y="111700"/>
                      <a:pt x="5723" y="111700"/>
                    </a:cubicBezTo>
                    <a:lnTo>
                      <a:pt x="6511" y="112487"/>
                    </a:lnTo>
                    <a:lnTo>
                      <a:pt x="6511" y="111700"/>
                    </a:lnTo>
                    <a:cubicBezTo>
                      <a:pt x="8086" y="106189"/>
                      <a:pt x="8086" y="99889"/>
                      <a:pt x="7298" y="94378"/>
                    </a:cubicBezTo>
                    <a:cubicBezTo>
                      <a:pt x="7298" y="91228"/>
                      <a:pt x="6511" y="87291"/>
                      <a:pt x="6511" y="84142"/>
                    </a:cubicBezTo>
                    <a:lnTo>
                      <a:pt x="5723" y="84142"/>
                    </a:lnTo>
                    <a:lnTo>
                      <a:pt x="5723" y="84142"/>
                    </a:lnTo>
                    <a:lnTo>
                      <a:pt x="6511" y="83355"/>
                    </a:lnTo>
                    <a:cubicBezTo>
                      <a:pt x="4936" y="68395"/>
                      <a:pt x="3361" y="51860"/>
                      <a:pt x="4936" y="36900"/>
                    </a:cubicBezTo>
                    <a:cubicBezTo>
                      <a:pt x="6511" y="26664"/>
                      <a:pt x="8873" y="18790"/>
                      <a:pt x="13597" y="13279"/>
                    </a:cubicBezTo>
                    <a:cubicBezTo>
                      <a:pt x="19109" y="6192"/>
                      <a:pt x="27770" y="3043"/>
                      <a:pt x="34856" y="5405"/>
                    </a:cubicBezTo>
                    <a:cubicBezTo>
                      <a:pt x="41943" y="6980"/>
                      <a:pt x="47454" y="14066"/>
                      <a:pt x="49816" y="22727"/>
                    </a:cubicBezTo>
                    <a:cubicBezTo>
                      <a:pt x="51391" y="29814"/>
                      <a:pt x="50604" y="36900"/>
                      <a:pt x="48242" y="47136"/>
                    </a:cubicBezTo>
                    <a:cubicBezTo>
                      <a:pt x="46667" y="52647"/>
                      <a:pt x="45092" y="58159"/>
                      <a:pt x="42730" y="62883"/>
                    </a:cubicBezTo>
                    <a:lnTo>
                      <a:pt x="42730" y="63670"/>
                    </a:lnTo>
                    <a:cubicBezTo>
                      <a:pt x="41155" y="68395"/>
                      <a:pt x="39581" y="73119"/>
                      <a:pt x="38006" y="77843"/>
                    </a:cubicBezTo>
                    <a:cubicBezTo>
                      <a:pt x="34069" y="90441"/>
                      <a:pt x="33281" y="100677"/>
                      <a:pt x="34069" y="110125"/>
                    </a:cubicBezTo>
                    <a:cubicBezTo>
                      <a:pt x="34069" y="111700"/>
                      <a:pt x="34856" y="114062"/>
                      <a:pt x="35644" y="115637"/>
                    </a:cubicBezTo>
                    <a:lnTo>
                      <a:pt x="35644" y="116424"/>
                    </a:lnTo>
                    <a:lnTo>
                      <a:pt x="36431" y="116424"/>
                    </a:lnTo>
                    <a:cubicBezTo>
                      <a:pt x="37218" y="116424"/>
                      <a:pt x="38006" y="116424"/>
                      <a:pt x="38793" y="116424"/>
                    </a:cubicBezTo>
                    <a:lnTo>
                      <a:pt x="40368" y="116424"/>
                    </a:lnTo>
                    <a:lnTo>
                      <a:pt x="40368" y="114849"/>
                    </a:lnTo>
                    <a:cubicBezTo>
                      <a:pt x="39581" y="112487"/>
                      <a:pt x="38793" y="110913"/>
                      <a:pt x="38793" y="10933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 name="Google Shape;461;p8"/>
              <p:cNvSpPr/>
              <p:nvPr/>
            </p:nvSpPr>
            <p:spPr>
              <a:xfrm>
                <a:off x="6151662" y="1474526"/>
                <a:ext cx="56690" cy="98050"/>
              </a:xfrm>
              <a:custGeom>
                <a:avLst/>
                <a:gdLst/>
                <a:ahLst/>
                <a:cxnLst/>
                <a:rect l="l" t="t" r="r" b="b"/>
                <a:pathLst>
                  <a:path w="75587" h="130733" extrusionOk="0">
                    <a:moveTo>
                      <a:pt x="51179" y="116561"/>
                    </a:moveTo>
                    <a:cubicBezTo>
                      <a:pt x="52754" y="103963"/>
                      <a:pt x="57478" y="92940"/>
                      <a:pt x="62990" y="81129"/>
                    </a:cubicBezTo>
                    <a:lnTo>
                      <a:pt x="64565" y="77980"/>
                    </a:lnTo>
                    <a:cubicBezTo>
                      <a:pt x="70076" y="65382"/>
                      <a:pt x="75587" y="51996"/>
                      <a:pt x="75587" y="37824"/>
                    </a:cubicBezTo>
                    <a:cubicBezTo>
                      <a:pt x="75587" y="24439"/>
                      <a:pt x="69289" y="8691"/>
                      <a:pt x="55116" y="2392"/>
                    </a:cubicBezTo>
                    <a:cubicBezTo>
                      <a:pt x="44093" y="-2332"/>
                      <a:pt x="29920" y="30"/>
                      <a:pt x="18897" y="8691"/>
                    </a:cubicBezTo>
                    <a:cubicBezTo>
                      <a:pt x="10236" y="15777"/>
                      <a:pt x="3937" y="27588"/>
                      <a:pt x="1575" y="40973"/>
                    </a:cubicBezTo>
                    <a:cubicBezTo>
                      <a:pt x="-787" y="53571"/>
                      <a:pt x="0" y="65382"/>
                      <a:pt x="787" y="77192"/>
                    </a:cubicBezTo>
                    <a:lnTo>
                      <a:pt x="787" y="81917"/>
                    </a:lnTo>
                    <a:cubicBezTo>
                      <a:pt x="1575" y="92152"/>
                      <a:pt x="2362" y="102388"/>
                      <a:pt x="1575" y="112624"/>
                    </a:cubicBezTo>
                    <a:cubicBezTo>
                      <a:pt x="1575" y="114986"/>
                      <a:pt x="787" y="117348"/>
                      <a:pt x="0" y="120498"/>
                    </a:cubicBezTo>
                    <a:lnTo>
                      <a:pt x="0" y="121285"/>
                    </a:lnTo>
                    <a:lnTo>
                      <a:pt x="787" y="122073"/>
                    </a:lnTo>
                    <a:cubicBezTo>
                      <a:pt x="1575" y="122073"/>
                      <a:pt x="2362" y="122860"/>
                      <a:pt x="3150" y="122860"/>
                    </a:cubicBezTo>
                    <a:lnTo>
                      <a:pt x="3937" y="123647"/>
                    </a:lnTo>
                    <a:lnTo>
                      <a:pt x="4724" y="122860"/>
                    </a:lnTo>
                    <a:cubicBezTo>
                      <a:pt x="6299" y="119710"/>
                      <a:pt x="6299" y="115773"/>
                      <a:pt x="6299" y="113411"/>
                    </a:cubicBezTo>
                    <a:cubicBezTo>
                      <a:pt x="7087" y="103176"/>
                      <a:pt x="6299" y="92152"/>
                      <a:pt x="5512" y="81917"/>
                    </a:cubicBezTo>
                    <a:lnTo>
                      <a:pt x="5512" y="77192"/>
                    </a:lnTo>
                    <a:cubicBezTo>
                      <a:pt x="4724" y="66169"/>
                      <a:pt x="3937" y="53571"/>
                      <a:pt x="6299" y="41761"/>
                    </a:cubicBezTo>
                    <a:cubicBezTo>
                      <a:pt x="8661" y="29163"/>
                      <a:pt x="14173" y="18927"/>
                      <a:pt x="22046" y="11841"/>
                    </a:cubicBezTo>
                    <a:cubicBezTo>
                      <a:pt x="31495" y="3967"/>
                      <a:pt x="43305" y="1605"/>
                      <a:pt x="53541" y="6329"/>
                    </a:cubicBezTo>
                    <a:cubicBezTo>
                      <a:pt x="66139" y="11841"/>
                      <a:pt x="71651" y="26013"/>
                      <a:pt x="71651" y="37824"/>
                    </a:cubicBezTo>
                    <a:cubicBezTo>
                      <a:pt x="71651" y="51209"/>
                      <a:pt x="66139" y="63807"/>
                      <a:pt x="61415" y="76405"/>
                    </a:cubicBezTo>
                    <a:lnTo>
                      <a:pt x="59840" y="79554"/>
                    </a:lnTo>
                    <a:cubicBezTo>
                      <a:pt x="54329" y="91365"/>
                      <a:pt x="49604" y="103176"/>
                      <a:pt x="48029" y="115773"/>
                    </a:cubicBezTo>
                    <a:cubicBezTo>
                      <a:pt x="47242" y="120498"/>
                      <a:pt x="47242" y="125222"/>
                      <a:pt x="48029" y="129946"/>
                    </a:cubicBezTo>
                    <a:lnTo>
                      <a:pt x="48029" y="130733"/>
                    </a:lnTo>
                    <a:lnTo>
                      <a:pt x="48817" y="130733"/>
                    </a:lnTo>
                    <a:cubicBezTo>
                      <a:pt x="49604" y="130733"/>
                      <a:pt x="50392" y="130733"/>
                      <a:pt x="51179" y="129946"/>
                    </a:cubicBezTo>
                    <a:lnTo>
                      <a:pt x="51966" y="129946"/>
                    </a:lnTo>
                    <a:lnTo>
                      <a:pt x="51966" y="129159"/>
                    </a:lnTo>
                    <a:cubicBezTo>
                      <a:pt x="51179" y="126009"/>
                      <a:pt x="51179" y="121285"/>
                      <a:pt x="51179" y="11656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 name="Google Shape;462;p8"/>
              <p:cNvSpPr/>
              <p:nvPr/>
            </p:nvSpPr>
            <p:spPr>
              <a:xfrm>
                <a:off x="6163954" y="1498695"/>
                <a:ext cx="23017" cy="76243"/>
              </a:xfrm>
              <a:custGeom>
                <a:avLst/>
                <a:gdLst/>
                <a:ahLst/>
                <a:cxnLst/>
                <a:rect l="l" t="t" r="r" b="b"/>
                <a:pathLst>
                  <a:path w="30689" h="101658" extrusionOk="0">
                    <a:moveTo>
                      <a:pt x="30067" y="11898"/>
                    </a:moveTo>
                    <a:cubicBezTo>
                      <a:pt x="29279" y="6386"/>
                      <a:pt x="26130" y="87"/>
                      <a:pt x="19830" y="87"/>
                    </a:cubicBezTo>
                    <a:cubicBezTo>
                      <a:pt x="14319" y="-700"/>
                      <a:pt x="10382" y="4024"/>
                      <a:pt x="8020" y="7173"/>
                    </a:cubicBezTo>
                    <a:cubicBezTo>
                      <a:pt x="1721" y="16622"/>
                      <a:pt x="-641" y="28432"/>
                      <a:pt x="146" y="44967"/>
                    </a:cubicBezTo>
                    <a:cubicBezTo>
                      <a:pt x="146" y="49692"/>
                      <a:pt x="934" y="53628"/>
                      <a:pt x="1721" y="58353"/>
                    </a:cubicBezTo>
                    <a:cubicBezTo>
                      <a:pt x="2509" y="66226"/>
                      <a:pt x="3296" y="74100"/>
                      <a:pt x="3296" y="82761"/>
                    </a:cubicBezTo>
                    <a:cubicBezTo>
                      <a:pt x="3296" y="88273"/>
                      <a:pt x="2509" y="92997"/>
                      <a:pt x="146" y="97721"/>
                    </a:cubicBezTo>
                    <a:lnTo>
                      <a:pt x="146" y="98508"/>
                    </a:lnTo>
                    <a:lnTo>
                      <a:pt x="934" y="98508"/>
                    </a:lnTo>
                    <a:cubicBezTo>
                      <a:pt x="1721" y="98508"/>
                      <a:pt x="2509" y="99296"/>
                      <a:pt x="3296" y="99296"/>
                    </a:cubicBezTo>
                    <a:lnTo>
                      <a:pt x="4083" y="99296"/>
                    </a:lnTo>
                    <a:lnTo>
                      <a:pt x="4083" y="98508"/>
                    </a:lnTo>
                    <a:cubicBezTo>
                      <a:pt x="5658" y="93784"/>
                      <a:pt x="6445" y="88273"/>
                      <a:pt x="7233" y="82761"/>
                    </a:cubicBezTo>
                    <a:cubicBezTo>
                      <a:pt x="8020" y="74100"/>
                      <a:pt x="6445" y="66226"/>
                      <a:pt x="5658" y="57565"/>
                    </a:cubicBezTo>
                    <a:cubicBezTo>
                      <a:pt x="4871" y="52841"/>
                      <a:pt x="4871" y="48904"/>
                      <a:pt x="4083" y="44967"/>
                    </a:cubicBezTo>
                    <a:cubicBezTo>
                      <a:pt x="3296" y="30007"/>
                      <a:pt x="4871" y="18197"/>
                      <a:pt x="11169" y="10323"/>
                    </a:cubicBezTo>
                    <a:cubicBezTo>
                      <a:pt x="11957" y="8748"/>
                      <a:pt x="15106" y="4811"/>
                      <a:pt x="18256" y="5599"/>
                    </a:cubicBezTo>
                    <a:cubicBezTo>
                      <a:pt x="21405" y="5599"/>
                      <a:pt x="23767" y="10323"/>
                      <a:pt x="24555" y="14260"/>
                    </a:cubicBezTo>
                    <a:cubicBezTo>
                      <a:pt x="26917" y="26070"/>
                      <a:pt x="22980" y="37881"/>
                      <a:pt x="18256" y="50479"/>
                    </a:cubicBezTo>
                    <a:cubicBezTo>
                      <a:pt x="16681" y="55990"/>
                      <a:pt x="14319" y="61502"/>
                      <a:pt x="12744" y="67801"/>
                    </a:cubicBezTo>
                    <a:cubicBezTo>
                      <a:pt x="10382" y="78824"/>
                      <a:pt x="10382" y="89848"/>
                      <a:pt x="11957" y="100871"/>
                    </a:cubicBezTo>
                    <a:lnTo>
                      <a:pt x="11957" y="101658"/>
                    </a:lnTo>
                    <a:lnTo>
                      <a:pt x="12744" y="101658"/>
                    </a:lnTo>
                    <a:cubicBezTo>
                      <a:pt x="13531" y="101658"/>
                      <a:pt x="14319" y="101658"/>
                      <a:pt x="15106" y="101658"/>
                    </a:cubicBezTo>
                    <a:lnTo>
                      <a:pt x="16681" y="101658"/>
                    </a:lnTo>
                    <a:lnTo>
                      <a:pt x="16681" y="100083"/>
                    </a:lnTo>
                    <a:cubicBezTo>
                      <a:pt x="15106" y="89060"/>
                      <a:pt x="15106" y="78037"/>
                      <a:pt x="17468" y="67801"/>
                    </a:cubicBezTo>
                    <a:cubicBezTo>
                      <a:pt x="19043" y="62290"/>
                      <a:pt x="20618" y="55990"/>
                      <a:pt x="22193" y="51266"/>
                    </a:cubicBezTo>
                    <a:cubicBezTo>
                      <a:pt x="27704" y="37881"/>
                      <a:pt x="32429" y="25283"/>
                      <a:pt x="30067" y="1189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 name="Google Shape;463;p8"/>
              <p:cNvSpPr/>
              <p:nvPr/>
            </p:nvSpPr>
            <p:spPr>
              <a:xfrm>
                <a:off x="6122726" y="1462148"/>
                <a:ext cx="114563" cy="114562"/>
              </a:xfrm>
              <a:custGeom>
                <a:avLst/>
                <a:gdLst/>
                <a:ahLst/>
                <a:cxnLst/>
                <a:rect l="l" t="t" r="r" b="b"/>
                <a:pathLst>
                  <a:path w="152750" h="152749" extrusionOk="0">
                    <a:moveTo>
                      <a:pt x="76375" y="0"/>
                    </a:moveTo>
                    <a:cubicBezTo>
                      <a:pt x="33857" y="0"/>
                      <a:pt x="0" y="34644"/>
                      <a:pt x="0" y="76375"/>
                    </a:cubicBezTo>
                    <a:cubicBezTo>
                      <a:pt x="0" y="118106"/>
                      <a:pt x="34645" y="152750"/>
                      <a:pt x="76375" y="152750"/>
                    </a:cubicBezTo>
                    <a:cubicBezTo>
                      <a:pt x="118893" y="152750"/>
                      <a:pt x="152750" y="118106"/>
                      <a:pt x="152750" y="76375"/>
                    </a:cubicBezTo>
                    <a:cubicBezTo>
                      <a:pt x="152750" y="34644"/>
                      <a:pt x="118893" y="0"/>
                      <a:pt x="76375" y="0"/>
                    </a:cubicBezTo>
                    <a:close/>
                    <a:moveTo>
                      <a:pt x="148813" y="76375"/>
                    </a:moveTo>
                    <a:cubicBezTo>
                      <a:pt x="148813" y="116531"/>
                      <a:pt x="116531" y="148813"/>
                      <a:pt x="76375" y="148813"/>
                    </a:cubicBezTo>
                    <a:cubicBezTo>
                      <a:pt x="36219" y="148813"/>
                      <a:pt x="3937" y="116531"/>
                      <a:pt x="3937" y="76375"/>
                    </a:cubicBezTo>
                    <a:cubicBezTo>
                      <a:pt x="3937" y="36219"/>
                      <a:pt x="36219" y="3937"/>
                      <a:pt x="76375" y="3937"/>
                    </a:cubicBezTo>
                    <a:cubicBezTo>
                      <a:pt x="116531" y="3937"/>
                      <a:pt x="148813" y="36219"/>
                      <a:pt x="148813" y="763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464" name="Google Shape;464;p8"/>
            <p:cNvGrpSpPr/>
            <p:nvPr/>
          </p:nvGrpSpPr>
          <p:grpSpPr>
            <a:xfrm>
              <a:off x="8123934" y="4403164"/>
              <a:ext cx="188378" cy="272233"/>
              <a:chOff x="973321" y="3018189"/>
              <a:chExt cx="188378" cy="272233"/>
            </a:xfrm>
          </p:grpSpPr>
          <p:sp>
            <p:nvSpPr>
              <p:cNvPr id="465" name="Google Shape;465;p8"/>
              <p:cNvSpPr/>
              <p:nvPr/>
            </p:nvSpPr>
            <p:spPr>
              <a:xfrm>
                <a:off x="1041232" y="3018189"/>
                <a:ext cx="50785" cy="108657"/>
              </a:xfrm>
              <a:custGeom>
                <a:avLst/>
                <a:gdLst/>
                <a:ahLst/>
                <a:cxnLst/>
                <a:rect l="l" t="t" r="r" b="b"/>
                <a:pathLst>
                  <a:path w="67713" h="144876" extrusionOk="0">
                    <a:moveTo>
                      <a:pt x="34644" y="144876"/>
                    </a:moveTo>
                    <a:cubicBezTo>
                      <a:pt x="31495" y="144876"/>
                      <a:pt x="29133" y="143301"/>
                      <a:pt x="27558" y="140939"/>
                    </a:cubicBezTo>
                    <a:cubicBezTo>
                      <a:pt x="26771" y="138577"/>
                      <a:pt x="0" y="87398"/>
                      <a:pt x="0" y="53541"/>
                    </a:cubicBezTo>
                    <a:cubicBezTo>
                      <a:pt x="0" y="16535"/>
                      <a:pt x="17322" y="0"/>
                      <a:pt x="33857" y="0"/>
                    </a:cubicBezTo>
                    <a:cubicBezTo>
                      <a:pt x="49604" y="0"/>
                      <a:pt x="67714" y="14173"/>
                      <a:pt x="67714" y="53541"/>
                    </a:cubicBezTo>
                    <a:cubicBezTo>
                      <a:pt x="67714" y="87398"/>
                      <a:pt x="41731" y="138577"/>
                      <a:pt x="40156" y="140939"/>
                    </a:cubicBezTo>
                    <a:cubicBezTo>
                      <a:pt x="40156" y="143301"/>
                      <a:pt x="37794" y="144876"/>
                      <a:pt x="34644" y="144876"/>
                    </a:cubicBezTo>
                    <a:close/>
                    <a:moveTo>
                      <a:pt x="34644" y="14960"/>
                    </a:moveTo>
                    <a:cubicBezTo>
                      <a:pt x="25196" y="14960"/>
                      <a:pt x="16535" y="28345"/>
                      <a:pt x="16535" y="52754"/>
                    </a:cubicBezTo>
                    <a:cubicBezTo>
                      <a:pt x="16535" y="72438"/>
                      <a:pt x="27558" y="100784"/>
                      <a:pt x="34644" y="118105"/>
                    </a:cubicBezTo>
                    <a:cubicBezTo>
                      <a:pt x="42518" y="100784"/>
                      <a:pt x="52754" y="72438"/>
                      <a:pt x="52754" y="52754"/>
                    </a:cubicBezTo>
                    <a:cubicBezTo>
                      <a:pt x="52754" y="29920"/>
                      <a:pt x="45668" y="14960"/>
                      <a:pt x="34644" y="1496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66" name="Google Shape;466;p8"/>
              <p:cNvGrpSpPr/>
              <p:nvPr/>
            </p:nvGrpSpPr>
            <p:grpSpPr>
              <a:xfrm>
                <a:off x="973321" y="3050914"/>
                <a:ext cx="188378" cy="239508"/>
                <a:chOff x="973321" y="3050914"/>
                <a:chExt cx="188378" cy="239508"/>
              </a:xfrm>
            </p:grpSpPr>
            <p:sp>
              <p:nvSpPr>
                <p:cNvPr id="467" name="Google Shape;467;p8"/>
                <p:cNvSpPr/>
                <p:nvPr/>
              </p:nvSpPr>
              <p:spPr>
                <a:xfrm>
                  <a:off x="1058135" y="3050914"/>
                  <a:ext cx="83847" cy="85971"/>
                </a:xfrm>
                <a:custGeom>
                  <a:avLst/>
                  <a:gdLst/>
                  <a:ahLst/>
                  <a:cxnLst/>
                  <a:rect l="l" t="t" r="r" b="b"/>
                  <a:pathLst>
                    <a:path w="111796" h="114628" extrusionOk="0">
                      <a:moveTo>
                        <a:pt x="8169" y="114629"/>
                      </a:moveTo>
                      <a:cubicBezTo>
                        <a:pt x="5807" y="114629"/>
                        <a:pt x="4232" y="113841"/>
                        <a:pt x="2657" y="112267"/>
                      </a:cubicBezTo>
                      <a:cubicBezTo>
                        <a:pt x="295" y="109904"/>
                        <a:pt x="-492" y="107542"/>
                        <a:pt x="295" y="104393"/>
                      </a:cubicBezTo>
                      <a:cubicBezTo>
                        <a:pt x="1083" y="102031"/>
                        <a:pt x="17617" y="46915"/>
                        <a:pt x="41239" y="22506"/>
                      </a:cubicBezTo>
                      <a:cubicBezTo>
                        <a:pt x="67222" y="-4264"/>
                        <a:pt x="90843" y="-4264"/>
                        <a:pt x="103441" y="7546"/>
                      </a:cubicBezTo>
                      <a:cubicBezTo>
                        <a:pt x="114464" y="18570"/>
                        <a:pt x="118401" y="41404"/>
                        <a:pt x="90843" y="69749"/>
                      </a:cubicBezTo>
                      <a:lnTo>
                        <a:pt x="90843" y="69749"/>
                      </a:lnTo>
                      <a:cubicBezTo>
                        <a:pt x="67222" y="94157"/>
                        <a:pt x="12893" y="113054"/>
                        <a:pt x="10531" y="113841"/>
                      </a:cubicBezTo>
                      <a:cubicBezTo>
                        <a:pt x="10531" y="113841"/>
                        <a:pt x="9744" y="114629"/>
                        <a:pt x="8169" y="114629"/>
                      </a:cubicBezTo>
                      <a:close/>
                      <a:moveTo>
                        <a:pt x="84544" y="15420"/>
                      </a:moveTo>
                      <a:cubicBezTo>
                        <a:pt x="76670" y="15420"/>
                        <a:pt x="65647" y="20932"/>
                        <a:pt x="53837" y="32742"/>
                      </a:cubicBezTo>
                      <a:cubicBezTo>
                        <a:pt x="39664" y="46915"/>
                        <a:pt x="28641" y="75260"/>
                        <a:pt x="21554" y="92583"/>
                      </a:cubicBezTo>
                      <a:cubicBezTo>
                        <a:pt x="38876" y="85496"/>
                        <a:pt x="66434" y="72898"/>
                        <a:pt x="79820" y="57938"/>
                      </a:cubicBezTo>
                      <a:lnTo>
                        <a:pt x="79820" y="57938"/>
                      </a:lnTo>
                      <a:cubicBezTo>
                        <a:pt x="95567" y="41404"/>
                        <a:pt x="100291" y="25656"/>
                        <a:pt x="92418" y="17782"/>
                      </a:cubicBezTo>
                      <a:cubicBezTo>
                        <a:pt x="90843" y="16208"/>
                        <a:pt x="87693" y="15420"/>
                        <a:pt x="84544"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8" name="Google Shape;468;p8"/>
                <p:cNvSpPr/>
                <p:nvPr/>
              </p:nvSpPr>
              <p:spPr>
                <a:xfrm>
                  <a:off x="992447" y="3050914"/>
                  <a:ext cx="83847" cy="85971"/>
                </a:xfrm>
                <a:custGeom>
                  <a:avLst/>
                  <a:gdLst/>
                  <a:ahLst/>
                  <a:cxnLst/>
                  <a:rect l="l" t="t" r="r" b="b"/>
                  <a:pathLst>
                    <a:path w="111796" h="114628" extrusionOk="0">
                      <a:moveTo>
                        <a:pt x="103628" y="114629"/>
                      </a:moveTo>
                      <a:cubicBezTo>
                        <a:pt x="102840" y="114629"/>
                        <a:pt x="102053" y="114629"/>
                        <a:pt x="101266" y="113841"/>
                      </a:cubicBezTo>
                      <a:cubicBezTo>
                        <a:pt x="98903" y="113054"/>
                        <a:pt x="44575" y="94157"/>
                        <a:pt x="20954" y="69749"/>
                      </a:cubicBezTo>
                      <a:cubicBezTo>
                        <a:pt x="-6604" y="41404"/>
                        <a:pt x="-2667" y="18570"/>
                        <a:pt x="8356" y="7546"/>
                      </a:cubicBezTo>
                      <a:cubicBezTo>
                        <a:pt x="20954" y="-4264"/>
                        <a:pt x="44575" y="-4264"/>
                        <a:pt x="70558" y="22506"/>
                      </a:cubicBezTo>
                      <a:cubicBezTo>
                        <a:pt x="94179" y="46915"/>
                        <a:pt x="110714" y="102031"/>
                        <a:pt x="111501" y="104393"/>
                      </a:cubicBezTo>
                      <a:cubicBezTo>
                        <a:pt x="112289" y="107542"/>
                        <a:pt x="111501" y="109904"/>
                        <a:pt x="109139" y="112267"/>
                      </a:cubicBezTo>
                      <a:cubicBezTo>
                        <a:pt x="107565" y="113841"/>
                        <a:pt x="105202" y="114629"/>
                        <a:pt x="103628" y="114629"/>
                      </a:cubicBezTo>
                      <a:close/>
                      <a:moveTo>
                        <a:pt x="27253" y="15420"/>
                      </a:moveTo>
                      <a:cubicBezTo>
                        <a:pt x="23316" y="15420"/>
                        <a:pt x="20954" y="16208"/>
                        <a:pt x="18592" y="18570"/>
                      </a:cubicBezTo>
                      <a:cubicBezTo>
                        <a:pt x="10718" y="26443"/>
                        <a:pt x="15442" y="42191"/>
                        <a:pt x="31190" y="58725"/>
                      </a:cubicBezTo>
                      <a:lnTo>
                        <a:pt x="31190" y="58725"/>
                      </a:lnTo>
                      <a:cubicBezTo>
                        <a:pt x="45362" y="72898"/>
                        <a:pt x="72133" y="86283"/>
                        <a:pt x="89455" y="93370"/>
                      </a:cubicBezTo>
                      <a:cubicBezTo>
                        <a:pt x="83156" y="76048"/>
                        <a:pt x="71345" y="47702"/>
                        <a:pt x="57173" y="33530"/>
                      </a:cubicBezTo>
                      <a:cubicBezTo>
                        <a:pt x="46937" y="20932"/>
                        <a:pt x="35126" y="15420"/>
                        <a:pt x="27253" y="1542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 name="Google Shape;469;p8"/>
                <p:cNvSpPr/>
                <p:nvPr/>
              </p:nvSpPr>
              <p:spPr>
                <a:xfrm>
                  <a:off x="992218" y="3167002"/>
                  <a:ext cx="149994" cy="117515"/>
                </a:xfrm>
                <a:custGeom>
                  <a:avLst/>
                  <a:gdLst/>
                  <a:ahLst/>
                  <a:cxnLst/>
                  <a:rect l="l" t="t" r="r" b="b"/>
                  <a:pathLst>
                    <a:path w="199992" h="156686" extrusionOk="0">
                      <a:moveTo>
                        <a:pt x="0" y="0"/>
                      </a:moveTo>
                      <a:lnTo>
                        <a:pt x="199992" y="0"/>
                      </a:lnTo>
                      <a:lnTo>
                        <a:pt x="199992" y="156687"/>
                      </a:lnTo>
                      <a:lnTo>
                        <a:pt x="0" y="156687"/>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8"/>
                <p:cNvSpPr/>
                <p:nvPr/>
              </p:nvSpPr>
              <p:spPr>
                <a:xfrm>
                  <a:off x="986312" y="3161097"/>
                  <a:ext cx="161804" cy="129325"/>
                </a:xfrm>
                <a:custGeom>
                  <a:avLst/>
                  <a:gdLst/>
                  <a:ahLst/>
                  <a:cxnLst/>
                  <a:rect l="l" t="t" r="r" b="b"/>
                  <a:pathLst>
                    <a:path w="215739" h="172434" extrusionOk="0">
                      <a:moveTo>
                        <a:pt x="207866" y="172434"/>
                      </a:moveTo>
                      <a:lnTo>
                        <a:pt x="7874" y="172434"/>
                      </a:lnTo>
                      <a:cubicBezTo>
                        <a:pt x="3149" y="172434"/>
                        <a:pt x="0" y="169285"/>
                        <a:pt x="0" y="164561"/>
                      </a:cubicBezTo>
                      <a:lnTo>
                        <a:pt x="0" y="7874"/>
                      </a:lnTo>
                      <a:cubicBezTo>
                        <a:pt x="0" y="3150"/>
                        <a:pt x="3149" y="0"/>
                        <a:pt x="7874" y="0"/>
                      </a:cubicBezTo>
                      <a:lnTo>
                        <a:pt x="207866" y="0"/>
                      </a:lnTo>
                      <a:cubicBezTo>
                        <a:pt x="212590" y="0"/>
                        <a:pt x="215740" y="3150"/>
                        <a:pt x="215740" y="7874"/>
                      </a:cubicBezTo>
                      <a:lnTo>
                        <a:pt x="215740" y="164561"/>
                      </a:lnTo>
                      <a:cubicBezTo>
                        <a:pt x="215740" y="168498"/>
                        <a:pt x="211803" y="172434"/>
                        <a:pt x="207866" y="172434"/>
                      </a:cubicBezTo>
                      <a:close/>
                      <a:moveTo>
                        <a:pt x="15747" y="156687"/>
                      </a:moveTo>
                      <a:lnTo>
                        <a:pt x="199992" y="156687"/>
                      </a:lnTo>
                      <a:lnTo>
                        <a:pt x="199992" y="15747"/>
                      </a:lnTo>
                      <a:lnTo>
                        <a:pt x="15747" y="15747"/>
                      </a:lnTo>
                      <a:lnTo>
                        <a:pt x="15747" y="15668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8"/>
                <p:cNvSpPr/>
                <p:nvPr/>
              </p:nvSpPr>
              <p:spPr>
                <a:xfrm>
                  <a:off x="978635" y="3133342"/>
                  <a:ext cx="176567" cy="33660"/>
                </a:xfrm>
                <a:custGeom>
                  <a:avLst/>
                  <a:gdLst/>
                  <a:ahLst/>
                  <a:cxnLst/>
                  <a:rect l="l" t="t" r="r" b="b"/>
                  <a:pathLst>
                    <a:path w="235423" h="44880" extrusionOk="0">
                      <a:moveTo>
                        <a:pt x="0" y="0"/>
                      </a:moveTo>
                      <a:lnTo>
                        <a:pt x="235424" y="0"/>
                      </a:lnTo>
                      <a:lnTo>
                        <a:pt x="235424" y="44880"/>
                      </a:lnTo>
                      <a:lnTo>
                        <a:pt x="0" y="448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8"/>
                <p:cNvSpPr/>
                <p:nvPr/>
              </p:nvSpPr>
              <p:spPr>
                <a:xfrm>
                  <a:off x="973321" y="3127436"/>
                  <a:ext cx="188378" cy="45470"/>
                </a:xfrm>
                <a:custGeom>
                  <a:avLst/>
                  <a:gdLst/>
                  <a:ahLst/>
                  <a:cxnLst/>
                  <a:rect l="l" t="t" r="r" b="b"/>
                  <a:pathLst>
                    <a:path w="251171" h="60627" extrusionOk="0">
                      <a:moveTo>
                        <a:pt x="243298" y="60628"/>
                      </a:moveTo>
                      <a:lnTo>
                        <a:pt x="7874" y="60628"/>
                      </a:lnTo>
                      <a:cubicBezTo>
                        <a:pt x="3149" y="60628"/>
                        <a:pt x="0" y="57478"/>
                        <a:pt x="0" y="52754"/>
                      </a:cubicBezTo>
                      <a:lnTo>
                        <a:pt x="0" y="7874"/>
                      </a:lnTo>
                      <a:cubicBezTo>
                        <a:pt x="0" y="3150"/>
                        <a:pt x="3149" y="0"/>
                        <a:pt x="7874" y="0"/>
                      </a:cubicBezTo>
                      <a:lnTo>
                        <a:pt x="243298" y="0"/>
                      </a:lnTo>
                      <a:cubicBezTo>
                        <a:pt x="248022" y="0"/>
                        <a:pt x="251171" y="3150"/>
                        <a:pt x="251171" y="7874"/>
                      </a:cubicBezTo>
                      <a:lnTo>
                        <a:pt x="251171" y="52754"/>
                      </a:lnTo>
                      <a:cubicBezTo>
                        <a:pt x="251171" y="57478"/>
                        <a:pt x="247234" y="60628"/>
                        <a:pt x="243298" y="60628"/>
                      </a:cubicBezTo>
                      <a:close/>
                      <a:moveTo>
                        <a:pt x="14960" y="44880"/>
                      </a:moveTo>
                      <a:lnTo>
                        <a:pt x="234637" y="44880"/>
                      </a:lnTo>
                      <a:lnTo>
                        <a:pt x="234637" y="15747"/>
                      </a:lnTo>
                      <a:lnTo>
                        <a:pt x="14960" y="15747"/>
                      </a:lnTo>
                      <a:lnTo>
                        <a:pt x="14960" y="448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8"/>
                <p:cNvSpPr/>
                <p:nvPr/>
              </p:nvSpPr>
              <p:spPr>
                <a:xfrm>
                  <a:off x="1067215" y="3167002"/>
                  <a:ext cx="5905" cy="117515"/>
                </a:xfrm>
                <a:custGeom>
                  <a:avLst/>
                  <a:gdLst/>
                  <a:ahLst/>
                  <a:cxnLst/>
                  <a:rect l="l" t="t" r="r" b="b"/>
                  <a:pathLst>
                    <a:path w="7873" h="156686" extrusionOk="0">
                      <a:moveTo>
                        <a:pt x="0" y="0"/>
                      </a:moveTo>
                      <a:lnTo>
                        <a:pt x="0" y="156687"/>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8"/>
                <p:cNvSpPr/>
                <p:nvPr/>
              </p:nvSpPr>
              <p:spPr>
                <a:xfrm>
                  <a:off x="1061309" y="3161097"/>
                  <a:ext cx="11810" cy="129325"/>
                </a:xfrm>
                <a:custGeom>
                  <a:avLst/>
                  <a:gdLst/>
                  <a:ahLst/>
                  <a:cxnLst/>
                  <a:rect l="l" t="t" r="r" b="b"/>
                  <a:pathLst>
                    <a:path w="15747" h="172434" extrusionOk="0">
                      <a:moveTo>
                        <a:pt x="7874" y="172434"/>
                      </a:moveTo>
                      <a:cubicBezTo>
                        <a:pt x="3149" y="172434"/>
                        <a:pt x="0" y="169285"/>
                        <a:pt x="0" y="164561"/>
                      </a:cubicBezTo>
                      <a:lnTo>
                        <a:pt x="0" y="7874"/>
                      </a:lnTo>
                      <a:cubicBezTo>
                        <a:pt x="0" y="3150"/>
                        <a:pt x="3149" y="0"/>
                        <a:pt x="7874" y="0"/>
                      </a:cubicBezTo>
                      <a:cubicBezTo>
                        <a:pt x="12598" y="0"/>
                        <a:pt x="15747" y="3150"/>
                        <a:pt x="15747" y="7874"/>
                      </a:cubicBezTo>
                      <a:lnTo>
                        <a:pt x="15747" y="164561"/>
                      </a:lnTo>
                      <a:cubicBezTo>
                        <a:pt x="15747" y="168498"/>
                        <a:pt x="12598" y="172434"/>
                        <a:pt x="7874" y="17243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8"/>
                <p:cNvSpPr/>
                <p:nvPr/>
              </p:nvSpPr>
              <p:spPr>
                <a:xfrm>
                  <a:off x="992218" y="3210701"/>
                  <a:ext cx="149994" cy="5905"/>
                </a:xfrm>
                <a:custGeom>
                  <a:avLst/>
                  <a:gdLst/>
                  <a:ahLst/>
                  <a:cxnLst/>
                  <a:rect l="l" t="t" r="r" b="b"/>
                  <a:pathLst>
                    <a:path w="199992" h="7873" extrusionOk="0">
                      <a:moveTo>
                        <a:pt x="0" y="0"/>
                      </a:moveTo>
                      <a:lnTo>
                        <a:pt x="199992"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8"/>
                <p:cNvSpPr/>
                <p:nvPr/>
              </p:nvSpPr>
              <p:spPr>
                <a:xfrm>
                  <a:off x="986312" y="3204796"/>
                  <a:ext cx="161804" cy="11810"/>
                </a:xfrm>
                <a:custGeom>
                  <a:avLst/>
                  <a:gdLst/>
                  <a:ahLst/>
                  <a:cxnLst/>
                  <a:rect l="l" t="t" r="r" b="b"/>
                  <a:pathLst>
                    <a:path w="215739" h="15747" extrusionOk="0">
                      <a:moveTo>
                        <a:pt x="207866" y="15747"/>
                      </a:moveTo>
                      <a:lnTo>
                        <a:pt x="7874" y="15747"/>
                      </a:lnTo>
                      <a:cubicBezTo>
                        <a:pt x="3149" y="15747"/>
                        <a:pt x="0" y="12598"/>
                        <a:pt x="0" y="7874"/>
                      </a:cubicBezTo>
                      <a:cubicBezTo>
                        <a:pt x="0" y="3149"/>
                        <a:pt x="3149" y="0"/>
                        <a:pt x="7874" y="0"/>
                      </a:cubicBezTo>
                      <a:lnTo>
                        <a:pt x="207866" y="0"/>
                      </a:lnTo>
                      <a:cubicBezTo>
                        <a:pt x="212590" y="0"/>
                        <a:pt x="215740" y="3149"/>
                        <a:pt x="215740" y="7874"/>
                      </a:cubicBezTo>
                      <a:cubicBezTo>
                        <a:pt x="215740" y="12598"/>
                        <a:pt x="211803" y="15747"/>
                        <a:pt x="207866"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grpSp>
          <p:nvGrpSpPr>
            <p:cNvPr id="477" name="Google Shape;477;p8"/>
            <p:cNvGrpSpPr/>
            <p:nvPr/>
          </p:nvGrpSpPr>
          <p:grpSpPr>
            <a:xfrm>
              <a:off x="8477657" y="3836389"/>
              <a:ext cx="330931" cy="330928"/>
              <a:chOff x="3558649" y="1625723"/>
              <a:chExt cx="373217" cy="373213"/>
            </a:xfrm>
          </p:grpSpPr>
          <p:sp>
            <p:nvSpPr>
              <p:cNvPr id="478" name="Google Shape;478;p8"/>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9" name="Google Shape;479;p8"/>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 name="Google Shape;480;p8"/>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 name="Google Shape;481;p8"/>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82" name="Google Shape;482;p8"/>
            <p:cNvSpPr/>
            <p:nvPr/>
          </p:nvSpPr>
          <p:spPr>
            <a:xfrm rot="10800000">
              <a:off x="8351998" y="4199469"/>
              <a:ext cx="311750" cy="404530"/>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3" name="Google Shape;483;p8"/>
            <p:cNvSpPr/>
            <p:nvPr/>
          </p:nvSpPr>
          <p:spPr>
            <a:xfrm rot="5400000" flipH="1">
              <a:off x="7891417" y="4499196"/>
              <a:ext cx="99038" cy="568273"/>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84" name="Google Shape;484;p8"/>
          <p:cNvGrpSpPr/>
          <p:nvPr/>
        </p:nvGrpSpPr>
        <p:grpSpPr>
          <a:xfrm>
            <a:off x="255838" y="180197"/>
            <a:ext cx="1592832" cy="837274"/>
            <a:chOff x="255838" y="180197"/>
            <a:chExt cx="1592832" cy="837274"/>
          </a:xfrm>
        </p:grpSpPr>
        <p:grpSp>
          <p:nvGrpSpPr>
            <p:cNvPr id="485" name="Google Shape;485;p8"/>
            <p:cNvGrpSpPr/>
            <p:nvPr/>
          </p:nvGrpSpPr>
          <p:grpSpPr>
            <a:xfrm>
              <a:off x="255838" y="643076"/>
              <a:ext cx="343097" cy="374395"/>
              <a:chOff x="665242" y="4697462"/>
              <a:chExt cx="343097" cy="374395"/>
            </a:xfrm>
          </p:grpSpPr>
          <p:sp>
            <p:nvSpPr>
              <p:cNvPr id="486" name="Google Shape;486;p8"/>
              <p:cNvSpPr/>
              <p:nvPr/>
            </p:nvSpPr>
            <p:spPr>
              <a:xfrm>
                <a:off x="677052" y="4731712"/>
                <a:ext cx="319475" cy="328333"/>
              </a:xfrm>
              <a:custGeom>
                <a:avLst/>
                <a:gdLst/>
                <a:ahLst/>
                <a:cxnLst/>
                <a:rect l="l" t="t" r="r" b="b"/>
                <a:pathLst>
                  <a:path w="425967" h="437778" extrusionOk="0">
                    <a:moveTo>
                      <a:pt x="32282" y="437778"/>
                    </a:moveTo>
                    <a:lnTo>
                      <a:pt x="393685" y="437778"/>
                    </a:lnTo>
                    <a:cubicBezTo>
                      <a:pt x="411007" y="437778"/>
                      <a:pt x="425967" y="423606"/>
                      <a:pt x="425967" y="405496"/>
                    </a:cubicBezTo>
                    <a:lnTo>
                      <a:pt x="425967" y="32282"/>
                    </a:lnTo>
                    <a:cubicBezTo>
                      <a:pt x="425967" y="14960"/>
                      <a:pt x="411795" y="0"/>
                      <a:pt x="393685" y="0"/>
                    </a:cubicBezTo>
                    <a:lnTo>
                      <a:pt x="32282" y="0"/>
                    </a:lnTo>
                    <a:cubicBezTo>
                      <a:pt x="14960" y="0"/>
                      <a:pt x="0" y="14173"/>
                      <a:pt x="0" y="32282"/>
                    </a:cubicBezTo>
                    <a:lnTo>
                      <a:pt x="0" y="405496"/>
                    </a:lnTo>
                    <a:cubicBezTo>
                      <a:pt x="0" y="423606"/>
                      <a:pt x="14173" y="437778"/>
                      <a:pt x="32282" y="43777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 name="Google Shape;487;p8"/>
              <p:cNvSpPr/>
              <p:nvPr/>
            </p:nvSpPr>
            <p:spPr>
              <a:xfrm>
                <a:off x="665242" y="4719902"/>
                <a:ext cx="343097" cy="351955"/>
              </a:xfrm>
              <a:custGeom>
                <a:avLst/>
                <a:gdLst/>
                <a:ahLst/>
                <a:cxnLst/>
                <a:rect l="l" t="t" r="r" b="b"/>
                <a:pathLst>
                  <a:path w="457462" h="469273" extrusionOk="0">
                    <a:moveTo>
                      <a:pt x="409433" y="469273"/>
                    </a:moveTo>
                    <a:lnTo>
                      <a:pt x="48029" y="469273"/>
                    </a:lnTo>
                    <a:cubicBezTo>
                      <a:pt x="22046" y="469273"/>
                      <a:pt x="0" y="448014"/>
                      <a:pt x="0" y="421243"/>
                    </a:cubicBezTo>
                    <a:lnTo>
                      <a:pt x="0" y="48030"/>
                    </a:lnTo>
                    <a:cubicBezTo>
                      <a:pt x="0" y="22047"/>
                      <a:pt x="21259" y="0"/>
                      <a:pt x="48029" y="0"/>
                    </a:cubicBezTo>
                    <a:lnTo>
                      <a:pt x="409433" y="0"/>
                    </a:lnTo>
                    <a:cubicBezTo>
                      <a:pt x="435416" y="0"/>
                      <a:pt x="457462" y="21259"/>
                      <a:pt x="457462" y="48030"/>
                    </a:cubicBezTo>
                    <a:lnTo>
                      <a:pt x="457462" y="421243"/>
                    </a:lnTo>
                    <a:cubicBezTo>
                      <a:pt x="457462" y="447227"/>
                      <a:pt x="435416" y="469273"/>
                      <a:pt x="409433" y="469273"/>
                    </a:cubicBezTo>
                    <a:close/>
                    <a:moveTo>
                      <a:pt x="48029" y="31495"/>
                    </a:moveTo>
                    <a:cubicBezTo>
                      <a:pt x="39369" y="31495"/>
                      <a:pt x="31495" y="38581"/>
                      <a:pt x="31495" y="48030"/>
                    </a:cubicBezTo>
                    <a:lnTo>
                      <a:pt x="31495" y="421243"/>
                    </a:lnTo>
                    <a:cubicBezTo>
                      <a:pt x="31495" y="429905"/>
                      <a:pt x="38581" y="437778"/>
                      <a:pt x="48029" y="437778"/>
                    </a:cubicBezTo>
                    <a:lnTo>
                      <a:pt x="409433" y="437778"/>
                    </a:lnTo>
                    <a:cubicBezTo>
                      <a:pt x="418094" y="437778"/>
                      <a:pt x="425967" y="430692"/>
                      <a:pt x="425967" y="421243"/>
                    </a:cubicBezTo>
                    <a:lnTo>
                      <a:pt x="425967" y="48030"/>
                    </a:lnTo>
                    <a:cubicBezTo>
                      <a:pt x="425967" y="39369"/>
                      <a:pt x="418881" y="31495"/>
                      <a:pt x="409433" y="31495"/>
                    </a:cubicBezTo>
                    <a:lnTo>
                      <a:pt x="48029" y="3149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 name="Google Shape;488;p8"/>
              <p:cNvSpPr/>
              <p:nvPr/>
            </p:nvSpPr>
            <p:spPr>
              <a:xfrm>
                <a:off x="677052" y="4731712"/>
                <a:ext cx="318907" cy="94484"/>
              </a:xfrm>
              <a:custGeom>
                <a:avLst/>
                <a:gdLst/>
                <a:ahLst/>
                <a:cxnLst/>
                <a:rect l="l" t="t" r="r" b="b"/>
                <a:pathLst>
                  <a:path w="425209" h="125979" extrusionOk="0">
                    <a:moveTo>
                      <a:pt x="393685" y="0"/>
                    </a:moveTo>
                    <a:lnTo>
                      <a:pt x="32282" y="0"/>
                    </a:lnTo>
                    <a:cubicBezTo>
                      <a:pt x="14960" y="0"/>
                      <a:pt x="0" y="14173"/>
                      <a:pt x="0" y="32282"/>
                    </a:cubicBezTo>
                    <a:lnTo>
                      <a:pt x="0" y="125979"/>
                    </a:lnTo>
                    <a:lnTo>
                      <a:pt x="425180" y="125979"/>
                    </a:lnTo>
                    <a:lnTo>
                      <a:pt x="425180" y="32282"/>
                    </a:lnTo>
                    <a:cubicBezTo>
                      <a:pt x="425967" y="14173"/>
                      <a:pt x="411007" y="0"/>
                      <a:pt x="393685"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 name="Google Shape;489;p8"/>
              <p:cNvSpPr/>
              <p:nvPr/>
            </p:nvSpPr>
            <p:spPr>
              <a:xfrm>
                <a:off x="903815"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3150"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0" name="Google Shape;490;p8"/>
              <p:cNvSpPr/>
              <p:nvPr/>
            </p:nvSpPr>
            <p:spPr>
              <a:xfrm>
                <a:off x="842991"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2362"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 name="Google Shape;491;p8"/>
              <p:cNvSpPr/>
              <p:nvPr/>
            </p:nvSpPr>
            <p:spPr>
              <a:xfrm>
                <a:off x="750278"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6" y="6299"/>
                      <a:pt x="28346" y="14173"/>
                    </a:cubicBezTo>
                    <a:lnTo>
                      <a:pt x="28346" y="64565"/>
                    </a:lnTo>
                    <a:cubicBezTo>
                      <a:pt x="28346"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 name="Google Shape;492;p8"/>
              <p:cNvSpPr/>
              <p:nvPr/>
            </p:nvSpPr>
            <p:spPr>
              <a:xfrm>
                <a:off x="804016"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5" y="6299"/>
                      <a:pt x="28345" y="14173"/>
                    </a:cubicBezTo>
                    <a:lnTo>
                      <a:pt x="28345" y="64565"/>
                    </a:lnTo>
                    <a:cubicBezTo>
                      <a:pt x="28345"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 name="Google Shape;493;p8"/>
              <p:cNvSpPr/>
              <p:nvPr/>
            </p:nvSpPr>
            <p:spPr>
              <a:xfrm>
                <a:off x="855392"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7" y="0"/>
                      <a:pt x="28346" y="6299"/>
                      <a:pt x="28346" y="14173"/>
                    </a:cubicBezTo>
                    <a:lnTo>
                      <a:pt x="28346" y="64565"/>
                    </a:lnTo>
                    <a:cubicBezTo>
                      <a:pt x="28346" y="72438"/>
                      <a:pt x="22047"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 name="Google Shape;494;p8"/>
              <p:cNvSpPr/>
              <p:nvPr/>
            </p:nvSpPr>
            <p:spPr>
              <a:xfrm>
                <a:off x="781575" y="4856314"/>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3150"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 name="Google Shape;495;p8"/>
              <p:cNvSpPr/>
              <p:nvPr/>
            </p:nvSpPr>
            <p:spPr>
              <a:xfrm>
                <a:off x="720751" y="4856314"/>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49"/>
                      <a:pt x="66139" y="0"/>
                      <a:pt x="62990" y="0"/>
                    </a:cubicBezTo>
                    <a:lnTo>
                      <a:pt x="6299" y="0"/>
                    </a:lnTo>
                    <a:cubicBezTo>
                      <a:pt x="3150" y="0"/>
                      <a:pt x="0" y="3149"/>
                      <a:pt x="0" y="6299"/>
                    </a:cubicBezTo>
                    <a:lnTo>
                      <a:pt x="0" y="62990"/>
                    </a:lnTo>
                    <a:cubicBezTo>
                      <a:pt x="0" y="66139"/>
                      <a:pt x="2362"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8"/>
              <p:cNvSpPr/>
              <p:nvPr/>
            </p:nvSpPr>
            <p:spPr>
              <a:xfrm>
                <a:off x="903225"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 name="Google Shape;497;p8"/>
              <p:cNvSpPr/>
              <p:nvPr/>
            </p:nvSpPr>
            <p:spPr>
              <a:xfrm>
                <a:off x="842400"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 name="Google Shape;498;p8"/>
              <p:cNvSpPr/>
              <p:nvPr/>
            </p:nvSpPr>
            <p:spPr>
              <a:xfrm>
                <a:off x="780985"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139"/>
                      <a:pt x="3150"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 name="Google Shape;499;p8"/>
              <p:cNvSpPr/>
              <p:nvPr/>
            </p:nvSpPr>
            <p:spPr>
              <a:xfrm>
                <a:off x="720161" y="4914185"/>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0" y="66139"/>
                      <a:pt x="3149"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 name="Google Shape;500;p8"/>
              <p:cNvSpPr/>
              <p:nvPr/>
            </p:nvSpPr>
            <p:spPr>
              <a:xfrm>
                <a:off x="902633" y="4972057"/>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788" y="66927"/>
                      <a:pt x="3150" y="69289"/>
                      <a:pt x="6299" y="692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1" name="Google Shape;501;p8"/>
              <p:cNvSpPr/>
              <p:nvPr/>
            </p:nvSpPr>
            <p:spPr>
              <a:xfrm>
                <a:off x="841809" y="4972057"/>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927"/>
                      <a:pt x="3150" y="69289"/>
                      <a:pt x="6299" y="6928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2" name="Google Shape;502;p8"/>
              <p:cNvSpPr/>
              <p:nvPr/>
            </p:nvSpPr>
            <p:spPr>
              <a:xfrm>
                <a:off x="780395" y="4972057"/>
                <a:ext cx="51966" cy="51966"/>
              </a:xfrm>
              <a:custGeom>
                <a:avLst/>
                <a:gdLst/>
                <a:ahLst/>
                <a:cxnLst/>
                <a:rect l="l" t="t" r="r" b="b"/>
                <a:pathLst>
                  <a:path w="69288"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49" y="0"/>
                      <a:pt x="0" y="3150"/>
                      <a:pt x="0" y="6299"/>
                    </a:cubicBezTo>
                    <a:lnTo>
                      <a:pt x="0" y="62990"/>
                    </a:lnTo>
                    <a:cubicBezTo>
                      <a:pt x="787" y="66927"/>
                      <a:pt x="3149" y="69289"/>
                      <a:pt x="6299" y="692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3" name="Google Shape;503;p8"/>
              <p:cNvSpPr/>
              <p:nvPr/>
            </p:nvSpPr>
            <p:spPr>
              <a:xfrm>
                <a:off x="719570" y="4972057"/>
                <a:ext cx="51967" cy="51966"/>
              </a:xfrm>
              <a:custGeom>
                <a:avLst/>
                <a:gdLst/>
                <a:ahLst/>
                <a:cxnLst/>
                <a:rect l="l" t="t" r="r" b="b"/>
                <a:pathLst>
                  <a:path w="69289" h="69288" extrusionOk="0">
                    <a:moveTo>
                      <a:pt x="6299" y="69289"/>
                    </a:moveTo>
                    <a:lnTo>
                      <a:pt x="62990" y="69289"/>
                    </a:lnTo>
                    <a:cubicBezTo>
                      <a:pt x="66139" y="69289"/>
                      <a:pt x="69289" y="66139"/>
                      <a:pt x="69289" y="62990"/>
                    </a:cubicBezTo>
                    <a:lnTo>
                      <a:pt x="69289" y="6299"/>
                    </a:lnTo>
                    <a:cubicBezTo>
                      <a:pt x="69289" y="3150"/>
                      <a:pt x="66139" y="0"/>
                      <a:pt x="62990" y="0"/>
                    </a:cubicBezTo>
                    <a:lnTo>
                      <a:pt x="6299" y="0"/>
                    </a:lnTo>
                    <a:cubicBezTo>
                      <a:pt x="3150" y="0"/>
                      <a:pt x="0" y="3150"/>
                      <a:pt x="0" y="6299"/>
                    </a:cubicBezTo>
                    <a:lnTo>
                      <a:pt x="0" y="62990"/>
                    </a:lnTo>
                    <a:cubicBezTo>
                      <a:pt x="0" y="66927"/>
                      <a:pt x="3150" y="69289"/>
                      <a:pt x="6299" y="6928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4" name="Google Shape;504;p8"/>
              <p:cNvSpPr/>
              <p:nvPr/>
            </p:nvSpPr>
            <p:spPr>
              <a:xfrm>
                <a:off x="906768" y="4697462"/>
                <a:ext cx="21259" cy="59053"/>
              </a:xfrm>
              <a:custGeom>
                <a:avLst/>
                <a:gdLst/>
                <a:ahLst/>
                <a:cxnLst/>
                <a:rect l="l" t="t" r="r" b="b"/>
                <a:pathLst>
                  <a:path w="28345" h="78737" extrusionOk="0">
                    <a:moveTo>
                      <a:pt x="14173" y="78737"/>
                    </a:moveTo>
                    <a:cubicBezTo>
                      <a:pt x="6299" y="78737"/>
                      <a:pt x="0" y="72438"/>
                      <a:pt x="0" y="64565"/>
                    </a:cubicBezTo>
                    <a:lnTo>
                      <a:pt x="0" y="14173"/>
                    </a:lnTo>
                    <a:cubicBezTo>
                      <a:pt x="0" y="6299"/>
                      <a:pt x="6299" y="0"/>
                      <a:pt x="14173" y="0"/>
                    </a:cubicBezTo>
                    <a:cubicBezTo>
                      <a:pt x="22046" y="0"/>
                      <a:pt x="28346" y="6299"/>
                      <a:pt x="28346" y="14173"/>
                    </a:cubicBezTo>
                    <a:lnTo>
                      <a:pt x="28346" y="64565"/>
                    </a:lnTo>
                    <a:cubicBezTo>
                      <a:pt x="28346" y="72438"/>
                      <a:pt x="22046" y="78737"/>
                      <a:pt x="14173"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505" name="Google Shape;505;p8"/>
            <p:cNvGrpSpPr/>
            <p:nvPr/>
          </p:nvGrpSpPr>
          <p:grpSpPr>
            <a:xfrm>
              <a:off x="1347799" y="180197"/>
              <a:ext cx="500871" cy="272566"/>
              <a:chOff x="881198" y="2764262"/>
              <a:chExt cx="380890" cy="207274"/>
            </a:xfrm>
          </p:grpSpPr>
          <p:sp>
            <p:nvSpPr>
              <p:cNvPr id="506" name="Google Shape;506;p8"/>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7" name="Google Shape;507;p8"/>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8" name="Google Shape;508;p8"/>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9" name="Google Shape;509;p8"/>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0" name="Google Shape;510;p8"/>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1" name="Google Shape;511;p8"/>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2" name="Google Shape;512;p8"/>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3" name="Google Shape;513;p8"/>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14" name="Google Shape;514;p8"/>
            <p:cNvSpPr/>
            <p:nvPr/>
          </p:nvSpPr>
          <p:spPr>
            <a:xfrm rot="5400000">
              <a:off x="701774" y="52831"/>
              <a:ext cx="242425" cy="818848"/>
            </a:xfrm>
            <a:custGeom>
              <a:avLst/>
              <a:gdLst/>
              <a:ahLst/>
              <a:cxnLst/>
              <a:rect l="l" t="t" r="r" b="b"/>
              <a:pathLst>
                <a:path w="444817" h="1502473" extrusionOk="0">
                  <a:moveTo>
                    <a:pt x="0" y="0"/>
                  </a:moveTo>
                  <a:lnTo>
                    <a:pt x="0" y="1419035"/>
                  </a:lnTo>
                  <a:cubicBezTo>
                    <a:pt x="0" y="1465136"/>
                    <a:pt x="37338" y="1502474"/>
                    <a:pt x="83439" y="1502474"/>
                  </a:cubicBezTo>
                  <a:lnTo>
                    <a:pt x="444817" y="1502474"/>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5"/>
        <p:cNvGrpSpPr/>
        <p:nvPr/>
      </p:nvGrpSpPr>
      <p:grpSpPr>
        <a:xfrm>
          <a:off x="0" y="0"/>
          <a:ext cx="0" cy="0"/>
          <a:chOff x="0" y="0"/>
          <a:chExt cx="0" cy="0"/>
        </a:xfrm>
      </p:grpSpPr>
      <p:sp>
        <p:nvSpPr>
          <p:cNvPr id="516" name="Google Shape;516;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17" name="Google Shape;51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518" name="Google Shape;518;p9"/>
          <p:cNvGrpSpPr/>
          <p:nvPr/>
        </p:nvGrpSpPr>
        <p:grpSpPr>
          <a:xfrm>
            <a:off x="205562" y="2768063"/>
            <a:ext cx="561005" cy="2119974"/>
            <a:chOff x="102287" y="151563"/>
            <a:chExt cx="561005" cy="2119974"/>
          </a:xfrm>
        </p:grpSpPr>
        <p:sp>
          <p:nvSpPr>
            <p:cNvPr id="519" name="Google Shape;519;p9"/>
            <p:cNvSpPr/>
            <p:nvPr/>
          </p:nvSpPr>
          <p:spPr>
            <a:xfrm>
              <a:off x="132371" y="151563"/>
              <a:ext cx="251912" cy="265112"/>
            </a:xfrm>
            <a:custGeom>
              <a:avLst/>
              <a:gdLst/>
              <a:ahLst/>
              <a:cxnLst/>
              <a:rect l="l" t="t" r="r" b="b"/>
              <a:pathLst>
                <a:path w="335883" h="353482" extrusionOk="0">
                  <a:moveTo>
                    <a:pt x="314729" y="134672"/>
                  </a:moveTo>
                  <a:cubicBezTo>
                    <a:pt x="318351" y="131523"/>
                    <a:pt x="321895" y="128295"/>
                    <a:pt x="325516" y="125066"/>
                  </a:cubicBezTo>
                  <a:cubicBezTo>
                    <a:pt x="327327" y="123492"/>
                    <a:pt x="329138" y="121917"/>
                    <a:pt x="330870" y="120264"/>
                  </a:cubicBezTo>
                  <a:cubicBezTo>
                    <a:pt x="332524" y="118768"/>
                    <a:pt x="334571" y="117193"/>
                    <a:pt x="335674" y="115224"/>
                  </a:cubicBezTo>
                  <a:cubicBezTo>
                    <a:pt x="335830" y="114988"/>
                    <a:pt x="335674" y="114673"/>
                    <a:pt x="335516" y="114437"/>
                  </a:cubicBezTo>
                  <a:cubicBezTo>
                    <a:pt x="335516" y="114279"/>
                    <a:pt x="335516" y="114201"/>
                    <a:pt x="335516" y="114043"/>
                  </a:cubicBezTo>
                  <a:cubicBezTo>
                    <a:pt x="334964" y="111917"/>
                    <a:pt x="333232" y="110106"/>
                    <a:pt x="331972" y="108374"/>
                  </a:cubicBezTo>
                  <a:cubicBezTo>
                    <a:pt x="331500" y="107744"/>
                    <a:pt x="331106" y="107114"/>
                    <a:pt x="330713" y="106485"/>
                  </a:cubicBezTo>
                  <a:lnTo>
                    <a:pt x="320477" y="88690"/>
                  </a:lnTo>
                  <a:lnTo>
                    <a:pt x="305595" y="62864"/>
                  </a:lnTo>
                  <a:lnTo>
                    <a:pt x="304729" y="63100"/>
                  </a:lnTo>
                  <a:cubicBezTo>
                    <a:pt x="304729" y="63100"/>
                    <a:pt x="304493" y="63100"/>
                    <a:pt x="304414" y="63179"/>
                  </a:cubicBezTo>
                  <a:lnTo>
                    <a:pt x="303391" y="63494"/>
                  </a:lnTo>
                  <a:cubicBezTo>
                    <a:pt x="299690" y="64045"/>
                    <a:pt x="295911" y="65384"/>
                    <a:pt x="292289" y="66407"/>
                  </a:cubicBezTo>
                  <a:cubicBezTo>
                    <a:pt x="287958" y="67667"/>
                    <a:pt x="283627" y="68927"/>
                    <a:pt x="279376" y="70265"/>
                  </a:cubicBezTo>
                  <a:cubicBezTo>
                    <a:pt x="275518" y="71446"/>
                    <a:pt x="271739" y="72785"/>
                    <a:pt x="267959" y="74202"/>
                  </a:cubicBezTo>
                  <a:lnTo>
                    <a:pt x="260322" y="76486"/>
                  </a:lnTo>
                  <a:cubicBezTo>
                    <a:pt x="259534" y="75777"/>
                    <a:pt x="258747" y="75069"/>
                    <a:pt x="257960" y="74360"/>
                  </a:cubicBezTo>
                  <a:cubicBezTo>
                    <a:pt x="255755" y="72313"/>
                    <a:pt x="253393" y="70265"/>
                    <a:pt x="251031" y="68376"/>
                  </a:cubicBezTo>
                  <a:cubicBezTo>
                    <a:pt x="246385" y="64675"/>
                    <a:pt x="241503" y="61368"/>
                    <a:pt x="236464" y="58455"/>
                  </a:cubicBezTo>
                  <a:cubicBezTo>
                    <a:pt x="228355" y="53809"/>
                    <a:pt x="219142" y="49479"/>
                    <a:pt x="209772" y="47432"/>
                  </a:cubicBezTo>
                  <a:cubicBezTo>
                    <a:pt x="209142" y="45148"/>
                    <a:pt x="208434" y="42865"/>
                    <a:pt x="207882" y="40660"/>
                  </a:cubicBezTo>
                  <a:cubicBezTo>
                    <a:pt x="206781" y="36330"/>
                    <a:pt x="205757" y="31999"/>
                    <a:pt x="204734" y="27669"/>
                  </a:cubicBezTo>
                  <a:cubicBezTo>
                    <a:pt x="203710" y="23338"/>
                    <a:pt x="202608" y="19008"/>
                    <a:pt x="201584" y="14677"/>
                  </a:cubicBezTo>
                  <a:cubicBezTo>
                    <a:pt x="200718" y="11134"/>
                    <a:pt x="200166" y="6961"/>
                    <a:pt x="198513" y="3575"/>
                  </a:cubicBezTo>
                  <a:lnTo>
                    <a:pt x="197805" y="426"/>
                  </a:lnTo>
                  <a:lnTo>
                    <a:pt x="144893" y="426"/>
                  </a:lnTo>
                  <a:cubicBezTo>
                    <a:pt x="143240" y="268"/>
                    <a:pt x="141508" y="268"/>
                    <a:pt x="139932" y="426"/>
                  </a:cubicBezTo>
                  <a:lnTo>
                    <a:pt x="139618" y="426"/>
                  </a:lnTo>
                  <a:cubicBezTo>
                    <a:pt x="139066" y="-204"/>
                    <a:pt x="137886" y="-204"/>
                    <a:pt x="137571" y="898"/>
                  </a:cubicBezTo>
                  <a:cubicBezTo>
                    <a:pt x="134894" y="9402"/>
                    <a:pt x="133003" y="18299"/>
                    <a:pt x="131114" y="26960"/>
                  </a:cubicBezTo>
                  <a:cubicBezTo>
                    <a:pt x="130169" y="31212"/>
                    <a:pt x="129145" y="35542"/>
                    <a:pt x="128358" y="39873"/>
                  </a:cubicBezTo>
                  <a:cubicBezTo>
                    <a:pt x="127965" y="42156"/>
                    <a:pt x="127571" y="44361"/>
                    <a:pt x="127256" y="46644"/>
                  </a:cubicBezTo>
                  <a:cubicBezTo>
                    <a:pt x="127256" y="46723"/>
                    <a:pt x="127256" y="46802"/>
                    <a:pt x="127256" y="46881"/>
                  </a:cubicBezTo>
                  <a:cubicBezTo>
                    <a:pt x="108281" y="52313"/>
                    <a:pt x="89856" y="62471"/>
                    <a:pt x="75526" y="76328"/>
                  </a:cubicBezTo>
                  <a:lnTo>
                    <a:pt x="45133" y="67116"/>
                  </a:lnTo>
                  <a:cubicBezTo>
                    <a:pt x="44424" y="66880"/>
                    <a:pt x="43637" y="66565"/>
                    <a:pt x="42929" y="66329"/>
                  </a:cubicBezTo>
                  <a:cubicBezTo>
                    <a:pt x="40881" y="65620"/>
                    <a:pt x="38834" y="64833"/>
                    <a:pt x="36866" y="64045"/>
                  </a:cubicBezTo>
                  <a:cubicBezTo>
                    <a:pt x="35213" y="63415"/>
                    <a:pt x="31354" y="62864"/>
                    <a:pt x="31354" y="62864"/>
                  </a:cubicBezTo>
                  <a:lnTo>
                    <a:pt x="30567" y="62628"/>
                  </a:lnTo>
                  <a:lnTo>
                    <a:pt x="21355" y="78612"/>
                  </a:lnTo>
                  <a:cubicBezTo>
                    <a:pt x="19465" y="81604"/>
                    <a:pt x="17575" y="84674"/>
                    <a:pt x="15686" y="87666"/>
                  </a:cubicBezTo>
                  <a:cubicBezTo>
                    <a:pt x="10489" y="96012"/>
                    <a:pt x="4662" y="104280"/>
                    <a:pt x="410" y="113177"/>
                  </a:cubicBezTo>
                  <a:cubicBezTo>
                    <a:pt x="410" y="113335"/>
                    <a:pt x="410" y="113413"/>
                    <a:pt x="410" y="113571"/>
                  </a:cubicBezTo>
                  <a:cubicBezTo>
                    <a:pt x="96" y="113728"/>
                    <a:pt x="-140" y="114043"/>
                    <a:pt x="96" y="114437"/>
                  </a:cubicBezTo>
                  <a:cubicBezTo>
                    <a:pt x="1119" y="116091"/>
                    <a:pt x="2930" y="117429"/>
                    <a:pt x="4426" y="118689"/>
                  </a:cubicBezTo>
                  <a:cubicBezTo>
                    <a:pt x="6079" y="120185"/>
                    <a:pt x="7812" y="121602"/>
                    <a:pt x="9465" y="123098"/>
                  </a:cubicBezTo>
                  <a:cubicBezTo>
                    <a:pt x="12929" y="126090"/>
                    <a:pt x="16394" y="129161"/>
                    <a:pt x="19858" y="132153"/>
                  </a:cubicBezTo>
                  <a:lnTo>
                    <a:pt x="20646" y="132783"/>
                  </a:lnTo>
                  <a:lnTo>
                    <a:pt x="36079" y="147192"/>
                  </a:lnTo>
                  <a:cubicBezTo>
                    <a:pt x="34031" y="156640"/>
                    <a:pt x="32850" y="166403"/>
                    <a:pt x="32850" y="176403"/>
                  </a:cubicBezTo>
                  <a:cubicBezTo>
                    <a:pt x="32850" y="178135"/>
                    <a:pt x="32850" y="179868"/>
                    <a:pt x="33008" y="181678"/>
                  </a:cubicBezTo>
                  <a:cubicBezTo>
                    <a:pt x="32850" y="189710"/>
                    <a:pt x="33481" y="198213"/>
                    <a:pt x="35606" y="206008"/>
                  </a:cubicBezTo>
                  <a:cubicBezTo>
                    <a:pt x="33481" y="207898"/>
                    <a:pt x="31433" y="209866"/>
                    <a:pt x="29307" y="211756"/>
                  </a:cubicBezTo>
                  <a:cubicBezTo>
                    <a:pt x="26158" y="214669"/>
                    <a:pt x="23008" y="217504"/>
                    <a:pt x="19858" y="220417"/>
                  </a:cubicBezTo>
                  <a:cubicBezTo>
                    <a:pt x="13560" y="226165"/>
                    <a:pt x="7024" y="231755"/>
                    <a:pt x="1355" y="238133"/>
                  </a:cubicBezTo>
                  <a:cubicBezTo>
                    <a:pt x="1355" y="238133"/>
                    <a:pt x="1355" y="238133"/>
                    <a:pt x="1355" y="238212"/>
                  </a:cubicBezTo>
                  <a:lnTo>
                    <a:pt x="804" y="238684"/>
                  </a:lnTo>
                  <a:lnTo>
                    <a:pt x="1041" y="239078"/>
                  </a:lnTo>
                  <a:cubicBezTo>
                    <a:pt x="1041" y="239078"/>
                    <a:pt x="1041" y="239235"/>
                    <a:pt x="1041" y="239393"/>
                  </a:cubicBezTo>
                  <a:cubicBezTo>
                    <a:pt x="2458" y="243723"/>
                    <a:pt x="5134" y="247897"/>
                    <a:pt x="7339" y="251912"/>
                  </a:cubicBezTo>
                  <a:cubicBezTo>
                    <a:pt x="9702" y="256243"/>
                    <a:pt x="12142" y="260494"/>
                    <a:pt x="14662" y="264667"/>
                  </a:cubicBezTo>
                  <a:cubicBezTo>
                    <a:pt x="18205" y="270572"/>
                    <a:pt x="21984" y="276399"/>
                    <a:pt x="25921" y="282147"/>
                  </a:cubicBezTo>
                  <a:lnTo>
                    <a:pt x="30645" y="290414"/>
                  </a:lnTo>
                  <a:lnTo>
                    <a:pt x="31197" y="290257"/>
                  </a:lnTo>
                  <a:cubicBezTo>
                    <a:pt x="31197" y="290257"/>
                    <a:pt x="31433" y="290257"/>
                    <a:pt x="31669" y="290257"/>
                  </a:cubicBezTo>
                  <a:cubicBezTo>
                    <a:pt x="40566" y="288288"/>
                    <a:pt x="49385" y="285690"/>
                    <a:pt x="58046" y="283092"/>
                  </a:cubicBezTo>
                  <a:cubicBezTo>
                    <a:pt x="62298" y="281753"/>
                    <a:pt x="66629" y="280415"/>
                    <a:pt x="70881" y="279076"/>
                  </a:cubicBezTo>
                  <a:cubicBezTo>
                    <a:pt x="73085" y="278368"/>
                    <a:pt x="75368" y="277659"/>
                    <a:pt x="77573" y="276951"/>
                  </a:cubicBezTo>
                  <a:cubicBezTo>
                    <a:pt x="77810" y="277187"/>
                    <a:pt x="78045" y="277344"/>
                    <a:pt x="78281" y="277580"/>
                  </a:cubicBezTo>
                  <a:cubicBezTo>
                    <a:pt x="81037" y="280887"/>
                    <a:pt x="84502" y="283801"/>
                    <a:pt x="87808" y="286477"/>
                  </a:cubicBezTo>
                  <a:cubicBezTo>
                    <a:pt x="92060" y="289942"/>
                    <a:pt x="96706" y="292934"/>
                    <a:pt x="101431" y="295690"/>
                  </a:cubicBezTo>
                  <a:cubicBezTo>
                    <a:pt x="106076" y="298367"/>
                    <a:pt x="110879" y="300729"/>
                    <a:pt x="115839" y="302697"/>
                  </a:cubicBezTo>
                  <a:cubicBezTo>
                    <a:pt x="119618" y="304272"/>
                    <a:pt x="123713" y="305847"/>
                    <a:pt x="127807" y="306871"/>
                  </a:cubicBezTo>
                  <a:lnTo>
                    <a:pt x="130799" y="319626"/>
                  </a:lnTo>
                  <a:cubicBezTo>
                    <a:pt x="131193" y="322539"/>
                    <a:pt x="131587" y="325374"/>
                    <a:pt x="132137" y="328287"/>
                  </a:cubicBezTo>
                  <a:cubicBezTo>
                    <a:pt x="132847" y="331751"/>
                    <a:pt x="133713" y="335216"/>
                    <a:pt x="134657" y="338680"/>
                  </a:cubicBezTo>
                  <a:cubicBezTo>
                    <a:pt x="135287" y="340727"/>
                    <a:pt x="135839" y="343011"/>
                    <a:pt x="136705" y="345137"/>
                  </a:cubicBezTo>
                  <a:lnTo>
                    <a:pt x="138437" y="352696"/>
                  </a:lnTo>
                  <a:lnTo>
                    <a:pt x="139224" y="352696"/>
                  </a:lnTo>
                  <a:cubicBezTo>
                    <a:pt x="143712" y="353719"/>
                    <a:pt x="148751" y="353246"/>
                    <a:pt x="153397" y="353325"/>
                  </a:cubicBezTo>
                  <a:cubicBezTo>
                    <a:pt x="158279" y="353325"/>
                    <a:pt x="163081" y="353325"/>
                    <a:pt x="167963" y="353325"/>
                  </a:cubicBezTo>
                  <a:cubicBezTo>
                    <a:pt x="172845" y="353325"/>
                    <a:pt x="177648" y="353325"/>
                    <a:pt x="182529" y="353483"/>
                  </a:cubicBezTo>
                  <a:cubicBezTo>
                    <a:pt x="185128" y="353483"/>
                    <a:pt x="198119" y="352696"/>
                    <a:pt x="198119" y="352696"/>
                  </a:cubicBezTo>
                  <a:cubicBezTo>
                    <a:pt x="198119" y="352696"/>
                    <a:pt x="199458" y="348995"/>
                    <a:pt x="199852" y="347420"/>
                  </a:cubicBezTo>
                  <a:cubicBezTo>
                    <a:pt x="200482" y="345137"/>
                    <a:pt x="201032" y="342775"/>
                    <a:pt x="201505" y="340491"/>
                  </a:cubicBezTo>
                  <a:lnTo>
                    <a:pt x="204497" y="327578"/>
                  </a:lnTo>
                  <a:cubicBezTo>
                    <a:pt x="206150" y="320256"/>
                    <a:pt x="207804" y="312933"/>
                    <a:pt x="209458" y="305532"/>
                  </a:cubicBezTo>
                  <a:cubicBezTo>
                    <a:pt x="210087" y="305375"/>
                    <a:pt x="210639" y="305138"/>
                    <a:pt x="211269" y="304902"/>
                  </a:cubicBezTo>
                  <a:cubicBezTo>
                    <a:pt x="214182" y="304036"/>
                    <a:pt x="217016" y="302934"/>
                    <a:pt x="219693" y="301831"/>
                  </a:cubicBezTo>
                  <a:cubicBezTo>
                    <a:pt x="225519" y="299469"/>
                    <a:pt x="231189" y="296713"/>
                    <a:pt x="236622" y="293406"/>
                  </a:cubicBezTo>
                  <a:cubicBezTo>
                    <a:pt x="236937" y="293249"/>
                    <a:pt x="237252" y="293013"/>
                    <a:pt x="237566" y="292776"/>
                  </a:cubicBezTo>
                  <a:cubicBezTo>
                    <a:pt x="245283" y="288210"/>
                    <a:pt x="252448" y="282856"/>
                    <a:pt x="259062" y="276872"/>
                  </a:cubicBezTo>
                  <a:cubicBezTo>
                    <a:pt x="265440" y="278919"/>
                    <a:pt x="271817" y="280966"/>
                    <a:pt x="278274" y="283013"/>
                  </a:cubicBezTo>
                  <a:cubicBezTo>
                    <a:pt x="282683" y="284430"/>
                    <a:pt x="287092" y="285769"/>
                    <a:pt x="291501" y="287186"/>
                  </a:cubicBezTo>
                  <a:cubicBezTo>
                    <a:pt x="296069" y="288603"/>
                    <a:pt x="300635" y="290335"/>
                    <a:pt x="305280" y="291280"/>
                  </a:cubicBezTo>
                  <a:cubicBezTo>
                    <a:pt x="306304" y="291517"/>
                    <a:pt x="311108" y="281832"/>
                    <a:pt x="313233" y="277738"/>
                  </a:cubicBezTo>
                  <a:lnTo>
                    <a:pt x="320792" y="264589"/>
                  </a:lnTo>
                  <a:lnTo>
                    <a:pt x="335674" y="238842"/>
                  </a:lnTo>
                  <a:cubicBezTo>
                    <a:pt x="335674" y="238842"/>
                    <a:pt x="336145" y="237976"/>
                    <a:pt x="335674" y="237582"/>
                  </a:cubicBezTo>
                  <a:cubicBezTo>
                    <a:pt x="329611" y="232543"/>
                    <a:pt x="323705" y="227346"/>
                    <a:pt x="317800" y="222071"/>
                  </a:cubicBezTo>
                  <a:lnTo>
                    <a:pt x="308430" y="213331"/>
                  </a:lnTo>
                  <a:cubicBezTo>
                    <a:pt x="305753" y="210732"/>
                    <a:pt x="303155" y="208213"/>
                    <a:pt x="300398" y="205772"/>
                  </a:cubicBezTo>
                  <a:cubicBezTo>
                    <a:pt x="300714" y="204276"/>
                    <a:pt x="300950" y="202780"/>
                    <a:pt x="301265" y="201284"/>
                  </a:cubicBezTo>
                  <a:cubicBezTo>
                    <a:pt x="303234" y="193725"/>
                    <a:pt x="304021" y="185773"/>
                    <a:pt x="304257" y="178056"/>
                  </a:cubicBezTo>
                  <a:cubicBezTo>
                    <a:pt x="304572" y="168057"/>
                    <a:pt x="304021" y="156798"/>
                    <a:pt x="301108" y="146877"/>
                  </a:cubicBezTo>
                  <a:cubicBezTo>
                    <a:pt x="302053" y="146011"/>
                    <a:pt x="302997" y="145144"/>
                    <a:pt x="303863" y="144278"/>
                  </a:cubicBezTo>
                  <a:cubicBezTo>
                    <a:pt x="307564" y="140971"/>
                    <a:pt x="311264" y="137743"/>
                    <a:pt x="314966" y="134436"/>
                  </a:cubicBezTo>
                  <a:close/>
                  <a:moveTo>
                    <a:pt x="101115" y="187741"/>
                  </a:moveTo>
                  <a:cubicBezTo>
                    <a:pt x="98517" y="166561"/>
                    <a:pt x="105603" y="144593"/>
                    <a:pt x="121902" y="129397"/>
                  </a:cubicBezTo>
                  <a:cubicBezTo>
                    <a:pt x="144657" y="108217"/>
                    <a:pt x="179931" y="105618"/>
                    <a:pt x="205442" y="123570"/>
                  </a:cubicBezTo>
                  <a:cubicBezTo>
                    <a:pt x="230087" y="140893"/>
                    <a:pt x="239850" y="174749"/>
                    <a:pt x="228590" y="202465"/>
                  </a:cubicBezTo>
                  <a:cubicBezTo>
                    <a:pt x="216937" y="231204"/>
                    <a:pt x="185443" y="247581"/>
                    <a:pt x="155208" y="241834"/>
                  </a:cubicBezTo>
                  <a:cubicBezTo>
                    <a:pt x="138200" y="238605"/>
                    <a:pt x="123319" y="229708"/>
                    <a:pt x="112847" y="215929"/>
                  </a:cubicBezTo>
                  <a:cubicBezTo>
                    <a:pt x="106942" y="207662"/>
                    <a:pt x="102847" y="198056"/>
                    <a:pt x="101194" y="187662"/>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20" name="Google Shape;520;p9"/>
            <p:cNvGrpSpPr/>
            <p:nvPr/>
          </p:nvGrpSpPr>
          <p:grpSpPr>
            <a:xfrm>
              <a:off x="392982" y="667377"/>
              <a:ext cx="270310" cy="244744"/>
              <a:chOff x="11128109" y="3425870"/>
              <a:chExt cx="360413" cy="326325"/>
            </a:xfrm>
          </p:grpSpPr>
          <p:sp>
            <p:nvSpPr>
              <p:cNvPr id="521" name="Google Shape;521;p9"/>
              <p:cNvSpPr/>
              <p:nvPr/>
            </p:nvSpPr>
            <p:spPr>
              <a:xfrm>
                <a:off x="11275352" y="3497579"/>
                <a:ext cx="213170" cy="254616"/>
              </a:xfrm>
              <a:custGeom>
                <a:avLst/>
                <a:gdLst/>
                <a:ahLst/>
                <a:cxnLst/>
                <a:rect l="l" t="t" r="r" b="b"/>
                <a:pathLst>
                  <a:path w="213170" h="254616" extrusionOk="0">
                    <a:moveTo>
                      <a:pt x="212799" y="85902"/>
                    </a:moveTo>
                    <a:cubicBezTo>
                      <a:pt x="212799" y="85194"/>
                      <a:pt x="212799" y="84485"/>
                      <a:pt x="212327" y="83855"/>
                    </a:cubicBezTo>
                    <a:cubicBezTo>
                      <a:pt x="202642" y="68974"/>
                      <a:pt x="191225" y="55037"/>
                      <a:pt x="180517" y="40943"/>
                    </a:cubicBezTo>
                    <a:cubicBezTo>
                      <a:pt x="169966" y="27086"/>
                      <a:pt x="159258" y="13700"/>
                      <a:pt x="147684" y="709"/>
                    </a:cubicBezTo>
                    <a:cubicBezTo>
                      <a:pt x="146817" y="-236"/>
                      <a:pt x="145006" y="-236"/>
                      <a:pt x="144140" y="709"/>
                    </a:cubicBezTo>
                    <a:cubicBezTo>
                      <a:pt x="141227" y="4094"/>
                      <a:pt x="138077" y="6850"/>
                      <a:pt x="135400" y="10472"/>
                    </a:cubicBezTo>
                    <a:cubicBezTo>
                      <a:pt x="132645" y="14094"/>
                      <a:pt x="129968" y="17637"/>
                      <a:pt x="127211" y="21259"/>
                    </a:cubicBezTo>
                    <a:cubicBezTo>
                      <a:pt x="121543" y="28739"/>
                      <a:pt x="115953" y="36376"/>
                      <a:pt x="110284" y="43935"/>
                    </a:cubicBezTo>
                    <a:cubicBezTo>
                      <a:pt x="104929" y="51179"/>
                      <a:pt x="99496" y="58423"/>
                      <a:pt x="94221" y="65746"/>
                    </a:cubicBezTo>
                    <a:cubicBezTo>
                      <a:pt x="91387" y="69761"/>
                      <a:pt x="88395" y="73698"/>
                      <a:pt x="85717" y="77792"/>
                    </a:cubicBezTo>
                    <a:cubicBezTo>
                      <a:pt x="84064" y="80233"/>
                      <a:pt x="82726" y="81965"/>
                      <a:pt x="83276" y="84485"/>
                    </a:cubicBezTo>
                    <a:cubicBezTo>
                      <a:pt x="80678" y="85430"/>
                      <a:pt x="80757" y="89052"/>
                      <a:pt x="83434" y="89918"/>
                    </a:cubicBezTo>
                    <a:cubicBezTo>
                      <a:pt x="91701" y="92516"/>
                      <a:pt x="102174" y="91886"/>
                      <a:pt x="111150" y="91729"/>
                    </a:cubicBezTo>
                    <a:cubicBezTo>
                      <a:pt x="110756" y="99681"/>
                      <a:pt x="111229" y="107870"/>
                      <a:pt x="111150" y="115744"/>
                    </a:cubicBezTo>
                    <a:cubicBezTo>
                      <a:pt x="110992" y="125665"/>
                      <a:pt x="110677" y="165348"/>
                      <a:pt x="110834" y="175269"/>
                    </a:cubicBezTo>
                    <a:cubicBezTo>
                      <a:pt x="110913" y="180308"/>
                      <a:pt x="110834" y="185426"/>
                      <a:pt x="110992" y="190465"/>
                    </a:cubicBezTo>
                    <a:cubicBezTo>
                      <a:pt x="94221" y="190308"/>
                      <a:pt x="22570" y="187709"/>
                      <a:pt x="3831" y="189127"/>
                    </a:cubicBezTo>
                    <a:cubicBezTo>
                      <a:pt x="2020" y="188103"/>
                      <a:pt x="524" y="248022"/>
                      <a:pt x="603" y="248022"/>
                    </a:cubicBezTo>
                    <a:cubicBezTo>
                      <a:pt x="-342" y="249045"/>
                      <a:pt x="-263" y="250856"/>
                      <a:pt x="1469" y="251408"/>
                    </a:cubicBezTo>
                    <a:cubicBezTo>
                      <a:pt x="13987" y="255817"/>
                      <a:pt x="160596" y="255423"/>
                      <a:pt x="174218" y="251801"/>
                    </a:cubicBezTo>
                    <a:cubicBezTo>
                      <a:pt x="175477" y="251486"/>
                      <a:pt x="176501" y="250148"/>
                      <a:pt x="176422" y="248888"/>
                    </a:cubicBezTo>
                    <a:cubicBezTo>
                      <a:pt x="175163" y="220385"/>
                      <a:pt x="176895" y="191882"/>
                      <a:pt x="175635" y="163458"/>
                    </a:cubicBezTo>
                    <a:cubicBezTo>
                      <a:pt x="175714" y="158577"/>
                      <a:pt x="176187" y="127475"/>
                      <a:pt x="176343" y="116767"/>
                    </a:cubicBezTo>
                    <a:cubicBezTo>
                      <a:pt x="176422" y="108579"/>
                      <a:pt x="176974" y="100075"/>
                      <a:pt x="176343" y="91807"/>
                    </a:cubicBezTo>
                    <a:cubicBezTo>
                      <a:pt x="187445" y="92044"/>
                      <a:pt x="198626" y="92122"/>
                      <a:pt x="209650" y="91099"/>
                    </a:cubicBezTo>
                    <a:cubicBezTo>
                      <a:pt x="212720" y="90784"/>
                      <a:pt x="213822" y="87949"/>
                      <a:pt x="212799" y="8590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9"/>
              <p:cNvSpPr/>
              <p:nvPr/>
            </p:nvSpPr>
            <p:spPr>
              <a:xfrm>
                <a:off x="11128109" y="3425870"/>
                <a:ext cx="213170" cy="254616"/>
              </a:xfrm>
              <a:custGeom>
                <a:avLst/>
                <a:gdLst/>
                <a:ahLst/>
                <a:cxnLst/>
                <a:rect l="l" t="t" r="r" b="b"/>
                <a:pathLst>
                  <a:path w="213170" h="254616" extrusionOk="0">
                    <a:moveTo>
                      <a:pt x="372" y="168714"/>
                    </a:moveTo>
                    <a:cubicBezTo>
                      <a:pt x="372" y="169422"/>
                      <a:pt x="372" y="170131"/>
                      <a:pt x="844" y="170761"/>
                    </a:cubicBezTo>
                    <a:cubicBezTo>
                      <a:pt x="10528" y="185642"/>
                      <a:pt x="21946" y="199579"/>
                      <a:pt x="32654" y="213673"/>
                    </a:cubicBezTo>
                    <a:cubicBezTo>
                      <a:pt x="43204" y="227530"/>
                      <a:pt x="53912" y="240916"/>
                      <a:pt x="65488" y="253907"/>
                    </a:cubicBezTo>
                    <a:cubicBezTo>
                      <a:pt x="66354" y="254852"/>
                      <a:pt x="68164" y="254852"/>
                      <a:pt x="69030" y="253907"/>
                    </a:cubicBezTo>
                    <a:cubicBezTo>
                      <a:pt x="71944" y="250522"/>
                      <a:pt x="75093" y="247766"/>
                      <a:pt x="77770" y="244144"/>
                    </a:cubicBezTo>
                    <a:cubicBezTo>
                      <a:pt x="80526" y="240522"/>
                      <a:pt x="83203" y="236979"/>
                      <a:pt x="85959" y="233357"/>
                    </a:cubicBezTo>
                    <a:cubicBezTo>
                      <a:pt x="91628" y="225877"/>
                      <a:pt x="97218" y="218240"/>
                      <a:pt x="102888" y="210681"/>
                    </a:cubicBezTo>
                    <a:cubicBezTo>
                      <a:pt x="108241" y="203437"/>
                      <a:pt x="113675" y="196193"/>
                      <a:pt x="118949" y="188871"/>
                    </a:cubicBezTo>
                    <a:cubicBezTo>
                      <a:pt x="121784" y="184855"/>
                      <a:pt x="124776" y="180918"/>
                      <a:pt x="127454" y="176824"/>
                    </a:cubicBezTo>
                    <a:cubicBezTo>
                      <a:pt x="129107" y="174383"/>
                      <a:pt x="130446" y="172651"/>
                      <a:pt x="129894" y="170131"/>
                    </a:cubicBezTo>
                    <a:cubicBezTo>
                      <a:pt x="132493" y="169186"/>
                      <a:pt x="132414" y="165564"/>
                      <a:pt x="129736" y="164698"/>
                    </a:cubicBezTo>
                    <a:cubicBezTo>
                      <a:pt x="121470" y="162100"/>
                      <a:pt x="110997" y="162730"/>
                      <a:pt x="102022" y="162887"/>
                    </a:cubicBezTo>
                    <a:cubicBezTo>
                      <a:pt x="102415" y="154935"/>
                      <a:pt x="101943" y="146746"/>
                      <a:pt x="102022" y="138872"/>
                    </a:cubicBezTo>
                    <a:cubicBezTo>
                      <a:pt x="102178" y="128952"/>
                      <a:pt x="102494" y="89268"/>
                      <a:pt x="102336" y="79347"/>
                    </a:cubicBezTo>
                    <a:cubicBezTo>
                      <a:pt x="102257" y="74308"/>
                      <a:pt x="102336" y="69190"/>
                      <a:pt x="102178" y="64151"/>
                    </a:cubicBezTo>
                    <a:cubicBezTo>
                      <a:pt x="118949" y="64308"/>
                      <a:pt x="190601" y="66907"/>
                      <a:pt x="209339" y="65490"/>
                    </a:cubicBezTo>
                    <a:cubicBezTo>
                      <a:pt x="211151" y="66513"/>
                      <a:pt x="212647" y="6594"/>
                      <a:pt x="212568" y="6594"/>
                    </a:cubicBezTo>
                    <a:cubicBezTo>
                      <a:pt x="213513" y="5571"/>
                      <a:pt x="213434" y="3760"/>
                      <a:pt x="211702" y="3209"/>
                    </a:cubicBezTo>
                    <a:cubicBezTo>
                      <a:pt x="199183" y="-1201"/>
                      <a:pt x="52575" y="-807"/>
                      <a:pt x="38953" y="2815"/>
                    </a:cubicBezTo>
                    <a:cubicBezTo>
                      <a:pt x="37693" y="3130"/>
                      <a:pt x="36670" y="4468"/>
                      <a:pt x="36748" y="5728"/>
                    </a:cubicBezTo>
                    <a:cubicBezTo>
                      <a:pt x="38086" y="34231"/>
                      <a:pt x="36275" y="62734"/>
                      <a:pt x="37536" y="91158"/>
                    </a:cubicBezTo>
                    <a:cubicBezTo>
                      <a:pt x="37457" y="96039"/>
                      <a:pt x="36985" y="127141"/>
                      <a:pt x="36827" y="137849"/>
                    </a:cubicBezTo>
                    <a:cubicBezTo>
                      <a:pt x="36748" y="146038"/>
                      <a:pt x="36197" y="154541"/>
                      <a:pt x="36827" y="162809"/>
                    </a:cubicBezTo>
                    <a:cubicBezTo>
                      <a:pt x="25725" y="162572"/>
                      <a:pt x="14544" y="162494"/>
                      <a:pt x="3522" y="163517"/>
                    </a:cubicBezTo>
                    <a:cubicBezTo>
                      <a:pt x="451" y="163832"/>
                      <a:pt x="-652" y="166667"/>
                      <a:pt x="372" y="16871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23" name="Google Shape;523;p9"/>
            <p:cNvGrpSpPr/>
            <p:nvPr/>
          </p:nvGrpSpPr>
          <p:grpSpPr>
            <a:xfrm>
              <a:off x="102287" y="1662420"/>
              <a:ext cx="312092" cy="609117"/>
              <a:chOff x="203859" y="2964453"/>
              <a:chExt cx="342506" cy="668478"/>
            </a:xfrm>
          </p:grpSpPr>
          <p:sp>
            <p:nvSpPr>
              <p:cNvPr id="524" name="Google Shape;524;p9"/>
              <p:cNvSpPr/>
              <p:nvPr/>
            </p:nvSpPr>
            <p:spPr>
              <a:xfrm>
                <a:off x="209173" y="3073701"/>
                <a:ext cx="330695" cy="553915"/>
              </a:xfrm>
              <a:custGeom>
                <a:avLst/>
                <a:gdLst/>
                <a:ahLst/>
                <a:cxnLst/>
                <a:rect l="l" t="t" r="r" b="b"/>
                <a:pathLst>
                  <a:path w="440927" h="738553" extrusionOk="0">
                    <a:moveTo>
                      <a:pt x="0" y="0"/>
                    </a:moveTo>
                    <a:lnTo>
                      <a:pt x="440928" y="0"/>
                    </a:lnTo>
                    <a:lnTo>
                      <a:pt x="440928" y="738554"/>
                    </a:lnTo>
                    <a:lnTo>
                      <a:pt x="0" y="73855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5" name="Google Shape;525;p9"/>
              <p:cNvSpPr/>
              <p:nvPr/>
            </p:nvSpPr>
            <p:spPr>
              <a:xfrm>
                <a:off x="203859" y="3067205"/>
                <a:ext cx="342506" cy="565726"/>
              </a:xfrm>
              <a:custGeom>
                <a:avLst/>
                <a:gdLst/>
                <a:ahLst/>
                <a:cxnLst/>
                <a:rect l="l" t="t" r="r" b="b"/>
                <a:pathLst>
                  <a:path w="456675" h="754301" extrusionOk="0">
                    <a:moveTo>
                      <a:pt x="448801" y="754301"/>
                    </a:moveTo>
                    <a:lnTo>
                      <a:pt x="7874" y="754301"/>
                    </a:lnTo>
                    <a:cubicBezTo>
                      <a:pt x="3149" y="754301"/>
                      <a:pt x="0" y="751152"/>
                      <a:pt x="0" y="746427"/>
                    </a:cubicBezTo>
                    <a:lnTo>
                      <a:pt x="0" y="7874"/>
                    </a:lnTo>
                    <a:cubicBezTo>
                      <a:pt x="0" y="3149"/>
                      <a:pt x="3149" y="0"/>
                      <a:pt x="7874" y="0"/>
                    </a:cubicBezTo>
                    <a:lnTo>
                      <a:pt x="448801" y="0"/>
                    </a:lnTo>
                    <a:cubicBezTo>
                      <a:pt x="453526" y="0"/>
                      <a:pt x="456675" y="3149"/>
                      <a:pt x="456675" y="7874"/>
                    </a:cubicBezTo>
                    <a:lnTo>
                      <a:pt x="456675" y="746427"/>
                    </a:lnTo>
                    <a:cubicBezTo>
                      <a:pt x="456675" y="751152"/>
                      <a:pt x="452738" y="754301"/>
                      <a:pt x="448801" y="754301"/>
                    </a:cubicBezTo>
                    <a:close/>
                    <a:moveTo>
                      <a:pt x="14960" y="738554"/>
                    </a:moveTo>
                    <a:lnTo>
                      <a:pt x="440140" y="738554"/>
                    </a:lnTo>
                    <a:lnTo>
                      <a:pt x="440140" y="15747"/>
                    </a:lnTo>
                    <a:lnTo>
                      <a:pt x="14960" y="15747"/>
                    </a:lnTo>
                    <a:lnTo>
                      <a:pt x="14960" y="73855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6" name="Google Shape;526;p9"/>
              <p:cNvSpPr/>
              <p:nvPr/>
            </p:nvSpPr>
            <p:spPr>
              <a:xfrm>
                <a:off x="251691" y="3150469"/>
                <a:ext cx="246250" cy="160623"/>
              </a:xfrm>
              <a:custGeom>
                <a:avLst/>
                <a:gdLst/>
                <a:ahLst/>
                <a:cxnLst/>
                <a:rect l="l" t="t" r="r" b="b"/>
                <a:pathLst>
                  <a:path w="328333" h="214164" extrusionOk="0">
                    <a:moveTo>
                      <a:pt x="0" y="0"/>
                    </a:moveTo>
                    <a:lnTo>
                      <a:pt x="328334" y="0"/>
                    </a:lnTo>
                    <a:lnTo>
                      <a:pt x="328334" y="214165"/>
                    </a:lnTo>
                    <a:lnTo>
                      <a:pt x="0" y="21416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7" name="Google Shape;527;p9"/>
              <p:cNvSpPr/>
              <p:nvPr/>
            </p:nvSpPr>
            <p:spPr>
              <a:xfrm>
                <a:off x="251691" y="3110313"/>
                <a:ext cx="246250" cy="5905"/>
              </a:xfrm>
              <a:custGeom>
                <a:avLst/>
                <a:gdLst/>
                <a:ahLst/>
                <a:cxnLst/>
                <a:rect l="l" t="t" r="r" b="b"/>
                <a:pathLst>
                  <a:path w="328333" h="7873" extrusionOk="0">
                    <a:moveTo>
                      <a:pt x="0" y="0"/>
                    </a:moveTo>
                    <a:lnTo>
                      <a:pt x="32833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8" name="Google Shape;528;p9"/>
              <p:cNvSpPr/>
              <p:nvPr/>
            </p:nvSpPr>
            <p:spPr>
              <a:xfrm>
                <a:off x="245786" y="3104408"/>
                <a:ext cx="258061" cy="11810"/>
              </a:xfrm>
              <a:custGeom>
                <a:avLst/>
                <a:gdLst/>
                <a:ahLst/>
                <a:cxnLst/>
                <a:rect l="l" t="t" r="r" b="b"/>
                <a:pathLst>
                  <a:path w="344081" h="15747" extrusionOk="0">
                    <a:moveTo>
                      <a:pt x="336207" y="15747"/>
                    </a:moveTo>
                    <a:lnTo>
                      <a:pt x="7874" y="15747"/>
                    </a:lnTo>
                    <a:cubicBezTo>
                      <a:pt x="3149" y="15747"/>
                      <a:pt x="0" y="12598"/>
                      <a:pt x="0" y="7874"/>
                    </a:cubicBezTo>
                    <a:cubicBezTo>
                      <a:pt x="0" y="3150"/>
                      <a:pt x="3149" y="0"/>
                      <a:pt x="7874" y="0"/>
                    </a:cubicBezTo>
                    <a:lnTo>
                      <a:pt x="336207" y="0"/>
                    </a:lnTo>
                    <a:cubicBezTo>
                      <a:pt x="340932" y="0"/>
                      <a:pt x="344081" y="3150"/>
                      <a:pt x="344081" y="7874"/>
                    </a:cubicBezTo>
                    <a:cubicBezTo>
                      <a:pt x="344081" y="12598"/>
                      <a:pt x="340144" y="15747"/>
                      <a:pt x="336207"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9" name="Google Shape;529;p9"/>
              <p:cNvSpPr/>
              <p:nvPr/>
            </p:nvSpPr>
            <p:spPr>
              <a:xfrm>
                <a:off x="25169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0" name="Google Shape;530;p9"/>
              <p:cNvSpPr/>
              <p:nvPr/>
            </p:nvSpPr>
            <p:spPr>
              <a:xfrm>
                <a:off x="248739"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1" name="Google Shape;531;p9"/>
              <p:cNvSpPr/>
              <p:nvPr/>
            </p:nvSpPr>
            <p:spPr>
              <a:xfrm>
                <a:off x="346766"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2" name="Google Shape;532;p9"/>
              <p:cNvSpPr/>
              <p:nvPr/>
            </p:nvSpPr>
            <p:spPr>
              <a:xfrm>
                <a:off x="344404" y="3340619"/>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3" name="Google Shape;533;p9"/>
              <p:cNvSpPr/>
              <p:nvPr/>
            </p:nvSpPr>
            <p:spPr>
              <a:xfrm>
                <a:off x="442431" y="3343571"/>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4" name="Google Shape;534;p9"/>
              <p:cNvSpPr/>
              <p:nvPr/>
            </p:nvSpPr>
            <p:spPr>
              <a:xfrm>
                <a:off x="439479" y="3340619"/>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5" name="Google Shape;535;p9"/>
              <p:cNvSpPr/>
              <p:nvPr/>
            </p:nvSpPr>
            <p:spPr>
              <a:xfrm>
                <a:off x="25169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6" name="Google Shape;536;p9"/>
              <p:cNvSpPr/>
              <p:nvPr/>
            </p:nvSpPr>
            <p:spPr>
              <a:xfrm>
                <a:off x="248739"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7" name="Google Shape;537;p9"/>
              <p:cNvSpPr/>
              <p:nvPr/>
            </p:nvSpPr>
            <p:spPr>
              <a:xfrm>
                <a:off x="346766"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8" name="Google Shape;538;p9"/>
              <p:cNvSpPr/>
              <p:nvPr/>
            </p:nvSpPr>
            <p:spPr>
              <a:xfrm>
                <a:off x="344404" y="3404987"/>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9" name="Google Shape;539;p9"/>
              <p:cNvSpPr/>
              <p:nvPr/>
            </p:nvSpPr>
            <p:spPr>
              <a:xfrm>
                <a:off x="442431" y="3407349"/>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0" name="Google Shape;540;p9"/>
              <p:cNvSpPr/>
              <p:nvPr/>
            </p:nvSpPr>
            <p:spPr>
              <a:xfrm>
                <a:off x="439479" y="3404987"/>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4"/>
                      <a:pt x="1575" y="0"/>
                      <a:pt x="3937" y="0"/>
                    </a:cubicBezTo>
                    <a:lnTo>
                      <a:pt x="77950" y="0"/>
                    </a:lnTo>
                    <a:cubicBezTo>
                      <a:pt x="80312" y="0"/>
                      <a:pt x="81887" y="1574"/>
                      <a:pt x="81887" y="3937"/>
                    </a:cubicBezTo>
                    <a:lnTo>
                      <a:pt x="81887" y="55903"/>
                    </a:lnTo>
                    <a:cubicBezTo>
                      <a:pt x="81887" y="57478"/>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1" name="Google Shape;541;p9"/>
              <p:cNvSpPr/>
              <p:nvPr/>
            </p:nvSpPr>
            <p:spPr>
              <a:xfrm>
                <a:off x="25169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2" name="Google Shape;542;p9"/>
              <p:cNvSpPr/>
              <p:nvPr/>
            </p:nvSpPr>
            <p:spPr>
              <a:xfrm>
                <a:off x="248739"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3" name="Google Shape;543;p9"/>
              <p:cNvSpPr/>
              <p:nvPr/>
            </p:nvSpPr>
            <p:spPr>
              <a:xfrm>
                <a:off x="346766"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4" name="Google Shape;544;p9"/>
              <p:cNvSpPr/>
              <p:nvPr/>
            </p:nvSpPr>
            <p:spPr>
              <a:xfrm>
                <a:off x="344404" y="3468764"/>
                <a:ext cx="61415"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5" name="Google Shape;545;p9"/>
              <p:cNvSpPr/>
              <p:nvPr/>
            </p:nvSpPr>
            <p:spPr>
              <a:xfrm>
                <a:off x="442431" y="3471716"/>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6" name="Google Shape;546;p9"/>
              <p:cNvSpPr/>
              <p:nvPr/>
            </p:nvSpPr>
            <p:spPr>
              <a:xfrm>
                <a:off x="439479" y="3468764"/>
                <a:ext cx="61414" cy="44879"/>
              </a:xfrm>
              <a:custGeom>
                <a:avLst/>
                <a:gdLst/>
                <a:ahLst/>
                <a:cxnLst/>
                <a:rect l="l" t="t" r="r" b="b"/>
                <a:pathLst>
                  <a:path w="81886" h="59839" extrusionOk="0">
                    <a:moveTo>
                      <a:pt x="77950" y="59840"/>
                    </a:moveTo>
                    <a:lnTo>
                      <a:pt x="3937" y="59840"/>
                    </a:lnTo>
                    <a:cubicBezTo>
                      <a:pt x="1575" y="59840"/>
                      <a:pt x="0" y="58265"/>
                      <a:pt x="0" y="55903"/>
                    </a:cubicBezTo>
                    <a:lnTo>
                      <a:pt x="0" y="3937"/>
                    </a:lnTo>
                    <a:cubicBezTo>
                      <a:pt x="0" y="1575"/>
                      <a:pt x="1575" y="0"/>
                      <a:pt x="3937" y="0"/>
                    </a:cubicBezTo>
                    <a:lnTo>
                      <a:pt x="77950" y="0"/>
                    </a:lnTo>
                    <a:cubicBezTo>
                      <a:pt x="80312" y="0"/>
                      <a:pt x="81887" y="1575"/>
                      <a:pt x="81887" y="3937"/>
                    </a:cubicBezTo>
                    <a:lnTo>
                      <a:pt x="81887" y="55903"/>
                    </a:lnTo>
                    <a:cubicBezTo>
                      <a:pt x="81887" y="58265"/>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7" name="Google Shape;547;p9"/>
              <p:cNvSpPr/>
              <p:nvPr/>
            </p:nvSpPr>
            <p:spPr>
              <a:xfrm>
                <a:off x="25169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8" name="Google Shape;548;p9"/>
              <p:cNvSpPr/>
              <p:nvPr/>
            </p:nvSpPr>
            <p:spPr>
              <a:xfrm>
                <a:off x="248739"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9" name="Google Shape;549;p9"/>
              <p:cNvSpPr/>
              <p:nvPr/>
            </p:nvSpPr>
            <p:spPr>
              <a:xfrm>
                <a:off x="346766"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0" name="Google Shape;550;p9"/>
              <p:cNvSpPr/>
              <p:nvPr/>
            </p:nvSpPr>
            <p:spPr>
              <a:xfrm>
                <a:off x="344404" y="3532541"/>
                <a:ext cx="61415"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79524" y="59840"/>
                      <a:pt x="77950" y="59840"/>
                    </a:cubicBezTo>
                    <a:close/>
                    <a:moveTo>
                      <a:pt x="7086" y="51966"/>
                    </a:moveTo>
                    <a:lnTo>
                      <a:pt x="73225" y="51966"/>
                    </a:lnTo>
                    <a:lnTo>
                      <a:pt x="73225" y="7874"/>
                    </a:lnTo>
                    <a:lnTo>
                      <a:pt x="7086" y="7874"/>
                    </a:lnTo>
                    <a:lnTo>
                      <a:pt x="7086"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1" name="Google Shape;551;p9"/>
              <p:cNvSpPr/>
              <p:nvPr/>
            </p:nvSpPr>
            <p:spPr>
              <a:xfrm>
                <a:off x="442431" y="3535494"/>
                <a:ext cx="55509" cy="38975"/>
              </a:xfrm>
              <a:custGeom>
                <a:avLst/>
                <a:gdLst/>
                <a:ahLst/>
                <a:cxnLst/>
                <a:rect l="l" t="t" r="r" b="b"/>
                <a:pathLst>
                  <a:path w="74012" h="51966" extrusionOk="0">
                    <a:moveTo>
                      <a:pt x="0" y="0"/>
                    </a:moveTo>
                    <a:lnTo>
                      <a:pt x="74013" y="0"/>
                    </a:lnTo>
                    <a:lnTo>
                      <a:pt x="74013" y="51966"/>
                    </a:lnTo>
                    <a:lnTo>
                      <a:pt x="0"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2" name="Google Shape;552;p9"/>
              <p:cNvSpPr/>
              <p:nvPr/>
            </p:nvSpPr>
            <p:spPr>
              <a:xfrm>
                <a:off x="439479" y="3532541"/>
                <a:ext cx="61414" cy="44879"/>
              </a:xfrm>
              <a:custGeom>
                <a:avLst/>
                <a:gdLst/>
                <a:ahLst/>
                <a:cxnLst/>
                <a:rect l="l" t="t" r="r" b="b"/>
                <a:pathLst>
                  <a:path w="81886" h="59839" extrusionOk="0">
                    <a:moveTo>
                      <a:pt x="77950" y="59840"/>
                    </a:moveTo>
                    <a:lnTo>
                      <a:pt x="3937" y="59840"/>
                    </a:lnTo>
                    <a:cubicBezTo>
                      <a:pt x="1575" y="59840"/>
                      <a:pt x="0" y="58266"/>
                      <a:pt x="0" y="55903"/>
                    </a:cubicBezTo>
                    <a:lnTo>
                      <a:pt x="0" y="3937"/>
                    </a:lnTo>
                    <a:cubicBezTo>
                      <a:pt x="0" y="1575"/>
                      <a:pt x="1575" y="0"/>
                      <a:pt x="3937" y="0"/>
                    </a:cubicBezTo>
                    <a:lnTo>
                      <a:pt x="77950" y="0"/>
                    </a:lnTo>
                    <a:cubicBezTo>
                      <a:pt x="80312" y="0"/>
                      <a:pt x="81887" y="1575"/>
                      <a:pt x="81887" y="3937"/>
                    </a:cubicBezTo>
                    <a:lnTo>
                      <a:pt x="81887" y="55903"/>
                    </a:lnTo>
                    <a:cubicBezTo>
                      <a:pt x="81887" y="58266"/>
                      <a:pt x="80312" y="59840"/>
                      <a:pt x="77950" y="59840"/>
                    </a:cubicBezTo>
                    <a:close/>
                    <a:moveTo>
                      <a:pt x="7874" y="51966"/>
                    </a:moveTo>
                    <a:lnTo>
                      <a:pt x="74013" y="51966"/>
                    </a:lnTo>
                    <a:lnTo>
                      <a:pt x="74013" y="7874"/>
                    </a:lnTo>
                    <a:lnTo>
                      <a:pt x="7874" y="7874"/>
                    </a:lnTo>
                    <a:lnTo>
                      <a:pt x="7874" y="51966"/>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3" name="Google Shape;553;p9"/>
              <p:cNvSpPr/>
              <p:nvPr/>
            </p:nvSpPr>
            <p:spPr>
              <a:xfrm>
                <a:off x="283580" y="2964453"/>
                <a:ext cx="182473" cy="145860"/>
              </a:xfrm>
              <a:custGeom>
                <a:avLst/>
                <a:gdLst/>
                <a:ahLst/>
                <a:cxnLst/>
                <a:rect l="l" t="t" r="r" b="b"/>
                <a:pathLst>
                  <a:path w="243297" h="194480" extrusionOk="0">
                    <a:moveTo>
                      <a:pt x="243298" y="0"/>
                    </a:moveTo>
                    <a:lnTo>
                      <a:pt x="227550" y="14960"/>
                    </a:lnTo>
                    <a:lnTo>
                      <a:pt x="212590" y="0"/>
                    </a:lnTo>
                    <a:lnTo>
                      <a:pt x="197630" y="14960"/>
                    </a:lnTo>
                    <a:lnTo>
                      <a:pt x="182670" y="0"/>
                    </a:lnTo>
                    <a:lnTo>
                      <a:pt x="166923" y="14960"/>
                    </a:lnTo>
                    <a:lnTo>
                      <a:pt x="151963" y="0"/>
                    </a:lnTo>
                    <a:lnTo>
                      <a:pt x="137003" y="14960"/>
                    </a:lnTo>
                    <a:lnTo>
                      <a:pt x="121255" y="0"/>
                    </a:lnTo>
                    <a:lnTo>
                      <a:pt x="106295" y="14960"/>
                    </a:lnTo>
                    <a:lnTo>
                      <a:pt x="91335" y="0"/>
                    </a:lnTo>
                    <a:lnTo>
                      <a:pt x="76375" y="14960"/>
                    </a:lnTo>
                    <a:lnTo>
                      <a:pt x="60628" y="0"/>
                    </a:lnTo>
                    <a:lnTo>
                      <a:pt x="45668" y="14960"/>
                    </a:lnTo>
                    <a:lnTo>
                      <a:pt x="30707" y="0"/>
                    </a:lnTo>
                    <a:lnTo>
                      <a:pt x="15747" y="14960"/>
                    </a:lnTo>
                    <a:lnTo>
                      <a:pt x="0" y="0"/>
                    </a:lnTo>
                    <a:lnTo>
                      <a:pt x="0" y="17322"/>
                    </a:lnTo>
                    <a:lnTo>
                      <a:pt x="0" y="35432"/>
                    </a:lnTo>
                    <a:lnTo>
                      <a:pt x="0" y="52754"/>
                    </a:lnTo>
                    <a:lnTo>
                      <a:pt x="0" y="70863"/>
                    </a:lnTo>
                    <a:lnTo>
                      <a:pt x="0" y="88973"/>
                    </a:lnTo>
                    <a:lnTo>
                      <a:pt x="0" y="17322"/>
                    </a:lnTo>
                    <a:lnTo>
                      <a:pt x="0" y="34645"/>
                    </a:lnTo>
                    <a:lnTo>
                      <a:pt x="0" y="52754"/>
                    </a:lnTo>
                    <a:lnTo>
                      <a:pt x="0" y="70076"/>
                    </a:lnTo>
                    <a:lnTo>
                      <a:pt x="0" y="88186"/>
                    </a:lnTo>
                    <a:lnTo>
                      <a:pt x="0" y="105508"/>
                    </a:lnTo>
                    <a:lnTo>
                      <a:pt x="0" y="123617"/>
                    </a:lnTo>
                    <a:lnTo>
                      <a:pt x="0" y="141727"/>
                    </a:lnTo>
                    <a:lnTo>
                      <a:pt x="0" y="159049"/>
                    </a:lnTo>
                    <a:lnTo>
                      <a:pt x="0" y="177158"/>
                    </a:lnTo>
                    <a:lnTo>
                      <a:pt x="0" y="194481"/>
                    </a:lnTo>
                    <a:lnTo>
                      <a:pt x="15747" y="194481"/>
                    </a:lnTo>
                    <a:lnTo>
                      <a:pt x="30707" y="194481"/>
                    </a:lnTo>
                    <a:lnTo>
                      <a:pt x="45668" y="194481"/>
                    </a:lnTo>
                    <a:lnTo>
                      <a:pt x="60628" y="194481"/>
                    </a:lnTo>
                    <a:lnTo>
                      <a:pt x="76375" y="194481"/>
                    </a:lnTo>
                    <a:lnTo>
                      <a:pt x="91335" y="194481"/>
                    </a:lnTo>
                    <a:lnTo>
                      <a:pt x="106295" y="194481"/>
                    </a:lnTo>
                    <a:lnTo>
                      <a:pt x="121255" y="194481"/>
                    </a:lnTo>
                    <a:lnTo>
                      <a:pt x="137003" y="194481"/>
                    </a:lnTo>
                    <a:lnTo>
                      <a:pt x="151963" y="194481"/>
                    </a:lnTo>
                    <a:lnTo>
                      <a:pt x="166923" y="194481"/>
                    </a:lnTo>
                    <a:lnTo>
                      <a:pt x="182670" y="194481"/>
                    </a:lnTo>
                    <a:lnTo>
                      <a:pt x="197630" y="194481"/>
                    </a:lnTo>
                    <a:lnTo>
                      <a:pt x="212590" y="194481"/>
                    </a:lnTo>
                    <a:lnTo>
                      <a:pt x="227550" y="194481"/>
                    </a:lnTo>
                    <a:lnTo>
                      <a:pt x="243298" y="194481"/>
                    </a:lnTo>
                    <a:lnTo>
                      <a:pt x="243298" y="177158"/>
                    </a:lnTo>
                    <a:lnTo>
                      <a:pt x="243298" y="159049"/>
                    </a:lnTo>
                    <a:lnTo>
                      <a:pt x="243298" y="141727"/>
                    </a:lnTo>
                    <a:lnTo>
                      <a:pt x="243298" y="123617"/>
                    </a:lnTo>
                    <a:lnTo>
                      <a:pt x="243298" y="105508"/>
                    </a:lnTo>
                    <a:lnTo>
                      <a:pt x="243298" y="88186"/>
                    </a:lnTo>
                    <a:lnTo>
                      <a:pt x="243298" y="70076"/>
                    </a:lnTo>
                    <a:lnTo>
                      <a:pt x="243298" y="52754"/>
                    </a:lnTo>
                    <a:lnTo>
                      <a:pt x="243298" y="34645"/>
                    </a:lnTo>
                    <a:lnTo>
                      <a:pt x="243298" y="17322"/>
                    </a:lnTo>
                    <a:lnTo>
                      <a:pt x="243298" y="88973"/>
                    </a:lnTo>
                    <a:lnTo>
                      <a:pt x="243298" y="70863"/>
                    </a:lnTo>
                    <a:lnTo>
                      <a:pt x="243298" y="52754"/>
                    </a:lnTo>
                    <a:lnTo>
                      <a:pt x="243298" y="35432"/>
                    </a:lnTo>
                    <a:lnTo>
                      <a:pt x="243298" y="1732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4" name="Google Shape;554;p9"/>
              <p:cNvSpPr/>
              <p:nvPr/>
            </p:nvSpPr>
            <p:spPr>
              <a:xfrm>
                <a:off x="307791" y="3006971"/>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5" name="Google Shape;555;p9"/>
              <p:cNvSpPr/>
              <p:nvPr/>
            </p:nvSpPr>
            <p:spPr>
              <a:xfrm>
                <a:off x="307791" y="3037087"/>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6" name="Google Shape;556;p9"/>
              <p:cNvSpPr/>
              <p:nvPr/>
            </p:nvSpPr>
            <p:spPr>
              <a:xfrm>
                <a:off x="307791" y="3067795"/>
                <a:ext cx="134050" cy="11810"/>
              </a:xfrm>
              <a:custGeom>
                <a:avLst/>
                <a:gdLst/>
                <a:ahLst/>
                <a:cxnLst/>
                <a:rect l="l" t="t" r="r" b="b"/>
                <a:pathLst>
                  <a:path w="178733" h="15747" extrusionOk="0">
                    <a:moveTo>
                      <a:pt x="170859" y="15747"/>
                    </a:moveTo>
                    <a:lnTo>
                      <a:pt x="7874" y="15747"/>
                    </a:lnTo>
                    <a:cubicBezTo>
                      <a:pt x="3149" y="15747"/>
                      <a:pt x="0" y="12598"/>
                      <a:pt x="0" y="7874"/>
                    </a:cubicBezTo>
                    <a:cubicBezTo>
                      <a:pt x="0" y="3150"/>
                      <a:pt x="3149" y="0"/>
                      <a:pt x="7874" y="0"/>
                    </a:cubicBezTo>
                    <a:lnTo>
                      <a:pt x="170859" y="0"/>
                    </a:lnTo>
                    <a:cubicBezTo>
                      <a:pt x="175584" y="0"/>
                      <a:pt x="178733" y="3150"/>
                      <a:pt x="178733" y="7874"/>
                    </a:cubicBezTo>
                    <a:cubicBezTo>
                      <a:pt x="178733" y="12598"/>
                      <a:pt x="174796" y="15747"/>
                      <a:pt x="170859" y="1574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57" name="Google Shape;557;p9"/>
            <p:cNvSpPr/>
            <p:nvPr/>
          </p:nvSpPr>
          <p:spPr>
            <a:xfrm flipH="1">
              <a:off x="392981" y="281836"/>
              <a:ext cx="183499" cy="286756"/>
            </a:xfrm>
            <a:custGeom>
              <a:avLst/>
              <a:gdLst/>
              <a:ahLst/>
              <a:cxnLst/>
              <a:rect l="l" t="t" r="r" b="b"/>
              <a:pathLst>
                <a:path w="789241" h="1024127" extrusionOk="0">
                  <a:moveTo>
                    <a:pt x="0" y="1024128"/>
                  </a:moveTo>
                  <a:lnTo>
                    <a:pt x="0" y="83439"/>
                  </a:lnTo>
                  <a:cubicBezTo>
                    <a:pt x="0" y="37338"/>
                    <a:pt x="37338" y="0"/>
                    <a:pt x="83439" y="0"/>
                  </a:cubicBezTo>
                  <a:lnTo>
                    <a:pt x="789241"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8" name="Google Shape;558;p9"/>
            <p:cNvSpPr/>
            <p:nvPr/>
          </p:nvSpPr>
          <p:spPr>
            <a:xfrm>
              <a:off x="272975" y="796699"/>
              <a:ext cx="77941" cy="736401"/>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59" name="Google Shape;559;p9"/>
          <p:cNvGrpSpPr/>
          <p:nvPr/>
        </p:nvGrpSpPr>
        <p:grpSpPr>
          <a:xfrm>
            <a:off x="7605970" y="96512"/>
            <a:ext cx="1343593" cy="1142337"/>
            <a:chOff x="7605970" y="96512"/>
            <a:chExt cx="1343593" cy="1142337"/>
          </a:xfrm>
        </p:grpSpPr>
        <p:grpSp>
          <p:nvGrpSpPr>
            <p:cNvPr id="560" name="Google Shape;560;p9"/>
            <p:cNvGrpSpPr/>
            <p:nvPr/>
          </p:nvGrpSpPr>
          <p:grpSpPr>
            <a:xfrm>
              <a:off x="8568673" y="1031575"/>
              <a:ext cx="380890" cy="207274"/>
              <a:chOff x="881198" y="2764262"/>
              <a:chExt cx="380890" cy="207274"/>
            </a:xfrm>
          </p:grpSpPr>
          <p:sp>
            <p:nvSpPr>
              <p:cNvPr id="561" name="Google Shape;561;p9"/>
              <p:cNvSpPr/>
              <p:nvPr/>
            </p:nvSpPr>
            <p:spPr>
              <a:xfrm>
                <a:off x="887104" y="281504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2" name="Google Shape;562;p9"/>
              <p:cNvSpPr/>
              <p:nvPr/>
            </p:nvSpPr>
            <p:spPr>
              <a:xfrm>
                <a:off x="881198" y="2809142"/>
                <a:ext cx="327152" cy="162394"/>
              </a:xfrm>
              <a:custGeom>
                <a:avLst/>
                <a:gdLst/>
                <a:ahLst/>
                <a:cxnLst/>
                <a:rect l="l" t="t" r="r" b="b"/>
                <a:pathLst>
                  <a:path w="436203" h="216526" extrusionOk="0">
                    <a:moveTo>
                      <a:pt x="428330" y="216527"/>
                    </a:moveTo>
                    <a:lnTo>
                      <a:pt x="7874" y="216527"/>
                    </a:lnTo>
                    <a:cubicBezTo>
                      <a:pt x="3149" y="216527"/>
                      <a:pt x="0" y="213377"/>
                      <a:pt x="0" y="208653"/>
                    </a:cubicBezTo>
                    <a:lnTo>
                      <a:pt x="0" y="7874"/>
                    </a:lnTo>
                    <a:cubicBezTo>
                      <a:pt x="0" y="3149"/>
                      <a:pt x="3149" y="0"/>
                      <a:pt x="7874" y="0"/>
                    </a:cubicBezTo>
                    <a:lnTo>
                      <a:pt x="428330" y="0"/>
                    </a:lnTo>
                    <a:cubicBezTo>
                      <a:pt x="433054" y="0"/>
                      <a:pt x="436203" y="3149"/>
                      <a:pt x="436203" y="7874"/>
                    </a:cubicBezTo>
                    <a:lnTo>
                      <a:pt x="436203" y="208653"/>
                    </a:lnTo>
                    <a:cubicBezTo>
                      <a:pt x="436203" y="212590"/>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3" name="Google Shape;563;p9"/>
              <p:cNvSpPr/>
              <p:nvPr/>
            </p:nvSpPr>
            <p:spPr>
              <a:xfrm>
                <a:off x="940842" y="2770757"/>
                <a:ext cx="315342" cy="150584"/>
              </a:xfrm>
              <a:custGeom>
                <a:avLst/>
                <a:gdLst/>
                <a:ahLst/>
                <a:cxnLst/>
                <a:rect l="l" t="t" r="r" b="b"/>
                <a:pathLst>
                  <a:path w="420456" h="200779" extrusionOk="0">
                    <a:moveTo>
                      <a:pt x="0" y="0"/>
                    </a:moveTo>
                    <a:lnTo>
                      <a:pt x="420456" y="0"/>
                    </a:lnTo>
                    <a:lnTo>
                      <a:pt x="420456" y="200780"/>
                    </a:lnTo>
                    <a:lnTo>
                      <a:pt x="0" y="200780"/>
                    </a:ln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4" name="Google Shape;564;p9"/>
              <p:cNvSpPr/>
              <p:nvPr/>
            </p:nvSpPr>
            <p:spPr>
              <a:xfrm>
                <a:off x="934936" y="2764262"/>
                <a:ext cx="327152" cy="162394"/>
              </a:xfrm>
              <a:custGeom>
                <a:avLst/>
                <a:gdLst/>
                <a:ahLst/>
                <a:cxnLst/>
                <a:rect l="l" t="t" r="r" b="b"/>
                <a:pathLst>
                  <a:path w="436203" h="216526" extrusionOk="0">
                    <a:moveTo>
                      <a:pt x="428330" y="216527"/>
                    </a:moveTo>
                    <a:lnTo>
                      <a:pt x="7874" y="216527"/>
                    </a:lnTo>
                    <a:cubicBezTo>
                      <a:pt x="3149" y="216527"/>
                      <a:pt x="0" y="213378"/>
                      <a:pt x="0" y="208653"/>
                    </a:cubicBezTo>
                    <a:lnTo>
                      <a:pt x="0" y="7874"/>
                    </a:lnTo>
                    <a:cubicBezTo>
                      <a:pt x="0" y="3149"/>
                      <a:pt x="3149" y="0"/>
                      <a:pt x="7874" y="0"/>
                    </a:cubicBezTo>
                    <a:lnTo>
                      <a:pt x="428330" y="0"/>
                    </a:lnTo>
                    <a:cubicBezTo>
                      <a:pt x="433054" y="0"/>
                      <a:pt x="436203" y="3149"/>
                      <a:pt x="436203" y="7874"/>
                    </a:cubicBezTo>
                    <a:lnTo>
                      <a:pt x="436203" y="208653"/>
                    </a:lnTo>
                    <a:cubicBezTo>
                      <a:pt x="436203" y="213378"/>
                      <a:pt x="433054" y="216527"/>
                      <a:pt x="428330" y="216527"/>
                    </a:cubicBezTo>
                    <a:close/>
                    <a:moveTo>
                      <a:pt x="15747" y="200780"/>
                    </a:moveTo>
                    <a:lnTo>
                      <a:pt x="420456" y="200780"/>
                    </a:lnTo>
                    <a:lnTo>
                      <a:pt x="420456" y="15747"/>
                    </a:lnTo>
                    <a:lnTo>
                      <a:pt x="15747" y="15747"/>
                    </a:lnTo>
                    <a:lnTo>
                      <a:pt x="15747" y="20078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5" name="Google Shape;565;p9"/>
              <p:cNvSpPr/>
              <p:nvPr/>
            </p:nvSpPr>
            <p:spPr>
              <a:xfrm>
                <a:off x="974502" y="2815047"/>
                <a:ext cx="102161" cy="5905"/>
              </a:xfrm>
              <a:custGeom>
                <a:avLst/>
                <a:gdLst/>
                <a:ahLst/>
                <a:cxnLst/>
                <a:rect l="l" t="t" r="r" b="b"/>
                <a:pathLst>
                  <a:path w="136215" h="7873" extrusionOk="0">
                    <a:moveTo>
                      <a:pt x="0" y="0"/>
                    </a:moveTo>
                    <a:lnTo>
                      <a:pt x="136215"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6" name="Google Shape;566;p9"/>
              <p:cNvSpPr/>
              <p:nvPr/>
            </p:nvSpPr>
            <p:spPr>
              <a:xfrm>
                <a:off x="968597" y="2809142"/>
                <a:ext cx="113972" cy="11810"/>
              </a:xfrm>
              <a:custGeom>
                <a:avLst/>
                <a:gdLst/>
                <a:ahLst/>
                <a:cxnLst/>
                <a:rect l="l" t="t" r="r" b="b"/>
                <a:pathLst>
                  <a:path w="151962" h="15747" extrusionOk="0">
                    <a:moveTo>
                      <a:pt x="144089" y="15747"/>
                    </a:moveTo>
                    <a:lnTo>
                      <a:pt x="7874" y="15747"/>
                    </a:lnTo>
                    <a:cubicBezTo>
                      <a:pt x="3149" y="15747"/>
                      <a:pt x="0" y="12598"/>
                      <a:pt x="0" y="7874"/>
                    </a:cubicBezTo>
                    <a:cubicBezTo>
                      <a:pt x="0" y="3149"/>
                      <a:pt x="3149" y="0"/>
                      <a:pt x="7874" y="0"/>
                    </a:cubicBezTo>
                    <a:lnTo>
                      <a:pt x="144089" y="0"/>
                    </a:lnTo>
                    <a:cubicBezTo>
                      <a:pt x="148813" y="0"/>
                      <a:pt x="151963" y="3149"/>
                      <a:pt x="151963" y="7874"/>
                    </a:cubicBezTo>
                    <a:cubicBezTo>
                      <a:pt x="151963" y="12598"/>
                      <a:pt x="148813" y="15747"/>
                      <a:pt x="144089"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7" name="Google Shape;567;p9"/>
              <p:cNvSpPr/>
              <p:nvPr/>
            </p:nvSpPr>
            <p:spPr>
              <a:xfrm>
                <a:off x="974502" y="2852841"/>
                <a:ext cx="118106" cy="5905"/>
              </a:xfrm>
              <a:custGeom>
                <a:avLst/>
                <a:gdLst/>
                <a:ahLst/>
                <a:cxnLst/>
                <a:rect l="l" t="t" r="r" b="b"/>
                <a:pathLst>
                  <a:path w="157474" h="7873" extrusionOk="0">
                    <a:moveTo>
                      <a:pt x="0" y="0"/>
                    </a:moveTo>
                    <a:lnTo>
                      <a:pt x="157474" y="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8" name="Google Shape;568;p9"/>
              <p:cNvSpPr/>
              <p:nvPr/>
            </p:nvSpPr>
            <p:spPr>
              <a:xfrm>
                <a:off x="969188" y="2846936"/>
                <a:ext cx="129325" cy="11810"/>
              </a:xfrm>
              <a:custGeom>
                <a:avLst/>
                <a:gdLst/>
                <a:ahLst/>
                <a:cxnLst/>
                <a:rect l="l" t="t" r="r" b="b"/>
                <a:pathLst>
                  <a:path w="172434" h="15747" extrusionOk="0">
                    <a:moveTo>
                      <a:pt x="164561" y="15747"/>
                    </a:moveTo>
                    <a:lnTo>
                      <a:pt x="7874" y="15747"/>
                    </a:lnTo>
                    <a:cubicBezTo>
                      <a:pt x="3149" y="15747"/>
                      <a:pt x="0" y="12598"/>
                      <a:pt x="0" y="7874"/>
                    </a:cubicBezTo>
                    <a:cubicBezTo>
                      <a:pt x="0" y="3149"/>
                      <a:pt x="3149" y="0"/>
                      <a:pt x="7874" y="0"/>
                    </a:cubicBezTo>
                    <a:lnTo>
                      <a:pt x="164561" y="0"/>
                    </a:lnTo>
                    <a:cubicBezTo>
                      <a:pt x="169285" y="0"/>
                      <a:pt x="172434" y="3149"/>
                      <a:pt x="172434" y="7874"/>
                    </a:cubicBezTo>
                    <a:cubicBezTo>
                      <a:pt x="172434" y="12598"/>
                      <a:pt x="168497" y="15747"/>
                      <a:pt x="164561"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569" name="Google Shape;569;p9"/>
            <p:cNvGrpSpPr/>
            <p:nvPr/>
          </p:nvGrpSpPr>
          <p:grpSpPr>
            <a:xfrm>
              <a:off x="7605970" y="238726"/>
              <a:ext cx="257813" cy="354103"/>
              <a:chOff x="3239177" y="3416795"/>
              <a:chExt cx="196055" cy="269280"/>
            </a:xfrm>
          </p:grpSpPr>
          <p:sp>
            <p:nvSpPr>
              <p:cNvPr id="570" name="Google Shape;570;p9"/>
              <p:cNvSpPr/>
              <p:nvPr/>
            </p:nvSpPr>
            <p:spPr>
              <a:xfrm>
                <a:off x="3245083" y="3490021"/>
                <a:ext cx="184244" cy="190150"/>
              </a:xfrm>
              <a:custGeom>
                <a:avLst/>
                <a:gdLst/>
                <a:ahLst/>
                <a:cxnLst/>
                <a:rect l="l" t="t" r="r" b="b"/>
                <a:pathLst>
                  <a:path w="245659" h="253533" extrusionOk="0">
                    <a:moveTo>
                      <a:pt x="218889" y="253534"/>
                    </a:moveTo>
                    <a:lnTo>
                      <a:pt x="26771" y="253534"/>
                    </a:lnTo>
                    <a:cubicBezTo>
                      <a:pt x="11811" y="253534"/>
                      <a:pt x="0" y="241723"/>
                      <a:pt x="0" y="226763"/>
                    </a:cubicBezTo>
                    <a:lnTo>
                      <a:pt x="0" y="26771"/>
                    </a:lnTo>
                    <a:cubicBezTo>
                      <a:pt x="0" y="11811"/>
                      <a:pt x="11811" y="0"/>
                      <a:pt x="26771" y="0"/>
                    </a:cubicBezTo>
                    <a:lnTo>
                      <a:pt x="218889" y="0"/>
                    </a:lnTo>
                    <a:cubicBezTo>
                      <a:pt x="233849" y="0"/>
                      <a:pt x="245660" y="11811"/>
                      <a:pt x="245660" y="26771"/>
                    </a:cubicBezTo>
                    <a:lnTo>
                      <a:pt x="245660" y="226763"/>
                    </a:lnTo>
                    <a:cubicBezTo>
                      <a:pt x="245660" y="241723"/>
                      <a:pt x="233062" y="253534"/>
                      <a:pt x="218889" y="25353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1" name="Google Shape;571;p9"/>
              <p:cNvSpPr/>
              <p:nvPr/>
            </p:nvSpPr>
            <p:spPr>
              <a:xfrm>
                <a:off x="3239177" y="3484115"/>
                <a:ext cx="196055" cy="201960"/>
              </a:xfrm>
              <a:custGeom>
                <a:avLst/>
                <a:gdLst/>
                <a:ahLst/>
                <a:cxnLst/>
                <a:rect l="l" t="t" r="r" b="b"/>
                <a:pathLst>
                  <a:path w="261407" h="269280" extrusionOk="0">
                    <a:moveTo>
                      <a:pt x="226763" y="269281"/>
                    </a:moveTo>
                    <a:lnTo>
                      <a:pt x="34645" y="269281"/>
                    </a:lnTo>
                    <a:cubicBezTo>
                      <a:pt x="15747" y="269281"/>
                      <a:pt x="0" y="253534"/>
                      <a:pt x="0" y="234636"/>
                    </a:cubicBezTo>
                    <a:lnTo>
                      <a:pt x="0" y="34645"/>
                    </a:lnTo>
                    <a:cubicBezTo>
                      <a:pt x="0" y="15747"/>
                      <a:pt x="15747" y="0"/>
                      <a:pt x="34645" y="0"/>
                    </a:cubicBezTo>
                    <a:lnTo>
                      <a:pt x="226763" y="0"/>
                    </a:lnTo>
                    <a:cubicBezTo>
                      <a:pt x="245660" y="0"/>
                      <a:pt x="261407" y="15747"/>
                      <a:pt x="261407" y="34645"/>
                    </a:cubicBezTo>
                    <a:lnTo>
                      <a:pt x="261407" y="234636"/>
                    </a:lnTo>
                    <a:cubicBezTo>
                      <a:pt x="261407" y="254321"/>
                      <a:pt x="245660" y="269281"/>
                      <a:pt x="226763" y="269281"/>
                    </a:cubicBezTo>
                    <a:close/>
                    <a:moveTo>
                      <a:pt x="34645" y="16535"/>
                    </a:moveTo>
                    <a:cubicBezTo>
                      <a:pt x="24409" y="16535"/>
                      <a:pt x="15747" y="25196"/>
                      <a:pt x="15747" y="35432"/>
                    </a:cubicBezTo>
                    <a:lnTo>
                      <a:pt x="15747" y="235424"/>
                    </a:lnTo>
                    <a:cubicBezTo>
                      <a:pt x="15747" y="245660"/>
                      <a:pt x="24409" y="254321"/>
                      <a:pt x="34645" y="254321"/>
                    </a:cubicBezTo>
                    <a:lnTo>
                      <a:pt x="226763" y="254321"/>
                    </a:lnTo>
                    <a:cubicBezTo>
                      <a:pt x="236999" y="254321"/>
                      <a:pt x="245660" y="245660"/>
                      <a:pt x="245660" y="235424"/>
                    </a:cubicBezTo>
                    <a:lnTo>
                      <a:pt x="245660" y="35432"/>
                    </a:lnTo>
                    <a:cubicBezTo>
                      <a:pt x="245660" y="25196"/>
                      <a:pt x="236999" y="16535"/>
                      <a:pt x="226763" y="16535"/>
                    </a:cubicBezTo>
                    <a:lnTo>
                      <a:pt x="34645" y="1653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2" name="Google Shape;572;p9"/>
              <p:cNvSpPr/>
              <p:nvPr/>
            </p:nvSpPr>
            <p:spPr>
              <a:xfrm>
                <a:off x="3272837" y="3416795"/>
                <a:ext cx="128734" cy="79721"/>
              </a:xfrm>
              <a:custGeom>
                <a:avLst/>
                <a:gdLst/>
                <a:ahLst/>
                <a:cxnLst/>
                <a:rect l="l" t="t" r="r" b="b"/>
                <a:pathLst>
                  <a:path w="171646" h="106295" extrusionOk="0">
                    <a:moveTo>
                      <a:pt x="163773" y="106295"/>
                    </a:moveTo>
                    <a:lnTo>
                      <a:pt x="7874" y="106295"/>
                    </a:lnTo>
                    <a:cubicBezTo>
                      <a:pt x="3149" y="106295"/>
                      <a:pt x="0" y="103146"/>
                      <a:pt x="0" y="98421"/>
                    </a:cubicBezTo>
                    <a:lnTo>
                      <a:pt x="0" y="85824"/>
                    </a:lnTo>
                    <a:cubicBezTo>
                      <a:pt x="0" y="38581"/>
                      <a:pt x="38581" y="0"/>
                      <a:pt x="85823" y="0"/>
                    </a:cubicBezTo>
                    <a:cubicBezTo>
                      <a:pt x="133066" y="0"/>
                      <a:pt x="171647" y="38581"/>
                      <a:pt x="171647" y="85824"/>
                    </a:cubicBezTo>
                    <a:lnTo>
                      <a:pt x="171647" y="98421"/>
                    </a:lnTo>
                    <a:cubicBezTo>
                      <a:pt x="171647" y="102358"/>
                      <a:pt x="167710" y="106295"/>
                      <a:pt x="163773" y="106295"/>
                    </a:cubicBezTo>
                    <a:close/>
                    <a:moveTo>
                      <a:pt x="15747" y="90548"/>
                    </a:moveTo>
                    <a:lnTo>
                      <a:pt x="155899" y="90548"/>
                    </a:lnTo>
                    <a:lnTo>
                      <a:pt x="155899" y="85824"/>
                    </a:lnTo>
                    <a:cubicBezTo>
                      <a:pt x="155899" y="47242"/>
                      <a:pt x="124405" y="15747"/>
                      <a:pt x="85823" y="15747"/>
                    </a:cubicBezTo>
                    <a:cubicBezTo>
                      <a:pt x="47242" y="15747"/>
                      <a:pt x="15747" y="47242"/>
                      <a:pt x="15747" y="85824"/>
                    </a:cubicBezTo>
                    <a:lnTo>
                      <a:pt x="15747" y="9054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3" name="Google Shape;573;p9"/>
              <p:cNvSpPr/>
              <p:nvPr/>
            </p:nvSpPr>
            <p:spPr>
              <a:xfrm>
                <a:off x="3337205" y="3534901"/>
                <a:ext cx="5905" cy="47242"/>
              </a:xfrm>
              <a:custGeom>
                <a:avLst/>
                <a:gdLst/>
                <a:ahLst/>
                <a:cxnLst/>
                <a:rect l="l" t="t" r="r" b="b"/>
                <a:pathLst>
                  <a:path w="7873" h="62989" extrusionOk="0">
                    <a:moveTo>
                      <a:pt x="0" y="0"/>
                    </a:moveTo>
                    <a:lnTo>
                      <a:pt x="0" y="62989"/>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4" name="Google Shape;574;p9"/>
              <p:cNvSpPr/>
              <p:nvPr/>
            </p:nvSpPr>
            <p:spPr>
              <a:xfrm>
                <a:off x="3331300" y="3528995"/>
                <a:ext cx="11810" cy="59053"/>
              </a:xfrm>
              <a:custGeom>
                <a:avLst/>
                <a:gdLst/>
                <a:ahLst/>
                <a:cxnLst/>
                <a:rect l="l" t="t" r="r" b="b"/>
                <a:pathLst>
                  <a:path w="15747" h="78737" extrusionOk="0">
                    <a:moveTo>
                      <a:pt x="7874" y="78737"/>
                    </a:moveTo>
                    <a:cubicBezTo>
                      <a:pt x="3149" y="78737"/>
                      <a:pt x="0" y="75588"/>
                      <a:pt x="0" y="70863"/>
                    </a:cubicBezTo>
                    <a:lnTo>
                      <a:pt x="0" y="7874"/>
                    </a:lnTo>
                    <a:cubicBezTo>
                      <a:pt x="0" y="3150"/>
                      <a:pt x="3149" y="0"/>
                      <a:pt x="7874" y="0"/>
                    </a:cubicBezTo>
                    <a:cubicBezTo>
                      <a:pt x="12598" y="0"/>
                      <a:pt x="15747" y="3150"/>
                      <a:pt x="15747" y="7874"/>
                    </a:cubicBezTo>
                    <a:lnTo>
                      <a:pt x="15747" y="70863"/>
                    </a:lnTo>
                    <a:cubicBezTo>
                      <a:pt x="15747" y="74800"/>
                      <a:pt x="11811" y="78737"/>
                      <a:pt x="7874" y="7873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5" name="Google Shape;575;p9"/>
              <p:cNvSpPr/>
              <p:nvPr/>
            </p:nvSpPr>
            <p:spPr>
              <a:xfrm>
                <a:off x="3318899" y="3587458"/>
                <a:ext cx="36613" cy="36613"/>
              </a:xfrm>
              <a:custGeom>
                <a:avLst/>
                <a:gdLst/>
                <a:ahLst/>
                <a:cxnLst/>
                <a:rect l="l" t="t" r="r" b="b"/>
                <a:pathLst>
                  <a:path w="48817" h="48817" extrusionOk="0">
                    <a:moveTo>
                      <a:pt x="48817" y="24408"/>
                    </a:moveTo>
                    <a:cubicBezTo>
                      <a:pt x="48817" y="37794"/>
                      <a:pt x="37794" y="48817"/>
                      <a:pt x="24409" y="48817"/>
                    </a:cubicBezTo>
                    <a:cubicBezTo>
                      <a:pt x="11023" y="48817"/>
                      <a:pt x="0" y="37794"/>
                      <a:pt x="0" y="24408"/>
                    </a:cubicBezTo>
                    <a:cubicBezTo>
                      <a:pt x="0" y="11023"/>
                      <a:pt x="11023" y="0"/>
                      <a:pt x="24409" y="0"/>
                    </a:cubicBezTo>
                    <a:cubicBezTo>
                      <a:pt x="37794" y="0"/>
                      <a:pt x="48817" y="11023"/>
                      <a:pt x="48817" y="244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6" name="Google Shape;576;p9"/>
              <p:cNvSpPr/>
              <p:nvPr/>
            </p:nvSpPr>
            <p:spPr>
              <a:xfrm>
                <a:off x="3312993" y="3581553"/>
                <a:ext cx="48423" cy="48423"/>
              </a:xfrm>
              <a:custGeom>
                <a:avLst/>
                <a:gdLst/>
                <a:ahLst/>
                <a:cxnLst/>
                <a:rect l="l" t="t" r="r" b="b"/>
                <a:pathLst>
                  <a:path w="64564" h="64564" extrusionOk="0">
                    <a:moveTo>
                      <a:pt x="32282" y="64565"/>
                    </a:moveTo>
                    <a:cubicBezTo>
                      <a:pt x="14173" y="64565"/>
                      <a:pt x="0" y="50392"/>
                      <a:pt x="0" y="32282"/>
                    </a:cubicBezTo>
                    <a:cubicBezTo>
                      <a:pt x="0" y="14173"/>
                      <a:pt x="14173" y="0"/>
                      <a:pt x="32282" y="0"/>
                    </a:cubicBezTo>
                    <a:cubicBezTo>
                      <a:pt x="50392" y="0"/>
                      <a:pt x="64565" y="14173"/>
                      <a:pt x="64565" y="32282"/>
                    </a:cubicBezTo>
                    <a:cubicBezTo>
                      <a:pt x="64565" y="50392"/>
                      <a:pt x="50392" y="64565"/>
                      <a:pt x="32282" y="64565"/>
                    </a:cubicBezTo>
                    <a:close/>
                    <a:moveTo>
                      <a:pt x="32282" y="15747"/>
                    </a:moveTo>
                    <a:cubicBezTo>
                      <a:pt x="22834" y="15747"/>
                      <a:pt x="15747" y="22834"/>
                      <a:pt x="15747" y="32282"/>
                    </a:cubicBezTo>
                    <a:cubicBezTo>
                      <a:pt x="15747" y="41731"/>
                      <a:pt x="22834" y="48817"/>
                      <a:pt x="32282" y="48817"/>
                    </a:cubicBezTo>
                    <a:cubicBezTo>
                      <a:pt x="41731" y="48817"/>
                      <a:pt x="48817" y="41731"/>
                      <a:pt x="48817" y="32282"/>
                    </a:cubicBezTo>
                    <a:cubicBezTo>
                      <a:pt x="48817" y="22834"/>
                      <a:pt x="41731" y="15747"/>
                      <a:pt x="32282" y="15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577" name="Google Shape;577;p9"/>
            <p:cNvGrpSpPr/>
            <p:nvPr/>
          </p:nvGrpSpPr>
          <p:grpSpPr>
            <a:xfrm>
              <a:off x="8450618" y="118430"/>
              <a:ext cx="312084" cy="312118"/>
              <a:chOff x="3558649" y="1625723"/>
              <a:chExt cx="373217" cy="373213"/>
            </a:xfrm>
          </p:grpSpPr>
          <p:sp>
            <p:nvSpPr>
              <p:cNvPr id="578" name="Google Shape;578;p9"/>
              <p:cNvSpPr/>
              <p:nvPr/>
            </p:nvSpPr>
            <p:spPr>
              <a:xfrm>
                <a:off x="3567508" y="1635159"/>
                <a:ext cx="355504" cy="355514"/>
              </a:xfrm>
              <a:custGeom>
                <a:avLst/>
                <a:gdLst/>
                <a:ahLst/>
                <a:cxnLst/>
                <a:rect l="l" t="t" r="r" b="b"/>
                <a:pathLst>
                  <a:path w="474005" h="474019" extrusionOk="0">
                    <a:moveTo>
                      <a:pt x="474001" y="235441"/>
                    </a:moveTo>
                    <a:cubicBezTo>
                      <a:pt x="474789" y="366145"/>
                      <a:pt x="369281" y="473227"/>
                      <a:pt x="238578" y="474015"/>
                    </a:cubicBezTo>
                    <a:cubicBezTo>
                      <a:pt x="107874" y="474802"/>
                      <a:pt x="792" y="369294"/>
                      <a:pt x="4" y="238591"/>
                    </a:cubicBezTo>
                    <a:cubicBezTo>
                      <a:pt x="-783" y="107887"/>
                      <a:pt x="104725" y="805"/>
                      <a:pt x="235428" y="17"/>
                    </a:cubicBezTo>
                    <a:cubicBezTo>
                      <a:pt x="366919" y="-1557"/>
                      <a:pt x="473214" y="103950"/>
                      <a:pt x="474001" y="23544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9" name="Google Shape;579;p9"/>
              <p:cNvSpPr/>
              <p:nvPr/>
            </p:nvSpPr>
            <p:spPr>
              <a:xfrm>
                <a:off x="3558649" y="1625723"/>
                <a:ext cx="373217" cy="373213"/>
              </a:xfrm>
              <a:custGeom>
                <a:avLst/>
                <a:gdLst/>
                <a:ahLst/>
                <a:cxnLst/>
                <a:rect l="l" t="t" r="r" b="b"/>
                <a:pathLst>
                  <a:path w="497622" h="497618" extrusionOk="0">
                    <a:moveTo>
                      <a:pt x="248813" y="497618"/>
                    </a:moveTo>
                    <a:cubicBezTo>
                      <a:pt x="112598" y="497618"/>
                      <a:pt x="792" y="386599"/>
                      <a:pt x="4" y="250384"/>
                    </a:cubicBezTo>
                    <a:cubicBezTo>
                      <a:pt x="-783" y="113382"/>
                      <a:pt x="110236" y="787"/>
                      <a:pt x="247239" y="0"/>
                    </a:cubicBezTo>
                    <a:cubicBezTo>
                      <a:pt x="314165" y="0"/>
                      <a:pt x="376368" y="25196"/>
                      <a:pt x="423610" y="71651"/>
                    </a:cubicBezTo>
                    <a:cubicBezTo>
                      <a:pt x="470852" y="118106"/>
                      <a:pt x="496835" y="181095"/>
                      <a:pt x="497622" y="247235"/>
                    </a:cubicBezTo>
                    <a:lnTo>
                      <a:pt x="497622" y="247235"/>
                    </a:lnTo>
                    <a:cubicBezTo>
                      <a:pt x="497622" y="313374"/>
                      <a:pt x="472427" y="376363"/>
                      <a:pt x="425972" y="423606"/>
                    </a:cubicBezTo>
                    <a:cubicBezTo>
                      <a:pt x="379517" y="470848"/>
                      <a:pt x="316527" y="496831"/>
                      <a:pt x="250388" y="497618"/>
                    </a:cubicBezTo>
                    <a:cubicBezTo>
                      <a:pt x="250388" y="497618"/>
                      <a:pt x="249601" y="497618"/>
                      <a:pt x="248813" y="497618"/>
                    </a:cubicBezTo>
                    <a:close/>
                    <a:moveTo>
                      <a:pt x="248813" y="23621"/>
                    </a:moveTo>
                    <a:cubicBezTo>
                      <a:pt x="248026" y="23621"/>
                      <a:pt x="248026" y="23621"/>
                      <a:pt x="247239" y="23621"/>
                    </a:cubicBezTo>
                    <a:cubicBezTo>
                      <a:pt x="122834" y="24409"/>
                      <a:pt x="22838" y="125979"/>
                      <a:pt x="23625" y="250384"/>
                    </a:cubicBezTo>
                    <a:cubicBezTo>
                      <a:pt x="24413" y="374789"/>
                      <a:pt x="125984" y="474785"/>
                      <a:pt x="250388" y="473997"/>
                    </a:cubicBezTo>
                    <a:cubicBezTo>
                      <a:pt x="310228" y="473997"/>
                      <a:pt x="366919" y="449589"/>
                      <a:pt x="409437" y="407071"/>
                    </a:cubicBezTo>
                    <a:cubicBezTo>
                      <a:pt x="451955" y="364553"/>
                      <a:pt x="474789" y="307862"/>
                      <a:pt x="474789" y="247235"/>
                    </a:cubicBezTo>
                    <a:lnTo>
                      <a:pt x="474789" y="247235"/>
                    </a:lnTo>
                    <a:cubicBezTo>
                      <a:pt x="474789" y="187394"/>
                      <a:pt x="450380" y="130704"/>
                      <a:pt x="407862" y="88186"/>
                    </a:cubicBezTo>
                    <a:cubicBezTo>
                      <a:pt x="365344" y="47242"/>
                      <a:pt x="308653" y="23621"/>
                      <a:pt x="248813" y="2362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0" name="Google Shape;580;p9"/>
              <p:cNvSpPr/>
              <p:nvPr/>
            </p:nvSpPr>
            <p:spPr>
              <a:xfrm>
                <a:off x="3614749" y="1681824"/>
                <a:ext cx="266927" cy="266923"/>
              </a:xfrm>
              <a:custGeom>
                <a:avLst/>
                <a:gdLst/>
                <a:ahLst/>
                <a:cxnLst/>
                <a:rect l="l" t="t" r="r" b="b"/>
                <a:pathLst>
                  <a:path w="355903" h="355897" extrusionOk="0">
                    <a:moveTo>
                      <a:pt x="355897" y="177158"/>
                    </a:moveTo>
                    <a:cubicBezTo>
                      <a:pt x="356685" y="275580"/>
                      <a:pt x="277160" y="355104"/>
                      <a:pt x="178739" y="355892"/>
                    </a:cubicBezTo>
                    <a:cubicBezTo>
                      <a:pt x="80317" y="356679"/>
                      <a:pt x="793" y="277155"/>
                      <a:pt x="6" y="178733"/>
                    </a:cubicBezTo>
                    <a:cubicBezTo>
                      <a:pt x="-782" y="80312"/>
                      <a:pt x="78743" y="787"/>
                      <a:pt x="177164" y="0"/>
                    </a:cubicBezTo>
                    <a:cubicBezTo>
                      <a:pt x="275586" y="0"/>
                      <a:pt x="355110" y="78737"/>
                      <a:pt x="355897" y="17715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1" name="Google Shape;581;p9"/>
              <p:cNvSpPr/>
              <p:nvPr/>
            </p:nvSpPr>
            <p:spPr>
              <a:xfrm>
                <a:off x="3693293" y="1728476"/>
                <a:ext cx="94484" cy="158261"/>
              </a:xfrm>
              <a:custGeom>
                <a:avLst/>
                <a:gdLst/>
                <a:ahLst/>
                <a:cxnLst/>
                <a:rect l="l" t="t" r="r" b="b"/>
                <a:pathLst>
                  <a:path w="125979" h="211015" extrusionOk="0">
                    <a:moveTo>
                      <a:pt x="73225" y="185819"/>
                    </a:moveTo>
                    <a:lnTo>
                      <a:pt x="73225" y="211015"/>
                    </a:lnTo>
                    <a:lnTo>
                      <a:pt x="55116" y="211015"/>
                    </a:lnTo>
                    <a:lnTo>
                      <a:pt x="55116" y="185819"/>
                    </a:lnTo>
                    <a:cubicBezTo>
                      <a:pt x="33070" y="184245"/>
                      <a:pt x="11811" y="177158"/>
                      <a:pt x="0" y="167710"/>
                    </a:cubicBezTo>
                    <a:lnTo>
                      <a:pt x="10236" y="144876"/>
                    </a:lnTo>
                    <a:cubicBezTo>
                      <a:pt x="21259" y="153537"/>
                      <a:pt x="38581" y="160624"/>
                      <a:pt x="55116" y="161411"/>
                    </a:cubicBezTo>
                    <a:lnTo>
                      <a:pt x="55116" y="116531"/>
                    </a:lnTo>
                    <a:cubicBezTo>
                      <a:pt x="29920" y="110232"/>
                      <a:pt x="3149" y="102358"/>
                      <a:pt x="3149" y="71651"/>
                    </a:cubicBezTo>
                    <a:cubicBezTo>
                      <a:pt x="3149" y="48817"/>
                      <a:pt x="19684" y="28345"/>
                      <a:pt x="55116" y="25196"/>
                    </a:cubicBezTo>
                    <a:lnTo>
                      <a:pt x="55116" y="0"/>
                    </a:lnTo>
                    <a:lnTo>
                      <a:pt x="73225" y="0"/>
                    </a:lnTo>
                    <a:lnTo>
                      <a:pt x="73225" y="25196"/>
                    </a:lnTo>
                    <a:cubicBezTo>
                      <a:pt x="89760" y="25983"/>
                      <a:pt x="107082" y="30707"/>
                      <a:pt x="118893" y="38581"/>
                    </a:cubicBezTo>
                    <a:lnTo>
                      <a:pt x="109444" y="61415"/>
                    </a:lnTo>
                    <a:cubicBezTo>
                      <a:pt x="97634" y="54329"/>
                      <a:pt x="85036" y="50392"/>
                      <a:pt x="73225" y="49604"/>
                    </a:cubicBezTo>
                    <a:lnTo>
                      <a:pt x="73225" y="95272"/>
                    </a:lnTo>
                    <a:cubicBezTo>
                      <a:pt x="98421" y="101571"/>
                      <a:pt x="125979" y="108657"/>
                      <a:pt x="125979" y="140152"/>
                    </a:cubicBezTo>
                    <a:cubicBezTo>
                      <a:pt x="125192" y="162198"/>
                      <a:pt x="108657" y="181882"/>
                      <a:pt x="73225" y="185819"/>
                    </a:cubicBezTo>
                    <a:close/>
                    <a:moveTo>
                      <a:pt x="54328" y="89760"/>
                    </a:moveTo>
                    <a:lnTo>
                      <a:pt x="54328" y="49604"/>
                    </a:lnTo>
                    <a:cubicBezTo>
                      <a:pt x="38581" y="51966"/>
                      <a:pt x="31495" y="60627"/>
                      <a:pt x="31495" y="70076"/>
                    </a:cubicBezTo>
                    <a:cubicBezTo>
                      <a:pt x="31495" y="81099"/>
                      <a:pt x="40943" y="85823"/>
                      <a:pt x="54328" y="89760"/>
                    </a:cubicBezTo>
                    <a:close/>
                    <a:moveTo>
                      <a:pt x="96059" y="141727"/>
                    </a:moveTo>
                    <a:cubicBezTo>
                      <a:pt x="96059" y="130703"/>
                      <a:pt x="85823" y="125192"/>
                      <a:pt x="72438" y="122042"/>
                    </a:cubicBezTo>
                    <a:lnTo>
                      <a:pt x="72438" y="162198"/>
                    </a:lnTo>
                    <a:cubicBezTo>
                      <a:pt x="89760" y="159049"/>
                      <a:pt x="96059" y="151175"/>
                      <a:pt x="96059" y="14172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82" name="Google Shape;582;p9"/>
            <p:cNvSpPr/>
            <p:nvPr/>
          </p:nvSpPr>
          <p:spPr>
            <a:xfrm rot="10800000">
              <a:off x="7752211" y="96512"/>
              <a:ext cx="654964" cy="112388"/>
            </a:xfrm>
            <a:custGeom>
              <a:avLst/>
              <a:gdLst/>
              <a:ahLst/>
              <a:cxnLst/>
              <a:rect l="l" t="t" r="r" b="b"/>
              <a:pathLst>
                <a:path w="2403538" h="412432" extrusionOk="0">
                  <a:moveTo>
                    <a:pt x="0" y="412432"/>
                  </a:moveTo>
                  <a:lnTo>
                    <a:pt x="2403539" y="412432"/>
                  </a:lnTo>
                  <a:lnTo>
                    <a:pt x="2403539"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9"/>
            <p:cNvSpPr/>
            <p:nvPr/>
          </p:nvSpPr>
          <p:spPr>
            <a:xfrm flipH="1">
              <a:off x="8777650" y="238724"/>
              <a:ext cx="77941" cy="736401"/>
            </a:xfrm>
            <a:custGeom>
              <a:avLst/>
              <a:gdLst/>
              <a:ahLst/>
              <a:cxnLst/>
              <a:rect l="l" t="t" r="r" b="b"/>
              <a:pathLst>
                <a:path w="234410" h="1345025" extrusionOk="0">
                  <a:moveTo>
                    <a:pt x="0" y="1345025"/>
                  </a:moveTo>
                  <a:lnTo>
                    <a:pt x="0" y="83439"/>
                  </a:lnTo>
                  <a:cubicBezTo>
                    <a:pt x="0" y="37338"/>
                    <a:pt x="37338" y="0"/>
                    <a:pt x="83439" y="0"/>
                  </a:cubicBezTo>
                  <a:lnTo>
                    <a:pt x="234410"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4"/>
        <p:cNvGrpSpPr/>
        <p:nvPr/>
      </p:nvGrpSpPr>
      <p:grpSpPr>
        <a:xfrm>
          <a:off x="0" y="0"/>
          <a:ext cx="0" cy="0"/>
          <a:chOff x="0" y="0"/>
          <a:chExt cx="0" cy="0"/>
        </a:xfrm>
      </p:grpSpPr>
      <p:sp>
        <p:nvSpPr>
          <p:cNvPr id="585" name="Google Shape;585;p10"/>
          <p:cNvSpPr>
            <a:spLocks noGrp="1"/>
          </p:cNvSpPr>
          <p:nvPr>
            <p:ph type="pic" idx="2"/>
          </p:nvPr>
        </p:nvSpPr>
        <p:spPr>
          <a:xfrm>
            <a:off x="0" y="0"/>
            <a:ext cx="9144000" cy="5143500"/>
          </a:xfrm>
          <a:prstGeom prst="rect">
            <a:avLst/>
          </a:prstGeom>
          <a:noFill/>
          <a:ln>
            <a:noFill/>
          </a:ln>
        </p:spPr>
      </p:sp>
      <p:sp>
        <p:nvSpPr>
          <p:cNvPr id="586" name="Google Shape;586;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1pPr>
            <a:lvl2pPr lvl="1"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2pPr>
            <a:lvl3pPr lvl="2"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3pPr>
            <a:lvl4pPr lvl="3"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4pPr>
            <a:lvl5pPr lvl="4"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5pPr>
            <a:lvl6pPr lvl="5"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6pPr>
            <a:lvl7pPr lvl="6"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7pPr>
            <a:lvl8pPr lvl="7"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8pPr>
            <a:lvl9pPr lvl="8" rtl="0">
              <a:spcBef>
                <a:spcPts val="0"/>
              </a:spcBef>
              <a:spcAft>
                <a:spcPts val="0"/>
              </a:spcAft>
              <a:buClr>
                <a:schemeClr val="dk1"/>
              </a:buClr>
              <a:buSzPts val="3000"/>
              <a:buFont typeface="Alexandria"/>
              <a:buNone/>
              <a:defRPr sz="3000" b="1">
                <a:solidFill>
                  <a:schemeClr val="dk1"/>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1pPr>
            <a:lvl2pPr marL="914400" lvl="1"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2pPr>
            <a:lvl3pPr marL="1371600" lvl="2"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3pPr>
            <a:lvl4pPr marL="1828800" lvl="3"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4pPr>
            <a:lvl5pPr marL="2286000" lvl="4"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5pPr>
            <a:lvl6pPr marL="2743200" lvl="5"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6pPr>
            <a:lvl7pPr marL="3200400" lvl="6"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7pPr>
            <a:lvl8pPr marL="3657600" lvl="7"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8pPr>
            <a:lvl9pPr marL="4114800" lvl="8"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1.xml" /><Relationship Id="rId1" Type="http://schemas.openxmlformats.org/officeDocument/2006/relationships/slideLayout" Target="../slideLayouts/slideLayout5.xml" /><Relationship Id="rId4" Type="http://schemas.openxmlformats.org/officeDocument/2006/relationships/image" Target="../media/image7.jpe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9.xml"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9"/>
          <p:cNvSpPr txBox="1">
            <a:spLocks noGrp="1"/>
          </p:cNvSpPr>
          <p:nvPr>
            <p:ph type="ctrTitle"/>
          </p:nvPr>
        </p:nvSpPr>
        <p:spPr>
          <a:xfrm>
            <a:off x="1311058" y="1015230"/>
            <a:ext cx="6930872" cy="9801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sz="2000"/>
              <a:t>التسويق باستخدام مواقع التواصل الاجتماعي </a:t>
            </a:r>
            <a:endParaRPr sz="2000" dirty="0"/>
          </a:p>
        </p:txBody>
      </p:sp>
      <p:sp>
        <p:nvSpPr>
          <p:cNvPr id="1188" name="Google Shape;1188;p29"/>
          <p:cNvSpPr txBox="1">
            <a:spLocks noGrp="1"/>
          </p:cNvSpPr>
          <p:nvPr>
            <p:ph type="subTitle" idx="1"/>
          </p:nvPr>
        </p:nvSpPr>
        <p:spPr>
          <a:xfrm>
            <a:off x="1378531" y="2744407"/>
            <a:ext cx="6521700" cy="98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800" dirty="0">
                <a:cs typeface="+mj-cs"/>
              </a:rPr>
              <a:t>العيدي أسماء </a:t>
            </a:r>
          </a:p>
          <a:p>
            <a:pPr marL="0" lvl="0" indent="0" algn="ctr" rtl="0">
              <a:spcBef>
                <a:spcPts val="0"/>
              </a:spcBef>
              <a:spcAft>
                <a:spcPts val="0"/>
              </a:spcAft>
              <a:buNone/>
            </a:pPr>
            <a:r>
              <a:rPr lang="ar-DZ" sz="1800">
                <a:cs typeface="+mj-cs"/>
              </a:rPr>
              <a:t>شلبي أية</a:t>
            </a:r>
            <a:endParaRPr lang="ar-DZ" sz="1800" dirty="0">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CC6AAA0-F71D-EF46-8978-3C2B1AE5C010}"/>
              </a:ext>
            </a:extLst>
          </p:cNvPr>
          <p:cNvSpPr txBox="1"/>
          <p:nvPr/>
        </p:nvSpPr>
        <p:spPr>
          <a:xfrm>
            <a:off x="5697995" y="1155978"/>
            <a:ext cx="2547257" cy="1600438"/>
          </a:xfrm>
          <a:prstGeom prst="rect">
            <a:avLst/>
          </a:prstGeom>
          <a:noFill/>
        </p:spPr>
        <p:txBody>
          <a:bodyPr wrap="square" rtlCol="0">
            <a:spAutoFit/>
          </a:bodyPr>
          <a:lstStyle/>
          <a:p>
            <a:pPr algn="l"/>
            <a:r>
              <a:rPr lang="ar-AE" b="1"/>
              <a:t>حملة "</a:t>
            </a:r>
            <a:r>
              <a:rPr lang="fr-FR" b="1"/>
              <a:t>Good Food, Good Life" </a:t>
            </a:r>
            <a:r>
              <a:rPr lang="ar-AE" b="1"/>
              <a:t>هي حملة تسويقية عالمية أطلقتها شركة نستله في عام 2009. تهدف الحملة إلى تعزيز فكرة أن الطعام الجيد هو أساس الحياة الجيدة، مع التركيز على الجودة والتغذية السليمة التي توفرها منتجات نستله.</a:t>
            </a:r>
            <a:endParaRPr lang="fr-FR" b="1"/>
          </a:p>
        </p:txBody>
      </p:sp>
      <p:sp>
        <p:nvSpPr>
          <p:cNvPr id="5" name="ZoneTexte 4">
            <a:extLst>
              <a:ext uri="{FF2B5EF4-FFF2-40B4-BE49-F238E27FC236}">
                <a16:creationId xmlns:a16="http://schemas.microsoft.com/office/drawing/2014/main" id="{82AC4187-36D5-9A4F-B6EF-3DDC4EBE4820}"/>
              </a:ext>
            </a:extLst>
          </p:cNvPr>
          <p:cNvSpPr txBox="1"/>
          <p:nvPr/>
        </p:nvSpPr>
        <p:spPr>
          <a:xfrm>
            <a:off x="2531606" y="1771531"/>
            <a:ext cx="1828800" cy="369332"/>
          </a:xfrm>
          <a:prstGeom prst="rect">
            <a:avLst/>
          </a:prstGeom>
          <a:noFill/>
        </p:spPr>
        <p:txBody>
          <a:bodyPr wrap="square" rtlCol="0">
            <a:spAutoFit/>
          </a:bodyPr>
          <a:lstStyle/>
          <a:p>
            <a:pPr algn="l"/>
            <a:r>
              <a:rPr lang="ar-SA" sz="1800" b="1">
                <a:solidFill>
                  <a:schemeClr val="tx1"/>
                </a:solidFill>
              </a:rPr>
              <a:t>اهداف الحملة </a:t>
            </a:r>
          </a:p>
        </p:txBody>
      </p:sp>
      <p:sp>
        <p:nvSpPr>
          <p:cNvPr id="6" name="ZoneTexte 5">
            <a:extLst>
              <a:ext uri="{FF2B5EF4-FFF2-40B4-BE49-F238E27FC236}">
                <a16:creationId xmlns:a16="http://schemas.microsoft.com/office/drawing/2014/main" id="{207F4E2E-A9AE-794A-9B62-D979DCB4FA74}"/>
              </a:ext>
            </a:extLst>
          </p:cNvPr>
          <p:cNvSpPr txBox="1"/>
          <p:nvPr/>
        </p:nvSpPr>
        <p:spPr>
          <a:xfrm>
            <a:off x="1941079" y="2405293"/>
            <a:ext cx="2682204" cy="2462213"/>
          </a:xfrm>
          <a:prstGeom prst="rect">
            <a:avLst/>
          </a:prstGeom>
          <a:noFill/>
        </p:spPr>
        <p:txBody>
          <a:bodyPr wrap="square" rtlCol="0">
            <a:spAutoFit/>
          </a:bodyPr>
          <a:lstStyle/>
          <a:p>
            <a:pPr algn="l"/>
            <a:r>
              <a:rPr lang="ar-SA" b="1"/>
              <a:t>1.</a:t>
            </a:r>
            <a:r>
              <a:rPr lang="ar-AE" b="1"/>
              <a:t>تعزيز الوعي بالتغذية الصحية وتشجيع اختيار الأطعمة الصحية.2</a:t>
            </a:r>
            <a:endParaRPr lang="ar-SA" b="1"/>
          </a:p>
          <a:p>
            <a:pPr algn="l"/>
            <a:r>
              <a:rPr lang="ar-AE" b="1"/>
              <a:t>. </a:t>
            </a:r>
            <a:r>
              <a:rPr lang="ar-SA" b="1"/>
              <a:t>2</a:t>
            </a:r>
            <a:r>
              <a:rPr lang="ar-AE" b="1"/>
              <a:t>بناء صورة قوية للعلامة التجارية كعلامة تهتم بالجودة والصح</a:t>
            </a:r>
            <a:r>
              <a:rPr lang="ar-SA" b="1"/>
              <a:t>ة</a:t>
            </a:r>
          </a:p>
          <a:p>
            <a:pPr algn="l"/>
            <a:r>
              <a:rPr lang="ar-SA" b="1"/>
              <a:t>   3</a:t>
            </a:r>
            <a:r>
              <a:rPr lang="ar-AE" b="1"/>
              <a:t>. التفاعل مع المستهلكين عبر منصات التواصل الاجتماعي باستخدام الهاشتاغ #</a:t>
            </a:r>
            <a:r>
              <a:rPr lang="fr-FR" b="1"/>
              <a:t>GoodFoodGoodLife.4</a:t>
            </a:r>
            <a:endParaRPr lang="ar-SA" b="1"/>
          </a:p>
          <a:p>
            <a:pPr algn="l"/>
            <a:r>
              <a:rPr lang="fr-FR" b="1"/>
              <a:t>. </a:t>
            </a:r>
            <a:r>
              <a:rPr lang="ar-AE" b="1"/>
              <a:t>تقديم نصائح غذائية وأفكار لأسلوب حياة صحي.</a:t>
            </a:r>
            <a:endParaRPr lang="ar-SA" b="1"/>
          </a:p>
          <a:p>
            <a:pPr algn="l"/>
            <a:r>
              <a:rPr lang="ar-SA" b="1"/>
              <a:t>5</a:t>
            </a:r>
            <a:r>
              <a:rPr lang="ar-AE" b="1"/>
              <a:t>. إبراز المسؤولية الاجتماعية للشركة في تقديم غذاء صحي ومستدام.</a:t>
            </a:r>
            <a:endParaRPr lang="fr-FR" b="1"/>
          </a:p>
        </p:txBody>
      </p:sp>
      <p:sp>
        <p:nvSpPr>
          <p:cNvPr id="2" name="ZoneTexte 1">
            <a:extLst>
              <a:ext uri="{FF2B5EF4-FFF2-40B4-BE49-F238E27FC236}">
                <a16:creationId xmlns:a16="http://schemas.microsoft.com/office/drawing/2014/main" id="{EB91EE09-1DE5-7F47-B018-C0C2B00ABEEA}"/>
              </a:ext>
            </a:extLst>
          </p:cNvPr>
          <p:cNvSpPr txBox="1"/>
          <p:nvPr/>
        </p:nvSpPr>
        <p:spPr>
          <a:xfrm>
            <a:off x="2382487" y="275994"/>
            <a:ext cx="4379026" cy="707886"/>
          </a:xfrm>
          <a:prstGeom prst="rect">
            <a:avLst/>
          </a:prstGeom>
          <a:noFill/>
        </p:spPr>
        <p:txBody>
          <a:bodyPr wrap="square" rtlCol="0">
            <a:spAutoFit/>
          </a:bodyPr>
          <a:lstStyle/>
          <a:p>
            <a:pPr algn="l"/>
            <a:r>
              <a:rPr lang="ar-SA" sz="2000" b="1">
                <a:solidFill>
                  <a:schemeClr val="tx1"/>
                </a:solidFill>
              </a:rPr>
              <a:t>امثلة على التسويق عبر مواقع التواصل الاجتماعي التي نجحت في جذب الانتباه وزيادة التفاعل </a:t>
            </a:r>
            <a:endParaRPr lang="fr-FR" sz="2000" b="1">
              <a:solidFill>
                <a:schemeClr val="tx1"/>
              </a:solidFill>
            </a:endParaRPr>
          </a:p>
        </p:txBody>
      </p:sp>
      <p:pic>
        <p:nvPicPr>
          <p:cNvPr id="3" name="Image 7">
            <a:extLst>
              <a:ext uri="{FF2B5EF4-FFF2-40B4-BE49-F238E27FC236}">
                <a16:creationId xmlns:a16="http://schemas.microsoft.com/office/drawing/2014/main" id="{5C483C18-2BBD-C547-A852-1F32FF2AEC51}"/>
              </a:ext>
            </a:extLst>
          </p:cNvPr>
          <p:cNvPicPr>
            <a:picLocks noChangeAspect="1"/>
          </p:cNvPicPr>
          <p:nvPr/>
        </p:nvPicPr>
        <p:blipFill>
          <a:blip r:embed="rId2"/>
          <a:stretch>
            <a:fillRect/>
          </a:stretch>
        </p:blipFill>
        <p:spPr>
          <a:xfrm>
            <a:off x="5611897" y="3086692"/>
            <a:ext cx="2795293" cy="2056808"/>
          </a:xfrm>
          <a:prstGeom prst="rect">
            <a:avLst/>
          </a:prstGeom>
        </p:spPr>
      </p:pic>
      <p:sp>
        <p:nvSpPr>
          <p:cNvPr id="8" name="ZoneTexte 7">
            <a:extLst>
              <a:ext uri="{FF2B5EF4-FFF2-40B4-BE49-F238E27FC236}">
                <a16:creationId xmlns:a16="http://schemas.microsoft.com/office/drawing/2014/main" id="{E8AF2FDB-C93F-6A44-8EB1-8AAE6036410F}"/>
              </a:ext>
            </a:extLst>
          </p:cNvPr>
          <p:cNvSpPr txBox="1"/>
          <p:nvPr/>
        </p:nvSpPr>
        <p:spPr>
          <a:xfrm>
            <a:off x="6578390" y="885263"/>
            <a:ext cx="1828800" cy="369332"/>
          </a:xfrm>
          <a:prstGeom prst="rect">
            <a:avLst/>
          </a:prstGeom>
          <a:noFill/>
        </p:spPr>
        <p:txBody>
          <a:bodyPr wrap="square" rtlCol="0">
            <a:spAutoFit/>
          </a:bodyPr>
          <a:lstStyle/>
          <a:p>
            <a:pPr algn="l"/>
            <a:r>
              <a:rPr lang="ar-SA" sz="1800" b="1">
                <a:solidFill>
                  <a:schemeClr val="tx1"/>
                </a:solidFill>
              </a:rPr>
              <a:t>الحملة </a:t>
            </a:r>
            <a:endParaRPr lang="fr-FR" sz="1800" b="1">
              <a:solidFill>
                <a:schemeClr val="tx1"/>
              </a:solidFill>
            </a:endParaRPr>
          </a:p>
        </p:txBody>
      </p:sp>
    </p:spTree>
    <p:extLst>
      <p:ext uri="{BB962C8B-B14F-4D97-AF65-F5344CB8AC3E}">
        <p14:creationId xmlns:p14="http://schemas.microsoft.com/office/powerpoint/2010/main" val="22261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4E898F-02D3-7C49-A5CB-CC39404DDF34}"/>
              </a:ext>
            </a:extLst>
          </p:cNvPr>
          <p:cNvSpPr txBox="1"/>
          <p:nvPr/>
        </p:nvSpPr>
        <p:spPr>
          <a:xfrm>
            <a:off x="3660299" y="1656338"/>
            <a:ext cx="1828800" cy="307777"/>
          </a:xfrm>
          <a:prstGeom prst="rect">
            <a:avLst/>
          </a:prstGeom>
          <a:noFill/>
        </p:spPr>
        <p:txBody>
          <a:bodyPr wrap="square" rtlCol="0">
            <a:spAutoFit/>
          </a:bodyPr>
          <a:lstStyle/>
          <a:p>
            <a:pPr algn="l"/>
            <a:endParaRPr lang="fr-FR" b="1"/>
          </a:p>
        </p:txBody>
      </p:sp>
      <p:sp>
        <p:nvSpPr>
          <p:cNvPr id="6" name="ZoneTexte 5">
            <a:extLst>
              <a:ext uri="{FF2B5EF4-FFF2-40B4-BE49-F238E27FC236}">
                <a16:creationId xmlns:a16="http://schemas.microsoft.com/office/drawing/2014/main" id="{2AFB75F4-15D7-1243-88FC-FB51734E5D86}"/>
              </a:ext>
            </a:extLst>
          </p:cNvPr>
          <p:cNvSpPr txBox="1"/>
          <p:nvPr/>
        </p:nvSpPr>
        <p:spPr>
          <a:xfrm>
            <a:off x="3660299" y="1656338"/>
            <a:ext cx="1828800" cy="307777"/>
          </a:xfrm>
          <a:prstGeom prst="rect">
            <a:avLst/>
          </a:prstGeom>
          <a:noFill/>
        </p:spPr>
        <p:txBody>
          <a:bodyPr wrap="square" rtlCol="0">
            <a:spAutoFit/>
          </a:bodyPr>
          <a:lstStyle/>
          <a:p>
            <a:pPr algn="l"/>
            <a:endParaRPr lang="fr-FR" b="1"/>
          </a:p>
        </p:txBody>
      </p:sp>
      <p:sp>
        <p:nvSpPr>
          <p:cNvPr id="9" name="ZoneTexte 8">
            <a:extLst>
              <a:ext uri="{FF2B5EF4-FFF2-40B4-BE49-F238E27FC236}">
                <a16:creationId xmlns:a16="http://schemas.microsoft.com/office/drawing/2014/main" id="{E601549D-8C46-264D-A376-0760E78A9917}"/>
              </a:ext>
            </a:extLst>
          </p:cNvPr>
          <p:cNvSpPr txBox="1"/>
          <p:nvPr/>
        </p:nvSpPr>
        <p:spPr>
          <a:xfrm>
            <a:off x="5671007" y="1186755"/>
            <a:ext cx="2695699" cy="1384995"/>
          </a:xfrm>
          <a:prstGeom prst="rect">
            <a:avLst/>
          </a:prstGeom>
          <a:noFill/>
        </p:spPr>
        <p:txBody>
          <a:bodyPr wrap="square" rtlCol="0">
            <a:spAutoFit/>
          </a:bodyPr>
          <a:lstStyle/>
          <a:p>
            <a:pPr algn="l"/>
            <a:r>
              <a:rPr lang="fr-FR" b="1"/>
              <a:t>Amazon Prime Day </a:t>
            </a:r>
            <a:r>
              <a:rPr lang="ar-AE" b="1"/>
              <a:t>هو حدث سنوي تنظمه أمازون لأعضاء </a:t>
            </a:r>
            <a:r>
              <a:rPr lang="fr-FR" b="1"/>
              <a:t>Amazon Prime، </a:t>
            </a:r>
            <a:r>
              <a:rPr lang="ar-AE" b="1"/>
              <a:t>يقدم تخفيضات كبيرة على مجموعة من المنتجات عبر الموقع. الحدث يهدف إلى تعزيز الاشتراكات في خدمة </a:t>
            </a:r>
            <a:r>
              <a:rPr lang="fr-FR" b="1"/>
              <a:t>Prime </a:t>
            </a:r>
            <a:r>
              <a:rPr lang="ar-AE" b="1"/>
              <a:t>وزيادة المبيعات.</a:t>
            </a:r>
            <a:endParaRPr lang="fr-FR" b="1"/>
          </a:p>
        </p:txBody>
      </p:sp>
      <p:sp>
        <p:nvSpPr>
          <p:cNvPr id="10" name="ZoneTexte 9">
            <a:extLst>
              <a:ext uri="{FF2B5EF4-FFF2-40B4-BE49-F238E27FC236}">
                <a16:creationId xmlns:a16="http://schemas.microsoft.com/office/drawing/2014/main" id="{ECAC49F7-7A3A-2C4C-87AF-E7C92B4DA9A7}"/>
              </a:ext>
            </a:extLst>
          </p:cNvPr>
          <p:cNvSpPr txBox="1"/>
          <p:nvPr/>
        </p:nvSpPr>
        <p:spPr>
          <a:xfrm>
            <a:off x="2283841" y="1656338"/>
            <a:ext cx="1828800" cy="646331"/>
          </a:xfrm>
          <a:prstGeom prst="rect">
            <a:avLst/>
          </a:prstGeom>
          <a:noFill/>
        </p:spPr>
        <p:txBody>
          <a:bodyPr wrap="square" rtlCol="0">
            <a:spAutoFit/>
          </a:bodyPr>
          <a:lstStyle/>
          <a:p>
            <a:pPr algn="l"/>
            <a:r>
              <a:rPr lang="ar-SA" sz="1800" b="1">
                <a:solidFill>
                  <a:schemeClr val="tx1"/>
                </a:solidFill>
              </a:rPr>
              <a:t>اهداف الحملة </a:t>
            </a:r>
          </a:p>
          <a:p>
            <a:pPr algn="l"/>
            <a:endParaRPr lang="fr-FR" sz="1800" b="1">
              <a:solidFill>
                <a:schemeClr val="tx1"/>
              </a:solidFill>
            </a:endParaRPr>
          </a:p>
        </p:txBody>
      </p:sp>
      <p:sp>
        <p:nvSpPr>
          <p:cNvPr id="11" name="ZoneTexte 10">
            <a:extLst>
              <a:ext uri="{FF2B5EF4-FFF2-40B4-BE49-F238E27FC236}">
                <a16:creationId xmlns:a16="http://schemas.microsoft.com/office/drawing/2014/main" id="{2CADD4BF-7BC8-C54D-B1A8-DA45899DA742}"/>
              </a:ext>
            </a:extLst>
          </p:cNvPr>
          <p:cNvSpPr txBox="1"/>
          <p:nvPr/>
        </p:nvSpPr>
        <p:spPr>
          <a:xfrm>
            <a:off x="1565384" y="2056001"/>
            <a:ext cx="2803656" cy="2246769"/>
          </a:xfrm>
          <a:prstGeom prst="rect">
            <a:avLst/>
          </a:prstGeom>
          <a:noFill/>
        </p:spPr>
        <p:txBody>
          <a:bodyPr wrap="square" rtlCol="0">
            <a:spAutoFit/>
          </a:bodyPr>
          <a:lstStyle/>
          <a:p>
            <a:pPr marL="342900" indent="-342900" algn="l">
              <a:buAutoNum type="arabicPeriod"/>
            </a:pPr>
            <a:r>
              <a:rPr lang="ar-AE" b="1"/>
              <a:t>زيادة الاشتراكات في خدمة </a:t>
            </a:r>
            <a:r>
              <a:rPr lang="fr-FR" b="1"/>
              <a:t>Amazon Prime </a:t>
            </a:r>
            <a:r>
              <a:rPr lang="ar-AE" b="1"/>
              <a:t>من خلال العروض ا</a:t>
            </a:r>
            <a:r>
              <a:rPr lang="ar-SA" b="1"/>
              <a:t>الحصرية.</a:t>
            </a:r>
          </a:p>
          <a:p>
            <a:pPr algn="l"/>
            <a:r>
              <a:rPr lang="ar-AE" b="1"/>
              <a:t>زيادة المبيعات وتحقيق </a:t>
            </a:r>
            <a:r>
              <a:rPr lang="ar-SA" b="1"/>
              <a:t>إيراداتضخمة.</a:t>
            </a:r>
          </a:p>
          <a:p>
            <a:pPr algn="l"/>
            <a:r>
              <a:rPr lang="ar-SA" b="1"/>
              <a:t>3.</a:t>
            </a:r>
            <a:r>
              <a:rPr lang="ar-AE" b="1"/>
              <a:t>تعزيز ولاء العملاء الحاليين عبر تقديم مزايا </a:t>
            </a:r>
            <a:r>
              <a:rPr lang="ar-SA" b="1"/>
              <a:t>خاصة.</a:t>
            </a:r>
          </a:p>
          <a:p>
            <a:pPr algn="l"/>
            <a:r>
              <a:rPr lang="ar-AE" b="1"/>
              <a:t>4. تحفيز التسوق عبر منصات متعددة مثل الموقع والتطبيق.</a:t>
            </a:r>
            <a:endParaRPr lang="ar-SA" b="1"/>
          </a:p>
          <a:p>
            <a:pPr algn="l"/>
            <a:r>
              <a:rPr lang="ar-AE" b="1"/>
              <a:t>5. زيادة التفاعل عبر وسائل التواصل الاجتماعي.6</a:t>
            </a:r>
            <a:endParaRPr lang="ar-SA" b="1"/>
          </a:p>
          <a:p>
            <a:pPr algn="l"/>
            <a:r>
              <a:rPr lang="ar-AE" b="1"/>
              <a:t>. التسويق للمنتجات الجديدة أو الأقل شهرة.</a:t>
            </a:r>
            <a:endParaRPr lang="fr-FR" b="1"/>
          </a:p>
        </p:txBody>
      </p:sp>
      <p:pic>
        <p:nvPicPr>
          <p:cNvPr id="2" name="Image 3">
            <a:extLst>
              <a:ext uri="{FF2B5EF4-FFF2-40B4-BE49-F238E27FC236}">
                <a16:creationId xmlns:a16="http://schemas.microsoft.com/office/drawing/2014/main" id="{B8A8579F-2BDE-D048-A39E-CF47348ED75F}"/>
              </a:ext>
            </a:extLst>
          </p:cNvPr>
          <p:cNvPicPr>
            <a:picLocks noChangeAspect="1"/>
          </p:cNvPicPr>
          <p:nvPr/>
        </p:nvPicPr>
        <p:blipFill>
          <a:blip r:embed="rId2"/>
          <a:stretch>
            <a:fillRect/>
          </a:stretch>
        </p:blipFill>
        <p:spPr>
          <a:xfrm>
            <a:off x="4989795" y="2896731"/>
            <a:ext cx="2950838" cy="2246769"/>
          </a:xfrm>
          <a:prstGeom prst="rect">
            <a:avLst/>
          </a:prstGeom>
        </p:spPr>
      </p:pic>
      <p:sp>
        <p:nvSpPr>
          <p:cNvPr id="4" name="ZoneTexte 3">
            <a:extLst>
              <a:ext uri="{FF2B5EF4-FFF2-40B4-BE49-F238E27FC236}">
                <a16:creationId xmlns:a16="http://schemas.microsoft.com/office/drawing/2014/main" id="{3EF3A30A-0D62-3A45-82B1-2A3898CBA27E}"/>
              </a:ext>
            </a:extLst>
          </p:cNvPr>
          <p:cNvSpPr txBox="1"/>
          <p:nvPr/>
        </p:nvSpPr>
        <p:spPr>
          <a:xfrm>
            <a:off x="6314253" y="654933"/>
            <a:ext cx="1828800" cy="369332"/>
          </a:xfrm>
          <a:prstGeom prst="rect">
            <a:avLst/>
          </a:prstGeom>
          <a:noFill/>
        </p:spPr>
        <p:txBody>
          <a:bodyPr wrap="square" rtlCol="0">
            <a:spAutoFit/>
          </a:bodyPr>
          <a:lstStyle/>
          <a:p>
            <a:pPr algn="l"/>
            <a:r>
              <a:rPr lang="ar-SA" sz="1800" b="1">
                <a:solidFill>
                  <a:schemeClr val="tx1"/>
                </a:solidFill>
              </a:rPr>
              <a:t>الحملة </a:t>
            </a:r>
            <a:endParaRPr lang="fr-FR" sz="1800" b="1">
              <a:solidFill>
                <a:schemeClr val="tx1"/>
              </a:solidFill>
            </a:endParaRPr>
          </a:p>
        </p:txBody>
      </p:sp>
    </p:spTree>
    <p:extLst>
      <p:ext uri="{BB962C8B-B14F-4D97-AF65-F5344CB8AC3E}">
        <p14:creationId xmlns:p14="http://schemas.microsoft.com/office/powerpoint/2010/main" val="102233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8" name="Google Shape;181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SA"/>
              <a:t>خاتمة </a:t>
            </a:r>
            <a:endParaRPr dirty="0"/>
          </a:p>
        </p:txBody>
      </p:sp>
      <p:sp>
        <p:nvSpPr>
          <p:cNvPr id="2" name="Google Shape;1844;p45">
            <a:extLst>
              <a:ext uri="{FF2B5EF4-FFF2-40B4-BE49-F238E27FC236}">
                <a16:creationId xmlns:a16="http://schemas.microsoft.com/office/drawing/2014/main" id="{8974DC82-0812-60DC-4B5F-C9BB2112B0E4}"/>
              </a:ext>
            </a:extLst>
          </p:cNvPr>
          <p:cNvSpPr txBox="1"/>
          <p:nvPr/>
        </p:nvSpPr>
        <p:spPr>
          <a:xfrm>
            <a:off x="267629" y="1599013"/>
            <a:ext cx="8156371" cy="694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endParaRPr sz="2000" dirty="0">
              <a:solidFill>
                <a:schemeClr val="dk1"/>
              </a:solidFill>
              <a:latin typeface="Times New Roman" panose="02020603050405020304" pitchFamily="18" charset="0"/>
              <a:ea typeface="Chivo"/>
              <a:cs typeface="Times New Roman" panose="02020603050405020304" pitchFamily="18" charset="0"/>
              <a:sym typeface="Chivo"/>
            </a:endParaRPr>
          </a:p>
        </p:txBody>
      </p:sp>
      <p:sp>
        <p:nvSpPr>
          <p:cNvPr id="5" name="ZoneTexte 4">
            <a:extLst>
              <a:ext uri="{FF2B5EF4-FFF2-40B4-BE49-F238E27FC236}">
                <a16:creationId xmlns:a16="http://schemas.microsoft.com/office/drawing/2014/main" id="{915D4BCD-0422-B441-B275-3DF71A9D480F}"/>
              </a:ext>
            </a:extLst>
          </p:cNvPr>
          <p:cNvSpPr txBox="1"/>
          <p:nvPr/>
        </p:nvSpPr>
        <p:spPr>
          <a:xfrm>
            <a:off x="3660299" y="1656338"/>
            <a:ext cx="1828800" cy="338554"/>
          </a:xfrm>
          <a:prstGeom prst="rect">
            <a:avLst/>
          </a:prstGeom>
          <a:noFill/>
        </p:spPr>
        <p:txBody>
          <a:bodyPr wrap="square" rtlCol="0">
            <a:spAutoFit/>
          </a:bodyPr>
          <a:lstStyle/>
          <a:p>
            <a:pPr algn="l"/>
            <a:endParaRPr lang="fr-FR" sz="1600" b="1"/>
          </a:p>
        </p:txBody>
      </p:sp>
      <p:sp>
        <p:nvSpPr>
          <p:cNvPr id="7" name="ZoneTexte 6">
            <a:extLst>
              <a:ext uri="{FF2B5EF4-FFF2-40B4-BE49-F238E27FC236}">
                <a16:creationId xmlns:a16="http://schemas.microsoft.com/office/drawing/2014/main" id="{04FEE575-1262-FB41-811D-00A45DC84623}"/>
              </a:ext>
            </a:extLst>
          </p:cNvPr>
          <p:cNvSpPr txBox="1"/>
          <p:nvPr/>
        </p:nvSpPr>
        <p:spPr>
          <a:xfrm>
            <a:off x="890650" y="1335974"/>
            <a:ext cx="7704000" cy="1754326"/>
          </a:xfrm>
          <a:prstGeom prst="rect">
            <a:avLst/>
          </a:prstGeom>
          <a:noFill/>
        </p:spPr>
        <p:txBody>
          <a:bodyPr wrap="square" rtlCol="0">
            <a:spAutoFit/>
          </a:bodyPr>
          <a:lstStyle/>
          <a:p>
            <a:pPr algn="l"/>
            <a:r>
              <a:rPr lang="ar-AE" sz="1800" b="1"/>
              <a:t>في ختام حديثنا عن التسويق عبر مواقع التواصل الاجتماعي، نجد أن هذا المجال أصبح أداة أساسية وفعّالة في عالم الأعمال اليوم. بفضل الوصول الواسع والتفاعل المباشر مع الجمهور، يمكن للشركات بناء علاقات قوية مع عملائها وتحقيق نمو كبير في المبيعات. كما أن القدرة على استهداف الجمهور بدقة وقياس الأداء بسهولة تجعل من التسويق عبر هذه المنصات أداة لا غنى عنها في استراتيجيات التسويق الحديثة. ومع استمرار تطور هذه الوسائل، يتعين على الشركات التكيف مع التغيرات المستمرة وتبني تقنيات جديدة لضمان النجاح والاستدامة في هذا المجال التنافسي.</a:t>
            </a:r>
            <a:endParaRPr lang="fr-FR" sz="1800"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6">
          <a:extLst>
            <a:ext uri="{FF2B5EF4-FFF2-40B4-BE49-F238E27FC236}">
              <a16:creationId xmlns:a16="http://schemas.microsoft.com/office/drawing/2014/main" id="{65AD515A-E8BC-07B7-C855-17CC417AC470}"/>
            </a:ext>
          </a:extLst>
        </p:cNvPr>
        <p:cNvGrpSpPr/>
        <p:nvPr/>
      </p:nvGrpSpPr>
      <p:grpSpPr>
        <a:xfrm>
          <a:off x="0" y="0"/>
          <a:ext cx="0" cy="0"/>
          <a:chOff x="0" y="0"/>
          <a:chExt cx="0" cy="0"/>
        </a:xfrm>
      </p:grpSpPr>
      <p:pic>
        <p:nvPicPr>
          <p:cNvPr id="4" name="Image 4">
            <a:extLst>
              <a:ext uri="{FF2B5EF4-FFF2-40B4-BE49-F238E27FC236}">
                <a16:creationId xmlns:a16="http://schemas.microsoft.com/office/drawing/2014/main" id="{8001202C-7A7A-1349-8A0C-9EB59BB4452C}"/>
              </a:ext>
            </a:extLst>
          </p:cNvPr>
          <p:cNvPicPr>
            <a:picLocks noChangeAspect="1"/>
          </p:cNvPicPr>
          <p:nvPr/>
        </p:nvPicPr>
        <p:blipFill>
          <a:blip r:embed="rId3"/>
          <a:stretch>
            <a:fillRect/>
          </a:stretch>
        </p:blipFill>
        <p:spPr>
          <a:xfrm>
            <a:off x="835770" y="450121"/>
            <a:ext cx="4346189" cy="3406588"/>
          </a:xfrm>
          <a:prstGeom prst="rect">
            <a:avLst/>
          </a:prstGeom>
        </p:spPr>
      </p:pic>
      <p:pic>
        <p:nvPicPr>
          <p:cNvPr id="5" name="Image 7">
            <a:extLst>
              <a:ext uri="{FF2B5EF4-FFF2-40B4-BE49-F238E27FC236}">
                <a16:creationId xmlns:a16="http://schemas.microsoft.com/office/drawing/2014/main" id="{8A546D8F-F989-074D-A1EA-798972B54BC2}"/>
              </a:ext>
            </a:extLst>
          </p:cNvPr>
          <p:cNvPicPr>
            <a:picLocks noChangeAspect="1"/>
          </p:cNvPicPr>
          <p:nvPr/>
        </p:nvPicPr>
        <p:blipFill>
          <a:blip r:embed="rId4"/>
          <a:stretch>
            <a:fillRect/>
          </a:stretch>
        </p:blipFill>
        <p:spPr>
          <a:xfrm>
            <a:off x="5181960" y="1162072"/>
            <a:ext cx="3765018" cy="3790973"/>
          </a:xfrm>
          <a:prstGeom prst="rect">
            <a:avLst/>
          </a:prstGeom>
        </p:spPr>
      </p:pic>
    </p:spTree>
    <p:extLst>
      <p:ext uri="{BB962C8B-B14F-4D97-AF65-F5344CB8AC3E}">
        <p14:creationId xmlns:p14="http://schemas.microsoft.com/office/powerpoint/2010/main" val="1462235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31"/>
          <p:cNvSpPr txBox="1">
            <a:spLocks noGrp="1"/>
          </p:cNvSpPr>
          <p:nvPr>
            <p:ph type="title"/>
          </p:nvPr>
        </p:nvSpPr>
        <p:spPr>
          <a:xfrm>
            <a:off x="720000" y="29004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a:t>خطة البحث</a:t>
            </a:r>
            <a:endParaRPr dirty="0"/>
          </a:p>
        </p:txBody>
      </p:sp>
      <p:sp>
        <p:nvSpPr>
          <p:cNvPr id="2" name="Google Shape;1207;p31">
            <a:extLst>
              <a:ext uri="{FF2B5EF4-FFF2-40B4-BE49-F238E27FC236}">
                <a16:creationId xmlns:a16="http://schemas.microsoft.com/office/drawing/2014/main" id="{DC48D20A-BF74-FEB6-DBDA-B3794400847E}"/>
              </a:ext>
            </a:extLst>
          </p:cNvPr>
          <p:cNvSpPr txBox="1">
            <a:spLocks/>
          </p:cNvSpPr>
          <p:nvPr/>
        </p:nvSpPr>
        <p:spPr>
          <a:xfrm>
            <a:off x="3232350" y="911720"/>
            <a:ext cx="2679300" cy="5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Alexandria"/>
              <a:buNone/>
              <a:defRPr sz="1800" b="1" i="0" u="none" strike="noStrike" cap="none">
                <a:solidFill>
                  <a:schemeClr val="dk1"/>
                </a:solidFill>
                <a:latin typeface="Alexandria"/>
                <a:ea typeface="Alexandria"/>
                <a:cs typeface="Alexandria"/>
                <a:sym typeface="Alexandria"/>
              </a:defRPr>
            </a:lvl1pPr>
            <a:lvl2pPr marL="914400" marR="0" lvl="1"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2pPr>
            <a:lvl3pPr marL="1371600" marR="0" lvl="2"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3pPr>
            <a:lvl4pPr marL="1828800" marR="0" lvl="3"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4pPr>
            <a:lvl5pPr marL="2286000" marR="0" lvl="4"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5pPr>
            <a:lvl6pPr marL="2743200" marR="0" lvl="5"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6pPr>
            <a:lvl7pPr marL="3200400" marR="0" lvl="6"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7pPr>
            <a:lvl8pPr marL="3657600" marR="0" lvl="7"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8pPr>
            <a:lvl9pPr marL="4114800" marR="0" lvl="8" indent="-304800" algn="l" rtl="0">
              <a:lnSpc>
                <a:spcPct val="100000"/>
              </a:lnSpc>
              <a:spcBef>
                <a:spcPts val="0"/>
              </a:spcBef>
              <a:spcAft>
                <a:spcPts val="0"/>
              </a:spcAft>
              <a:buClr>
                <a:schemeClr val="dk1"/>
              </a:buClr>
              <a:buSzPts val="2400"/>
              <a:buFont typeface="Alexandria"/>
              <a:buNone/>
              <a:defRPr sz="2400" b="1" i="0" u="none" strike="noStrike" cap="none">
                <a:solidFill>
                  <a:schemeClr val="dk1"/>
                </a:solidFill>
                <a:latin typeface="Alexandria"/>
                <a:ea typeface="Alexandria"/>
                <a:cs typeface="Alexandria"/>
                <a:sym typeface="Alexandria"/>
              </a:defRPr>
            </a:lvl9pPr>
          </a:lstStyle>
          <a:p>
            <a:pPr marL="0" indent="0" algn="ctr" rtl="1"/>
            <a:r>
              <a:rPr lang="ar-DZ" dirty="0"/>
              <a:t>المقدمة</a:t>
            </a:r>
            <a:endParaRPr lang="fr-FR" dirty="0"/>
          </a:p>
        </p:txBody>
      </p:sp>
      <p:sp>
        <p:nvSpPr>
          <p:cNvPr id="22" name="ZoneTexte 21">
            <a:extLst>
              <a:ext uri="{FF2B5EF4-FFF2-40B4-BE49-F238E27FC236}">
                <a16:creationId xmlns:a16="http://schemas.microsoft.com/office/drawing/2014/main" id="{5F266F99-DF8B-194C-A5E5-73233CE4CC4F}"/>
              </a:ext>
            </a:extLst>
          </p:cNvPr>
          <p:cNvSpPr txBox="1"/>
          <p:nvPr/>
        </p:nvSpPr>
        <p:spPr>
          <a:xfrm>
            <a:off x="3660299" y="1656338"/>
            <a:ext cx="1828800" cy="1828800"/>
          </a:xfrm>
          <a:prstGeom prst="rect">
            <a:avLst/>
          </a:prstGeom>
          <a:noFill/>
        </p:spPr>
        <p:txBody>
          <a:bodyPr wrap="square" rtlCol="0">
            <a:spAutoFit/>
          </a:bodyPr>
          <a:lstStyle/>
          <a:p>
            <a:pPr algn="l"/>
            <a:endParaRPr lang="fr-FR"/>
          </a:p>
        </p:txBody>
      </p:sp>
      <p:sp>
        <p:nvSpPr>
          <p:cNvPr id="24" name="ZoneTexte 23">
            <a:extLst>
              <a:ext uri="{FF2B5EF4-FFF2-40B4-BE49-F238E27FC236}">
                <a16:creationId xmlns:a16="http://schemas.microsoft.com/office/drawing/2014/main" id="{28BFCAB9-A85B-4543-934A-5E0E214415EC}"/>
              </a:ext>
            </a:extLst>
          </p:cNvPr>
          <p:cNvSpPr txBox="1"/>
          <p:nvPr/>
        </p:nvSpPr>
        <p:spPr>
          <a:xfrm>
            <a:off x="3660299" y="1656338"/>
            <a:ext cx="1828800" cy="1828800"/>
          </a:xfrm>
          <a:prstGeom prst="rect">
            <a:avLst/>
          </a:prstGeom>
          <a:noFill/>
        </p:spPr>
        <p:txBody>
          <a:bodyPr wrap="square" rtlCol="0">
            <a:spAutoFit/>
          </a:bodyPr>
          <a:lstStyle/>
          <a:p>
            <a:pPr algn="l"/>
            <a:endParaRPr lang="fr-FR"/>
          </a:p>
        </p:txBody>
      </p:sp>
      <p:sp>
        <p:nvSpPr>
          <p:cNvPr id="26" name="ZoneTexte 25">
            <a:extLst>
              <a:ext uri="{FF2B5EF4-FFF2-40B4-BE49-F238E27FC236}">
                <a16:creationId xmlns:a16="http://schemas.microsoft.com/office/drawing/2014/main" id="{E6651B06-5FC1-A749-AA11-009F958F4A66}"/>
              </a:ext>
            </a:extLst>
          </p:cNvPr>
          <p:cNvSpPr txBox="1"/>
          <p:nvPr/>
        </p:nvSpPr>
        <p:spPr>
          <a:xfrm>
            <a:off x="3660299" y="1656338"/>
            <a:ext cx="1828800" cy="1828800"/>
          </a:xfrm>
          <a:prstGeom prst="rect">
            <a:avLst/>
          </a:prstGeom>
          <a:noFill/>
        </p:spPr>
        <p:txBody>
          <a:bodyPr wrap="square" rtlCol="0">
            <a:spAutoFit/>
          </a:bodyPr>
          <a:lstStyle/>
          <a:p>
            <a:pPr algn="l"/>
            <a:endParaRPr lang="fr-FR"/>
          </a:p>
        </p:txBody>
      </p:sp>
      <p:sp>
        <p:nvSpPr>
          <p:cNvPr id="28" name="ZoneTexte 27">
            <a:extLst>
              <a:ext uri="{FF2B5EF4-FFF2-40B4-BE49-F238E27FC236}">
                <a16:creationId xmlns:a16="http://schemas.microsoft.com/office/drawing/2014/main" id="{CED8CD9C-E86D-C24D-9B20-F38F9C78B1B3}"/>
              </a:ext>
            </a:extLst>
          </p:cNvPr>
          <p:cNvSpPr txBox="1"/>
          <p:nvPr/>
        </p:nvSpPr>
        <p:spPr>
          <a:xfrm>
            <a:off x="3660299" y="1656338"/>
            <a:ext cx="1828800" cy="307777"/>
          </a:xfrm>
          <a:prstGeom prst="rect">
            <a:avLst/>
          </a:prstGeom>
          <a:noFill/>
        </p:spPr>
        <p:txBody>
          <a:bodyPr wrap="square" rtlCol="0">
            <a:spAutoFit/>
          </a:bodyPr>
          <a:lstStyle/>
          <a:p>
            <a:pPr algn="l"/>
            <a:endParaRPr lang="fr-FR"/>
          </a:p>
        </p:txBody>
      </p:sp>
      <p:sp>
        <p:nvSpPr>
          <p:cNvPr id="3" name="ZoneTexte 2">
            <a:extLst>
              <a:ext uri="{FF2B5EF4-FFF2-40B4-BE49-F238E27FC236}">
                <a16:creationId xmlns:a16="http://schemas.microsoft.com/office/drawing/2014/main" id="{17039AFD-E5B3-8443-9175-A82C8D949D4F}"/>
              </a:ext>
            </a:extLst>
          </p:cNvPr>
          <p:cNvSpPr txBox="1"/>
          <p:nvPr/>
        </p:nvSpPr>
        <p:spPr>
          <a:xfrm>
            <a:off x="3660299" y="1656338"/>
            <a:ext cx="1828800" cy="1828800"/>
          </a:xfrm>
          <a:prstGeom prst="rect">
            <a:avLst/>
          </a:prstGeom>
          <a:noFill/>
        </p:spPr>
        <p:txBody>
          <a:bodyPr wrap="square" rtlCol="0">
            <a:spAutoFit/>
          </a:bodyPr>
          <a:lstStyle/>
          <a:p>
            <a:pPr algn="l"/>
            <a:endParaRPr lang="fr-FR"/>
          </a:p>
        </p:txBody>
      </p:sp>
      <p:sp>
        <p:nvSpPr>
          <p:cNvPr id="6" name="ZoneTexte 5">
            <a:extLst>
              <a:ext uri="{FF2B5EF4-FFF2-40B4-BE49-F238E27FC236}">
                <a16:creationId xmlns:a16="http://schemas.microsoft.com/office/drawing/2014/main" id="{E2296509-2EE8-6441-BC1B-58F98AC4933C}"/>
              </a:ext>
            </a:extLst>
          </p:cNvPr>
          <p:cNvSpPr txBox="1"/>
          <p:nvPr/>
        </p:nvSpPr>
        <p:spPr>
          <a:xfrm>
            <a:off x="4528327" y="3453346"/>
            <a:ext cx="1828800" cy="400110"/>
          </a:xfrm>
          <a:prstGeom prst="rect">
            <a:avLst/>
          </a:prstGeom>
          <a:noFill/>
        </p:spPr>
        <p:txBody>
          <a:bodyPr wrap="square" rtlCol="0">
            <a:spAutoFit/>
          </a:bodyPr>
          <a:lstStyle/>
          <a:p>
            <a:pPr algn="l"/>
            <a:r>
              <a:rPr lang="ar-SA" sz="2000" b="1">
                <a:solidFill>
                  <a:schemeClr val="tx1"/>
                </a:solidFill>
              </a:rPr>
              <a:t>خاتمة</a:t>
            </a:r>
            <a:endParaRPr lang="fr-FR" sz="2000" b="1">
              <a:solidFill>
                <a:schemeClr val="tx1"/>
              </a:solidFill>
            </a:endParaRPr>
          </a:p>
        </p:txBody>
      </p:sp>
      <p:sp>
        <p:nvSpPr>
          <p:cNvPr id="4" name="ZoneTexte 3">
            <a:extLst>
              <a:ext uri="{FF2B5EF4-FFF2-40B4-BE49-F238E27FC236}">
                <a16:creationId xmlns:a16="http://schemas.microsoft.com/office/drawing/2014/main" id="{C44AC4CA-538A-7D4B-B60A-EF4B21976BED}"/>
              </a:ext>
            </a:extLst>
          </p:cNvPr>
          <p:cNvSpPr txBox="1"/>
          <p:nvPr/>
        </p:nvSpPr>
        <p:spPr>
          <a:xfrm>
            <a:off x="2921971" y="1557880"/>
            <a:ext cx="4567579" cy="1600438"/>
          </a:xfrm>
          <a:prstGeom prst="rect">
            <a:avLst/>
          </a:prstGeom>
          <a:noFill/>
        </p:spPr>
        <p:txBody>
          <a:bodyPr wrap="square" rtlCol="0">
            <a:spAutoFit/>
          </a:bodyPr>
          <a:lstStyle/>
          <a:p>
            <a:pPr algn="l"/>
            <a:r>
              <a:rPr lang="ar-SA" b="1"/>
              <a:t>اولا :تعريف التسويق عبر مواقع التواصل الاجتماعي</a:t>
            </a:r>
          </a:p>
          <a:p>
            <a:pPr algn="l"/>
            <a:r>
              <a:rPr lang="ar-SA" b="1"/>
              <a:t>ثانيا :المنصات الأساسية للتسويق عبر مواقع التواصل الاجتماعي </a:t>
            </a:r>
          </a:p>
          <a:p>
            <a:pPr algn="l"/>
            <a:r>
              <a:rPr lang="ar-SA" b="1"/>
              <a:t>ثالثا:اهمية التسويق عبر مواقع التواصل الاجتماعي </a:t>
            </a:r>
          </a:p>
          <a:p>
            <a:pPr algn="l"/>
            <a:r>
              <a:rPr lang="ar-SA" b="1"/>
              <a:t>رابعا:مراحل التسويق عبر مواقع التواصل الاجتماعي </a:t>
            </a:r>
          </a:p>
          <a:p>
            <a:pPr algn="l"/>
            <a:r>
              <a:rPr lang="ar-SA" b="1"/>
              <a:t>خامسا:استراتيجيات التسويق باستخدام مواقع التواصل الاجتماعي </a:t>
            </a:r>
          </a:p>
          <a:p>
            <a:pPr algn="l"/>
            <a:r>
              <a:rPr lang="ar-SA" b="1"/>
              <a:t>سادسا :التحديات التي تواجه التسويق عبر مواقع التواصل الاجتماعي </a:t>
            </a:r>
          </a:p>
          <a:p>
            <a:pPr algn="l"/>
            <a:r>
              <a:rPr lang="ar-SA" b="1"/>
              <a:t>سابعا :امثلة على التسويق عبر مواقع التواصل الاجتماعي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30"/>
          <p:cNvSpPr txBox="1">
            <a:spLocks noGrp="1"/>
          </p:cNvSpPr>
          <p:nvPr>
            <p:ph type="title"/>
          </p:nvPr>
        </p:nvSpPr>
        <p:spPr>
          <a:xfrm>
            <a:off x="720000" y="2145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u="sng" dirty="0"/>
              <a:t> المقدمة </a:t>
            </a:r>
            <a:endParaRPr u="sng" dirty="0"/>
          </a:p>
        </p:txBody>
      </p:sp>
      <p:sp>
        <p:nvSpPr>
          <p:cNvPr id="1194" name="Google Shape;1194;p30"/>
          <p:cNvSpPr txBox="1">
            <a:spLocks noGrp="1"/>
          </p:cNvSpPr>
          <p:nvPr>
            <p:ph type="body" idx="1"/>
          </p:nvPr>
        </p:nvSpPr>
        <p:spPr>
          <a:xfrm>
            <a:off x="720000" y="787268"/>
            <a:ext cx="7704000" cy="295076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endParaRPr lang="ar-SA" sz="2000">
              <a:cs typeface="+mj-cs"/>
            </a:endParaRPr>
          </a:p>
          <a:p>
            <a:pPr marL="0" lvl="0" indent="0" algn="ctr" rtl="1">
              <a:spcBef>
                <a:spcPts val="0"/>
              </a:spcBef>
              <a:spcAft>
                <a:spcPts val="0"/>
              </a:spcAft>
              <a:buNone/>
            </a:pPr>
            <a:r>
              <a:rPr lang="ar-AE" sz="2000">
                <a:cs typeface="+mj-cs"/>
              </a:rPr>
              <a:t>شهد التسويق الإلكتروني نمواً كبيراً في السنوات الأخيرة نتيجة للتطورات التكنولوجية التي ساهمت في زيادة استخدام الإنترنت ووسائل التواصل الاجتماعي. هذه الوسائل أصبحت منصات هامة للشركات لزيادة الوعي بالعلامات التجارية، التفاعل مع العملاء، وزيادة المبيعات. يستخدم التسويق عبر وسائل التواصل الاجتماعي أساليب متعددة تتراوح من الإعلانات المدفوعة إلى التسويق عبر المحتوى، ويستهدف شرائح متعددة من الجمهور بناءً على اهتماماتهم وسلوكهم على الإنترنت.</a:t>
            </a:r>
            <a:endParaRPr sz="2000" dirty="0">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32"/>
          <p:cNvSpPr txBox="1">
            <a:spLocks noGrp="1"/>
          </p:cNvSpPr>
          <p:nvPr>
            <p:ph type="title"/>
          </p:nvPr>
        </p:nvSpPr>
        <p:spPr>
          <a:xfrm>
            <a:off x="3835300" y="818537"/>
            <a:ext cx="5308700" cy="890909"/>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1600"/>
              <a:t>تعريف التسويق باستخدام مواقع التواصل الاجتماعي </a:t>
            </a:r>
            <a:endParaRPr sz="1600" dirty="0"/>
          </a:p>
        </p:txBody>
      </p:sp>
      <p:sp>
        <p:nvSpPr>
          <p:cNvPr id="1220" name="Google Shape;1220;p32"/>
          <p:cNvSpPr txBox="1">
            <a:spLocks noGrp="1"/>
          </p:cNvSpPr>
          <p:nvPr>
            <p:ph type="subTitle" idx="1"/>
          </p:nvPr>
        </p:nvSpPr>
        <p:spPr>
          <a:xfrm>
            <a:off x="3957644" y="2026663"/>
            <a:ext cx="4561516" cy="22983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AE" sz="1600" b="1">
                <a:cs typeface="+mj-cs"/>
              </a:rPr>
              <a:t>التسويق الإلكتروني عبر وسائل التواصل الاجتماعي هو استخدام منصات مثل فيسبوك، تويتر، إنستجرام، تيك توك، وغيرها للترويج للمنتجات والخدمات، بناء علاقات مع العملاء، وزيادة المبيعات. يتيح هذا النوع من التسويق للشركات التفاعل المباشر والفوري مع جمهورها المستهدف.</a:t>
            </a:r>
            <a:endParaRPr sz="1600" b="1" dirty="0">
              <a:cs typeface="+mj-cs"/>
            </a:endParaRPr>
          </a:p>
        </p:txBody>
      </p:sp>
      <p:sp>
        <p:nvSpPr>
          <p:cNvPr id="1222" name="Google Shape;1222;p32"/>
          <p:cNvSpPr/>
          <p:nvPr/>
        </p:nvSpPr>
        <p:spPr>
          <a:xfrm>
            <a:off x="15364563" y="2634733"/>
            <a:ext cx="692443" cy="757460"/>
          </a:xfrm>
          <a:custGeom>
            <a:avLst/>
            <a:gdLst/>
            <a:ahLst/>
            <a:cxnLst/>
            <a:rect l="l" t="t" r="r" b="b"/>
            <a:pathLst>
              <a:path w="923258" h="1009946" extrusionOk="0">
                <a:moveTo>
                  <a:pt x="0" y="1005459"/>
                </a:moveTo>
                <a:cubicBezTo>
                  <a:pt x="0" y="1005459"/>
                  <a:pt x="396145" y="1015556"/>
                  <a:pt x="406241" y="1005459"/>
                </a:cubicBezTo>
                <a:cubicBezTo>
                  <a:pt x="414528" y="997172"/>
                  <a:pt x="409194" y="324517"/>
                  <a:pt x="407003" y="84201"/>
                </a:cubicBezTo>
                <a:cubicBezTo>
                  <a:pt x="406622" y="37814"/>
                  <a:pt x="444055" y="0"/>
                  <a:pt x="490442" y="0"/>
                </a:cubicBezTo>
                <a:lnTo>
                  <a:pt x="923258"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3" name="Google Shape;1223;p32"/>
          <p:cNvSpPr/>
          <p:nvPr/>
        </p:nvSpPr>
        <p:spPr>
          <a:xfrm>
            <a:off x="16352472" y="2845688"/>
            <a:ext cx="343328" cy="892540"/>
          </a:xfrm>
          <a:custGeom>
            <a:avLst/>
            <a:gdLst/>
            <a:ahLst/>
            <a:cxnLst/>
            <a:rect l="l" t="t" r="r" b="b"/>
            <a:pathLst>
              <a:path w="457771" h="1190053" extrusionOk="0">
                <a:moveTo>
                  <a:pt x="0" y="1190053"/>
                </a:moveTo>
                <a:lnTo>
                  <a:pt x="374333" y="1190053"/>
                </a:lnTo>
                <a:cubicBezTo>
                  <a:pt x="420434" y="1190053"/>
                  <a:pt x="457771" y="1152715"/>
                  <a:pt x="457771" y="1106615"/>
                </a:cubicBezTo>
                <a:lnTo>
                  <a:pt x="457771" y="83439"/>
                </a:lnTo>
                <a:cubicBezTo>
                  <a:pt x="457771" y="37338"/>
                  <a:pt x="420434" y="0"/>
                  <a:pt x="374333" y="0"/>
                </a:cubicBezTo>
                <a:lnTo>
                  <a:pt x="35338" y="0"/>
                </a:lnTo>
              </a:path>
            </a:pathLst>
          </a:custGeom>
          <a:noFill/>
          <a:ln w="19050" cap="flat" cmpd="sng">
            <a:solidFill>
              <a:schemeClr val="dk1"/>
            </a:solidFill>
            <a:prstDash val="dot"/>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 name="Image 2">
            <a:extLst>
              <a:ext uri="{FF2B5EF4-FFF2-40B4-BE49-F238E27FC236}">
                <a16:creationId xmlns:a16="http://schemas.microsoft.com/office/drawing/2014/main" id="{262CB46F-3AC2-FE44-A7C9-ED9C3248BD5A}"/>
              </a:ext>
            </a:extLst>
          </p:cNvPr>
          <p:cNvPicPr>
            <a:picLocks noChangeAspect="1"/>
          </p:cNvPicPr>
          <p:nvPr/>
        </p:nvPicPr>
        <p:blipFill>
          <a:blip r:embed="rId3"/>
          <a:stretch>
            <a:fillRect/>
          </a:stretch>
        </p:blipFill>
        <p:spPr>
          <a:xfrm>
            <a:off x="1236347" y="1145528"/>
            <a:ext cx="2425831" cy="28524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1">
          <a:extLst>
            <a:ext uri="{FF2B5EF4-FFF2-40B4-BE49-F238E27FC236}">
              <a16:creationId xmlns:a16="http://schemas.microsoft.com/office/drawing/2014/main" id="{1A3E142A-8E9E-D2F8-362A-DBCC1F8EFEDD}"/>
            </a:ext>
          </a:extLst>
        </p:cNvPr>
        <p:cNvGrpSpPr/>
        <p:nvPr/>
      </p:nvGrpSpPr>
      <p:grpSpPr>
        <a:xfrm>
          <a:off x="0" y="0"/>
          <a:ext cx="0" cy="0"/>
          <a:chOff x="0" y="0"/>
          <a:chExt cx="0" cy="0"/>
        </a:xfrm>
      </p:grpSpPr>
      <p:sp>
        <p:nvSpPr>
          <p:cNvPr id="1276" name="Google Shape;1276;p34">
            <a:extLst>
              <a:ext uri="{FF2B5EF4-FFF2-40B4-BE49-F238E27FC236}">
                <a16:creationId xmlns:a16="http://schemas.microsoft.com/office/drawing/2014/main" id="{AFEB83F4-8E9B-2234-73E2-019AE189CF0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2000"/>
              <a:t>المنصاات الأساسية للتسويق عبر مواقع التواصل الاجتماعي </a:t>
            </a:r>
            <a:endParaRPr sz="2000" dirty="0"/>
          </a:p>
        </p:txBody>
      </p:sp>
      <p:sp>
        <p:nvSpPr>
          <p:cNvPr id="4" name="ZoneTexte 3">
            <a:extLst>
              <a:ext uri="{FF2B5EF4-FFF2-40B4-BE49-F238E27FC236}">
                <a16:creationId xmlns:a16="http://schemas.microsoft.com/office/drawing/2014/main" id="{C5E632AB-411D-384C-9248-A4F86457E1CF}"/>
              </a:ext>
            </a:extLst>
          </p:cNvPr>
          <p:cNvSpPr txBox="1"/>
          <p:nvPr/>
        </p:nvSpPr>
        <p:spPr>
          <a:xfrm>
            <a:off x="6058980" y="1683327"/>
            <a:ext cx="2523641" cy="738664"/>
          </a:xfrm>
          <a:prstGeom prst="rect">
            <a:avLst/>
          </a:prstGeom>
          <a:noFill/>
        </p:spPr>
        <p:txBody>
          <a:bodyPr wrap="square" rtlCol="0">
            <a:spAutoFit/>
          </a:bodyPr>
          <a:lstStyle/>
          <a:p>
            <a:pPr algn="l"/>
            <a:r>
              <a:rPr lang="ar-AE" b="1"/>
              <a:t>تيك توك: منصة الفيديو القصير التي انتشرت بسرعة، وتعد مناسبة للشركات التي تستهدف جمهور الشباب.</a:t>
            </a:r>
            <a:endParaRPr lang="fr-FR" b="1"/>
          </a:p>
        </p:txBody>
      </p:sp>
      <p:sp>
        <p:nvSpPr>
          <p:cNvPr id="7" name="ZoneTexte 6">
            <a:extLst>
              <a:ext uri="{FF2B5EF4-FFF2-40B4-BE49-F238E27FC236}">
                <a16:creationId xmlns:a16="http://schemas.microsoft.com/office/drawing/2014/main" id="{27C66DAC-57CC-0446-94B8-0F8350421F44}"/>
              </a:ext>
            </a:extLst>
          </p:cNvPr>
          <p:cNvSpPr txBox="1"/>
          <p:nvPr/>
        </p:nvSpPr>
        <p:spPr>
          <a:xfrm rot="11535412" flipV="1">
            <a:off x="3657600" y="1308986"/>
            <a:ext cx="1591833" cy="954988"/>
          </a:xfrm>
          <a:prstGeom prst="rect">
            <a:avLst/>
          </a:prstGeom>
          <a:noFill/>
        </p:spPr>
        <p:txBody>
          <a:bodyPr wrap="square" rtlCol="0">
            <a:spAutoFit/>
          </a:bodyPr>
          <a:lstStyle/>
          <a:p>
            <a:pPr algn="l"/>
            <a:endParaRPr lang="fr-FR" b="1"/>
          </a:p>
        </p:txBody>
      </p:sp>
      <p:sp>
        <p:nvSpPr>
          <p:cNvPr id="8" name="ZoneTexte 7">
            <a:extLst>
              <a:ext uri="{FF2B5EF4-FFF2-40B4-BE49-F238E27FC236}">
                <a16:creationId xmlns:a16="http://schemas.microsoft.com/office/drawing/2014/main" id="{57E11409-6A28-0D46-815D-0FEDFEBA1991}"/>
              </a:ext>
            </a:extLst>
          </p:cNvPr>
          <p:cNvSpPr txBox="1"/>
          <p:nvPr/>
        </p:nvSpPr>
        <p:spPr>
          <a:xfrm rot="11535412" flipV="1">
            <a:off x="3886496" y="1475375"/>
            <a:ext cx="1645618" cy="228552"/>
          </a:xfrm>
          <a:prstGeom prst="rect">
            <a:avLst/>
          </a:prstGeom>
          <a:noFill/>
        </p:spPr>
        <p:txBody>
          <a:bodyPr wrap="square" rtlCol="0">
            <a:spAutoFit/>
          </a:bodyPr>
          <a:lstStyle/>
          <a:p>
            <a:pPr algn="l"/>
            <a:endParaRPr lang="fr-FR" b="1"/>
          </a:p>
        </p:txBody>
      </p:sp>
      <p:sp>
        <p:nvSpPr>
          <p:cNvPr id="10" name="ZoneTexte 9">
            <a:extLst>
              <a:ext uri="{FF2B5EF4-FFF2-40B4-BE49-F238E27FC236}">
                <a16:creationId xmlns:a16="http://schemas.microsoft.com/office/drawing/2014/main" id="{EC9F5B3F-6735-3D45-81F3-05CC85B7B9F6}"/>
              </a:ext>
            </a:extLst>
          </p:cNvPr>
          <p:cNvSpPr txBox="1"/>
          <p:nvPr/>
        </p:nvSpPr>
        <p:spPr>
          <a:xfrm>
            <a:off x="6058980" y="3343172"/>
            <a:ext cx="1828800" cy="1169551"/>
          </a:xfrm>
          <a:prstGeom prst="rect">
            <a:avLst/>
          </a:prstGeom>
          <a:noFill/>
        </p:spPr>
        <p:txBody>
          <a:bodyPr wrap="square" rtlCol="0">
            <a:spAutoFit/>
          </a:bodyPr>
          <a:lstStyle/>
          <a:p>
            <a:pPr algn="l"/>
            <a:r>
              <a:rPr lang="ar-AE" b="1"/>
              <a:t>تويتر: يستخدم للمتابعة اللحظية للأحداث، والأخبار، والمحتوى القصير. يمكن من خلاله التفاعل السريع مع العملاء</a:t>
            </a:r>
            <a:r>
              <a:rPr lang="ar-AE"/>
              <a:t>.</a:t>
            </a:r>
            <a:endParaRPr lang="fr-FR"/>
          </a:p>
        </p:txBody>
      </p:sp>
      <p:sp>
        <p:nvSpPr>
          <p:cNvPr id="12" name="ZoneTexte 11">
            <a:extLst>
              <a:ext uri="{FF2B5EF4-FFF2-40B4-BE49-F238E27FC236}">
                <a16:creationId xmlns:a16="http://schemas.microsoft.com/office/drawing/2014/main" id="{9B87EC51-509F-CE48-8DF2-2CFEC0FFCCDD}"/>
              </a:ext>
            </a:extLst>
          </p:cNvPr>
          <p:cNvSpPr txBox="1"/>
          <p:nvPr/>
        </p:nvSpPr>
        <p:spPr>
          <a:xfrm>
            <a:off x="720000" y="1786480"/>
            <a:ext cx="2555119" cy="954107"/>
          </a:xfrm>
          <a:prstGeom prst="rect">
            <a:avLst/>
          </a:prstGeom>
          <a:noFill/>
        </p:spPr>
        <p:txBody>
          <a:bodyPr wrap="square" rtlCol="0">
            <a:spAutoFit/>
          </a:bodyPr>
          <a:lstStyle/>
          <a:p>
            <a:pPr algn="l"/>
            <a:r>
              <a:rPr lang="ar-AE" b="1"/>
              <a:t>فيسبوك: يعد من أكبر الشبكات الاجتماعية في العالم. يوفر أدوات الإعلان المدفوعة (مثل الإعلانات الممولة) التي تساعد على استهداف فئات معينة من الجمهور.</a:t>
            </a:r>
            <a:endParaRPr lang="fr-FR" b="1"/>
          </a:p>
        </p:txBody>
      </p:sp>
      <p:sp>
        <p:nvSpPr>
          <p:cNvPr id="13" name="ZoneTexte 12">
            <a:extLst>
              <a:ext uri="{FF2B5EF4-FFF2-40B4-BE49-F238E27FC236}">
                <a16:creationId xmlns:a16="http://schemas.microsoft.com/office/drawing/2014/main" id="{9FF89C0B-EC07-B945-BA12-04711BA7A034}"/>
              </a:ext>
            </a:extLst>
          </p:cNvPr>
          <p:cNvSpPr txBox="1"/>
          <p:nvPr/>
        </p:nvSpPr>
        <p:spPr>
          <a:xfrm>
            <a:off x="1149109" y="3450895"/>
            <a:ext cx="2252614" cy="954107"/>
          </a:xfrm>
          <a:prstGeom prst="rect">
            <a:avLst/>
          </a:prstGeom>
          <a:noFill/>
        </p:spPr>
        <p:txBody>
          <a:bodyPr wrap="square" rtlCol="0">
            <a:spAutoFit/>
          </a:bodyPr>
          <a:lstStyle/>
          <a:p>
            <a:pPr algn="l"/>
            <a:r>
              <a:rPr lang="ar-AE" b="1"/>
              <a:t>إنستغرام: يشتهر بمحتواه البصري، ويعد مثالياً للعلامات التجارية التي تعتمد على الصور والفيديوهات في تسويق منتجاتها</a:t>
            </a:r>
            <a:r>
              <a:rPr lang="ar-AE"/>
              <a:t>.</a:t>
            </a:r>
            <a:endParaRPr lang="fr-FR"/>
          </a:p>
        </p:txBody>
      </p:sp>
      <p:pic>
        <p:nvPicPr>
          <p:cNvPr id="2" name="Image 2">
            <a:extLst>
              <a:ext uri="{FF2B5EF4-FFF2-40B4-BE49-F238E27FC236}">
                <a16:creationId xmlns:a16="http://schemas.microsoft.com/office/drawing/2014/main" id="{A81D5097-B794-174F-A49D-B346C3611549}"/>
              </a:ext>
            </a:extLst>
          </p:cNvPr>
          <p:cNvPicPr>
            <a:picLocks noChangeAspect="1"/>
          </p:cNvPicPr>
          <p:nvPr/>
        </p:nvPicPr>
        <p:blipFill>
          <a:blip r:embed="rId3"/>
          <a:stretch>
            <a:fillRect/>
          </a:stretch>
        </p:blipFill>
        <p:spPr>
          <a:xfrm>
            <a:off x="3727919" y="2161577"/>
            <a:ext cx="2024203" cy="1887591"/>
          </a:xfrm>
          <a:prstGeom prst="rect">
            <a:avLst/>
          </a:prstGeom>
        </p:spPr>
      </p:pic>
    </p:spTree>
    <p:extLst>
      <p:ext uri="{BB962C8B-B14F-4D97-AF65-F5344CB8AC3E}">
        <p14:creationId xmlns:p14="http://schemas.microsoft.com/office/powerpoint/2010/main" val="8685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9">
          <a:extLst>
            <a:ext uri="{FF2B5EF4-FFF2-40B4-BE49-F238E27FC236}">
              <a16:creationId xmlns:a16="http://schemas.microsoft.com/office/drawing/2014/main" id="{8E922B96-AAE8-4638-D043-7DA9601DC3A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FB06811-F6EF-0A4F-AF39-D48687715F83}"/>
              </a:ext>
            </a:extLst>
          </p:cNvPr>
          <p:cNvSpPr txBox="1"/>
          <p:nvPr/>
        </p:nvSpPr>
        <p:spPr>
          <a:xfrm>
            <a:off x="2496517" y="295740"/>
            <a:ext cx="4719902" cy="400110"/>
          </a:xfrm>
          <a:prstGeom prst="rect">
            <a:avLst/>
          </a:prstGeom>
          <a:noFill/>
        </p:spPr>
        <p:txBody>
          <a:bodyPr wrap="square" rtlCol="0">
            <a:spAutoFit/>
          </a:bodyPr>
          <a:lstStyle/>
          <a:p>
            <a:pPr algn="l"/>
            <a:r>
              <a:rPr lang="ar-SA" sz="2000" b="1">
                <a:solidFill>
                  <a:schemeClr val="tx1">
                    <a:lumMod val="90000"/>
                    <a:lumOff val="10000"/>
                  </a:schemeClr>
                </a:solidFill>
              </a:rPr>
              <a:t>أهمية التسويق عبر مواقع التواصل الاجتماعي </a:t>
            </a:r>
            <a:endParaRPr lang="fr-FR" sz="2000" b="1">
              <a:solidFill>
                <a:schemeClr val="tx1">
                  <a:lumMod val="90000"/>
                  <a:lumOff val="10000"/>
                </a:schemeClr>
              </a:solidFill>
            </a:endParaRPr>
          </a:p>
        </p:txBody>
      </p:sp>
      <p:sp>
        <p:nvSpPr>
          <p:cNvPr id="3" name="ZoneTexte 2">
            <a:extLst>
              <a:ext uri="{FF2B5EF4-FFF2-40B4-BE49-F238E27FC236}">
                <a16:creationId xmlns:a16="http://schemas.microsoft.com/office/drawing/2014/main" id="{5AF1F179-5DC5-3F44-AE6E-98226B735AB5}"/>
              </a:ext>
            </a:extLst>
          </p:cNvPr>
          <p:cNvSpPr txBox="1"/>
          <p:nvPr/>
        </p:nvSpPr>
        <p:spPr>
          <a:xfrm>
            <a:off x="6582035" y="1212936"/>
            <a:ext cx="1828800" cy="1938992"/>
          </a:xfrm>
          <a:prstGeom prst="rect">
            <a:avLst/>
          </a:prstGeom>
          <a:noFill/>
        </p:spPr>
        <p:txBody>
          <a:bodyPr wrap="square" rtlCol="0">
            <a:spAutoFit/>
          </a:bodyPr>
          <a:lstStyle/>
          <a:p>
            <a:pPr algn="l"/>
            <a:r>
              <a:rPr lang="ar-AE" b="1"/>
              <a:t>.</a:t>
            </a:r>
            <a:r>
              <a:rPr lang="ar-AE" sz="1800" b="1"/>
              <a:t> الوصول إلى جمهور واسع</a:t>
            </a:r>
            <a:r>
              <a:rPr lang="ar-AE" b="1"/>
              <a:t>: </a:t>
            </a:r>
            <a:endParaRPr lang="ar-SA" b="1"/>
          </a:p>
          <a:p>
            <a:pPr algn="l"/>
            <a:r>
              <a:rPr lang="ar-AE" b="1"/>
              <a:t>يمكن الوصول إلى ملايين المستخدمين في مختلف أنحاء العالم عبر منصات التواصل الاجتماعي، مما يتيح للشركات فرصة للوصول إلى جمهور متنوع.</a:t>
            </a:r>
            <a:endParaRPr lang="fr-FR" b="1"/>
          </a:p>
        </p:txBody>
      </p:sp>
      <p:sp>
        <p:nvSpPr>
          <p:cNvPr id="5" name="ZoneTexte 4">
            <a:extLst>
              <a:ext uri="{FF2B5EF4-FFF2-40B4-BE49-F238E27FC236}">
                <a16:creationId xmlns:a16="http://schemas.microsoft.com/office/drawing/2014/main" id="{9541A6E2-7B85-8E4F-947A-ED7D276CCDB3}"/>
              </a:ext>
            </a:extLst>
          </p:cNvPr>
          <p:cNvSpPr txBox="1"/>
          <p:nvPr/>
        </p:nvSpPr>
        <p:spPr>
          <a:xfrm>
            <a:off x="5232566" y="1212936"/>
            <a:ext cx="1349469" cy="2431435"/>
          </a:xfrm>
          <a:prstGeom prst="rect">
            <a:avLst/>
          </a:prstGeom>
          <a:noFill/>
        </p:spPr>
        <p:txBody>
          <a:bodyPr wrap="square" rtlCol="0">
            <a:spAutoFit/>
          </a:bodyPr>
          <a:lstStyle/>
          <a:p>
            <a:pPr algn="l"/>
            <a:r>
              <a:rPr lang="ar-AE" sz="1800" b="1"/>
              <a:t> التفاعل المباشر مع العملاء</a:t>
            </a:r>
            <a:r>
              <a:rPr lang="ar-AE" b="1"/>
              <a:t>:</a:t>
            </a:r>
            <a:endParaRPr lang="ar-SA" b="1"/>
          </a:p>
          <a:p>
            <a:pPr algn="l"/>
            <a:r>
              <a:rPr lang="ar-AE" b="1"/>
              <a:t> يمكن للمؤسسات التواصل مع عملائها بشكل فوري، الرد على استفساراتهم، ومعرفة ملاحظاتهم، مما يساعد في بناء علاقة قوية.</a:t>
            </a:r>
            <a:endParaRPr lang="fr-FR" b="1"/>
          </a:p>
        </p:txBody>
      </p:sp>
      <p:sp>
        <p:nvSpPr>
          <p:cNvPr id="6" name="ZoneTexte 5">
            <a:extLst>
              <a:ext uri="{FF2B5EF4-FFF2-40B4-BE49-F238E27FC236}">
                <a16:creationId xmlns:a16="http://schemas.microsoft.com/office/drawing/2014/main" id="{BDAF1A3D-E81F-BF49-8CA2-A8AF65FC1F97}"/>
              </a:ext>
            </a:extLst>
          </p:cNvPr>
          <p:cNvSpPr txBox="1"/>
          <p:nvPr/>
        </p:nvSpPr>
        <p:spPr>
          <a:xfrm>
            <a:off x="2169271" y="1245471"/>
            <a:ext cx="1349468" cy="2154436"/>
          </a:xfrm>
          <a:prstGeom prst="rect">
            <a:avLst/>
          </a:prstGeom>
          <a:noFill/>
        </p:spPr>
        <p:txBody>
          <a:bodyPr wrap="square" rtlCol="0">
            <a:spAutoFit/>
          </a:bodyPr>
          <a:lstStyle/>
          <a:p>
            <a:pPr algn="l"/>
            <a:r>
              <a:rPr lang="ar-AE" sz="1800" b="1"/>
              <a:t>الاستهداف الدقيق:</a:t>
            </a:r>
            <a:r>
              <a:rPr lang="ar-AE" b="1"/>
              <a:t> توفر هذه المنصات أدوات متقدمة تسمح باستهداف الجمهور بناءً على الموقع الجغرافي، الاهتمامات، العمر، الجنس، وغيرها.</a:t>
            </a:r>
            <a:endParaRPr lang="fr-FR" b="1"/>
          </a:p>
        </p:txBody>
      </p:sp>
      <p:sp>
        <p:nvSpPr>
          <p:cNvPr id="7" name="ZoneTexte 6">
            <a:extLst>
              <a:ext uri="{FF2B5EF4-FFF2-40B4-BE49-F238E27FC236}">
                <a16:creationId xmlns:a16="http://schemas.microsoft.com/office/drawing/2014/main" id="{989C0E6D-07E9-6B4C-AFD0-92CA03F7D399}"/>
              </a:ext>
            </a:extLst>
          </p:cNvPr>
          <p:cNvSpPr txBox="1"/>
          <p:nvPr/>
        </p:nvSpPr>
        <p:spPr>
          <a:xfrm>
            <a:off x="610501" y="1334199"/>
            <a:ext cx="1521660" cy="1723549"/>
          </a:xfrm>
          <a:prstGeom prst="rect">
            <a:avLst/>
          </a:prstGeom>
          <a:noFill/>
        </p:spPr>
        <p:txBody>
          <a:bodyPr wrap="square" rtlCol="0">
            <a:spAutoFit/>
          </a:bodyPr>
          <a:lstStyle/>
          <a:p>
            <a:pPr algn="l"/>
            <a:r>
              <a:rPr lang="ar-AE" b="1"/>
              <a:t> </a:t>
            </a:r>
            <a:r>
              <a:rPr lang="ar-AE" sz="1800" b="1"/>
              <a:t>التكلفة المنخفضة:</a:t>
            </a:r>
            <a:r>
              <a:rPr lang="ar-AE" b="1"/>
              <a:t> مقارنة مع وسائل التسويق التقليدية، يعتبر التسويق عبر وسائل التواصل الاجتماعي أقل تكلفة.</a:t>
            </a:r>
            <a:endParaRPr lang="fr-FR" b="1"/>
          </a:p>
        </p:txBody>
      </p:sp>
      <p:sp>
        <p:nvSpPr>
          <p:cNvPr id="8" name="ZoneTexte 7">
            <a:extLst>
              <a:ext uri="{FF2B5EF4-FFF2-40B4-BE49-F238E27FC236}">
                <a16:creationId xmlns:a16="http://schemas.microsoft.com/office/drawing/2014/main" id="{B847E25E-A1BD-254B-8A96-98146EE20738}"/>
              </a:ext>
            </a:extLst>
          </p:cNvPr>
          <p:cNvSpPr txBox="1"/>
          <p:nvPr/>
        </p:nvSpPr>
        <p:spPr>
          <a:xfrm>
            <a:off x="3633445" y="1276250"/>
            <a:ext cx="1484415" cy="1877437"/>
          </a:xfrm>
          <a:prstGeom prst="rect">
            <a:avLst/>
          </a:prstGeom>
          <a:noFill/>
        </p:spPr>
        <p:txBody>
          <a:bodyPr wrap="square" rtlCol="0">
            <a:spAutoFit/>
          </a:bodyPr>
          <a:lstStyle/>
          <a:p>
            <a:pPr algn="l"/>
            <a:r>
              <a:rPr lang="ar-AE" sz="1800" b="1"/>
              <a:t>تحليل الأداء:</a:t>
            </a:r>
            <a:endParaRPr lang="ar-SA" sz="1800" b="1"/>
          </a:p>
          <a:p>
            <a:pPr algn="l"/>
            <a:r>
              <a:rPr lang="ar-AE" b="1"/>
              <a:t> توفر هذه المنصات أدوات تحليلات تتيح تتبع فعالية الحملات التسويقية، مما يساعد في تحسين الاستراتيجيات المستقبلية.</a:t>
            </a:r>
            <a:endParaRPr lang="fr-FR" b="1"/>
          </a:p>
        </p:txBody>
      </p:sp>
    </p:spTree>
    <p:extLst>
      <p:ext uri="{BB962C8B-B14F-4D97-AF65-F5344CB8AC3E}">
        <p14:creationId xmlns:p14="http://schemas.microsoft.com/office/powerpoint/2010/main" val="848777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1">
          <a:extLst>
            <a:ext uri="{FF2B5EF4-FFF2-40B4-BE49-F238E27FC236}">
              <a16:creationId xmlns:a16="http://schemas.microsoft.com/office/drawing/2014/main" id="{F1A1E698-086B-AF0A-AF7C-0FAABC089AD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F3CECF9-A805-7846-B868-CB199EFCC6A4}"/>
              </a:ext>
            </a:extLst>
          </p:cNvPr>
          <p:cNvSpPr>
            <a:spLocks noGrp="1"/>
          </p:cNvSpPr>
          <p:nvPr>
            <p:ph type="title"/>
          </p:nvPr>
        </p:nvSpPr>
        <p:spPr/>
        <p:txBody>
          <a:bodyPr/>
          <a:lstStyle/>
          <a:p>
            <a:r>
              <a:rPr lang="ar-SA" sz="2000"/>
              <a:t>مراحل التسويق عبر مواقع التواصل الاجتماعي </a:t>
            </a:r>
            <a:endParaRPr lang="fr-FR" sz="2000"/>
          </a:p>
        </p:txBody>
      </p:sp>
      <p:sp>
        <p:nvSpPr>
          <p:cNvPr id="5" name="ZoneTexte 4">
            <a:extLst>
              <a:ext uri="{FF2B5EF4-FFF2-40B4-BE49-F238E27FC236}">
                <a16:creationId xmlns:a16="http://schemas.microsoft.com/office/drawing/2014/main" id="{B6859405-AF57-D544-A5B1-ED9FAFCC7C65}"/>
              </a:ext>
            </a:extLst>
          </p:cNvPr>
          <p:cNvSpPr txBox="1"/>
          <p:nvPr/>
        </p:nvSpPr>
        <p:spPr>
          <a:xfrm>
            <a:off x="6361670" y="1361608"/>
            <a:ext cx="1828800" cy="646331"/>
          </a:xfrm>
          <a:prstGeom prst="rect">
            <a:avLst/>
          </a:prstGeom>
          <a:noFill/>
        </p:spPr>
        <p:txBody>
          <a:bodyPr wrap="square" rtlCol="0">
            <a:spAutoFit/>
          </a:bodyPr>
          <a:lstStyle/>
          <a:p>
            <a:pPr algn="l"/>
            <a:r>
              <a:rPr lang="ar-AE" sz="1800" b="1"/>
              <a:t>مرحلة اجراء البحوث والدراسات التمهيدية</a:t>
            </a:r>
            <a:endParaRPr lang="fr-FR" sz="1800" b="1"/>
          </a:p>
        </p:txBody>
      </p:sp>
      <p:sp>
        <p:nvSpPr>
          <p:cNvPr id="6" name="ZoneTexte 5">
            <a:extLst>
              <a:ext uri="{FF2B5EF4-FFF2-40B4-BE49-F238E27FC236}">
                <a16:creationId xmlns:a16="http://schemas.microsoft.com/office/drawing/2014/main" id="{5577F1E2-138D-474D-A856-F0CB09C24C7B}"/>
              </a:ext>
            </a:extLst>
          </p:cNvPr>
          <p:cNvSpPr txBox="1"/>
          <p:nvPr/>
        </p:nvSpPr>
        <p:spPr>
          <a:xfrm>
            <a:off x="3546731" y="1361607"/>
            <a:ext cx="1828800" cy="646331"/>
          </a:xfrm>
          <a:prstGeom prst="rect">
            <a:avLst/>
          </a:prstGeom>
          <a:noFill/>
        </p:spPr>
        <p:txBody>
          <a:bodyPr wrap="square" rtlCol="0">
            <a:spAutoFit/>
          </a:bodyPr>
          <a:lstStyle/>
          <a:p>
            <a:pPr algn="l"/>
            <a:r>
              <a:rPr lang="ar-AE" sz="1800" b="1"/>
              <a:t>مرحلة التخطيط الاستراتيجي للتسويق</a:t>
            </a:r>
            <a:endParaRPr lang="fr-FR" sz="1800" b="1"/>
          </a:p>
        </p:txBody>
      </p:sp>
      <p:sp>
        <p:nvSpPr>
          <p:cNvPr id="7" name="ZoneTexte 6">
            <a:extLst>
              <a:ext uri="{FF2B5EF4-FFF2-40B4-BE49-F238E27FC236}">
                <a16:creationId xmlns:a16="http://schemas.microsoft.com/office/drawing/2014/main" id="{2CF8AD9D-CB5B-DF47-8CA1-AED8C878F9E7}"/>
              </a:ext>
            </a:extLst>
          </p:cNvPr>
          <p:cNvSpPr txBox="1"/>
          <p:nvPr/>
        </p:nvSpPr>
        <p:spPr>
          <a:xfrm>
            <a:off x="1022939" y="1259850"/>
            <a:ext cx="1656608" cy="915412"/>
          </a:xfrm>
          <a:prstGeom prst="rect">
            <a:avLst/>
          </a:prstGeom>
          <a:noFill/>
        </p:spPr>
        <p:txBody>
          <a:bodyPr wrap="square" rtlCol="0">
            <a:spAutoFit/>
          </a:bodyPr>
          <a:lstStyle/>
          <a:p>
            <a:pPr algn="l"/>
            <a:r>
              <a:rPr lang="ar-AE" sz="1800" b="1"/>
              <a:t>مرحلة تصميم وانشاء الموقع وتكوين صورة له</a:t>
            </a:r>
            <a:endParaRPr lang="fr-FR" sz="1800" b="1"/>
          </a:p>
        </p:txBody>
      </p:sp>
      <p:sp>
        <p:nvSpPr>
          <p:cNvPr id="8" name="ZoneTexte 7">
            <a:extLst>
              <a:ext uri="{FF2B5EF4-FFF2-40B4-BE49-F238E27FC236}">
                <a16:creationId xmlns:a16="http://schemas.microsoft.com/office/drawing/2014/main" id="{51FE580E-47EF-5943-8CF0-13BBE8144B72}"/>
              </a:ext>
            </a:extLst>
          </p:cNvPr>
          <p:cNvSpPr txBox="1"/>
          <p:nvPr/>
        </p:nvSpPr>
        <p:spPr>
          <a:xfrm>
            <a:off x="6275896" y="2536567"/>
            <a:ext cx="1828800" cy="646331"/>
          </a:xfrm>
          <a:prstGeom prst="rect">
            <a:avLst/>
          </a:prstGeom>
          <a:noFill/>
        </p:spPr>
        <p:txBody>
          <a:bodyPr wrap="square" rtlCol="0">
            <a:spAutoFit/>
          </a:bodyPr>
          <a:lstStyle/>
          <a:p>
            <a:pPr algn="l"/>
            <a:r>
              <a:rPr lang="ar-AE" sz="1800" b="1"/>
              <a:t>مرحلة الترويج للموقع وجذب الزبائن</a:t>
            </a:r>
            <a:endParaRPr lang="fr-FR" sz="1800" b="1"/>
          </a:p>
        </p:txBody>
      </p:sp>
      <p:sp>
        <p:nvSpPr>
          <p:cNvPr id="9" name="ZoneTexte 8">
            <a:extLst>
              <a:ext uri="{FF2B5EF4-FFF2-40B4-BE49-F238E27FC236}">
                <a16:creationId xmlns:a16="http://schemas.microsoft.com/office/drawing/2014/main" id="{75FA78A6-A018-CB4C-BCFF-72A960140C88}"/>
              </a:ext>
            </a:extLst>
          </p:cNvPr>
          <p:cNvSpPr txBox="1"/>
          <p:nvPr/>
        </p:nvSpPr>
        <p:spPr>
          <a:xfrm>
            <a:off x="3627144" y="2479782"/>
            <a:ext cx="1828800" cy="646331"/>
          </a:xfrm>
          <a:prstGeom prst="rect">
            <a:avLst/>
          </a:prstGeom>
          <a:noFill/>
        </p:spPr>
        <p:txBody>
          <a:bodyPr wrap="square" rtlCol="0">
            <a:spAutoFit/>
          </a:bodyPr>
          <a:lstStyle/>
          <a:p>
            <a:pPr algn="l"/>
            <a:r>
              <a:rPr lang="ar-AE" sz="1800" b="1"/>
              <a:t>مرحلة تحويل الزبائن الى مشتريين</a:t>
            </a:r>
            <a:endParaRPr lang="fr-FR" sz="1800" b="1"/>
          </a:p>
        </p:txBody>
      </p:sp>
      <p:sp>
        <p:nvSpPr>
          <p:cNvPr id="10" name="ZoneTexte 9">
            <a:extLst>
              <a:ext uri="{FF2B5EF4-FFF2-40B4-BE49-F238E27FC236}">
                <a16:creationId xmlns:a16="http://schemas.microsoft.com/office/drawing/2014/main" id="{36A4580C-E54E-964D-90DF-08F31227352A}"/>
              </a:ext>
            </a:extLst>
          </p:cNvPr>
          <p:cNvSpPr txBox="1"/>
          <p:nvPr/>
        </p:nvSpPr>
        <p:spPr>
          <a:xfrm>
            <a:off x="1022939" y="2571750"/>
            <a:ext cx="1828800" cy="923330"/>
          </a:xfrm>
          <a:prstGeom prst="rect">
            <a:avLst/>
          </a:prstGeom>
          <a:noFill/>
        </p:spPr>
        <p:txBody>
          <a:bodyPr wrap="square" rtlCol="0">
            <a:spAutoFit/>
          </a:bodyPr>
          <a:lstStyle/>
          <a:p>
            <a:pPr algn="l"/>
            <a:r>
              <a:rPr lang="ar-AE" sz="1800" b="1"/>
              <a:t>مرحلة اتمام عملية الشراء وتسليم المنتجات</a:t>
            </a:r>
            <a:endParaRPr lang="fr-FR" sz="1800" b="1"/>
          </a:p>
        </p:txBody>
      </p:sp>
      <p:sp>
        <p:nvSpPr>
          <p:cNvPr id="11" name="ZoneTexte 10">
            <a:extLst>
              <a:ext uri="{FF2B5EF4-FFF2-40B4-BE49-F238E27FC236}">
                <a16:creationId xmlns:a16="http://schemas.microsoft.com/office/drawing/2014/main" id="{DD323F63-20CC-0D47-AB31-B61C23A59951}"/>
              </a:ext>
            </a:extLst>
          </p:cNvPr>
          <p:cNvSpPr txBox="1"/>
          <p:nvPr/>
        </p:nvSpPr>
        <p:spPr>
          <a:xfrm>
            <a:off x="4844593" y="1821819"/>
            <a:ext cx="1136792" cy="101765"/>
          </a:xfrm>
          <a:prstGeom prst="rect">
            <a:avLst/>
          </a:prstGeom>
          <a:noFill/>
        </p:spPr>
        <p:txBody>
          <a:bodyPr wrap="square" rtlCol="0">
            <a:spAutoFit/>
          </a:bodyPr>
          <a:lstStyle/>
          <a:p>
            <a:pPr algn="l"/>
            <a:endParaRPr lang="fr-FR" sz="1800" b="1"/>
          </a:p>
        </p:txBody>
      </p:sp>
      <p:sp>
        <p:nvSpPr>
          <p:cNvPr id="12" name="ZoneTexte 11">
            <a:extLst>
              <a:ext uri="{FF2B5EF4-FFF2-40B4-BE49-F238E27FC236}">
                <a16:creationId xmlns:a16="http://schemas.microsoft.com/office/drawing/2014/main" id="{73015AC6-2DFB-C243-9C2B-D199BF9659B8}"/>
              </a:ext>
            </a:extLst>
          </p:cNvPr>
          <p:cNvSpPr txBox="1"/>
          <p:nvPr/>
        </p:nvSpPr>
        <p:spPr>
          <a:xfrm>
            <a:off x="4720827" y="3775145"/>
            <a:ext cx="1828800" cy="923330"/>
          </a:xfrm>
          <a:prstGeom prst="rect">
            <a:avLst/>
          </a:prstGeom>
          <a:noFill/>
        </p:spPr>
        <p:txBody>
          <a:bodyPr wrap="square" rtlCol="0">
            <a:spAutoFit/>
          </a:bodyPr>
          <a:lstStyle/>
          <a:p>
            <a:pPr algn="l"/>
            <a:r>
              <a:rPr lang="ar-AE" sz="1800" b="1"/>
              <a:t>مرحلة تكوين ودعم العلاقات مع عميل لتكرار الشراء</a:t>
            </a:r>
            <a:endParaRPr lang="fr-FR" sz="1800" b="1"/>
          </a:p>
        </p:txBody>
      </p:sp>
      <p:sp>
        <p:nvSpPr>
          <p:cNvPr id="17" name="Ellipse 16">
            <a:extLst>
              <a:ext uri="{FF2B5EF4-FFF2-40B4-BE49-F238E27FC236}">
                <a16:creationId xmlns:a16="http://schemas.microsoft.com/office/drawing/2014/main" id="{4215DFA2-90A8-C149-9E29-E6E1FB44D7A1}"/>
              </a:ext>
            </a:extLst>
          </p:cNvPr>
          <p:cNvSpPr/>
          <p:nvPr/>
        </p:nvSpPr>
        <p:spPr>
          <a:xfrm>
            <a:off x="8110306" y="1339213"/>
            <a:ext cx="296884" cy="572700"/>
          </a:xfrm>
          <a:prstGeom prst="ellipse">
            <a:avLst/>
          </a:prstGeom>
          <a:solidFill>
            <a:schemeClr val="lt2"/>
          </a:solidFill>
          <a:ln>
            <a:noFill/>
          </a:ln>
        </p:spPr>
        <p:txBody>
          <a:bodyPr rtlCol="0" anchor="ctr"/>
          <a:lstStyle/>
          <a:p>
            <a:pPr algn="ctr"/>
            <a:r>
              <a:rPr lang="ar-SA"/>
              <a:t>1</a:t>
            </a:r>
            <a:endParaRPr lang="fr-FR"/>
          </a:p>
        </p:txBody>
      </p:sp>
      <p:sp>
        <p:nvSpPr>
          <p:cNvPr id="18" name="Ellipse 17">
            <a:extLst>
              <a:ext uri="{FF2B5EF4-FFF2-40B4-BE49-F238E27FC236}">
                <a16:creationId xmlns:a16="http://schemas.microsoft.com/office/drawing/2014/main" id="{BBEA834E-8964-C342-98FA-CF88DB4387CA}"/>
              </a:ext>
            </a:extLst>
          </p:cNvPr>
          <p:cNvSpPr/>
          <p:nvPr/>
        </p:nvSpPr>
        <p:spPr>
          <a:xfrm>
            <a:off x="5289105" y="1406803"/>
            <a:ext cx="296884" cy="572700"/>
          </a:xfrm>
          <a:prstGeom prst="ellipse">
            <a:avLst/>
          </a:prstGeom>
          <a:solidFill>
            <a:schemeClr val="lt2"/>
          </a:solidFill>
          <a:ln>
            <a:noFill/>
          </a:ln>
        </p:spPr>
        <p:txBody>
          <a:bodyPr rtlCol="0" anchor="ctr"/>
          <a:lstStyle/>
          <a:p>
            <a:pPr algn="ctr"/>
            <a:r>
              <a:rPr lang="ar-SA" b="1"/>
              <a:t>2</a:t>
            </a:r>
            <a:endParaRPr lang="fr-FR" b="1"/>
          </a:p>
        </p:txBody>
      </p:sp>
      <p:sp>
        <p:nvSpPr>
          <p:cNvPr id="39" name="Ellipse 38">
            <a:extLst>
              <a:ext uri="{FF2B5EF4-FFF2-40B4-BE49-F238E27FC236}">
                <a16:creationId xmlns:a16="http://schemas.microsoft.com/office/drawing/2014/main" id="{C23A7367-9688-B947-BB9F-26C29B494B1A}"/>
              </a:ext>
            </a:extLst>
          </p:cNvPr>
          <p:cNvSpPr/>
          <p:nvPr/>
        </p:nvSpPr>
        <p:spPr>
          <a:xfrm>
            <a:off x="2667165" y="2522027"/>
            <a:ext cx="296884" cy="572700"/>
          </a:xfrm>
          <a:prstGeom prst="ellipse">
            <a:avLst/>
          </a:prstGeom>
          <a:solidFill>
            <a:schemeClr val="lt2"/>
          </a:solidFill>
          <a:ln>
            <a:noFill/>
          </a:ln>
        </p:spPr>
        <p:txBody>
          <a:bodyPr rtlCol="0" anchor="ctr"/>
          <a:lstStyle/>
          <a:p>
            <a:pPr algn="ctr"/>
            <a:r>
              <a:rPr lang="ar-SA" b="1"/>
              <a:t>6</a:t>
            </a:r>
            <a:endParaRPr lang="fr-FR" b="1"/>
          </a:p>
        </p:txBody>
      </p:sp>
      <p:sp>
        <p:nvSpPr>
          <p:cNvPr id="45" name="Ellipse 44">
            <a:extLst>
              <a:ext uri="{FF2B5EF4-FFF2-40B4-BE49-F238E27FC236}">
                <a16:creationId xmlns:a16="http://schemas.microsoft.com/office/drawing/2014/main" id="{8C469716-2245-C74B-B0FF-6BA149BD2B79}"/>
              </a:ext>
            </a:extLst>
          </p:cNvPr>
          <p:cNvSpPr/>
          <p:nvPr/>
        </p:nvSpPr>
        <p:spPr>
          <a:xfrm>
            <a:off x="5338343" y="2516598"/>
            <a:ext cx="296884" cy="572700"/>
          </a:xfrm>
          <a:prstGeom prst="ellipse">
            <a:avLst/>
          </a:prstGeom>
          <a:solidFill>
            <a:schemeClr val="lt2"/>
          </a:solidFill>
          <a:ln>
            <a:noFill/>
          </a:ln>
        </p:spPr>
        <p:txBody>
          <a:bodyPr rtlCol="0" anchor="ctr"/>
          <a:lstStyle/>
          <a:p>
            <a:pPr algn="ctr"/>
            <a:r>
              <a:rPr lang="ar-SA" b="1"/>
              <a:t>5</a:t>
            </a:r>
            <a:endParaRPr lang="fr-FR" b="1"/>
          </a:p>
        </p:txBody>
      </p:sp>
      <p:sp>
        <p:nvSpPr>
          <p:cNvPr id="51" name="Ellipse 50">
            <a:extLst>
              <a:ext uri="{FF2B5EF4-FFF2-40B4-BE49-F238E27FC236}">
                <a16:creationId xmlns:a16="http://schemas.microsoft.com/office/drawing/2014/main" id="{2F3A4B06-2ABF-2D4B-BFF9-150606DFCA8F}"/>
              </a:ext>
            </a:extLst>
          </p:cNvPr>
          <p:cNvSpPr/>
          <p:nvPr/>
        </p:nvSpPr>
        <p:spPr>
          <a:xfrm>
            <a:off x="8110306" y="2571750"/>
            <a:ext cx="296884" cy="572700"/>
          </a:xfrm>
          <a:prstGeom prst="ellipse">
            <a:avLst/>
          </a:prstGeom>
          <a:solidFill>
            <a:schemeClr val="lt2"/>
          </a:solidFill>
          <a:ln>
            <a:noFill/>
          </a:ln>
        </p:spPr>
        <p:txBody>
          <a:bodyPr rtlCol="0" anchor="ctr"/>
          <a:lstStyle/>
          <a:p>
            <a:pPr algn="ctr"/>
            <a:r>
              <a:rPr lang="ar-SA" b="1"/>
              <a:t>4</a:t>
            </a:r>
            <a:endParaRPr lang="fr-FR" b="1"/>
          </a:p>
        </p:txBody>
      </p:sp>
      <p:sp>
        <p:nvSpPr>
          <p:cNvPr id="13" name="Ellipse 12">
            <a:extLst>
              <a:ext uri="{FF2B5EF4-FFF2-40B4-BE49-F238E27FC236}">
                <a16:creationId xmlns:a16="http://schemas.microsoft.com/office/drawing/2014/main" id="{F6F9DD86-F244-F943-B78E-4C6A7F221C48}"/>
              </a:ext>
            </a:extLst>
          </p:cNvPr>
          <p:cNvSpPr/>
          <p:nvPr/>
        </p:nvSpPr>
        <p:spPr>
          <a:xfrm>
            <a:off x="2663918" y="1339213"/>
            <a:ext cx="296884" cy="572700"/>
          </a:xfrm>
          <a:prstGeom prst="ellipse">
            <a:avLst/>
          </a:prstGeom>
          <a:solidFill>
            <a:schemeClr val="lt2"/>
          </a:solidFill>
          <a:ln>
            <a:noFill/>
          </a:ln>
        </p:spPr>
        <p:txBody>
          <a:bodyPr rtlCol="0" anchor="ctr"/>
          <a:lstStyle/>
          <a:p>
            <a:pPr algn="ctr"/>
            <a:r>
              <a:rPr lang="ar-SA" b="1"/>
              <a:t>3</a:t>
            </a:r>
            <a:endParaRPr lang="fr-FR" b="1"/>
          </a:p>
        </p:txBody>
      </p:sp>
      <p:sp>
        <p:nvSpPr>
          <p:cNvPr id="14" name="Ellipse 13">
            <a:extLst>
              <a:ext uri="{FF2B5EF4-FFF2-40B4-BE49-F238E27FC236}">
                <a16:creationId xmlns:a16="http://schemas.microsoft.com/office/drawing/2014/main" id="{7A8A29AB-F2DF-0E4A-9296-3E8F486F1233}"/>
              </a:ext>
            </a:extLst>
          </p:cNvPr>
          <p:cNvSpPr/>
          <p:nvPr/>
        </p:nvSpPr>
        <p:spPr>
          <a:xfrm>
            <a:off x="6668808" y="3833748"/>
            <a:ext cx="296884" cy="572700"/>
          </a:xfrm>
          <a:prstGeom prst="ellipse">
            <a:avLst/>
          </a:prstGeom>
          <a:solidFill>
            <a:schemeClr val="lt2"/>
          </a:solidFill>
          <a:ln>
            <a:noFill/>
          </a:ln>
        </p:spPr>
        <p:txBody>
          <a:bodyPr rtlCol="0" anchor="ctr"/>
          <a:lstStyle/>
          <a:p>
            <a:pPr algn="ctr"/>
            <a:r>
              <a:rPr lang="ar-SA" b="1"/>
              <a:t>7</a:t>
            </a:r>
            <a:endParaRPr lang="fr-FR" b="1"/>
          </a:p>
        </p:txBody>
      </p:sp>
    </p:spTree>
    <p:extLst>
      <p:ext uri="{BB962C8B-B14F-4D97-AF65-F5344CB8AC3E}">
        <p14:creationId xmlns:p14="http://schemas.microsoft.com/office/powerpoint/2010/main" val="356952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40"/>
          <p:cNvSpPr txBox="1">
            <a:spLocks noGrp="1"/>
          </p:cNvSpPr>
          <p:nvPr>
            <p:ph type="title"/>
          </p:nvPr>
        </p:nvSpPr>
        <p:spPr>
          <a:xfrm>
            <a:off x="720000" y="786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1600"/>
              <a:t>استراتيجيات </a:t>
            </a:r>
            <a:r>
              <a:rPr lang="ar-SA" sz="1600"/>
              <a:t>ال</a:t>
            </a:r>
            <a:r>
              <a:rPr lang="ar-AE" sz="1600"/>
              <a:t>تسويق عبر وسائل التواصل الاجتماعي:</a:t>
            </a:r>
            <a:endParaRPr sz="1600" dirty="0"/>
          </a:p>
        </p:txBody>
      </p:sp>
      <p:sp>
        <p:nvSpPr>
          <p:cNvPr id="1566" name="Google Shape;1566;p40"/>
          <p:cNvSpPr/>
          <p:nvPr/>
        </p:nvSpPr>
        <p:spPr>
          <a:xfrm>
            <a:off x="915144" y="1935709"/>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0"/>
          <p:cNvSpPr/>
          <p:nvPr/>
        </p:nvSpPr>
        <p:spPr>
          <a:xfrm>
            <a:off x="915144" y="3294161"/>
            <a:ext cx="183300" cy="18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Ellipse 4">
            <a:extLst>
              <a:ext uri="{FF2B5EF4-FFF2-40B4-BE49-F238E27FC236}">
                <a16:creationId xmlns:a16="http://schemas.microsoft.com/office/drawing/2014/main" id="{07DD088D-4A5C-7847-8A0D-9617FDD1116A}"/>
              </a:ext>
            </a:extLst>
          </p:cNvPr>
          <p:cNvSpPr/>
          <p:nvPr/>
        </p:nvSpPr>
        <p:spPr>
          <a:xfrm>
            <a:off x="3037973" y="1878958"/>
            <a:ext cx="2813284" cy="1747219"/>
          </a:xfrm>
          <a:prstGeom prst="ellipse">
            <a:avLst/>
          </a:prstGeom>
          <a:solidFill>
            <a:schemeClr val="tx2"/>
          </a:solidFill>
          <a:ln>
            <a:solidFill>
              <a:schemeClr val="tx1">
                <a:lumMod val="10000"/>
                <a:lumOff val="9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DZ" sz="1400" b="1"/>
              <a:t>: يجب أن يكون هناك خطة محتوى واضحة مع مواعيد محددة للنشر لضمان التفاعل المستمر مع الجمهور. من المهم مراعاة أفضل الأوقات للنشر بناءً على نوع الجمهور والمنطقة الجغرافية.</a:t>
            </a:r>
            <a:endParaRPr lang="fr-FR" b="1"/>
          </a:p>
        </p:txBody>
      </p:sp>
      <p:sp>
        <p:nvSpPr>
          <p:cNvPr id="7" name="Ellipse 6">
            <a:extLst>
              <a:ext uri="{FF2B5EF4-FFF2-40B4-BE49-F238E27FC236}">
                <a16:creationId xmlns:a16="http://schemas.microsoft.com/office/drawing/2014/main" id="{0EF99B1E-DEDE-F54D-BE02-4BCCD9003E4F}"/>
              </a:ext>
            </a:extLst>
          </p:cNvPr>
          <p:cNvSpPr/>
          <p:nvPr/>
        </p:nvSpPr>
        <p:spPr>
          <a:xfrm>
            <a:off x="5602723" y="950716"/>
            <a:ext cx="3235136" cy="1688640"/>
          </a:xfrm>
          <a:prstGeom prst="ellipse">
            <a:avLst/>
          </a:prstGeom>
          <a:solidFill>
            <a:schemeClr val="tx2"/>
          </a:solidFill>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AE" b="1"/>
              <a:t>يجب على الشركات تحديد الفئة المستهدفة بدقة باستخدام الأدوات المتاحة على منصات التواصل الاجتماعي. هذه الأدوات تساعد في معرفة اهتمامات الجمهور، وسلوكياتهم، وأكثر المواضيع التي يتفاعلون معها.</a:t>
            </a:r>
            <a:endParaRPr lang="fr-FR" b="1"/>
          </a:p>
        </p:txBody>
      </p:sp>
      <p:sp>
        <p:nvSpPr>
          <p:cNvPr id="10" name="Ellipse 9">
            <a:extLst>
              <a:ext uri="{FF2B5EF4-FFF2-40B4-BE49-F238E27FC236}">
                <a16:creationId xmlns:a16="http://schemas.microsoft.com/office/drawing/2014/main" id="{39230F70-78CA-A14C-A519-4F6754C22492}"/>
              </a:ext>
            </a:extLst>
          </p:cNvPr>
          <p:cNvSpPr/>
          <p:nvPr/>
        </p:nvSpPr>
        <p:spPr>
          <a:xfrm>
            <a:off x="100771" y="919001"/>
            <a:ext cx="3235136" cy="1688640"/>
          </a:xfrm>
          <a:prstGeom prst="ellipse">
            <a:avLst/>
          </a:prstGeom>
          <a:solidFill>
            <a:schemeClr val="tx2"/>
          </a:solidFill>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AE" sz="1400" b="1"/>
              <a:t>تفاعل الفوري مع المتابعين يمكن أن يبني ولاء العملاء. يجب على الشركات الرد بسرعة على تعليقات واستفسارات المتابعين، مما يعكس اهتمام الشركة بمستخدميها.</a:t>
            </a:r>
            <a:endParaRPr lang="fr-FR" b="1"/>
          </a:p>
        </p:txBody>
      </p:sp>
      <p:sp>
        <p:nvSpPr>
          <p:cNvPr id="12" name="Ellipse 11">
            <a:extLst>
              <a:ext uri="{FF2B5EF4-FFF2-40B4-BE49-F238E27FC236}">
                <a16:creationId xmlns:a16="http://schemas.microsoft.com/office/drawing/2014/main" id="{8D558A13-EC17-E045-844A-0399D1A7E145}"/>
              </a:ext>
            </a:extLst>
          </p:cNvPr>
          <p:cNvSpPr/>
          <p:nvPr/>
        </p:nvSpPr>
        <p:spPr>
          <a:xfrm>
            <a:off x="184314" y="3121461"/>
            <a:ext cx="3235136" cy="1688640"/>
          </a:xfrm>
          <a:prstGeom prst="ellipse">
            <a:avLst/>
          </a:prstGeom>
          <a:solidFill>
            <a:schemeClr val="tx2"/>
          </a:solidFill>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p>
        </p:txBody>
      </p:sp>
      <p:sp>
        <p:nvSpPr>
          <p:cNvPr id="14" name="Ellipse 13">
            <a:extLst>
              <a:ext uri="{FF2B5EF4-FFF2-40B4-BE49-F238E27FC236}">
                <a16:creationId xmlns:a16="http://schemas.microsoft.com/office/drawing/2014/main" id="{725E84ED-4A23-F345-8E19-DAAF0A88C0EB}"/>
              </a:ext>
            </a:extLst>
          </p:cNvPr>
          <p:cNvSpPr/>
          <p:nvPr/>
        </p:nvSpPr>
        <p:spPr>
          <a:xfrm>
            <a:off x="5576195" y="3093082"/>
            <a:ext cx="3235136" cy="1688640"/>
          </a:xfrm>
          <a:prstGeom prst="ellipse">
            <a:avLst/>
          </a:prstGeom>
          <a:solidFill>
            <a:schemeClr val="tx2"/>
          </a:solidFill>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AE" b="1"/>
              <a:t>ليس كل منصة تناسب كل أنواع الأعمال. على سبيل المثال، إذا كان جمهورك المستهدف من الشباب، قد تكون منصات مثل تيك توك وإنستجرام هي الأنسب</a:t>
            </a:r>
            <a:endParaRPr lang="fr-FR" b="1"/>
          </a:p>
        </p:txBody>
      </p:sp>
      <p:sp>
        <p:nvSpPr>
          <p:cNvPr id="16" name="Google Shape;1562;p40">
            <a:extLst>
              <a:ext uri="{FF2B5EF4-FFF2-40B4-BE49-F238E27FC236}">
                <a16:creationId xmlns:a16="http://schemas.microsoft.com/office/drawing/2014/main" id="{81C51832-B937-E74A-8399-0280ACC65C5B}"/>
              </a:ext>
            </a:extLst>
          </p:cNvPr>
          <p:cNvSpPr txBox="1">
            <a:spLocks/>
          </p:cNvSpPr>
          <p:nvPr/>
        </p:nvSpPr>
        <p:spPr>
          <a:xfrm>
            <a:off x="681715" y="3105864"/>
            <a:ext cx="2149751" cy="14414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1pPr>
            <a:lvl2pPr marR="0" lvl="1"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2pPr>
            <a:lvl3pPr marR="0" lvl="2"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3pPr>
            <a:lvl4pPr marR="0" lvl="3"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4pPr>
            <a:lvl5pPr marR="0" lvl="4"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5pPr>
            <a:lvl6pPr marR="0" lvl="5"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6pPr>
            <a:lvl7pPr marR="0" lvl="6"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7pPr>
            <a:lvl8pPr marR="0" lvl="7"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8pPr>
            <a:lvl9pPr marR="0" lvl="8" algn="l" rtl="0">
              <a:lnSpc>
                <a:spcPct val="100000"/>
              </a:lnSpc>
              <a:spcBef>
                <a:spcPts val="0"/>
              </a:spcBef>
              <a:spcAft>
                <a:spcPts val="0"/>
              </a:spcAft>
              <a:buClr>
                <a:schemeClr val="dk1"/>
              </a:buClr>
              <a:buSzPts val="3000"/>
              <a:buFont typeface="Alexandria"/>
              <a:buNone/>
              <a:defRPr sz="3000" b="1" i="0" u="none" strike="noStrike" cap="none">
                <a:solidFill>
                  <a:schemeClr val="dk1"/>
                </a:solidFill>
                <a:latin typeface="Alexandria"/>
                <a:ea typeface="Alexandria"/>
                <a:cs typeface="Alexandria"/>
                <a:sym typeface="Alexandria"/>
              </a:defRPr>
            </a:lvl9pPr>
          </a:lstStyle>
          <a:p>
            <a:r>
              <a:rPr lang="ar-AE" sz="1000"/>
              <a:t>بعد تنفيذ الحملات الإعلانية أو نشر المحتوى، يجب تحليل الأداء باستخدام أدوات التحليل التي توفرها هذه المنصات. يجب دراسة البيانات مثل نسبة التفاعل، الوصول، التحويلات، وتحديد الأنشطة الأكثر نجاحاً.</a:t>
            </a:r>
            <a:endParaRPr lang="ar-AE" sz="1000" dirty="0"/>
          </a:p>
        </p:txBody>
      </p:sp>
      <p:sp>
        <p:nvSpPr>
          <p:cNvPr id="18" name="ZoneTexte 17">
            <a:extLst>
              <a:ext uri="{FF2B5EF4-FFF2-40B4-BE49-F238E27FC236}">
                <a16:creationId xmlns:a16="http://schemas.microsoft.com/office/drawing/2014/main" id="{DA6E026A-FFDC-944E-B280-25D5AB1BE4A7}"/>
              </a:ext>
            </a:extLst>
          </p:cNvPr>
          <p:cNvSpPr txBox="1"/>
          <p:nvPr/>
        </p:nvSpPr>
        <p:spPr>
          <a:xfrm>
            <a:off x="3228818" y="1549492"/>
            <a:ext cx="1828800" cy="1828800"/>
          </a:xfrm>
          <a:prstGeom prst="rect">
            <a:avLst/>
          </a:prstGeom>
          <a:noFill/>
        </p:spPr>
        <p:txBody>
          <a:bodyPr wrap="square" rtlCol="0">
            <a:spAutoFit/>
          </a:bodyPr>
          <a:lstStyle/>
          <a:p>
            <a:pPr algn="l"/>
            <a:endParaRPr lang="fr-FR"/>
          </a:p>
        </p:txBody>
      </p:sp>
      <p:sp>
        <p:nvSpPr>
          <p:cNvPr id="2" name="ZoneTexte 1">
            <a:extLst>
              <a:ext uri="{FF2B5EF4-FFF2-40B4-BE49-F238E27FC236}">
                <a16:creationId xmlns:a16="http://schemas.microsoft.com/office/drawing/2014/main" id="{970EA581-29B4-EC46-818E-8C2CC7069B22}"/>
              </a:ext>
            </a:extLst>
          </p:cNvPr>
          <p:cNvSpPr txBox="1"/>
          <p:nvPr/>
        </p:nvSpPr>
        <p:spPr>
          <a:xfrm>
            <a:off x="3690021" y="1487259"/>
            <a:ext cx="1828800" cy="307777"/>
          </a:xfrm>
          <a:prstGeom prst="rect">
            <a:avLst/>
          </a:prstGeom>
          <a:noFill/>
        </p:spPr>
        <p:txBody>
          <a:bodyPr wrap="square" rtlCol="0">
            <a:spAutoFit/>
          </a:bodyPr>
          <a:lstStyle/>
          <a:p>
            <a:pPr algn="l"/>
            <a:r>
              <a:rPr lang="ar-SA" b="1">
                <a:solidFill>
                  <a:schemeClr val="tx2"/>
                </a:solidFill>
              </a:rPr>
              <a:t>3-تنظيم جدول زمني للنشر </a:t>
            </a:r>
            <a:endParaRPr lang="fr-FR" b="1">
              <a:solidFill>
                <a:schemeClr val="tx2"/>
              </a:solidFill>
            </a:endParaRPr>
          </a:p>
        </p:txBody>
      </p:sp>
      <p:sp>
        <p:nvSpPr>
          <p:cNvPr id="3" name="ZoneTexte 2">
            <a:extLst>
              <a:ext uri="{FF2B5EF4-FFF2-40B4-BE49-F238E27FC236}">
                <a16:creationId xmlns:a16="http://schemas.microsoft.com/office/drawing/2014/main" id="{54F972FC-1A55-4743-A6A8-78A199BA6C68}"/>
              </a:ext>
            </a:extLst>
          </p:cNvPr>
          <p:cNvSpPr txBox="1"/>
          <p:nvPr/>
        </p:nvSpPr>
        <p:spPr>
          <a:xfrm rot="10800000" flipV="1">
            <a:off x="6496733" y="2695745"/>
            <a:ext cx="2482571" cy="307777"/>
          </a:xfrm>
          <a:prstGeom prst="rect">
            <a:avLst/>
          </a:prstGeom>
          <a:noFill/>
        </p:spPr>
        <p:txBody>
          <a:bodyPr wrap="square" rtlCol="0">
            <a:spAutoFit/>
          </a:bodyPr>
          <a:lstStyle/>
          <a:p>
            <a:pPr algn="l"/>
            <a:r>
              <a:rPr lang="ar-SA" b="1">
                <a:solidFill>
                  <a:schemeClr val="tx2"/>
                </a:solidFill>
              </a:rPr>
              <a:t>2-اختيار المنصة المناسبة </a:t>
            </a:r>
            <a:endParaRPr lang="fr-FR" b="1">
              <a:solidFill>
                <a:schemeClr val="tx2"/>
              </a:solidFill>
            </a:endParaRPr>
          </a:p>
        </p:txBody>
      </p:sp>
      <p:sp>
        <p:nvSpPr>
          <p:cNvPr id="4" name="ZoneTexte 3">
            <a:extLst>
              <a:ext uri="{FF2B5EF4-FFF2-40B4-BE49-F238E27FC236}">
                <a16:creationId xmlns:a16="http://schemas.microsoft.com/office/drawing/2014/main" id="{565F5D0D-1A8A-4C49-AE2B-4D334A009D99}"/>
              </a:ext>
            </a:extLst>
          </p:cNvPr>
          <p:cNvSpPr txBox="1"/>
          <p:nvPr/>
        </p:nvSpPr>
        <p:spPr>
          <a:xfrm>
            <a:off x="242136" y="673010"/>
            <a:ext cx="2875119" cy="307777"/>
          </a:xfrm>
          <a:prstGeom prst="rect">
            <a:avLst/>
          </a:prstGeom>
          <a:noFill/>
        </p:spPr>
        <p:txBody>
          <a:bodyPr wrap="square" rtlCol="0">
            <a:spAutoFit/>
          </a:bodyPr>
          <a:lstStyle/>
          <a:p>
            <a:pPr algn="l"/>
            <a:r>
              <a:rPr lang="ar-SA" b="1">
                <a:solidFill>
                  <a:schemeClr val="tx2"/>
                </a:solidFill>
              </a:rPr>
              <a:t>4-الرد على التعليقات والاستفسارات بسرعة </a:t>
            </a:r>
            <a:endParaRPr lang="fr-FR" b="1">
              <a:solidFill>
                <a:schemeClr val="tx2"/>
              </a:solidFill>
            </a:endParaRPr>
          </a:p>
        </p:txBody>
      </p:sp>
      <p:sp>
        <p:nvSpPr>
          <p:cNvPr id="6" name="ZoneTexte 5">
            <a:extLst>
              <a:ext uri="{FF2B5EF4-FFF2-40B4-BE49-F238E27FC236}">
                <a16:creationId xmlns:a16="http://schemas.microsoft.com/office/drawing/2014/main" id="{E9F81BB9-B0B4-6845-B561-BEB54095268C}"/>
              </a:ext>
            </a:extLst>
          </p:cNvPr>
          <p:cNvSpPr txBox="1"/>
          <p:nvPr/>
        </p:nvSpPr>
        <p:spPr>
          <a:xfrm>
            <a:off x="667656" y="2831471"/>
            <a:ext cx="2538222" cy="307777"/>
          </a:xfrm>
          <a:prstGeom prst="rect">
            <a:avLst/>
          </a:prstGeom>
          <a:noFill/>
        </p:spPr>
        <p:txBody>
          <a:bodyPr wrap="square" rtlCol="0">
            <a:spAutoFit/>
          </a:bodyPr>
          <a:lstStyle/>
          <a:p>
            <a:pPr algn="l"/>
            <a:r>
              <a:rPr lang="ar-SA" b="1">
                <a:solidFill>
                  <a:schemeClr val="tx2"/>
                </a:solidFill>
              </a:rPr>
              <a:t>5-تحليل البيانات وتحسين الأداء </a:t>
            </a:r>
            <a:endParaRPr lang="fr-FR" b="1">
              <a:solidFill>
                <a:schemeClr val="tx2"/>
              </a:solidFill>
            </a:endParaRPr>
          </a:p>
        </p:txBody>
      </p:sp>
      <p:sp>
        <p:nvSpPr>
          <p:cNvPr id="9" name="ZoneTexte 8">
            <a:extLst>
              <a:ext uri="{FF2B5EF4-FFF2-40B4-BE49-F238E27FC236}">
                <a16:creationId xmlns:a16="http://schemas.microsoft.com/office/drawing/2014/main" id="{ED20EAC5-5930-864A-9F95-775E7D053E6F}"/>
              </a:ext>
            </a:extLst>
          </p:cNvPr>
          <p:cNvSpPr txBox="1"/>
          <p:nvPr/>
        </p:nvSpPr>
        <p:spPr>
          <a:xfrm>
            <a:off x="6066486" y="631039"/>
            <a:ext cx="2441284" cy="307777"/>
          </a:xfrm>
          <a:prstGeom prst="rect">
            <a:avLst/>
          </a:prstGeom>
          <a:noFill/>
        </p:spPr>
        <p:txBody>
          <a:bodyPr wrap="square" rtlCol="0">
            <a:spAutoFit/>
          </a:bodyPr>
          <a:lstStyle/>
          <a:p>
            <a:pPr algn="l"/>
            <a:r>
              <a:rPr lang="ar-SA" b="1">
                <a:solidFill>
                  <a:schemeClr val="tx2"/>
                </a:solidFill>
              </a:rPr>
              <a:t>1-تحديد الجمهور المستهدف بوضوح </a:t>
            </a:r>
            <a:endParaRPr lang="fr-FR" b="1">
              <a:solidFill>
                <a:schemeClr val="tx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5" name="Titre 4">
            <a:extLst>
              <a:ext uri="{FF2B5EF4-FFF2-40B4-BE49-F238E27FC236}">
                <a16:creationId xmlns:a16="http://schemas.microsoft.com/office/drawing/2014/main" id="{2AEC1758-6560-3645-A166-328F2518593C}"/>
              </a:ext>
            </a:extLst>
          </p:cNvPr>
          <p:cNvSpPr>
            <a:spLocks noGrp="1"/>
          </p:cNvSpPr>
          <p:nvPr>
            <p:ph type="title"/>
          </p:nvPr>
        </p:nvSpPr>
        <p:spPr/>
        <p:txBody>
          <a:bodyPr/>
          <a:lstStyle/>
          <a:p>
            <a:r>
              <a:rPr lang="ar-SA" sz="2000"/>
              <a:t>التحديات التي تواجه التسويق عبر مواقع التواصل الاجتماعي</a:t>
            </a:r>
            <a:r>
              <a:rPr lang="ar-SA"/>
              <a:t> </a:t>
            </a:r>
            <a:endParaRPr lang="fr-FR"/>
          </a:p>
        </p:txBody>
      </p:sp>
      <p:sp>
        <p:nvSpPr>
          <p:cNvPr id="9" name="ZoneTexte 8">
            <a:extLst>
              <a:ext uri="{FF2B5EF4-FFF2-40B4-BE49-F238E27FC236}">
                <a16:creationId xmlns:a16="http://schemas.microsoft.com/office/drawing/2014/main" id="{EDAA4FA1-1672-6E49-BF9B-B4AD291321FA}"/>
              </a:ext>
            </a:extLst>
          </p:cNvPr>
          <p:cNvSpPr txBox="1"/>
          <p:nvPr/>
        </p:nvSpPr>
        <p:spPr>
          <a:xfrm>
            <a:off x="3660299" y="1656338"/>
            <a:ext cx="1828800" cy="1828800"/>
          </a:xfrm>
          <a:prstGeom prst="rect">
            <a:avLst/>
          </a:prstGeom>
          <a:noFill/>
        </p:spPr>
        <p:txBody>
          <a:bodyPr wrap="square" rtlCol="0">
            <a:spAutoFit/>
          </a:bodyPr>
          <a:lstStyle/>
          <a:p>
            <a:pPr algn="l"/>
            <a:endParaRPr lang="fr-FR"/>
          </a:p>
        </p:txBody>
      </p:sp>
      <p:sp>
        <p:nvSpPr>
          <p:cNvPr id="3" name="ZoneTexte 2">
            <a:extLst>
              <a:ext uri="{FF2B5EF4-FFF2-40B4-BE49-F238E27FC236}">
                <a16:creationId xmlns:a16="http://schemas.microsoft.com/office/drawing/2014/main" id="{383F9517-C5F3-B14D-BFCA-87324E577895}"/>
              </a:ext>
            </a:extLst>
          </p:cNvPr>
          <p:cNvSpPr txBox="1"/>
          <p:nvPr/>
        </p:nvSpPr>
        <p:spPr>
          <a:xfrm>
            <a:off x="5422708" y="1071563"/>
            <a:ext cx="1828800" cy="584775"/>
          </a:xfrm>
          <a:prstGeom prst="rect">
            <a:avLst/>
          </a:prstGeom>
          <a:noFill/>
        </p:spPr>
        <p:txBody>
          <a:bodyPr wrap="square" rtlCol="0">
            <a:spAutoFit/>
          </a:bodyPr>
          <a:lstStyle/>
          <a:p>
            <a:pPr algn="l"/>
            <a:r>
              <a:rPr lang="ar-SA" sz="3200">
                <a:solidFill>
                  <a:schemeClr val="tx2"/>
                </a:solidFill>
              </a:rPr>
              <a:t>01.</a:t>
            </a:r>
            <a:endParaRPr lang="fr-FR" sz="3200">
              <a:solidFill>
                <a:schemeClr val="tx2"/>
              </a:solidFill>
            </a:endParaRPr>
          </a:p>
        </p:txBody>
      </p:sp>
      <p:sp>
        <p:nvSpPr>
          <p:cNvPr id="4" name="ZoneTexte 3">
            <a:extLst>
              <a:ext uri="{FF2B5EF4-FFF2-40B4-BE49-F238E27FC236}">
                <a16:creationId xmlns:a16="http://schemas.microsoft.com/office/drawing/2014/main" id="{0C91BF79-BC68-F448-9A44-7339F310EA40}"/>
              </a:ext>
            </a:extLst>
          </p:cNvPr>
          <p:cNvSpPr txBox="1"/>
          <p:nvPr/>
        </p:nvSpPr>
        <p:spPr>
          <a:xfrm>
            <a:off x="4300339" y="1447589"/>
            <a:ext cx="1828800" cy="1046440"/>
          </a:xfrm>
          <a:prstGeom prst="rect">
            <a:avLst/>
          </a:prstGeom>
          <a:noFill/>
        </p:spPr>
        <p:txBody>
          <a:bodyPr wrap="square" rtlCol="0">
            <a:spAutoFit/>
          </a:bodyPr>
          <a:lstStyle/>
          <a:p>
            <a:pPr algn="l"/>
            <a:r>
              <a:rPr lang="ar-SA" sz="2000" b="1"/>
              <a:t>إدارة الوقت </a:t>
            </a:r>
          </a:p>
          <a:p>
            <a:pPr algn="l"/>
            <a:r>
              <a:rPr lang="ar-AE" b="1"/>
              <a:t> تتطلب إدارة حملات التسويق على منصات متعددة وقتاً وجهداً كبيرين.</a:t>
            </a:r>
            <a:endParaRPr lang="fr-FR" b="1"/>
          </a:p>
        </p:txBody>
      </p:sp>
      <p:sp>
        <p:nvSpPr>
          <p:cNvPr id="6" name="ZoneTexte 5">
            <a:extLst>
              <a:ext uri="{FF2B5EF4-FFF2-40B4-BE49-F238E27FC236}">
                <a16:creationId xmlns:a16="http://schemas.microsoft.com/office/drawing/2014/main" id="{82E5C3DC-B14C-E342-8E65-812407F8B320}"/>
              </a:ext>
            </a:extLst>
          </p:cNvPr>
          <p:cNvSpPr txBox="1"/>
          <p:nvPr/>
        </p:nvSpPr>
        <p:spPr>
          <a:xfrm>
            <a:off x="5422708" y="2917660"/>
            <a:ext cx="1828800" cy="584775"/>
          </a:xfrm>
          <a:prstGeom prst="rect">
            <a:avLst/>
          </a:prstGeom>
          <a:noFill/>
        </p:spPr>
        <p:txBody>
          <a:bodyPr wrap="square" rtlCol="0">
            <a:spAutoFit/>
          </a:bodyPr>
          <a:lstStyle/>
          <a:p>
            <a:pPr algn="l"/>
            <a:r>
              <a:rPr lang="ar-SA" sz="3200">
                <a:solidFill>
                  <a:schemeClr val="tx2"/>
                </a:solidFill>
              </a:rPr>
              <a:t>02.</a:t>
            </a:r>
            <a:endParaRPr lang="fr-FR" sz="3200">
              <a:solidFill>
                <a:schemeClr val="tx2"/>
              </a:solidFill>
            </a:endParaRPr>
          </a:p>
        </p:txBody>
      </p:sp>
      <p:sp>
        <p:nvSpPr>
          <p:cNvPr id="8" name="ZoneTexte 7">
            <a:extLst>
              <a:ext uri="{FF2B5EF4-FFF2-40B4-BE49-F238E27FC236}">
                <a16:creationId xmlns:a16="http://schemas.microsoft.com/office/drawing/2014/main" id="{D5198EF1-4E2F-4B4E-A41B-F22936BC1E17}"/>
              </a:ext>
            </a:extLst>
          </p:cNvPr>
          <p:cNvSpPr txBox="1"/>
          <p:nvPr/>
        </p:nvSpPr>
        <p:spPr>
          <a:xfrm>
            <a:off x="2575331" y="1099407"/>
            <a:ext cx="1480229" cy="584775"/>
          </a:xfrm>
          <a:prstGeom prst="rect">
            <a:avLst/>
          </a:prstGeom>
          <a:noFill/>
        </p:spPr>
        <p:txBody>
          <a:bodyPr wrap="square" rtlCol="0">
            <a:spAutoFit/>
          </a:bodyPr>
          <a:lstStyle/>
          <a:p>
            <a:pPr algn="l"/>
            <a:r>
              <a:rPr lang="ar-SA" sz="3200">
                <a:solidFill>
                  <a:schemeClr val="tx2"/>
                </a:solidFill>
              </a:rPr>
              <a:t>03.</a:t>
            </a:r>
            <a:endParaRPr lang="fr-FR" sz="3200">
              <a:solidFill>
                <a:schemeClr val="tx2"/>
              </a:solidFill>
            </a:endParaRPr>
          </a:p>
        </p:txBody>
      </p:sp>
      <p:sp>
        <p:nvSpPr>
          <p:cNvPr id="12" name="ZoneTexte 11">
            <a:extLst>
              <a:ext uri="{FF2B5EF4-FFF2-40B4-BE49-F238E27FC236}">
                <a16:creationId xmlns:a16="http://schemas.microsoft.com/office/drawing/2014/main" id="{5742AA62-B32D-BA44-896A-8CB1678945E6}"/>
              </a:ext>
            </a:extLst>
          </p:cNvPr>
          <p:cNvSpPr txBox="1"/>
          <p:nvPr/>
        </p:nvSpPr>
        <p:spPr>
          <a:xfrm>
            <a:off x="2676537" y="2942798"/>
            <a:ext cx="1828800" cy="584775"/>
          </a:xfrm>
          <a:prstGeom prst="rect">
            <a:avLst/>
          </a:prstGeom>
          <a:noFill/>
        </p:spPr>
        <p:txBody>
          <a:bodyPr wrap="square" rtlCol="0">
            <a:spAutoFit/>
          </a:bodyPr>
          <a:lstStyle/>
          <a:p>
            <a:pPr algn="l"/>
            <a:r>
              <a:rPr lang="ar-SA" sz="3200">
                <a:solidFill>
                  <a:schemeClr val="tx2"/>
                </a:solidFill>
              </a:rPr>
              <a:t>04.</a:t>
            </a:r>
            <a:endParaRPr lang="fr-FR" sz="3200">
              <a:solidFill>
                <a:schemeClr val="tx2"/>
              </a:solidFill>
            </a:endParaRPr>
          </a:p>
        </p:txBody>
      </p:sp>
      <p:sp>
        <p:nvSpPr>
          <p:cNvPr id="13" name="ZoneTexte 12">
            <a:extLst>
              <a:ext uri="{FF2B5EF4-FFF2-40B4-BE49-F238E27FC236}">
                <a16:creationId xmlns:a16="http://schemas.microsoft.com/office/drawing/2014/main" id="{FC2D2410-2564-A646-8E9E-C11FC87B8D92}"/>
              </a:ext>
            </a:extLst>
          </p:cNvPr>
          <p:cNvSpPr txBox="1"/>
          <p:nvPr/>
        </p:nvSpPr>
        <p:spPr>
          <a:xfrm>
            <a:off x="4097920" y="3502435"/>
            <a:ext cx="2233639" cy="1046440"/>
          </a:xfrm>
          <a:prstGeom prst="rect">
            <a:avLst/>
          </a:prstGeom>
          <a:noFill/>
        </p:spPr>
        <p:txBody>
          <a:bodyPr wrap="square" rtlCol="0">
            <a:spAutoFit/>
          </a:bodyPr>
          <a:lstStyle/>
          <a:p>
            <a:pPr algn="l"/>
            <a:r>
              <a:rPr lang="ar-SA" sz="2000" b="1"/>
              <a:t>المنافسة الشديدة </a:t>
            </a:r>
          </a:p>
          <a:p>
            <a:pPr algn="l"/>
            <a:r>
              <a:rPr lang="ar-AE" b="1"/>
              <a:t>مع تزايد عدد الشركات التي تستخدم هذه المنصات، يصبح من الصعب التميز بين الشركات الأخرى..</a:t>
            </a:r>
            <a:endParaRPr lang="ar-SA" b="1"/>
          </a:p>
        </p:txBody>
      </p:sp>
      <p:sp>
        <p:nvSpPr>
          <p:cNvPr id="14" name="ZoneTexte 13">
            <a:extLst>
              <a:ext uri="{FF2B5EF4-FFF2-40B4-BE49-F238E27FC236}">
                <a16:creationId xmlns:a16="http://schemas.microsoft.com/office/drawing/2014/main" id="{98C3ACFC-E50A-7D47-AF82-DF727AB54388}"/>
              </a:ext>
            </a:extLst>
          </p:cNvPr>
          <p:cNvSpPr txBox="1"/>
          <p:nvPr/>
        </p:nvSpPr>
        <p:spPr>
          <a:xfrm>
            <a:off x="850315" y="1465470"/>
            <a:ext cx="2461080" cy="1477328"/>
          </a:xfrm>
          <a:prstGeom prst="rect">
            <a:avLst/>
          </a:prstGeom>
          <a:noFill/>
        </p:spPr>
        <p:txBody>
          <a:bodyPr wrap="square" rtlCol="0">
            <a:spAutoFit/>
          </a:bodyPr>
          <a:lstStyle/>
          <a:p>
            <a:pPr algn="l"/>
            <a:r>
              <a:rPr lang="ar-SA" sz="2000" b="1"/>
              <a:t>إدارة السمعة </a:t>
            </a:r>
          </a:p>
          <a:p>
            <a:pPr algn="l"/>
            <a:r>
              <a:rPr lang="ar-AE" b="1"/>
              <a:t>يمكن أن تؤدي التفاعلات السلبية أو الشكاوى عبر وسائل التواصل الاجتماعي إلى الإضرار بسمعة العلامة التجارية، ويجب على الشركات الاستعداد للتعامل مع هذه الحالات بشكل احترافي</a:t>
            </a:r>
            <a:endParaRPr lang="fr-FR" b="1"/>
          </a:p>
        </p:txBody>
      </p:sp>
      <p:sp>
        <p:nvSpPr>
          <p:cNvPr id="15" name="ZoneTexte 14">
            <a:extLst>
              <a:ext uri="{FF2B5EF4-FFF2-40B4-BE49-F238E27FC236}">
                <a16:creationId xmlns:a16="http://schemas.microsoft.com/office/drawing/2014/main" id="{C85ADB47-136F-7E4C-9C7A-9B1EA945F34B}"/>
              </a:ext>
            </a:extLst>
          </p:cNvPr>
          <p:cNvSpPr txBox="1"/>
          <p:nvPr/>
        </p:nvSpPr>
        <p:spPr>
          <a:xfrm>
            <a:off x="1104782" y="3485138"/>
            <a:ext cx="2333832" cy="1261884"/>
          </a:xfrm>
          <a:prstGeom prst="rect">
            <a:avLst/>
          </a:prstGeom>
          <a:noFill/>
        </p:spPr>
        <p:txBody>
          <a:bodyPr wrap="square" rtlCol="0">
            <a:spAutoFit/>
          </a:bodyPr>
          <a:lstStyle/>
          <a:p>
            <a:pPr algn="l"/>
            <a:r>
              <a:rPr lang="ar-SA" sz="2000" b="1"/>
              <a:t>التشبع الكبير </a:t>
            </a:r>
            <a:endParaRPr lang="ar-SA" b="1"/>
          </a:p>
          <a:p>
            <a:pPr algn="l"/>
            <a:r>
              <a:rPr lang="ar-AE" b="1"/>
              <a:t>مع وجود العديد من الشركات على منصات التواصل الاجتماعي، قد يكون من الصعب التميز والوصول إلى الجمهور المستهدف</a:t>
            </a:r>
            <a:endParaRPr lang="fr-FR" b="1"/>
          </a:p>
        </p:txBody>
      </p:sp>
      <p:pic>
        <p:nvPicPr>
          <p:cNvPr id="16" name="Image 16">
            <a:extLst>
              <a:ext uri="{FF2B5EF4-FFF2-40B4-BE49-F238E27FC236}">
                <a16:creationId xmlns:a16="http://schemas.microsoft.com/office/drawing/2014/main" id="{F1776261-1B7E-9842-8695-5E2C37335075}"/>
              </a:ext>
            </a:extLst>
          </p:cNvPr>
          <p:cNvPicPr>
            <a:picLocks noChangeAspect="1"/>
          </p:cNvPicPr>
          <p:nvPr/>
        </p:nvPicPr>
        <p:blipFill>
          <a:blip r:embed="rId3"/>
          <a:stretch>
            <a:fillRect/>
          </a:stretch>
        </p:blipFill>
        <p:spPr>
          <a:xfrm>
            <a:off x="6382781" y="1499305"/>
            <a:ext cx="2166528" cy="30360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nline Payment System Pitch Deck by Slidesgo">
  <a:themeElements>
    <a:clrScheme name="Simple Light">
      <a:dk1>
        <a:srgbClr val="053E53"/>
      </a:dk1>
      <a:lt1>
        <a:srgbClr val="E2F2F3"/>
      </a:lt1>
      <a:dk2>
        <a:srgbClr val="89DBE0"/>
      </a:dk2>
      <a:lt2>
        <a:srgbClr val="00A2AF"/>
      </a:lt2>
      <a:accent1>
        <a:srgbClr val="EDBA88"/>
      </a:accent1>
      <a:accent2>
        <a:srgbClr val="FFFFFF"/>
      </a:accent2>
      <a:accent3>
        <a:srgbClr val="FFFFFF"/>
      </a:accent3>
      <a:accent4>
        <a:srgbClr val="FFFFFF"/>
      </a:accent4>
      <a:accent5>
        <a:srgbClr val="FFFFFF"/>
      </a:accent5>
      <a:accent6>
        <a:srgbClr val="FFFFFF"/>
      </a:accent6>
      <a:hlink>
        <a:srgbClr val="053E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1131</Words>
  <Application>Microsoft Office PowerPoint</Application>
  <PresentationFormat>Affichage à l'écran (16:9)</PresentationFormat>
  <Paragraphs>99</Paragraphs>
  <Slides>13</Slides>
  <Notes>11</Notes>
  <HiddenSlides>0</HiddenSlides>
  <MMClips>1</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Online Payment System Pitch Deck by Slidesgo</vt:lpstr>
      <vt:lpstr>التسويق باستخدام مواقع التواصل الاجتماعي </vt:lpstr>
      <vt:lpstr>خطة البحث</vt:lpstr>
      <vt:lpstr> المقدمة </vt:lpstr>
      <vt:lpstr>تعريف التسويق باستخدام مواقع التواصل الاجتماعي </vt:lpstr>
      <vt:lpstr>المنصاات الأساسية للتسويق عبر مواقع التواصل الاجتماعي </vt:lpstr>
      <vt:lpstr>Présentation PowerPoint</vt:lpstr>
      <vt:lpstr>مراحل التسويق عبر مواقع التواصل الاجتماعي </vt:lpstr>
      <vt:lpstr>استراتيجيات التسويق عبر وسائل التواصل الاجتماعي:</vt:lpstr>
      <vt:lpstr>التحديات التي تواجه التسويق عبر مواقع التواصل الاجتماعي </vt:lpstr>
      <vt:lpstr>Présentation PowerPoint</vt:lpstr>
      <vt:lpstr>Présentation PowerPoint</vt:lpstr>
      <vt:lpstr>خاتمة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التسويق باستخدام مواقع التواصل الاجتماعي </dc:title>
  <cp:lastModifiedBy>Utilisateur inconnu</cp:lastModifiedBy>
  <cp:revision>22</cp:revision>
  <dcterms:modified xsi:type="dcterms:W3CDTF">2024-12-07T12:44:02Z</dcterms:modified>
</cp:coreProperties>
</file>