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6"/>
  </p:notesMasterIdLst>
  <p:sldIdLst>
    <p:sldId id="331" r:id="rId2"/>
    <p:sldId id="332" r:id="rId3"/>
    <p:sldId id="355" r:id="rId4"/>
    <p:sldId id="333" r:id="rId5"/>
    <p:sldId id="334" r:id="rId6"/>
    <p:sldId id="349" r:id="rId7"/>
    <p:sldId id="339" r:id="rId8"/>
    <p:sldId id="337" r:id="rId9"/>
    <p:sldId id="335" r:id="rId10"/>
    <p:sldId id="346" r:id="rId11"/>
    <p:sldId id="336" r:id="rId12"/>
    <p:sldId id="342" r:id="rId13"/>
    <p:sldId id="350" r:id="rId14"/>
    <p:sldId id="353"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B56"/>
    <a:srgbClr val="29698C"/>
    <a:srgbClr val="1C5D7F"/>
    <a:srgbClr val="2D6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403"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11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911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911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911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12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912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0"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1048591"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1048592" name="日期占位符 3"/>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8593" name="页脚占位符 4"/>
          <p:cNvSpPr>
            <a:spLocks noGrp="1"/>
          </p:cNvSpPr>
          <p:nvPr>
            <p:ph type="ftr" sz="quarter" idx="11"/>
          </p:nvPr>
        </p:nvSpPr>
        <p:spPr/>
        <p:txBody>
          <a:bodyPr/>
          <a:lstStyle/>
          <a:p>
            <a:endParaRPr lang="zh-CN" altLang="en-US"/>
          </a:p>
        </p:txBody>
      </p:sp>
      <p:sp>
        <p:nvSpPr>
          <p:cNvPr id="1048594" name="灯片编号占位符 5"/>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086" name="标题 1"/>
          <p:cNvSpPr>
            <a:spLocks noGrp="1"/>
          </p:cNvSpPr>
          <p:nvPr>
            <p:ph type="title"/>
          </p:nvPr>
        </p:nvSpPr>
        <p:spPr/>
        <p:txBody>
          <a:bodyPr/>
          <a:lstStyle/>
          <a:p>
            <a:r>
              <a:rPr lang="zh-CN" altLang="en-US"/>
              <a:t>单击此处编辑母版标题样式</a:t>
            </a:r>
          </a:p>
        </p:txBody>
      </p:sp>
      <p:sp>
        <p:nvSpPr>
          <p:cNvPr id="1049087"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088" name="日期占位符 3"/>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089" name="页脚占位符 4"/>
          <p:cNvSpPr>
            <a:spLocks noGrp="1"/>
          </p:cNvSpPr>
          <p:nvPr>
            <p:ph type="ftr" sz="quarter" idx="11"/>
          </p:nvPr>
        </p:nvSpPr>
        <p:spPr/>
        <p:txBody>
          <a:bodyPr/>
          <a:lstStyle/>
          <a:p>
            <a:endParaRPr lang="zh-CN" altLang="en-US"/>
          </a:p>
        </p:txBody>
      </p:sp>
      <p:sp>
        <p:nvSpPr>
          <p:cNvPr id="1049090" name="灯片编号占位符 5"/>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070"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1049071"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072" name="日期占位符 3"/>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073" name="页脚占位符 4"/>
          <p:cNvSpPr>
            <a:spLocks noGrp="1"/>
          </p:cNvSpPr>
          <p:nvPr>
            <p:ph type="ftr" sz="quarter" idx="11"/>
          </p:nvPr>
        </p:nvSpPr>
        <p:spPr/>
        <p:txBody>
          <a:bodyPr/>
          <a:lstStyle/>
          <a:p>
            <a:endParaRPr lang="zh-CN" altLang="en-US"/>
          </a:p>
        </p:txBody>
      </p:sp>
      <p:sp>
        <p:nvSpPr>
          <p:cNvPr id="1049074" name="灯片编号占位符 5"/>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9075" name="标题 1"/>
          <p:cNvSpPr>
            <a:spLocks noGrp="1"/>
          </p:cNvSpPr>
          <p:nvPr>
            <p:ph type="title"/>
          </p:nvPr>
        </p:nvSpPr>
        <p:spPr/>
        <p:txBody>
          <a:bodyPr/>
          <a:lstStyle/>
          <a:p>
            <a:r>
              <a:rPr lang="zh-CN" altLang="en-US"/>
              <a:t>单击此处编辑母版标题样式</a:t>
            </a:r>
          </a:p>
        </p:txBody>
      </p:sp>
      <p:sp>
        <p:nvSpPr>
          <p:cNvPr id="1049076"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077" name="日期占位符 3"/>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078" name="页脚占位符 4"/>
          <p:cNvSpPr>
            <a:spLocks noGrp="1"/>
          </p:cNvSpPr>
          <p:nvPr>
            <p:ph type="ftr" sz="quarter" idx="11"/>
          </p:nvPr>
        </p:nvSpPr>
        <p:spPr/>
        <p:txBody>
          <a:bodyPr/>
          <a:lstStyle/>
          <a:p>
            <a:endParaRPr lang="zh-CN" altLang="en-US"/>
          </a:p>
        </p:txBody>
      </p:sp>
      <p:sp>
        <p:nvSpPr>
          <p:cNvPr id="1049079" name="灯片编号占位符 5"/>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1049091"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1049092"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049093" name="日期占位符 3"/>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094" name="页脚占位符 4"/>
          <p:cNvSpPr>
            <a:spLocks noGrp="1"/>
          </p:cNvSpPr>
          <p:nvPr>
            <p:ph type="ftr" sz="quarter" idx="11"/>
          </p:nvPr>
        </p:nvSpPr>
        <p:spPr/>
        <p:txBody>
          <a:bodyPr/>
          <a:lstStyle/>
          <a:p>
            <a:endParaRPr lang="zh-CN" altLang="en-US"/>
          </a:p>
        </p:txBody>
      </p:sp>
      <p:sp>
        <p:nvSpPr>
          <p:cNvPr id="1049095" name="灯片编号占位符 5"/>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column content">
    <p:spTree>
      <p:nvGrpSpPr>
        <p:cNvPr id="1" name=""/>
        <p:cNvGrpSpPr/>
        <p:nvPr/>
      </p:nvGrpSpPr>
      <p:grpSpPr>
        <a:xfrm>
          <a:off x="0" y="0"/>
          <a:ext cx="0" cy="0"/>
          <a:chOff x="0" y="0"/>
          <a:chExt cx="0" cy="0"/>
        </a:xfrm>
      </p:grpSpPr>
      <p:sp>
        <p:nvSpPr>
          <p:cNvPr id="1049096" name="标题 1"/>
          <p:cNvSpPr>
            <a:spLocks noGrp="1"/>
          </p:cNvSpPr>
          <p:nvPr>
            <p:ph type="title"/>
          </p:nvPr>
        </p:nvSpPr>
        <p:spPr/>
        <p:txBody>
          <a:bodyPr/>
          <a:lstStyle/>
          <a:p>
            <a:r>
              <a:rPr lang="zh-CN" altLang="en-US"/>
              <a:t>单击此处编辑母版标题样式</a:t>
            </a:r>
          </a:p>
        </p:txBody>
      </p:sp>
      <p:sp>
        <p:nvSpPr>
          <p:cNvPr id="1049097"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098"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099" name="日期占位符 4"/>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100" name="页脚占位符 5"/>
          <p:cNvSpPr>
            <a:spLocks noGrp="1"/>
          </p:cNvSpPr>
          <p:nvPr>
            <p:ph type="ftr" sz="quarter" idx="11"/>
          </p:nvPr>
        </p:nvSpPr>
        <p:spPr/>
        <p:txBody>
          <a:bodyPr/>
          <a:lstStyle/>
          <a:p>
            <a:endParaRPr lang="zh-CN" altLang="en-US"/>
          </a:p>
        </p:txBody>
      </p:sp>
      <p:sp>
        <p:nvSpPr>
          <p:cNvPr id="1049101" name="灯片编号占位符 6"/>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10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104910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04910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10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04910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107" name="日期占位符 6"/>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108" name="页脚占位符 7"/>
          <p:cNvSpPr>
            <a:spLocks noGrp="1"/>
          </p:cNvSpPr>
          <p:nvPr>
            <p:ph type="ftr" sz="quarter" idx="11"/>
          </p:nvPr>
        </p:nvSpPr>
        <p:spPr/>
        <p:txBody>
          <a:bodyPr/>
          <a:lstStyle/>
          <a:p>
            <a:endParaRPr lang="zh-CN" altLang="en-US"/>
          </a:p>
        </p:txBody>
      </p:sp>
      <p:sp>
        <p:nvSpPr>
          <p:cNvPr id="1049109" name="灯片编号占位符 8"/>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066" name="标题 1"/>
          <p:cNvSpPr>
            <a:spLocks noGrp="1"/>
          </p:cNvSpPr>
          <p:nvPr>
            <p:ph type="title"/>
          </p:nvPr>
        </p:nvSpPr>
        <p:spPr/>
        <p:txBody>
          <a:bodyPr/>
          <a:lstStyle/>
          <a:p>
            <a:r>
              <a:rPr lang="zh-CN" altLang="en-US"/>
              <a:t>单击此处编辑母版标题样式</a:t>
            </a:r>
          </a:p>
        </p:txBody>
      </p:sp>
      <p:sp>
        <p:nvSpPr>
          <p:cNvPr id="1049067" name="日期占位符 2"/>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068" name="页脚占位符 3"/>
          <p:cNvSpPr>
            <a:spLocks noGrp="1"/>
          </p:cNvSpPr>
          <p:nvPr>
            <p:ph type="ftr" sz="quarter" idx="11"/>
          </p:nvPr>
        </p:nvSpPr>
        <p:spPr/>
        <p:txBody>
          <a:bodyPr/>
          <a:lstStyle/>
          <a:p>
            <a:endParaRPr lang="zh-CN" altLang="en-US"/>
          </a:p>
        </p:txBody>
      </p:sp>
      <p:sp>
        <p:nvSpPr>
          <p:cNvPr id="1049069" name="灯片编号占位符 4"/>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5" name="日期占位符 1"/>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8586" name="页脚占位符 2"/>
          <p:cNvSpPr>
            <a:spLocks noGrp="1"/>
          </p:cNvSpPr>
          <p:nvPr>
            <p:ph type="ftr" sz="quarter" idx="11"/>
          </p:nvPr>
        </p:nvSpPr>
        <p:spPr/>
        <p:txBody>
          <a:bodyPr/>
          <a:lstStyle/>
          <a:p>
            <a:endParaRPr lang="zh-CN" altLang="en-US"/>
          </a:p>
        </p:txBody>
      </p:sp>
      <p:sp>
        <p:nvSpPr>
          <p:cNvPr id="1048587" name="灯片编号占位符 3"/>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and title">
    <p:spTree>
      <p:nvGrpSpPr>
        <p:cNvPr id="1" name=""/>
        <p:cNvGrpSpPr/>
        <p:nvPr/>
      </p:nvGrpSpPr>
      <p:grpSpPr>
        <a:xfrm>
          <a:off x="0" y="0"/>
          <a:ext cx="0" cy="0"/>
          <a:chOff x="0" y="0"/>
          <a:chExt cx="0" cy="0"/>
        </a:xfrm>
      </p:grpSpPr>
      <p:sp>
        <p:nvSpPr>
          <p:cNvPr id="1049110"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1049111"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9112"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1049113" name="日期占位符 4"/>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114" name="页脚占位符 5"/>
          <p:cNvSpPr>
            <a:spLocks noGrp="1"/>
          </p:cNvSpPr>
          <p:nvPr>
            <p:ph type="ftr" sz="quarter" idx="11"/>
          </p:nvPr>
        </p:nvSpPr>
        <p:spPr/>
        <p:txBody>
          <a:bodyPr/>
          <a:lstStyle/>
          <a:p>
            <a:endParaRPr lang="zh-CN" altLang="en-US"/>
          </a:p>
        </p:txBody>
      </p:sp>
      <p:sp>
        <p:nvSpPr>
          <p:cNvPr id="1049115" name="灯片编号占位符 6"/>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and title">
    <p:spTree>
      <p:nvGrpSpPr>
        <p:cNvPr id="1" name=""/>
        <p:cNvGrpSpPr/>
        <p:nvPr/>
      </p:nvGrpSpPr>
      <p:grpSpPr>
        <a:xfrm>
          <a:off x="0" y="0"/>
          <a:ext cx="0" cy="0"/>
          <a:chOff x="0" y="0"/>
          <a:chExt cx="0" cy="0"/>
        </a:xfrm>
      </p:grpSpPr>
      <p:sp>
        <p:nvSpPr>
          <p:cNvPr id="1049080"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1049081"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9082"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1049083" name="日期占位符 4"/>
          <p:cNvSpPr>
            <a:spLocks noGrp="1"/>
          </p:cNvSpPr>
          <p:nvPr>
            <p:ph type="dt" sz="half" idx="10"/>
          </p:nvPr>
        </p:nvSpPr>
        <p:spPr/>
        <p:txBody>
          <a:bodyPr/>
          <a:lstStyle/>
          <a:p>
            <a:fld id="{924B2457-0D8B-47B6-99AF-959B9A4EFF99}" type="datetimeFigureOut">
              <a:rPr lang="zh-CN" altLang="en-US" smtClean="0"/>
              <a:t>2024/11/10</a:t>
            </a:fld>
            <a:endParaRPr lang="zh-CN" altLang="en-US"/>
          </a:p>
        </p:txBody>
      </p:sp>
      <p:sp>
        <p:nvSpPr>
          <p:cNvPr id="1049084" name="页脚占位符 5"/>
          <p:cNvSpPr>
            <a:spLocks noGrp="1"/>
          </p:cNvSpPr>
          <p:nvPr>
            <p:ph type="ftr" sz="quarter" idx="11"/>
          </p:nvPr>
        </p:nvSpPr>
        <p:spPr/>
        <p:txBody>
          <a:bodyPr/>
          <a:lstStyle/>
          <a:p>
            <a:endParaRPr lang="zh-CN" altLang="en-US"/>
          </a:p>
        </p:txBody>
      </p:sp>
      <p:sp>
        <p:nvSpPr>
          <p:cNvPr id="1049085" name="灯片编号占位符 6"/>
          <p:cNvSpPr>
            <a:spLocks noGrp="1"/>
          </p:cNvSpPr>
          <p:nvPr>
            <p:ph type="sldNum" sz="quarter" idx="12"/>
          </p:nvPr>
        </p:nvSpPr>
        <p:spPr/>
        <p:txBody>
          <a:bodyPr/>
          <a:lstStyle/>
          <a:p>
            <a:fld id="{BA7E494B-48AA-4193-A4DA-D8DC454ED1A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1048577"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57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B2457-0D8B-47B6-99AF-959B9A4EFF99}" type="datetimeFigureOut">
              <a:rPr lang="zh-CN" altLang="en-US" smtClean="0"/>
              <a:t>2024/11/10</a:t>
            </a:fld>
            <a:endParaRPr lang="zh-CN" altLang="en-US"/>
          </a:p>
        </p:txBody>
      </p:sp>
      <p:sp>
        <p:nvSpPr>
          <p:cNvPr id="104857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E494B-48AA-4193-A4DA-D8DC454ED1A1}" type="slidenum">
              <a:rPr lang="zh-CN" altLang="en-US" smtClean="0"/>
              <a:t>‹#›</a:t>
            </a:fld>
            <a:endParaRPr lang="zh-CN" altLang="en-US"/>
          </a:p>
        </p:txBody>
      </p:sp>
      <p:pic>
        <p:nvPicPr>
          <p:cNvPr id="2097152" name="图片 6"/>
          <p:cNvPicPr>
            <a:picLocks noChangeAspect="1"/>
          </p:cNvPicPr>
          <p:nvPr userDrawn="1"/>
        </p:nvPicPr>
        <p:blipFill rotWithShape="1">
          <a:blip r:embed="rId13" cstate="print"/>
          <a:srcRect l="14724" t="48263" r="8904" b="16432"/>
          <a:stretch>
            <a:fillRect/>
          </a:stretch>
        </p:blipFill>
        <p:spPr>
          <a:xfrm>
            <a:off x="-1" y="-1"/>
            <a:ext cx="12192001" cy="6861637"/>
          </a:xfrm>
          <a:prstGeom prst="rect">
            <a:avLst/>
          </a:prstGeom>
        </p:spPr>
      </p:pic>
      <p:grpSp>
        <p:nvGrpSpPr>
          <p:cNvPr id="12" name="组合 7"/>
          <p:cNvGrpSpPr/>
          <p:nvPr userDrawn="1"/>
        </p:nvGrpSpPr>
        <p:grpSpPr>
          <a:xfrm>
            <a:off x="353518" y="359319"/>
            <a:ext cx="11495582" cy="6174831"/>
            <a:chOff x="689624" y="547201"/>
            <a:chExt cx="10932105" cy="5889525"/>
          </a:xfrm>
        </p:grpSpPr>
        <p:sp>
          <p:nvSpPr>
            <p:cNvPr id="1048581" name="圆角矩形 8"/>
            <p:cNvSpPr/>
            <p:nvPr/>
          </p:nvSpPr>
          <p:spPr>
            <a:xfrm>
              <a:off x="689624" y="547201"/>
              <a:ext cx="10932105" cy="5889525"/>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2" name="圆角矩形 9"/>
            <p:cNvSpPr/>
            <p:nvPr userDrawn="1"/>
          </p:nvSpPr>
          <p:spPr>
            <a:xfrm>
              <a:off x="842025" y="693174"/>
              <a:ext cx="10617472" cy="5589640"/>
            </a:xfrm>
            <a:prstGeom prst="roundRect">
              <a:avLst>
                <a:gd name="adj" fmla="val 0"/>
              </a:avLst>
            </a:prstGeom>
            <a:noFill/>
            <a:ln>
              <a:solidFill>
                <a:srgbClr val="016E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48583" name="矩形 10"/>
          <p:cNvSpPr/>
          <p:nvPr userDrawn="1"/>
        </p:nvSpPr>
        <p:spPr>
          <a:xfrm>
            <a:off x="4665785" y="352213"/>
            <a:ext cx="2860429" cy="632525"/>
          </a:xfrm>
          <a:prstGeom prst="rect">
            <a:avLst/>
          </a:prstGeom>
          <a:solidFill>
            <a:srgbClr val="2D6C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4" name="文本框 11"/>
          <p:cNvSpPr txBox="1"/>
          <p:nvPr userDrawn="1"/>
        </p:nvSpPr>
        <p:spPr>
          <a:xfrm>
            <a:off x="4979445" y="406865"/>
            <a:ext cx="2276710" cy="1056640"/>
          </a:xfrm>
          <a:prstGeom prst="rect">
            <a:avLst/>
          </a:prstGeom>
          <a:noFill/>
        </p:spPr>
        <p:txBody>
          <a:bodyPr wrap="square" rtlCol="0">
            <a:spAutoFit/>
          </a:bodyPr>
          <a:lstStyle/>
          <a:p>
            <a:pPr algn="ctr"/>
            <a:r>
              <a:rPr lang="en-US" altLang="zh-CN" sz="3200" dirty="0">
                <a:solidFill>
                  <a:schemeClr val="bg1"/>
                </a:solidFill>
                <a:latin typeface="Calibri" panose="020F0502020204030204" pitchFamily="34" charset="0"/>
                <a:ea typeface="本墨绪圆-常规" panose="02000000000000000000" pitchFamily="2" charset="-122"/>
              </a:rPr>
              <a:t>20XX—20XX</a:t>
            </a:r>
            <a:endParaRPr lang="zh-CN" altLang="en-US" sz="3200" dirty="0">
              <a:solidFill>
                <a:schemeClr val="bg1"/>
              </a:solidFill>
              <a:latin typeface="Calibri" panose="020F0502020204030204" pitchFamily="34" charset="0"/>
              <a:ea typeface="本墨绪圆-常规" panose="02000000000000000000" pitchFamily="2" charset="-122"/>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图片 1"/>
          <p:cNvPicPr>
            <a:picLocks noChangeAspect="1"/>
          </p:cNvPicPr>
          <p:nvPr/>
        </p:nvPicPr>
        <p:blipFill rotWithShape="1">
          <a:blip r:embed="rId2" cstate="print"/>
          <a:srcRect l="14724" t="48263" r="8904" b="16432"/>
          <a:stretch>
            <a:fillRect/>
          </a:stretch>
        </p:blipFill>
        <p:spPr>
          <a:xfrm>
            <a:off x="-1" y="-1"/>
            <a:ext cx="12192001" cy="6861637"/>
          </a:xfrm>
          <a:prstGeom prst="rect">
            <a:avLst/>
          </a:prstGeom>
        </p:spPr>
      </p:pic>
      <p:pic>
        <p:nvPicPr>
          <p:cNvPr id="2097154" name="图片 5"/>
          <p:cNvPicPr>
            <a:picLocks noChangeAspect="1"/>
          </p:cNvPicPr>
          <p:nvPr/>
        </p:nvPicPr>
        <p:blipFill rotWithShape="1">
          <a:blip r:embed="rId3" cstate="print"/>
          <a:srcRect l="40042" t="57653"/>
          <a:stretch>
            <a:fillRect/>
          </a:stretch>
        </p:blipFill>
        <p:spPr>
          <a:xfrm>
            <a:off x="8062175" y="1078371"/>
            <a:ext cx="3013656" cy="3194196"/>
          </a:xfrm>
          <a:custGeom>
            <a:avLst/>
            <a:gdLst>
              <a:gd name="connsiteX0" fmla="*/ 1313646 w 2740038"/>
              <a:gd name="connsiteY0" fmla="*/ 0 h 2904186"/>
              <a:gd name="connsiteX1" fmla="*/ 2740038 w 2740038"/>
              <a:gd name="connsiteY1" fmla="*/ 0 h 2904186"/>
              <a:gd name="connsiteX2" fmla="*/ 2740038 w 2740038"/>
              <a:gd name="connsiteY2" fmla="*/ 2904186 h 2904186"/>
              <a:gd name="connsiteX3" fmla="*/ 0 w 2740038"/>
              <a:gd name="connsiteY3" fmla="*/ 2904186 h 2904186"/>
              <a:gd name="connsiteX4" fmla="*/ 0 w 2740038"/>
              <a:gd name="connsiteY4" fmla="*/ 759854 h 2904186"/>
              <a:gd name="connsiteX5" fmla="*/ 1313646 w 2740038"/>
              <a:gd name="connsiteY5" fmla="*/ 759854 h 2904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40038" h="2904186">
                <a:moveTo>
                  <a:pt x="1313646" y="0"/>
                </a:moveTo>
                <a:lnTo>
                  <a:pt x="2740038" y="0"/>
                </a:lnTo>
                <a:lnTo>
                  <a:pt x="2740038" y="2904186"/>
                </a:lnTo>
                <a:lnTo>
                  <a:pt x="0" y="2904186"/>
                </a:lnTo>
                <a:lnTo>
                  <a:pt x="0" y="759854"/>
                </a:lnTo>
                <a:lnTo>
                  <a:pt x="1313646" y="759854"/>
                </a:lnTo>
                <a:close/>
              </a:path>
            </a:pathLst>
          </a:custGeom>
        </p:spPr>
      </p:pic>
      <p:sp>
        <p:nvSpPr>
          <p:cNvPr id="1048588" name="文本框 6" descr="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
          <p:cNvSpPr txBox="1"/>
          <p:nvPr/>
        </p:nvSpPr>
        <p:spPr>
          <a:xfrm flipH="1">
            <a:off x="3581801" y="4019811"/>
            <a:ext cx="4989222" cy="923330"/>
          </a:xfrm>
          <a:prstGeom prst="rect">
            <a:avLst/>
          </a:prstGeom>
          <a:noFill/>
        </p:spPr>
        <p:txBody>
          <a:bodyPr wrap="square" rtlCol="0">
            <a:spAutoFit/>
          </a:bodyPr>
          <a:lstStyle/>
          <a:p>
            <a:pPr algn="ctr"/>
            <a:r>
              <a:rPr lang="" altLang="zh-CN" sz="5400" b="1" dirty="0">
                <a:solidFill>
                  <a:schemeClr val="bg1"/>
                </a:solidFill>
                <a:latin typeface="Calibri" panose="020F0502020204030204" pitchFamily="34" charset="0"/>
                <a:ea typeface="张海山锐线体2.0" panose="02000000000000000000" pitchFamily="2" charset="-122"/>
                <a:cs typeface="Aharoni" panose="02010803020104030203" pitchFamily="2" charset="-79"/>
              </a:rPr>
              <a:t>القيادة الرشيقة</a:t>
            </a:r>
            <a:endParaRPr lang="zh-CN" altLang="en-US" sz="5400" b="1" dirty="0">
              <a:solidFill>
                <a:schemeClr val="bg1"/>
              </a:solidFill>
              <a:latin typeface="Calibri" panose="020F0502020204030204" pitchFamily="34" charset="0"/>
              <a:ea typeface="张海山锐线体2.0" panose="02000000000000000000" pitchFamily="2" charset="-122"/>
              <a:cs typeface="Aharoni" panose="02010803020104030203" pitchFamily="2" charset="-79"/>
            </a:endParaRPr>
          </a:p>
        </p:txBody>
      </p:sp>
      <p:cxnSp>
        <p:nvCxnSpPr>
          <p:cNvPr id="3145728" name="直接连接符 7"/>
          <p:cNvCxnSpPr>
            <a:cxnSpLocks/>
          </p:cNvCxnSpPr>
          <p:nvPr/>
        </p:nvCxnSpPr>
        <p:spPr>
          <a:xfrm>
            <a:off x="2508460" y="4870080"/>
            <a:ext cx="72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45729" name="直接连接符 8"/>
          <p:cNvCxnSpPr>
            <a:cxnSpLocks/>
          </p:cNvCxnSpPr>
          <p:nvPr/>
        </p:nvCxnSpPr>
        <p:spPr>
          <a:xfrm>
            <a:off x="8987591" y="4870080"/>
            <a:ext cx="72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8589" name="矩形 10"/>
          <p:cNvSpPr/>
          <p:nvPr/>
        </p:nvSpPr>
        <p:spPr>
          <a:xfrm>
            <a:off x="1945890" y="1146549"/>
            <a:ext cx="8300218" cy="1862048"/>
          </a:xfrm>
          <a:prstGeom prst="rect">
            <a:avLst/>
          </a:prstGeom>
        </p:spPr>
        <p:txBody>
          <a:bodyPr wrap="square" anchor="ctr">
            <a:spAutoFit/>
          </a:bodyPr>
          <a:lstStyle/>
          <a:p>
            <a:pPr algn="ctr"/>
            <a:r>
              <a:rPr lang="" altLang="zh-CN" sz="11500" b="1" dirty="0">
                <a:solidFill>
                  <a:schemeClr val="bg1"/>
                </a:solidFill>
                <a:latin typeface="Calibri" panose="020F0502020204030204" pitchFamily="34" charset="0"/>
                <a:ea typeface="张海山锐线体2.0" panose="02000000000000000000" pitchFamily="2" charset="-122"/>
              </a:rPr>
              <a:t>ريادة الأعمال</a:t>
            </a:r>
            <a:endParaRPr lang="zh-CN" altLang="en-US" sz="11500" b="1" dirty="0">
              <a:solidFill>
                <a:schemeClr val="bg1"/>
              </a:solidFill>
              <a:latin typeface="Calibri" panose="020F0502020204030204" pitchFamily="34" charset="0"/>
              <a:ea typeface="张海山锐线体2.0" panose="02000000000000000000" pitchFamily="2" charset="-122"/>
            </a:endParaRPr>
          </a:p>
        </p:txBody>
      </p:sp>
      <p:sp>
        <p:nvSpPr>
          <p:cNvPr id="6" name="文本框 6" descr="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
            <a:extLst>
              <a:ext uri="{FF2B5EF4-FFF2-40B4-BE49-F238E27FC236}">
                <a16:creationId xmlns:a16="http://schemas.microsoft.com/office/drawing/2014/main" id="{ACF624D3-484A-5D75-568E-27015FF858B4}"/>
              </a:ext>
            </a:extLst>
          </p:cNvPr>
          <p:cNvSpPr txBox="1"/>
          <p:nvPr/>
        </p:nvSpPr>
        <p:spPr>
          <a:xfrm flipH="1">
            <a:off x="5857876" y="5005826"/>
            <a:ext cx="7205344" cy="1754326"/>
          </a:xfrm>
          <a:prstGeom prst="rect">
            <a:avLst/>
          </a:prstGeom>
          <a:noFill/>
        </p:spPr>
        <p:txBody>
          <a:bodyPr wrap="square" rtlCol="0">
            <a:spAutoFit/>
          </a:bodyPr>
          <a:lstStyle/>
          <a:p>
            <a:pPr marL="685800" indent="-685800" algn="ctr" rtl="1">
              <a:buFont typeface="Arial" panose="020B0604020202020204" pitchFamily="34" charset="0"/>
              <a:buChar char="•"/>
            </a:pPr>
            <a:r>
              <a:rPr lang="" altLang="zh-CN" sz="5400" b="1" i="1" dirty="0">
                <a:solidFill>
                  <a:schemeClr val="bg1"/>
                </a:solidFill>
                <a:latin typeface="Calibri" panose="020F0502020204030204" pitchFamily="34" charset="0"/>
                <a:ea typeface="张海山锐线体2.0" panose="02000000000000000000" pitchFamily="2" charset="-122"/>
                <a:cs typeface="Aharoni" panose="02010803020104030203" pitchFamily="2" charset="-79"/>
              </a:rPr>
              <a:t>عمروني كريم</a:t>
            </a:r>
          </a:p>
          <a:p>
            <a:pPr marL="685800" indent="-685800" algn="ctr" rtl="1">
              <a:buFont typeface="Arial" panose="020B0604020202020204" pitchFamily="34" charset="0"/>
              <a:buChar char="•"/>
            </a:pPr>
            <a:r>
              <a:rPr lang="" altLang="zh-CN" sz="5400" b="1" i="1" dirty="0">
                <a:solidFill>
                  <a:schemeClr val="bg1"/>
                </a:solidFill>
                <a:latin typeface="Calibri" panose="020F0502020204030204" pitchFamily="34" charset="0"/>
                <a:ea typeface="张海山锐线体2.0" panose="02000000000000000000" pitchFamily="2" charset="-122"/>
                <a:cs typeface="Aharoni" panose="02010803020104030203" pitchFamily="2" charset="-79"/>
              </a:rPr>
              <a:t>بوطبة ضياء الدين</a:t>
            </a:r>
            <a:endParaRPr lang="zh-CN" altLang="en-US" sz="5400" b="1" i="1" dirty="0">
              <a:solidFill>
                <a:schemeClr val="bg1"/>
              </a:solidFill>
              <a:latin typeface="Calibri" panose="020F0502020204030204" pitchFamily="34" charset="0"/>
              <a:ea typeface="张海山锐线体2.0" panose="02000000000000000000" pitchFamily="2" charset="-122"/>
              <a:cs typeface="Aharoni" panose="02010803020104030203"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8" name="文本框 23"/>
          <p:cNvSpPr txBox="1"/>
          <p:nvPr/>
        </p:nvSpPr>
        <p:spPr>
          <a:xfrm>
            <a:off x="4002317" y="1161768"/>
            <a:ext cx="4187365" cy="830997"/>
          </a:xfrm>
          <a:prstGeom prst="rect">
            <a:avLst/>
          </a:prstGeom>
          <a:noFill/>
        </p:spPr>
        <p:txBody>
          <a:bodyPr wrap="none" rtlCol="0">
            <a:spAutoFit/>
          </a:bodyPr>
          <a:lstStyle/>
          <a:p>
            <a:pPr algn="ctr"/>
            <a:r>
              <a:rPr lang="" altLang="zh-CN" sz="4800" b="1" dirty="0">
                <a:solidFill>
                  <a:srgbClr val="1C5D7F"/>
                </a:solidFill>
                <a:latin typeface="Calibri" panose="020F0502020204030204" pitchFamily="34" charset="0"/>
                <a:ea typeface="张海山锐线体2.0" panose="02000000000000000000" pitchFamily="2" charset="-122"/>
              </a:rPr>
              <a:t>مزيا القيادة الرشيقة </a:t>
            </a:r>
            <a:endParaRPr lang="zh-CN" altLang="en-US" sz="4800" b="1" dirty="0">
              <a:solidFill>
                <a:srgbClr val="1C5D7F"/>
              </a:solidFill>
              <a:latin typeface="Calibri" panose="020F0502020204030204" pitchFamily="34" charset="0"/>
              <a:ea typeface="张海山锐线体2.0" panose="02000000000000000000" pitchFamily="2" charset="-122"/>
            </a:endParaRPr>
          </a:p>
        </p:txBody>
      </p:sp>
      <p:sp>
        <p:nvSpPr>
          <p:cNvPr id="1048949" name="矩形 24"/>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950"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951" name="Freeform 6"/>
          <p:cNvSpPr/>
          <p:nvPr/>
        </p:nvSpPr>
        <p:spPr bwMode="auto">
          <a:xfrm>
            <a:off x="2206695" y="2260854"/>
            <a:ext cx="1619577" cy="795237"/>
          </a:xfrm>
          <a:custGeom>
            <a:avLst/>
            <a:gdLst>
              <a:gd name="T0" fmla="*/ 2215516 w 702"/>
              <a:gd name="T1" fmla="*/ 545358 h 343"/>
              <a:gd name="T2" fmla="*/ 1934631 w 702"/>
              <a:gd name="T3" fmla="*/ 383653 h 343"/>
              <a:gd name="T4" fmla="*/ 1934631 w 702"/>
              <a:gd name="T5" fmla="*/ 152193 h 343"/>
              <a:gd name="T6" fmla="*/ 1783143 w 702"/>
              <a:gd name="T7" fmla="*/ 0 h 343"/>
              <a:gd name="T8" fmla="*/ 151488 w 702"/>
              <a:gd name="T9" fmla="*/ 0 h 343"/>
              <a:gd name="T10" fmla="*/ 0 w 702"/>
              <a:gd name="T11" fmla="*/ 152193 h 343"/>
              <a:gd name="T12" fmla="*/ 0 w 702"/>
              <a:gd name="T13" fmla="*/ 935353 h 343"/>
              <a:gd name="T14" fmla="*/ 151488 w 702"/>
              <a:gd name="T15" fmla="*/ 1087546 h 343"/>
              <a:gd name="T16" fmla="*/ 1783143 w 702"/>
              <a:gd name="T17" fmla="*/ 1087546 h 343"/>
              <a:gd name="T18" fmla="*/ 1934631 w 702"/>
              <a:gd name="T19" fmla="*/ 935353 h 343"/>
              <a:gd name="T20" fmla="*/ 1934631 w 702"/>
              <a:gd name="T21" fmla="*/ 703893 h 343"/>
              <a:gd name="T22" fmla="*/ 2215516 w 702"/>
              <a:gd name="T23" fmla="*/ 545358 h 3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2" h="343">
                <a:moveTo>
                  <a:pt x="702" y="172"/>
                </a:moveTo>
                <a:cubicBezTo>
                  <a:pt x="613" y="121"/>
                  <a:pt x="613" y="121"/>
                  <a:pt x="613" y="121"/>
                </a:cubicBezTo>
                <a:cubicBezTo>
                  <a:pt x="613" y="48"/>
                  <a:pt x="613" y="48"/>
                  <a:pt x="613" y="48"/>
                </a:cubicBezTo>
                <a:cubicBezTo>
                  <a:pt x="613" y="22"/>
                  <a:pt x="592" y="0"/>
                  <a:pt x="565" y="0"/>
                </a:cubicBezTo>
                <a:cubicBezTo>
                  <a:pt x="48" y="0"/>
                  <a:pt x="48" y="0"/>
                  <a:pt x="48" y="0"/>
                </a:cubicBezTo>
                <a:cubicBezTo>
                  <a:pt x="22" y="0"/>
                  <a:pt x="0" y="22"/>
                  <a:pt x="0" y="48"/>
                </a:cubicBezTo>
                <a:cubicBezTo>
                  <a:pt x="0" y="295"/>
                  <a:pt x="0" y="295"/>
                  <a:pt x="0" y="295"/>
                </a:cubicBezTo>
                <a:cubicBezTo>
                  <a:pt x="0" y="322"/>
                  <a:pt x="22" y="343"/>
                  <a:pt x="48" y="343"/>
                </a:cubicBezTo>
                <a:cubicBezTo>
                  <a:pt x="565" y="343"/>
                  <a:pt x="565" y="343"/>
                  <a:pt x="565" y="343"/>
                </a:cubicBezTo>
                <a:cubicBezTo>
                  <a:pt x="592" y="343"/>
                  <a:pt x="613" y="322"/>
                  <a:pt x="613" y="295"/>
                </a:cubicBezTo>
                <a:cubicBezTo>
                  <a:pt x="613" y="222"/>
                  <a:pt x="613" y="222"/>
                  <a:pt x="613" y="222"/>
                </a:cubicBezTo>
                <a:lnTo>
                  <a:pt x="702" y="172"/>
                </a:lnTo>
                <a:close/>
              </a:path>
            </a:pathLst>
          </a:custGeom>
          <a:solidFill>
            <a:srgbClr val="29698C"/>
          </a:solidFill>
          <a:ln>
            <a:noFill/>
          </a:ln>
        </p:spPr>
        <p:txBody>
          <a:bodyPr/>
          <a:lstStyle/>
          <a:p>
            <a:endParaRPr lang="en-ID" dirty="0"/>
          </a:p>
        </p:txBody>
      </p:sp>
      <p:sp>
        <p:nvSpPr>
          <p:cNvPr id="1048952" name="Freeform 6"/>
          <p:cNvSpPr/>
          <p:nvPr/>
        </p:nvSpPr>
        <p:spPr bwMode="auto">
          <a:xfrm>
            <a:off x="2206695" y="3198259"/>
            <a:ext cx="1619577" cy="795237"/>
          </a:xfrm>
          <a:custGeom>
            <a:avLst/>
            <a:gdLst>
              <a:gd name="T0" fmla="*/ 2215516 w 702"/>
              <a:gd name="T1" fmla="*/ 545358 h 343"/>
              <a:gd name="T2" fmla="*/ 1934631 w 702"/>
              <a:gd name="T3" fmla="*/ 383653 h 343"/>
              <a:gd name="T4" fmla="*/ 1934631 w 702"/>
              <a:gd name="T5" fmla="*/ 152193 h 343"/>
              <a:gd name="T6" fmla="*/ 1783143 w 702"/>
              <a:gd name="T7" fmla="*/ 0 h 343"/>
              <a:gd name="T8" fmla="*/ 151488 w 702"/>
              <a:gd name="T9" fmla="*/ 0 h 343"/>
              <a:gd name="T10" fmla="*/ 0 w 702"/>
              <a:gd name="T11" fmla="*/ 152193 h 343"/>
              <a:gd name="T12" fmla="*/ 0 w 702"/>
              <a:gd name="T13" fmla="*/ 935353 h 343"/>
              <a:gd name="T14" fmla="*/ 151488 w 702"/>
              <a:gd name="T15" fmla="*/ 1087546 h 343"/>
              <a:gd name="T16" fmla="*/ 1783143 w 702"/>
              <a:gd name="T17" fmla="*/ 1087546 h 343"/>
              <a:gd name="T18" fmla="*/ 1934631 w 702"/>
              <a:gd name="T19" fmla="*/ 935353 h 343"/>
              <a:gd name="T20" fmla="*/ 1934631 w 702"/>
              <a:gd name="T21" fmla="*/ 703893 h 343"/>
              <a:gd name="T22" fmla="*/ 2215516 w 702"/>
              <a:gd name="T23" fmla="*/ 545358 h 3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2" h="343">
                <a:moveTo>
                  <a:pt x="702" y="172"/>
                </a:moveTo>
                <a:cubicBezTo>
                  <a:pt x="613" y="121"/>
                  <a:pt x="613" y="121"/>
                  <a:pt x="613" y="121"/>
                </a:cubicBezTo>
                <a:cubicBezTo>
                  <a:pt x="613" y="48"/>
                  <a:pt x="613" y="48"/>
                  <a:pt x="613" y="48"/>
                </a:cubicBezTo>
                <a:cubicBezTo>
                  <a:pt x="613" y="22"/>
                  <a:pt x="592" y="0"/>
                  <a:pt x="565" y="0"/>
                </a:cubicBezTo>
                <a:cubicBezTo>
                  <a:pt x="48" y="0"/>
                  <a:pt x="48" y="0"/>
                  <a:pt x="48" y="0"/>
                </a:cubicBezTo>
                <a:cubicBezTo>
                  <a:pt x="22" y="0"/>
                  <a:pt x="0" y="22"/>
                  <a:pt x="0" y="48"/>
                </a:cubicBezTo>
                <a:cubicBezTo>
                  <a:pt x="0" y="295"/>
                  <a:pt x="0" y="295"/>
                  <a:pt x="0" y="295"/>
                </a:cubicBezTo>
                <a:cubicBezTo>
                  <a:pt x="0" y="322"/>
                  <a:pt x="22" y="343"/>
                  <a:pt x="48" y="343"/>
                </a:cubicBezTo>
                <a:cubicBezTo>
                  <a:pt x="565" y="343"/>
                  <a:pt x="565" y="343"/>
                  <a:pt x="565" y="343"/>
                </a:cubicBezTo>
                <a:cubicBezTo>
                  <a:pt x="592" y="343"/>
                  <a:pt x="613" y="322"/>
                  <a:pt x="613" y="295"/>
                </a:cubicBezTo>
                <a:cubicBezTo>
                  <a:pt x="613" y="222"/>
                  <a:pt x="613" y="222"/>
                  <a:pt x="613" y="222"/>
                </a:cubicBezTo>
                <a:lnTo>
                  <a:pt x="702" y="172"/>
                </a:lnTo>
                <a:close/>
              </a:path>
            </a:pathLst>
          </a:custGeom>
          <a:solidFill>
            <a:srgbClr val="203B56"/>
          </a:solidFill>
          <a:ln>
            <a:noFill/>
          </a:ln>
        </p:spPr>
        <p:txBody>
          <a:bodyPr/>
          <a:lstStyle/>
          <a:p>
            <a:endParaRPr lang="en-ID" dirty="0"/>
          </a:p>
        </p:txBody>
      </p:sp>
      <p:sp>
        <p:nvSpPr>
          <p:cNvPr id="1048953" name="Freeform 6"/>
          <p:cNvSpPr/>
          <p:nvPr/>
        </p:nvSpPr>
        <p:spPr bwMode="auto">
          <a:xfrm>
            <a:off x="2206695" y="4164668"/>
            <a:ext cx="1619577" cy="794707"/>
          </a:xfrm>
          <a:custGeom>
            <a:avLst/>
            <a:gdLst>
              <a:gd name="T0" fmla="*/ 702 w 702"/>
              <a:gd name="T1" fmla="*/ 172 h 343"/>
              <a:gd name="T2" fmla="*/ 613 w 702"/>
              <a:gd name="T3" fmla="*/ 121 h 343"/>
              <a:gd name="T4" fmla="*/ 613 w 702"/>
              <a:gd name="T5" fmla="*/ 48 h 343"/>
              <a:gd name="T6" fmla="*/ 565 w 702"/>
              <a:gd name="T7" fmla="*/ 0 h 343"/>
              <a:gd name="T8" fmla="*/ 48 w 702"/>
              <a:gd name="T9" fmla="*/ 0 h 343"/>
              <a:gd name="T10" fmla="*/ 0 w 702"/>
              <a:gd name="T11" fmla="*/ 48 h 343"/>
              <a:gd name="T12" fmla="*/ 0 w 702"/>
              <a:gd name="T13" fmla="*/ 295 h 343"/>
              <a:gd name="T14" fmla="*/ 48 w 702"/>
              <a:gd name="T15" fmla="*/ 343 h 343"/>
              <a:gd name="T16" fmla="*/ 565 w 702"/>
              <a:gd name="T17" fmla="*/ 343 h 343"/>
              <a:gd name="T18" fmla="*/ 613 w 702"/>
              <a:gd name="T19" fmla="*/ 295 h 343"/>
              <a:gd name="T20" fmla="*/ 613 w 702"/>
              <a:gd name="T21" fmla="*/ 222 h 343"/>
              <a:gd name="T22" fmla="*/ 702 w 702"/>
              <a:gd name="T23" fmla="*/ 17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2" h="343">
                <a:moveTo>
                  <a:pt x="702" y="172"/>
                </a:moveTo>
                <a:cubicBezTo>
                  <a:pt x="613" y="121"/>
                  <a:pt x="613" y="121"/>
                  <a:pt x="613" y="121"/>
                </a:cubicBezTo>
                <a:cubicBezTo>
                  <a:pt x="613" y="48"/>
                  <a:pt x="613" y="48"/>
                  <a:pt x="613" y="48"/>
                </a:cubicBezTo>
                <a:cubicBezTo>
                  <a:pt x="613" y="22"/>
                  <a:pt x="592" y="0"/>
                  <a:pt x="565" y="0"/>
                </a:cubicBezTo>
                <a:cubicBezTo>
                  <a:pt x="48" y="0"/>
                  <a:pt x="48" y="0"/>
                  <a:pt x="48" y="0"/>
                </a:cubicBezTo>
                <a:cubicBezTo>
                  <a:pt x="22" y="0"/>
                  <a:pt x="0" y="22"/>
                  <a:pt x="0" y="48"/>
                </a:cubicBezTo>
                <a:cubicBezTo>
                  <a:pt x="0" y="295"/>
                  <a:pt x="0" y="295"/>
                  <a:pt x="0" y="295"/>
                </a:cubicBezTo>
                <a:cubicBezTo>
                  <a:pt x="0" y="322"/>
                  <a:pt x="22" y="343"/>
                  <a:pt x="48" y="343"/>
                </a:cubicBezTo>
                <a:cubicBezTo>
                  <a:pt x="565" y="343"/>
                  <a:pt x="565" y="343"/>
                  <a:pt x="565" y="343"/>
                </a:cubicBezTo>
                <a:cubicBezTo>
                  <a:pt x="592" y="343"/>
                  <a:pt x="613" y="322"/>
                  <a:pt x="613" y="295"/>
                </a:cubicBezTo>
                <a:cubicBezTo>
                  <a:pt x="613" y="222"/>
                  <a:pt x="613" y="222"/>
                  <a:pt x="613" y="222"/>
                </a:cubicBezTo>
                <a:lnTo>
                  <a:pt x="702" y="172"/>
                </a:lnTo>
                <a:close/>
              </a:path>
            </a:pathLst>
          </a:custGeom>
          <a:solidFill>
            <a:srgbClr val="29698C"/>
          </a:solidFill>
          <a:ln>
            <a:noFill/>
          </a:ln>
        </p:spPr>
        <p:txBody>
          <a:bodyPr/>
          <a:lstStyle/>
          <a:p>
            <a:pPr eaLnBrk="1" fontAlgn="auto" hangingPunct="1">
              <a:spcBef>
                <a:spcPts val="0"/>
              </a:spcBef>
              <a:spcAft>
                <a:spcPts val="0"/>
              </a:spcAft>
            </a:pPr>
            <a:endParaRPr lang="id-ID" dirty="0">
              <a:latin typeface="+mn-lt"/>
            </a:endParaRPr>
          </a:p>
        </p:txBody>
      </p:sp>
      <p:sp>
        <p:nvSpPr>
          <p:cNvPr id="1048954" name="Freeform 6"/>
          <p:cNvSpPr/>
          <p:nvPr/>
        </p:nvSpPr>
        <p:spPr bwMode="auto">
          <a:xfrm>
            <a:off x="2206695" y="5102074"/>
            <a:ext cx="1619577" cy="794707"/>
          </a:xfrm>
          <a:custGeom>
            <a:avLst/>
            <a:gdLst>
              <a:gd name="T0" fmla="*/ 702 w 702"/>
              <a:gd name="T1" fmla="*/ 172 h 343"/>
              <a:gd name="T2" fmla="*/ 613 w 702"/>
              <a:gd name="T3" fmla="*/ 121 h 343"/>
              <a:gd name="T4" fmla="*/ 613 w 702"/>
              <a:gd name="T5" fmla="*/ 48 h 343"/>
              <a:gd name="T6" fmla="*/ 565 w 702"/>
              <a:gd name="T7" fmla="*/ 0 h 343"/>
              <a:gd name="T8" fmla="*/ 48 w 702"/>
              <a:gd name="T9" fmla="*/ 0 h 343"/>
              <a:gd name="T10" fmla="*/ 0 w 702"/>
              <a:gd name="T11" fmla="*/ 48 h 343"/>
              <a:gd name="T12" fmla="*/ 0 w 702"/>
              <a:gd name="T13" fmla="*/ 295 h 343"/>
              <a:gd name="T14" fmla="*/ 48 w 702"/>
              <a:gd name="T15" fmla="*/ 343 h 343"/>
              <a:gd name="T16" fmla="*/ 565 w 702"/>
              <a:gd name="T17" fmla="*/ 343 h 343"/>
              <a:gd name="T18" fmla="*/ 613 w 702"/>
              <a:gd name="T19" fmla="*/ 295 h 343"/>
              <a:gd name="T20" fmla="*/ 613 w 702"/>
              <a:gd name="T21" fmla="*/ 222 h 343"/>
              <a:gd name="T22" fmla="*/ 702 w 702"/>
              <a:gd name="T23" fmla="*/ 17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2" h="343">
                <a:moveTo>
                  <a:pt x="702" y="172"/>
                </a:moveTo>
                <a:cubicBezTo>
                  <a:pt x="613" y="121"/>
                  <a:pt x="613" y="121"/>
                  <a:pt x="613" y="121"/>
                </a:cubicBezTo>
                <a:cubicBezTo>
                  <a:pt x="613" y="48"/>
                  <a:pt x="613" y="48"/>
                  <a:pt x="613" y="48"/>
                </a:cubicBezTo>
                <a:cubicBezTo>
                  <a:pt x="613" y="22"/>
                  <a:pt x="592" y="0"/>
                  <a:pt x="565" y="0"/>
                </a:cubicBezTo>
                <a:cubicBezTo>
                  <a:pt x="48" y="0"/>
                  <a:pt x="48" y="0"/>
                  <a:pt x="48" y="0"/>
                </a:cubicBezTo>
                <a:cubicBezTo>
                  <a:pt x="22" y="0"/>
                  <a:pt x="0" y="22"/>
                  <a:pt x="0" y="48"/>
                </a:cubicBezTo>
                <a:cubicBezTo>
                  <a:pt x="0" y="295"/>
                  <a:pt x="0" y="295"/>
                  <a:pt x="0" y="295"/>
                </a:cubicBezTo>
                <a:cubicBezTo>
                  <a:pt x="0" y="322"/>
                  <a:pt x="22" y="343"/>
                  <a:pt x="48" y="343"/>
                </a:cubicBezTo>
                <a:cubicBezTo>
                  <a:pt x="565" y="343"/>
                  <a:pt x="565" y="343"/>
                  <a:pt x="565" y="343"/>
                </a:cubicBezTo>
                <a:cubicBezTo>
                  <a:pt x="592" y="343"/>
                  <a:pt x="613" y="322"/>
                  <a:pt x="613" y="295"/>
                </a:cubicBezTo>
                <a:cubicBezTo>
                  <a:pt x="613" y="222"/>
                  <a:pt x="613" y="222"/>
                  <a:pt x="613" y="222"/>
                </a:cubicBezTo>
                <a:lnTo>
                  <a:pt x="702" y="172"/>
                </a:lnTo>
                <a:close/>
              </a:path>
            </a:pathLst>
          </a:custGeom>
          <a:solidFill>
            <a:srgbClr val="203B56"/>
          </a:solidFill>
          <a:ln>
            <a:noFill/>
          </a:ln>
        </p:spPr>
        <p:txBody>
          <a:bodyPr/>
          <a:lstStyle/>
          <a:p>
            <a:pPr eaLnBrk="1" fontAlgn="auto" hangingPunct="1">
              <a:spcBef>
                <a:spcPts val="0"/>
              </a:spcBef>
              <a:spcAft>
                <a:spcPts val="0"/>
              </a:spcAft>
            </a:pPr>
            <a:endParaRPr lang="id-ID" dirty="0">
              <a:latin typeface="+mn-lt"/>
            </a:endParaRPr>
          </a:p>
        </p:txBody>
      </p:sp>
      <p:sp>
        <p:nvSpPr>
          <p:cNvPr id="1048955" name="Rectangle 12"/>
          <p:cNvSpPr/>
          <p:nvPr/>
        </p:nvSpPr>
        <p:spPr>
          <a:xfrm>
            <a:off x="3037366" y="2297937"/>
            <a:ext cx="411856" cy="707886"/>
          </a:xfrm>
          <a:prstGeom prst="rect">
            <a:avLst/>
          </a:prstGeom>
        </p:spPr>
        <p:txBody>
          <a:bodyPr anchor="ctr">
            <a:spAutoFit/>
          </a:bodyPr>
          <a:lstStyle/>
          <a:p>
            <a:pPr algn="ctr" eaLnBrk="1" fontAlgn="auto" hangingPunct="1">
              <a:spcBef>
                <a:spcPts val="0"/>
              </a:spcBef>
              <a:spcAft>
                <a:spcPts val="0"/>
              </a:spcAft>
            </a:pPr>
            <a:r>
              <a:rPr lang="" sz="4000" dirty="0">
                <a:solidFill>
                  <a:schemeClr val="bg1"/>
                </a:solidFill>
                <a:latin typeface="Calibri" panose="020F0502020204030204" pitchFamily="34" charset="0"/>
              </a:rPr>
              <a:t>1</a:t>
            </a:r>
            <a:endParaRPr lang="bg-BG" sz="4000" dirty="0">
              <a:solidFill>
                <a:schemeClr val="bg1"/>
              </a:solidFill>
              <a:latin typeface="Calibri" panose="020F0502020204030204" pitchFamily="34" charset="0"/>
            </a:endParaRPr>
          </a:p>
        </p:txBody>
      </p:sp>
      <p:sp>
        <p:nvSpPr>
          <p:cNvPr id="1048956" name="Rectangle 15"/>
          <p:cNvSpPr/>
          <p:nvPr/>
        </p:nvSpPr>
        <p:spPr>
          <a:xfrm>
            <a:off x="3037366" y="3345873"/>
            <a:ext cx="411856" cy="707886"/>
          </a:xfrm>
          <a:prstGeom prst="rect">
            <a:avLst/>
          </a:prstGeom>
        </p:spPr>
        <p:txBody>
          <a:bodyPr anchor="ctr">
            <a:spAutoFit/>
          </a:bodyPr>
          <a:lstStyle/>
          <a:p>
            <a:pPr algn="ctr" eaLnBrk="1" fontAlgn="auto" hangingPunct="1">
              <a:spcBef>
                <a:spcPts val="0"/>
              </a:spcBef>
              <a:spcAft>
                <a:spcPts val="0"/>
              </a:spcAft>
            </a:pPr>
            <a:r>
              <a:rPr lang="" sz="4000" dirty="0">
                <a:solidFill>
                  <a:schemeClr val="bg1"/>
                </a:solidFill>
                <a:latin typeface="Calibri" panose="020F0502020204030204" pitchFamily="34" charset="0"/>
              </a:rPr>
              <a:t>2</a:t>
            </a:r>
            <a:endParaRPr lang="bg-BG" sz="4000" dirty="0">
              <a:solidFill>
                <a:schemeClr val="bg1"/>
              </a:solidFill>
              <a:latin typeface="Calibri" panose="020F0502020204030204" pitchFamily="34" charset="0"/>
            </a:endParaRPr>
          </a:p>
        </p:txBody>
      </p:sp>
      <p:sp>
        <p:nvSpPr>
          <p:cNvPr id="1048957" name="Rectangle 18"/>
          <p:cNvSpPr/>
          <p:nvPr/>
        </p:nvSpPr>
        <p:spPr>
          <a:xfrm>
            <a:off x="3031818" y="4217008"/>
            <a:ext cx="411856" cy="707886"/>
          </a:xfrm>
          <a:prstGeom prst="rect">
            <a:avLst/>
          </a:prstGeom>
        </p:spPr>
        <p:txBody>
          <a:bodyPr wrap="square" anchor="ctr">
            <a:spAutoFit/>
          </a:bodyPr>
          <a:lstStyle/>
          <a:p>
            <a:pPr algn="ctr" eaLnBrk="1" fontAlgn="auto" hangingPunct="1">
              <a:spcBef>
                <a:spcPts val="0"/>
              </a:spcBef>
              <a:spcAft>
                <a:spcPts val="0"/>
              </a:spcAft>
            </a:pPr>
            <a:r>
              <a:rPr lang="" sz="4000" dirty="0">
                <a:solidFill>
                  <a:schemeClr val="bg1"/>
                </a:solidFill>
                <a:latin typeface="Calibri" panose="020F0502020204030204" pitchFamily="34" charset="0"/>
              </a:rPr>
              <a:t>3</a:t>
            </a:r>
            <a:endParaRPr lang="bg-BG" sz="4000" dirty="0">
              <a:solidFill>
                <a:schemeClr val="bg1"/>
              </a:solidFill>
              <a:latin typeface="Calibri" panose="020F0502020204030204" pitchFamily="34" charset="0"/>
            </a:endParaRPr>
          </a:p>
        </p:txBody>
      </p:sp>
      <p:sp>
        <p:nvSpPr>
          <p:cNvPr id="1048958" name="Rectangle 20"/>
          <p:cNvSpPr/>
          <p:nvPr/>
        </p:nvSpPr>
        <p:spPr>
          <a:xfrm>
            <a:off x="3037366" y="5188675"/>
            <a:ext cx="411856" cy="707886"/>
          </a:xfrm>
          <a:prstGeom prst="rect">
            <a:avLst/>
          </a:prstGeom>
        </p:spPr>
        <p:txBody>
          <a:bodyPr anchor="ctr">
            <a:spAutoFit/>
          </a:bodyPr>
          <a:lstStyle/>
          <a:p>
            <a:pPr algn="ctr" eaLnBrk="1" fontAlgn="auto" hangingPunct="1">
              <a:spcBef>
                <a:spcPts val="0"/>
              </a:spcBef>
              <a:spcAft>
                <a:spcPts val="0"/>
              </a:spcAft>
            </a:pPr>
            <a:r>
              <a:rPr lang="" sz="4000" dirty="0">
                <a:solidFill>
                  <a:schemeClr val="bg1"/>
                </a:solidFill>
                <a:latin typeface="Calibri" panose="020F0502020204030204" pitchFamily="34" charset="0"/>
              </a:rPr>
              <a:t>4</a:t>
            </a:r>
            <a:endParaRPr lang="bg-BG" sz="4000" dirty="0">
              <a:solidFill>
                <a:schemeClr val="bg1"/>
              </a:solidFill>
              <a:latin typeface="Calibri" panose="020F0502020204030204" pitchFamily="34" charset="0"/>
            </a:endParaRPr>
          </a:p>
        </p:txBody>
      </p:sp>
      <p:cxnSp>
        <p:nvCxnSpPr>
          <p:cNvPr id="3145736" name="Straight Connector 3"/>
          <p:cNvCxnSpPr>
            <a:cxnSpLocks/>
          </p:cNvCxnSpPr>
          <p:nvPr/>
        </p:nvCxnSpPr>
        <p:spPr>
          <a:xfrm>
            <a:off x="2893507" y="2378029"/>
            <a:ext cx="0" cy="5267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45737" name="Straight Connector 21"/>
          <p:cNvCxnSpPr>
            <a:cxnSpLocks/>
          </p:cNvCxnSpPr>
          <p:nvPr/>
        </p:nvCxnSpPr>
        <p:spPr>
          <a:xfrm>
            <a:off x="2893507" y="3332837"/>
            <a:ext cx="0" cy="52555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45738" name="Straight Connector 22"/>
          <p:cNvCxnSpPr>
            <a:cxnSpLocks/>
          </p:cNvCxnSpPr>
          <p:nvPr/>
        </p:nvCxnSpPr>
        <p:spPr>
          <a:xfrm>
            <a:off x="2893507" y="4299247"/>
            <a:ext cx="0" cy="52555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45739" name="Straight Connector 23"/>
          <p:cNvCxnSpPr>
            <a:cxnSpLocks/>
          </p:cNvCxnSpPr>
          <p:nvPr/>
        </p:nvCxnSpPr>
        <p:spPr>
          <a:xfrm>
            <a:off x="2893507" y="5252894"/>
            <a:ext cx="0" cy="5267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048959" name="Freeform 84"/>
          <p:cNvSpPr/>
          <p:nvPr/>
        </p:nvSpPr>
        <p:spPr bwMode="auto">
          <a:xfrm>
            <a:off x="2388840" y="2470841"/>
            <a:ext cx="338765" cy="359648"/>
          </a:xfrm>
          <a:custGeom>
            <a:avLst/>
            <a:gdLst>
              <a:gd name="T0" fmla="*/ 446066 w 178"/>
              <a:gd name="T1" fmla="*/ 300221 h 188"/>
              <a:gd name="T2" fmla="*/ 383460 w 178"/>
              <a:gd name="T3" fmla="*/ 224513 h 188"/>
              <a:gd name="T4" fmla="*/ 297377 w 178"/>
              <a:gd name="T5" fmla="*/ 248009 h 188"/>
              <a:gd name="T6" fmla="*/ 247814 w 178"/>
              <a:gd name="T7" fmla="*/ 289778 h 188"/>
              <a:gd name="T8" fmla="*/ 198252 w 178"/>
              <a:gd name="T9" fmla="*/ 287168 h 188"/>
              <a:gd name="T10" fmla="*/ 159123 w 178"/>
              <a:gd name="T11" fmla="*/ 302832 h 188"/>
              <a:gd name="T12" fmla="*/ 174774 w 178"/>
              <a:gd name="T13" fmla="*/ 255840 h 188"/>
              <a:gd name="T14" fmla="*/ 213903 w 178"/>
              <a:gd name="T15" fmla="*/ 133141 h 188"/>
              <a:gd name="T16" fmla="*/ 247814 w 178"/>
              <a:gd name="T17" fmla="*/ 127920 h 188"/>
              <a:gd name="T18" fmla="*/ 292160 w 178"/>
              <a:gd name="T19" fmla="*/ 109646 h 188"/>
              <a:gd name="T20" fmla="*/ 294769 w 178"/>
              <a:gd name="T21" fmla="*/ 91372 h 188"/>
              <a:gd name="T22" fmla="*/ 310420 w 178"/>
              <a:gd name="T23" fmla="*/ 75708 h 188"/>
              <a:gd name="T24" fmla="*/ 294769 w 178"/>
              <a:gd name="T25" fmla="*/ 31327 h 188"/>
              <a:gd name="T26" fmla="*/ 263466 w 178"/>
              <a:gd name="T27" fmla="*/ 0 h 188"/>
              <a:gd name="T28" fmla="*/ 187817 w 178"/>
              <a:gd name="T29" fmla="*/ 33938 h 188"/>
              <a:gd name="T30" fmla="*/ 146080 w 178"/>
              <a:gd name="T31" fmla="*/ 73097 h 188"/>
              <a:gd name="T32" fmla="*/ 99126 w 178"/>
              <a:gd name="T33" fmla="*/ 151416 h 188"/>
              <a:gd name="T34" fmla="*/ 2609 w 178"/>
              <a:gd name="T35" fmla="*/ 336770 h 188"/>
              <a:gd name="T36" fmla="*/ 26086 w 178"/>
              <a:gd name="T37" fmla="*/ 454247 h 188"/>
              <a:gd name="T38" fmla="*/ 46954 w 178"/>
              <a:gd name="T39" fmla="*/ 488185 h 188"/>
              <a:gd name="T40" fmla="*/ 146080 w 178"/>
              <a:gd name="T41" fmla="*/ 462079 h 188"/>
              <a:gd name="T42" fmla="*/ 284334 w 178"/>
              <a:gd name="T43" fmla="*/ 454247 h 188"/>
              <a:gd name="T44" fmla="*/ 292160 w 178"/>
              <a:gd name="T45" fmla="*/ 451637 h 188"/>
              <a:gd name="T46" fmla="*/ 349549 w 178"/>
              <a:gd name="T47" fmla="*/ 415088 h 188"/>
              <a:gd name="T48" fmla="*/ 435632 w 178"/>
              <a:gd name="T49" fmla="*/ 396814 h 188"/>
              <a:gd name="T50" fmla="*/ 396503 w 178"/>
              <a:gd name="T51" fmla="*/ 409867 h 188"/>
              <a:gd name="T52" fmla="*/ 443457 w 178"/>
              <a:gd name="T53" fmla="*/ 430752 h 188"/>
              <a:gd name="T54" fmla="*/ 446066 w 178"/>
              <a:gd name="T55" fmla="*/ 300221 h 1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78" h="188">
                <a:moveTo>
                  <a:pt x="171" y="115"/>
                </a:moveTo>
                <a:cubicBezTo>
                  <a:pt x="165" y="98"/>
                  <a:pt x="151" y="86"/>
                  <a:pt x="147" y="86"/>
                </a:cubicBezTo>
                <a:cubicBezTo>
                  <a:pt x="144" y="86"/>
                  <a:pt x="125" y="89"/>
                  <a:pt x="114" y="95"/>
                </a:cubicBezTo>
                <a:cubicBezTo>
                  <a:pt x="103" y="101"/>
                  <a:pt x="95" y="111"/>
                  <a:pt x="95" y="111"/>
                </a:cubicBezTo>
                <a:cubicBezTo>
                  <a:pt x="95" y="111"/>
                  <a:pt x="87" y="109"/>
                  <a:pt x="76" y="110"/>
                </a:cubicBezTo>
                <a:cubicBezTo>
                  <a:pt x="70" y="110"/>
                  <a:pt x="61" y="116"/>
                  <a:pt x="61" y="116"/>
                </a:cubicBezTo>
                <a:cubicBezTo>
                  <a:pt x="61" y="116"/>
                  <a:pt x="66" y="105"/>
                  <a:pt x="67" y="98"/>
                </a:cubicBezTo>
                <a:cubicBezTo>
                  <a:pt x="69" y="79"/>
                  <a:pt x="72" y="56"/>
                  <a:pt x="82" y="51"/>
                </a:cubicBezTo>
                <a:cubicBezTo>
                  <a:pt x="84" y="49"/>
                  <a:pt x="92" y="50"/>
                  <a:pt x="95" y="49"/>
                </a:cubicBezTo>
                <a:cubicBezTo>
                  <a:pt x="98" y="49"/>
                  <a:pt x="109" y="42"/>
                  <a:pt x="112" y="42"/>
                </a:cubicBezTo>
                <a:cubicBezTo>
                  <a:pt x="115" y="41"/>
                  <a:pt x="113" y="35"/>
                  <a:pt x="113" y="35"/>
                </a:cubicBezTo>
                <a:cubicBezTo>
                  <a:pt x="113" y="35"/>
                  <a:pt x="115" y="31"/>
                  <a:pt x="119" y="29"/>
                </a:cubicBezTo>
                <a:cubicBezTo>
                  <a:pt x="123" y="26"/>
                  <a:pt x="118" y="18"/>
                  <a:pt x="113" y="12"/>
                </a:cubicBezTo>
                <a:cubicBezTo>
                  <a:pt x="110" y="9"/>
                  <a:pt x="103" y="0"/>
                  <a:pt x="101" y="0"/>
                </a:cubicBezTo>
                <a:cubicBezTo>
                  <a:pt x="99" y="0"/>
                  <a:pt x="80" y="10"/>
                  <a:pt x="72" y="13"/>
                </a:cubicBezTo>
                <a:cubicBezTo>
                  <a:pt x="60" y="17"/>
                  <a:pt x="57" y="24"/>
                  <a:pt x="56" y="28"/>
                </a:cubicBezTo>
                <a:cubicBezTo>
                  <a:pt x="56" y="28"/>
                  <a:pt x="45" y="46"/>
                  <a:pt x="38" y="58"/>
                </a:cubicBezTo>
                <a:cubicBezTo>
                  <a:pt x="24" y="81"/>
                  <a:pt x="1" y="105"/>
                  <a:pt x="1" y="129"/>
                </a:cubicBezTo>
                <a:cubicBezTo>
                  <a:pt x="0" y="153"/>
                  <a:pt x="9" y="161"/>
                  <a:pt x="10" y="174"/>
                </a:cubicBezTo>
                <a:cubicBezTo>
                  <a:pt x="11" y="186"/>
                  <a:pt x="13" y="186"/>
                  <a:pt x="18" y="187"/>
                </a:cubicBezTo>
                <a:cubicBezTo>
                  <a:pt x="23" y="188"/>
                  <a:pt x="36" y="180"/>
                  <a:pt x="56" y="177"/>
                </a:cubicBezTo>
                <a:cubicBezTo>
                  <a:pt x="75" y="175"/>
                  <a:pt x="99" y="177"/>
                  <a:pt x="109" y="174"/>
                </a:cubicBezTo>
                <a:cubicBezTo>
                  <a:pt x="110" y="173"/>
                  <a:pt x="111" y="173"/>
                  <a:pt x="112" y="173"/>
                </a:cubicBezTo>
                <a:cubicBezTo>
                  <a:pt x="120" y="169"/>
                  <a:pt x="126" y="164"/>
                  <a:pt x="134" y="159"/>
                </a:cubicBezTo>
                <a:cubicBezTo>
                  <a:pt x="152" y="146"/>
                  <a:pt x="167" y="152"/>
                  <a:pt x="167" y="152"/>
                </a:cubicBezTo>
                <a:cubicBezTo>
                  <a:pt x="167" y="152"/>
                  <a:pt x="159" y="153"/>
                  <a:pt x="152" y="157"/>
                </a:cubicBezTo>
                <a:cubicBezTo>
                  <a:pt x="160" y="160"/>
                  <a:pt x="170" y="165"/>
                  <a:pt x="170" y="165"/>
                </a:cubicBezTo>
                <a:cubicBezTo>
                  <a:pt x="170" y="165"/>
                  <a:pt x="178" y="138"/>
                  <a:pt x="171" y="115"/>
                </a:cubicBezTo>
                <a:close/>
              </a:path>
            </a:pathLst>
          </a:custGeom>
          <a:solidFill>
            <a:schemeClr val="bg1"/>
          </a:solidFill>
          <a:ln>
            <a:noFill/>
          </a:ln>
        </p:spPr>
        <p:txBody>
          <a:bodyPr/>
          <a:lstStyle/>
          <a:p>
            <a:endParaRPr lang="en-ID"/>
          </a:p>
        </p:txBody>
      </p:sp>
      <p:sp>
        <p:nvSpPr>
          <p:cNvPr id="1048960" name="Freeform 41"/>
          <p:cNvSpPr>
            <a:spLocks noEditPoints="1"/>
          </p:cNvSpPr>
          <p:nvPr/>
        </p:nvSpPr>
        <p:spPr bwMode="auto">
          <a:xfrm>
            <a:off x="2415523" y="4378137"/>
            <a:ext cx="285398" cy="371249"/>
          </a:xfrm>
          <a:custGeom>
            <a:avLst/>
            <a:gdLst>
              <a:gd name="T0" fmla="*/ 343988 w 148"/>
              <a:gd name="T1" fmla="*/ 297219 h 191"/>
              <a:gd name="T2" fmla="*/ 391617 w 148"/>
              <a:gd name="T3" fmla="*/ 177801 h 191"/>
              <a:gd name="T4" fmla="*/ 216977 w 148"/>
              <a:gd name="T5" fmla="*/ 0 h 191"/>
              <a:gd name="T6" fmla="*/ 119073 w 148"/>
              <a:gd name="T7" fmla="*/ 31845 h 191"/>
              <a:gd name="T8" fmla="*/ 116427 w 148"/>
              <a:gd name="T9" fmla="*/ 31845 h 191"/>
              <a:gd name="T10" fmla="*/ 113781 w 148"/>
              <a:gd name="T11" fmla="*/ 34499 h 191"/>
              <a:gd name="T12" fmla="*/ 74090 w 148"/>
              <a:gd name="T13" fmla="*/ 74305 h 191"/>
              <a:gd name="T14" fmla="*/ 44983 w 148"/>
              <a:gd name="T15" fmla="*/ 140648 h 191"/>
              <a:gd name="T16" fmla="*/ 52921 w 148"/>
              <a:gd name="T17" fmla="*/ 196377 h 191"/>
              <a:gd name="T18" fmla="*/ 5292 w 148"/>
              <a:gd name="T19" fmla="*/ 268028 h 191"/>
              <a:gd name="T20" fmla="*/ 18522 w 148"/>
              <a:gd name="T21" fmla="*/ 291912 h 191"/>
              <a:gd name="T22" fmla="*/ 47629 w 148"/>
              <a:gd name="T23" fmla="*/ 291912 h 191"/>
              <a:gd name="T24" fmla="*/ 50275 w 148"/>
              <a:gd name="T25" fmla="*/ 313142 h 191"/>
              <a:gd name="T26" fmla="*/ 58213 w 148"/>
              <a:gd name="T27" fmla="*/ 323757 h 191"/>
              <a:gd name="T28" fmla="*/ 52921 w 148"/>
              <a:gd name="T29" fmla="*/ 342333 h 191"/>
              <a:gd name="T30" fmla="*/ 66152 w 148"/>
              <a:gd name="T31" fmla="*/ 352948 h 191"/>
              <a:gd name="T32" fmla="*/ 92612 w 148"/>
              <a:gd name="T33" fmla="*/ 403369 h 191"/>
              <a:gd name="T34" fmla="*/ 116427 w 148"/>
              <a:gd name="T35" fmla="*/ 400715 h 191"/>
              <a:gd name="T36" fmla="*/ 134949 w 148"/>
              <a:gd name="T37" fmla="*/ 398062 h 191"/>
              <a:gd name="T38" fmla="*/ 158764 w 148"/>
              <a:gd name="T39" fmla="*/ 421945 h 191"/>
              <a:gd name="T40" fmla="*/ 153472 w 148"/>
              <a:gd name="T41" fmla="*/ 453790 h 191"/>
              <a:gd name="T42" fmla="*/ 129657 w 148"/>
              <a:gd name="T43" fmla="*/ 506865 h 191"/>
              <a:gd name="T44" fmla="*/ 235499 w 148"/>
              <a:gd name="T45" fmla="*/ 453790 h 191"/>
              <a:gd name="T46" fmla="*/ 346634 w 148"/>
              <a:gd name="T47" fmla="*/ 432560 h 191"/>
              <a:gd name="T48" fmla="*/ 343988 w 148"/>
              <a:gd name="T49" fmla="*/ 297219 h 191"/>
              <a:gd name="T50" fmla="*/ 275190 w 148"/>
              <a:gd name="T51" fmla="*/ 201685 h 191"/>
              <a:gd name="T52" fmla="*/ 267252 w 148"/>
              <a:gd name="T53" fmla="*/ 191070 h 191"/>
              <a:gd name="T54" fmla="*/ 185224 w 148"/>
              <a:gd name="T55" fmla="*/ 302527 h 191"/>
              <a:gd name="T56" fmla="*/ 201101 w 148"/>
              <a:gd name="T57" fmla="*/ 206992 h 191"/>
              <a:gd name="T58" fmla="*/ 166702 w 148"/>
              <a:gd name="T59" fmla="*/ 206992 h 191"/>
              <a:gd name="T60" fmla="*/ 179932 w 148"/>
              <a:gd name="T61" fmla="*/ 156571 h 191"/>
              <a:gd name="T62" fmla="*/ 164056 w 148"/>
              <a:gd name="T63" fmla="*/ 156571 h 191"/>
              <a:gd name="T64" fmla="*/ 129657 w 148"/>
              <a:gd name="T65" fmla="*/ 58382 h 191"/>
              <a:gd name="T66" fmla="*/ 129657 w 148"/>
              <a:gd name="T67" fmla="*/ 55729 h 191"/>
              <a:gd name="T68" fmla="*/ 129657 w 148"/>
              <a:gd name="T69" fmla="*/ 55729 h 191"/>
              <a:gd name="T70" fmla="*/ 129657 w 148"/>
              <a:gd name="T71" fmla="*/ 55729 h 191"/>
              <a:gd name="T72" fmla="*/ 132303 w 148"/>
              <a:gd name="T73" fmla="*/ 55729 h 191"/>
              <a:gd name="T74" fmla="*/ 216977 w 148"/>
              <a:gd name="T75" fmla="*/ 29191 h 191"/>
              <a:gd name="T76" fmla="*/ 357218 w 148"/>
              <a:gd name="T77" fmla="*/ 127380 h 191"/>
              <a:gd name="T78" fmla="*/ 357218 w 148"/>
              <a:gd name="T79" fmla="*/ 185762 h 191"/>
              <a:gd name="T80" fmla="*/ 275190 w 148"/>
              <a:gd name="T81" fmla="*/ 201685 h 191"/>
              <a:gd name="T82" fmla="*/ 238145 w 148"/>
              <a:gd name="T83" fmla="*/ 161878 h 191"/>
              <a:gd name="T84" fmla="*/ 272544 w 148"/>
              <a:gd name="T85" fmla="*/ 161878 h 191"/>
              <a:gd name="T86" fmla="*/ 198455 w 148"/>
              <a:gd name="T87" fmla="*/ 270682 h 191"/>
              <a:gd name="T88" fmla="*/ 214331 w 148"/>
              <a:gd name="T89" fmla="*/ 196377 h 191"/>
              <a:gd name="T90" fmla="*/ 179932 w 148"/>
              <a:gd name="T91" fmla="*/ 196377 h 191"/>
              <a:gd name="T92" fmla="*/ 201101 w 148"/>
              <a:gd name="T93" fmla="*/ 106150 h 191"/>
              <a:gd name="T94" fmla="*/ 256668 w 148"/>
              <a:gd name="T95" fmla="*/ 106150 h 191"/>
              <a:gd name="T96" fmla="*/ 238145 w 148"/>
              <a:gd name="T97" fmla="*/ 161878 h 1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48" h="191">
                <a:moveTo>
                  <a:pt x="130" y="112"/>
                </a:moveTo>
                <a:cubicBezTo>
                  <a:pt x="142" y="92"/>
                  <a:pt x="148" y="84"/>
                  <a:pt x="148" y="67"/>
                </a:cubicBezTo>
                <a:cubicBezTo>
                  <a:pt x="148" y="30"/>
                  <a:pt x="118" y="0"/>
                  <a:pt x="82" y="0"/>
                </a:cubicBezTo>
                <a:cubicBezTo>
                  <a:pt x="68" y="0"/>
                  <a:pt x="55" y="5"/>
                  <a:pt x="45" y="12"/>
                </a:cubicBezTo>
                <a:cubicBezTo>
                  <a:pt x="44" y="12"/>
                  <a:pt x="44" y="12"/>
                  <a:pt x="44" y="12"/>
                </a:cubicBezTo>
                <a:cubicBezTo>
                  <a:pt x="44" y="12"/>
                  <a:pt x="44" y="12"/>
                  <a:pt x="43" y="13"/>
                </a:cubicBezTo>
                <a:cubicBezTo>
                  <a:pt x="37" y="17"/>
                  <a:pt x="32" y="22"/>
                  <a:pt x="28" y="28"/>
                </a:cubicBezTo>
                <a:cubicBezTo>
                  <a:pt x="23" y="35"/>
                  <a:pt x="19" y="44"/>
                  <a:pt x="17" y="53"/>
                </a:cubicBezTo>
                <a:cubicBezTo>
                  <a:pt x="14" y="68"/>
                  <a:pt x="20" y="68"/>
                  <a:pt x="20" y="74"/>
                </a:cubicBezTo>
                <a:cubicBezTo>
                  <a:pt x="20" y="79"/>
                  <a:pt x="11" y="89"/>
                  <a:pt x="2" y="101"/>
                </a:cubicBezTo>
                <a:cubicBezTo>
                  <a:pt x="0" y="104"/>
                  <a:pt x="1" y="110"/>
                  <a:pt x="7" y="110"/>
                </a:cubicBezTo>
                <a:cubicBezTo>
                  <a:pt x="18" y="110"/>
                  <a:pt x="18" y="110"/>
                  <a:pt x="18" y="110"/>
                </a:cubicBezTo>
                <a:cubicBezTo>
                  <a:pt x="25" y="110"/>
                  <a:pt x="20" y="117"/>
                  <a:pt x="19" y="118"/>
                </a:cubicBezTo>
                <a:cubicBezTo>
                  <a:pt x="19" y="119"/>
                  <a:pt x="22" y="122"/>
                  <a:pt x="22" y="122"/>
                </a:cubicBezTo>
                <a:cubicBezTo>
                  <a:pt x="22" y="122"/>
                  <a:pt x="18" y="126"/>
                  <a:pt x="20" y="129"/>
                </a:cubicBezTo>
                <a:cubicBezTo>
                  <a:pt x="20" y="130"/>
                  <a:pt x="26" y="129"/>
                  <a:pt x="25" y="133"/>
                </a:cubicBezTo>
                <a:cubicBezTo>
                  <a:pt x="21" y="150"/>
                  <a:pt x="30" y="152"/>
                  <a:pt x="35" y="152"/>
                </a:cubicBezTo>
                <a:cubicBezTo>
                  <a:pt x="38" y="152"/>
                  <a:pt x="41" y="152"/>
                  <a:pt x="44" y="151"/>
                </a:cubicBezTo>
                <a:cubicBezTo>
                  <a:pt x="46" y="150"/>
                  <a:pt x="49" y="150"/>
                  <a:pt x="51" y="150"/>
                </a:cubicBezTo>
                <a:cubicBezTo>
                  <a:pt x="57" y="150"/>
                  <a:pt x="61" y="153"/>
                  <a:pt x="60" y="159"/>
                </a:cubicBezTo>
                <a:cubicBezTo>
                  <a:pt x="58" y="164"/>
                  <a:pt x="58" y="167"/>
                  <a:pt x="58" y="171"/>
                </a:cubicBezTo>
                <a:cubicBezTo>
                  <a:pt x="57" y="175"/>
                  <a:pt x="49" y="191"/>
                  <a:pt x="49" y="191"/>
                </a:cubicBezTo>
                <a:cubicBezTo>
                  <a:pt x="49" y="191"/>
                  <a:pt x="62" y="182"/>
                  <a:pt x="89" y="171"/>
                </a:cubicBezTo>
                <a:cubicBezTo>
                  <a:pt x="115" y="159"/>
                  <a:pt x="131" y="163"/>
                  <a:pt x="131" y="163"/>
                </a:cubicBezTo>
                <a:cubicBezTo>
                  <a:pt x="131" y="163"/>
                  <a:pt x="118" y="132"/>
                  <a:pt x="130" y="112"/>
                </a:cubicBezTo>
                <a:close/>
                <a:moveTo>
                  <a:pt x="104" y="76"/>
                </a:moveTo>
                <a:cubicBezTo>
                  <a:pt x="103" y="75"/>
                  <a:pt x="102" y="73"/>
                  <a:pt x="101" y="72"/>
                </a:cubicBezTo>
                <a:cubicBezTo>
                  <a:pt x="70" y="114"/>
                  <a:pt x="70" y="114"/>
                  <a:pt x="70" y="114"/>
                </a:cubicBezTo>
                <a:cubicBezTo>
                  <a:pt x="76" y="78"/>
                  <a:pt x="76" y="78"/>
                  <a:pt x="76" y="78"/>
                </a:cubicBezTo>
                <a:cubicBezTo>
                  <a:pt x="63" y="78"/>
                  <a:pt x="63" y="78"/>
                  <a:pt x="63" y="78"/>
                </a:cubicBezTo>
                <a:cubicBezTo>
                  <a:pt x="68" y="59"/>
                  <a:pt x="68" y="59"/>
                  <a:pt x="68" y="59"/>
                </a:cubicBezTo>
                <a:cubicBezTo>
                  <a:pt x="66" y="59"/>
                  <a:pt x="64" y="59"/>
                  <a:pt x="62" y="59"/>
                </a:cubicBezTo>
                <a:cubicBezTo>
                  <a:pt x="37" y="62"/>
                  <a:pt x="30" y="36"/>
                  <a:pt x="49" y="22"/>
                </a:cubicBezTo>
                <a:cubicBezTo>
                  <a:pt x="49" y="21"/>
                  <a:pt x="49" y="21"/>
                  <a:pt x="49" y="21"/>
                </a:cubicBezTo>
                <a:cubicBezTo>
                  <a:pt x="49" y="21"/>
                  <a:pt x="49" y="21"/>
                  <a:pt x="49" y="21"/>
                </a:cubicBezTo>
                <a:cubicBezTo>
                  <a:pt x="49" y="21"/>
                  <a:pt x="49" y="21"/>
                  <a:pt x="49" y="21"/>
                </a:cubicBezTo>
                <a:cubicBezTo>
                  <a:pt x="50" y="21"/>
                  <a:pt x="50" y="21"/>
                  <a:pt x="50" y="21"/>
                </a:cubicBezTo>
                <a:cubicBezTo>
                  <a:pt x="59" y="14"/>
                  <a:pt x="70" y="11"/>
                  <a:pt x="82" y="11"/>
                </a:cubicBezTo>
                <a:cubicBezTo>
                  <a:pt x="106" y="11"/>
                  <a:pt x="127" y="26"/>
                  <a:pt x="135" y="48"/>
                </a:cubicBezTo>
                <a:cubicBezTo>
                  <a:pt x="138" y="57"/>
                  <a:pt x="138" y="63"/>
                  <a:pt x="135" y="70"/>
                </a:cubicBezTo>
                <a:cubicBezTo>
                  <a:pt x="130" y="82"/>
                  <a:pt x="108" y="83"/>
                  <a:pt x="104" y="76"/>
                </a:cubicBezTo>
                <a:close/>
                <a:moveTo>
                  <a:pt x="90" y="61"/>
                </a:moveTo>
                <a:cubicBezTo>
                  <a:pt x="103" y="61"/>
                  <a:pt x="103" y="61"/>
                  <a:pt x="103" y="61"/>
                </a:cubicBezTo>
                <a:cubicBezTo>
                  <a:pt x="75" y="102"/>
                  <a:pt x="75" y="102"/>
                  <a:pt x="75" y="102"/>
                </a:cubicBezTo>
                <a:cubicBezTo>
                  <a:pt x="81" y="74"/>
                  <a:pt x="81" y="74"/>
                  <a:pt x="81" y="74"/>
                </a:cubicBezTo>
                <a:cubicBezTo>
                  <a:pt x="68" y="74"/>
                  <a:pt x="68" y="74"/>
                  <a:pt x="68" y="74"/>
                </a:cubicBezTo>
                <a:cubicBezTo>
                  <a:pt x="76" y="40"/>
                  <a:pt x="76" y="40"/>
                  <a:pt x="76" y="40"/>
                </a:cubicBezTo>
                <a:cubicBezTo>
                  <a:pt x="97" y="40"/>
                  <a:pt x="97" y="40"/>
                  <a:pt x="97" y="40"/>
                </a:cubicBezTo>
                <a:lnTo>
                  <a:pt x="90" y="61"/>
                </a:lnTo>
                <a:close/>
              </a:path>
            </a:pathLst>
          </a:custGeom>
          <a:solidFill>
            <a:schemeClr val="bg1"/>
          </a:solidFill>
          <a:ln>
            <a:noFill/>
          </a:ln>
        </p:spPr>
        <p:txBody>
          <a:bodyPr/>
          <a:lstStyle/>
          <a:p>
            <a:endParaRPr lang="en-ID"/>
          </a:p>
        </p:txBody>
      </p:sp>
      <p:sp>
        <p:nvSpPr>
          <p:cNvPr id="1048961" name="Freeform 13"/>
          <p:cNvSpPr>
            <a:spLocks noEditPoints="1"/>
          </p:cNvSpPr>
          <p:nvPr/>
        </p:nvSpPr>
        <p:spPr bwMode="auto">
          <a:xfrm>
            <a:off x="2391160" y="5350347"/>
            <a:ext cx="334124" cy="316723"/>
          </a:xfrm>
          <a:custGeom>
            <a:avLst/>
            <a:gdLst>
              <a:gd name="T0" fmla="*/ 438635 w 268"/>
              <a:gd name="T1" fmla="*/ 400089 h 254"/>
              <a:gd name="T2" fmla="*/ 418154 w 268"/>
              <a:gd name="T3" fmla="*/ 400089 h 254"/>
              <a:gd name="T4" fmla="*/ 267960 w 268"/>
              <a:gd name="T5" fmla="*/ 35905 h 254"/>
              <a:gd name="T6" fmla="*/ 228705 w 268"/>
              <a:gd name="T7" fmla="*/ 0 h 254"/>
              <a:gd name="T8" fmla="*/ 189449 w 268"/>
              <a:gd name="T9" fmla="*/ 35905 h 254"/>
              <a:gd name="T10" fmla="*/ 39255 w 268"/>
              <a:gd name="T11" fmla="*/ 400089 h 254"/>
              <a:gd name="T12" fmla="*/ 18774 w 268"/>
              <a:gd name="T13" fmla="*/ 400089 h 254"/>
              <a:gd name="T14" fmla="*/ 0 w 268"/>
              <a:gd name="T15" fmla="*/ 417187 h 254"/>
              <a:gd name="T16" fmla="*/ 18774 w 268"/>
              <a:gd name="T17" fmla="*/ 434285 h 254"/>
              <a:gd name="T18" fmla="*/ 438635 w 268"/>
              <a:gd name="T19" fmla="*/ 434285 h 254"/>
              <a:gd name="T20" fmla="*/ 457409 w 268"/>
              <a:gd name="T21" fmla="*/ 417187 h 254"/>
              <a:gd name="T22" fmla="*/ 438635 w 268"/>
              <a:gd name="T23" fmla="*/ 400089 h 254"/>
              <a:gd name="T24" fmla="*/ 206517 w 268"/>
              <a:gd name="T25" fmla="*/ 44454 h 254"/>
              <a:gd name="T26" fmla="*/ 228705 w 268"/>
              <a:gd name="T27" fmla="*/ 18808 h 254"/>
              <a:gd name="T28" fmla="*/ 250892 w 268"/>
              <a:gd name="T29" fmla="*/ 44454 h 254"/>
              <a:gd name="T30" fmla="*/ 276494 w 268"/>
              <a:gd name="T31" fmla="*/ 107716 h 254"/>
              <a:gd name="T32" fmla="*/ 180916 w 268"/>
              <a:gd name="T33" fmla="*/ 107716 h 254"/>
              <a:gd name="T34" fmla="*/ 206517 w 268"/>
              <a:gd name="T35" fmla="*/ 44454 h 254"/>
              <a:gd name="T36" fmla="*/ 98992 w 268"/>
              <a:gd name="T37" fmla="*/ 304341 h 254"/>
              <a:gd name="T38" fmla="*/ 139954 w 268"/>
              <a:gd name="T39" fmla="*/ 205174 h 254"/>
              <a:gd name="T40" fmla="*/ 317456 w 268"/>
              <a:gd name="T41" fmla="*/ 205174 h 254"/>
              <a:gd name="T42" fmla="*/ 356711 w 268"/>
              <a:gd name="T43" fmla="*/ 304341 h 254"/>
              <a:gd name="T44" fmla="*/ 98992 w 268"/>
              <a:gd name="T45" fmla="*/ 304341 h 25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8" h="254">
                <a:moveTo>
                  <a:pt x="257" y="234"/>
                </a:moveTo>
                <a:cubicBezTo>
                  <a:pt x="245" y="234"/>
                  <a:pt x="245" y="234"/>
                  <a:pt x="245" y="234"/>
                </a:cubicBezTo>
                <a:cubicBezTo>
                  <a:pt x="157" y="21"/>
                  <a:pt x="157" y="21"/>
                  <a:pt x="157" y="21"/>
                </a:cubicBezTo>
                <a:cubicBezTo>
                  <a:pt x="149" y="3"/>
                  <a:pt x="139" y="0"/>
                  <a:pt x="134" y="0"/>
                </a:cubicBezTo>
                <a:cubicBezTo>
                  <a:pt x="128" y="0"/>
                  <a:pt x="118" y="3"/>
                  <a:pt x="111" y="21"/>
                </a:cubicBezTo>
                <a:cubicBezTo>
                  <a:pt x="23" y="234"/>
                  <a:pt x="23" y="234"/>
                  <a:pt x="23" y="234"/>
                </a:cubicBezTo>
                <a:cubicBezTo>
                  <a:pt x="11" y="234"/>
                  <a:pt x="11" y="234"/>
                  <a:pt x="11" y="234"/>
                </a:cubicBezTo>
                <a:cubicBezTo>
                  <a:pt x="5" y="234"/>
                  <a:pt x="0" y="238"/>
                  <a:pt x="0" y="244"/>
                </a:cubicBezTo>
                <a:cubicBezTo>
                  <a:pt x="0" y="249"/>
                  <a:pt x="5" y="254"/>
                  <a:pt x="11" y="254"/>
                </a:cubicBezTo>
                <a:cubicBezTo>
                  <a:pt x="257" y="254"/>
                  <a:pt x="257" y="254"/>
                  <a:pt x="257" y="254"/>
                </a:cubicBezTo>
                <a:cubicBezTo>
                  <a:pt x="263" y="254"/>
                  <a:pt x="268" y="249"/>
                  <a:pt x="268" y="244"/>
                </a:cubicBezTo>
                <a:cubicBezTo>
                  <a:pt x="268" y="238"/>
                  <a:pt x="263" y="234"/>
                  <a:pt x="257" y="234"/>
                </a:cubicBezTo>
                <a:close/>
                <a:moveTo>
                  <a:pt x="121" y="26"/>
                </a:moveTo>
                <a:cubicBezTo>
                  <a:pt x="125" y="17"/>
                  <a:pt x="130" y="11"/>
                  <a:pt x="134" y="11"/>
                </a:cubicBezTo>
                <a:cubicBezTo>
                  <a:pt x="138" y="11"/>
                  <a:pt x="143" y="17"/>
                  <a:pt x="147" y="26"/>
                </a:cubicBezTo>
                <a:cubicBezTo>
                  <a:pt x="162" y="63"/>
                  <a:pt x="162" y="63"/>
                  <a:pt x="162" y="63"/>
                </a:cubicBezTo>
                <a:cubicBezTo>
                  <a:pt x="106" y="63"/>
                  <a:pt x="106" y="63"/>
                  <a:pt x="106" y="63"/>
                </a:cubicBezTo>
                <a:lnTo>
                  <a:pt x="121" y="26"/>
                </a:lnTo>
                <a:close/>
                <a:moveTo>
                  <a:pt x="58" y="178"/>
                </a:moveTo>
                <a:cubicBezTo>
                  <a:pt x="82" y="120"/>
                  <a:pt x="82" y="120"/>
                  <a:pt x="82" y="120"/>
                </a:cubicBezTo>
                <a:cubicBezTo>
                  <a:pt x="186" y="120"/>
                  <a:pt x="186" y="120"/>
                  <a:pt x="186" y="120"/>
                </a:cubicBezTo>
                <a:cubicBezTo>
                  <a:pt x="209" y="178"/>
                  <a:pt x="209" y="178"/>
                  <a:pt x="209" y="178"/>
                </a:cubicBezTo>
                <a:lnTo>
                  <a:pt x="58" y="178"/>
                </a:lnTo>
                <a:close/>
              </a:path>
            </a:pathLst>
          </a:custGeom>
          <a:solidFill>
            <a:schemeClr val="bg1"/>
          </a:solidFill>
          <a:ln>
            <a:noFill/>
          </a:ln>
        </p:spPr>
        <p:txBody>
          <a:bodyPr/>
          <a:lstStyle/>
          <a:p>
            <a:endParaRPr lang="en-ID"/>
          </a:p>
        </p:txBody>
      </p:sp>
      <p:sp>
        <p:nvSpPr>
          <p:cNvPr id="1048962" name="Freeform 20"/>
          <p:cNvSpPr>
            <a:spLocks noEditPoints="1"/>
          </p:cNvSpPr>
          <p:nvPr/>
        </p:nvSpPr>
        <p:spPr bwMode="auto">
          <a:xfrm>
            <a:off x="2373758" y="3490618"/>
            <a:ext cx="367769" cy="280757"/>
          </a:xfrm>
          <a:custGeom>
            <a:avLst/>
            <a:gdLst>
              <a:gd name="T0" fmla="*/ 502953 w 201"/>
              <a:gd name="T1" fmla="*/ 137789 h 153"/>
              <a:gd name="T2" fmla="*/ 472926 w 201"/>
              <a:gd name="T3" fmla="*/ 165346 h 153"/>
              <a:gd name="T4" fmla="*/ 460415 w 201"/>
              <a:gd name="T5" fmla="*/ 165346 h 153"/>
              <a:gd name="T6" fmla="*/ 482935 w 201"/>
              <a:gd name="T7" fmla="*/ 192904 h 153"/>
              <a:gd name="T8" fmla="*/ 452908 w 201"/>
              <a:gd name="T9" fmla="*/ 220462 h 153"/>
              <a:gd name="T10" fmla="*/ 340307 w 201"/>
              <a:gd name="T11" fmla="*/ 220462 h 153"/>
              <a:gd name="T12" fmla="*/ 357822 w 201"/>
              <a:gd name="T13" fmla="*/ 310651 h 153"/>
              <a:gd name="T14" fmla="*/ 332800 w 201"/>
              <a:gd name="T15" fmla="*/ 375787 h 153"/>
              <a:gd name="T16" fmla="*/ 302773 w 201"/>
              <a:gd name="T17" fmla="*/ 330693 h 153"/>
              <a:gd name="T18" fmla="*/ 252728 w 201"/>
              <a:gd name="T19" fmla="*/ 263051 h 153"/>
              <a:gd name="T20" fmla="*/ 197678 w 201"/>
              <a:gd name="T21" fmla="*/ 207936 h 153"/>
              <a:gd name="T22" fmla="*/ 162646 w 201"/>
              <a:gd name="T23" fmla="*/ 202925 h 153"/>
              <a:gd name="T24" fmla="*/ 147633 w 201"/>
              <a:gd name="T25" fmla="*/ 202925 h 153"/>
              <a:gd name="T26" fmla="*/ 147633 w 201"/>
              <a:gd name="T27" fmla="*/ 15031 h 153"/>
              <a:gd name="T28" fmla="*/ 177660 w 201"/>
              <a:gd name="T29" fmla="*/ 15031 h 153"/>
              <a:gd name="T30" fmla="*/ 215194 w 201"/>
              <a:gd name="T31" fmla="*/ 5010 h 153"/>
              <a:gd name="T32" fmla="*/ 240216 w 201"/>
              <a:gd name="T33" fmla="*/ 12526 h 153"/>
              <a:gd name="T34" fmla="*/ 312782 w 201"/>
              <a:gd name="T35" fmla="*/ 0 h 153"/>
              <a:gd name="T36" fmla="*/ 445401 w 201"/>
              <a:gd name="T37" fmla="*/ 0 h 153"/>
              <a:gd name="T38" fmla="*/ 475428 w 201"/>
              <a:gd name="T39" fmla="*/ 27558 h 153"/>
              <a:gd name="T40" fmla="*/ 452908 w 201"/>
              <a:gd name="T41" fmla="*/ 55115 h 153"/>
              <a:gd name="T42" fmla="*/ 465419 w 201"/>
              <a:gd name="T43" fmla="*/ 55115 h 153"/>
              <a:gd name="T44" fmla="*/ 495446 w 201"/>
              <a:gd name="T45" fmla="*/ 82673 h 153"/>
              <a:gd name="T46" fmla="*/ 470424 w 201"/>
              <a:gd name="T47" fmla="*/ 110231 h 153"/>
              <a:gd name="T48" fmla="*/ 472926 w 201"/>
              <a:gd name="T49" fmla="*/ 110231 h 153"/>
              <a:gd name="T50" fmla="*/ 502953 w 201"/>
              <a:gd name="T51" fmla="*/ 137789 h 153"/>
              <a:gd name="T52" fmla="*/ 0 w 201"/>
              <a:gd name="T53" fmla="*/ 2505 h 153"/>
              <a:gd name="T54" fmla="*/ 130117 w 201"/>
              <a:gd name="T55" fmla="*/ 2505 h 153"/>
              <a:gd name="T56" fmla="*/ 130117 w 201"/>
              <a:gd name="T57" fmla="*/ 258041 h 153"/>
              <a:gd name="T58" fmla="*/ 0 w 201"/>
              <a:gd name="T59" fmla="*/ 258041 h 153"/>
              <a:gd name="T60" fmla="*/ 0 w 201"/>
              <a:gd name="T61" fmla="*/ 2505 h 153"/>
              <a:gd name="T62" fmla="*/ 95086 w 201"/>
              <a:gd name="T63" fmla="*/ 57621 h 153"/>
              <a:gd name="T64" fmla="*/ 110099 w 201"/>
              <a:gd name="T65" fmla="*/ 42589 h 153"/>
              <a:gd name="T66" fmla="*/ 95086 w 201"/>
              <a:gd name="T67" fmla="*/ 25052 h 153"/>
              <a:gd name="T68" fmla="*/ 77570 w 201"/>
              <a:gd name="T69" fmla="*/ 42589 h 153"/>
              <a:gd name="T70" fmla="*/ 95086 w 201"/>
              <a:gd name="T71" fmla="*/ 57621 h 15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01" h="153">
                <a:moveTo>
                  <a:pt x="201" y="55"/>
                </a:moveTo>
                <a:cubicBezTo>
                  <a:pt x="201" y="61"/>
                  <a:pt x="196" y="66"/>
                  <a:pt x="189" y="66"/>
                </a:cubicBezTo>
                <a:cubicBezTo>
                  <a:pt x="184" y="66"/>
                  <a:pt x="184" y="66"/>
                  <a:pt x="184" y="66"/>
                </a:cubicBezTo>
                <a:cubicBezTo>
                  <a:pt x="189" y="67"/>
                  <a:pt x="193" y="71"/>
                  <a:pt x="193" y="77"/>
                </a:cubicBezTo>
                <a:cubicBezTo>
                  <a:pt x="193" y="83"/>
                  <a:pt x="188" y="88"/>
                  <a:pt x="181" y="88"/>
                </a:cubicBezTo>
                <a:cubicBezTo>
                  <a:pt x="136" y="88"/>
                  <a:pt x="136" y="88"/>
                  <a:pt x="136" y="88"/>
                </a:cubicBezTo>
                <a:cubicBezTo>
                  <a:pt x="130" y="95"/>
                  <a:pt x="141" y="105"/>
                  <a:pt x="143" y="124"/>
                </a:cubicBezTo>
                <a:cubicBezTo>
                  <a:pt x="144" y="135"/>
                  <a:pt x="143" y="146"/>
                  <a:pt x="133" y="150"/>
                </a:cubicBezTo>
                <a:cubicBezTo>
                  <a:pt x="123" y="153"/>
                  <a:pt x="124" y="139"/>
                  <a:pt x="121" y="132"/>
                </a:cubicBezTo>
                <a:cubicBezTo>
                  <a:pt x="115" y="118"/>
                  <a:pt x="105" y="112"/>
                  <a:pt x="101" y="105"/>
                </a:cubicBezTo>
                <a:cubicBezTo>
                  <a:pt x="96" y="99"/>
                  <a:pt x="86" y="87"/>
                  <a:pt x="79" y="83"/>
                </a:cubicBezTo>
                <a:cubicBezTo>
                  <a:pt x="75" y="81"/>
                  <a:pt x="69" y="81"/>
                  <a:pt x="65" y="81"/>
                </a:cubicBezTo>
                <a:cubicBezTo>
                  <a:pt x="59" y="81"/>
                  <a:pt x="59" y="81"/>
                  <a:pt x="59" y="81"/>
                </a:cubicBezTo>
                <a:cubicBezTo>
                  <a:pt x="59" y="6"/>
                  <a:pt x="59" y="6"/>
                  <a:pt x="59" y="6"/>
                </a:cubicBezTo>
                <a:cubicBezTo>
                  <a:pt x="71" y="6"/>
                  <a:pt x="71" y="6"/>
                  <a:pt x="71" y="6"/>
                </a:cubicBezTo>
                <a:cubicBezTo>
                  <a:pt x="75" y="6"/>
                  <a:pt x="82" y="2"/>
                  <a:pt x="86" y="2"/>
                </a:cubicBezTo>
                <a:cubicBezTo>
                  <a:pt x="90" y="2"/>
                  <a:pt x="91" y="5"/>
                  <a:pt x="96" y="5"/>
                </a:cubicBezTo>
                <a:cubicBezTo>
                  <a:pt x="102" y="5"/>
                  <a:pt x="118" y="0"/>
                  <a:pt x="125" y="0"/>
                </a:cubicBezTo>
                <a:cubicBezTo>
                  <a:pt x="178" y="0"/>
                  <a:pt x="178" y="0"/>
                  <a:pt x="178" y="0"/>
                </a:cubicBezTo>
                <a:cubicBezTo>
                  <a:pt x="185" y="0"/>
                  <a:pt x="190" y="5"/>
                  <a:pt x="190" y="11"/>
                </a:cubicBezTo>
                <a:cubicBezTo>
                  <a:pt x="190" y="16"/>
                  <a:pt x="186" y="21"/>
                  <a:pt x="181" y="22"/>
                </a:cubicBezTo>
                <a:cubicBezTo>
                  <a:pt x="186" y="22"/>
                  <a:pt x="186" y="22"/>
                  <a:pt x="186" y="22"/>
                </a:cubicBezTo>
                <a:cubicBezTo>
                  <a:pt x="192" y="22"/>
                  <a:pt x="198" y="27"/>
                  <a:pt x="198" y="33"/>
                </a:cubicBezTo>
                <a:cubicBezTo>
                  <a:pt x="198" y="38"/>
                  <a:pt x="194" y="42"/>
                  <a:pt x="188" y="44"/>
                </a:cubicBezTo>
                <a:cubicBezTo>
                  <a:pt x="189" y="44"/>
                  <a:pt x="189" y="44"/>
                  <a:pt x="189" y="44"/>
                </a:cubicBezTo>
                <a:cubicBezTo>
                  <a:pt x="196" y="44"/>
                  <a:pt x="201" y="49"/>
                  <a:pt x="201" y="55"/>
                </a:cubicBezTo>
                <a:moveTo>
                  <a:pt x="0" y="1"/>
                </a:moveTo>
                <a:cubicBezTo>
                  <a:pt x="52" y="1"/>
                  <a:pt x="52" y="1"/>
                  <a:pt x="52" y="1"/>
                </a:cubicBezTo>
                <a:cubicBezTo>
                  <a:pt x="52" y="103"/>
                  <a:pt x="52" y="103"/>
                  <a:pt x="52" y="103"/>
                </a:cubicBezTo>
                <a:cubicBezTo>
                  <a:pt x="0" y="103"/>
                  <a:pt x="0" y="103"/>
                  <a:pt x="0" y="103"/>
                </a:cubicBezTo>
                <a:lnTo>
                  <a:pt x="0" y="1"/>
                </a:lnTo>
                <a:close/>
                <a:moveTo>
                  <a:pt x="38" y="23"/>
                </a:moveTo>
                <a:cubicBezTo>
                  <a:pt x="41" y="23"/>
                  <a:pt x="44" y="20"/>
                  <a:pt x="44" y="17"/>
                </a:cubicBezTo>
                <a:cubicBezTo>
                  <a:pt x="44" y="13"/>
                  <a:pt x="41" y="10"/>
                  <a:pt x="38" y="10"/>
                </a:cubicBezTo>
                <a:cubicBezTo>
                  <a:pt x="34" y="10"/>
                  <a:pt x="31" y="13"/>
                  <a:pt x="31" y="17"/>
                </a:cubicBezTo>
                <a:cubicBezTo>
                  <a:pt x="31" y="20"/>
                  <a:pt x="34" y="23"/>
                  <a:pt x="38" y="23"/>
                </a:cubicBezTo>
              </a:path>
            </a:pathLst>
          </a:custGeom>
          <a:solidFill>
            <a:schemeClr val="bg1"/>
          </a:solidFill>
          <a:ln>
            <a:noFill/>
          </a:ln>
        </p:spPr>
        <p:txBody>
          <a:bodyPr/>
          <a:lstStyle/>
          <a:p>
            <a:endParaRPr lang="en-ID"/>
          </a:p>
        </p:txBody>
      </p:sp>
      <p:cxnSp>
        <p:nvCxnSpPr>
          <p:cNvPr id="3145740" name="Straight Connector 29"/>
          <p:cNvCxnSpPr>
            <a:cxnSpLocks/>
          </p:cNvCxnSpPr>
          <p:nvPr/>
        </p:nvCxnSpPr>
        <p:spPr>
          <a:xfrm>
            <a:off x="3826272" y="3198259"/>
            <a:ext cx="607341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5741" name="Straight Connector 30"/>
          <p:cNvCxnSpPr>
            <a:cxnSpLocks/>
          </p:cNvCxnSpPr>
          <p:nvPr/>
        </p:nvCxnSpPr>
        <p:spPr>
          <a:xfrm>
            <a:off x="3826272" y="4089258"/>
            <a:ext cx="607341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5742" name="Straight Connector 31"/>
          <p:cNvCxnSpPr>
            <a:cxnSpLocks/>
          </p:cNvCxnSpPr>
          <p:nvPr/>
        </p:nvCxnSpPr>
        <p:spPr>
          <a:xfrm>
            <a:off x="3826272" y="5041746"/>
            <a:ext cx="607341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5743" name="Straight Connector 32"/>
          <p:cNvCxnSpPr>
            <a:cxnSpLocks/>
          </p:cNvCxnSpPr>
          <p:nvPr/>
        </p:nvCxnSpPr>
        <p:spPr>
          <a:xfrm>
            <a:off x="3826272" y="5932745"/>
            <a:ext cx="607341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48963" name="文本框 27"/>
          <p:cNvSpPr txBox="1"/>
          <p:nvPr/>
        </p:nvSpPr>
        <p:spPr>
          <a:xfrm>
            <a:off x="3386304" y="2293530"/>
            <a:ext cx="8156520" cy="646331"/>
          </a:xfrm>
          <a:prstGeom prst="rect">
            <a:avLst/>
          </a:prstGeom>
          <a:noFill/>
        </p:spPr>
        <p:txBody>
          <a:bodyPr wrap="square" rtlCol="0">
            <a:spAutoFit/>
            <a:scene3d>
              <a:camera prst="orthographicFront"/>
              <a:lightRig rig="threePt" dir="t"/>
            </a:scene3d>
            <a:sp3d contourW="12700"/>
          </a:bodyPr>
          <a:lstStyle/>
          <a:p>
            <a:pPr algn="ctr" rtl="1"/>
            <a:r>
              <a:rPr lang="" altLang="zh-CN" b="1" dirty="0">
                <a:solidFill>
                  <a:schemeClr val="tx1">
                    <a:lumMod val="75000"/>
                    <a:lumOff val="25000"/>
                  </a:schemeClr>
                </a:solidFill>
                <a:latin typeface="Calibri" panose="020F0502020204030204" pitchFamily="34" charset="0"/>
              </a:rPr>
              <a:t>تحقق القيادة الرشيقة فهما أفضل لماهية الادوار التي يكلفون بها، وانجاز أفضل لتطبيقات الرشاقة داخل
المنظمة وبما يشبع ثقافة تحقق متطلبات السلوكيات الرشيقة من خلال تبادل المعلومات والتغذية العكسية.</a:t>
            </a:r>
            <a:endParaRPr lang="zh-CN" altLang="en-US" b="1" dirty="0">
              <a:solidFill>
                <a:schemeClr val="tx1">
                  <a:lumMod val="75000"/>
                  <a:lumOff val="25000"/>
                </a:schemeClr>
              </a:solidFill>
              <a:latin typeface="Calibri" panose="020F0502020204030204" pitchFamily="34" charset="0"/>
            </a:endParaRPr>
          </a:p>
        </p:txBody>
      </p:sp>
      <p:sp>
        <p:nvSpPr>
          <p:cNvPr id="1048965" name="文本框 29"/>
          <p:cNvSpPr txBox="1"/>
          <p:nvPr/>
        </p:nvSpPr>
        <p:spPr>
          <a:xfrm>
            <a:off x="3428339" y="3164627"/>
            <a:ext cx="8275582" cy="923330"/>
          </a:xfrm>
          <a:prstGeom prst="rect">
            <a:avLst/>
          </a:prstGeom>
          <a:noFill/>
        </p:spPr>
        <p:txBody>
          <a:bodyPr wrap="square" rtlCol="0">
            <a:spAutoFit/>
            <a:scene3d>
              <a:camera prst="orthographicFront"/>
              <a:lightRig rig="threePt" dir="t"/>
            </a:scene3d>
            <a:sp3d contourW="12700"/>
          </a:bodyPr>
          <a:lstStyle/>
          <a:p>
            <a:pPr algn="ctr" rtl="1"/>
            <a:r>
              <a:rPr lang="" altLang="zh-CN" b="1" dirty="0">
                <a:solidFill>
                  <a:schemeClr val="tx1">
                    <a:lumMod val="75000"/>
                    <a:lumOff val="25000"/>
                  </a:schemeClr>
                </a:solidFill>
                <a:latin typeface="Calibri" panose="020F0502020204030204" pitchFamily="34" charset="0"/>
              </a:rPr>
              <a:t>يتضمن الفكر الرشيق للقيادة اعتقادا بأن الافراد في المنظمة يشكلون رأس المال الفكري والاهم في 
تشكيل هيكلة المنظمة، وعليه يجب أن يكون دورهم واضح وفعال في اتخاذ القرارات والمشاركة في وضع 
الحلول الناجعة للمشاكل فضلا عن تقديم الاقترحات البناءة.</a:t>
            </a:r>
            <a:endParaRPr lang="zh-CN" altLang="en-US" b="1" dirty="0">
              <a:solidFill>
                <a:schemeClr val="tx1">
                  <a:lumMod val="75000"/>
                  <a:lumOff val="25000"/>
                </a:schemeClr>
              </a:solidFill>
              <a:latin typeface="Calibri" panose="020F0502020204030204" pitchFamily="34" charset="0"/>
            </a:endParaRPr>
          </a:p>
        </p:txBody>
      </p:sp>
      <p:sp>
        <p:nvSpPr>
          <p:cNvPr id="1048967" name="文本框 31"/>
          <p:cNvSpPr txBox="1"/>
          <p:nvPr/>
        </p:nvSpPr>
        <p:spPr>
          <a:xfrm>
            <a:off x="3428339" y="4378655"/>
            <a:ext cx="8009461" cy="646331"/>
          </a:xfrm>
          <a:prstGeom prst="rect">
            <a:avLst/>
          </a:prstGeom>
          <a:noFill/>
        </p:spPr>
        <p:txBody>
          <a:bodyPr wrap="square" rtlCol="0">
            <a:spAutoFit/>
            <a:scene3d>
              <a:camera prst="orthographicFront"/>
              <a:lightRig rig="threePt" dir="t"/>
            </a:scene3d>
            <a:sp3d contourW="12700"/>
          </a:bodyPr>
          <a:lstStyle/>
          <a:p>
            <a:pPr algn="ctr" rtl="1"/>
            <a:r>
              <a:rPr lang="" altLang="zh-CN" b="1" dirty="0">
                <a:solidFill>
                  <a:schemeClr val="tx1">
                    <a:lumMod val="75000"/>
                    <a:lumOff val="25000"/>
                  </a:schemeClr>
                </a:solidFill>
                <a:latin typeface="Calibri" panose="020F0502020204030204" pitchFamily="34" charset="0"/>
              </a:rPr>
              <a:t>أن توافر مستويات عالية من سلوكيات القيادة الرشيقة يوجد روابط علائقية بين القائد والعاملين قائمة 
على المحبة الاحترام المتبادل.</a:t>
            </a:r>
            <a:endParaRPr lang="zh-CN" altLang="en-US" b="1" dirty="0">
              <a:solidFill>
                <a:schemeClr val="tx1">
                  <a:lumMod val="75000"/>
                  <a:lumOff val="25000"/>
                </a:schemeClr>
              </a:solidFill>
              <a:latin typeface="Calibri" panose="020F0502020204030204" pitchFamily="34" charset="0"/>
            </a:endParaRPr>
          </a:p>
        </p:txBody>
      </p:sp>
      <p:sp>
        <p:nvSpPr>
          <p:cNvPr id="1048969" name="文本框 33"/>
          <p:cNvSpPr txBox="1"/>
          <p:nvPr/>
        </p:nvSpPr>
        <p:spPr>
          <a:xfrm>
            <a:off x="3724179" y="5240520"/>
            <a:ext cx="7536656" cy="646331"/>
          </a:xfrm>
          <a:prstGeom prst="rect">
            <a:avLst/>
          </a:prstGeom>
          <a:noFill/>
        </p:spPr>
        <p:txBody>
          <a:bodyPr wrap="square" rtlCol="0">
            <a:spAutoFit/>
            <a:scene3d>
              <a:camera prst="orthographicFront"/>
              <a:lightRig rig="threePt" dir="t"/>
            </a:scene3d>
            <a:sp3d contourW="12700"/>
          </a:bodyPr>
          <a:lstStyle/>
          <a:p>
            <a:pPr algn="ctr" rtl="1"/>
            <a:r>
              <a:rPr lang="" altLang="zh-CN" b="1" dirty="0">
                <a:solidFill>
                  <a:schemeClr val="tx1">
                    <a:lumMod val="75000"/>
                    <a:lumOff val="25000"/>
                  </a:schemeClr>
                </a:solidFill>
                <a:latin typeface="Calibri" panose="020F0502020204030204" pitchFamily="34" charset="0"/>
              </a:rPr>
              <a:t>أن إحدى أهم مزايا القيادة الرشيقة هو السيطرة والتحكم بالوقت من خلال تحقيق استخداما أفضل للوقت
وتقليل الهدر فيه وبالتالي تقيل هدر الطاقات.</a:t>
            </a:r>
            <a:endParaRPr lang="zh-CN" altLang="en-US" b="1" dirty="0">
              <a:solidFill>
                <a:schemeClr val="tx1">
                  <a:lumMod val="75000"/>
                  <a:lumOff val="25000"/>
                </a:schemeClr>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948"/>
                                        </p:tgtEl>
                                        <p:attrNameLst>
                                          <p:attrName>style.visibility</p:attrName>
                                        </p:attrNameLst>
                                      </p:cBhvr>
                                      <p:to>
                                        <p:strVal val="visible"/>
                                      </p:to>
                                    </p:set>
                                    <p:anim calcmode="lin" valueType="num">
                                      <p:cBhvr>
                                        <p:cTn id="7" dur="1000" fill="hold"/>
                                        <p:tgtEl>
                                          <p:spTgt spid="1048948"/>
                                        </p:tgtEl>
                                        <p:attrNameLst>
                                          <p:attrName>ppt_w</p:attrName>
                                        </p:attrNameLst>
                                      </p:cBhvr>
                                      <p:tavLst>
                                        <p:tav tm="0">
                                          <p:val>
                                            <p:strVal val="#ppt_w+.3"/>
                                          </p:val>
                                        </p:tav>
                                        <p:tav tm="100000">
                                          <p:val>
                                            <p:strVal val="#ppt_w"/>
                                          </p:val>
                                        </p:tav>
                                      </p:tavLst>
                                    </p:anim>
                                    <p:anim calcmode="lin" valueType="num">
                                      <p:cBhvr>
                                        <p:cTn id="8" dur="1000" fill="hold"/>
                                        <p:tgtEl>
                                          <p:spTgt spid="1048948"/>
                                        </p:tgtEl>
                                        <p:attrNameLst>
                                          <p:attrName>ppt_h</p:attrName>
                                        </p:attrNameLst>
                                      </p:cBhvr>
                                      <p:tavLst>
                                        <p:tav tm="0">
                                          <p:val>
                                            <p:strVal val="#ppt_h"/>
                                          </p:val>
                                        </p:tav>
                                        <p:tav tm="100000">
                                          <p:val>
                                            <p:strVal val="#ppt_h"/>
                                          </p:val>
                                        </p:tav>
                                      </p:tavLst>
                                    </p:anim>
                                    <p:animEffect transition="in" filter="fade">
                                      <p:cBhvr>
                                        <p:cTn id="9" dur="1000"/>
                                        <p:tgtEl>
                                          <p:spTgt spid="1048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文本框 23"/>
          <p:cNvSpPr txBox="1"/>
          <p:nvPr/>
        </p:nvSpPr>
        <p:spPr>
          <a:xfrm>
            <a:off x="3954323" y="1185258"/>
            <a:ext cx="4232249" cy="830997"/>
          </a:xfrm>
          <a:prstGeom prst="rect">
            <a:avLst/>
          </a:prstGeom>
          <a:noFill/>
        </p:spPr>
        <p:txBody>
          <a:bodyPr wrap="none" rtlCol="0">
            <a:spAutoFit/>
          </a:bodyPr>
          <a:lstStyle/>
          <a:p>
            <a:r>
              <a:rPr lang="" altLang="zh-CN" sz="4800" b="1" dirty="0">
                <a:solidFill>
                  <a:srgbClr val="1C5D7F"/>
                </a:solidFill>
                <a:latin typeface="Calibri" panose="020F0502020204030204" pitchFamily="34" charset="0"/>
                <a:ea typeface="张海山锐线体2.0" panose="02000000000000000000" pitchFamily="2" charset="-122"/>
              </a:rPr>
              <a:t>أبعاد القيادة الرشيقة </a:t>
            </a:r>
            <a:endParaRPr lang="zh-CN" altLang="en-US" sz="4800" b="1" dirty="0">
              <a:solidFill>
                <a:srgbClr val="1C5D7F"/>
              </a:solidFill>
              <a:latin typeface="Calibri" panose="020F0502020204030204" pitchFamily="34" charset="0"/>
              <a:ea typeface="张海山锐线体2.0" panose="02000000000000000000" pitchFamily="2" charset="-122"/>
            </a:endParaRPr>
          </a:p>
        </p:txBody>
      </p:sp>
      <p:sp>
        <p:nvSpPr>
          <p:cNvPr id="1048647"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48"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49" name="Freeform 27"/>
          <p:cNvSpPr/>
          <p:nvPr/>
        </p:nvSpPr>
        <p:spPr bwMode="auto">
          <a:xfrm>
            <a:off x="5427937" y="2469026"/>
            <a:ext cx="1286283" cy="1112427"/>
          </a:xfrm>
          <a:custGeom>
            <a:avLst/>
            <a:gdLst>
              <a:gd name="T0" fmla="*/ 0 w 1021"/>
              <a:gd name="T1" fmla="*/ 883 h 883"/>
              <a:gd name="T2" fmla="*/ 510 w 1021"/>
              <a:gd name="T3" fmla="*/ 0 h 883"/>
              <a:gd name="T4" fmla="*/ 1021 w 1021"/>
              <a:gd name="T5" fmla="*/ 883 h 883"/>
              <a:gd name="T6" fmla="*/ 0 w 1021"/>
              <a:gd name="T7" fmla="*/ 883 h 883"/>
            </a:gdLst>
            <a:ahLst/>
            <a:cxnLst>
              <a:cxn ang="0">
                <a:pos x="T0" y="T1"/>
              </a:cxn>
              <a:cxn ang="0">
                <a:pos x="T2" y="T3"/>
              </a:cxn>
              <a:cxn ang="0">
                <a:pos x="T4" y="T5"/>
              </a:cxn>
              <a:cxn ang="0">
                <a:pos x="T6" y="T7"/>
              </a:cxn>
            </a:cxnLst>
            <a:rect l="0" t="0" r="r" b="b"/>
            <a:pathLst>
              <a:path w="1021" h="883">
                <a:moveTo>
                  <a:pt x="0" y="883"/>
                </a:moveTo>
                <a:lnTo>
                  <a:pt x="510" y="0"/>
                </a:lnTo>
                <a:lnTo>
                  <a:pt x="1021" y="883"/>
                </a:lnTo>
                <a:lnTo>
                  <a:pt x="0" y="883"/>
                </a:lnTo>
                <a:close/>
              </a:path>
            </a:pathLst>
          </a:custGeom>
          <a:solidFill>
            <a:srgbClr val="29698C"/>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48650" name="Freeform 31"/>
          <p:cNvSpPr/>
          <p:nvPr/>
        </p:nvSpPr>
        <p:spPr bwMode="auto">
          <a:xfrm>
            <a:off x="4790464" y="3572634"/>
            <a:ext cx="1286283" cy="1112427"/>
          </a:xfrm>
          <a:custGeom>
            <a:avLst/>
            <a:gdLst>
              <a:gd name="T0" fmla="*/ 0 w 1021"/>
              <a:gd name="T1" fmla="*/ 883 h 883"/>
              <a:gd name="T2" fmla="*/ 511 w 1021"/>
              <a:gd name="T3" fmla="*/ 0 h 883"/>
              <a:gd name="T4" fmla="*/ 1021 w 1021"/>
              <a:gd name="T5" fmla="*/ 883 h 883"/>
              <a:gd name="T6" fmla="*/ 0 w 1021"/>
              <a:gd name="T7" fmla="*/ 883 h 883"/>
            </a:gdLst>
            <a:ahLst/>
            <a:cxnLst>
              <a:cxn ang="0">
                <a:pos x="T0" y="T1"/>
              </a:cxn>
              <a:cxn ang="0">
                <a:pos x="T2" y="T3"/>
              </a:cxn>
              <a:cxn ang="0">
                <a:pos x="T4" y="T5"/>
              </a:cxn>
              <a:cxn ang="0">
                <a:pos x="T6" y="T7"/>
              </a:cxn>
            </a:cxnLst>
            <a:rect l="0" t="0" r="r" b="b"/>
            <a:pathLst>
              <a:path w="1021" h="883">
                <a:moveTo>
                  <a:pt x="0" y="883"/>
                </a:moveTo>
                <a:lnTo>
                  <a:pt x="511" y="0"/>
                </a:lnTo>
                <a:lnTo>
                  <a:pt x="1021" y="883"/>
                </a:lnTo>
                <a:lnTo>
                  <a:pt x="0" y="883"/>
                </a:ln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48651" name="Freeform 36"/>
          <p:cNvSpPr/>
          <p:nvPr/>
        </p:nvSpPr>
        <p:spPr bwMode="auto">
          <a:xfrm>
            <a:off x="5434236" y="4685061"/>
            <a:ext cx="1286283" cy="1114947"/>
          </a:xfrm>
          <a:custGeom>
            <a:avLst/>
            <a:gdLst>
              <a:gd name="T0" fmla="*/ 0 w 1021"/>
              <a:gd name="T1" fmla="*/ 885 h 885"/>
              <a:gd name="T2" fmla="*/ 510 w 1021"/>
              <a:gd name="T3" fmla="*/ 0 h 885"/>
              <a:gd name="T4" fmla="*/ 1021 w 1021"/>
              <a:gd name="T5" fmla="*/ 885 h 885"/>
              <a:gd name="T6" fmla="*/ 0 w 1021"/>
              <a:gd name="T7" fmla="*/ 885 h 885"/>
            </a:gdLst>
            <a:ahLst/>
            <a:cxnLst>
              <a:cxn ang="0">
                <a:pos x="T0" y="T1"/>
              </a:cxn>
              <a:cxn ang="0">
                <a:pos x="T2" y="T3"/>
              </a:cxn>
              <a:cxn ang="0">
                <a:pos x="T4" y="T5"/>
              </a:cxn>
              <a:cxn ang="0">
                <a:pos x="T6" y="T7"/>
              </a:cxn>
            </a:cxnLst>
            <a:rect l="0" t="0" r="r" b="b"/>
            <a:pathLst>
              <a:path w="1021" h="885">
                <a:moveTo>
                  <a:pt x="0" y="885"/>
                </a:moveTo>
                <a:lnTo>
                  <a:pt x="510" y="0"/>
                </a:lnTo>
                <a:lnTo>
                  <a:pt x="1021" y="885"/>
                </a:lnTo>
                <a:lnTo>
                  <a:pt x="0" y="885"/>
                </a:ln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48652" name="Freeform 38"/>
          <p:cNvSpPr/>
          <p:nvPr/>
        </p:nvSpPr>
        <p:spPr bwMode="auto">
          <a:xfrm>
            <a:off x="6070448" y="3572634"/>
            <a:ext cx="1286283" cy="1112427"/>
          </a:xfrm>
          <a:custGeom>
            <a:avLst/>
            <a:gdLst>
              <a:gd name="T0" fmla="*/ 0 w 1021"/>
              <a:gd name="T1" fmla="*/ 883 h 883"/>
              <a:gd name="T2" fmla="*/ 511 w 1021"/>
              <a:gd name="T3" fmla="*/ 0 h 883"/>
              <a:gd name="T4" fmla="*/ 1021 w 1021"/>
              <a:gd name="T5" fmla="*/ 883 h 883"/>
              <a:gd name="T6" fmla="*/ 0 w 1021"/>
              <a:gd name="T7" fmla="*/ 883 h 883"/>
            </a:gdLst>
            <a:ahLst/>
            <a:cxnLst>
              <a:cxn ang="0">
                <a:pos x="T0" y="T1"/>
              </a:cxn>
              <a:cxn ang="0">
                <a:pos x="T2" y="T3"/>
              </a:cxn>
              <a:cxn ang="0">
                <a:pos x="T4" y="T5"/>
              </a:cxn>
              <a:cxn ang="0">
                <a:pos x="T6" y="T7"/>
              </a:cxn>
            </a:cxnLst>
            <a:rect l="0" t="0" r="r" b="b"/>
            <a:pathLst>
              <a:path w="1021" h="883">
                <a:moveTo>
                  <a:pt x="0" y="883"/>
                </a:moveTo>
                <a:lnTo>
                  <a:pt x="511" y="0"/>
                </a:lnTo>
                <a:lnTo>
                  <a:pt x="1021" y="883"/>
                </a:lnTo>
                <a:lnTo>
                  <a:pt x="0" y="883"/>
                </a:ln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48653" name="Freeform 40"/>
          <p:cNvSpPr/>
          <p:nvPr/>
        </p:nvSpPr>
        <p:spPr bwMode="auto">
          <a:xfrm>
            <a:off x="4147953" y="4685061"/>
            <a:ext cx="1286283" cy="1114947"/>
          </a:xfrm>
          <a:custGeom>
            <a:avLst/>
            <a:gdLst>
              <a:gd name="T0" fmla="*/ 0 w 1021"/>
              <a:gd name="T1" fmla="*/ 885 h 885"/>
              <a:gd name="T2" fmla="*/ 510 w 1021"/>
              <a:gd name="T3" fmla="*/ 0 h 885"/>
              <a:gd name="T4" fmla="*/ 1021 w 1021"/>
              <a:gd name="T5" fmla="*/ 885 h 885"/>
              <a:gd name="T6" fmla="*/ 0 w 1021"/>
              <a:gd name="T7" fmla="*/ 885 h 885"/>
            </a:gdLst>
            <a:ahLst/>
            <a:cxnLst>
              <a:cxn ang="0">
                <a:pos x="T0" y="T1"/>
              </a:cxn>
              <a:cxn ang="0">
                <a:pos x="T2" y="T3"/>
              </a:cxn>
              <a:cxn ang="0">
                <a:pos x="T4" y="T5"/>
              </a:cxn>
              <a:cxn ang="0">
                <a:pos x="T6" y="T7"/>
              </a:cxn>
            </a:cxnLst>
            <a:rect l="0" t="0" r="r" b="b"/>
            <a:pathLst>
              <a:path w="1021" h="885">
                <a:moveTo>
                  <a:pt x="0" y="885"/>
                </a:moveTo>
                <a:lnTo>
                  <a:pt x="510" y="0"/>
                </a:lnTo>
                <a:lnTo>
                  <a:pt x="1021" y="885"/>
                </a:lnTo>
                <a:lnTo>
                  <a:pt x="0" y="885"/>
                </a:lnTo>
                <a:close/>
              </a:path>
            </a:pathLst>
          </a:custGeom>
          <a:solidFill>
            <a:srgbClr val="29698C"/>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48654" name="Freeform 42"/>
          <p:cNvSpPr/>
          <p:nvPr/>
        </p:nvSpPr>
        <p:spPr bwMode="auto">
          <a:xfrm>
            <a:off x="6714220" y="4685061"/>
            <a:ext cx="1286283" cy="1114947"/>
          </a:xfrm>
          <a:custGeom>
            <a:avLst/>
            <a:gdLst>
              <a:gd name="T0" fmla="*/ 0 w 1021"/>
              <a:gd name="T1" fmla="*/ 885 h 885"/>
              <a:gd name="T2" fmla="*/ 510 w 1021"/>
              <a:gd name="T3" fmla="*/ 0 h 885"/>
              <a:gd name="T4" fmla="*/ 1021 w 1021"/>
              <a:gd name="T5" fmla="*/ 885 h 885"/>
              <a:gd name="T6" fmla="*/ 0 w 1021"/>
              <a:gd name="T7" fmla="*/ 885 h 885"/>
            </a:gdLst>
            <a:ahLst/>
            <a:cxnLst>
              <a:cxn ang="0">
                <a:pos x="T0" y="T1"/>
              </a:cxn>
              <a:cxn ang="0">
                <a:pos x="T2" y="T3"/>
              </a:cxn>
              <a:cxn ang="0">
                <a:pos x="T4" y="T5"/>
              </a:cxn>
              <a:cxn ang="0">
                <a:pos x="T6" y="T7"/>
              </a:cxn>
            </a:cxnLst>
            <a:rect l="0" t="0" r="r" b="b"/>
            <a:pathLst>
              <a:path w="1021" h="885">
                <a:moveTo>
                  <a:pt x="0" y="885"/>
                </a:moveTo>
                <a:lnTo>
                  <a:pt x="510" y="0"/>
                </a:lnTo>
                <a:lnTo>
                  <a:pt x="1021" y="885"/>
                </a:lnTo>
                <a:lnTo>
                  <a:pt x="0" y="885"/>
                </a:lnTo>
                <a:close/>
              </a:path>
            </a:pathLst>
          </a:custGeom>
          <a:solidFill>
            <a:srgbClr val="29698C"/>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48655" name="Freeform 10"/>
          <p:cNvSpPr>
            <a:spLocks noChangeArrowheads="1"/>
          </p:cNvSpPr>
          <p:nvPr/>
        </p:nvSpPr>
        <p:spPr bwMode="auto">
          <a:xfrm>
            <a:off x="5235140" y="4082528"/>
            <a:ext cx="396932" cy="318174"/>
          </a:xfrm>
          <a:custGeom>
            <a:avLst/>
            <a:gdLst>
              <a:gd name="T0" fmla="*/ 179752 w 444"/>
              <a:gd name="T1" fmla="*/ 16214 h 356"/>
              <a:gd name="T2" fmla="*/ 179752 w 444"/>
              <a:gd name="T3" fmla="*/ 16214 h 356"/>
              <a:gd name="T4" fmla="*/ 111726 w 444"/>
              <a:gd name="T5" fmla="*/ 16214 h 356"/>
              <a:gd name="T6" fmla="*/ 99562 w 444"/>
              <a:gd name="T7" fmla="*/ 27924 h 356"/>
              <a:gd name="T8" fmla="*/ 87849 w 444"/>
              <a:gd name="T9" fmla="*/ 16214 h 356"/>
              <a:gd name="T10" fmla="*/ 20273 w 444"/>
              <a:gd name="T11" fmla="*/ 16214 h 356"/>
              <a:gd name="T12" fmla="*/ 20273 w 444"/>
              <a:gd name="T13" fmla="*/ 83772 h 356"/>
              <a:gd name="T14" fmla="*/ 99562 w 444"/>
              <a:gd name="T15" fmla="*/ 159887 h 356"/>
              <a:gd name="T16" fmla="*/ 179752 w 444"/>
              <a:gd name="T17" fmla="*/ 83772 h 356"/>
              <a:gd name="T18" fmla="*/ 179752 w 444"/>
              <a:gd name="T19" fmla="*/ 16214 h 3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4" h="356">
                <a:moveTo>
                  <a:pt x="399" y="36"/>
                </a:moveTo>
                <a:lnTo>
                  <a:pt x="399" y="36"/>
                </a:lnTo>
                <a:cubicBezTo>
                  <a:pt x="355" y="0"/>
                  <a:pt x="293" y="0"/>
                  <a:pt x="248" y="36"/>
                </a:cubicBezTo>
                <a:cubicBezTo>
                  <a:pt x="221" y="62"/>
                  <a:pt x="221" y="62"/>
                  <a:pt x="221" y="62"/>
                </a:cubicBezTo>
                <a:cubicBezTo>
                  <a:pt x="195" y="36"/>
                  <a:pt x="195" y="36"/>
                  <a:pt x="195" y="36"/>
                </a:cubicBezTo>
                <a:cubicBezTo>
                  <a:pt x="151" y="0"/>
                  <a:pt x="89" y="0"/>
                  <a:pt x="45" y="36"/>
                </a:cubicBezTo>
                <a:cubicBezTo>
                  <a:pt x="0" y="80"/>
                  <a:pt x="0" y="151"/>
                  <a:pt x="45" y="186"/>
                </a:cubicBezTo>
                <a:cubicBezTo>
                  <a:pt x="221" y="355"/>
                  <a:pt x="221" y="355"/>
                  <a:pt x="221" y="355"/>
                </a:cubicBezTo>
                <a:cubicBezTo>
                  <a:pt x="399" y="186"/>
                  <a:pt x="399" y="186"/>
                  <a:pt x="399" y="186"/>
                </a:cubicBezTo>
                <a:cubicBezTo>
                  <a:pt x="443" y="151"/>
                  <a:pt x="443" y="80"/>
                  <a:pt x="399" y="36"/>
                </a:cubicBezTo>
              </a:path>
            </a:pathLst>
          </a:custGeom>
          <a:solidFill>
            <a:schemeClr val="bg1"/>
          </a:solidFill>
          <a:ln>
            <a:noFill/>
          </a:ln>
          <a:effectLst/>
        </p:spPr>
        <p:txBody>
          <a:bodyPr wrap="none" lIns="34291" tIns="17145" rIns="34291" bIns="17145" anchor="ctr"/>
          <a:lstStyle/>
          <a:p>
            <a:endParaRPr lang="en-US" dirty="0"/>
          </a:p>
        </p:txBody>
      </p:sp>
      <p:sp>
        <p:nvSpPr>
          <p:cNvPr id="1048656" name="Freeform 29"/>
          <p:cNvSpPr>
            <a:spLocks noChangeArrowheads="1"/>
          </p:cNvSpPr>
          <p:nvPr/>
        </p:nvSpPr>
        <p:spPr bwMode="auto">
          <a:xfrm>
            <a:off x="5872612" y="2983557"/>
            <a:ext cx="396932" cy="409531"/>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p:spPr>
        <p:txBody>
          <a:bodyPr wrap="none" lIns="34291" tIns="17145" rIns="34291" bIns="17145" anchor="ctr"/>
          <a:lstStyle/>
          <a:p>
            <a:endParaRPr lang="en-US" dirty="0"/>
          </a:p>
        </p:txBody>
      </p:sp>
      <p:sp>
        <p:nvSpPr>
          <p:cNvPr id="1048657" name="Freeform 46"/>
          <p:cNvSpPr>
            <a:spLocks noChangeArrowheads="1"/>
          </p:cNvSpPr>
          <p:nvPr/>
        </p:nvSpPr>
        <p:spPr bwMode="auto">
          <a:xfrm>
            <a:off x="6507249" y="4044724"/>
            <a:ext cx="412683" cy="39378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p:spPr>
        <p:txBody>
          <a:bodyPr wrap="none" lIns="34291" tIns="17145" rIns="34291" bIns="17145" anchor="ctr"/>
          <a:lstStyle/>
          <a:p>
            <a:endParaRPr lang="en-US" dirty="0"/>
          </a:p>
        </p:txBody>
      </p:sp>
      <p:sp>
        <p:nvSpPr>
          <p:cNvPr id="1048658" name="Freeform 64"/>
          <p:cNvSpPr>
            <a:spLocks noChangeArrowheads="1"/>
          </p:cNvSpPr>
          <p:nvPr/>
        </p:nvSpPr>
        <p:spPr bwMode="auto">
          <a:xfrm>
            <a:off x="4592628" y="5199681"/>
            <a:ext cx="396932" cy="387479"/>
          </a:xfrm>
          <a:custGeom>
            <a:avLst/>
            <a:gdLst>
              <a:gd name="T0" fmla="*/ 100013 w 444"/>
              <a:gd name="T1" fmla="*/ 0 h 435"/>
              <a:gd name="T2" fmla="*/ 127944 w 444"/>
              <a:gd name="T3" fmla="*/ 71821 h 435"/>
              <a:gd name="T4" fmla="*/ 199574 w 444"/>
              <a:gd name="T5" fmla="*/ 71821 h 435"/>
              <a:gd name="T6" fmla="*/ 139657 w 444"/>
              <a:gd name="T7" fmla="*/ 115362 h 435"/>
              <a:gd name="T8" fmla="*/ 159479 w 444"/>
              <a:gd name="T9" fmla="*/ 194813 h 435"/>
              <a:gd name="T10" fmla="*/ 100013 w 444"/>
              <a:gd name="T11" fmla="*/ 146783 h 435"/>
              <a:gd name="T12" fmla="*/ 39645 w 444"/>
              <a:gd name="T13" fmla="*/ 194813 h 435"/>
              <a:gd name="T14" fmla="*/ 59917 w 444"/>
              <a:gd name="T15" fmla="*/ 115362 h 435"/>
              <a:gd name="T16" fmla="*/ 0 w 444"/>
              <a:gd name="T17" fmla="*/ 71821 h 435"/>
              <a:gd name="T18" fmla="*/ 72081 w 444"/>
              <a:gd name="T19" fmla="*/ 71821 h 435"/>
              <a:gd name="T20" fmla="*/ 100013 w 444"/>
              <a:gd name="T21" fmla="*/ 0 h 4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4" h="435">
                <a:moveTo>
                  <a:pt x="222" y="0"/>
                </a:moveTo>
                <a:lnTo>
                  <a:pt x="284" y="160"/>
                </a:lnTo>
                <a:lnTo>
                  <a:pt x="443" y="160"/>
                </a:lnTo>
                <a:lnTo>
                  <a:pt x="310" y="257"/>
                </a:lnTo>
                <a:lnTo>
                  <a:pt x="354" y="434"/>
                </a:lnTo>
                <a:lnTo>
                  <a:pt x="222" y="327"/>
                </a:lnTo>
                <a:lnTo>
                  <a:pt x="88" y="434"/>
                </a:lnTo>
                <a:lnTo>
                  <a:pt x="133" y="257"/>
                </a:lnTo>
                <a:lnTo>
                  <a:pt x="0" y="160"/>
                </a:lnTo>
                <a:lnTo>
                  <a:pt x="160" y="160"/>
                </a:lnTo>
                <a:lnTo>
                  <a:pt x="222" y="0"/>
                </a:lnTo>
              </a:path>
            </a:pathLst>
          </a:custGeom>
          <a:solidFill>
            <a:schemeClr val="bg1"/>
          </a:solidFill>
          <a:ln>
            <a:noFill/>
          </a:ln>
          <a:effectLst/>
        </p:spPr>
        <p:txBody>
          <a:bodyPr wrap="none" lIns="34291" tIns="17145" rIns="34291" bIns="17145" anchor="ctr"/>
          <a:lstStyle/>
          <a:p>
            <a:endParaRPr lang="en-US" dirty="0"/>
          </a:p>
        </p:txBody>
      </p:sp>
      <p:sp>
        <p:nvSpPr>
          <p:cNvPr id="1048659" name="Freeform 74"/>
          <p:cNvSpPr>
            <a:spLocks noChangeArrowheads="1"/>
          </p:cNvSpPr>
          <p:nvPr/>
        </p:nvSpPr>
        <p:spPr bwMode="auto">
          <a:xfrm>
            <a:off x="5871037" y="5210707"/>
            <a:ext cx="412683" cy="365428"/>
          </a:xfrm>
          <a:custGeom>
            <a:avLst/>
            <a:gdLst>
              <a:gd name="T0" fmla="*/ 203452 w 461"/>
              <a:gd name="T1" fmla="*/ 95902 h 409"/>
              <a:gd name="T2" fmla="*/ 203452 w 461"/>
              <a:gd name="T3" fmla="*/ 95902 h 409"/>
              <a:gd name="T4" fmla="*/ 111425 w 461"/>
              <a:gd name="T5" fmla="*/ 7654 h 409"/>
              <a:gd name="T6" fmla="*/ 95636 w 461"/>
              <a:gd name="T7" fmla="*/ 7654 h 409"/>
              <a:gd name="T8" fmla="*/ 4060 w 461"/>
              <a:gd name="T9" fmla="*/ 95902 h 409"/>
              <a:gd name="T10" fmla="*/ 8120 w 461"/>
              <a:gd name="T11" fmla="*/ 103556 h 409"/>
              <a:gd name="T12" fmla="*/ 27969 w 461"/>
              <a:gd name="T13" fmla="*/ 103556 h 409"/>
              <a:gd name="T14" fmla="*/ 27969 w 461"/>
              <a:gd name="T15" fmla="*/ 175595 h 409"/>
              <a:gd name="T16" fmla="*/ 35638 w 461"/>
              <a:gd name="T17" fmla="*/ 183700 h 409"/>
              <a:gd name="T18" fmla="*/ 79847 w 461"/>
              <a:gd name="T19" fmla="*/ 183700 h 409"/>
              <a:gd name="T20" fmla="*/ 79847 w 461"/>
              <a:gd name="T21" fmla="*/ 111661 h 409"/>
              <a:gd name="T22" fmla="*/ 127665 w 461"/>
              <a:gd name="T23" fmla="*/ 111661 h 409"/>
              <a:gd name="T24" fmla="*/ 127665 w 461"/>
              <a:gd name="T25" fmla="*/ 183700 h 409"/>
              <a:gd name="T26" fmla="*/ 171874 w 461"/>
              <a:gd name="T27" fmla="*/ 183700 h 409"/>
              <a:gd name="T28" fmla="*/ 179543 w 461"/>
              <a:gd name="T29" fmla="*/ 175595 h 409"/>
              <a:gd name="T30" fmla="*/ 179543 w 461"/>
              <a:gd name="T31" fmla="*/ 103556 h 409"/>
              <a:gd name="T32" fmla="*/ 199843 w 461"/>
              <a:gd name="T33" fmla="*/ 103556 h 409"/>
              <a:gd name="T34" fmla="*/ 203452 w 461"/>
              <a:gd name="T35" fmla="*/ 95902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bg1"/>
          </a:solidFill>
          <a:ln>
            <a:noFill/>
          </a:ln>
          <a:effectLst/>
        </p:spPr>
        <p:txBody>
          <a:bodyPr wrap="none" lIns="34291" tIns="17145" rIns="34291" bIns="17145" anchor="ctr"/>
          <a:lstStyle/>
          <a:p>
            <a:endParaRPr lang="en-US" dirty="0"/>
          </a:p>
        </p:txBody>
      </p:sp>
      <p:sp>
        <p:nvSpPr>
          <p:cNvPr id="1048660" name="Freeform 102"/>
          <p:cNvSpPr>
            <a:spLocks noChangeArrowheads="1"/>
          </p:cNvSpPr>
          <p:nvPr/>
        </p:nvSpPr>
        <p:spPr bwMode="auto">
          <a:xfrm>
            <a:off x="7136845" y="5194955"/>
            <a:ext cx="441034" cy="396932"/>
          </a:xfrm>
          <a:custGeom>
            <a:avLst/>
            <a:gdLst>
              <a:gd name="T0" fmla="*/ 35703 w 498"/>
              <a:gd name="T1" fmla="*/ 67874 h 445"/>
              <a:gd name="T2" fmla="*/ 35703 w 498"/>
              <a:gd name="T3" fmla="*/ 67874 h 445"/>
              <a:gd name="T4" fmla="*/ 63372 w 498"/>
              <a:gd name="T5" fmla="*/ 75965 h 445"/>
              <a:gd name="T6" fmla="*/ 67389 w 498"/>
              <a:gd name="T7" fmla="*/ 75965 h 445"/>
              <a:gd name="T8" fmla="*/ 87026 w 498"/>
              <a:gd name="T9" fmla="*/ 60232 h 445"/>
              <a:gd name="T10" fmla="*/ 87026 w 498"/>
              <a:gd name="T11" fmla="*/ 56187 h 445"/>
              <a:gd name="T12" fmla="*/ 79439 w 498"/>
              <a:gd name="T13" fmla="*/ 48096 h 445"/>
              <a:gd name="T14" fmla="*/ 122728 w 498"/>
              <a:gd name="T15" fmla="*/ 4495 h 445"/>
              <a:gd name="T16" fmla="*/ 87026 w 498"/>
              <a:gd name="T17" fmla="*/ 0 h 445"/>
              <a:gd name="T18" fmla="*/ 47753 w 498"/>
              <a:gd name="T19" fmla="*/ 24273 h 445"/>
              <a:gd name="T20" fmla="*/ 32133 w 498"/>
              <a:gd name="T21" fmla="*/ 36409 h 445"/>
              <a:gd name="T22" fmla="*/ 23653 w 498"/>
              <a:gd name="T23" fmla="*/ 52141 h 445"/>
              <a:gd name="T24" fmla="*/ 8033 w 498"/>
              <a:gd name="T25" fmla="*/ 56187 h 445"/>
              <a:gd name="T26" fmla="*/ 0 w 498"/>
              <a:gd name="T27" fmla="*/ 64278 h 445"/>
              <a:gd name="T28" fmla="*/ 0 w 498"/>
              <a:gd name="T29" fmla="*/ 67874 h 445"/>
              <a:gd name="T30" fmla="*/ 16066 w 498"/>
              <a:gd name="T31" fmla="*/ 84055 h 445"/>
              <a:gd name="T32" fmla="*/ 23653 w 498"/>
              <a:gd name="T33" fmla="*/ 88101 h 445"/>
              <a:gd name="T34" fmla="*/ 32133 w 498"/>
              <a:gd name="T35" fmla="*/ 80010 h 445"/>
              <a:gd name="T36" fmla="*/ 35703 w 498"/>
              <a:gd name="T37" fmla="*/ 67874 h 445"/>
              <a:gd name="T38" fmla="*/ 99075 w 498"/>
              <a:gd name="T39" fmla="*/ 71919 h 445"/>
              <a:gd name="T40" fmla="*/ 99075 w 498"/>
              <a:gd name="T41" fmla="*/ 71919 h 445"/>
              <a:gd name="T42" fmla="*/ 95059 w 498"/>
              <a:gd name="T43" fmla="*/ 71919 h 445"/>
              <a:gd name="T44" fmla="*/ 79439 w 498"/>
              <a:gd name="T45" fmla="*/ 84055 h 445"/>
              <a:gd name="T46" fmla="*/ 75422 w 498"/>
              <a:gd name="T47" fmla="*/ 91697 h 445"/>
              <a:gd name="T48" fmla="*/ 170035 w 498"/>
              <a:gd name="T49" fmla="*/ 195530 h 445"/>
              <a:gd name="T50" fmla="*/ 178068 w 498"/>
              <a:gd name="T51" fmla="*/ 195530 h 445"/>
              <a:gd name="T52" fmla="*/ 190117 w 498"/>
              <a:gd name="T53" fmla="*/ 187439 h 445"/>
              <a:gd name="T54" fmla="*/ 190117 w 498"/>
              <a:gd name="T55" fmla="*/ 179798 h 445"/>
              <a:gd name="T56" fmla="*/ 99075 w 498"/>
              <a:gd name="T57" fmla="*/ 71919 h 445"/>
              <a:gd name="T58" fmla="*/ 221804 w 498"/>
              <a:gd name="T59" fmla="*/ 28318 h 445"/>
              <a:gd name="T60" fmla="*/ 221804 w 498"/>
              <a:gd name="T61" fmla="*/ 28318 h 445"/>
              <a:gd name="T62" fmla="*/ 213771 w 498"/>
              <a:gd name="T63" fmla="*/ 24273 h 445"/>
              <a:gd name="T64" fmla="*/ 205737 w 498"/>
              <a:gd name="T65" fmla="*/ 40005 h 445"/>
              <a:gd name="T66" fmla="*/ 182084 w 498"/>
              <a:gd name="T67" fmla="*/ 48096 h 445"/>
              <a:gd name="T68" fmla="*/ 178068 w 498"/>
              <a:gd name="T69" fmla="*/ 28318 h 445"/>
              <a:gd name="T70" fmla="*/ 186101 w 498"/>
              <a:gd name="T71" fmla="*/ 8540 h 445"/>
              <a:gd name="T72" fmla="*/ 182084 w 498"/>
              <a:gd name="T73" fmla="*/ 4495 h 445"/>
              <a:gd name="T74" fmla="*/ 150398 w 498"/>
              <a:gd name="T75" fmla="*/ 32364 h 445"/>
              <a:gd name="T76" fmla="*/ 142365 w 498"/>
              <a:gd name="T77" fmla="*/ 67874 h 445"/>
              <a:gd name="T78" fmla="*/ 126745 w 498"/>
              <a:gd name="T79" fmla="*/ 84055 h 445"/>
              <a:gd name="T80" fmla="*/ 142365 w 498"/>
              <a:gd name="T81" fmla="*/ 103833 h 445"/>
              <a:gd name="T82" fmla="*/ 162448 w 498"/>
              <a:gd name="T83" fmla="*/ 84055 h 445"/>
              <a:gd name="T84" fmla="*/ 182084 w 498"/>
              <a:gd name="T85" fmla="*/ 80010 h 445"/>
              <a:gd name="T86" fmla="*/ 217787 w 498"/>
              <a:gd name="T87" fmla="*/ 64278 h 445"/>
              <a:gd name="T88" fmla="*/ 221804 w 498"/>
              <a:gd name="T89" fmla="*/ 28318 h 445"/>
              <a:gd name="T90" fmla="*/ 32133 w 498"/>
              <a:gd name="T91" fmla="*/ 179798 h 445"/>
              <a:gd name="T92" fmla="*/ 32133 w 498"/>
              <a:gd name="T93" fmla="*/ 179798 h 445"/>
              <a:gd name="T94" fmla="*/ 32133 w 498"/>
              <a:gd name="T95" fmla="*/ 187439 h 445"/>
              <a:gd name="T96" fmla="*/ 39719 w 498"/>
              <a:gd name="T97" fmla="*/ 199576 h 445"/>
              <a:gd name="T98" fmla="*/ 47753 w 498"/>
              <a:gd name="T99" fmla="*/ 195530 h 445"/>
              <a:gd name="T100" fmla="*/ 103092 w 498"/>
              <a:gd name="T101" fmla="*/ 143838 h 445"/>
              <a:gd name="T102" fmla="*/ 87026 w 498"/>
              <a:gd name="T103" fmla="*/ 123611 h 445"/>
              <a:gd name="T104" fmla="*/ 32133 w 498"/>
              <a:gd name="T105" fmla="*/ 179798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lIns="34291" tIns="17145" rIns="34291" bIns="17145" anchor="ctr"/>
          <a:lstStyle/>
          <a:p>
            <a:endParaRPr lang="en-US" dirty="0"/>
          </a:p>
        </p:txBody>
      </p:sp>
      <p:sp>
        <p:nvSpPr>
          <p:cNvPr id="1048661" name="文本框 17"/>
          <p:cNvSpPr txBox="1"/>
          <p:nvPr/>
        </p:nvSpPr>
        <p:spPr>
          <a:xfrm>
            <a:off x="1555448" y="1936417"/>
            <a:ext cx="2398875" cy="584775"/>
          </a:xfrm>
          <a:prstGeom prst="rect">
            <a:avLst/>
          </a:prstGeom>
          <a:noFill/>
        </p:spPr>
        <p:txBody>
          <a:bodyPr wrap="square" rtlCol="0">
            <a:spAutoFit/>
            <a:scene3d>
              <a:camera prst="orthographicFront"/>
              <a:lightRig rig="threePt" dir="t"/>
            </a:scene3d>
            <a:sp3d contourW="12700"/>
          </a:bodyPr>
          <a:lstStyle/>
          <a:p>
            <a:pPr algn="ctr"/>
            <a:r>
              <a:rPr lang="" altLang="zh-CN" sz="3200" b="1" dirty="0">
                <a:solidFill>
                  <a:schemeClr val="tx1">
                    <a:lumMod val="75000"/>
                    <a:lumOff val="25000"/>
                  </a:schemeClr>
                </a:solidFill>
                <a:latin typeface="Calibri" panose="020F0502020204030204" pitchFamily="34" charset="0"/>
              </a:rPr>
              <a:t>التواضع</a:t>
            </a:r>
            <a:endParaRPr lang="zh-CN" altLang="en-US" sz="3200" b="1" dirty="0">
              <a:solidFill>
                <a:schemeClr val="tx1">
                  <a:lumMod val="75000"/>
                  <a:lumOff val="25000"/>
                </a:schemeClr>
              </a:solidFill>
              <a:latin typeface="Calibri" panose="020F0502020204030204" pitchFamily="34" charset="0"/>
            </a:endParaRPr>
          </a:p>
        </p:txBody>
      </p:sp>
      <p:sp>
        <p:nvSpPr>
          <p:cNvPr id="1048663" name="文本框 20"/>
          <p:cNvSpPr txBox="1"/>
          <p:nvPr/>
        </p:nvSpPr>
        <p:spPr>
          <a:xfrm>
            <a:off x="1476597" y="3335538"/>
            <a:ext cx="2554992" cy="584775"/>
          </a:xfrm>
          <a:prstGeom prst="rect">
            <a:avLst/>
          </a:prstGeom>
          <a:noFill/>
        </p:spPr>
        <p:txBody>
          <a:bodyPr wrap="square" rtlCol="0">
            <a:spAutoFit/>
            <a:scene3d>
              <a:camera prst="orthographicFront"/>
              <a:lightRig rig="threePt" dir="t"/>
            </a:scene3d>
            <a:sp3d contourW="12700"/>
          </a:bodyPr>
          <a:lstStyle/>
          <a:p>
            <a:pPr algn="ctr"/>
            <a:r>
              <a:rPr lang="" altLang="zh-CN" sz="3200" b="1" dirty="0"/>
              <a:t>الهدوء</a:t>
            </a:r>
            <a:endParaRPr lang="zh-CN" altLang="en-US" sz="3200" b="1" dirty="0">
              <a:solidFill>
                <a:schemeClr val="tx1">
                  <a:lumMod val="75000"/>
                  <a:lumOff val="25000"/>
                </a:schemeClr>
              </a:solidFill>
              <a:latin typeface="Calibri" panose="020F0502020204030204" pitchFamily="34" charset="0"/>
            </a:endParaRPr>
          </a:p>
        </p:txBody>
      </p:sp>
      <p:sp>
        <p:nvSpPr>
          <p:cNvPr id="1048664" name="文本框 21"/>
          <p:cNvSpPr txBox="1"/>
          <p:nvPr/>
        </p:nvSpPr>
        <p:spPr>
          <a:xfrm>
            <a:off x="481426" y="3683217"/>
            <a:ext cx="4413154" cy="1019895"/>
          </a:xfrm>
          <a:prstGeom prst="rect">
            <a:avLst/>
          </a:prstGeom>
          <a:noFill/>
        </p:spPr>
        <p:txBody>
          <a:bodyPr wrap="square" rtlCol="0">
            <a:spAutoFit/>
            <a:scene3d>
              <a:camera prst="orthographicFront"/>
              <a:lightRig rig="threePt" dir="t"/>
            </a:scene3d>
            <a:sp3d contourW="12700"/>
          </a:bodyPr>
          <a:lstStyle/>
          <a:p>
            <a:pPr algn="ctr" rtl="1">
              <a:lnSpc>
                <a:spcPct val="114000"/>
              </a:lnSpc>
            </a:pPr>
            <a:r>
              <a:rPr lang="" altLang="zh-CN" dirty="0">
                <a:solidFill>
                  <a:srgbClr val="203B56"/>
                </a:solidFill>
                <a:latin typeface="Calibri" panose="020F0502020204030204" pitchFamily="34" charset="0"/>
                <a:ea typeface="+mj-ea"/>
              </a:rPr>
              <a:t>أهمية وجود سمة الهدوء في القيادة وخاصة عند اتخاذ  القرارات المصيرية او المتعلقة بالافراد فالهدوء يمكن القائد من التفكير بعمق وبطريقة أفضل لحل المشاكل الصعبة . </a:t>
            </a:r>
            <a:endParaRPr lang="en-US" altLang="zh-CN" dirty="0">
              <a:solidFill>
                <a:srgbClr val="203B56"/>
              </a:solidFill>
              <a:latin typeface="Calibri" panose="020F0502020204030204" pitchFamily="34" charset="0"/>
              <a:ea typeface="+mj-ea"/>
            </a:endParaRPr>
          </a:p>
        </p:txBody>
      </p:sp>
      <p:sp>
        <p:nvSpPr>
          <p:cNvPr id="1048665" name="文本框 26"/>
          <p:cNvSpPr txBox="1"/>
          <p:nvPr/>
        </p:nvSpPr>
        <p:spPr>
          <a:xfrm>
            <a:off x="1227033" y="4647621"/>
            <a:ext cx="2398875" cy="584775"/>
          </a:xfrm>
          <a:prstGeom prst="rect">
            <a:avLst/>
          </a:prstGeom>
          <a:noFill/>
        </p:spPr>
        <p:txBody>
          <a:bodyPr wrap="square" rtlCol="0">
            <a:spAutoFit/>
            <a:scene3d>
              <a:camera prst="orthographicFront"/>
              <a:lightRig rig="threePt" dir="t"/>
            </a:scene3d>
            <a:sp3d contourW="12700"/>
          </a:bodyPr>
          <a:lstStyle/>
          <a:p>
            <a:pPr algn="ctr"/>
            <a:r>
              <a:rPr lang="" altLang="zh-CN" sz="3200" b="1" dirty="0">
                <a:solidFill>
                  <a:schemeClr val="tx1">
                    <a:lumMod val="75000"/>
                    <a:lumOff val="25000"/>
                  </a:schemeClr>
                </a:solidFill>
                <a:latin typeface="Calibri" panose="020F0502020204030204" pitchFamily="34" charset="0"/>
              </a:rPr>
              <a:t>الحكمة </a:t>
            </a:r>
            <a:endParaRPr lang="zh-CN" altLang="en-US" sz="3200" b="1" dirty="0">
              <a:solidFill>
                <a:schemeClr val="tx1">
                  <a:lumMod val="75000"/>
                  <a:lumOff val="25000"/>
                </a:schemeClr>
              </a:solidFill>
              <a:latin typeface="Calibri" panose="020F0502020204030204" pitchFamily="34" charset="0"/>
            </a:endParaRPr>
          </a:p>
        </p:txBody>
      </p:sp>
      <p:sp>
        <p:nvSpPr>
          <p:cNvPr id="1048666" name="文本框 27"/>
          <p:cNvSpPr txBox="1"/>
          <p:nvPr/>
        </p:nvSpPr>
        <p:spPr>
          <a:xfrm>
            <a:off x="416293" y="5028495"/>
            <a:ext cx="3904501" cy="1335687"/>
          </a:xfrm>
          <a:prstGeom prst="rect">
            <a:avLst/>
          </a:prstGeom>
          <a:noFill/>
        </p:spPr>
        <p:txBody>
          <a:bodyPr wrap="square" rtlCol="0">
            <a:spAutoFit/>
            <a:scene3d>
              <a:camera prst="orthographicFront"/>
              <a:lightRig rig="threePt" dir="t"/>
            </a:scene3d>
            <a:sp3d contourW="12700"/>
          </a:bodyPr>
          <a:lstStyle/>
          <a:p>
            <a:pPr algn="ctr" rtl="1">
              <a:lnSpc>
                <a:spcPct val="114000"/>
              </a:lnSpc>
            </a:pPr>
            <a:r>
              <a:rPr lang="" altLang="zh-CN" dirty="0">
                <a:solidFill>
                  <a:srgbClr val="203B56"/>
                </a:solidFill>
                <a:latin typeface="Calibri" panose="020F0502020204030204" pitchFamily="34" charset="0"/>
                <a:ea typeface="+mj-ea"/>
              </a:rPr>
              <a:t>تشير الحكمة الى تحقيق التوازن بين الموارد المتوفرة ومتطلبات العمل سواء السلوكيةمنها والمادية فالحكمة تعد مرحلة متقدمة من التفكير المبني على الاستدلال المنطقي والدراسة الموضوعية لماهية القرار. </a:t>
            </a:r>
            <a:endParaRPr lang="en-US" altLang="zh-CN" dirty="0">
              <a:solidFill>
                <a:srgbClr val="203B56"/>
              </a:solidFill>
              <a:latin typeface="Calibri" panose="020F0502020204030204" pitchFamily="34" charset="0"/>
              <a:ea typeface="+mj-ea"/>
            </a:endParaRPr>
          </a:p>
        </p:txBody>
      </p:sp>
      <p:sp>
        <p:nvSpPr>
          <p:cNvPr id="1048667" name="文本框 29"/>
          <p:cNvSpPr txBox="1"/>
          <p:nvPr/>
        </p:nvSpPr>
        <p:spPr>
          <a:xfrm>
            <a:off x="6951926" y="2090355"/>
            <a:ext cx="4067760" cy="584775"/>
          </a:xfrm>
          <a:prstGeom prst="rect">
            <a:avLst/>
          </a:prstGeom>
          <a:noFill/>
        </p:spPr>
        <p:txBody>
          <a:bodyPr wrap="square" rtlCol="0">
            <a:spAutoFit/>
            <a:scene3d>
              <a:camera prst="orthographicFront"/>
              <a:lightRig rig="threePt" dir="t"/>
            </a:scene3d>
            <a:sp3d contourW="12700"/>
          </a:bodyPr>
          <a:lstStyle/>
          <a:p>
            <a:pPr algn="ctr"/>
            <a:r>
              <a:rPr lang="" altLang="zh-CN" sz="3200" b="1" dirty="0">
                <a:solidFill>
                  <a:schemeClr val="tx1">
                    <a:lumMod val="75000"/>
                    <a:lumOff val="25000"/>
                  </a:schemeClr>
                </a:solidFill>
                <a:latin typeface="Calibri" panose="020F0502020204030204" pitchFamily="34" charset="0"/>
              </a:rPr>
              <a:t>الصبر</a:t>
            </a:r>
            <a:endParaRPr lang="zh-CN" altLang="en-US" sz="3200" b="1" dirty="0">
              <a:solidFill>
                <a:schemeClr val="tx1">
                  <a:lumMod val="75000"/>
                  <a:lumOff val="25000"/>
                </a:schemeClr>
              </a:solidFill>
              <a:latin typeface="Calibri" panose="020F0502020204030204" pitchFamily="34" charset="0"/>
            </a:endParaRPr>
          </a:p>
        </p:txBody>
      </p:sp>
      <p:sp>
        <p:nvSpPr>
          <p:cNvPr id="1048668" name="文本框 30"/>
          <p:cNvSpPr txBox="1"/>
          <p:nvPr/>
        </p:nvSpPr>
        <p:spPr>
          <a:xfrm>
            <a:off x="6507249" y="2613758"/>
            <a:ext cx="5258055" cy="1143024"/>
          </a:xfrm>
          <a:prstGeom prst="rect">
            <a:avLst/>
          </a:prstGeom>
          <a:noFill/>
        </p:spPr>
        <p:txBody>
          <a:bodyPr wrap="square" rtlCol="0">
            <a:spAutoFit/>
            <a:scene3d>
              <a:camera prst="orthographicFront"/>
              <a:lightRig rig="threePt" dir="t"/>
            </a:scene3d>
            <a:sp3d contourW="12700"/>
          </a:bodyPr>
          <a:lstStyle/>
          <a:p>
            <a:pPr algn="ctr" rtl="1">
              <a:lnSpc>
                <a:spcPct val="114000"/>
              </a:lnSpc>
            </a:pPr>
            <a:r>
              <a:rPr lang="" altLang="zh-CN" sz="2000" dirty="0">
                <a:solidFill>
                  <a:srgbClr val="203B56"/>
                </a:solidFill>
                <a:latin typeface="Calibri" panose="020F0502020204030204" pitchFamily="34" charset="0"/>
                <a:ea typeface="+mj-ea"/>
              </a:rPr>
              <a:t>يشير الصبر الى ميل الفرد نحو قبول تأخير في تلبية حاجات او تحقيق أهداف  معينة ;ويبرر ذلك التأخير الظروف او الحاجات المستهدفة ذاتها</a:t>
            </a:r>
            <a:endParaRPr lang="en-US" altLang="zh-CN" sz="2000" dirty="0">
              <a:solidFill>
                <a:srgbClr val="203B56"/>
              </a:solidFill>
              <a:latin typeface="Calibri" panose="020F0502020204030204" pitchFamily="34" charset="0"/>
              <a:ea typeface="+mj-ea"/>
            </a:endParaRPr>
          </a:p>
        </p:txBody>
      </p:sp>
      <p:sp>
        <p:nvSpPr>
          <p:cNvPr id="1048669" name="文本框 32"/>
          <p:cNvSpPr txBox="1"/>
          <p:nvPr/>
        </p:nvSpPr>
        <p:spPr>
          <a:xfrm>
            <a:off x="7795107" y="4193164"/>
            <a:ext cx="4067760" cy="584776"/>
          </a:xfrm>
          <a:prstGeom prst="rect">
            <a:avLst/>
          </a:prstGeom>
          <a:noFill/>
        </p:spPr>
        <p:txBody>
          <a:bodyPr wrap="square" rtlCol="0">
            <a:spAutoFit/>
            <a:scene3d>
              <a:camera prst="orthographicFront"/>
              <a:lightRig rig="threePt" dir="t"/>
            </a:scene3d>
            <a:sp3d contourW="12700"/>
          </a:bodyPr>
          <a:lstStyle/>
          <a:p>
            <a:pPr algn="ctr"/>
            <a:r>
              <a:rPr lang="" altLang="zh-CN" sz="3200" b="1" dirty="0">
                <a:solidFill>
                  <a:schemeClr val="tx1">
                    <a:lumMod val="75000"/>
                    <a:lumOff val="25000"/>
                  </a:schemeClr>
                </a:solidFill>
                <a:latin typeface="Calibri" panose="020F0502020204030204" pitchFamily="34" charset="0"/>
              </a:rPr>
              <a:t>الموضوعية</a:t>
            </a:r>
            <a:r>
              <a:rPr lang="" altLang="zh-CN" sz="1400" b="1" dirty="0">
                <a:solidFill>
                  <a:schemeClr val="tx1">
                    <a:lumMod val="75000"/>
                    <a:lumOff val="25000"/>
                  </a:schemeClr>
                </a:solidFill>
                <a:latin typeface="Calibri" panose="020F0502020204030204" pitchFamily="34" charset="0"/>
              </a:rPr>
              <a:t> </a:t>
            </a:r>
            <a:endParaRPr lang="zh-CN" altLang="en-US" sz="1400" b="1" dirty="0">
              <a:solidFill>
                <a:schemeClr val="tx1">
                  <a:lumMod val="75000"/>
                  <a:lumOff val="25000"/>
                </a:schemeClr>
              </a:solidFill>
              <a:latin typeface="Calibri" panose="020F0502020204030204" pitchFamily="34" charset="0"/>
            </a:endParaRPr>
          </a:p>
        </p:txBody>
      </p:sp>
      <p:sp>
        <p:nvSpPr>
          <p:cNvPr id="1048670" name="文本框 33"/>
          <p:cNvSpPr txBox="1"/>
          <p:nvPr/>
        </p:nvSpPr>
        <p:spPr>
          <a:xfrm>
            <a:off x="7657177" y="4725576"/>
            <a:ext cx="4118530" cy="1335687"/>
          </a:xfrm>
          <a:prstGeom prst="rect">
            <a:avLst/>
          </a:prstGeom>
          <a:noFill/>
        </p:spPr>
        <p:txBody>
          <a:bodyPr wrap="square" rtlCol="0">
            <a:spAutoFit/>
            <a:scene3d>
              <a:camera prst="orthographicFront"/>
              <a:lightRig rig="threePt" dir="t"/>
            </a:scene3d>
            <a:sp3d contourW="12700"/>
          </a:bodyPr>
          <a:lstStyle/>
          <a:p>
            <a:pPr algn="ctr" rtl="1">
              <a:lnSpc>
                <a:spcPct val="114000"/>
              </a:lnSpc>
            </a:pPr>
            <a:r>
              <a:rPr lang="" altLang="zh-CN" dirty="0">
                <a:solidFill>
                  <a:srgbClr val="203B56"/>
                </a:solidFill>
                <a:latin typeface="Calibri" panose="020F0502020204030204" pitchFamily="34" charset="0"/>
                <a:ea typeface="+mj-ea"/>
              </a:rPr>
              <a:t>هي عبارة عن الحالة العقالنية التي تسيطر على استجابات الفرد وانها تنظم بشكل مستمر العمليات الانفعالية الادراكية والمعرفية حول المواقف التي يتعامل معها الفرد خلال حياته</a:t>
            </a:r>
            <a:endParaRPr lang="en-US" altLang="zh-CN" dirty="0">
              <a:solidFill>
                <a:srgbClr val="203B56"/>
              </a:solidFill>
              <a:latin typeface="Calibri" panose="020F0502020204030204" pitchFamily="34" charset="0"/>
              <a:ea typeface="+mj-ea"/>
            </a:endParaRPr>
          </a:p>
        </p:txBody>
      </p:sp>
      <p:sp>
        <p:nvSpPr>
          <p:cNvPr id="3" name="文本框 21">
            <a:extLst>
              <a:ext uri="{FF2B5EF4-FFF2-40B4-BE49-F238E27FC236}">
                <a16:creationId xmlns:a16="http://schemas.microsoft.com/office/drawing/2014/main" id="{BD20D34B-2DB8-8542-7B07-0F0D2B6A3735}"/>
              </a:ext>
            </a:extLst>
          </p:cNvPr>
          <p:cNvSpPr txBox="1"/>
          <p:nvPr/>
        </p:nvSpPr>
        <p:spPr>
          <a:xfrm>
            <a:off x="893741" y="2398959"/>
            <a:ext cx="3720703" cy="1051762"/>
          </a:xfrm>
          <a:prstGeom prst="rect">
            <a:avLst/>
          </a:prstGeom>
          <a:noFill/>
        </p:spPr>
        <p:txBody>
          <a:bodyPr wrap="square" rtlCol="0">
            <a:spAutoFit/>
            <a:scene3d>
              <a:camera prst="orthographicFront"/>
              <a:lightRig rig="threePt" dir="t"/>
            </a:scene3d>
            <a:sp3d contourW="12700"/>
          </a:bodyPr>
          <a:lstStyle/>
          <a:p>
            <a:pPr algn="ctr" rtl="1">
              <a:lnSpc>
                <a:spcPct val="114000"/>
              </a:lnSpc>
            </a:pPr>
            <a:r>
              <a:rPr lang="" altLang="zh-CN" dirty="0">
                <a:solidFill>
                  <a:srgbClr val="203B56"/>
                </a:solidFill>
                <a:latin typeface="Calibri" panose="020F0502020204030204" pitchFamily="34" charset="0"/>
                <a:ea typeface="+mj-ea"/>
              </a:rPr>
              <a:t>عرف بأنه الميول الشخصي المبنية على رغبة في رؤية الذات  بدقة والميل الى ، وضع المرء ذاته في إطاره الصحيح. </a:t>
            </a:r>
            <a:endParaRPr lang="en-US" altLang="zh-CN" dirty="0">
              <a:solidFill>
                <a:srgbClr val="203B56"/>
              </a:solidFill>
              <a:latin typeface="Calibri" panose="020F0502020204030204" pitchFamily="34" charset="0"/>
              <a:ea typeface="+mj-ea"/>
            </a:endParaRPr>
          </a:p>
        </p:txBody>
      </p:sp>
      <p:sp>
        <p:nvSpPr>
          <p:cNvPr id="4" name="矩形 24">
            <a:extLst>
              <a:ext uri="{FF2B5EF4-FFF2-40B4-BE49-F238E27FC236}">
                <a16:creationId xmlns:a16="http://schemas.microsoft.com/office/drawing/2014/main" id="{64D890A6-0CBF-369C-1E15-2F5F3C857A0D}"/>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646"/>
                                        </p:tgtEl>
                                        <p:attrNameLst>
                                          <p:attrName>style.visibility</p:attrName>
                                        </p:attrNameLst>
                                      </p:cBhvr>
                                      <p:to>
                                        <p:strVal val="visible"/>
                                      </p:to>
                                    </p:set>
                                    <p:anim calcmode="lin" valueType="num">
                                      <p:cBhvr>
                                        <p:cTn id="7" dur="1000" fill="hold"/>
                                        <p:tgtEl>
                                          <p:spTgt spid="1048646"/>
                                        </p:tgtEl>
                                        <p:attrNameLst>
                                          <p:attrName>ppt_w</p:attrName>
                                        </p:attrNameLst>
                                      </p:cBhvr>
                                      <p:tavLst>
                                        <p:tav tm="0">
                                          <p:val>
                                            <p:strVal val="#ppt_w+.3"/>
                                          </p:val>
                                        </p:tav>
                                        <p:tav tm="100000">
                                          <p:val>
                                            <p:strVal val="#ppt_w"/>
                                          </p:val>
                                        </p:tav>
                                      </p:tavLst>
                                    </p:anim>
                                    <p:anim calcmode="lin" valueType="num">
                                      <p:cBhvr>
                                        <p:cTn id="8" dur="1000" fill="hold"/>
                                        <p:tgtEl>
                                          <p:spTgt spid="1048646"/>
                                        </p:tgtEl>
                                        <p:attrNameLst>
                                          <p:attrName>ppt_h</p:attrName>
                                        </p:attrNameLst>
                                      </p:cBhvr>
                                      <p:tavLst>
                                        <p:tav tm="0">
                                          <p:val>
                                            <p:strVal val="#ppt_h"/>
                                          </p:val>
                                        </p:tav>
                                        <p:tav tm="100000">
                                          <p:val>
                                            <p:strVal val="#ppt_h"/>
                                          </p:val>
                                        </p:tav>
                                      </p:tavLst>
                                    </p:anim>
                                    <p:animEffect transition="in" filter="fade">
                                      <p:cBhvr>
                                        <p:cTn id="9" dur="1000"/>
                                        <p:tgtEl>
                                          <p:spTgt spid="1048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文本框 23"/>
          <p:cNvSpPr txBox="1"/>
          <p:nvPr/>
        </p:nvSpPr>
        <p:spPr>
          <a:xfrm>
            <a:off x="3712976" y="1142495"/>
            <a:ext cx="4766048" cy="830997"/>
          </a:xfrm>
          <a:prstGeom prst="rect">
            <a:avLst/>
          </a:prstGeom>
          <a:noFill/>
        </p:spPr>
        <p:txBody>
          <a:bodyPr wrap="none" rtlCol="0">
            <a:spAutoFit/>
          </a:bodyPr>
          <a:lstStyle/>
          <a:p>
            <a:r>
              <a:rPr lang="" altLang="zh-CN" sz="4800" b="1" dirty="0">
                <a:solidFill>
                  <a:srgbClr val="1C5D7F"/>
                </a:solidFill>
                <a:latin typeface="Calibri" panose="020F0502020204030204" pitchFamily="34" charset="0"/>
                <a:ea typeface="张海山锐线体2.0" panose="02000000000000000000" pitchFamily="2" charset="-122"/>
              </a:rPr>
              <a:t>تحديات القيادة الرشيقة </a:t>
            </a:r>
            <a:endParaRPr lang="zh-CN" altLang="en-US" sz="4800" b="1" dirty="0">
              <a:solidFill>
                <a:srgbClr val="1C5D7F"/>
              </a:solidFill>
              <a:latin typeface="Calibri" panose="020F0502020204030204" pitchFamily="34" charset="0"/>
              <a:ea typeface="张海山锐线体2.0" panose="02000000000000000000" pitchFamily="2" charset="-122"/>
            </a:endParaRPr>
          </a:p>
        </p:txBody>
      </p:sp>
      <p:sp>
        <p:nvSpPr>
          <p:cNvPr id="1048840"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841"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842" name="Freeform 8"/>
          <p:cNvSpPr/>
          <p:nvPr/>
        </p:nvSpPr>
        <p:spPr bwMode="auto">
          <a:xfrm>
            <a:off x="8094089" y="4872580"/>
            <a:ext cx="1082464" cy="1068358"/>
          </a:xfrm>
          <a:custGeom>
            <a:avLst/>
            <a:gdLst>
              <a:gd name="T0" fmla="*/ 1080 w 1080"/>
              <a:gd name="T1" fmla="*/ 334 h 1067"/>
              <a:gd name="T2" fmla="*/ 716 w 1080"/>
              <a:gd name="T3" fmla="*/ 242 h 1067"/>
              <a:gd name="T4" fmla="*/ 746 w 1080"/>
              <a:gd name="T5" fmla="*/ 210 h 1067"/>
              <a:gd name="T6" fmla="*/ 818 w 1080"/>
              <a:gd name="T7" fmla="*/ 53 h 1067"/>
              <a:gd name="T8" fmla="*/ 755 w 1080"/>
              <a:gd name="T9" fmla="*/ 9 h 1067"/>
              <a:gd name="T10" fmla="*/ 680 w 1080"/>
              <a:gd name="T11" fmla="*/ 19 h 1067"/>
              <a:gd name="T12" fmla="*/ 668 w 1080"/>
              <a:gd name="T13" fmla="*/ 190 h 1067"/>
              <a:gd name="T14" fmla="*/ 680 w 1080"/>
              <a:gd name="T15" fmla="*/ 233 h 1067"/>
              <a:gd name="T16" fmla="*/ 214 w 1080"/>
              <a:gd name="T17" fmla="*/ 116 h 1067"/>
              <a:gd name="T18" fmla="*/ 139 w 1080"/>
              <a:gd name="T19" fmla="*/ 416 h 1067"/>
              <a:gd name="T20" fmla="*/ 266 w 1080"/>
              <a:gd name="T21" fmla="*/ 415 h 1067"/>
              <a:gd name="T22" fmla="*/ 319 w 1080"/>
              <a:gd name="T23" fmla="*/ 443 h 1067"/>
              <a:gd name="T24" fmla="*/ 343 w 1080"/>
              <a:gd name="T25" fmla="*/ 570 h 1067"/>
              <a:gd name="T26" fmla="*/ 260 w 1080"/>
              <a:gd name="T27" fmla="*/ 673 h 1067"/>
              <a:gd name="T28" fmla="*/ 191 w 1080"/>
              <a:gd name="T29" fmla="*/ 673 h 1067"/>
              <a:gd name="T30" fmla="*/ 87 w 1080"/>
              <a:gd name="T31" fmla="*/ 621 h 1067"/>
              <a:gd name="T32" fmla="*/ 0 w 1080"/>
              <a:gd name="T33" fmla="*/ 967 h 1067"/>
              <a:gd name="T34" fmla="*/ 1080 w 1080"/>
              <a:gd name="T35" fmla="*/ 334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0" h="1067">
                <a:moveTo>
                  <a:pt x="1080" y="334"/>
                </a:moveTo>
                <a:cubicBezTo>
                  <a:pt x="716" y="242"/>
                  <a:pt x="716" y="242"/>
                  <a:pt x="716" y="242"/>
                </a:cubicBezTo>
                <a:cubicBezTo>
                  <a:pt x="746" y="210"/>
                  <a:pt x="746" y="210"/>
                  <a:pt x="746" y="210"/>
                </a:cubicBezTo>
                <a:cubicBezTo>
                  <a:pt x="771" y="183"/>
                  <a:pt x="832" y="103"/>
                  <a:pt x="818" y="53"/>
                </a:cubicBezTo>
                <a:cubicBezTo>
                  <a:pt x="812" y="33"/>
                  <a:pt x="791" y="18"/>
                  <a:pt x="755" y="9"/>
                </a:cubicBezTo>
                <a:cubicBezTo>
                  <a:pt x="720" y="0"/>
                  <a:pt x="695" y="4"/>
                  <a:pt x="680" y="19"/>
                </a:cubicBezTo>
                <a:cubicBezTo>
                  <a:pt x="643" y="55"/>
                  <a:pt x="659" y="155"/>
                  <a:pt x="668" y="190"/>
                </a:cubicBezTo>
                <a:cubicBezTo>
                  <a:pt x="680" y="233"/>
                  <a:pt x="680" y="233"/>
                  <a:pt x="680" y="233"/>
                </a:cubicBezTo>
                <a:cubicBezTo>
                  <a:pt x="214" y="116"/>
                  <a:pt x="214" y="116"/>
                  <a:pt x="214" y="116"/>
                </a:cubicBezTo>
                <a:cubicBezTo>
                  <a:pt x="139" y="416"/>
                  <a:pt x="139" y="416"/>
                  <a:pt x="139" y="416"/>
                </a:cubicBezTo>
                <a:cubicBezTo>
                  <a:pt x="174" y="410"/>
                  <a:pt x="224" y="404"/>
                  <a:pt x="266" y="415"/>
                </a:cubicBezTo>
                <a:cubicBezTo>
                  <a:pt x="288" y="420"/>
                  <a:pt x="306" y="430"/>
                  <a:pt x="319" y="443"/>
                </a:cubicBezTo>
                <a:cubicBezTo>
                  <a:pt x="349" y="471"/>
                  <a:pt x="357" y="514"/>
                  <a:pt x="343" y="570"/>
                </a:cubicBezTo>
                <a:cubicBezTo>
                  <a:pt x="329" y="626"/>
                  <a:pt x="301" y="661"/>
                  <a:pt x="260" y="673"/>
                </a:cubicBezTo>
                <a:cubicBezTo>
                  <a:pt x="240" y="679"/>
                  <a:pt x="216" y="679"/>
                  <a:pt x="191" y="673"/>
                </a:cubicBezTo>
                <a:cubicBezTo>
                  <a:pt x="151" y="663"/>
                  <a:pt x="113" y="639"/>
                  <a:pt x="87" y="621"/>
                </a:cubicBezTo>
                <a:cubicBezTo>
                  <a:pt x="0" y="967"/>
                  <a:pt x="0" y="967"/>
                  <a:pt x="0" y="967"/>
                </a:cubicBezTo>
                <a:cubicBezTo>
                  <a:pt x="436" y="1067"/>
                  <a:pt x="790" y="912"/>
                  <a:pt x="1080" y="334"/>
                </a:cubicBezTo>
                <a:close/>
              </a:path>
            </a:pathLst>
          </a:custGeom>
          <a:solidFill>
            <a:srgbClr val="29698C"/>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43" name="Freeform 10"/>
          <p:cNvSpPr/>
          <p:nvPr/>
        </p:nvSpPr>
        <p:spPr bwMode="auto">
          <a:xfrm>
            <a:off x="7371631" y="4757280"/>
            <a:ext cx="1024200" cy="1070810"/>
          </a:xfrm>
          <a:custGeom>
            <a:avLst/>
            <a:gdLst>
              <a:gd name="T0" fmla="*/ 811 w 1022"/>
              <a:gd name="T1" fmla="*/ 670 h 1069"/>
              <a:gd name="T2" fmla="*/ 925 w 1022"/>
              <a:gd name="T3" fmla="*/ 737 h 1069"/>
              <a:gd name="T4" fmla="*/ 966 w 1022"/>
              <a:gd name="T5" fmla="*/ 738 h 1069"/>
              <a:gd name="T6" fmla="*/ 1013 w 1022"/>
              <a:gd name="T7" fmla="*/ 672 h 1069"/>
              <a:gd name="T8" fmla="*/ 1004 w 1022"/>
              <a:gd name="T9" fmla="*/ 596 h 1069"/>
              <a:gd name="T10" fmla="*/ 974 w 1022"/>
              <a:gd name="T11" fmla="*/ 581 h 1069"/>
              <a:gd name="T12" fmla="*/ 831 w 1022"/>
              <a:gd name="T13" fmla="*/ 592 h 1069"/>
              <a:gd name="T14" fmla="*/ 787 w 1022"/>
              <a:gd name="T15" fmla="*/ 606 h 1069"/>
              <a:gd name="T16" fmla="*/ 884 w 1022"/>
              <a:gd name="T17" fmla="*/ 218 h 1069"/>
              <a:gd name="T18" fmla="*/ 617 w 1022"/>
              <a:gd name="T19" fmla="*/ 151 h 1069"/>
              <a:gd name="T20" fmla="*/ 589 w 1022"/>
              <a:gd name="T21" fmla="*/ 299 h 1069"/>
              <a:gd name="T22" fmla="*/ 453 w 1022"/>
              <a:gd name="T23" fmla="*/ 323 h 1069"/>
              <a:gd name="T24" fmla="*/ 345 w 1022"/>
              <a:gd name="T25" fmla="*/ 238 h 1069"/>
              <a:gd name="T26" fmla="*/ 394 w 1022"/>
              <a:gd name="T27" fmla="*/ 95 h 1069"/>
              <a:gd name="T28" fmla="*/ 19 w 1022"/>
              <a:gd name="T29" fmla="*/ 0 h 1069"/>
              <a:gd name="T30" fmla="*/ 670 w 1022"/>
              <a:gd name="T31" fmla="*/ 1069 h 1069"/>
              <a:gd name="T32" fmla="*/ 778 w 1022"/>
              <a:gd name="T33" fmla="*/ 640 h 1069"/>
              <a:gd name="T34" fmla="*/ 811 w 1022"/>
              <a:gd name="T35" fmla="*/ 670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2" h="1069">
                <a:moveTo>
                  <a:pt x="811" y="670"/>
                </a:moveTo>
                <a:cubicBezTo>
                  <a:pt x="811" y="671"/>
                  <a:pt x="869" y="723"/>
                  <a:pt x="925" y="737"/>
                </a:cubicBezTo>
                <a:cubicBezTo>
                  <a:pt x="941" y="741"/>
                  <a:pt x="955" y="741"/>
                  <a:pt x="966" y="738"/>
                </a:cubicBezTo>
                <a:cubicBezTo>
                  <a:pt x="988" y="731"/>
                  <a:pt x="1004" y="709"/>
                  <a:pt x="1013" y="672"/>
                </a:cubicBezTo>
                <a:cubicBezTo>
                  <a:pt x="1022" y="636"/>
                  <a:pt x="1019" y="610"/>
                  <a:pt x="1004" y="596"/>
                </a:cubicBezTo>
                <a:cubicBezTo>
                  <a:pt x="997" y="589"/>
                  <a:pt x="987" y="584"/>
                  <a:pt x="974" y="581"/>
                </a:cubicBezTo>
                <a:cubicBezTo>
                  <a:pt x="917" y="566"/>
                  <a:pt x="832" y="592"/>
                  <a:pt x="831" y="592"/>
                </a:cubicBezTo>
                <a:cubicBezTo>
                  <a:pt x="787" y="606"/>
                  <a:pt x="787" y="606"/>
                  <a:pt x="787" y="606"/>
                </a:cubicBezTo>
                <a:cubicBezTo>
                  <a:pt x="884" y="218"/>
                  <a:pt x="884" y="218"/>
                  <a:pt x="884" y="218"/>
                </a:cubicBezTo>
                <a:cubicBezTo>
                  <a:pt x="617" y="151"/>
                  <a:pt x="617" y="151"/>
                  <a:pt x="617" y="151"/>
                </a:cubicBezTo>
                <a:cubicBezTo>
                  <a:pt x="624" y="196"/>
                  <a:pt x="626" y="260"/>
                  <a:pt x="589" y="299"/>
                </a:cubicBezTo>
                <a:cubicBezTo>
                  <a:pt x="559" y="330"/>
                  <a:pt x="513" y="338"/>
                  <a:pt x="453" y="323"/>
                </a:cubicBezTo>
                <a:cubicBezTo>
                  <a:pt x="392" y="307"/>
                  <a:pt x="356" y="279"/>
                  <a:pt x="345" y="238"/>
                </a:cubicBezTo>
                <a:cubicBezTo>
                  <a:pt x="332" y="187"/>
                  <a:pt x="365" y="131"/>
                  <a:pt x="394" y="95"/>
                </a:cubicBezTo>
                <a:cubicBezTo>
                  <a:pt x="19" y="0"/>
                  <a:pt x="19" y="0"/>
                  <a:pt x="19" y="0"/>
                </a:cubicBezTo>
                <a:cubicBezTo>
                  <a:pt x="0" y="647"/>
                  <a:pt x="239" y="951"/>
                  <a:pt x="670" y="1069"/>
                </a:cubicBezTo>
                <a:cubicBezTo>
                  <a:pt x="778" y="640"/>
                  <a:pt x="778" y="640"/>
                  <a:pt x="778" y="640"/>
                </a:cubicBezTo>
                <a:lnTo>
                  <a:pt x="811" y="670"/>
                </a:ln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44" name="Freeform 14"/>
          <p:cNvSpPr>
            <a:spLocks noEditPoints="1"/>
          </p:cNvSpPr>
          <p:nvPr/>
        </p:nvSpPr>
        <p:spPr bwMode="auto">
          <a:xfrm>
            <a:off x="7006107" y="3795024"/>
            <a:ext cx="1489076" cy="1254799"/>
          </a:xfrm>
          <a:custGeom>
            <a:avLst/>
            <a:gdLst>
              <a:gd name="T0" fmla="*/ 1352 w 1486"/>
              <a:gd name="T1" fmla="*/ 770 h 1252"/>
              <a:gd name="T2" fmla="*/ 1243 w 1486"/>
              <a:gd name="T3" fmla="*/ 765 h 1252"/>
              <a:gd name="T4" fmla="*/ 1178 w 1486"/>
              <a:gd name="T5" fmla="*/ 730 h 1252"/>
              <a:gd name="T6" fmla="*/ 1155 w 1486"/>
              <a:gd name="T7" fmla="*/ 598 h 1252"/>
              <a:gd name="T8" fmla="*/ 1237 w 1486"/>
              <a:gd name="T9" fmla="*/ 495 h 1252"/>
              <a:gd name="T10" fmla="*/ 1302 w 1486"/>
              <a:gd name="T11" fmla="*/ 496 h 1252"/>
              <a:gd name="T12" fmla="*/ 1407 w 1486"/>
              <a:gd name="T13" fmla="*/ 551 h 1252"/>
              <a:gd name="T14" fmla="*/ 1486 w 1486"/>
              <a:gd name="T15" fmla="*/ 239 h 1252"/>
              <a:gd name="T16" fmla="*/ 538 w 1486"/>
              <a:gd name="T17" fmla="*/ 0 h 1252"/>
              <a:gd name="T18" fmla="*/ 513 w 1486"/>
              <a:gd name="T19" fmla="*/ 104 h 1252"/>
              <a:gd name="T20" fmla="*/ 506 w 1486"/>
              <a:gd name="T21" fmla="*/ 102 h 1252"/>
              <a:gd name="T22" fmla="*/ 50 w 1486"/>
              <a:gd name="T23" fmla="*/ 375 h 1252"/>
              <a:gd name="T24" fmla="*/ 323 w 1486"/>
              <a:gd name="T25" fmla="*/ 831 h 1252"/>
              <a:gd name="T26" fmla="*/ 390 w 1486"/>
              <a:gd name="T27" fmla="*/ 841 h 1252"/>
              <a:gd name="T28" fmla="*/ 386 w 1486"/>
              <a:gd name="T29" fmla="*/ 910 h 1252"/>
              <a:gd name="T30" fmla="*/ 837 w 1486"/>
              <a:gd name="T31" fmla="*/ 1028 h 1252"/>
              <a:gd name="T32" fmla="*/ 755 w 1486"/>
              <a:gd name="T33" fmla="*/ 1148 h 1252"/>
              <a:gd name="T34" fmla="*/ 753 w 1486"/>
              <a:gd name="T35" fmla="*/ 1189 h 1252"/>
              <a:gd name="T36" fmla="*/ 827 w 1486"/>
              <a:gd name="T37" fmla="*/ 1240 h 1252"/>
              <a:gd name="T38" fmla="*/ 922 w 1486"/>
              <a:gd name="T39" fmla="*/ 1227 h 1252"/>
              <a:gd name="T40" fmla="*/ 942 w 1486"/>
              <a:gd name="T41" fmla="*/ 1142 h 1252"/>
              <a:gd name="T42" fmla="*/ 929 w 1486"/>
              <a:gd name="T43" fmla="*/ 1092 h 1252"/>
              <a:gd name="T44" fmla="*/ 912 w 1486"/>
              <a:gd name="T45" fmla="*/ 1041 h 1252"/>
              <a:gd name="T46" fmla="*/ 1265 w 1486"/>
              <a:gd name="T47" fmla="*/ 1124 h 1252"/>
              <a:gd name="T48" fmla="*/ 1352 w 1486"/>
              <a:gd name="T49" fmla="*/ 770 h 1252"/>
              <a:gd name="T50" fmla="*/ 349 w 1486"/>
              <a:gd name="T51" fmla="*/ 727 h 1252"/>
              <a:gd name="T52" fmla="*/ 154 w 1486"/>
              <a:gd name="T53" fmla="*/ 401 h 1252"/>
              <a:gd name="T54" fmla="*/ 480 w 1486"/>
              <a:gd name="T55" fmla="*/ 206 h 1252"/>
              <a:gd name="T56" fmla="*/ 489 w 1486"/>
              <a:gd name="T57" fmla="*/ 209 h 1252"/>
              <a:gd name="T58" fmla="*/ 400 w 1486"/>
              <a:gd name="T59" fmla="*/ 735 h 1252"/>
              <a:gd name="T60" fmla="*/ 349 w 1486"/>
              <a:gd name="T61" fmla="*/ 727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86" h="1252">
                <a:moveTo>
                  <a:pt x="1352" y="770"/>
                </a:moveTo>
                <a:cubicBezTo>
                  <a:pt x="1322" y="773"/>
                  <a:pt x="1281" y="775"/>
                  <a:pt x="1243" y="765"/>
                </a:cubicBezTo>
                <a:cubicBezTo>
                  <a:pt x="1216" y="758"/>
                  <a:pt x="1194" y="747"/>
                  <a:pt x="1178" y="730"/>
                </a:cubicBezTo>
                <a:cubicBezTo>
                  <a:pt x="1148" y="700"/>
                  <a:pt x="1140" y="655"/>
                  <a:pt x="1155" y="598"/>
                </a:cubicBezTo>
                <a:cubicBezTo>
                  <a:pt x="1169" y="541"/>
                  <a:pt x="1197" y="507"/>
                  <a:pt x="1237" y="495"/>
                </a:cubicBezTo>
                <a:cubicBezTo>
                  <a:pt x="1256" y="489"/>
                  <a:pt x="1278" y="490"/>
                  <a:pt x="1302" y="496"/>
                </a:cubicBezTo>
                <a:cubicBezTo>
                  <a:pt x="1342" y="506"/>
                  <a:pt x="1381" y="531"/>
                  <a:pt x="1407" y="551"/>
                </a:cubicBezTo>
                <a:cubicBezTo>
                  <a:pt x="1486" y="239"/>
                  <a:pt x="1486" y="239"/>
                  <a:pt x="1486" y="239"/>
                </a:cubicBezTo>
                <a:cubicBezTo>
                  <a:pt x="538" y="0"/>
                  <a:pt x="538" y="0"/>
                  <a:pt x="538" y="0"/>
                </a:cubicBezTo>
                <a:cubicBezTo>
                  <a:pt x="529" y="35"/>
                  <a:pt x="521" y="70"/>
                  <a:pt x="513" y="104"/>
                </a:cubicBezTo>
                <a:cubicBezTo>
                  <a:pt x="511" y="103"/>
                  <a:pt x="508" y="103"/>
                  <a:pt x="506" y="102"/>
                </a:cubicBezTo>
                <a:cubicBezTo>
                  <a:pt x="305" y="52"/>
                  <a:pt x="101" y="174"/>
                  <a:pt x="50" y="375"/>
                </a:cubicBezTo>
                <a:cubicBezTo>
                  <a:pt x="0" y="576"/>
                  <a:pt x="122" y="780"/>
                  <a:pt x="323" y="831"/>
                </a:cubicBezTo>
                <a:cubicBezTo>
                  <a:pt x="345" y="837"/>
                  <a:pt x="368" y="840"/>
                  <a:pt x="390" y="841"/>
                </a:cubicBezTo>
                <a:cubicBezTo>
                  <a:pt x="388" y="869"/>
                  <a:pt x="387" y="884"/>
                  <a:pt x="386" y="910"/>
                </a:cubicBezTo>
                <a:cubicBezTo>
                  <a:pt x="837" y="1028"/>
                  <a:pt x="837" y="1028"/>
                  <a:pt x="837" y="1028"/>
                </a:cubicBezTo>
                <a:cubicBezTo>
                  <a:pt x="801" y="1062"/>
                  <a:pt x="770" y="1099"/>
                  <a:pt x="755" y="1148"/>
                </a:cubicBezTo>
                <a:cubicBezTo>
                  <a:pt x="751" y="1161"/>
                  <a:pt x="749" y="1175"/>
                  <a:pt x="753" y="1189"/>
                </a:cubicBezTo>
                <a:cubicBezTo>
                  <a:pt x="760" y="1215"/>
                  <a:pt x="781" y="1229"/>
                  <a:pt x="827" y="1240"/>
                </a:cubicBezTo>
                <a:cubicBezTo>
                  <a:pt x="857" y="1248"/>
                  <a:pt x="899" y="1252"/>
                  <a:pt x="922" y="1227"/>
                </a:cubicBezTo>
                <a:cubicBezTo>
                  <a:pt x="944" y="1203"/>
                  <a:pt x="948" y="1171"/>
                  <a:pt x="942" y="1142"/>
                </a:cubicBezTo>
                <a:cubicBezTo>
                  <a:pt x="939" y="1126"/>
                  <a:pt x="935" y="1109"/>
                  <a:pt x="929" y="1092"/>
                </a:cubicBezTo>
                <a:cubicBezTo>
                  <a:pt x="923" y="1075"/>
                  <a:pt x="918" y="1058"/>
                  <a:pt x="912" y="1041"/>
                </a:cubicBezTo>
                <a:cubicBezTo>
                  <a:pt x="1265" y="1124"/>
                  <a:pt x="1265" y="1124"/>
                  <a:pt x="1265" y="1124"/>
                </a:cubicBezTo>
                <a:lnTo>
                  <a:pt x="1352" y="770"/>
                </a:lnTo>
                <a:close/>
                <a:moveTo>
                  <a:pt x="349" y="727"/>
                </a:moveTo>
                <a:cubicBezTo>
                  <a:pt x="206" y="691"/>
                  <a:pt x="118" y="545"/>
                  <a:pt x="154" y="401"/>
                </a:cubicBezTo>
                <a:cubicBezTo>
                  <a:pt x="190" y="258"/>
                  <a:pt x="337" y="170"/>
                  <a:pt x="480" y="206"/>
                </a:cubicBezTo>
                <a:cubicBezTo>
                  <a:pt x="483" y="207"/>
                  <a:pt x="486" y="208"/>
                  <a:pt x="489" y="209"/>
                </a:cubicBezTo>
                <a:cubicBezTo>
                  <a:pt x="446" y="402"/>
                  <a:pt x="417" y="577"/>
                  <a:pt x="400" y="735"/>
                </a:cubicBezTo>
                <a:cubicBezTo>
                  <a:pt x="383" y="734"/>
                  <a:pt x="366" y="731"/>
                  <a:pt x="349" y="727"/>
                </a:cubicBezTo>
                <a:close/>
              </a:path>
            </a:pathLst>
          </a:custGeom>
          <a:solidFill>
            <a:srgbClr val="29698C"/>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45" name="Freeform 16"/>
          <p:cNvSpPr/>
          <p:nvPr/>
        </p:nvSpPr>
        <p:spPr bwMode="auto">
          <a:xfrm>
            <a:off x="7874532" y="5875928"/>
            <a:ext cx="233665" cy="510874"/>
          </a:xfrm>
          <a:custGeom>
            <a:avLst/>
            <a:gdLst>
              <a:gd name="T0" fmla="*/ 182 w 381"/>
              <a:gd name="T1" fmla="*/ 833 h 833"/>
              <a:gd name="T2" fmla="*/ 381 w 381"/>
              <a:gd name="T3" fmla="*/ 43 h 833"/>
              <a:gd name="T4" fmla="*/ 211 w 381"/>
              <a:gd name="T5" fmla="*/ 0 h 833"/>
              <a:gd name="T6" fmla="*/ 0 w 381"/>
              <a:gd name="T7" fmla="*/ 833 h 833"/>
              <a:gd name="T8" fmla="*/ 182 w 381"/>
              <a:gd name="T9" fmla="*/ 833 h 833"/>
            </a:gdLst>
            <a:ahLst/>
            <a:cxnLst>
              <a:cxn ang="0">
                <a:pos x="T0" y="T1"/>
              </a:cxn>
              <a:cxn ang="0">
                <a:pos x="T2" y="T3"/>
              </a:cxn>
              <a:cxn ang="0">
                <a:pos x="T4" y="T5"/>
              </a:cxn>
              <a:cxn ang="0">
                <a:pos x="T6" y="T7"/>
              </a:cxn>
              <a:cxn ang="0">
                <a:pos x="T8" y="T9"/>
              </a:cxn>
            </a:cxnLst>
            <a:rect l="0" t="0" r="r" b="b"/>
            <a:pathLst>
              <a:path w="381" h="833">
                <a:moveTo>
                  <a:pt x="182" y="833"/>
                </a:moveTo>
                <a:lnTo>
                  <a:pt x="381" y="43"/>
                </a:lnTo>
                <a:lnTo>
                  <a:pt x="211" y="0"/>
                </a:lnTo>
                <a:lnTo>
                  <a:pt x="0" y="833"/>
                </a:lnTo>
                <a:lnTo>
                  <a:pt x="182" y="833"/>
                </a:lnTo>
                <a:close/>
              </a:path>
            </a:pathLst>
          </a:custGeom>
          <a:solidFill>
            <a:srgbClr val="13454E"/>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46" name="Freeform 5"/>
          <p:cNvSpPr>
            <a:spLocks noEditPoints="1"/>
          </p:cNvSpPr>
          <p:nvPr/>
        </p:nvSpPr>
        <p:spPr bwMode="auto">
          <a:xfrm>
            <a:off x="8547315" y="3850219"/>
            <a:ext cx="1605602" cy="1068358"/>
          </a:xfrm>
          <a:custGeom>
            <a:avLst/>
            <a:gdLst>
              <a:gd name="T0" fmla="*/ 1259 w 1602"/>
              <a:gd name="T1" fmla="*/ 266 h 1066"/>
              <a:gd name="T2" fmla="*/ 1253 w 1602"/>
              <a:gd name="T3" fmla="*/ 265 h 1066"/>
              <a:gd name="T4" fmla="*/ 1271 w 1602"/>
              <a:gd name="T5" fmla="*/ 160 h 1066"/>
              <a:gd name="T6" fmla="*/ 307 w 1602"/>
              <a:gd name="T7" fmla="*/ 0 h 1066"/>
              <a:gd name="T8" fmla="*/ 240 w 1602"/>
              <a:gd name="T9" fmla="*/ 404 h 1066"/>
              <a:gd name="T10" fmla="*/ 205 w 1602"/>
              <a:gd name="T11" fmla="*/ 375 h 1066"/>
              <a:gd name="T12" fmla="*/ 84 w 1602"/>
              <a:gd name="T13" fmla="*/ 314 h 1066"/>
              <a:gd name="T14" fmla="*/ 47 w 1602"/>
              <a:gd name="T15" fmla="*/ 317 h 1066"/>
              <a:gd name="T16" fmla="*/ 6 w 1602"/>
              <a:gd name="T17" fmla="*/ 385 h 1066"/>
              <a:gd name="T18" fmla="*/ 24 w 1602"/>
              <a:gd name="T19" fmla="*/ 467 h 1066"/>
              <a:gd name="T20" fmla="*/ 65 w 1602"/>
              <a:gd name="T21" fmla="*/ 485 h 1066"/>
              <a:gd name="T22" fmla="*/ 190 w 1602"/>
              <a:gd name="T23" fmla="*/ 472 h 1066"/>
              <a:gd name="T24" fmla="*/ 231 w 1602"/>
              <a:gd name="T25" fmla="*/ 459 h 1066"/>
              <a:gd name="T26" fmla="*/ 155 w 1602"/>
              <a:gd name="T27" fmla="*/ 919 h 1066"/>
              <a:gd name="T28" fmla="*/ 566 w 1602"/>
              <a:gd name="T29" fmla="*/ 987 h 1066"/>
              <a:gd name="T30" fmla="*/ 576 w 1602"/>
              <a:gd name="T31" fmla="*/ 796 h 1066"/>
              <a:gd name="T32" fmla="*/ 686 w 1602"/>
              <a:gd name="T33" fmla="*/ 768 h 1066"/>
              <a:gd name="T34" fmla="*/ 780 w 1602"/>
              <a:gd name="T35" fmla="*/ 830 h 1066"/>
              <a:gd name="T36" fmla="*/ 728 w 1602"/>
              <a:gd name="T37" fmla="*/ 1013 h 1066"/>
              <a:gd name="T38" fmla="*/ 1043 w 1602"/>
              <a:gd name="T39" fmla="*/ 1066 h 1066"/>
              <a:gd name="T40" fmla="*/ 1071 w 1602"/>
              <a:gd name="T41" fmla="*/ 990 h 1066"/>
              <a:gd name="T42" fmla="*/ 1137 w 1602"/>
              <a:gd name="T43" fmla="*/ 1007 h 1066"/>
              <a:gd name="T44" fmla="*/ 1569 w 1602"/>
              <a:gd name="T45" fmla="*/ 698 h 1066"/>
              <a:gd name="T46" fmla="*/ 1259 w 1602"/>
              <a:gd name="T47" fmla="*/ 266 h 1066"/>
              <a:gd name="T48" fmla="*/ 1154 w 1602"/>
              <a:gd name="T49" fmla="*/ 901 h 1066"/>
              <a:gd name="T50" fmla="*/ 1105 w 1602"/>
              <a:gd name="T51" fmla="*/ 888 h 1066"/>
              <a:gd name="T52" fmla="*/ 1233 w 1602"/>
              <a:gd name="T53" fmla="*/ 371 h 1066"/>
              <a:gd name="T54" fmla="*/ 1242 w 1602"/>
              <a:gd name="T55" fmla="*/ 372 h 1066"/>
              <a:gd name="T56" fmla="*/ 1463 w 1602"/>
              <a:gd name="T57" fmla="*/ 680 h 1066"/>
              <a:gd name="T58" fmla="*/ 1154 w 1602"/>
              <a:gd name="T59" fmla="*/ 901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02" h="1066">
                <a:moveTo>
                  <a:pt x="1259" y="266"/>
                </a:moveTo>
                <a:cubicBezTo>
                  <a:pt x="1257" y="266"/>
                  <a:pt x="1255" y="265"/>
                  <a:pt x="1253" y="265"/>
                </a:cubicBezTo>
                <a:cubicBezTo>
                  <a:pt x="1259" y="231"/>
                  <a:pt x="1266" y="196"/>
                  <a:pt x="1271" y="160"/>
                </a:cubicBezTo>
                <a:cubicBezTo>
                  <a:pt x="307" y="0"/>
                  <a:pt x="307" y="0"/>
                  <a:pt x="307" y="0"/>
                </a:cubicBezTo>
                <a:cubicBezTo>
                  <a:pt x="240" y="404"/>
                  <a:pt x="240" y="404"/>
                  <a:pt x="240" y="404"/>
                </a:cubicBezTo>
                <a:cubicBezTo>
                  <a:pt x="205" y="375"/>
                  <a:pt x="205" y="375"/>
                  <a:pt x="205" y="375"/>
                </a:cubicBezTo>
                <a:cubicBezTo>
                  <a:pt x="205" y="375"/>
                  <a:pt x="141" y="324"/>
                  <a:pt x="84" y="314"/>
                </a:cubicBezTo>
                <a:cubicBezTo>
                  <a:pt x="70" y="312"/>
                  <a:pt x="57" y="313"/>
                  <a:pt x="47" y="317"/>
                </a:cubicBezTo>
                <a:cubicBezTo>
                  <a:pt x="26" y="325"/>
                  <a:pt x="13" y="348"/>
                  <a:pt x="6" y="385"/>
                </a:cubicBezTo>
                <a:cubicBezTo>
                  <a:pt x="0" y="424"/>
                  <a:pt x="6" y="452"/>
                  <a:pt x="24" y="467"/>
                </a:cubicBezTo>
                <a:cubicBezTo>
                  <a:pt x="34" y="476"/>
                  <a:pt x="48" y="482"/>
                  <a:pt x="65" y="485"/>
                </a:cubicBezTo>
                <a:cubicBezTo>
                  <a:pt x="120" y="494"/>
                  <a:pt x="190" y="472"/>
                  <a:pt x="190" y="472"/>
                </a:cubicBezTo>
                <a:cubicBezTo>
                  <a:pt x="231" y="459"/>
                  <a:pt x="231" y="459"/>
                  <a:pt x="231" y="459"/>
                </a:cubicBezTo>
                <a:cubicBezTo>
                  <a:pt x="155" y="919"/>
                  <a:pt x="155" y="919"/>
                  <a:pt x="155" y="919"/>
                </a:cubicBezTo>
                <a:cubicBezTo>
                  <a:pt x="566" y="987"/>
                  <a:pt x="566" y="987"/>
                  <a:pt x="566" y="987"/>
                </a:cubicBezTo>
                <a:cubicBezTo>
                  <a:pt x="555" y="946"/>
                  <a:pt x="533" y="848"/>
                  <a:pt x="576" y="796"/>
                </a:cubicBezTo>
                <a:cubicBezTo>
                  <a:pt x="599" y="769"/>
                  <a:pt x="636" y="759"/>
                  <a:pt x="686" y="768"/>
                </a:cubicBezTo>
                <a:cubicBezTo>
                  <a:pt x="736" y="776"/>
                  <a:pt x="767" y="797"/>
                  <a:pt x="780" y="830"/>
                </a:cubicBezTo>
                <a:cubicBezTo>
                  <a:pt x="804" y="893"/>
                  <a:pt x="752" y="979"/>
                  <a:pt x="728" y="1013"/>
                </a:cubicBezTo>
                <a:cubicBezTo>
                  <a:pt x="1043" y="1066"/>
                  <a:pt x="1043" y="1066"/>
                  <a:pt x="1043" y="1066"/>
                </a:cubicBezTo>
                <a:cubicBezTo>
                  <a:pt x="1053" y="1041"/>
                  <a:pt x="1062" y="1016"/>
                  <a:pt x="1071" y="990"/>
                </a:cubicBezTo>
                <a:cubicBezTo>
                  <a:pt x="1092" y="998"/>
                  <a:pt x="1114" y="1004"/>
                  <a:pt x="1137" y="1007"/>
                </a:cubicBezTo>
                <a:cubicBezTo>
                  <a:pt x="1341" y="1041"/>
                  <a:pt x="1535" y="902"/>
                  <a:pt x="1569" y="698"/>
                </a:cubicBezTo>
                <a:cubicBezTo>
                  <a:pt x="1602" y="494"/>
                  <a:pt x="1464" y="300"/>
                  <a:pt x="1259" y="266"/>
                </a:cubicBezTo>
                <a:close/>
                <a:moveTo>
                  <a:pt x="1154" y="901"/>
                </a:moveTo>
                <a:cubicBezTo>
                  <a:pt x="1137" y="899"/>
                  <a:pt x="1121" y="894"/>
                  <a:pt x="1105" y="888"/>
                </a:cubicBezTo>
                <a:cubicBezTo>
                  <a:pt x="1153" y="737"/>
                  <a:pt x="1195" y="565"/>
                  <a:pt x="1233" y="371"/>
                </a:cubicBezTo>
                <a:cubicBezTo>
                  <a:pt x="1236" y="371"/>
                  <a:pt x="1239" y="371"/>
                  <a:pt x="1242" y="372"/>
                </a:cubicBezTo>
                <a:cubicBezTo>
                  <a:pt x="1388" y="396"/>
                  <a:pt x="1487" y="534"/>
                  <a:pt x="1463" y="680"/>
                </a:cubicBezTo>
                <a:cubicBezTo>
                  <a:pt x="1439" y="826"/>
                  <a:pt x="1300" y="926"/>
                  <a:pt x="1154" y="901"/>
                </a:cubicBezTo>
                <a:close/>
              </a:path>
            </a:pathLst>
          </a:custGeom>
          <a:solidFill>
            <a:srgbClr val="F7F7F7"/>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47" name="Freeform 6"/>
          <p:cNvSpPr>
            <a:spLocks noEditPoints="1"/>
          </p:cNvSpPr>
          <p:nvPr/>
        </p:nvSpPr>
        <p:spPr bwMode="auto">
          <a:xfrm>
            <a:off x="8547315" y="3850219"/>
            <a:ext cx="1605602" cy="1068358"/>
          </a:xfrm>
          <a:custGeom>
            <a:avLst/>
            <a:gdLst>
              <a:gd name="T0" fmla="*/ 1259 w 1602"/>
              <a:gd name="T1" fmla="*/ 266 h 1066"/>
              <a:gd name="T2" fmla="*/ 1253 w 1602"/>
              <a:gd name="T3" fmla="*/ 265 h 1066"/>
              <a:gd name="T4" fmla="*/ 1271 w 1602"/>
              <a:gd name="T5" fmla="*/ 160 h 1066"/>
              <a:gd name="T6" fmla="*/ 307 w 1602"/>
              <a:gd name="T7" fmla="*/ 0 h 1066"/>
              <a:gd name="T8" fmla="*/ 240 w 1602"/>
              <a:gd name="T9" fmla="*/ 404 h 1066"/>
              <a:gd name="T10" fmla="*/ 205 w 1602"/>
              <a:gd name="T11" fmla="*/ 375 h 1066"/>
              <a:gd name="T12" fmla="*/ 84 w 1602"/>
              <a:gd name="T13" fmla="*/ 314 h 1066"/>
              <a:gd name="T14" fmla="*/ 47 w 1602"/>
              <a:gd name="T15" fmla="*/ 317 h 1066"/>
              <a:gd name="T16" fmla="*/ 6 w 1602"/>
              <a:gd name="T17" fmla="*/ 385 h 1066"/>
              <a:gd name="T18" fmla="*/ 24 w 1602"/>
              <a:gd name="T19" fmla="*/ 467 h 1066"/>
              <a:gd name="T20" fmla="*/ 65 w 1602"/>
              <a:gd name="T21" fmla="*/ 485 h 1066"/>
              <a:gd name="T22" fmla="*/ 190 w 1602"/>
              <a:gd name="T23" fmla="*/ 472 h 1066"/>
              <a:gd name="T24" fmla="*/ 231 w 1602"/>
              <a:gd name="T25" fmla="*/ 459 h 1066"/>
              <a:gd name="T26" fmla="*/ 155 w 1602"/>
              <a:gd name="T27" fmla="*/ 919 h 1066"/>
              <a:gd name="T28" fmla="*/ 566 w 1602"/>
              <a:gd name="T29" fmla="*/ 987 h 1066"/>
              <a:gd name="T30" fmla="*/ 576 w 1602"/>
              <a:gd name="T31" fmla="*/ 796 h 1066"/>
              <a:gd name="T32" fmla="*/ 686 w 1602"/>
              <a:gd name="T33" fmla="*/ 768 h 1066"/>
              <a:gd name="T34" fmla="*/ 780 w 1602"/>
              <a:gd name="T35" fmla="*/ 830 h 1066"/>
              <a:gd name="T36" fmla="*/ 728 w 1602"/>
              <a:gd name="T37" fmla="*/ 1013 h 1066"/>
              <a:gd name="T38" fmla="*/ 1043 w 1602"/>
              <a:gd name="T39" fmla="*/ 1066 h 1066"/>
              <a:gd name="T40" fmla="*/ 1071 w 1602"/>
              <a:gd name="T41" fmla="*/ 990 h 1066"/>
              <a:gd name="T42" fmla="*/ 1137 w 1602"/>
              <a:gd name="T43" fmla="*/ 1007 h 1066"/>
              <a:gd name="T44" fmla="*/ 1569 w 1602"/>
              <a:gd name="T45" fmla="*/ 698 h 1066"/>
              <a:gd name="T46" fmla="*/ 1259 w 1602"/>
              <a:gd name="T47" fmla="*/ 266 h 1066"/>
              <a:gd name="T48" fmla="*/ 1154 w 1602"/>
              <a:gd name="T49" fmla="*/ 901 h 1066"/>
              <a:gd name="T50" fmla="*/ 1105 w 1602"/>
              <a:gd name="T51" fmla="*/ 888 h 1066"/>
              <a:gd name="T52" fmla="*/ 1233 w 1602"/>
              <a:gd name="T53" fmla="*/ 371 h 1066"/>
              <a:gd name="T54" fmla="*/ 1242 w 1602"/>
              <a:gd name="T55" fmla="*/ 372 h 1066"/>
              <a:gd name="T56" fmla="*/ 1463 w 1602"/>
              <a:gd name="T57" fmla="*/ 680 h 1066"/>
              <a:gd name="T58" fmla="*/ 1154 w 1602"/>
              <a:gd name="T59" fmla="*/ 901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02" h="1066">
                <a:moveTo>
                  <a:pt x="1259" y="266"/>
                </a:moveTo>
                <a:cubicBezTo>
                  <a:pt x="1257" y="266"/>
                  <a:pt x="1255" y="265"/>
                  <a:pt x="1253" y="265"/>
                </a:cubicBezTo>
                <a:cubicBezTo>
                  <a:pt x="1259" y="231"/>
                  <a:pt x="1266" y="196"/>
                  <a:pt x="1271" y="160"/>
                </a:cubicBezTo>
                <a:cubicBezTo>
                  <a:pt x="307" y="0"/>
                  <a:pt x="307" y="0"/>
                  <a:pt x="307" y="0"/>
                </a:cubicBezTo>
                <a:cubicBezTo>
                  <a:pt x="240" y="404"/>
                  <a:pt x="240" y="404"/>
                  <a:pt x="240" y="404"/>
                </a:cubicBezTo>
                <a:cubicBezTo>
                  <a:pt x="205" y="375"/>
                  <a:pt x="205" y="375"/>
                  <a:pt x="205" y="375"/>
                </a:cubicBezTo>
                <a:cubicBezTo>
                  <a:pt x="205" y="375"/>
                  <a:pt x="141" y="324"/>
                  <a:pt x="84" y="314"/>
                </a:cubicBezTo>
                <a:cubicBezTo>
                  <a:pt x="70" y="312"/>
                  <a:pt x="57" y="313"/>
                  <a:pt x="47" y="317"/>
                </a:cubicBezTo>
                <a:cubicBezTo>
                  <a:pt x="26" y="325"/>
                  <a:pt x="13" y="348"/>
                  <a:pt x="6" y="385"/>
                </a:cubicBezTo>
                <a:cubicBezTo>
                  <a:pt x="0" y="424"/>
                  <a:pt x="6" y="452"/>
                  <a:pt x="24" y="467"/>
                </a:cubicBezTo>
                <a:cubicBezTo>
                  <a:pt x="34" y="476"/>
                  <a:pt x="48" y="482"/>
                  <a:pt x="65" y="485"/>
                </a:cubicBezTo>
                <a:cubicBezTo>
                  <a:pt x="120" y="494"/>
                  <a:pt x="190" y="472"/>
                  <a:pt x="190" y="472"/>
                </a:cubicBezTo>
                <a:cubicBezTo>
                  <a:pt x="231" y="459"/>
                  <a:pt x="231" y="459"/>
                  <a:pt x="231" y="459"/>
                </a:cubicBezTo>
                <a:cubicBezTo>
                  <a:pt x="155" y="919"/>
                  <a:pt x="155" y="919"/>
                  <a:pt x="155" y="919"/>
                </a:cubicBezTo>
                <a:cubicBezTo>
                  <a:pt x="566" y="987"/>
                  <a:pt x="566" y="987"/>
                  <a:pt x="566" y="987"/>
                </a:cubicBezTo>
                <a:cubicBezTo>
                  <a:pt x="555" y="946"/>
                  <a:pt x="533" y="848"/>
                  <a:pt x="576" y="796"/>
                </a:cubicBezTo>
                <a:cubicBezTo>
                  <a:pt x="599" y="769"/>
                  <a:pt x="636" y="759"/>
                  <a:pt x="686" y="768"/>
                </a:cubicBezTo>
                <a:cubicBezTo>
                  <a:pt x="736" y="776"/>
                  <a:pt x="767" y="797"/>
                  <a:pt x="780" y="830"/>
                </a:cubicBezTo>
                <a:cubicBezTo>
                  <a:pt x="804" y="893"/>
                  <a:pt x="752" y="979"/>
                  <a:pt x="728" y="1013"/>
                </a:cubicBezTo>
                <a:cubicBezTo>
                  <a:pt x="1043" y="1066"/>
                  <a:pt x="1043" y="1066"/>
                  <a:pt x="1043" y="1066"/>
                </a:cubicBezTo>
                <a:cubicBezTo>
                  <a:pt x="1053" y="1041"/>
                  <a:pt x="1062" y="1016"/>
                  <a:pt x="1071" y="990"/>
                </a:cubicBezTo>
                <a:cubicBezTo>
                  <a:pt x="1092" y="998"/>
                  <a:pt x="1114" y="1004"/>
                  <a:pt x="1137" y="1007"/>
                </a:cubicBezTo>
                <a:cubicBezTo>
                  <a:pt x="1341" y="1041"/>
                  <a:pt x="1535" y="902"/>
                  <a:pt x="1569" y="698"/>
                </a:cubicBezTo>
                <a:cubicBezTo>
                  <a:pt x="1602" y="494"/>
                  <a:pt x="1464" y="300"/>
                  <a:pt x="1259" y="266"/>
                </a:cubicBezTo>
                <a:close/>
                <a:moveTo>
                  <a:pt x="1154" y="901"/>
                </a:moveTo>
                <a:cubicBezTo>
                  <a:pt x="1137" y="899"/>
                  <a:pt x="1121" y="894"/>
                  <a:pt x="1105" y="888"/>
                </a:cubicBezTo>
                <a:cubicBezTo>
                  <a:pt x="1153" y="737"/>
                  <a:pt x="1195" y="565"/>
                  <a:pt x="1233" y="371"/>
                </a:cubicBezTo>
                <a:cubicBezTo>
                  <a:pt x="1236" y="371"/>
                  <a:pt x="1239" y="371"/>
                  <a:pt x="1242" y="372"/>
                </a:cubicBezTo>
                <a:cubicBezTo>
                  <a:pt x="1388" y="396"/>
                  <a:pt x="1487" y="534"/>
                  <a:pt x="1463" y="680"/>
                </a:cubicBezTo>
                <a:cubicBezTo>
                  <a:pt x="1439" y="826"/>
                  <a:pt x="1300" y="926"/>
                  <a:pt x="1154" y="901"/>
                </a:cubicBez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48" name="Freeform 17"/>
          <p:cNvSpPr/>
          <p:nvPr/>
        </p:nvSpPr>
        <p:spPr bwMode="auto">
          <a:xfrm>
            <a:off x="8766873" y="1917731"/>
            <a:ext cx="2559274" cy="2882481"/>
          </a:xfrm>
          <a:custGeom>
            <a:avLst/>
            <a:gdLst>
              <a:gd name="T0" fmla="*/ 2106 w 2554"/>
              <a:gd name="T1" fmla="*/ 2539 h 2877"/>
              <a:gd name="T2" fmla="*/ 1352 w 2554"/>
              <a:gd name="T3" fmla="*/ 2547 h 2877"/>
              <a:gd name="T4" fmla="*/ 1797 w 2554"/>
              <a:gd name="T5" fmla="*/ 2374 h 2877"/>
              <a:gd name="T6" fmla="*/ 1632 w 2554"/>
              <a:gd name="T7" fmla="*/ 1703 h 2877"/>
              <a:gd name="T8" fmla="*/ 955 w 2554"/>
              <a:gd name="T9" fmla="*/ 1547 h 2877"/>
              <a:gd name="T10" fmla="*/ 873 w 2554"/>
              <a:gd name="T11" fmla="*/ 2047 h 2877"/>
              <a:gd name="T12" fmla="*/ 752 w 2554"/>
              <a:gd name="T13" fmla="*/ 1324 h 2877"/>
              <a:gd name="T14" fmla="*/ 1270 w 2554"/>
              <a:gd name="T15" fmla="*/ 1222 h 2877"/>
              <a:gd name="T16" fmla="*/ 818 w 2554"/>
              <a:gd name="T17" fmla="*/ 963 h 2877"/>
              <a:gd name="T18" fmla="*/ 46 w 2554"/>
              <a:gd name="T19" fmla="*/ 855 h 2877"/>
              <a:gd name="T20" fmla="*/ 933 w 2554"/>
              <a:gd name="T21" fmla="*/ 696 h 2877"/>
              <a:gd name="T22" fmla="*/ 1318 w 2554"/>
              <a:gd name="T23" fmla="*/ 990 h 2877"/>
              <a:gd name="T24" fmla="*/ 1049 w 2554"/>
              <a:gd name="T25" fmla="*/ 678 h 2877"/>
              <a:gd name="T26" fmla="*/ 398 w 2554"/>
              <a:gd name="T27" fmla="*/ 355 h 2877"/>
              <a:gd name="T28" fmla="*/ 1181 w 2554"/>
              <a:gd name="T29" fmla="*/ 534 h 2877"/>
              <a:gd name="T30" fmla="*/ 1478 w 2554"/>
              <a:gd name="T31" fmla="*/ 953 h 2877"/>
              <a:gd name="T32" fmla="*/ 1349 w 2554"/>
              <a:gd name="T33" fmla="*/ 633 h 2877"/>
              <a:gd name="T34" fmla="*/ 1030 w 2554"/>
              <a:gd name="T35" fmla="*/ 123 h 2877"/>
              <a:gd name="T36" fmla="*/ 1571 w 2554"/>
              <a:gd name="T37" fmla="*/ 574 h 2877"/>
              <a:gd name="T38" fmla="*/ 1728 w 2554"/>
              <a:gd name="T39" fmla="*/ 1074 h 2877"/>
              <a:gd name="T40" fmla="*/ 2011 w 2554"/>
              <a:gd name="T41" fmla="*/ 804 h 2877"/>
              <a:gd name="T42" fmla="*/ 2554 w 2554"/>
              <a:gd name="T43" fmla="*/ 1463 h 2877"/>
              <a:gd name="T44" fmla="*/ 2133 w 2554"/>
              <a:gd name="T45" fmla="*/ 1790 h 2877"/>
              <a:gd name="T46" fmla="*/ 2106 w 2554"/>
              <a:gd name="T47" fmla="*/ 2539 h 2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54" h="2877">
                <a:moveTo>
                  <a:pt x="2106" y="2539"/>
                </a:moveTo>
                <a:cubicBezTo>
                  <a:pt x="1869" y="2877"/>
                  <a:pt x="1302" y="2753"/>
                  <a:pt x="1352" y="2547"/>
                </a:cubicBezTo>
                <a:cubicBezTo>
                  <a:pt x="1411" y="2302"/>
                  <a:pt x="1706" y="2512"/>
                  <a:pt x="1797" y="2374"/>
                </a:cubicBezTo>
                <a:cubicBezTo>
                  <a:pt x="1900" y="2218"/>
                  <a:pt x="1849" y="1970"/>
                  <a:pt x="1632" y="1703"/>
                </a:cubicBezTo>
                <a:cubicBezTo>
                  <a:pt x="1406" y="1424"/>
                  <a:pt x="1071" y="1379"/>
                  <a:pt x="955" y="1547"/>
                </a:cubicBezTo>
                <a:cubicBezTo>
                  <a:pt x="861" y="1685"/>
                  <a:pt x="1084" y="2004"/>
                  <a:pt x="873" y="2047"/>
                </a:cubicBezTo>
                <a:cubicBezTo>
                  <a:pt x="559" y="2111"/>
                  <a:pt x="494" y="1541"/>
                  <a:pt x="752" y="1324"/>
                </a:cubicBezTo>
                <a:cubicBezTo>
                  <a:pt x="936" y="1169"/>
                  <a:pt x="1270" y="1222"/>
                  <a:pt x="1270" y="1222"/>
                </a:cubicBezTo>
                <a:cubicBezTo>
                  <a:pt x="1155" y="1081"/>
                  <a:pt x="992" y="1005"/>
                  <a:pt x="818" y="963"/>
                </a:cubicBezTo>
                <a:cubicBezTo>
                  <a:pt x="296" y="838"/>
                  <a:pt x="67" y="1043"/>
                  <a:pt x="46" y="855"/>
                </a:cubicBezTo>
                <a:cubicBezTo>
                  <a:pt x="0" y="451"/>
                  <a:pt x="614" y="513"/>
                  <a:pt x="933" y="696"/>
                </a:cubicBezTo>
                <a:cubicBezTo>
                  <a:pt x="1156" y="824"/>
                  <a:pt x="1318" y="990"/>
                  <a:pt x="1318" y="990"/>
                </a:cubicBezTo>
                <a:cubicBezTo>
                  <a:pt x="1252" y="859"/>
                  <a:pt x="1151" y="766"/>
                  <a:pt x="1049" y="678"/>
                </a:cubicBezTo>
                <a:cubicBezTo>
                  <a:pt x="713" y="385"/>
                  <a:pt x="410" y="524"/>
                  <a:pt x="398" y="355"/>
                </a:cubicBezTo>
                <a:cubicBezTo>
                  <a:pt x="378" y="59"/>
                  <a:pt x="788" y="117"/>
                  <a:pt x="1181" y="534"/>
                </a:cubicBezTo>
                <a:cubicBezTo>
                  <a:pt x="1368" y="731"/>
                  <a:pt x="1478" y="953"/>
                  <a:pt x="1478" y="953"/>
                </a:cubicBezTo>
                <a:cubicBezTo>
                  <a:pt x="1463" y="830"/>
                  <a:pt x="1407" y="717"/>
                  <a:pt x="1349" y="633"/>
                </a:cubicBezTo>
                <a:cubicBezTo>
                  <a:pt x="1159" y="359"/>
                  <a:pt x="856" y="289"/>
                  <a:pt x="1030" y="123"/>
                </a:cubicBezTo>
                <a:cubicBezTo>
                  <a:pt x="1160" y="0"/>
                  <a:pt x="1424" y="289"/>
                  <a:pt x="1571" y="574"/>
                </a:cubicBezTo>
                <a:cubicBezTo>
                  <a:pt x="1697" y="819"/>
                  <a:pt x="1728" y="1074"/>
                  <a:pt x="1728" y="1074"/>
                </a:cubicBezTo>
                <a:cubicBezTo>
                  <a:pt x="2011" y="804"/>
                  <a:pt x="2011" y="804"/>
                  <a:pt x="2011" y="804"/>
                </a:cubicBezTo>
                <a:cubicBezTo>
                  <a:pt x="2554" y="1463"/>
                  <a:pt x="2554" y="1463"/>
                  <a:pt x="2554" y="1463"/>
                </a:cubicBezTo>
                <a:cubicBezTo>
                  <a:pt x="2133" y="1790"/>
                  <a:pt x="2133" y="1790"/>
                  <a:pt x="2133" y="1790"/>
                </a:cubicBezTo>
                <a:cubicBezTo>
                  <a:pt x="2255" y="1955"/>
                  <a:pt x="2317" y="2239"/>
                  <a:pt x="2106" y="2539"/>
                </a:cubicBezTo>
                <a:close/>
              </a:path>
            </a:pathLst>
          </a:custGeom>
          <a:solidFill>
            <a:srgbClr val="F7D3AF"/>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49" name="Freeform 18"/>
          <p:cNvSpPr/>
          <p:nvPr/>
        </p:nvSpPr>
        <p:spPr bwMode="auto">
          <a:xfrm>
            <a:off x="10532546" y="2633444"/>
            <a:ext cx="819974" cy="911355"/>
          </a:xfrm>
          <a:custGeom>
            <a:avLst/>
            <a:gdLst>
              <a:gd name="T0" fmla="*/ 0 w 1337"/>
              <a:gd name="T1" fmla="*/ 295 h 1486"/>
              <a:gd name="T2" fmla="*/ 1054 w 1337"/>
              <a:gd name="T3" fmla="*/ 1486 h 1486"/>
              <a:gd name="T4" fmla="*/ 1337 w 1337"/>
              <a:gd name="T5" fmla="*/ 1236 h 1486"/>
              <a:gd name="T6" fmla="*/ 353 w 1337"/>
              <a:gd name="T7" fmla="*/ 0 h 1486"/>
              <a:gd name="T8" fmla="*/ 0 w 1337"/>
              <a:gd name="T9" fmla="*/ 295 h 1486"/>
            </a:gdLst>
            <a:ahLst/>
            <a:cxnLst>
              <a:cxn ang="0">
                <a:pos x="T0" y="T1"/>
              </a:cxn>
              <a:cxn ang="0">
                <a:pos x="T2" y="T3"/>
              </a:cxn>
              <a:cxn ang="0">
                <a:pos x="T4" y="T5"/>
              </a:cxn>
              <a:cxn ang="0">
                <a:pos x="T6" y="T7"/>
              </a:cxn>
              <a:cxn ang="0">
                <a:pos x="T8" y="T9"/>
              </a:cxn>
            </a:cxnLst>
            <a:rect l="0" t="0" r="r" b="b"/>
            <a:pathLst>
              <a:path w="1337" h="1486">
                <a:moveTo>
                  <a:pt x="0" y="295"/>
                </a:moveTo>
                <a:lnTo>
                  <a:pt x="1054" y="1486"/>
                </a:lnTo>
                <a:lnTo>
                  <a:pt x="1337" y="1236"/>
                </a:lnTo>
                <a:lnTo>
                  <a:pt x="353" y="0"/>
                </a:lnTo>
                <a:lnTo>
                  <a:pt x="0" y="295"/>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0" name="Freeform 19"/>
          <p:cNvSpPr/>
          <p:nvPr/>
        </p:nvSpPr>
        <p:spPr bwMode="auto">
          <a:xfrm>
            <a:off x="10647844" y="1674254"/>
            <a:ext cx="1044439" cy="1801243"/>
          </a:xfrm>
          <a:custGeom>
            <a:avLst/>
            <a:gdLst>
              <a:gd name="T0" fmla="*/ 0 w 1703"/>
              <a:gd name="T1" fmla="*/ 1413 h 2937"/>
              <a:gd name="T2" fmla="*/ 1188 w 1703"/>
              <a:gd name="T3" fmla="*/ 2937 h 2937"/>
              <a:gd name="T4" fmla="*/ 1703 w 1703"/>
              <a:gd name="T5" fmla="*/ 2500 h 2937"/>
              <a:gd name="T6" fmla="*/ 1703 w 1703"/>
              <a:gd name="T7" fmla="*/ 0 h 2937"/>
              <a:gd name="T8" fmla="*/ 0 w 1703"/>
              <a:gd name="T9" fmla="*/ 1413 h 2937"/>
            </a:gdLst>
            <a:ahLst/>
            <a:cxnLst>
              <a:cxn ang="0">
                <a:pos x="T0" y="T1"/>
              </a:cxn>
              <a:cxn ang="0">
                <a:pos x="T2" y="T3"/>
              </a:cxn>
              <a:cxn ang="0">
                <a:pos x="T4" y="T5"/>
              </a:cxn>
              <a:cxn ang="0">
                <a:pos x="T6" y="T7"/>
              </a:cxn>
              <a:cxn ang="0">
                <a:pos x="T8" y="T9"/>
              </a:cxn>
            </a:cxnLst>
            <a:rect l="0" t="0" r="r" b="b"/>
            <a:pathLst>
              <a:path w="1703" h="2937">
                <a:moveTo>
                  <a:pt x="0" y="1413"/>
                </a:moveTo>
                <a:lnTo>
                  <a:pt x="1188" y="2937"/>
                </a:lnTo>
                <a:lnTo>
                  <a:pt x="1703" y="2500"/>
                </a:lnTo>
                <a:lnTo>
                  <a:pt x="1703" y="0"/>
                </a:lnTo>
                <a:lnTo>
                  <a:pt x="0" y="1413"/>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1" name="Oval 20"/>
          <p:cNvSpPr>
            <a:spLocks noChangeArrowheads="1"/>
          </p:cNvSpPr>
          <p:nvPr/>
        </p:nvSpPr>
        <p:spPr bwMode="auto">
          <a:xfrm>
            <a:off x="10914628" y="2437804"/>
            <a:ext cx="163136" cy="163136"/>
          </a:xfrm>
          <a:prstGeom prst="ellipse">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2" name="Oval 21"/>
          <p:cNvSpPr>
            <a:spLocks noChangeArrowheads="1"/>
          </p:cNvSpPr>
          <p:nvPr/>
        </p:nvSpPr>
        <p:spPr bwMode="auto">
          <a:xfrm>
            <a:off x="11183250" y="2230511"/>
            <a:ext cx="163136" cy="163136"/>
          </a:xfrm>
          <a:prstGeom prst="ellipse">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3" name="Freeform 7"/>
          <p:cNvSpPr/>
          <p:nvPr/>
        </p:nvSpPr>
        <p:spPr bwMode="auto">
          <a:xfrm>
            <a:off x="9038563" y="4091858"/>
            <a:ext cx="472849" cy="391895"/>
          </a:xfrm>
          <a:custGeom>
            <a:avLst/>
            <a:gdLst>
              <a:gd name="T0" fmla="*/ 463 w 472"/>
              <a:gd name="T1" fmla="*/ 168 h 391"/>
              <a:gd name="T2" fmla="*/ 463 w 472"/>
              <a:gd name="T3" fmla="*/ 168 h 391"/>
              <a:gd name="T4" fmla="*/ 365 w 472"/>
              <a:gd name="T5" fmla="*/ 38 h 391"/>
              <a:gd name="T6" fmla="*/ 254 w 472"/>
              <a:gd name="T7" fmla="*/ 86 h 391"/>
              <a:gd name="T8" fmla="*/ 161 w 472"/>
              <a:gd name="T9" fmla="*/ 9 h 391"/>
              <a:gd name="T10" fmla="*/ 31 w 472"/>
              <a:gd name="T11" fmla="*/ 107 h 391"/>
              <a:gd name="T12" fmla="*/ 31 w 472"/>
              <a:gd name="T13" fmla="*/ 107 h 391"/>
              <a:gd name="T14" fmla="*/ 212 w 472"/>
              <a:gd name="T15" fmla="*/ 391 h 391"/>
              <a:gd name="T16" fmla="*/ 463 w 472"/>
              <a:gd name="T17" fmla="*/ 168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2" h="391">
                <a:moveTo>
                  <a:pt x="463" y="168"/>
                </a:moveTo>
                <a:cubicBezTo>
                  <a:pt x="463" y="168"/>
                  <a:pt x="463" y="168"/>
                  <a:pt x="463" y="168"/>
                </a:cubicBezTo>
                <a:cubicBezTo>
                  <a:pt x="472" y="105"/>
                  <a:pt x="428" y="46"/>
                  <a:pt x="365" y="38"/>
                </a:cubicBezTo>
                <a:cubicBezTo>
                  <a:pt x="320" y="31"/>
                  <a:pt x="278" y="52"/>
                  <a:pt x="254" y="86"/>
                </a:cubicBezTo>
                <a:cubicBezTo>
                  <a:pt x="240" y="46"/>
                  <a:pt x="206" y="15"/>
                  <a:pt x="161" y="9"/>
                </a:cubicBezTo>
                <a:cubicBezTo>
                  <a:pt x="98" y="0"/>
                  <a:pt x="40" y="44"/>
                  <a:pt x="31" y="107"/>
                </a:cubicBezTo>
                <a:cubicBezTo>
                  <a:pt x="31" y="107"/>
                  <a:pt x="31" y="107"/>
                  <a:pt x="31" y="107"/>
                </a:cubicBezTo>
                <a:cubicBezTo>
                  <a:pt x="31" y="107"/>
                  <a:pt x="0" y="262"/>
                  <a:pt x="212" y="391"/>
                </a:cubicBezTo>
                <a:cubicBezTo>
                  <a:pt x="451" y="325"/>
                  <a:pt x="463" y="168"/>
                  <a:pt x="463" y="16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4" name="Freeform 9"/>
          <p:cNvSpPr/>
          <p:nvPr/>
        </p:nvSpPr>
        <p:spPr bwMode="auto">
          <a:xfrm>
            <a:off x="8482918" y="5249142"/>
            <a:ext cx="347124" cy="429306"/>
          </a:xfrm>
          <a:custGeom>
            <a:avLst/>
            <a:gdLst>
              <a:gd name="T0" fmla="*/ 272 w 346"/>
              <a:gd name="T1" fmla="*/ 231 h 429"/>
              <a:gd name="T2" fmla="*/ 239 w 346"/>
              <a:gd name="T3" fmla="*/ 201 h 429"/>
              <a:gd name="T4" fmla="*/ 204 w 346"/>
              <a:gd name="T5" fmla="*/ 177 h 429"/>
              <a:gd name="T6" fmla="*/ 178 w 346"/>
              <a:gd name="T7" fmla="*/ 155 h 429"/>
              <a:gd name="T8" fmla="*/ 171 w 346"/>
              <a:gd name="T9" fmla="*/ 132 h 429"/>
              <a:gd name="T10" fmla="*/ 176 w 346"/>
              <a:gd name="T11" fmla="*/ 122 h 429"/>
              <a:gd name="T12" fmla="*/ 185 w 346"/>
              <a:gd name="T13" fmla="*/ 116 h 429"/>
              <a:gd name="T14" fmla="*/ 196 w 346"/>
              <a:gd name="T15" fmla="*/ 114 h 429"/>
              <a:gd name="T16" fmla="*/ 205 w 346"/>
              <a:gd name="T17" fmla="*/ 115 h 429"/>
              <a:gd name="T18" fmla="*/ 240 w 346"/>
              <a:gd name="T19" fmla="*/ 139 h 429"/>
              <a:gd name="T20" fmla="*/ 245 w 346"/>
              <a:gd name="T21" fmla="*/ 181 h 429"/>
              <a:gd name="T22" fmla="*/ 318 w 346"/>
              <a:gd name="T23" fmla="*/ 200 h 429"/>
              <a:gd name="T24" fmla="*/ 346 w 346"/>
              <a:gd name="T25" fmla="*/ 89 h 429"/>
              <a:gd name="T26" fmla="*/ 277 w 346"/>
              <a:gd name="T27" fmla="*/ 71 h 429"/>
              <a:gd name="T28" fmla="*/ 266 w 346"/>
              <a:gd name="T29" fmla="*/ 97 h 429"/>
              <a:gd name="T30" fmla="*/ 258 w 346"/>
              <a:gd name="T31" fmla="*/ 80 h 429"/>
              <a:gd name="T32" fmla="*/ 245 w 346"/>
              <a:gd name="T33" fmla="*/ 67 h 429"/>
              <a:gd name="T34" fmla="*/ 258 w 346"/>
              <a:gd name="T35" fmla="*/ 17 h 429"/>
              <a:gd name="T36" fmla="*/ 191 w 346"/>
              <a:gd name="T37" fmla="*/ 0 h 429"/>
              <a:gd name="T38" fmla="*/ 181 w 346"/>
              <a:gd name="T39" fmla="*/ 40 h 429"/>
              <a:gd name="T40" fmla="*/ 149 w 346"/>
              <a:gd name="T41" fmla="*/ 40 h 429"/>
              <a:gd name="T42" fmla="*/ 117 w 346"/>
              <a:gd name="T43" fmla="*/ 50 h 429"/>
              <a:gd name="T44" fmla="*/ 89 w 346"/>
              <a:gd name="T45" fmla="*/ 73 h 429"/>
              <a:gd name="T46" fmla="*/ 70 w 346"/>
              <a:gd name="T47" fmla="*/ 111 h 429"/>
              <a:gd name="T48" fmla="*/ 70 w 346"/>
              <a:gd name="T49" fmla="*/ 159 h 429"/>
              <a:gd name="T50" fmla="*/ 91 w 346"/>
              <a:gd name="T51" fmla="*/ 196 h 429"/>
              <a:gd name="T52" fmla="*/ 124 w 346"/>
              <a:gd name="T53" fmla="*/ 225 h 429"/>
              <a:gd name="T54" fmla="*/ 157 w 346"/>
              <a:gd name="T55" fmla="*/ 249 h 429"/>
              <a:gd name="T56" fmla="*/ 183 w 346"/>
              <a:gd name="T57" fmla="*/ 268 h 429"/>
              <a:gd name="T58" fmla="*/ 190 w 346"/>
              <a:gd name="T59" fmla="*/ 286 h 429"/>
              <a:gd name="T60" fmla="*/ 184 w 346"/>
              <a:gd name="T61" fmla="*/ 297 h 429"/>
              <a:gd name="T62" fmla="*/ 173 w 346"/>
              <a:gd name="T63" fmla="*/ 302 h 429"/>
              <a:gd name="T64" fmla="*/ 161 w 346"/>
              <a:gd name="T65" fmla="*/ 302 h 429"/>
              <a:gd name="T66" fmla="*/ 150 w 346"/>
              <a:gd name="T67" fmla="*/ 300 h 429"/>
              <a:gd name="T68" fmla="*/ 134 w 346"/>
              <a:gd name="T69" fmla="*/ 294 h 429"/>
              <a:gd name="T70" fmla="*/ 116 w 346"/>
              <a:gd name="T71" fmla="*/ 283 h 429"/>
              <a:gd name="T72" fmla="*/ 104 w 346"/>
              <a:gd name="T73" fmla="*/ 265 h 429"/>
              <a:gd name="T74" fmla="*/ 104 w 346"/>
              <a:gd name="T75" fmla="*/ 240 h 429"/>
              <a:gd name="T76" fmla="*/ 29 w 346"/>
              <a:gd name="T77" fmla="*/ 221 h 429"/>
              <a:gd name="T78" fmla="*/ 0 w 346"/>
              <a:gd name="T79" fmla="*/ 336 h 429"/>
              <a:gd name="T80" fmla="*/ 70 w 346"/>
              <a:gd name="T81" fmla="*/ 353 h 429"/>
              <a:gd name="T82" fmla="*/ 82 w 346"/>
              <a:gd name="T83" fmla="*/ 326 h 429"/>
              <a:gd name="T84" fmla="*/ 102 w 346"/>
              <a:gd name="T85" fmla="*/ 350 h 429"/>
              <a:gd name="T86" fmla="*/ 87 w 346"/>
              <a:gd name="T87" fmla="*/ 412 h 429"/>
              <a:gd name="T88" fmla="*/ 154 w 346"/>
              <a:gd name="T89" fmla="*/ 429 h 429"/>
              <a:gd name="T90" fmla="*/ 166 w 346"/>
              <a:gd name="T91" fmla="*/ 380 h 429"/>
              <a:gd name="T92" fmla="*/ 205 w 346"/>
              <a:gd name="T93" fmla="*/ 385 h 429"/>
              <a:gd name="T94" fmla="*/ 242 w 346"/>
              <a:gd name="T95" fmla="*/ 378 h 429"/>
              <a:gd name="T96" fmla="*/ 274 w 346"/>
              <a:gd name="T97" fmla="*/ 356 h 429"/>
              <a:gd name="T98" fmla="*/ 295 w 346"/>
              <a:gd name="T99" fmla="*/ 315 h 429"/>
              <a:gd name="T100" fmla="*/ 295 w 346"/>
              <a:gd name="T101" fmla="*/ 268 h 429"/>
              <a:gd name="T102" fmla="*/ 272 w 346"/>
              <a:gd name="T103" fmla="*/ 231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46" h="429">
                <a:moveTo>
                  <a:pt x="272" y="231"/>
                </a:moveTo>
                <a:cubicBezTo>
                  <a:pt x="262" y="220"/>
                  <a:pt x="251" y="210"/>
                  <a:pt x="239" y="201"/>
                </a:cubicBezTo>
                <a:cubicBezTo>
                  <a:pt x="226" y="193"/>
                  <a:pt x="215" y="184"/>
                  <a:pt x="204" y="177"/>
                </a:cubicBezTo>
                <a:cubicBezTo>
                  <a:pt x="193" y="169"/>
                  <a:pt x="185" y="162"/>
                  <a:pt x="178" y="155"/>
                </a:cubicBezTo>
                <a:cubicBezTo>
                  <a:pt x="171" y="148"/>
                  <a:pt x="169" y="140"/>
                  <a:pt x="171" y="132"/>
                </a:cubicBezTo>
                <a:cubicBezTo>
                  <a:pt x="172" y="128"/>
                  <a:pt x="174" y="125"/>
                  <a:pt x="176" y="122"/>
                </a:cubicBezTo>
                <a:cubicBezTo>
                  <a:pt x="179" y="120"/>
                  <a:pt x="182" y="118"/>
                  <a:pt x="185" y="116"/>
                </a:cubicBezTo>
                <a:cubicBezTo>
                  <a:pt x="189" y="115"/>
                  <a:pt x="192" y="114"/>
                  <a:pt x="196" y="114"/>
                </a:cubicBezTo>
                <a:cubicBezTo>
                  <a:pt x="199" y="114"/>
                  <a:pt x="202" y="115"/>
                  <a:pt x="205" y="115"/>
                </a:cubicBezTo>
                <a:cubicBezTo>
                  <a:pt x="220" y="119"/>
                  <a:pt x="232" y="127"/>
                  <a:pt x="240" y="139"/>
                </a:cubicBezTo>
                <a:cubicBezTo>
                  <a:pt x="247" y="150"/>
                  <a:pt x="249" y="165"/>
                  <a:pt x="245" y="181"/>
                </a:cubicBezTo>
                <a:cubicBezTo>
                  <a:pt x="318" y="200"/>
                  <a:pt x="318" y="200"/>
                  <a:pt x="318" y="200"/>
                </a:cubicBezTo>
                <a:cubicBezTo>
                  <a:pt x="346" y="89"/>
                  <a:pt x="346" y="89"/>
                  <a:pt x="346" y="89"/>
                </a:cubicBezTo>
                <a:cubicBezTo>
                  <a:pt x="277" y="71"/>
                  <a:pt x="277" y="71"/>
                  <a:pt x="277" y="71"/>
                </a:cubicBezTo>
                <a:cubicBezTo>
                  <a:pt x="266" y="97"/>
                  <a:pt x="266" y="97"/>
                  <a:pt x="266" y="97"/>
                </a:cubicBezTo>
                <a:cubicBezTo>
                  <a:pt x="264" y="91"/>
                  <a:pt x="262" y="85"/>
                  <a:pt x="258" y="80"/>
                </a:cubicBezTo>
                <a:cubicBezTo>
                  <a:pt x="254" y="75"/>
                  <a:pt x="250" y="71"/>
                  <a:pt x="245" y="67"/>
                </a:cubicBezTo>
                <a:cubicBezTo>
                  <a:pt x="258" y="17"/>
                  <a:pt x="258" y="17"/>
                  <a:pt x="258" y="17"/>
                </a:cubicBezTo>
                <a:cubicBezTo>
                  <a:pt x="191" y="0"/>
                  <a:pt x="191" y="0"/>
                  <a:pt x="191" y="0"/>
                </a:cubicBezTo>
                <a:cubicBezTo>
                  <a:pt x="181" y="40"/>
                  <a:pt x="181" y="40"/>
                  <a:pt x="181" y="40"/>
                </a:cubicBezTo>
                <a:cubicBezTo>
                  <a:pt x="171" y="38"/>
                  <a:pt x="160" y="38"/>
                  <a:pt x="149" y="40"/>
                </a:cubicBezTo>
                <a:cubicBezTo>
                  <a:pt x="138" y="41"/>
                  <a:pt x="127" y="44"/>
                  <a:pt x="117" y="50"/>
                </a:cubicBezTo>
                <a:cubicBezTo>
                  <a:pt x="106" y="55"/>
                  <a:pt x="97" y="63"/>
                  <a:pt x="89" y="73"/>
                </a:cubicBezTo>
                <a:cubicBezTo>
                  <a:pt x="80" y="83"/>
                  <a:pt x="74" y="96"/>
                  <a:pt x="70" y="111"/>
                </a:cubicBezTo>
                <a:cubicBezTo>
                  <a:pt x="66" y="129"/>
                  <a:pt x="66" y="145"/>
                  <a:pt x="70" y="159"/>
                </a:cubicBezTo>
                <a:cubicBezTo>
                  <a:pt x="75" y="172"/>
                  <a:pt x="82" y="185"/>
                  <a:pt x="91" y="196"/>
                </a:cubicBezTo>
                <a:cubicBezTo>
                  <a:pt x="101" y="207"/>
                  <a:pt x="111" y="217"/>
                  <a:pt x="124" y="225"/>
                </a:cubicBezTo>
                <a:cubicBezTo>
                  <a:pt x="136" y="234"/>
                  <a:pt x="147" y="242"/>
                  <a:pt x="157" y="249"/>
                </a:cubicBezTo>
                <a:cubicBezTo>
                  <a:pt x="168" y="256"/>
                  <a:pt x="176" y="262"/>
                  <a:pt x="183" y="268"/>
                </a:cubicBezTo>
                <a:cubicBezTo>
                  <a:pt x="189" y="274"/>
                  <a:pt x="192" y="280"/>
                  <a:pt x="190" y="286"/>
                </a:cubicBezTo>
                <a:cubicBezTo>
                  <a:pt x="189" y="291"/>
                  <a:pt x="187" y="294"/>
                  <a:pt x="184" y="297"/>
                </a:cubicBezTo>
                <a:cubicBezTo>
                  <a:pt x="181" y="299"/>
                  <a:pt x="177" y="301"/>
                  <a:pt x="173" y="302"/>
                </a:cubicBezTo>
                <a:cubicBezTo>
                  <a:pt x="169" y="302"/>
                  <a:pt x="165" y="303"/>
                  <a:pt x="161" y="302"/>
                </a:cubicBezTo>
                <a:cubicBezTo>
                  <a:pt x="157" y="302"/>
                  <a:pt x="153" y="301"/>
                  <a:pt x="150" y="300"/>
                </a:cubicBezTo>
                <a:cubicBezTo>
                  <a:pt x="145" y="299"/>
                  <a:pt x="140" y="297"/>
                  <a:pt x="134" y="294"/>
                </a:cubicBezTo>
                <a:cubicBezTo>
                  <a:pt x="127" y="291"/>
                  <a:pt x="122" y="287"/>
                  <a:pt x="116" y="283"/>
                </a:cubicBezTo>
                <a:cubicBezTo>
                  <a:pt x="111" y="278"/>
                  <a:pt x="107" y="272"/>
                  <a:pt x="104" y="265"/>
                </a:cubicBezTo>
                <a:cubicBezTo>
                  <a:pt x="102" y="258"/>
                  <a:pt x="101" y="250"/>
                  <a:pt x="104" y="240"/>
                </a:cubicBezTo>
                <a:cubicBezTo>
                  <a:pt x="29" y="221"/>
                  <a:pt x="29" y="221"/>
                  <a:pt x="29" y="221"/>
                </a:cubicBezTo>
                <a:cubicBezTo>
                  <a:pt x="0" y="336"/>
                  <a:pt x="0" y="336"/>
                  <a:pt x="0" y="336"/>
                </a:cubicBezTo>
                <a:cubicBezTo>
                  <a:pt x="70" y="353"/>
                  <a:pt x="70" y="353"/>
                  <a:pt x="70" y="353"/>
                </a:cubicBezTo>
                <a:cubicBezTo>
                  <a:pt x="82" y="326"/>
                  <a:pt x="82" y="326"/>
                  <a:pt x="82" y="326"/>
                </a:cubicBezTo>
                <a:cubicBezTo>
                  <a:pt x="88" y="335"/>
                  <a:pt x="95" y="343"/>
                  <a:pt x="102" y="350"/>
                </a:cubicBezTo>
                <a:cubicBezTo>
                  <a:pt x="87" y="412"/>
                  <a:pt x="87" y="412"/>
                  <a:pt x="87" y="412"/>
                </a:cubicBezTo>
                <a:cubicBezTo>
                  <a:pt x="154" y="429"/>
                  <a:pt x="154" y="429"/>
                  <a:pt x="154" y="429"/>
                </a:cubicBezTo>
                <a:cubicBezTo>
                  <a:pt x="166" y="380"/>
                  <a:pt x="166" y="380"/>
                  <a:pt x="166" y="380"/>
                </a:cubicBezTo>
                <a:cubicBezTo>
                  <a:pt x="178" y="383"/>
                  <a:pt x="191" y="385"/>
                  <a:pt x="205" y="385"/>
                </a:cubicBezTo>
                <a:cubicBezTo>
                  <a:pt x="218" y="385"/>
                  <a:pt x="230" y="383"/>
                  <a:pt x="242" y="378"/>
                </a:cubicBezTo>
                <a:cubicBezTo>
                  <a:pt x="254" y="374"/>
                  <a:pt x="265" y="366"/>
                  <a:pt x="274" y="356"/>
                </a:cubicBezTo>
                <a:cubicBezTo>
                  <a:pt x="284" y="346"/>
                  <a:pt x="291" y="332"/>
                  <a:pt x="295" y="315"/>
                </a:cubicBezTo>
                <a:cubicBezTo>
                  <a:pt x="300" y="297"/>
                  <a:pt x="300" y="281"/>
                  <a:pt x="295" y="268"/>
                </a:cubicBezTo>
                <a:cubicBezTo>
                  <a:pt x="290" y="254"/>
                  <a:pt x="282" y="242"/>
                  <a:pt x="272" y="2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9" name="Group 19"/>
          <p:cNvGrpSpPr/>
          <p:nvPr/>
        </p:nvGrpSpPr>
        <p:grpSpPr>
          <a:xfrm>
            <a:off x="7667238" y="5124644"/>
            <a:ext cx="358163" cy="463649"/>
            <a:chOff x="7348747" y="5336232"/>
            <a:chExt cx="431833" cy="559016"/>
          </a:xfrm>
        </p:grpSpPr>
        <p:sp>
          <p:nvSpPr>
            <p:cNvPr id="1048855" name="Freeform 11"/>
            <p:cNvSpPr/>
            <p:nvPr/>
          </p:nvSpPr>
          <p:spPr bwMode="auto">
            <a:xfrm>
              <a:off x="7348747" y="5785811"/>
              <a:ext cx="320179" cy="109437"/>
            </a:xfrm>
            <a:custGeom>
              <a:avLst/>
              <a:gdLst>
                <a:gd name="T0" fmla="*/ 253 w 265"/>
                <a:gd name="T1" fmla="*/ 61 h 91"/>
                <a:gd name="T2" fmla="*/ 19 w 265"/>
                <a:gd name="T3" fmla="*/ 2 h 91"/>
                <a:gd name="T4" fmla="*/ 2 w 265"/>
                <a:gd name="T5" fmla="*/ 13 h 91"/>
                <a:gd name="T6" fmla="*/ 12 w 265"/>
                <a:gd name="T7" fmla="*/ 30 h 91"/>
                <a:gd name="T8" fmla="*/ 245 w 265"/>
                <a:gd name="T9" fmla="*/ 89 h 91"/>
                <a:gd name="T10" fmla="*/ 263 w 265"/>
                <a:gd name="T11" fmla="*/ 79 h 91"/>
                <a:gd name="T12" fmla="*/ 253 w 265"/>
                <a:gd name="T13" fmla="*/ 61 h 91"/>
              </a:gdLst>
              <a:ahLst/>
              <a:cxnLst>
                <a:cxn ang="0">
                  <a:pos x="T0" y="T1"/>
                </a:cxn>
                <a:cxn ang="0">
                  <a:pos x="T2" y="T3"/>
                </a:cxn>
                <a:cxn ang="0">
                  <a:pos x="T4" y="T5"/>
                </a:cxn>
                <a:cxn ang="0">
                  <a:pos x="T6" y="T7"/>
                </a:cxn>
                <a:cxn ang="0">
                  <a:pos x="T8" y="T9"/>
                </a:cxn>
                <a:cxn ang="0">
                  <a:pos x="T10" y="T11"/>
                </a:cxn>
                <a:cxn ang="0">
                  <a:pos x="T12" y="T13"/>
                </a:cxn>
              </a:cxnLst>
              <a:rect l="0" t="0" r="r" b="b"/>
              <a:pathLst>
                <a:path w="265" h="91">
                  <a:moveTo>
                    <a:pt x="253" y="61"/>
                  </a:moveTo>
                  <a:cubicBezTo>
                    <a:pt x="19" y="2"/>
                    <a:pt x="19" y="2"/>
                    <a:pt x="19" y="2"/>
                  </a:cubicBezTo>
                  <a:cubicBezTo>
                    <a:pt x="12" y="0"/>
                    <a:pt x="4" y="5"/>
                    <a:pt x="2" y="13"/>
                  </a:cubicBezTo>
                  <a:cubicBezTo>
                    <a:pt x="0" y="21"/>
                    <a:pt x="5" y="28"/>
                    <a:pt x="12" y="30"/>
                  </a:cubicBezTo>
                  <a:cubicBezTo>
                    <a:pt x="245" y="89"/>
                    <a:pt x="245" y="89"/>
                    <a:pt x="245" y="89"/>
                  </a:cubicBezTo>
                  <a:cubicBezTo>
                    <a:pt x="253" y="91"/>
                    <a:pt x="261" y="86"/>
                    <a:pt x="263" y="79"/>
                  </a:cubicBezTo>
                  <a:cubicBezTo>
                    <a:pt x="265" y="71"/>
                    <a:pt x="260" y="63"/>
                    <a:pt x="253" y="6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6" name="Freeform 12"/>
            <p:cNvSpPr>
              <a:spLocks noEditPoints="1"/>
            </p:cNvSpPr>
            <p:nvPr/>
          </p:nvSpPr>
          <p:spPr bwMode="auto">
            <a:xfrm>
              <a:off x="7384241" y="5391688"/>
              <a:ext cx="360108" cy="448101"/>
            </a:xfrm>
            <a:custGeom>
              <a:avLst/>
              <a:gdLst>
                <a:gd name="T0" fmla="*/ 2 w 298"/>
                <a:gd name="T1" fmla="*/ 302 h 371"/>
                <a:gd name="T2" fmla="*/ 13 w 298"/>
                <a:gd name="T3" fmla="*/ 320 h 371"/>
                <a:gd name="T4" fmla="*/ 208 w 298"/>
                <a:gd name="T5" fmla="*/ 369 h 371"/>
                <a:gd name="T6" fmla="*/ 225 w 298"/>
                <a:gd name="T7" fmla="*/ 358 h 371"/>
                <a:gd name="T8" fmla="*/ 202 w 298"/>
                <a:gd name="T9" fmla="*/ 227 h 371"/>
                <a:gd name="T10" fmla="*/ 177 w 298"/>
                <a:gd name="T11" fmla="*/ 192 h 371"/>
                <a:gd name="T12" fmla="*/ 215 w 298"/>
                <a:gd name="T13" fmla="*/ 173 h 371"/>
                <a:gd name="T14" fmla="*/ 297 w 298"/>
                <a:gd name="T15" fmla="*/ 69 h 371"/>
                <a:gd name="T16" fmla="*/ 286 w 298"/>
                <a:gd name="T17" fmla="*/ 51 h 371"/>
                <a:gd name="T18" fmla="*/ 91 w 298"/>
                <a:gd name="T19" fmla="*/ 2 h 371"/>
                <a:gd name="T20" fmla="*/ 74 w 298"/>
                <a:gd name="T21" fmla="*/ 12 h 371"/>
                <a:gd name="T22" fmla="*/ 97 w 298"/>
                <a:gd name="T23" fmla="*/ 143 h 371"/>
                <a:gd name="T24" fmla="*/ 122 w 298"/>
                <a:gd name="T25" fmla="*/ 179 h 371"/>
                <a:gd name="T26" fmla="*/ 84 w 298"/>
                <a:gd name="T27" fmla="*/ 198 h 371"/>
                <a:gd name="T28" fmla="*/ 2 w 298"/>
                <a:gd name="T29" fmla="*/ 302 h 371"/>
                <a:gd name="T30" fmla="*/ 99 w 298"/>
                <a:gd name="T31" fmla="*/ 34 h 371"/>
                <a:gd name="T32" fmla="*/ 264 w 298"/>
                <a:gd name="T33" fmla="*/ 75 h 371"/>
                <a:gd name="T34" fmla="*/ 154 w 298"/>
                <a:gd name="T35" fmla="*/ 170 h 371"/>
                <a:gd name="T36" fmla="*/ 99 w 298"/>
                <a:gd name="T37" fmla="*/ 34 h 371"/>
                <a:gd name="T38" fmla="*/ 145 w 298"/>
                <a:gd name="T39" fmla="*/ 201 h 371"/>
                <a:gd name="T40" fmla="*/ 200 w 298"/>
                <a:gd name="T41" fmla="*/ 337 h 371"/>
                <a:gd name="T42" fmla="*/ 35 w 298"/>
                <a:gd name="T43" fmla="*/ 296 h 371"/>
                <a:gd name="T44" fmla="*/ 145 w 298"/>
                <a:gd name="T45" fmla="*/ 20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371">
                  <a:moveTo>
                    <a:pt x="2" y="302"/>
                  </a:moveTo>
                  <a:cubicBezTo>
                    <a:pt x="0" y="310"/>
                    <a:pt x="5" y="318"/>
                    <a:pt x="13" y="320"/>
                  </a:cubicBezTo>
                  <a:cubicBezTo>
                    <a:pt x="208" y="369"/>
                    <a:pt x="208" y="369"/>
                    <a:pt x="208" y="369"/>
                  </a:cubicBezTo>
                  <a:cubicBezTo>
                    <a:pt x="215" y="371"/>
                    <a:pt x="223" y="366"/>
                    <a:pt x="225" y="358"/>
                  </a:cubicBezTo>
                  <a:cubicBezTo>
                    <a:pt x="236" y="317"/>
                    <a:pt x="228" y="271"/>
                    <a:pt x="202" y="227"/>
                  </a:cubicBezTo>
                  <a:cubicBezTo>
                    <a:pt x="193" y="213"/>
                    <a:pt x="184" y="201"/>
                    <a:pt x="177" y="192"/>
                  </a:cubicBezTo>
                  <a:cubicBezTo>
                    <a:pt x="187" y="188"/>
                    <a:pt x="201" y="182"/>
                    <a:pt x="215" y="173"/>
                  </a:cubicBezTo>
                  <a:cubicBezTo>
                    <a:pt x="258" y="146"/>
                    <a:pt x="286" y="110"/>
                    <a:pt x="297" y="69"/>
                  </a:cubicBezTo>
                  <a:cubicBezTo>
                    <a:pt x="298" y="61"/>
                    <a:pt x="294" y="53"/>
                    <a:pt x="286" y="51"/>
                  </a:cubicBezTo>
                  <a:cubicBezTo>
                    <a:pt x="91" y="2"/>
                    <a:pt x="91" y="2"/>
                    <a:pt x="91" y="2"/>
                  </a:cubicBezTo>
                  <a:cubicBezTo>
                    <a:pt x="83" y="0"/>
                    <a:pt x="76" y="5"/>
                    <a:pt x="74" y="12"/>
                  </a:cubicBezTo>
                  <a:cubicBezTo>
                    <a:pt x="63" y="54"/>
                    <a:pt x="71" y="100"/>
                    <a:pt x="97" y="143"/>
                  </a:cubicBezTo>
                  <a:cubicBezTo>
                    <a:pt x="106" y="158"/>
                    <a:pt x="115" y="170"/>
                    <a:pt x="122" y="179"/>
                  </a:cubicBezTo>
                  <a:cubicBezTo>
                    <a:pt x="112" y="183"/>
                    <a:pt x="98" y="189"/>
                    <a:pt x="84" y="198"/>
                  </a:cubicBezTo>
                  <a:cubicBezTo>
                    <a:pt x="41" y="224"/>
                    <a:pt x="13" y="260"/>
                    <a:pt x="2" y="302"/>
                  </a:cubicBezTo>
                  <a:close/>
                  <a:moveTo>
                    <a:pt x="99" y="34"/>
                  </a:moveTo>
                  <a:cubicBezTo>
                    <a:pt x="264" y="75"/>
                    <a:pt x="264" y="75"/>
                    <a:pt x="264" y="75"/>
                  </a:cubicBezTo>
                  <a:cubicBezTo>
                    <a:pt x="241" y="135"/>
                    <a:pt x="178" y="162"/>
                    <a:pt x="154" y="170"/>
                  </a:cubicBezTo>
                  <a:cubicBezTo>
                    <a:pt x="136" y="151"/>
                    <a:pt x="91" y="97"/>
                    <a:pt x="99" y="34"/>
                  </a:cubicBezTo>
                  <a:close/>
                  <a:moveTo>
                    <a:pt x="145" y="201"/>
                  </a:moveTo>
                  <a:cubicBezTo>
                    <a:pt x="163" y="220"/>
                    <a:pt x="208" y="274"/>
                    <a:pt x="200" y="337"/>
                  </a:cubicBezTo>
                  <a:cubicBezTo>
                    <a:pt x="35" y="296"/>
                    <a:pt x="35" y="296"/>
                    <a:pt x="35" y="296"/>
                  </a:cubicBezTo>
                  <a:cubicBezTo>
                    <a:pt x="58" y="236"/>
                    <a:pt x="121" y="209"/>
                    <a:pt x="145" y="20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7" name="Freeform 13"/>
            <p:cNvSpPr/>
            <p:nvPr/>
          </p:nvSpPr>
          <p:spPr bwMode="auto">
            <a:xfrm>
              <a:off x="7460401" y="5336232"/>
              <a:ext cx="320179" cy="110177"/>
            </a:xfrm>
            <a:custGeom>
              <a:avLst/>
              <a:gdLst>
                <a:gd name="T0" fmla="*/ 12 w 265"/>
                <a:gd name="T1" fmla="*/ 30 h 91"/>
                <a:gd name="T2" fmla="*/ 245 w 265"/>
                <a:gd name="T3" fmla="*/ 89 h 91"/>
                <a:gd name="T4" fmla="*/ 263 w 265"/>
                <a:gd name="T5" fmla="*/ 78 h 91"/>
                <a:gd name="T6" fmla="*/ 253 w 265"/>
                <a:gd name="T7" fmla="*/ 60 h 91"/>
                <a:gd name="T8" fmla="*/ 19 w 265"/>
                <a:gd name="T9" fmla="*/ 2 h 91"/>
                <a:gd name="T10" fmla="*/ 2 w 265"/>
                <a:gd name="T11" fmla="*/ 12 h 91"/>
                <a:gd name="T12" fmla="*/ 12 w 265"/>
                <a:gd name="T13" fmla="*/ 30 h 91"/>
              </a:gdLst>
              <a:ahLst/>
              <a:cxnLst>
                <a:cxn ang="0">
                  <a:pos x="T0" y="T1"/>
                </a:cxn>
                <a:cxn ang="0">
                  <a:pos x="T2" y="T3"/>
                </a:cxn>
                <a:cxn ang="0">
                  <a:pos x="T4" y="T5"/>
                </a:cxn>
                <a:cxn ang="0">
                  <a:pos x="T6" y="T7"/>
                </a:cxn>
                <a:cxn ang="0">
                  <a:pos x="T8" y="T9"/>
                </a:cxn>
                <a:cxn ang="0">
                  <a:pos x="T10" y="T11"/>
                </a:cxn>
                <a:cxn ang="0">
                  <a:pos x="T12" y="T13"/>
                </a:cxn>
              </a:cxnLst>
              <a:rect l="0" t="0" r="r" b="b"/>
              <a:pathLst>
                <a:path w="265" h="91">
                  <a:moveTo>
                    <a:pt x="12" y="30"/>
                  </a:moveTo>
                  <a:cubicBezTo>
                    <a:pt x="245" y="89"/>
                    <a:pt x="245" y="89"/>
                    <a:pt x="245" y="89"/>
                  </a:cubicBezTo>
                  <a:cubicBezTo>
                    <a:pt x="253" y="91"/>
                    <a:pt x="261" y="86"/>
                    <a:pt x="263" y="78"/>
                  </a:cubicBezTo>
                  <a:cubicBezTo>
                    <a:pt x="265" y="70"/>
                    <a:pt x="260" y="62"/>
                    <a:pt x="253" y="60"/>
                  </a:cubicBezTo>
                  <a:cubicBezTo>
                    <a:pt x="19" y="2"/>
                    <a:pt x="19" y="2"/>
                    <a:pt x="19" y="2"/>
                  </a:cubicBezTo>
                  <a:cubicBezTo>
                    <a:pt x="12" y="0"/>
                    <a:pt x="4" y="4"/>
                    <a:pt x="2" y="12"/>
                  </a:cubicBezTo>
                  <a:cubicBezTo>
                    <a:pt x="0" y="20"/>
                    <a:pt x="5" y="28"/>
                    <a:pt x="12" y="3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048858" name="Freeform 15"/>
          <p:cNvSpPr>
            <a:spLocks noEditPoints="1"/>
          </p:cNvSpPr>
          <p:nvPr/>
        </p:nvSpPr>
        <p:spPr bwMode="auto">
          <a:xfrm>
            <a:off x="7703423" y="4107803"/>
            <a:ext cx="345898" cy="512714"/>
          </a:xfrm>
          <a:custGeom>
            <a:avLst/>
            <a:gdLst>
              <a:gd name="T0" fmla="*/ 322 w 345"/>
              <a:gd name="T1" fmla="*/ 94 h 512"/>
              <a:gd name="T2" fmla="*/ 217 w 345"/>
              <a:gd name="T3" fmla="*/ 12 h 512"/>
              <a:gd name="T4" fmla="*/ 87 w 345"/>
              <a:gd name="T5" fmla="*/ 34 h 512"/>
              <a:gd name="T6" fmla="*/ 15 w 345"/>
              <a:gd name="T7" fmla="*/ 140 h 512"/>
              <a:gd name="T8" fmla="*/ 28 w 345"/>
              <a:gd name="T9" fmla="*/ 276 h 512"/>
              <a:gd name="T10" fmla="*/ 40 w 345"/>
              <a:gd name="T11" fmla="*/ 389 h 512"/>
              <a:gd name="T12" fmla="*/ 42 w 345"/>
              <a:gd name="T13" fmla="*/ 403 h 512"/>
              <a:gd name="T14" fmla="*/ 42 w 345"/>
              <a:gd name="T15" fmla="*/ 403 h 512"/>
              <a:gd name="T16" fmla="*/ 33 w 345"/>
              <a:gd name="T17" fmla="*/ 414 h 512"/>
              <a:gd name="T18" fmla="*/ 36 w 345"/>
              <a:gd name="T19" fmla="*/ 428 h 512"/>
              <a:gd name="T20" fmla="*/ 27 w 345"/>
              <a:gd name="T21" fmla="*/ 439 h 512"/>
              <a:gd name="T22" fmla="*/ 40 w 345"/>
              <a:gd name="T23" fmla="*/ 461 h 512"/>
              <a:gd name="T24" fmla="*/ 50 w 345"/>
              <a:gd name="T25" fmla="*/ 464 h 512"/>
              <a:gd name="T26" fmla="*/ 46 w 345"/>
              <a:gd name="T27" fmla="*/ 471 h 512"/>
              <a:gd name="T28" fmla="*/ 59 w 345"/>
              <a:gd name="T29" fmla="*/ 493 h 512"/>
              <a:gd name="T30" fmla="*/ 126 w 345"/>
              <a:gd name="T31" fmla="*/ 510 h 512"/>
              <a:gd name="T32" fmla="*/ 147 w 345"/>
              <a:gd name="T33" fmla="*/ 497 h 512"/>
              <a:gd name="T34" fmla="*/ 147 w 345"/>
              <a:gd name="T35" fmla="*/ 489 h 512"/>
              <a:gd name="T36" fmla="*/ 157 w 345"/>
              <a:gd name="T37" fmla="*/ 491 h 512"/>
              <a:gd name="T38" fmla="*/ 179 w 345"/>
              <a:gd name="T39" fmla="*/ 478 h 512"/>
              <a:gd name="T40" fmla="*/ 177 w 345"/>
              <a:gd name="T41" fmla="*/ 464 h 512"/>
              <a:gd name="T42" fmla="*/ 185 w 345"/>
              <a:gd name="T43" fmla="*/ 453 h 512"/>
              <a:gd name="T44" fmla="*/ 183 w 345"/>
              <a:gd name="T45" fmla="*/ 439 h 512"/>
              <a:gd name="T46" fmla="*/ 192 w 345"/>
              <a:gd name="T47" fmla="*/ 428 h 512"/>
              <a:gd name="T48" fmla="*/ 257 w 345"/>
              <a:gd name="T49" fmla="*/ 334 h 512"/>
              <a:gd name="T50" fmla="*/ 334 w 345"/>
              <a:gd name="T51" fmla="*/ 222 h 512"/>
              <a:gd name="T52" fmla="*/ 322 w 345"/>
              <a:gd name="T53" fmla="*/ 94 h 512"/>
              <a:gd name="T54" fmla="*/ 135 w 345"/>
              <a:gd name="T55" fmla="*/ 395 h 512"/>
              <a:gd name="T56" fmla="*/ 105 w 345"/>
              <a:gd name="T57" fmla="*/ 387 h 512"/>
              <a:gd name="T58" fmla="*/ 149 w 345"/>
              <a:gd name="T59" fmla="*/ 214 h 512"/>
              <a:gd name="T60" fmla="*/ 155 w 345"/>
              <a:gd name="T61" fmla="*/ 222 h 512"/>
              <a:gd name="T62" fmla="*/ 171 w 345"/>
              <a:gd name="T63" fmla="*/ 226 h 512"/>
              <a:gd name="T64" fmla="*/ 180 w 345"/>
              <a:gd name="T65" fmla="*/ 222 h 512"/>
              <a:gd name="T66" fmla="*/ 135 w 345"/>
              <a:gd name="T67" fmla="*/ 395 h 512"/>
              <a:gd name="T68" fmla="*/ 233 w 345"/>
              <a:gd name="T69" fmla="*/ 308 h 512"/>
              <a:gd name="T70" fmla="*/ 162 w 345"/>
              <a:gd name="T71" fmla="*/ 402 h 512"/>
              <a:gd name="T72" fmla="*/ 160 w 345"/>
              <a:gd name="T73" fmla="*/ 401 h 512"/>
              <a:gd name="T74" fmla="*/ 211 w 345"/>
              <a:gd name="T75" fmla="*/ 201 h 512"/>
              <a:gd name="T76" fmla="*/ 207 w 345"/>
              <a:gd name="T77" fmla="*/ 188 h 512"/>
              <a:gd name="T78" fmla="*/ 193 w 345"/>
              <a:gd name="T79" fmla="*/ 187 h 512"/>
              <a:gd name="T80" fmla="*/ 170 w 345"/>
              <a:gd name="T81" fmla="*/ 199 h 512"/>
              <a:gd name="T82" fmla="*/ 155 w 345"/>
              <a:gd name="T83" fmla="*/ 177 h 512"/>
              <a:gd name="T84" fmla="*/ 142 w 345"/>
              <a:gd name="T85" fmla="*/ 171 h 512"/>
              <a:gd name="T86" fmla="*/ 132 w 345"/>
              <a:gd name="T87" fmla="*/ 181 h 512"/>
              <a:gd name="T88" fmla="*/ 81 w 345"/>
              <a:gd name="T89" fmla="*/ 381 h 512"/>
              <a:gd name="T90" fmla="*/ 78 w 345"/>
              <a:gd name="T91" fmla="*/ 380 h 512"/>
              <a:gd name="T92" fmla="*/ 62 w 345"/>
              <a:gd name="T93" fmla="*/ 264 h 512"/>
              <a:gd name="T94" fmla="*/ 49 w 345"/>
              <a:gd name="T95" fmla="*/ 149 h 512"/>
              <a:gd name="T96" fmla="*/ 208 w 345"/>
              <a:gd name="T97" fmla="*/ 47 h 512"/>
              <a:gd name="T98" fmla="*/ 299 w 345"/>
              <a:gd name="T99" fmla="*/ 213 h 512"/>
              <a:gd name="T100" fmla="*/ 233 w 345"/>
              <a:gd name="T101" fmla="*/ 30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5" h="512">
                <a:moveTo>
                  <a:pt x="322" y="94"/>
                </a:moveTo>
                <a:cubicBezTo>
                  <a:pt x="301" y="53"/>
                  <a:pt x="265" y="24"/>
                  <a:pt x="217" y="12"/>
                </a:cubicBezTo>
                <a:cubicBezTo>
                  <a:pt x="170" y="0"/>
                  <a:pt x="125" y="8"/>
                  <a:pt x="87" y="34"/>
                </a:cubicBezTo>
                <a:cubicBezTo>
                  <a:pt x="52" y="58"/>
                  <a:pt x="26" y="96"/>
                  <a:pt x="15" y="140"/>
                </a:cubicBezTo>
                <a:cubicBezTo>
                  <a:pt x="0" y="197"/>
                  <a:pt x="14" y="237"/>
                  <a:pt x="28" y="276"/>
                </a:cubicBezTo>
                <a:cubicBezTo>
                  <a:pt x="41" y="312"/>
                  <a:pt x="52" y="343"/>
                  <a:pt x="40" y="389"/>
                </a:cubicBezTo>
                <a:cubicBezTo>
                  <a:pt x="39" y="394"/>
                  <a:pt x="39" y="399"/>
                  <a:pt x="42" y="403"/>
                </a:cubicBezTo>
                <a:cubicBezTo>
                  <a:pt x="42" y="403"/>
                  <a:pt x="42" y="403"/>
                  <a:pt x="42" y="403"/>
                </a:cubicBezTo>
                <a:cubicBezTo>
                  <a:pt x="38" y="405"/>
                  <a:pt x="35" y="409"/>
                  <a:pt x="33" y="414"/>
                </a:cubicBezTo>
                <a:cubicBezTo>
                  <a:pt x="32" y="419"/>
                  <a:pt x="33" y="424"/>
                  <a:pt x="36" y="428"/>
                </a:cubicBezTo>
                <a:cubicBezTo>
                  <a:pt x="32" y="430"/>
                  <a:pt x="28" y="434"/>
                  <a:pt x="27" y="439"/>
                </a:cubicBezTo>
                <a:cubicBezTo>
                  <a:pt x="25" y="449"/>
                  <a:pt x="30" y="459"/>
                  <a:pt x="40" y="461"/>
                </a:cubicBezTo>
                <a:cubicBezTo>
                  <a:pt x="50" y="464"/>
                  <a:pt x="50" y="464"/>
                  <a:pt x="50" y="464"/>
                </a:cubicBezTo>
                <a:cubicBezTo>
                  <a:pt x="48" y="466"/>
                  <a:pt x="46" y="468"/>
                  <a:pt x="46" y="471"/>
                </a:cubicBezTo>
                <a:cubicBezTo>
                  <a:pt x="43" y="480"/>
                  <a:pt x="49" y="490"/>
                  <a:pt x="59" y="493"/>
                </a:cubicBezTo>
                <a:cubicBezTo>
                  <a:pt x="126" y="510"/>
                  <a:pt x="126" y="510"/>
                  <a:pt x="126" y="510"/>
                </a:cubicBezTo>
                <a:cubicBezTo>
                  <a:pt x="135" y="512"/>
                  <a:pt x="145" y="506"/>
                  <a:pt x="147" y="497"/>
                </a:cubicBezTo>
                <a:cubicBezTo>
                  <a:pt x="148" y="494"/>
                  <a:pt x="148" y="491"/>
                  <a:pt x="147" y="489"/>
                </a:cubicBezTo>
                <a:cubicBezTo>
                  <a:pt x="157" y="491"/>
                  <a:pt x="157" y="491"/>
                  <a:pt x="157" y="491"/>
                </a:cubicBezTo>
                <a:cubicBezTo>
                  <a:pt x="167" y="494"/>
                  <a:pt x="176" y="488"/>
                  <a:pt x="179" y="478"/>
                </a:cubicBezTo>
                <a:cubicBezTo>
                  <a:pt x="180" y="473"/>
                  <a:pt x="179" y="468"/>
                  <a:pt x="177" y="464"/>
                </a:cubicBezTo>
                <a:cubicBezTo>
                  <a:pt x="181" y="462"/>
                  <a:pt x="184" y="458"/>
                  <a:pt x="185" y="453"/>
                </a:cubicBezTo>
                <a:cubicBezTo>
                  <a:pt x="187" y="448"/>
                  <a:pt x="186" y="443"/>
                  <a:pt x="183" y="439"/>
                </a:cubicBezTo>
                <a:cubicBezTo>
                  <a:pt x="187" y="437"/>
                  <a:pt x="190" y="433"/>
                  <a:pt x="192" y="428"/>
                </a:cubicBezTo>
                <a:cubicBezTo>
                  <a:pt x="204" y="382"/>
                  <a:pt x="228" y="360"/>
                  <a:pt x="257" y="334"/>
                </a:cubicBezTo>
                <a:cubicBezTo>
                  <a:pt x="287" y="307"/>
                  <a:pt x="319" y="279"/>
                  <a:pt x="334" y="222"/>
                </a:cubicBezTo>
                <a:cubicBezTo>
                  <a:pt x="345" y="177"/>
                  <a:pt x="341" y="132"/>
                  <a:pt x="322" y="94"/>
                </a:cubicBezTo>
                <a:close/>
                <a:moveTo>
                  <a:pt x="135" y="395"/>
                </a:moveTo>
                <a:cubicBezTo>
                  <a:pt x="105" y="387"/>
                  <a:pt x="105" y="387"/>
                  <a:pt x="105" y="387"/>
                </a:cubicBezTo>
                <a:cubicBezTo>
                  <a:pt x="149" y="214"/>
                  <a:pt x="149" y="214"/>
                  <a:pt x="149" y="214"/>
                </a:cubicBezTo>
                <a:cubicBezTo>
                  <a:pt x="155" y="222"/>
                  <a:pt x="155" y="222"/>
                  <a:pt x="155" y="222"/>
                </a:cubicBezTo>
                <a:cubicBezTo>
                  <a:pt x="159" y="227"/>
                  <a:pt x="165" y="229"/>
                  <a:pt x="171" y="226"/>
                </a:cubicBezTo>
                <a:cubicBezTo>
                  <a:pt x="180" y="222"/>
                  <a:pt x="180" y="222"/>
                  <a:pt x="180" y="222"/>
                </a:cubicBezTo>
                <a:lnTo>
                  <a:pt x="135" y="395"/>
                </a:lnTo>
                <a:close/>
                <a:moveTo>
                  <a:pt x="233" y="308"/>
                </a:moveTo>
                <a:cubicBezTo>
                  <a:pt x="206" y="332"/>
                  <a:pt x="178" y="357"/>
                  <a:pt x="162" y="402"/>
                </a:cubicBezTo>
                <a:cubicBezTo>
                  <a:pt x="160" y="401"/>
                  <a:pt x="160" y="401"/>
                  <a:pt x="160" y="401"/>
                </a:cubicBezTo>
                <a:cubicBezTo>
                  <a:pt x="211" y="201"/>
                  <a:pt x="211" y="201"/>
                  <a:pt x="211" y="201"/>
                </a:cubicBezTo>
                <a:cubicBezTo>
                  <a:pt x="212" y="196"/>
                  <a:pt x="211" y="191"/>
                  <a:pt x="207" y="188"/>
                </a:cubicBezTo>
                <a:cubicBezTo>
                  <a:pt x="203" y="185"/>
                  <a:pt x="198" y="184"/>
                  <a:pt x="193" y="187"/>
                </a:cubicBezTo>
                <a:cubicBezTo>
                  <a:pt x="170" y="199"/>
                  <a:pt x="170" y="199"/>
                  <a:pt x="170" y="199"/>
                </a:cubicBezTo>
                <a:cubicBezTo>
                  <a:pt x="155" y="177"/>
                  <a:pt x="155" y="177"/>
                  <a:pt x="155" y="177"/>
                </a:cubicBezTo>
                <a:cubicBezTo>
                  <a:pt x="152" y="173"/>
                  <a:pt x="147" y="171"/>
                  <a:pt x="142" y="171"/>
                </a:cubicBezTo>
                <a:cubicBezTo>
                  <a:pt x="137" y="172"/>
                  <a:pt x="133" y="176"/>
                  <a:pt x="132" y="181"/>
                </a:cubicBezTo>
                <a:cubicBezTo>
                  <a:pt x="81" y="381"/>
                  <a:pt x="81" y="381"/>
                  <a:pt x="81" y="381"/>
                </a:cubicBezTo>
                <a:cubicBezTo>
                  <a:pt x="78" y="380"/>
                  <a:pt x="78" y="380"/>
                  <a:pt x="78" y="380"/>
                </a:cubicBezTo>
                <a:cubicBezTo>
                  <a:pt x="86" y="333"/>
                  <a:pt x="74" y="298"/>
                  <a:pt x="62" y="264"/>
                </a:cubicBezTo>
                <a:cubicBezTo>
                  <a:pt x="49" y="227"/>
                  <a:pt x="37" y="196"/>
                  <a:pt x="49" y="149"/>
                </a:cubicBezTo>
                <a:cubicBezTo>
                  <a:pt x="66" y="82"/>
                  <a:pt x="127" y="26"/>
                  <a:pt x="208" y="47"/>
                </a:cubicBezTo>
                <a:cubicBezTo>
                  <a:pt x="290" y="68"/>
                  <a:pt x="316" y="146"/>
                  <a:pt x="299" y="213"/>
                </a:cubicBezTo>
                <a:cubicBezTo>
                  <a:pt x="287" y="259"/>
                  <a:pt x="262" y="282"/>
                  <a:pt x="233" y="30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8859" name="Oval 26"/>
          <p:cNvSpPr/>
          <p:nvPr/>
        </p:nvSpPr>
        <p:spPr>
          <a:xfrm>
            <a:off x="888256" y="4843641"/>
            <a:ext cx="418638" cy="418638"/>
          </a:xfrm>
          <a:prstGeom prst="ellipse">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3</a:t>
            </a:r>
          </a:p>
        </p:txBody>
      </p:sp>
      <p:sp>
        <p:nvSpPr>
          <p:cNvPr id="1048860" name="Oval 29"/>
          <p:cNvSpPr/>
          <p:nvPr/>
        </p:nvSpPr>
        <p:spPr>
          <a:xfrm>
            <a:off x="3977884" y="4843641"/>
            <a:ext cx="418638" cy="418638"/>
          </a:xfrm>
          <a:prstGeom prst="ellipse">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4</a:t>
            </a:r>
          </a:p>
        </p:txBody>
      </p:sp>
      <p:sp>
        <p:nvSpPr>
          <p:cNvPr id="1048861" name="Oval 32"/>
          <p:cNvSpPr/>
          <p:nvPr/>
        </p:nvSpPr>
        <p:spPr>
          <a:xfrm>
            <a:off x="882204" y="3080421"/>
            <a:ext cx="418638" cy="418638"/>
          </a:xfrm>
          <a:prstGeom prst="ellipse">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1</a:t>
            </a:r>
          </a:p>
        </p:txBody>
      </p:sp>
      <p:sp>
        <p:nvSpPr>
          <p:cNvPr id="1048862" name="Oval 35"/>
          <p:cNvSpPr/>
          <p:nvPr/>
        </p:nvSpPr>
        <p:spPr>
          <a:xfrm>
            <a:off x="3977884" y="3149964"/>
            <a:ext cx="418638" cy="418638"/>
          </a:xfrm>
          <a:prstGeom prst="ellipse">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1048863" name="文本框 30"/>
          <p:cNvSpPr txBox="1"/>
          <p:nvPr/>
        </p:nvSpPr>
        <p:spPr>
          <a:xfrm>
            <a:off x="4535184" y="3083134"/>
            <a:ext cx="2398875" cy="461665"/>
          </a:xfrm>
          <a:prstGeom prst="rect">
            <a:avLst/>
          </a:prstGeom>
          <a:noFill/>
        </p:spPr>
        <p:txBody>
          <a:bodyPr wrap="square" rtlCol="0">
            <a:spAutoFit/>
            <a:scene3d>
              <a:camera prst="orthographicFront"/>
              <a:lightRig rig="threePt" dir="t"/>
            </a:scene3d>
            <a:sp3d contourW="12700"/>
          </a:bodyPr>
          <a:lstStyle/>
          <a:p>
            <a:pPr algn="ctr" rtl="1"/>
            <a:r>
              <a:rPr lang="" altLang="zh-CN" sz="2400" b="1" dirty="0">
                <a:solidFill>
                  <a:schemeClr val="tx1">
                    <a:lumMod val="75000"/>
                    <a:lumOff val="25000"/>
                  </a:schemeClr>
                </a:solidFill>
                <a:latin typeface="Calibri" panose="020F0502020204030204" pitchFamily="34" charset="0"/>
              </a:rPr>
              <a:t>عدم التدريب الكافي</a:t>
            </a:r>
            <a:endParaRPr lang="zh-CN" altLang="en-US" sz="2400" b="1" dirty="0">
              <a:solidFill>
                <a:schemeClr val="tx1">
                  <a:lumMod val="75000"/>
                  <a:lumOff val="25000"/>
                </a:schemeClr>
              </a:solidFill>
              <a:latin typeface="Calibri" panose="020F0502020204030204" pitchFamily="34" charset="0"/>
            </a:endParaRPr>
          </a:p>
        </p:txBody>
      </p:sp>
      <p:sp>
        <p:nvSpPr>
          <p:cNvPr id="1048865" name="文本框 33"/>
          <p:cNvSpPr txBox="1"/>
          <p:nvPr/>
        </p:nvSpPr>
        <p:spPr>
          <a:xfrm>
            <a:off x="1195823" y="3094599"/>
            <a:ext cx="2398875" cy="461665"/>
          </a:xfrm>
          <a:prstGeom prst="rect">
            <a:avLst/>
          </a:prstGeom>
          <a:noFill/>
        </p:spPr>
        <p:txBody>
          <a:bodyPr wrap="square" rtlCol="0">
            <a:spAutoFit/>
            <a:scene3d>
              <a:camera prst="orthographicFront"/>
              <a:lightRig rig="threePt" dir="t"/>
            </a:scene3d>
            <a:sp3d contourW="12700"/>
          </a:bodyPr>
          <a:lstStyle/>
          <a:p>
            <a:pPr algn="ctr"/>
            <a:r>
              <a:rPr lang="" altLang="zh-CN" sz="2400" b="1" dirty="0">
                <a:solidFill>
                  <a:schemeClr val="tx1">
                    <a:lumMod val="75000"/>
                    <a:lumOff val="25000"/>
                  </a:schemeClr>
                </a:solidFill>
                <a:latin typeface="Calibri" panose="020F0502020204030204" pitchFamily="34" charset="0"/>
              </a:rPr>
              <a:t>مقاومة التغيير </a:t>
            </a:r>
            <a:endParaRPr lang="zh-CN" altLang="en-US" sz="2400" b="1" dirty="0">
              <a:solidFill>
                <a:schemeClr val="tx1">
                  <a:lumMod val="75000"/>
                  <a:lumOff val="25000"/>
                </a:schemeClr>
              </a:solidFill>
              <a:latin typeface="Calibri" panose="020F0502020204030204" pitchFamily="34" charset="0"/>
            </a:endParaRPr>
          </a:p>
        </p:txBody>
      </p:sp>
      <p:sp>
        <p:nvSpPr>
          <p:cNvPr id="1048867" name="文本框 36"/>
          <p:cNvSpPr txBox="1"/>
          <p:nvPr/>
        </p:nvSpPr>
        <p:spPr>
          <a:xfrm>
            <a:off x="1216977" y="4741934"/>
            <a:ext cx="2309244" cy="830997"/>
          </a:xfrm>
          <a:prstGeom prst="rect">
            <a:avLst/>
          </a:prstGeom>
          <a:noFill/>
        </p:spPr>
        <p:txBody>
          <a:bodyPr wrap="square" rtlCol="0">
            <a:spAutoFit/>
            <a:scene3d>
              <a:camera prst="orthographicFront"/>
              <a:lightRig rig="threePt" dir="t"/>
            </a:scene3d>
            <a:sp3d contourW="12700"/>
          </a:bodyPr>
          <a:lstStyle/>
          <a:p>
            <a:pPr algn="ctr" rtl="1"/>
            <a:r>
              <a:rPr lang="" altLang="zh-CN" sz="2400" b="1" dirty="0">
                <a:solidFill>
                  <a:schemeClr val="tx1">
                    <a:lumMod val="75000"/>
                    <a:lumOff val="25000"/>
                  </a:schemeClr>
                </a:solidFill>
                <a:latin typeface="Calibri" panose="020F0502020204030204" pitchFamily="34" charset="0"/>
              </a:rPr>
              <a:t>التنوع الثقافي داخل المنظمة</a:t>
            </a:r>
            <a:endParaRPr lang="zh-CN" altLang="en-US" sz="2400" b="1" dirty="0">
              <a:solidFill>
                <a:schemeClr val="tx1">
                  <a:lumMod val="75000"/>
                  <a:lumOff val="25000"/>
                </a:schemeClr>
              </a:solidFill>
              <a:latin typeface="Calibri" panose="020F0502020204030204" pitchFamily="34" charset="0"/>
            </a:endParaRPr>
          </a:p>
        </p:txBody>
      </p:sp>
      <p:sp>
        <p:nvSpPr>
          <p:cNvPr id="1048869" name="文本框 39"/>
          <p:cNvSpPr txBox="1"/>
          <p:nvPr/>
        </p:nvSpPr>
        <p:spPr>
          <a:xfrm>
            <a:off x="4481158" y="4757296"/>
            <a:ext cx="2452901" cy="830997"/>
          </a:xfrm>
          <a:prstGeom prst="rect">
            <a:avLst/>
          </a:prstGeom>
          <a:noFill/>
        </p:spPr>
        <p:txBody>
          <a:bodyPr wrap="square" rtlCol="0">
            <a:spAutoFit/>
            <a:scene3d>
              <a:camera prst="orthographicFront"/>
              <a:lightRig rig="threePt" dir="t"/>
            </a:scene3d>
            <a:sp3d contourW="12700"/>
          </a:bodyPr>
          <a:lstStyle/>
          <a:p>
            <a:pPr algn="ctr" rtl="1"/>
            <a:r>
              <a:rPr lang="" altLang="zh-CN" sz="2400" b="1" dirty="0">
                <a:solidFill>
                  <a:schemeClr val="tx1">
                    <a:lumMod val="75000"/>
                    <a:lumOff val="25000"/>
                  </a:schemeClr>
                </a:solidFill>
                <a:latin typeface="Calibri" panose="020F0502020204030204" pitchFamily="34" charset="0"/>
              </a:rPr>
              <a:t>عدم تناسق و إنسجام الفريق</a:t>
            </a:r>
            <a:endParaRPr lang="zh-CN" altLang="en-US" sz="2400" b="1" dirty="0">
              <a:solidFill>
                <a:schemeClr val="tx1">
                  <a:lumMod val="75000"/>
                  <a:lumOff val="25000"/>
                </a:schemeClr>
              </a:solidFill>
              <a:latin typeface="Calibri" panose="020F0502020204030204" pitchFamily="34" charset="0"/>
            </a:endParaRPr>
          </a:p>
        </p:txBody>
      </p:sp>
      <p:sp>
        <p:nvSpPr>
          <p:cNvPr id="3" name="矩形 24">
            <a:extLst>
              <a:ext uri="{FF2B5EF4-FFF2-40B4-BE49-F238E27FC236}">
                <a16:creationId xmlns:a16="http://schemas.microsoft.com/office/drawing/2014/main" id="{DEF603CA-09CD-5496-2FF0-E31AAC33FAB7}"/>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839"/>
                                        </p:tgtEl>
                                        <p:attrNameLst>
                                          <p:attrName>style.visibility</p:attrName>
                                        </p:attrNameLst>
                                      </p:cBhvr>
                                      <p:to>
                                        <p:strVal val="visible"/>
                                      </p:to>
                                    </p:set>
                                    <p:anim calcmode="lin" valueType="num">
                                      <p:cBhvr>
                                        <p:cTn id="7" dur="1000" fill="hold"/>
                                        <p:tgtEl>
                                          <p:spTgt spid="1048839"/>
                                        </p:tgtEl>
                                        <p:attrNameLst>
                                          <p:attrName>ppt_w</p:attrName>
                                        </p:attrNameLst>
                                      </p:cBhvr>
                                      <p:tavLst>
                                        <p:tav tm="0">
                                          <p:val>
                                            <p:strVal val="#ppt_w+.3"/>
                                          </p:val>
                                        </p:tav>
                                        <p:tav tm="100000">
                                          <p:val>
                                            <p:strVal val="#ppt_w"/>
                                          </p:val>
                                        </p:tav>
                                      </p:tavLst>
                                    </p:anim>
                                    <p:anim calcmode="lin" valueType="num">
                                      <p:cBhvr>
                                        <p:cTn id="8" dur="1000" fill="hold"/>
                                        <p:tgtEl>
                                          <p:spTgt spid="1048839"/>
                                        </p:tgtEl>
                                        <p:attrNameLst>
                                          <p:attrName>ppt_h</p:attrName>
                                        </p:attrNameLst>
                                      </p:cBhvr>
                                      <p:tavLst>
                                        <p:tav tm="0">
                                          <p:val>
                                            <p:strVal val="#ppt_h"/>
                                          </p:val>
                                        </p:tav>
                                        <p:tav tm="100000">
                                          <p:val>
                                            <p:strVal val="#ppt_h"/>
                                          </p:val>
                                        </p:tav>
                                      </p:tavLst>
                                    </p:anim>
                                    <p:animEffect transition="in" filter="fade">
                                      <p:cBhvr>
                                        <p:cTn id="9" dur="1000"/>
                                        <p:tgtEl>
                                          <p:spTgt spid="1048839"/>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048861"/>
                                        </p:tgtEl>
                                        <p:attrNameLst>
                                          <p:attrName>style.visibility</p:attrName>
                                        </p:attrNameLst>
                                      </p:cBhvr>
                                      <p:to>
                                        <p:strVal val="visible"/>
                                      </p:to>
                                    </p:set>
                                    <p:anim calcmode="lin" valueType="num">
                                      <p:cBhvr>
                                        <p:cTn id="13" dur="500" fill="hold"/>
                                        <p:tgtEl>
                                          <p:spTgt spid="1048861"/>
                                        </p:tgtEl>
                                        <p:attrNameLst>
                                          <p:attrName>ppt_w</p:attrName>
                                        </p:attrNameLst>
                                      </p:cBhvr>
                                      <p:tavLst>
                                        <p:tav tm="0">
                                          <p:val>
                                            <p:fltVal val="0"/>
                                          </p:val>
                                        </p:tav>
                                        <p:tav tm="100000">
                                          <p:val>
                                            <p:strVal val="#ppt_w"/>
                                          </p:val>
                                        </p:tav>
                                      </p:tavLst>
                                    </p:anim>
                                    <p:anim calcmode="lin" valueType="num">
                                      <p:cBhvr>
                                        <p:cTn id="14" dur="500" fill="hold"/>
                                        <p:tgtEl>
                                          <p:spTgt spid="1048861"/>
                                        </p:tgtEl>
                                        <p:attrNameLst>
                                          <p:attrName>ppt_h</p:attrName>
                                        </p:attrNameLst>
                                      </p:cBhvr>
                                      <p:tavLst>
                                        <p:tav tm="0">
                                          <p:val>
                                            <p:fltVal val="0"/>
                                          </p:val>
                                        </p:tav>
                                        <p:tav tm="100000">
                                          <p:val>
                                            <p:strVal val="#ppt_h"/>
                                          </p:val>
                                        </p:tav>
                                      </p:tavLst>
                                    </p:anim>
                                    <p:animEffect transition="in" filter="fade">
                                      <p:cBhvr>
                                        <p:cTn id="15" dur="500"/>
                                        <p:tgtEl>
                                          <p:spTgt spid="1048861"/>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048862"/>
                                        </p:tgtEl>
                                        <p:attrNameLst>
                                          <p:attrName>style.visibility</p:attrName>
                                        </p:attrNameLst>
                                      </p:cBhvr>
                                      <p:to>
                                        <p:strVal val="visible"/>
                                      </p:to>
                                    </p:set>
                                    <p:anim calcmode="lin" valueType="num">
                                      <p:cBhvr>
                                        <p:cTn id="19" dur="500" fill="hold"/>
                                        <p:tgtEl>
                                          <p:spTgt spid="1048862"/>
                                        </p:tgtEl>
                                        <p:attrNameLst>
                                          <p:attrName>ppt_w</p:attrName>
                                        </p:attrNameLst>
                                      </p:cBhvr>
                                      <p:tavLst>
                                        <p:tav tm="0">
                                          <p:val>
                                            <p:fltVal val="0"/>
                                          </p:val>
                                        </p:tav>
                                        <p:tav tm="100000">
                                          <p:val>
                                            <p:strVal val="#ppt_w"/>
                                          </p:val>
                                        </p:tav>
                                      </p:tavLst>
                                    </p:anim>
                                    <p:anim calcmode="lin" valueType="num">
                                      <p:cBhvr>
                                        <p:cTn id="20" dur="500" fill="hold"/>
                                        <p:tgtEl>
                                          <p:spTgt spid="1048862"/>
                                        </p:tgtEl>
                                        <p:attrNameLst>
                                          <p:attrName>ppt_h</p:attrName>
                                        </p:attrNameLst>
                                      </p:cBhvr>
                                      <p:tavLst>
                                        <p:tav tm="0">
                                          <p:val>
                                            <p:fltVal val="0"/>
                                          </p:val>
                                        </p:tav>
                                        <p:tav tm="100000">
                                          <p:val>
                                            <p:strVal val="#ppt_h"/>
                                          </p:val>
                                        </p:tav>
                                      </p:tavLst>
                                    </p:anim>
                                    <p:animEffect transition="in" filter="fade">
                                      <p:cBhvr>
                                        <p:cTn id="21" dur="500"/>
                                        <p:tgtEl>
                                          <p:spTgt spid="1048862"/>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048859"/>
                                        </p:tgtEl>
                                        <p:attrNameLst>
                                          <p:attrName>style.visibility</p:attrName>
                                        </p:attrNameLst>
                                      </p:cBhvr>
                                      <p:to>
                                        <p:strVal val="visible"/>
                                      </p:to>
                                    </p:set>
                                    <p:anim calcmode="lin" valueType="num">
                                      <p:cBhvr>
                                        <p:cTn id="25" dur="500" fill="hold"/>
                                        <p:tgtEl>
                                          <p:spTgt spid="1048859"/>
                                        </p:tgtEl>
                                        <p:attrNameLst>
                                          <p:attrName>ppt_w</p:attrName>
                                        </p:attrNameLst>
                                      </p:cBhvr>
                                      <p:tavLst>
                                        <p:tav tm="0">
                                          <p:val>
                                            <p:fltVal val="0"/>
                                          </p:val>
                                        </p:tav>
                                        <p:tav tm="100000">
                                          <p:val>
                                            <p:strVal val="#ppt_w"/>
                                          </p:val>
                                        </p:tav>
                                      </p:tavLst>
                                    </p:anim>
                                    <p:anim calcmode="lin" valueType="num">
                                      <p:cBhvr>
                                        <p:cTn id="26" dur="500" fill="hold"/>
                                        <p:tgtEl>
                                          <p:spTgt spid="1048859"/>
                                        </p:tgtEl>
                                        <p:attrNameLst>
                                          <p:attrName>ppt_h</p:attrName>
                                        </p:attrNameLst>
                                      </p:cBhvr>
                                      <p:tavLst>
                                        <p:tav tm="0">
                                          <p:val>
                                            <p:fltVal val="0"/>
                                          </p:val>
                                        </p:tav>
                                        <p:tav tm="100000">
                                          <p:val>
                                            <p:strVal val="#ppt_h"/>
                                          </p:val>
                                        </p:tav>
                                      </p:tavLst>
                                    </p:anim>
                                    <p:animEffect transition="in" filter="fade">
                                      <p:cBhvr>
                                        <p:cTn id="27" dur="500"/>
                                        <p:tgtEl>
                                          <p:spTgt spid="1048859"/>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048860"/>
                                        </p:tgtEl>
                                        <p:attrNameLst>
                                          <p:attrName>style.visibility</p:attrName>
                                        </p:attrNameLst>
                                      </p:cBhvr>
                                      <p:to>
                                        <p:strVal val="visible"/>
                                      </p:to>
                                    </p:set>
                                    <p:anim calcmode="lin" valueType="num">
                                      <p:cBhvr>
                                        <p:cTn id="31" dur="500" fill="hold"/>
                                        <p:tgtEl>
                                          <p:spTgt spid="1048860"/>
                                        </p:tgtEl>
                                        <p:attrNameLst>
                                          <p:attrName>ppt_w</p:attrName>
                                        </p:attrNameLst>
                                      </p:cBhvr>
                                      <p:tavLst>
                                        <p:tav tm="0">
                                          <p:val>
                                            <p:fltVal val="0"/>
                                          </p:val>
                                        </p:tav>
                                        <p:tav tm="100000">
                                          <p:val>
                                            <p:strVal val="#ppt_w"/>
                                          </p:val>
                                        </p:tav>
                                      </p:tavLst>
                                    </p:anim>
                                    <p:anim calcmode="lin" valueType="num">
                                      <p:cBhvr>
                                        <p:cTn id="32" dur="500" fill="hold"/>
                                        <p:tgtEl>
                                          <p:spTgt spid="1048860"/>
                                        </p:tgtEl>
                                        <p:attrNameLst>
                                          <p:attrName>ppt_h</p:attrName>
                                        </p:attrNameLst>
                                      </p:cBhvr>
                                      <p:tavLst>
                                        <p:tav tm="0">
                                          <p:val>
                                            <p:fltVal val="0"/>
                                          </p:val>
                                        </p:tav>
                                        <p:tav tm="100000">
                                          <p:val>
                                            <p:strVal val="#ppt_h"/>
                                          </p:val>
                                        </p:tav>
                                      </p:tavLst>
                                    </p:anim>
                                    <p:animEffect transition="in" filter="fade">
                                      <p:cBhvr>
                                        <p:cTn id="33" dur="500"/>
                                        <p:tgtEl>
                                          <p:spTgt spid="1048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39" grpId="0"/>
      <p:bldP spid="1048859" grpId="0" animBg="1"/>
      <p:bldP spid="1048860" grpId="0" animBg="1"/>
      <p:bldP spid="1048861" grpId="0" animBg="1"/>
      <p:bldP spid="10488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0" name="文本框 23"/>
          <p:cNvSpPr txBox="1"/>
          <p:nvPr/>
        </p:nvSpPr>
        <p:spPr>
          <a:xfrm>
            <a:off x="5283338" y="955354"/>
            <a:ext cx="1939955" cy="923330"/>
          </a:xfrm>
          <a:prstGeom prst="rect">
            <a:avLst/>
          </a:prstGeom>
          <a:noFill/>
        </p:spPr>
        <p:txBody>
          <a:bodyPr wrap="none" rtlCol="0">
            <a:spAutoFit/>
          </a:bodyPr>
          <a:lstStyle/>
          <a:p>
            <a:r>
              <a:rPr lang="" altLang="zh-CN" sz="5400" b="1" dirty="0">
                <a:solidFill>
                  <a:srgbClr val="1C5D7F"/>
                </a:solidFill>
                <a:latin typeface="Calibri" panose="020F0502020204030204" pitchFamily="34" charset="0"/>
                <a:ea typeface="张海山锐线体2.0" panose="02000000000000000000" pitchFamily="2" charset="-122"/>
              </a:rPr>
              <a:t>الخاتمة </a:t>
            </a:r>
            <a:endParaRPr lang="zh-CN" altLang="en-US" sz="5400" b="1" dirty="0">
              <a:solidFill>
                <a:srgbClr val="1C5D7F"/>
              </a:solidFill>
              <a:latin typeface="Calibri" panose="020F0502020204030204" pitchFamily="34" charset="0"/>
              <a:ea typeface="张海山锐线体2.0" panose="02000000000000000000" pitchFamily="2" charset="-122"/>
            </a:endParaRPr>
          </a:p>
        </p:txBody>
      </p:sp>
      <p:sp>
        <p:nvSpPr>
          <p:cNvPr id="1049001"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9002"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9003" name="Rectangle 32" descr="library"/>
          <p:cNvSpPr>
            <a:spLocks noChangeArrowheads="1"/>
          </p:cNvSpPr>
          <p:nvPr/>
        </p:nvSpPr>
        <p:spPr bwMode="auto">
          <a:xfrm>
            <a:off x="6349834" y="2026936"/>
            <a:ext cx="2341784" cy="2518662"/>
          </a:xfrm>
          <a:prstGeom prst="rect">
            <a:avLst/>
          </a:prstGeom>
          <a:blipFill dpi="0" rotWithShape="1">
            <a:blip r:embed="rId2"/>
            <a:srcRect/>
            <a:stretch>
              <a:fillRect r="-62010"/>
            </a:stretch>
          </a:blipFill>
          <a:ln>
            <a:noFill/>
          </a:ln>
        </p:spPr>
        <p:txBody>
          <a:bodyPr/>
          <a:lstStyle/>
          <a:p>
            <a:endParaRPr lang="zh-CN" altLang="en-US" sz="1706"/>
          </a:p>
        </p:txBody>
      </p:sp>
      <p:sp>
        <p:nvSpPr>
          <p:cNvPr id="1049006" name="Rectangle 35" descr="Dreamy_Images_21"/>
          <p:cNvSpPr>
            <a:spLocks noChangeArrowheads="1"/>
          </p:cNvSpPr>
          <p:nvPr/>
        </p:nvSpPr>
        <p:spPr bwMode="auto">
          <a:xfrm>
            <a:off x="8763475" y="3569085"/>
            <a:ext cx="2306777" cy="2498394"/>
          </a:xfrm>
          <a:prstGeom prst="rect">
            <a:avLst/>
          </a:prstGeom>
          <a:blipFill dpi="0" rotWithShape="1">
            <a:blip r:embed="rId3"/>
            <a:srcRect/>
            <a:stretch>
              <a:fillRect r="-44409"/>
            </a:stretch>
          </a:blipFill>
          <a:ln>
            <a:noFill/>
          </a:ln>
        </p:spPr>
        <p:txBody>
          <a:bodyPr/>
          <a:lstStyle/>
          <a:p>
            <a:endParaRPr lang="zh-CN" altLang="en-US" sz="1706"/>
          </a:p>
        </p:txBody>
      </p:sp>
      <p:sp>
        <p:nvSpPr>
          <p:cNvPr id="1049008" name="矩形 10"/>
          <p:cNvSpPr/>
          <p:nvPr/>
        </p:nvSpPr>
        <p:spPr bwMode="auto">
          <a:xfrm>
            <a:off x="535782" y="1504435"/>
            <a:ext cx="5778124" cy="4524315"/>
          </a:xfrm>
          <a:prstGeom prst="rect">
            <a:avLst/>
          </a:prstGeom>
        </p:spPr>
        <p:txBody>
          <a:bodyPr wrap="square">
            <a:spAutoFit/>
            <a:scene3d>
              <a:camera prst="orthographicFront"/>
              <a:lightRig rig="threePt" dir="t"/>
            </a:scene3d>
            <a:sp3d contourW="12700"/>
          </a:bodyPr>
          <a:lstStyle/>
          <a:p>
            <a:pPr algn="ctr" rtl="1" eaLnBrk="1" fontAlgn="auto" hangingPunct="1">
              <a:spcBef>
                <a:spcPts val="0"/>
              </a:spcBef>
              <a:spcAft>
                <a:spcPts val="0"/>
              </a:spcAft>
            </a:pPr>
            <a:r>
              <a:rPr lang="" altLang="zh-CN" sz="3200" b="1" dirty="0">
                <a:solidFill>
                  <a:srgbClr val="203B56"/>
                </a:solidFill>
                <a:latin typeface="Calibri" panose="020F0502020204030204" pitchFamily="34" charset="0"/>
                <a:ea typeface="+mn-ea"/>
              </a:rPr>
              <a:t>في ختام هذا البحث، يمكن القول إن القيادة الرشيقة أصبحت ضرورة ملحة في عالم اليوم المتسارع والتنافسي. حيث توفر هذه القيادة نهجًا مرنًا يسمح للمؤسسات بالتكيف السريع مع التغيرات، واتخاذ القرارات بشكل فوري، وتعزيز ثقافة التعاون والابتكار، و تتميز بقدرتها على تمكين الموظفين، وتحفيزهم للعمل كفريق واحد لتحقيق الأهداف المشتركة بكفاءة عالية.</a:t>
            </a:r>
            <a:endParaRPr lang="zh-CN" altLang="en-US" sz="3200" b="1" dirty="0">
              <a:solidFill>
                <a:srgbClr val="203B56"/>
              </a:solidFill>
              <a:latin typeface="Calibri" panose="020F0502020204030204" pitchFamily="34" charset="0"/>
              <a:ea typeface="+mn-ea"/>
            </a:endParaRPr>
          </a:p>
        </p:txBody>
      </p:sp>
      <p:sp>
        <p:nvSpPr>
          <p:cNvPr id="3" name="矩形 24">
            <a:extLst>
              <a:ext uri="{FF2B5EF4-FFF2-40B4-BE49-F238E27FC236}">
                <a16:creationId xmlns:a16="http://schemas.microsoft.com/office/drawing/2014/main" id="{4A78D3C6-4E2B-DC69-2B80-EF04376F4C1D}"/>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9000"/>
                                        </p:tgtEl>
                                        <p:attrNameLst>
                                          <p:attrName>style.visibility</p:attrName>
                                        </p:attrNameLst>
                                      </p:cBhvr>
                                      <p:to>
                                        <p:strVal val="visible"/>
                                      </p:to>
                                    </p:set>
                                    <p:anim calcmode="lin" valueType="num">
                                      <p:cBhvr>
                                        <p:cTn id="7" dur="1000" fill="hold"/>
                                        <p:tgtEl>
                                          <p:spTgt spid="1049000"/>
                                        </p:tgtEl>
                                        <p:attrNameLst>
                                          <p:attrName>ppt_w</p:attrName>
                                        </p:attrNameLst>
                                      </p:cBhvr>
                                      <p:tavLst>
                                        <p:tav tm="0">
                                          <p:val>
                                            <p:strVal val="#ppt_w+.3"/>
                                          </p:val>
                                        </p:tav>
                                        <p:tav tm="100000">
                                          <p:val>
                                            <p:strVal val="#ppt_w"/>
                                          </p:val>
                                        </p:tav>
                                      </p:tavLst>
                                    </p:anim>
                                    <p:anim calcmode="lin" valueType="num">
                                      <p:cBhvr>
                                        <p:cTn id="8" dur="1000" fill="hold"/>
                                        <p:tgtEl>
                                          <p:spTgt spid="1049000"/>
                                        </p:tgtEl>
                                        <p:attrNameLst>
                                          <p:attrName>ppt_h</p:attrName>
                                        </p:attrNameLst>
                                      </p:cBhvr>
                                      <p:tavLst>
                                        <p:tav tm="0">
                                          <p:val>
                                            <p:strVal val="#ppt_h"/>
                                          </p:val>
                                        </p:tav>
                                        <p:tav tm="100000">
                                          <p:val>
                                            <p:strVal val="#ppt_h"/>
                                          </p:val>
                                        </p:tav>
                                      </p:tavLst>
                                    </p:anim>
                                    <p:animEffect transition="in" filter="fade">
                                      <p:cBhvr>
                                        <p:cTn id="9" dur="1000"/>
                                        <p:tgtEl>
                                          <p:spTgt spid="1049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00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8" name="图片 4"/>
          <p:cNvPicPr>
            <a:picLocks noChangeAspect="1"/>
          </p:cNvPicPr>
          <p:nvPr/>
        </p:nvPicPr>
        <p:blipFill rotWithShape="1">
          <a:blip r:embed="rId2" cstate="print"/>
          <a:srcRect l="14724" t="48263" r="8904" b="16432"/>
          <a:stretch>
            <a:fillRect/>
          </a:stretch>
        </p:blipFill>
        <p:spPr>
          <a:xfrm>
            <a:off x="-1" y="-1"/>
            <a:ext cx="12192001" cy="6861637"/>
          </a:xfrm>
          <a:prstGeom prst="rect">
            <a:avLst/>
          </a:prstGeom>
        </p:spPr>
      </p:pic>
      <p:sp>
        <p:nvSpPr>
          <p:cNvPr id="1049064" name="文本框 8"/>
          <p:cNvSpPr txBox="1"/>
          <p:nvPr/>
        </p:nvSpPr>
        <p:spPr>
          <a:xfrm>
            <a:off x="2205802" y="2770871"/>
            <a:ext cx="7470828" cy="1015663"/>
          </a:xfrm>
          <a:prstGeom prst="rect">
            <a:avLst/>
          </a:prstGeom>
          <a:noFill/>
        </p:spPr>
        <p:txBody>
          <a:bodyPr wrap="none" rtlCol="0">
            <a:spAutoFit/>
          </a:bodyPr>
          <a:lstStyle/>
          <a:p>
            <a:r>
              <a:rPr lang="en-US" altLang="zh-CN" sz="6000" b="1" dirty="0">
                <a:solidFill>
                  <a:schemeClr val="bg1"/>
                </a:solidFill>
                <a:latin typeface="Calibri" panose="020F0502020204030204" pitchFamily="34" charset="0"/>
                <a:ea typeface="张海山锐线体2.0" panose="02000000000000000000" pitchFamily="2" charset="-122"/>
                <a:cs typeface="Aharoni" panose="02010803020104030203" pitchFamily="2" charset="-79"/>
              </a:rPr>
              <a:t>Thank you for listening</a:t>
            </a:r>
            <a:endParaRPr lang="zh-CN" altLang="en-US" sz="6000" b="1" dirty="0">
              <a:solidFill>
                <a:schemeClr val="bg1"/>
              </a:solidFill>
              <a:latin typeface="Calibri" panose="020F0502020204030204" pitchFamily="34" charset="0"/>
              <a:ea typeface="张海山锐线体2.0" panose="02000000000000000000" pitchFamily="2" charset="-122"/>
              <a:cs typeface="Aharoni" panose="02010803020104030203"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9064"/>
                                        </p:tgtEl>
                                        <p:attrNameLst>
                                          <p:attrName>style.visibility</p:attrName>
                                        </p:attrNameLst>
                                      </p:cBhvr>
                                      <p:to>
                                        <p:strVal val="visible"/>
                                      </p:to>
                                    </p:set>
                                    <p:anim calcmode="lin" valueType="num">
                                      <p:cBhvr>
                                        <p:cTn id="7" dur="1000" fill="hold"/>
                                        <p:tgtEl>
                                          <p:spTgt spid="1049064"/>
                                        </p:tgtEl>
                                        <p:attrNameLst>
                                          <p:attrName>ppt_w</p:attrName>
                                        </p:attrNameLst>
                                      </p:cBhvr>
                                      <p:tavLst>
                                        <p:tav tm="0">
                                          <p:val>
                                            <p:strVal val="#ppt_w+.3"/>
                                          </p:val>
                                        </p:tav>
                                        <p:tav tm="100000">
                                          <p:val>
                                            <p:strVal val="#ppt_w"/>
                                          </p:val>
                                        </p:tav>
                                      </p:tavLst>
                                    </p:anim>
                                    <p:anim calcmode="lin" valueType="num">
                                      <p:cBhvr>
                                        <p:cTn id="8" dur="1000" fill="hold"/>
                                        <p:tgtEl>
                                          <p:spTgt spid="1049064"/>
                                        </p:tgtEl>
                                        <p:attrNameLst>
                                          <p:attrName>ppt_h</p:attrName>
                                        </p:attrNameLst>
                                      </p:cBhvr>
                                      <p:tavLst>
                                        <p:tav tm="0">
                                          <p:val>
                                            <p:strVal val="#ppt_h"/>
                                          </p:val>
                                        </p:tav>
                                        <p:tav tm="100000">
                                          <p:val>
                                            <p:strVal val="#ppt_h"/>
                                          </p:val>
                                        </p:tav>
                                      </p:tavLst>
                                    </p:anim>
                                    <p:animEffect transition="in" filter="fade">
                                      <p:cBhvr>
                                        <p:cTn id="9" dur="1000"/>
                                        <p:tgtEl>
                                          <p:spTgt spid="1049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0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图片 4"/>
          <p:cNvPicPr>
            <a:picLocks noChangeAspect="1"/>
          </p:cNvPicPr>
          <p:nvPr/>
        </p:nvPicPr>
        <p:blipFill rotWithShape="1">
          <a:blip r:embed="rId2" cstate="print"/>
          <a:srcRect l="14724" t="48263" r="8904" b="16432"/>
          <a:stretch>
            <a:fillRect/>
          </a:stretch>
        </p:blipFill>
        <p:spPr>
          <a:xfrm>
            <a:off x="-1" y="-1"/>
            <a:ext cx="12192001" cy="6861637"/>
          </a:xfrm>
          <a:prstGeom prst="rect">
            <a:avLst/>
          </a:prstGeom>
        </p:spPr>
      </p:pic>
      <p:sp>
        <p:nvSpPr>
          <p:cNvPr id="1048595" name="矩形 10"/>
          <p:cNvSpPr/>
          <p:nvPr/>
        </p:nvSpPr>
        <p:spPr>
          <a:xfrm rot="18900000" flipH="1">
            <a:off x="5214654" y="1073576"/>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96" name="文本框 11"/>
          <p:cNvSpPr txBox="1"/>
          <p:nvPr/>
        </p:nvSpPr>
        <p:spPr>
          <a:xfrm>
            <a:off x="6095999" y="912886"/>
            <a:ext cx="2497800" cy="707886"/>
          </a:xfrm>
          <a:prstGeom prst="rect">
            <a:avLst/>
          </a:prstGeom>
          <a:noFill/>
        </p:spPr>
        <p:txBody>
          <a:bodyPr wrap="none" rtlCol="0">
            <a:spAutoFit/>
          </a:bodyPr>
          <a:lstStyle/>
          <a:p>
            <a:r>
              <a:rPr lang="" altLang="zh-CN" sz="4000" b="1" dirty="0">
                <a:solidFill>
                  <a:schemeClr val="bg1"/>
                </a:solidFill>
                <a:latin typeface="Calibri" panose="020F0502020204030204" pitchFamily="34" charset="0"/>
                <a:ea typeface="张海山锐线体2.0" panose="02000000000000000000" pitchFamily="2" charset="-122"/>
              </a:rPr>
              <a:t>تعريف القيادة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
        <p:nvSpPr>
          <p:cNvPr id="1048597" name="矩形 12"/>
          <p:cNvSpPr/>
          <p:nvPr/>
        </p:nvSpPr>
        <p:spPr>
          <a:xfrm rot="18900000" flipH="1">
            <a:off x="5183373" y="1977805"/>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98" name="文本框 13"/>
          <p:cNvSpPr txBox="1"/>
          <p:nvPr/>
        </p:nvSpPr>
        <p:spPr>
          <a:xfrm>
            <a:off x="6004239" y="1816891"/>
            <a:ext cx="3850734" cy="707886"/>
          </a:xfrm>
          <a:prstGeom prst="rect">
            <a:avLst/>
          </a:prstGeom>
          <a:noFill/>
        </p:spPr>
        <p:txBody>
          <a:bodyPr wrap="none" rtlCol="0">
            <a:spAutoFit/>
          </a:bodyPr>
          <a:lstStyle/>
          <a:p>
            <a:r>
              <a:rPr lang="" altLang="zh-CN" sz="4000" b="1" dirty="0">
                <a:solidFill>
                  <a:schemeClr val="bg1"/>
                </a:solidFill>
                <a:latin typeface="Calibri" panose="020F0502020204030204" pitchFamily="34" charset="0"/>
                <a:ea typeface="张海山锐线体2.0" panose="02000000000000000000" pitchFamily="2" charset="-122"/>
              </a:rPr>
              <a:t>مفهوم القيادة الرشيقة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
        <p:nvSpPr>
          <p:cNvPr id="1048599" name="矩形 14"/>
          <p:cNvSpPr/>
          <p:nvPr/>
        </p:nvSpPr>
        <p:spPr>
          <a:xfrm rot="18900000" flipH="1">
            <a:off x="5214654" y="2882033"/>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00" name="文本框 15"/>
          <p:cNvSpPr txBox="1"/>
          <p:nvPr/>
        </p:nvSpPr>
        <p:spPr>
          <a:xfrm>
            <a:off x="5843555" y="2735043"/>
            <a:ext cx="4294765" cy="707886"/>
          </a:xfrm>
          <a:prstGeom prst="rect">
            <a:avLst/>
          </a:prstGeom>
          <a:noFill/>
        </p:spPr>
        <p:txBody>
          <a:bodyPr wrap="none" rtlCol="0">
            <a:spAutoFit/>
          </a:bodyPr>
          <a:lstStyle/>
          <a:p>
            <a:pPr algn="r" rtl="1"/>
            <a:r>
              <a:rPr lang="" altLang="zh-CN" sz="4000" b="1" dirty="0">
                <a:solidFill>
                  <a:schemeClr val="bg1"/>
                </a:solidFill>
                <a:latin typeface="Calibri" panose="020F0502020204030204" pitchFamily="34" charset="0"/>
                <a:ea typeface="张海山锐线体2.0" panose="02000000000000000000" pitchFamily="2" charset="-122"/>
              </a:rPr>
              <a:t>خصائص القيادة الرشيقة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
        <p:nvSpPr>
          <p:cNvPr id="1048601" name="矩形 16"/>
          <p:cNvSpPr/>
          <p:nvPr/>
        </p:nvSpPr>
        <p:spPr>
          <a:xfrm rot="18900000" flipH="1">
            <a:off x="5214654" y="3745962"/>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02" name="文本框 17"/>
          <p:cNvSpPr txBox="1"/>
          <p:nvPr/>
        </p:nvSpPr>
        <p:spPr>
          <a:xfrm>
            <a:off x="6118052" y="3653195"/>
            <a:ext cx="3589445" cy="707886"/>
          </a:xfrm>
          <a:prstGeom prst="rect">
            <a:avLst/>
          </a:prstGeom>
          <a:noFill/>
        </p:spPr>
        <p:txBody>
          <a:bodyPr wrap="none" rtlCol="0">
            <a:spAutoFit/>
          </a:bodyPr>
          <a:lstStyle/>
          <a:p>
            <a:pPr algn="r" rtl="1"/>
            <a:r>
              <a:rPr lang="" altLang="zh-CN" sz="4000" b="1" dirty="0">
                <a:solidFill>
                  <a:schemeClr val="bg1"/>
                </a:solidFill>
                <a:latin typeface="Calibri" panose="020F0502020204030204" pitchFamily="34" charset="0"/>
                <a:ea typeface="张海山锐线体2.0" panose="02000000000000000000" pitchFamily="2" charset="-122"/>
              </a:rPr>
              <a:t>مزيا القيادة الرشيقة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
        <p:nvSpPr>
          <p:cNvPr id="1048603" name="文本框 18"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1623837" y="2081960"/>
            <a:ext cx="2595880" cy="2250441"/>
          </a:xfrm>
          <a:prstGeom prst="rect">
            <a:avLst/>
          </a:prstGeom>
          <a:noFill/>
          <a:effectLst/>
        </p:spPr>
        <p:txBody>
          <a:bodyPr wrap="none" rtlCol="0">
            <a:spAutoFit/>
          </a:bodyPr>
          <a:lstStyle/>
          <a:p>
            <a:pPr algn="ctr"/>
            <a:r>
              <a:rPr lang="en-US" altLang="zh-CN" sz="7200" b="1" dirty="0">
                <a:solidFill>
                  <a:schemeClr val="bg1"/>
                </a:solidFill>
                <a:latin typeface="Calibri" panose="020F0502020204030204" pitchFamily="34" charset="0"/>
                <a:ea typeface="张海山锐线体2.0" panose="02000000000000000000" pitchFamily="2" charset="-122"/>
                <a:cs typeface="Kartika" panose="02020503030404060203" pitchFamily="18" charset="0"/>
              </a:rPr>
              <a:t>CONT</a:t>
            </a:r>
          </a:p>
          <a:p>
            <a:pPr algn="ctr"/>
            <a:r>
              <a:rPr lang="en-US" altLang="zh-CN" sz="7200" b="1" dirty="0">
                <a:solidFill>
                  <a:schemeClr val="bg1"/>
                </a:solidFill>
                <a:latin typeface="Calibri" panose="020F0502020204030204" pitchFamily="34" charset="0"/>
                <a:ea typeface="张海山锐线体2.0" panose="02000000000000000000" pitchFamily="2" charset="-122"/>
                <a:cs typeface="Kartika" panose="02020503030404060203" pitchFamily="18" charset="0"/>
              </a:rPr>
              <a:t>ENTS</a:t>
            </a:r>
            <a:endParaRPr lang="zh-CN" altLang="en-US" sz="3600" b="1" dirty="0">
              <a:solidFill>
                <a:schemeClr val="bg1"/>
              </a:solidFill>
              <a:latin typeface="Calibri" panose="020F0502020204030204" pitchFamily="34" charset="0"/>
              <a:ea typeface="张海山锐线体2.0" panose="02000000000000000000" pitchFamily="2" charset="-122"/>
              <a:cs typeface="Kartika" panose="02020503030404060203" pitchFamily="18" charset="0"/>
            </a:endParaRPr>
          </a:p>
        </p:txBody>
      </p:sp>
      <p:sp>
        <p:nvSpPr>
          <p:cNvPr id="3" name="文本框 11">
            <a:extLst>
              <a:ext uri="{FF2B5EF4-FFF2-40B4-BE49-F238E27FC236}">
                <a16:creationId xmlns:a16="http://schemas.microsoft.com/office/drawing/2014/main" id="{7AAC48D2-2164-F60D-D07C-23CE06CC629F}"/>
              </a:ext>
            </a:extLst>
          </p:cNvPr>
          <p:cNvSpPr txBox="1"/>
          <p:nvPr/>
        </p:nvSpPr>
        <p:spPr>
          <a:xfrm>
            <a:off x="6037742" y="128869"/>
            <a:ext cx="1744388" cy="707886"/>
          </a:xfrm>
          <a:prstGeom prst="rect">
            <a:avLst/>
          </a:prstGeom>
          <a:noFill/>
        </p:spPr>
        <p:txBody>
          <a:bodyPr wrap="none" rtlCol="0">
            <a:spAutoFit/>
          </a:bodyPr>
          <a:lstStyle/>
          <a:p>
            <a:pPr algn="r" rtl="1"/>
            <a:r>
              <a:rPr lang="" altLang="zh-CN" sz="4000" b="1" dirty="0">
                <a:solidFill>
                  <a:schemeClr val="bg1"/>
                </a:solidFill>
                <a:latin typeface="Calibri" panose="020F0502020204030204" pitchFamily="34" charset="0"/>
                <a:ea typeface="张海山锐线体2.0" panose="02000000000000000000" pitchFamily="2" charset="-122"/>
              </a:rPr>
              <a:t>المقدمة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
        <p:nvSpPr>
          <p:cNvPr id="5" name="矩形 10">
            <a:extLst>
              <a:ext uri="{FF2B5EF4-FFF2-40B4-BE49-F238E27FC236}">
                <a16:creationId xmlns:a16="http://schemas.microsoft.com/office/drawing/2014/main" id="{1CCFD849-2FCA-7D64-2CD9-1C5E97C65A72}"/>
              </a:ext>
            </a:extLst>
          </p:cNvPr>
          <p:cNvSpPr/>
          <p:nvPr/>
        </p:nvSpPr>
        <p:spPr>
          <a:xfrm rot="18900000" flipH="1">
            <a:off x="5214656" y="219653"/>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0">
            <a:extLst>
              <a:ext uri="{FF2B5EF4-FFF2-40B4-BE49-F238E27FC236}">
                <a16:creationId xmlns:a16="http://schemas.microsoft.com/office/drawing/2014/main" id="{9FE79039-6C86-3529-3A85-E5C4DB79342A}"/>
              </a:ext>
            </a:extLst>
          </p:cNvPr>
          <p:cNvSpPr/>
          <p:nvPr/>
        </p:nvSpPr>
        <p:spPr>
          <a:xfrm rot="18900000" flipH="1">
            <a:off x="5214655" y="6289359"/>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11">
            <a:extLst>
              <a:ext uri="{FF2B5EF4-FFF2-40B4-BE49-F238E27FC236}">
                <a16:creationId xmlns:a16="http://schemas.microsoft.com/office/drawing/2014/main" id="{2DE19C72-9515-3793-D70E-CB838CDA645E}"/>
              </a:ext>
            </a:extLst>
          </p:cNvPr>
          <p:cNvSpPr txBox="1"/>
          <p:nvPr/>
        </p:nvSpPr>
        <p:spPr>
          <a:xfrm>
            <a:off x="6095999" y="6140274"/>
            <a:ext cx="3104043" cy="707886"/>
          </a:xfrm>
          <a:prstGeom prst="rect">
            <a:avLst/>
          </a:prstGeom>
          <a:noFill/>
        </p:spPr>
        <p:txBody>
          <a:bodyPr wrap="square" rtlCol="0">
            <a:spAutoFit/>
          </a:bodyPr>
          <a:lstStyle/>
          <a:p>
            <a:r>
              <a:rPr lang="" altLang="zh-CN" sz="4000" b="1" dirty="0">
                <a:solidFill>
                  <a:schemeClr val="bg1"/>
                </a:solidFill>
                <a:latin typeface="Calibri" panose="020F0502020204030204" pitchFamily="34" charset="0"/>
                <a:ea typeface="张海山锐线体2.0" panose="02000000000000000000" pitchFamily="2" charset="-122"/>
              </a:rPr>
              <a:t>الخاتمة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
        <p:nvSpPr>
          <p:cNvPr id="4" name="矩形 16">
            <a:extLst>
              <a:ext uri="{FF2B5EF4-FFF2-40B4-BE49-F238E27FC236}">
                <a16:creationId xmlns:a16="http://schemas.microsoft.com/office/drawing/2014/main" id="{A842FFF2-F100-7654-1C4F-0871953A96FB}"/>
              </a:ext>
            </a:extLst>
          </p:cNvPr>
          <p:cNvSpPr/>
          <p:nvPr/>
        </p:nvSpPr>
        <p:spPr>
          <a:xfrm rot="18900000" flipH="1">
            <a:off x="5214654" y="4548623"/>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17">
            <a:extLst>
              <a:ext uri="{FF2B5EF4-FFF2-40B4-BE49-F238E27FC236}">
                <a16:creationId xmlns:a16="http://schemas.microsoft.com/office/drawing/2014/main" id="{B91DE783-6E58-2B8E-48EF-48D97BE2C6C4}"/>
              </a:ext>
            </a:extLst>
          </p:cNvPr>
          <p:cNvSpPr txBox="1"/>
          <p:nvPr/>
        </p:nvSpPr>
        <p:spPr>
          <a:xfrm>
            <a:off x="6095999" y="4437658"/>
            <a:ext cx="3555782" cy="707886"/>
          </a:xfrm>
          <a:prstGeom prst="rect">
            <a:avLst/>
          </a:prstGeom>
          <a:noFill/>
        </p:spPr>
        <p:txBody>
          <a:bodyPr wrap="none" rtlCol="0">
            <a:spAutoFit/>
          </a:bodyPr>
          <a:lstStyle/>
          <a:p>
            <a:pPr algn="r" rtl="1"/>
            <a:r>
              <a:rPr lang="" altLang="zh-CN" sz="4000" b="1" dirty="0">
                <a:solidFill>
                  <a:schemeClr val="bg1"/>
                </a:solidFill>
                <a:latin typeface="Calibri" panose="020F0502020204030204" pitchFamily="34" charset="0"/>
                <a:ea typeface="张海山锐线体2.0" panose="02000000000000000000" pitchFamily="2" charset="-122"/>
              </a:rPr>
              <a:t>أبعاد القيادة الرشيقة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
        <p:nvSpPr>
          <p:cNvPr id="11" name="矩形 16">
            <a:extLst>
              <a:ext uri="{FF2B5EF4-FFF2-40B4-BE49-F238E27FC236}">
                <a16:creationId xmlns:a16="http://schemas.microsoft.com/office/drawing/2014/main" id="{1CE74BE1-A2E3-7CA8-B1EA-17B4C0D5B8BD}"/>
              </a:ext>
            </a:extLst>
          </p:cNvPr>
          <p:cNvSpPr/>
          <p:nvPr/>
        </p:nvSpPr>
        <p:spPr>
          <a:xfrm rot="18900000" flipH="1">
            <a:off x="5299669" y="5374710"/>
            <a:ext cx="409715" cy="409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3">
            <a:extLst>
              <a:ext uri="{FF2B5EF4-FFF2-40B4-BE49-F238E27FC236}">
                <a16:creationId xmlns:a16="http://schemas.microsoft.com/office/drawing/2014/main" id="{D2207684-8232-7B04-8D68-93419CEE9AB9}"/>
              </a:ext>
            </a:extLst>
          </p:cNvPr>
          <p:cNvSpPr txBox="1"/>
          <p:nvPr/>
        </p:nvSpPr>
        <p:spPr>
          <a:xfrm>
            <a:off x="6273166" y="5225624"/>
            <a:ext cx="4001416" cy="707886"/>
          </a:xfrm>
          <a:prstGeom prst="rect">
            <a:avLst/>
          </a:prstGeom>
          <a:noFill/>
        </p:spPr>
        <p:txBody>
          <a:bodyPr wrap="none" rtlCol="0">
            <a:spAutoFit/>
          </a:bodyPr>
          <a:lstStyle/>
          <a:p>
            <a:r>
              <a:rPr lang="" altLang="zh-CN" sz="4000" b="1" dirty="0">
                <a:solidFill>
                  <a:schemeClr val="bg1"/>
                </a:solidFill>
                <a:latin typeface="Calibri" panose="020F0502020204030204" pitchFamily="34" charset="0"/>
                <a:ea typeface="张海山锐线体2.0" panose="02000000000000000000" pitchFamily="2" charset="-122"/>
              </a:rPr>
              <a:t>تحديات القيادة الرشيقة </a:t>
            </a:r>
            <a:endParaRPr lang="zh-CN" altLang="en-US" sz="4000" b="1" dirty="0">
              <a:solidFill>
                <a:schemeClr val="bg1"/>
              </a:solidFill>
              <a:latin typeface="Calibri" panose="020F0502020204030204" pitchFamily="34" charset="0"/>
              <a:ea typeface="张海山锐线体2.0" panose="020000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596"/>
                                        </p:tgtEl>
                                        <p:attrNameLst>
                                          <p:attrName>style.visibility</p:attrName>
                                        </p:attrNameLst>
                                      </p:cBhvr>
                                      <p:to>
                                        <p:strVal val="visible"/>
                                      </p:to>
                                    </p:set>
                                    <p:anim calcmode="lin" valueType="num">
                                      <p:cBhvr>
                                        <p:cTn id="7" dur="1000" fill="hold"/>
                                        <p:tgtEl>
                                          <p:spTgt spid="1048596"/>
                                        </p:tgtEl>
                                        <p:attrNameLst>
                                          <p:attrName>ppt_w</p:attrName>
                                        </p:attrNameLst>
                                      </p:cBhvr>
                                      <p:tavLst>
                                        <p:tav tm="0">
                                          <p:val>
                                            <p:strVal val="#ppt_w+.3"/>
                                          </p:val>
                                        </p:tav>
                                        <p:tav tm="100000">
                                          <p:val>
                                            <p:strVal val="#ppt_w"/>
                                          </p:val>
                                        </p:tav>
                                      </p:tavLst>
                                    </p:anim>
                                    <p:anim calcmode="lin" valueType="num">
                                      <p:cBhvr>
                                        <p:cTn id="8" dur="1000" fill="hold"/>
                                        <p:tgtEl>
                                          <p:spTgt spid="1048596"/>
                                        </p:tgtEl>
                                        <p:attrNameLst>
                                          <p:attrName>ppt_h</p:attrName>
                                        </p:attrNameLst>
                                      </p:cBhvr>
                                      <p:tavLst>
                                        <p:tav tm="0">
                                          <p:val>
                                            <p:strVal val="#ppt_h"/>
                                          </p:val>
                                        </p:tav>
                                        <p:tav tm="100000">
                                          <p:val>
                                            <p:strVal val="#ppt_h"/>
                                          </p:val>
                                        </p:tav>
                                      </p:tavLst>
                                    </p:anim>
                                    <p:animEffect transition="in" filter="fade">
                                      <p:cBhvr>
                                        <p:cTn id="9" dur="1000"/>
                                        <p:tgtEl>
                                          <p:spTgt spid="1048596"/>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1048598"/>
                                        </p:tgtEl>
                                        <p:attrNameLst>
                                          <p:attrName>style.visibility</p:attrName>
                                        </p:attrNameLst>
                                      </p:cBhvr>
                                      <p:to>
                                        <p:strVal val="visible"/>
                                      </p:to>
                                    </p:set>
                                    <p:anim calcmode="lin" valueType="num">
                                      <p:cBhvr>
                                        <p:cTn id="13" dur="1000" fill="hold"/>
                                        <p:tgtEl>
                                          <p:spTgt spid="1048598"/>
                                        </p:tgtEl>
                                        <p:attrNameLst>
                                          <p:attrName>ppt_w</p:attrName>
                                        </p:attrNameLst>
                                      </p:cBhvr>
                                      <p:tavLst>
                                        <p:tav tm="0">
                                          <p:val>
                                            <p:strVal val="#ppt_w+.3"/>
                                          </p:val>
                                        </p:tav>
                                        <p:tav tm="100000">
                                          <p:val>
                                            <p:strVal val="#ppt_w"/>
                                          </p:val>
                                        </p:tav>
                                      </p:tavLst>
                                    </p:anim>
                                    <p:anim calcmode="lin" valueType="num">
                                      <p:cBhvr>
                                        <p:cTn id="14" dur="1000" fill="hold"/>
                                        <p:tgtEl>
                                          <p:spTgt spid="1048598"/>
                                        </p:tgtEl>
                                        <p:attrNameLst>
                                          <p:attrName>ppt_h</p:attrName>
                                        </p:attrNameLst>
                                      </p:cBhvr>
                                      <p:tavLst>
                                        <p:tav tm="0">
                                          <p:val>
                                            <p:strVal val="#ppt_h"/>
                                          </p:val>
                                        </p:tav>
                                        <p:tav tm="100000">
                                          <p:val>
                                            <p:strVal val="#ppt_h"/>
                                          </p:val>
                                        </p:tav>
                                      </p:tavLst>
                                    </p:anim>
                                    <p:animEffect transition="in" filter="fade">
                                      <p:cBhvr>
                                        <p:cTn id="15" dur="1000"/>
                                        <p:tgtEl>
                                          <p:spTgt spid="1048598"/>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1048600"/>
                                        </p:tgtEl>
                                        <p:attrNameLst>
                                          <p:attrName>style.visibility</p:attrName>
                                        </p:attrNameLst>
                                      </p:cBhvr>
                                      <p:to>
                                        <p:strVal val="visible"/>
                                      </p:to>
                                    </p:set>
                                    <p:anim calcmode="lin" valueType="num">
                                      <p:cBhvr>
                                        <p:cTn id="19" dur="1000" fill="hold"/>
                                        <p:tgtEl>
                                          <p:spTgt spid="1048600"/>
                                        </p:tgtEl>
                                        <p:attrNameLst>
                                          <p:attrName>ppt_w</p:attrName>
                                        </p:attrNameLst>
                                      </p:cBhvr>
                                      <p:tavLst>
                                        <p:tav tm="0">
                                          <p:val>
                                            <p:strVal val="#ppt_w+.3"/>
                                          </p:val>
                                        </p:tav>
                                        <p:tav tm="100000">
                                          <p:val>
                                            <p:strVal val="#ppt_w"/>
                                          </p:val>
                                        </p:tav>
                                      </p:tavLst>
                                    </p:anim>
                                    <p:anim calcmode="lin" valueType="num">
                                      <p:cBhvr>
                                        <p:cTn id="20" dur="1000" fill="hold"/>
                                        <p:tgtEl>
                                          <p:spTgt spid="1048600"/>
                                        </p:tgtEl>
                                        <p:attrNameLst>
                                          <p:attrName>ppt_h</p:attrName>
                                        </p:attrNameLst>
                                      </p:cBhvr>
                                      <p:tavLst>
                                        <p:tav tm="0">
                                          <p:val>
                                            <p:strVal val="#ppt_h"/>
                                          </p:val>
                                        </p:tav>
                                        <p:tav tm="100000">
                                          <p:val>
                                            <p:strVal val="#ppt_h"/>
                                          </p:val>
                                        </p:tav>
                                      </p:tavLst>
                                    </p:anim>
                                    <p:animEffect transition="in" filter="fade">
                                      <p:cBhvr>
                                        <p:cTn id="21" dur="1000"/>
                                        <p:tgtEl>
                                          <p:spTgt spid="1048600"/>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1048602"/>
                                        </p:tgtEl>
                                        <p:attrNameLst>
                                          <p:attrName>style.visibility</p:attrName>
                                        </p:attrNameLst>
                                      </p:cBhvr>
                                      <p:to>
                                        <p:strVal val="visible"/>
                                      </p:to>
                                    </p:set>
                                    <p:anim calcmode="lin" valueType="num">
                                      <p:cBhvr>
                                        <p:cTn id="25" dur="1000" fill="hold"/>
                                        <p:tgtEl>
                                          <p:spTgt spid="1048602"/>
                                        </p:tgtEl>
                                        <p:attrNameLst>
                                          <p:attrName>ppt_w</p:attrName>
                                        </p:attrNameLst>
                                      </p:cBhvr>
                                      <p:tavLst>
                                        <p:tav tm="0">
                                          <p:val>
                                            <p:strVal val="#ppt_w+.3"/>
                                          </p:val>
                                        </p:tav>
                                        <p:tav tm="100000">
                                          <p:val>
                                            <p:strVal val="#ppt_w"/>
                                          </p:val>
                                        </p:tav>
                                      </p:tavLst>
                                    </p:anim>
                                    <p:anim calcmode="lin" valueType="num">
                                      <p:cBhvr>
                                        <p:cTn id="26" dur="1000" fill="hold"/>
                                        <p:tgtEl>
                                          <p:spTgt spid="1048602"/>
                                        </p:tgtEl>
                                        <p:attrNameLst>
                                          <p:attrName>ppt_h</p:attrName>
                                        </p:attrNameLst>
                                      </p:cBhvr>
                                      <p:tavLst>
                                        <p:tav tm="0">
                                          <p:val>
                                            <p:strVal val="#ppt_h"/>
                                          </p:val>
                                        </p:tav>
                                        <p:tav tm="100000">
                                          <p:val>
                                            <p:strVal val="#ppt_h"/>
                                          </p:val>
                                        </p:tav>
                                      </p:tavLst>
                                    </p:anim>
                                    <p:animEffect transition="in" filter="fade">
                                      <p:cBhvr>
                                        <p:cTn id="27" dur="1000"/>
                                        <p:tgtEl>
                                          <p:spTgt spid="1048602"/>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048603"/>
                                        </p:tgtEl>
                                        <p:attrNameLst>
                                          <p:attrName>style.visibility</p:attrName>
                                        </p:attrNameLst>
                                      </p:cBhvr>
                                      <p:to>
                                        <p:strVal val="visible"/>
                                      </p:to>
                                    </p:set>
                                    <p:animEffect transition="in" filter="fade">
                                      <p:cBhvr>
                                        <p:cTn id="31" dur="1000"/>
                                        <p:tgtEl>
                                          <p:spTgt spid="1048603"/>
                                        </p:tgtEl>
                                      </p:cBhvr>
                                    </p:animEffect>
                                    <p:anim calcmode="lin" valueType="num">
                                      <p:cBhvr>
                                        <p:cTn id="32" dur="1000" fill="hold"/>
                                        <p:tgtEl>
                                          <p:spTgt spid="1048603"/>
                                        </p:tgtEl>
                                        <p:attrNameLst>
                                          <p:attrName>ppt_x</p:attrName>
                                        </p:attrNameLst>
                                      </p:cBhvr>
                                      <p:tavLst>
                                        <p:tav tm="0">
                                          <p:val>
                                            <p:strVal val="#ppt_x"/>
                                          </p:val>
                                        </p:tav>
                                        <p:tav tm="100000">
                                          <p:val>
                                            <p:strVal val="#ppt_x"/>
                                          </p:val>
                                        </p:tav>
                                      </p:tavLst>
                                    </p:anim>
                                    <p:anim calcmode="lin" valueType="num">
                                      <p:cBhvr>
                                        <p:cTn id="33" dur="1000" fill="hold"/>
                                        <p:tgtEl>
                                          <p:spTgt spid="104860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50" presetClass="entr" presetSubtype="0" decel="10000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1000" fill="hold"/>
                                        <p:tgtEl>
                                          <p:spTgt spid="3"/>
                                        </p:tgtEl>
                                        <p:attrNameLst>
                                          <p:attrName>ppt_w</p:attrName>
                                        </p:attrNameLst>
                                      </p:cBhvr>
                                      <p:tavLst>
                                        <p:tav tm="0">
                                          <p:val>
                                            <p:strVal val="#ppt_w+.3"/>
                                          </p:val>
                                        </p:tav>
                                        <p:tav tm="100000">
                                          <p:val>
                                            <p:strVal val="#ppt_w"/>
                                          </p:val>
                                        </p:tav>
                                      </p:tavLst>
                                    </p:anim>
                                    <p:anim calcmode="lin" valueType="num">
                                      <p:cBhvr>
                                        <p:cTn id="38" dur="1000" fill="hold"/>
                                        <p:tgtEl>
                                          <p:spTgt spid="3"/>
                                        </p:tgtEl>
                                        <p:attrNameLst>
                                          <p:attrName>ppt_h</p:attrName>
                                        </p:attrNameLst>
                                      </p:cBhvr>
                                      <p:tavLst>
                                        <p:tav tm="0">
                                          <p:val>
                                            <p:strVal val="#ppt_h"/>
                                          </p:val>
                                        </p:tav>
                                        <p:tav tm="100000">
                                          <p:val>
                                            <p:strVal val="#ppt_h"/>
                                          </p:val>
                                        </p:tav>
                                      </p:tavLst>
                                    </p:anim>
                                    <p:animEffect transition="in" filter="fade">
                                      <p:cBhvr>
                                        <p:cTn id="39" dur="1000"/>
                                        <p:tgtEl>
                                          <p:spTgt spid="3"/>
                                        </p:tgtEl>
                                      </p:cBhvr>
                                    </p:animEffect>
                                  </p:childTnLst>
                                </p:cTn>
                              </p:par>
                            </p:childTnLst>
                          </p:cTn>
                        </p:par>
                        <p:par>
                          <p:cTn id="40" fill="hold">
                            <p:stCondLst>
                              <p:cond delay="6000"/>
                            </p:stCondLst>
                            <p:childTnLst>
                              <p:par>
                                <p:cTn id="41" presetID="50" presetClass="entr" presetSubtype="0" decel="10000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strVal val="#ppt_w+.3"/>
                                          </p:val>
                                        </p:tav>
                                        <p:tav tm="100000">
                                          <p:val>
                                            <p:strVal val="#ppt_w"/>
                                          </p:val>
                                        </p:tav>
                                      </p:tavLst>
                                    </p:anim>
                                    <p:anim calcmode="lin" valueType="num">
                                      <p:cBhvr>
                                        <p:cTn id="44" dur="1000" fill="hold"/>
                                        <p:tgtEl>
                                          <p:spTgt spid="9"/>
                                        </p:tgtEl>
                                        <p:attrNameLst>
                                          <p:attrName>ppt_h</p:attrName>
                                        </p:attrNameLst>
                                      </p:cBhvr>
                                      <p:tavLst>
                                        <p:tav tm="0">
                                          <p:val>
                                            <p:strVal val="#ppt_h"/>
                                          </p:val>
                                        </p:tav>
                                        <p:tav tm="100000">
                                          <p:val>
                                            <p:strVal val="#ppt_h"/>
                                          </p:val>
                                        </p:tav>
                                      </p:tavLst>
                                    </p:anim>
                                    <p:animEffect transition="in" filter="fade">
                                      <p:cBhvr>
                                        <p:cTn id="45" dur="1000"/>
                                        <p:tgtEl>
                                          <p:spTgt spid="9"/>
                                        </p:tgtEl>
                                      </p:cBhvr>
                                    </p:animEffect>
                                  </p:childTnLst>
                                </p:cTn>
                              </p:par>
                            </p:childTnLst>
                          </p:cTn>
                        </p:par>
                        <p:par>
                          <p:cTn id="46" fill="hold">
                            <p:stCondLst>
                              <p:cond delay="7000"/>
                            </p:stCondLst>
                            <p:childTnLst>
                              <p:par>
                                <p:cTn id="47" presetID="50" presetClass="entr" presetSubtype="0" decel="100000"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1000" fill="hold"/>
                                        <p:tgtEl>
                                          <p:spTgt spid="8"/>
                                        </p:tgtEl>
                                        <p:attrNameLst>
                                          <p:attrName>ppt_w</p:attrName>
                                        </p:attrNameLst>
                                      </p:cBhvr>
                                      <p:tavLst>
                                        <p:tav tm="0">
                                          <p:val>
                                            <p:strVal val="#ppt_w+.3"/>
                                          </p:val>
                                        </p:tav>
                                        <p:tav tm="100000">
                                          <p:val>
                                            <p:strVal val="#ppt_w"/>
                                          </p:val>
                                        </p:tav>
                                      </p:tavLst>
                                    </p:anim>
                                    <p:anim calcmode="lin" valueType="num">
                                      <p:cBhvr>
                                        <p:cTn id="50" dur="1000" fill="hold"/>
                                        <p:tgtEl>
                                          <p:spTgt spid="8"/>
                                        </p:tgtEl>
                                        <p:attrNameLst>
                                          <p:attrName>ppt_h</p:attrName>
                                        </p:attrNameLst>
                                      </p:cBhvr>
                                      <p:tavLst>
                                        <p:tav tm="0">
                                          <p:val>
                                            <p:strVal val="#ppt_h"/>
                                          </p:val>
                                        </p:tav>
                                        <p:tav tm="100000">
                                          <p:val>
                                            <p:strVal val="#ppt_h"/>
                                          </p:val>
                                        </p:tav>
                                      </p:tavLst>
                                    </p:anim>
                                    <p:animEffect transition="in" filter="fade">
                                      <p:cBhvr>
                                        <p:cTn id="51" dur="1000"/>
                                        <p:tgtEl>
                                          <p:spTgt spid="8"/>
                                        </p:tgtEl>
                                      </p:cBhvr>
                                    </p:animEffect>
                                  </p:childTnLst>
                                </p:cTn>
                              </p:par>
                            </p:childTnLst>
                          </p:cTn>
                        </p:par>
                        <p:par>
                          <p:cTn id="52" fill="hold">
                            <p:stCondLst>
                              <p:cond delay="8000"/>
                            </p:stCondLst>
                            <p:childTnLst>
                              <p:par>
                                <p:cTn id="53" presetID="50" presetClass="entr" presetSubtype="0" decel="10000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1000" fill="hold"/>
                                        <p:tgtEl>
                                          <p:spTgt spid="13"/>
                                        </p:tgtEl>
                                        <p:attrNameLst>
                                          <p:attrName>ppt_w</p:attrName>
                                        </p:attrNameLst>
                                      </p:cBhvr>
                                      <p:tavLst>
                                        <p:tav tm="0">
                                          <p:val>
                                            <p:strVal val="#ppt_w+.3"/>
                                          </p:val>
                                        </p:tav>
                                        <p:tav tm="100000">
                                          <p:val>
                                            <p:strVal val="#ppt_w"/>
                                          </p:val>
                                        </p:tav>
                                      </p:tavLst>
                                    </p:anim>
                                    <p:anim calcmode="lin" valueType="num">
                                      <p:cBhvr>
                                        <p:cTn id="56" dur="1000" fill="hold"/>
                                        <p:tgtEl>
                                          <p:spTgt spid="13"/>
                                        </p:tgtEl>
                                        <p:attrNameLst>
                                          <p:attrName>ppt_h</p:attrName>
                                        </p:attrNameLst>
                                      </p:cBhvr>
                                      <p:tavLst>
                                        <p:tav tm="0">
                                          <p:val>
                                            <p:strVal val="#ppt_h"/>
                                          </p:val>
                                        </p:tav>
                                        <p:tav tm="100000">
                                          <p:val>
                                            <p:strVal val="#ppt_h"/>
                                          </p:val>
                                        </p:tav>
                                      </p:tavLst>
                                    </p:anim>
                                    <p:animEffect transition="in" filter="fade">
                                      <p:cBhvr>
                                        <p:cTn id="5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6" grpId="0"/>
      <p:bldP spid="1048598" grpId="0"/>
      <p:bldP spid="1048600" grpId="0"/>
      <p:bldP spid="1048602" grpId="0"/>
      <p:bldP spid="1048603" grpId="0"/>
      <p:bldP spid="3" grpId="0"/>
      <p:bldP spid="9" grpId="0"/>
      <p:bldP spid="8"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64043-A797-4271-BC0D-DF1C0D2E5D0F}"/>
              </a:ext>
            </a:extLst>
          </p:cNvPr>
          <p:cNvSpPr>
            <a:spLocks noGrp="1"/>
          </p:cNvSpPr>
          <p:nvPr>
            <p:ph type="title"/>
          </p:nvPr>
        </p:nvSpPr>
        <p:spPr>
          <a:xfrm>
            <a:off x="838200" y="788193"/>
            <a:ext cx="10515600" cy="1325563"/>
          </a:xfrm>
        </p:spPr>
        <p:txBody>
          <a:bodyPr/>
          <a:lstStyle/>
          <a:p>
            <a:pPr algn="ctr"/>
            <a:r>
              <a:rPr lang="" sz="6000" b="1" dirty="0"/>
              <a:t>المقدمة</a:t>
            </a:r>
            <a:r>
              <a:rPr lang="" dirty="0"/>
              <a:t> </a:t>
            </a:r>
          </a:p>
        </p:txBody>
      </p:sp>
      <p:sp>
        <p:nvSpPr>
          <p:cNvPr id="3" name="Content Placeholder 2">
            <a:extLst>
              <a:ext uri="{FF2B5EF4-FFF2-40B4-BE49-F238E27FC236}">
                <a16:creationId xmlns:a16="http://schemas.microsoft.com/office/drawing/2014/main" id="{D79D58EE-B75F-AA83-9677-CC9378512133}"/>
              </a:ext>
            </a:extLst>
          </p:cNvPr>
          <p:cNvSpPr>
            <a:spLocks noGrp="1"/>
          </p:cNvSpPr>
          <p:nvPr>
            <p:ph idx="1"/>
          </p:nvPr>
        </p:nvSpPr>
        <p:spPr/>
        <p:txBody>
          <a:bodyPr>
            <a:normAutofit/>
          </a:bodyPr>
          <a:lstStyle/>
          <a:p>
            <a:pPr marL="0" indent="0" algn="ctr" rtl="1">
              <a:buNone/>
            </a:pPr>
            <a:r>
              <a:rPr lang="" sz="3600" dirty="0"/>
              <a:t>تعتبر القيادة جوهر النجاح في مختلف المجالات، فهي القدرة على توجيه الأفراد وتحفيزهم نحو تحقيق الأهداف المشتركة، وبناء بيئة عمل متكاملة ومتعاونة، تكمن أهمية القيادة في تأثيرها المباشر على تطوير الأفراد وتحفيزهم لتحقيق إمكاناتهم و الوصول الى الاهداف المنشودة، إلى جانب دورها في تحسين الأداء داخل المؤسسة وتعزيز التميز خارجها، و على مر العصور ظهرت العديد من انواع القيادة ابرزها القيادة الرشيقة</a:t>
            </a:r>
            <a:r>
              <a:rPr lang="" dirty="0"/>
              <a:t>.
</a:t>
            </a:r>
            <a:r>
              <a:rPr lang="" b="1" i="1" dirty="0">
                <a:solidFill>
                  <a:srgbClr val="FF0000"/>
                </a:solidFill>
              </a:rPr>
              <a:t>فما هي القيادة الرشيقة ؟</a:t>
            </a:r>
          </a:p>
        </p:txBody>
      </p:sp>
      <p:sp>
        <p:nvSpPr>
          <p:cNvPr id="5" name="矩形 24">
            <a:extLst>
              <a:ext uri="{FF2B5EF4-FFF2-40B4-BE49-F238E27FC236}">
                <a16:creationId xmlns:a16="http://schemas.microsoft.com/office/drawing/2014/main" id="{26B67234-F476-37E1-0365-FF510508688A}"/>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584184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图片 4"/>
          <p:cNvPicPr>
            <a:picLocks noChangeAspect="1"/>
          </p:cNvPicPr>
          <p:nvPr/>
        </p:nvPicPr>
        <p:blipFill rotWithShape="1">
          <a:blip r:embed="rId2" cstate="print"/>
          <a:srcRect l="14724" t="48263" r="8904" b="16432"/>
          <a:stretch>
            <a:fillRect/>
          </a:stretch>
        </p:blipFill>
        <p:spPr>
          <a:xfrm>
            <a:off x="-1" y="-1"/>
            <a:ext cx="12192001" cy="6861637"/>
          </a:xfrm>
          <a:prstGeom prst="rect">
            <a:avLst/>
          </a:prstGeom>
        </p:spPr>
      </p:pic>
      <p:pic>
        <p:nvPicPr>
          <p:cNvPr id="2097157" name="图片 2"/>
          <p:cNvPicPr>
            <a:picLocks noChangeAspect="1"/>
          </p:cNvPicPr>
          <p:nvPr/>
        </p:nvPicPr>
        <p:blipFill rotWithShape="1">
          <a:blip r:embed="rId3"/>
          <a:srcRect l="22445" t="22851" r="71656" b="38020"/>
          <a:stretch>
            <a:fillRect/>
          </a:stretch>
        </p:blipFill>
        <p:spPr>
          <a:xfrm>
            <a:off x="4225535" y="1107730"/>
            <a:ext cx="1810246" cy="2528099"/>
          </a:xfrm>
          <a:prstGeom prst="rect">
            <a:avLst/>
          </a:prstGeom>
        </p:spPr>
      </p:pic>
      <p:pic>
        <p:nvPicPr>
          <p:cNvPr id="2097158" name="图片 3"/>
          <p:cNvPicPr>
            <a:picLocks noChangeAspect="1"/>
          </p:cNvPicPr>
          <p:nvPr/>
        </p:nvPicPr>
        <p:blipFill rotWithShape="1">
          <a:blip r:embed="rId3"/>
          <a:srcRect l="28276" t="24730" r="67961" b="38073"/>
          <a:stretch>
            <a:fillRect/>
          </a:stretch>
        </p:blipFill>
        <p:spPr>
          <a:xfrm>
            <a:off x="6035781" y="1232573"/>
            <a:ext cx="1154811" cy="2403256"/>
          </a:xfrm>
          <a:prstGeom prst="rect">
            <a:avLst/>
          </a:prstGeom>
        </p:spPr>
      </p:pic>
      <p:sp>
        <p:nvSpPr>
          <p:cNvPr id="1048604" name="文本框 5"/>
          <p:cNvSpPr txBox="1"/>
          <p:nvPr/>
        </p:nvSpPr>
        <p:spPr>
          <a:xfrm>
            <a:off x="3406792" y="4743560"/>
            <a:ext cx="5607625" cy="769441"/>
          </a:xfrm>
          <a:prstGeom prst="rect">
            <a:avLst/>
          </a:prstGeom>
          <a:noFill/>
        </p:spPr>
        <p:txBody>
          <a:bodyPr wrap="none" rtlCol="0">
            <a:spAutoFit/>
          </a:bodyPr>
          <a:lstStyle/>
          <a:p>
            <a:r>
              <a:rPr lang="" altLang="zh-CN" sz="4400" b="1" dirty="0">
                <a:solidFill>
                  <a:schemeClr val="bg1"/>
                </a:solidFill>
                <a:latin typeface="Calibri" panose="020F0502020204030204" pitchFamily="34" charset="0"/>
                <a:ea typeface="张海山锐线体2.0" panose="02000000000000000000" pitchFamily="2" charset="-122"/>
              </a:rPr>
              <a:t>مدخل مفاهيمي للقيادة الرشيقة</a:t>
            </a:r>
            <a:endParaRPr lang="zh-CN" altLang="en-US" sz="4400" b="1" dirty="0">
              <a:solidFill>
                <a:schemeClr val="bg1"/>
              </a:solidFill>
              <a:latin typeface="Calibri" panose="020F0502020204030204" pitchFamily="34" charset="0"/>
              <a:ea typeface="张海山锐线体2.0" panose="02000000000000000000" pitchFamily="2" charset="-122"/>
            </a:endParaRPr>
          </a:p>
        </p:txBody>
      </p:sp>
      <p:cxnSp>
        <p:nvCxnSpPr>
          <p:cNvPr id="3145730" name="直接连接符 7"/>
          <p:cNvCxnSpPr>
            <a:cxnSpLocks/>
          </p:cNvCxnSpPr>
          <p:nvPr/>
        </p:nvCxnSpPr>
        <p:spPr>
          <a:xfrm>
            <a:off x="2450783" y="5183657"/>
            <a:ext cx="72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45731" name="直接连接符 8"/>
          <p:cNvCxnSpPr>
            <a:cxnSpLocks/>
          </p:cNvCxnSpPr>
          <p:nvPr/>
        </p:nvCxnSpPr>
        <p:spPr>
          <a:xfrm>
            <a:off x="8969454" y="5183657"/>
            <a:ext cx="72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604"/>
                                        </p:tgtEl>
                                        <p:attrNameLst>
                                          <p:attrName>style.visibility</p:attrName>
                                        </p:attrNameLst>
                                      </p:cBhvr>
                                      <p:to>
                                        <p:strVal val="visible"/>
                                      </p:to>
                                    </p:set>
                                    <p:anim calcmode="lin" valueType="num">
                                      <p:cBhvr>
                                        <p:cTn id="7" dur="1000" fill="hold"/>
                                        <p:tgtEl>
                                          <p:spTgt spid="1048604"/>
                                        </p:tgtEl>
                                        <p:attrNameLst>
                                          <p:attrName>ppt_w</p:attrName>
                                        </p:attrNameLst>
                                      </p:cBhvr>
                                      <p:tavLst>
                                        <p:tav tm="0">
                                          <p:val>
                                            <p:strVal val="#ppt_w+.3"/>
                                          </p:val>
                                        </p:tav>
                                        <p:tav tm="100000">
                                          <p:val>
                                            <p:strVal val="#ppt_w"/>
                                          </p:val>
                                        </p:tav>
                                      </p:tavLst>
                                    </p:anim>
                                    <p:anim calcmode="lin" valueType="num">
                                      <p:cBhvr>
                                        <p:cTn id="8" dur="1000" fill="hold"/>
                                        <p:tgtEl>
                                          <p:spTgt spid="1048604"/>
                                        </p:tgtEl>
                                        <p:attrNameLst>
                                          <p:attrName>ppt_h</p:attrName>
                                        </p:attrNameLst>
                                      </p:cBhvr>
                                      <p:tavLst>
                                        <p:tav tm="0">
                                          <p:val>
                                            <p:strVal val="#ppt_h"/>
                                          </p:val>
                                        </p:tav>
                                        <p:tav tm="100000">
                                          <p:val>
                                            <p:strVal val="#ppt_h"/>
                                          </p:val>
                                        </p:tav>
                                      </p:tavLst>
                                    </p:anim>
                                    <p:animEffect transition="in" filter="fade">
                                      <p:cBhvr>
                                        <p:cTn id="9" dur="1000"/>
                                        <p:tgtEl>
                                          <p:spTgt spid="1048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文本框 23"/>
          <p:cNvSpPr txBox="1"/>
          <p:nvPr/>
        </p:nvSpPr>
        <p:spPr>
          <a:xfrm>
            <a:off x="4614664" y="1272901"/>
            <a:ext cx="2962671" cy="830997"/>
          </a:xfrm>
          <a:prstGeom prst="rect">
            <a:avLst/>
          </a:prstGeom>
          <a:noFill/>
        </p:spPr>
        <p:txBody>
          <a:bodyPr wrap="none" rtlCol="0">
            <a:spAutoFit/>
          </a:bodyPr>
          <a:lstStyle/>
          <a:p>
            <a:pPr algn="ctr" rtl="1"/>
            <a:r>
              <a:rPr lang="" altLang="zh-CN" sz="4800" b="1" dirty="0">
                <a:solidFill>
                  <a:srgbClr val="1C5D7F"/>
                </a:solidFill>
                <a:latin typeface="Calibri" panose="020F0502020204030204" pitchFamily="34" charset="0"/>
                <a:ea typeface="张海山锐线体2.0" panose="02000000000000000000" pitchFamily="2" charset="-122"/>
              </a:rPr>
              <a:t>تعريف القيادة </a:t>
            </a:r>
          </a:p>
        </p:txBody>
      </p:sp>
      <p:sp>
        <p:nvSpPr>
          <p:cNvPr id="1048606"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07"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08" name="矩形 22"/>
          <p:cNvSpPr/>
          <p:nvPr/>
        </p:nvSpPr>
        <p:spPr>
          <a:xfrm>
            <a:off x="815413" y="2618220"/>
            <a:ext cx="1438176" cy="1438620"/>
          </a:xfrm>
          <a:prstGeom prst="rect">
            <a:avLst/>
          </a:prstGeom>
          <a:solidFill>
            <a:srgbClr val="29698C"/>
          </a:solidFill>
          <a:ln w="38100">
            <a:solidFill>
              <a:srgbClr val="2969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48609" name="矩形 26"/>
          <p:cNvSpPr/>
          <p:nvPr/>
        </p:nvSpPr>
        <p:spPr>
          <a:xfrm>
            <a:off x="2278991" y="2618220"/>
            <a:ext cx="3817011" cy="1438620"/>
          </a:xfrm>
          <a:prstGeom prst="rect">
            <a:avLst/>
          </a:prstGeom>
          <a:solidFill>
            <a:srgbClr val="203B56"/>
          </a:solidFill>
          <a:ln w="38100">
            <a:solidFill>
              <a:srgbClr val="203B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p>
        </p:txBody>
      </p:sp>
      <p:sp>
        <p:nvSpPr>
          <p:cNvPr id="1048610" name="矩形 27"/>
          <p:cNvSpPr/>
          <p:nvPr/>
        </p:nvSpPr>
        <p:spPr>
          <a:xfrm>
            <a:off x="815413" y="4254485"/>
            <a:ext cx="1438176" cy="1438620"/>
          </a:xfrm>
          <a:prstGeom prst="rect">
            <a:avLst/>
          </a:prstGeom>
          <a:solidFill>
            <a:srgbClr val="29698C"/>
          </a:solidFill>
          <a:ln w="38100">
            <a:solidFill>
              <a:srgbClr val="2969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48611" name="矩形 28"/>
          <p:cNvSpPr/>
          <p:nvPr/>
        </p:nvSpPr>
        <p:spPr>
          <a:xfrm>
            <a:off x="2278991" y="4254485"/>
            <a:ext cx="3817011" cy="1438620"/>
          </a:xfrm>
          <a:prstGeom prst="rect">
            <a:avLst/>
          </a:prstGeom>
          <a:solidFill>
            <a:srgbClr val="203B56"/>
          </a:solidFill>
          <a:ln w="38100">
            <a:solidFill>
              <a:srgbClr val="203B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p>
        </p:txBody>
      </p:sp>
      <p:sp>
        <p:nvSpPr>
          <p:cNvPr id="1048612" name="矩形 29"/>
          <p:cNvSpPr/>
          <p:nvPr/>
        </p:nvSpPr>
        <p:spPr>
          <a:xfrm>
            <a:off x="6288022" y="2618219"/>
            <a:ext cx="5086553" cy="307488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48613" name="Freeform 14"/>
          <p:cNvSpPr>
            <a:spLocks noEditPoints="1"/>
          </p:cNvSpPr>
          <p:nvPr/>
        </p:nvSpPr>
        <p:spPr bwMode="auto">
          <a:xfrm>
            <a:off x="1387054" y="3159354"/>
            <a:ext cx="294895" cy="356351"/>
          </a:xfrm>
          <a:custGeom>
            <a:avLst/>
            <a:gdLst>
              <a:gd name="T0" fmla="*/ 75 w 116"/>
              <a:gd name="T1" fmla="*/ 56 h 140"/>
              <a:gd name="T2" fmla="*/ 97 w 116"/>
              <a:gd name="T3" fmla="*/ 56 h 140"/>
              <a:gd name="T4" fmla="*/ 103 w 116"/>
              <a:gd name="T5" fmla="*/ 61 h 140"/>
              <a:gd name="T6" fmla="*/ 100 w 116"/>
              <a:gd name="T7" fmla="*/ 66 h 140"/>
              <a:gd name="T8" fmla="*/ 9 w 116"/>
              <a:gd name="T9" fmla="*/ 138 h 140"/>
              <a:gd name="T10" fmla="*/ 1 w 116"/>
              <a:gd name="T11" fmla="*/ 137 h 140"/>
              <a:gd name="T12" fmla="*/ 1 w 116"/>
              <a:gd name="T13" fmla="*/ 131 h 140"/>
              <a:gd name="T14" fmla="*/ 36 w 116"/>
              <a:gd name="T15" fmla="*/ 67 h 140"/>
              <a:gd name="T16" fmla="*/ 15 w 116"/>
              <a:gd name="T17" fmla="*/ 67 h 140"/>
              <a:gd name="T18" fmla="*/ 10 w 116"/>
              <a:gd name="T19" fmla="*/ 61 h 140"/>
              <a:gd name="T20" fmla="*/ 11 w 116"/>
              <a:gd name="T21" fmla="*/ 58 h 140"/>
              <a:gd name="T22" fmla="*/ 49 w 116"/>
              <a:gd name="T23" fmla="*/ 3 h 140"/>
              <a:gd name="T24" fmla="*/ 54 w 116"/>
              <a:gd name="T25" fmla="*/ 1 h 140"/>
              <a:gd name="T26" fmla="*/ 54 w 116"/>
              <a:gd name="T27" fmla="*/ 0 h 140"/>
              <a:gd name="T28" fmla="*/ 111 w 116"/>
              <a:gd name="T29" fmla="*/ 0 h 140"/>
              <a:gd name="T30" fmla="*/ 116 w 116"/>
              <a:gd name="T31" fmla="*/ 6 h 140"/>
              <a:gd name="T32" fmla="*/ 114 w 116"/>
              <a:gd name="T33" fmla="*/ 10 h 140"/>
              <a:gd name="T34" fmla="*/ 75 w 116"/>
              <a:gd name="T35" fmla="*/ 56 h 140"/>
              <a:gd name="T36" fmla="*/ 81 w 116"/>
              <a:gd name="T37" fmla="*/ 67 h 140"/>
              <a:gd name="T38" fmla="*/ 81 w 116"/>
              <a:gd name="T39" fmla="*/ 67 h 140"/>
              <a:gd name="T40" fmla="*/ 63 w 116"/>
              <a:gd name="T41" fmla="*/ 67 h 140"/>
              <a:gd name="T42" fmla="*/ 63 w 116"/>
              <a:gd name="T43" fmla="*/ 67 h 140"/>
              <a:gd name="T44" fmla="*/ 60 w 116"/>
              <a:gd name="T45" fmla="*/ 65 h 140"/>
              <a:gd name="T46" fmla="*/ 59 w 116"/>
              <a:gd name="T47" fmla="*/ 58 h 140"/>
              <a:gd name="T48" fmla="*/ 99 w 116"/>
              <a:gd name="T49" fmla="*/ 11 h 140"/>
              <a:gd name="T50" fmla="*/ 57 w 116"/>
              <a:gd name="T51" fmla="*/ 11 h 140"/>
              <a:gd name="T52" fmla="*/ 26 w 116"/>
              <a:gd name="T53" fmla="*/ 56 h 140"/>
              <a:gd name="T54" fmla="*/ 45 w 116"/>
              <a:gd name="T55" fmla="*/ 56 h 140"/>
              <a:gd name="T56" fmla="*/ 45 w 116"/>
              <a:gd name="T57" fmla="*/ 56 h 140"/>
              <a:gd name="T58" fmla="*/ 48 w 116"/>
              <a:gd name="T59" fmla="*/ 56 h 140"/>
              <a:gd name="T60" fmla="*/ 50 w 116"/>
              <a:gd name="T61" fmla="*/ 64 h 140"/>
              <a:gd name="T62" fmla="*/ 23 w 116"/>
              <a:gd name="T63" fmla="*/ 113 h 140"/>
              <a:gd name="T64" fmla="*/ 81 w 116"/>
              <a:gd name="T65" fmla="*/ 6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40">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rgbClr val="FFFFFF"/>
          </a:solidFill>
          <a:ln>
            <a:noFill/>
          </a:ln>
        </p:spPr>
        <p:txBody>
          <a:bodyPr vert="horz" wrap="square" lIns="121920" tIns="60960" rIns="121920" bIns="60960" numCol="1" anchor="t" anchorCtr="0" compatLnSpc="1"/>
          <a:lstStyle/>
          <a:p>
            <a:endParaRPr lang="zh-CN" altLang="en-US" sz="2400"/>
          </a:p>
        </p:txBody>
      </p:sp>
      <p:sp>
        <p:nvSpPr>
          <p:cNvPr id="1048614" name="Freeform 19"/>
          <p:cNvSpPr>
            <a:spLocks noEditPoints="1"/>
          </p:cNvSpPr>
          <p:nvPr/>
        </p:nvSpPr>
        <p:spPr bwMode="auto">
          <a:xfrm>
            <a:off x="1356921" y="4794003"/>
            <a:ext cx="356241" cy="359581"/>
          </a:xfrm>
          <a:custGeom>
            <a:avLst/>
            <a:gdLst>
              <a:gd name="T0" fmla="*/ 116 w 140"/>
              <a:gd name="T1" fmla="*/ 2 h 141"/>
              <a:gd name="T2" fmla="*/ 122 w 140"/>
              <a:gd name="T3" fmla="*/ 3 h 141"/>
              <a:gd name="T4" fmla="*/ 122 w 140"/>
              <a:gd name="T5" fmla="*/ 3 h 141"/>
              <a:gd name="T6" fmla="*/ 138 w 140"/>
              <a:gd name="T7" fmla="*/ 19 h 141"/>
              <a:gd name="T8" fmla="*/ 138 w 140"/>
              <a:gd name="T9" fmla="*/ 19 h 141"/>
              <a:gd name="T10" fmla="*/ 139 w 140"/>
              <a:gd name="T11" fmla="*/ 25 h 141"/>
              <a:gd name="T12" fmla="*/ 118 w 140"/>
              <a:gd name="T13" fmla="*/ 43 h 141"/>
              <a:gd name="T14" fmla="*/ 103 w 140"/>
              <a:gd name="T15" fmla="*/ 46 h 141"/>
              <a:gd name="T16" fmla="*/ 99 w 140"/>
              <a:gd name="T17" fmla="*/ 102 h 141"/>
              <a:gd name="T18" fmla="*/ 69 w 140"/>
              <a:gd name="T19" fmla="*/ 115 h 141"/>
              <a:gd name="T20" fmla="*/ 26 w 140"/>
              <a:gd name="T21" fmla="*/ 72 h 141"/>
              <a:gd name="T22" fmla="*/ 69 w 140"/>
              <a:gd name="T23" fmla="*/ 29 h 141"/>
              <a:gd name="T24" fmla="*/ 100 w 140"/>
              <a:gd name="T25" fmla="*/ 33 h 141"/>
              <a:gd name="T26" fmla="*/ 98 w 140"/>
              <a:gd name="T27" fmla="*/ 20 h 141"/>
              <a:gd name="T28" fmla="*/ 124 w 140"/>
              <a:gd name="T29" fmla="*/ 55 h 141"/>
              <a:gd name="T30" fmla="*/ 135 w 140"/>
              <a:gd name="T31" fmla="*/ 52 h 141"/>
              <a:gd name="T32" fmla="*/ 138 w 140"/>
              <a:gd name="T33" fmla="*/ 72 h 141"/>
              <a:gd name="T34" fmla="*/ 69 w 140"/>
              <a:gd name="T35" fmla="*/ 141 h 141"/>
              <a:gd name="T36" fmla="*/ 0 w 140"/>
              <a:gd name="T37" fmla="*/ 72 h 141"/>
              <a:gd name="T38" fmla="*/ 69 w 140"/>
              <a:gd name="T39" fmla="*/ 3 h 141"/>
              <a:gd name="T40" fmla="*/ 89 w 140"/>
              <a:gd name="T41" fmla="*/ 6 h 141"/>
              <a:gd name="T42" fmla="*/ 86 w 140"/>
              <a:gd name="T43" fmla="*/ 16 h 141"/>
              <a:gd name="T44" fmla="*/ 69 w 140"/>
              <a:gd name="T45" fmla="*/ 14 h 141"/>
              <a:gd name="T46" fmla="*/ 11 w 140"/>
              <a:gd name="T47" fmla="*/ 72 h 141"/>
              <a:gd name="T48" fmla="*/ 69 w 140"/>
              <a:gd name="T49" fmla="*/ 130 h 141"/>
              <a:gd name="T50" fmla="*/ 127 w 140"/>
              <a:gd name="T51" fmla="*/ 72 h 141"/>
              <a:gd name="T52" fmla="*/ 124 w 140"/>
              <a:gd name="T53" fmla="*/ 55 h 141"/>
              <a:gd name="T54" fmla="*/ 69 w 140"/>
              <a:gd name="T55" fmla="*/ 52 h 141"/>
              <a:gd name="T56" fmla="*/ 90 w 140"/>
              <a:gd name="T57" fmla="*/ 43 h 141"/>
              <a:gd name="T58" fmla="*/ 43 w 140"/>
              <a:gd name="T59" fmla="*/ 46 h 141"/>
              <a:gd name="T60" fmla="*/ 43 w 140"/>
              <a:gd name="T61" fmla="*/ 46 h 141"/>
              <a:gd name="T62" fmla="*/ 43 w 140"/>
              <a:gd name="T63" fmla="*/ 98 h 141"/>
              <a:gd name="T64" fmla="*/ 94 w 140"/>
              <a:gd name="T65" fmla="*/ 98 h 141"/>
              <a:gd name="T66" fmla="*/ 105 w 140"/>
              <a:gd name="T67" fmla="*/ 72 h 141"/>
              <a:gd name="T68" fmla="*/ 86 w 140"/>
              <a:gd name="T69" fmla="*/ 62 h 141"/>
              <a:gd name="T70" fmla="*/ 83 w 140"/>
              <a:gd name="T71" fmla="*/ 86 h 141"/>
              <a:gd name="T72" fmla="*/ 69 w 140"/>
              <a:gd name="T73" fmla="*/ 92 h 141"/>
              <a:gd name="T74" fmla="*/ 55 w 140"/>
              <a:gd name="T75" fmla="*/ 86 h 141"/>
              <a:gd name="T76" fmla="*/ 55 w 140"/>
              <a:gd name="T77" fmla="*/ 58 h 141"/>
              <a:gd name="T78" fmla="*/ 69 w 140"/>
              <a:gd name="T79" fmla="*/ 52 h 141"/>
              <a:gd name="T80" fmla="*/ 73 w 140"/>
              <a:gd name="T81" fmla="*/ 60 h 141"/>
              <a:gd name="T82" fmla="*/ 60 w 140"/>
              <a:gd name="T83" fmla="*/ 63 h 141"/>
              <a:gd name="T84" fmla="*/ 56 w 140"/>
              <a:gd name="T85" fmla="*/ 72 h 141"/>
              <a:gd name="T86" fmla="*/ 69 w 140"/>
              <a:gd name="T87" fmla="*/ 85 h 141"/>
              <a:gd name="T88" fmla="*/ 78 w 140"/>
              <a:gd name="T89" fmla="*/ 81 h 141"/>
              <a:gd name="T90" fmla="*/ 81 w 140"/>
              <a:gd name="T91" fmla="*/ 68 h 141"/>
              <a:gd name="T92" fmla="*/ 65 w 140"/>
              <a:gd name="T93" fmla="*/ 76 h 141"/>
              <a:gd name="T94" fmla="*/ 73 w 140"/>
              <a:gd name="T95" fmla="*/ 60 h 141"/>
              <a:gd name="T96" fmla="*/ 117 w 140"/>
              <a:gd name="T97" fmla="*/ 10 h 141"/>
              <a:gd name="T98" fmla="*/ 106 w 140"/>
              <a:gd name="T99" fmla="*/ 30 h 141"/>
              <a:gd name="T100" fmla="*/ 117 w 140"/>
              <a:gd name="T101" fmla="*/ 10 h 141"/>
              <a:gd name="T102" fmla="*/ 123 w 140"/>
              <a:gd name="T103" fmla="*/ 22 h 141"/>
              <a:gd name="T104" fmla="*/ 118 w 140"/>
              <a:gd name="T105" fmla="*/ 37 h 141"/>
              <a:gd name="T106" fmla="*/ 123 w 140"/>
              <a:gd name="T107"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1">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rgbClr val="FFFFFF"/>
          </a:solidFill>
          <a:ln>
            <a:noFill/>
          </a:ln>
        </p:spPr>
        <p:txBody>
          <a:bodyPr vert="horz" wrap="square" lIns="121920" tIns="60960" rIns="121920" bIns="60960" numCol="1" anchor="t" anchorCtr="0" compatLnSpc="1"/>
          <a:lstStyle/>
          <a:p>
            <a:endParaRPr lang="zh-CN" altLang="en-US" sz="2400"/>
          </a:p>
        </p:txBody>
      </p:sp>
      <p:sp>
        <p:nvSpPr>
          <p:cNvPr id="1048615" name="文本框 32"/>
          <p:cNvSpPr txBox="1"/>
          <p:nvPr/>
        </p:nvSpPr>
        <p:spPr>
          <a:xfrm>
            <a:off x="1713162" y="2618217"/>
            <a:ext cx="4382841" cy="1122936"/>
          </a:xfrm>
          <a:prstGeom prst="rect">
            <a:avLst/>
          </a:prstGeom>
          <a:noFill/>
        </p:spPr>
        <p:txBody>
          <a:bodyPr wrap="square" rtlCol="0">
            <a:spAutoFit/>
            <a:scene3d>
              <a:camera prst="orthographicFront"/>
              <a:lightRig rig="threePt" dir="t"/>
            </a:scene3d>
            <a:sp3d contourW="12700"/>
          </a:bodyPr>
          <a:lstStyle/>
          <a:p>
            <a:pPr algn="r" rtl="1">
              <a:lnSpc>
                <a:spcPct val="114000"/>
              </a:lnSpc>
            </a:pPr>
            <a:r>
              <a:rPr lang="" altLang="zh-CN" sz="2000" b="1" dirty="0">
                <a:solidFill>
                  <a:srgbClr val="FFFFFF"/>
                </a:solidFill>
                <a:latin typeface="Calibri" panose="020F0502020204030204" pitchFamily="34" charset="0"/>
                <a:ea typeface="+mj-ea"/>
              </a:rPr>
              <a:t> تعرف القيادة على أنها عملية تحريك مجموعة من الناس بتجاه محدد ومخطط وكذلك بتحفيزهم على العمل باختياره. </a:t>
            </a:r>
            <a:endParaRPr lang="en-US" altLang="zh-CN" sz="2000" b="1" dirty="0">
              <a:solidFill>
                <a:srgbClr val="FFFFFF"/>
              </a:solidFill>
              <a:latin typeface="Calibri" panose="020F0502020204030204" pitchFamily="34" charset="0"/>
              <a:ea typeface="+mj-ea"/>
            </a:endParaRPr>
          </a:p>
        </p:txBody>
      </p:sp>
      <p:sp>
        <p:nvSpPr>
          <p:cNvPr id="1048616" name="文本框 33"/>
          <p:cNvSpPr txBox="1"/>
          <p:nvPr/>
        </p:nvSpPr>
        <p:spPr>
          <a:xfrm>
            <a:off x="2119314" y="4552054"/>
            <a:ext cx="3976688" cy="1122936"/>
          </a:xfrm>
          <a:prstGeom prst="rect">
            <a:avLst/>
          </a:prstGeom>
          <a:noFill/>
        </p:spPr>
        <p:txBody>
          <a:bodyPr wrap="square" rtlCol="0">
            <a:spAutoFit/>
            <a:scene3d>
              <a:camera prst="orthographicFront"/>
              <a:lightRig rig="threePt" dir="t"/>
            </a:scene3d>
            <a:sp3d contourW="12700"/>
          </a:bodyPr>
          <a:lstStyle/>
          <a:p>
            <a:pPr algn="r" rtl="1">
              <a:lnSpc>
                <a:spcPct val="114000"/>
              </a:lnSpc>
            </a:pPr>
            <a:r>
              <a:rPr lang="" altLang="zh-CN" sz="2000" b="1" dirty="0">
                <a:solidFill>
                  <a:srgbClr val="FFFFFF"/>
                </a:solidFill>
                <a:latin typeface="Calibri" panose="020F0502020204030204" pitchFamily="34" charset="0"/>
                <a:ea typeface="+mj-ea"/>
              </a:rPr>
              <a:t>تعرف أيضا على أنها قدرة تأثير شخص ما على الاخرين حيث يجعلهم يقبلون قيادته طواعية وبدون إلزام قانوني. </a:t>
            </a:r>
            <a:endParaRPr lang="en-US" altLang="zh-CN" sz="2000" b="1" dirty="0">
              <a:solidFill>
                <a:srgbClr val="FFFFFF"/>
              </a:solidFill>
              <a:latin typeface="Calibri" panose="020F0502020204030204" pitchFamily="34" charset="0"/>
              <a:ea typeface="+mj-ea"/>
            </a:endParaRPr>
          </a:p>
        </p:txBody>
      </p:sp>
      <p:sp>
        <p:nvSpPr>
          <p:cNvPr id="3" name="矩形 24">
            <a:extLst>
              <a:ext uri="{FF2B5EF4-FFF2-40B4-BE49-F238E27FC236}">
                <a16:creationId xmlns:a16="http://schemas.microsoft.com/office/drawing/2014/main" id="{F80125AD-3852-9BFE-8210-2D105CB04A95}"/>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605"/>
                                        </p:tgtEl>
                                        <p:attrNameLst>
                                          <p:attrName>style.visibility</p:attrName>
                                        </p:attrNameLst>
                                      </p:cBhvr>
                                      <p:to>
                                        <p:strVal val="visible"/>
                                      </p:to>
                                    </p:set>
                                    <p:anim calcmode="lin" valueType="num">
                                      <p:cBhvr>
                                        <p:cTn id="7" dur="1000" fill="hold"/>
                                        <p:tgtEl>
                                          <p:spTgt spid="1048605"/>
                                        </p:tgtEl>
                                        <p:attrNameLst>
                                          <p:attrName>ppt_w</p:attrName>
                                        </p:attrNameLst>
                                      </p:cBhvr>
                                      <p:tavLst>
                                        <p:tav tm="0">
                                          <p:val>
                                            <p:strVal val="#ppt_w+.3"/>
                                          </p:val>
                                        </p:tav>
                                        <p:tav tm="100000">
                                          <p:val>
                                            <p:strVal val="#ppt_w"/>
                                          </p:val>
                                        </p:tav>
                                      </p:tavLst>
                                    </p:anim>
                                    <p:anim calcmode="lin" valueType="num">
                                      <p:cBhvr>
                                        <p:cTn id="8" dur="1000" fill="hold"/>
                                        <p:tgtEl>
                                          <p:spTgt spid="1048605"/>
                                        </p:tgtEl>
                                        <p:attrNameLst>
                                          <p:attrName>ppt_h</p:attrName>
                                        </p:attrNameLst>
                                      </p:cBhvr>
                                      <p:tavLst>
                                        <p:tav tm="0">
                                          <p:val>
                                            <p:strVal val="#ppt_h"/>
                                          </p:val>
                                        </p:tav>
                                        <p:tav tm="100000">
                                          <p:val>
                                            <p:strVal val="#ppt_h"/>
                                          </p:val>
                                        </p:tav>
                                      </p:tavLst>
                                    </p:anim>
                                    <p:animEffect transition="in" filter="fade">
                                      <p:cBhvr>
                                        <p:cTn id="9" dur="1000"/>
                                        <p:tgtEl>
                                          <p:spTgt spid="1048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1" name="文本框 23"/>
          <p:cNvSpPr txBox="1"/>
          <p:nvPr/>
        </p:nvSpPr>
        <p:spPr>
          <a:xfrm>
            <a:off x="3802744" y="1030252"/>
            <a:ext cx="4586512" cy="830997"/>
          </a:xfrm>
          <a:prstGeom prst="rect">
            <a:avLst/>
          </a:prstGeom>
          <a:noFill/>
        </p:spPr>
        <p:txBody>
          <a:bodyPr wrap="none" rtlCol="0">
            <a:spAutoFit/>
          </a:bodyPr>
          <a:lstStyle/>
          <a:p>
            <a:r>
              <a:rPr lang="" altLang="zh-CN" sz="4800" b="1" dirty="0">
                <a:solidFill>
                  <a:srgbClr val="1C5D7F"/>
                </a:solidFill>
                <a:latin typeface="Calibri" panose="020F0502020204030204" pitchFamily="34" charset="0"/>
                <a:ea typeface="张海山锐线体2.0" panose="02000000000000000000" pitchFamily="2" charset="-122"/>
              </a:rPr>
              <a:t>مفهوم القيادة الرشيقة </a:t>
            </a:r>
            <a:endParaRPr lang="zh-CN" altLang="en-US" sz="4800" b="1" dirty="0">
              <a:solidFill>
                <a:srgbClr val="1C5D7F"/>
              </a:solidFill>
              <a:latin typeface="Calibri" panose="020F0502020204030204" pitchFamily="34" charset="0"/>
              <a:ea typeface="张海山锐线体2.0" panose="02000000000000000000" pitchFamily="2" charset="-122"/>
            </a:endParaRPr>
          </a:p>
        </p:txBody>
      </p:sp>
      <p:sp>
        <p:nvSpPr>
          <p:cNvPr id="1048992"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993"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994" name="任意多边形 4"/>
          <p:cNvSpPr/>
          <p:nvPr/>
        </p:nvSpPr>
        <p:spPr>
          <a:xfrm flipH="1">
            <a:off x="6158284" y="2414274"/>
            <a:ext cx="2983954" cy="3669644"/>
          </a:xfrm>
          <a:custGeom>
            <a:avLst/>
            <a:gdLst>
              <a:gd name="connsiteX0" fmla="*/ 2669636 w 2908473"/>
              <a:gd name="connsiteY0" fmla="*/ 2906974 h 3575714"/>
              <a:gd name="connsiteX1" fmla="*/ 2744699 w 2908473"/>
              <a:gd name="connsiteY1" fmla="*/ 2982037 h 3575714"/>
              <a:gd name="connsiteX2" fmla="*/ 2669636 w 2908473"/>
              <a:gd name="connsiteY2" fmla="*/ 3057100 h 3575714"/>
              <a:gd name="connsiteX3" fmla="*/ 2594573 w 2908473"/>
              <a:gd name="connsiteY3" fmla="*/ 2982037 h 3575714"/>
              <a:gd name="connsiteX4" fmla="*/ 2669636 w 2908473"/>
              <a:gd name="connsiteY4" fmla="*/ 2906974 h 3575714"/>
              <a:gd name="connsiteX5" fmla="*/ 2669636 w 2908473"/>
              <a:gd name="connsiteY5" fmla="*/ 2119953 h 3575714"/>
              <a:gd name="connsiteX6" fmla="*/ 2744699 w 2908473"/>
              <a:gd name="connsiteY6" fmla="*/ 2195016 h 3575714"/>
              <a:gd name="connsiteX7" fmla="*/ 2669636 w 2908473"/>
              <a:gd name="connsiteY7" fmla="*/ 2270079 h 3575714"/>
              <a:gd name="connsiteX8" fmla="*/ 2594573 w 2908473"/>
              <a:gd name="connsiteY8" fmla="*/ 2195016 h 3575714"/>
              <a:gd name="connsiteX9" fmla="*/ 2669636 w 2908473"/>
              <a:gd name="connsiteY9" fmla="*/ 2119953 h 3575714"/>
              <a:gd name="connsiteX10" fmla="*/ 2669636 w 2908473"/>
              <a:gd name="connsiteY10" fmla="*/ 1332932 h 3575714"/>
              <a:gd name="connsiteX11" fmla="*/ 2744699 w 2908473"/>
              <a:gd name="connsiteY11" fmla="*/ 1407995 h 3575714"/>
              <a:gd name="connsiteX12" fmla="*/ 2669636 w 2908473"/>
              <a:gd name="connsiteY12" fmla="*/ 1483058 h 3575714"/>
              <a:gd name="connsiteX13" fmla="*/ 2594573 w 2908473"/>
              <a:gd name="connsiteY13" fmla="*/ 1407995 h 3575714"/>
              <a:gd name="connsiteX14" fmla="*/ 2669636 w 2908473"/>
              <a:gd name="connsiteY14" fmla="*/ 1332932 h 3575714"/>
              <a:gd name="connsiteX15" fmla="*/ 2669636 w 2908473"/>
              <a:gd name="connsiteY15" fmla="*/ 545911 h 3575714"/>
              <a:gd name="connsiteX16" fmla="*/ 2744699 w 2908473"/>
              <a:gd name="connsiteY16" fmla="*/ 620974 h 3575714"/>
              <a:gd name="connsiteX17" fmla="*/ 2669636 w 2908473"/>
              <a:gd name="connsiteY17" fmla="*/ 696037 h 3575714"/>
              <a:gd name="connsiteX18" fmla="*/ 2594573 w 2908473"/>
              <a:gd name="connsiteY18" fmla="*/ 620974 h 3575714"/>
              <a:gd name="connsiteX19" fmla="*/ 2669636 w 2908473"/>
              <a:gd name="connsiteY19" fmla="*/ 545911 h 3575714"/>
              <a:gd name="connsiteX20" fmla="*/ 0 w 2908473"/>
              <a:gd name="connsiteY20" fmla="*/ 0 h 3575714"/>
              <a:gd name="connsiteX21" fmla="*/ 2908473 w 2908473"/>
              <a:gd name="connsiteY21" fmla="*/ 0 h 3575714"/>
              <a:gd name="connsiteX22" fmla="*/ 2908473 w 2908473"/>
              <a:gd name="connsiteY22" fmla="*/ 504968 h 3575714"/>
              <a:gd name="connsiteX23" fmla="*/ 2645900 w 2908473"/>
              <a:gd name="connsiteY23" fmla="*/ 504968 h 3575714"/>
              <a:gd name="connsiteX24" fmla="*/ 2539982 w 2908473"/>
              <a:gd name="connsiteY24" fmla="*/ 610886 h 3575714"/>
              <a:gd name="connsiteX25" fmla="*/ 2539982 w 2908473"/>
              <a:gd name="connsiteY25" fmla="*/ 631062 h 3575714"/>
              <a:gd name="connsiteX26" fmla="*/ 2645900 w 2908473"/>
              <a:gd name="connsiteY26" fmla="*/ 736980 h 3575714"/>
              <a:gd name="connsiteX27" fmla="*/ 2908473 w 2908473"/>
              <a:gd name="connsiteY27" fmla="*/ 736980 h 3575714"/>
              <a:gd name="connsiteX28" fmla="*/ 2908473 w 2908473"/>
              <a:gd name="connsiteY28" fmla="*/ 1291989 h 3575714"/>
              <a:gd name="connsiteX29" fmla="*/ 2645900 w 2908473"/>
              <a:gd name="connsiteY29" fmla="*/ 1291989 h 3575714"/>
              <a:gd name="connsiteX30" fmla="*/ 2539982 w 2908473"/>
              <a:gd name="connsiteY30" fmla="*/ 1397907 h 3575714"/>
              <a:gd name="connsiteX31" fmla="*/ 2539982 w 2908473"/>
              <a:gd name="connsiteY31" fmla="*/ 1418083 h 3575714"/>
              <a:gd name="connsiteX32" fmla="*/ 2645900 w 2908473"/>
              <a:gd name="connsiteY32" fmla="*/ 1524001 h 3575714"/>
              <a:gd name="connsiteX33" fmla="*/ 2908473 w 2908473"/>
              <a:gd name="connsiteY33" fmla="*/ 1524001 h 3575714"/>
              <a:gd name="connsiteX34" fmla="*/ 2908473 w 2908473"/>
              <a:gd name="connsiteY34" fmla="*/ 2079010 h 3575714"/>
              <a:gd name="connsiteX35" fmla="*/ 2645900 w 2908473"/>
              <a:gd name="connsiteY35" fmla="*/ 2079010 h 3575714"/>
              <a:gd name="connsiteX36" fmla="*/ 2539982 w 2908473"/>
              <a:gd name="connsiteY36" fmla="*/ 2184928 h 3575714"/>
              <a:gd name="connsiteX37" fmla="*/ 2539982 w 2908473"/>
              <a:gd name="connsiteY37" fmla="*/ 2205104 h 3575714"/>
              <a:gd name="connsiteX38" fmla="*/ 2645900 w 2908473"/>
              <a:gd name="connsiteY38" fmla="*/ 2311022 h 3575714"/>
              <a:gd name="connsiteX39" fmla="*/ 2908473 w 2908473"/>
              <a:gd name="connsiteY39" fmla="*/ 2311022 h 3575714"/>
              <a:gd name="connsiteX40" fmla="*/ 2908473 w 2908473"/>
              <a:gd name="connsiteY40" fmla="*/ 2866030 h 3575714"/>
              <a:gd name="connsiteX41" fmla="*/ 2645900 w 2908473"/>
              <a:gd name="connsiteY41" fmla="*/ 2866030 h 3575714"/>
              <a:gd name="connsiteX42" fmla="*/ 2539982 w 2908473"/>
              <a:gd name="connsiteY42" fmla="*/ 2971948 h 3575714"/>
              <a:gd name="connsiteX43" fmla="*/ 2539982 w 2908473"/>
              <a:gd name="connsiteY43" fmla="*/ 2992124 h 3575714"/>
              <a:gd name="connsiteX44" fmla="*/ 2645900 w 2908473"/>
              <a:gd name="connsiteY44" fmla="*/ 3098042 h 3575714"/>
              <a:gd name="connsiteX45" fmla="*/ 2908473 w 2908473"/>
              <a:gd name="connsiteY45" fmla="*/ 3098042 h 3575714"/>
              <a:gd name="connsiteX46" fmla="*/ 2908473 w 2908473"/>
              <a:gd name="connsiteY46" fmla="*/ 3575714 h 3575714"/>
              <a:gd name="connsiteX47" fmla="*/ 0 w 2908473"/>
              <a:gd name="connsiteY47" fmla="*/ 3575714 h 357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908473" h="3575714">
                <a:moveTo>
                  <a:pt x="2669636" y="2906974"/>
                </a:moveTo>
                <a:cubicBezTo>
                  <a:pt x="2711092" y="2906974"/>
                  <a:pt x="2744699" y="2940581"/>
                  <a:pt x="2744699" y="2982037"/>
                </a:cubicBezTo>
                <a:cubicBezTo>
                  <a:pt x="2744699" y="3023493"/>
                  <a:pt x="2711092" y="3057100"/>
                  <a:pt x="2669636" y="3057100"/>
                </a:cubicBezTo>
                <a:cubicBezTo>
                  <a:pt x="2628180" y="3057100"/>
                  <a:pt x="2594573" y="3023493"/>
                  <a:pt x="2594573" y="2982037"/>
                </a:cubicBezTo>
                <a:cubicBezTo>
                  <a:pt x="2594573" y="2940581"/>
                  <a:pt x="2628180" y="2906974"/>
                  <a:pt x="2669636" y="2906974"/>
                </a:cubicBezTo>
                <a:close/>
                <a:moveTo>
                  <a:pt x="2669636" y="2119953"/>
                </a:moveTo>
                <a:cubicBezTo>
                  <a:pt x="2711092" y="2119953"/>
                  <a:pt x="2744699" y="2153560"/>
                  <a:pt x="2744699" y="2195016"/>
                </a:cubicBezTo>
                <a:cubicBezTo>
                  <a:pt x="2744699" y="2236472"/>
                  <a:pt x="2711092" y="2270079"/>
                  <a:pt x="2669636" y="2270079"/>
                </a:cubicBezTo>
                <a:cubicBezTo>
                  <a:pt x="2628180" y="2270079"/>
                  <a:pt x="2594573" y="2236472"/>
                  <a:pt x="2594573" y="2195016"/>
                </a:cubicBezTo>
                <a:cubicBezTo>
                  <a:pt x="2594573" y="2153560"/>
                  <a:pt x="2628180" y="2119953"/>
                  <a:pt x="2669636" y="2119953"/>
                </a:cubicBezTo>
                <a:close/>
                <a:moveTo>
                  <a:pt x="2669636" y="1332932"/>
                </a:moveTo>
                <a:cubicBezTo>
                  <a:pt x="2711092" y="1332932"/>
                  <a:pt x="2744699" y="1366539"/>
                  <a:pt x="2744699" y="1407995"/>
                </a:cubicBezTo>
                <a:cubicBezTo>
                  <a:pt x="2744699" y="1449451"/>
                  <a:pt x="2711092" y="1483058"/>
                  <a:pt x="2669636" y="1483058"/>
                </a:cubicBezTo>
                <a:cubicBezTo>
                  <a:pt x="2628180" y="1483058"/>
                  <a:pt x="2594573" y="1449451"/>
                  <a:pt x="2594573" y="1407995"/>
                </a:cubicBezTo>
                <a:cubicBezTo>
                  <a:pt x="2594573" y="1366539"/>
                  <a:pt x="2628180" y="1332932"/>
                  <a:pt x="2669636" y="1332932"/>
                </a:cubicBezTo>
                <a:close/>
                <a:moveTo>
                  <a:pt x="2669636" y="545911"/>
                </a:moveTo>
                <a:cubicBezTo>
                  <a:pt x="2711092" y="545911"/>
                  <a:pt x="2744699" y="579518"/>
                  <a:pt x="2744699" y="620974"/>
                </a:cubicBezTo>
                <a:cubicBezTo>
                  <a:pt x="2744699" y="662430"/>
                  <a:pt x="2711092" y="696037"/>
                  <a:pt x="2669636" y="696037"/>
                </a:cubicBezTo>
                <a:cubicBezTo>
                  <a:pt x="2628180" y="696037"/>
                  <a:pt x="2594573" y="662430"/>
                  <a:pt x="2594573" y="620974"/>
                </a:cubicBezTo>
                <a:cubicBezTo>
                  <a:pt x="2594573" y="579518"/>
                  <a:pt x="2628180" y="545911"/>
                  <a:pt x="2669636" y="545911"/>
                </a:cubicBezTo>
                <a:close/>
                <a:moveTo>
                  <a:pt x="0" y="0"/>
                </a:moveTo>
                <a:lnTo>
                  <a:pt x="2908473" y="0"/>
                </a:lnTo>
                <a:lnTo>
                  <a:pt x="2908473" y="504968"/>
                </a:lnTo>
                <a:lnTo>
                  <a:pt x="2645900" y="504968"/>
                </a:lnTo>
                <a:cubicBezTo>
                  <a:pt x="2587403" y="504968"/>
                  <a:pt x="2539982" y="552389"/>
                  <a:pt x="2539982" y="610886"/>
                </a:cubicBezTo>
                <a:lnTo>
                  <a:pt x="2539982" y="631062"/>
                </a:lnTo>
                <a:cubicBezTo>
                  <a:pt x="2539982" y="689559"/>
                  <a:pt x="2587403" y="736980"/>
                  <a:pt x="2645900" y="736980"/>
                </a:cubicBezTo>
                <a:lnTo>
                  <a:pt x="2908473" y="736980"/>
                </a:lnTo>
                <a:lnTo>
                  <a:pt x="2908473" y="1291989"/>
                </a:lnTo>
                <a:lnTo>
                  <a:pt x="2645900" y="1291989"/>
                </a:lnTo>
                <a:cubicBezTo>
                  <a:pt x="2587403" y="1291989"/>
                  <a:pt x="2539982" y="1339410"/>
                  <a:pt x="2539982" y="1397907"/>
                </a:cubicBezTo>
                <a:lnTo>
                  <a:pt x="2539982" y="1418083"/>
                </a:lnTo>
                <a:cubicBezTo>
                  <a:pt x="2539982" y="1476580"/>
                  <a:pt x="2587403" y="1524001"/>
                  <a:pt x="2645900" y="1524001"/>
                </a:cubicBezTo>
                <a:lnTo>
                  <a:pt x="2908473" y="1524001"/>
                </a:lnTo>
                <a:lnTo>
                  <a:pt x="2908473" y="2079010"/>
                </a:lnTo>
                <a:lnTo>
                  <a:pt x="2645900" y="2079010"/>
                </a:lnTo>
                <a:cubicBezTo>
                  <a:pt x="2587403" y="2079010"/>
                  <a:pt x="2539982" y="2126431"/>
                  <a:pt x="2539982" y="2184928"/>
                </a:cubicBezTo>
                <a:lnTo>
                  <a:pt x="2539982" y="2205104"/>
                </a:lnTo>
                <a:cubicBezTo>
                  <a:pt x="2539982" y="2263601"/>
                  <a:pt x="2587403" y="2311022"/>
                  <a:pt x="2645900" y="2311022"/>
                </a:cubicBezTo>
                <a:lnTo>
                  <a:pt x="2908473" y="2311022"/>
                </a:lnTo>
                <a:lnTo>
                  <a:pt x="2908473" y="2866030"/>
                </a:lnTo>
                <a:lnTo>
                  <a:pt x="2645900" y="2866030"/>
                </a:lnTo>
                <a:cubicBezTo>
                  <a:pt x="2587403" y="2866030"/>
                  <a:pt x="2539982" y="2913451"/>
                  <a:pt x="2539982" y="2971948"/>
                </a:cubicBezTo>
                <a:lnTo>
                  <a:pt x="2539982" y="2992124"/>
                </a:lnTo>
                <a:cubicBezTo>
                  <a:pt x="2539982" y="3050621"/>
                  <a:pt x="2587403" y="3098042"/>
                  <a:pt x="2645900" y="3098042"/>
                </a:cubicBezTo>
                <a:lnTo>
                  <a:pt x="2908473" y="3098042"/>
                </a:lnTo>
                <a:lnTo>
                  <a:pt x="2908473" y="3575714"/>
                </a:lnTo>
                <a:lnTo>
                  <a:pt x="0" y="3575714"/>
                </a:lnTo>
                <a:close/>
              </a:path>
            </a:pathLst>
          </a:cu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2399" dirty="0"/>
          </a:p>
        </p:txBody>
      </p:sp>
      <p:sp>
        <p:nvSpPr>
          <p:cNvPr id="1048995" name="任意多边形 5"/>
          <p:cNvSpPr/>
          <p:nvPr/>
        </p:nvSpPr>
        <p:spPr>
          <a:xfrm>
            <a:off x="3021848" y="2414274"/>
            <a:ext cx="2983954" cy="3669644"/>
          </a:xfrm>
          <a:custGeom>
            <a:avLst/>
            <a:gdLst>
              <a:gd name="connsiteX0" fmla="*/ 2669636 w 2908473"/>
              <a:gd name="connsiteY0" fmla="*/ 2906974 h 3575714"/>
              <a:gd name="connsiteX1" fmla="*/ 2744699 w 2908473"/>
              <a:gd name="connsiteY1" fmla="*/ 2982037 h 3575714"/>
              <a:gd name="connsiteX2" fmla="*/ 2669636 w 2908473"/>
              <a:gd name="connsiteY2" fmla="*/ 3057100 h 3575714"/>
              <a:gd name="connsiteX3" fmla="*/ 2594573 w 2908473"/>
              <a:gd name="connsiteY3" fmla="*/ 2982037 h 3575714"/>
              <a:gd name="connsiteX4" fmla="*/ 2669636 w 2908473"/>
              <a:gd name="connsiteY4" fmla="*/ 2906974 h 3575714"/>
              <a:gd name="connsiteX5" fmla="*/ 2669636 w 2908473"/>
              <a:gd name="connsiteY5" fmla="*/ 2119953 h 3575714"/>
              <a:gd name="connsiteX6" fmla="*/ 2744699 w 2908473"/>
              <a:gd name="connsiteY6" fmla="*/ 2195016 h 3575714"/>
              <a:gd name="connsiteX7" fmla="*/ 2669636 w 2908473"/>
              <a:gd name="connsiteY7" fmla="*/ 2270079 h 3575714"/>
              <a:gd name="connsiteX8" fmla="*/ 2594573 w 2908473"/>
              <a:gd name="connsiteY8" fmla="*/ 2195016 h 3575714"/>
              <a:gd name="connsiteX9" fmla="*/ 2669636 w 2908473"/>
              <a:gd name="connsiteY9" fmla="*/ 2119953 h 3575714"/>
              <a:gd name="connsiteX10" fmla="*/ 2669636 w 2908473"/>
              <a:gd name="connsiteY10" fmla="*/ 1332932 h 3575714"/>
              <a:gd name="connsiteX11" fmla="*/ 2744699 w 2908473"/>
              <a:gd name="connsiteY11" fmla="*/ 1407995 h 3575714"/>
              <a:gd name="connsiteX12" fmla="*/ 2669636 w 2908473"/>
              <a:gd name="connsiteY12" fmla="*/ 1483058 h 3575714"/>
              <a:gd name="connsiteX13" fmla="*/ 2594573 w 2908473"/>
              <a:gd name="connsiteY13" fmla="*/ 1407995 h 3575714"/>
              <a:gd name="connsiteX14" fmla="*/ 2669636 w 2908473"/>
              <a:gd name="connsiteY14" fmla="*/ 1332932 h 3575714"/>
              <a:gd name="connsiteX15" fmla="*/ 2669636 w 2908473"/>
              <a:gd name="connsiteY15" fmla="*/ 545911 h 3575714"/>
              <a:gd name="connsiteX16" fmla="*/ 2744699 w 2908473"/>
              <a:gd name="connsiteY16" fmla="*/ 620974 h 3575714"/>
              <a:gd name="connsiteX17" fmla="*/ 2669636 w 2908473"/>
              <a:gd name="connsiteY17" fmla="*/ 696037 h 3575714"/>
              <a:gd name="connsiteX18" fmla="*/ 2594573 w 2908473"/>
              <a:gd name="connsiteY18" fmla="*/ 620974 h 3575714"/>
              <a:gd name="connsiteX19" fmla="*/ 2669636 w 2908473"/>
              <a:gd name="connsiteY19" fmla="*/ 545911 h 3575714"/>
              <a:gd name="connsiteX20" fmla="*/ 0 w 2908473"/>
              <a:gd name="connsiteY20" fmla="*/ 0 h 3575714"/>
              <a:gd name="connsiteX21" fmla="*/ 2908473 w 2908473"/>
              <a:gd name="connsiteY21" fmla="*/ 0 h 3575714"/>
              <a:gd name="connsiteX22" fmla="*/ 2908473 w 2908473"/>
              <a:gd name="connsiteY22" fmla="*/ 504968 h 3575714"/>
              <a:gd name="connsiteX23" fmla="*/ 2645900 w 2908473"/>
              <a:gd name="connsiteY23" fmla="*/ 504968 h 3575714"/>
              <a:gd name="connsiteX24" fmla="*/ 2539982 w 2908473"/>
              <a:gd name="connsiteY24" fmla="*/ 610886 h 3575714"/>
              <a:gd name="connsiteX25" fmla="*/ 2539982 w 2908473"/>
              <a:gd name="connsiteY25" fmla="*/ 631062 h 3575714"/>
              <a:gd name="connsiteX26" fmla="*/ 2645900 w 2908473"/>
              <a:gd name="connsiteY26" fmla="*/ 736980 h 3575714"/>
              <a:gd name="connsiteX27" fmla="*/ 2908473 w 2908473"/>
              <a:gd name="connsiteY27" fmla="*/ 736980 h 3575714"/>
              <a:gd name="connsiteX28" fmla="*/ 2908473 w 2908473"/>
              <a:gd name="connsiteY28" fmla="*/ 1291989 h 3575714"/>
              <a:gd name="connsiteX29" fmla="*/ 2645900 w 2908473"/>
              <a:gd name="connsiteY29" fmla="*/ 1291989 h 3575714"/>
              <a:gd name="connsiteX30" fmla="*/ 2539982 w 2908473"/>
              <a:gd name="connsiteY30" fmla="*/ 1397907 h 3575714"/>
              <a:gd name="connsiteX31" fmla="*/ 2539982 w 2908473"/>
              <a:gd name="connsiteY31" fmla="*/ 1418083 h 3575714"/>
              <a:gd name="connsiteX32" fmla="*/ 2645900 w 2908473"/>
              <a:gd name="connsiteY32" fmla="*/ 1524001 h 3575714"/>
              <a:gd name="connsiteX33" fmla="*/ 2908473 w 2908473"/>
              <a:gd name="connsiteY33" fmla="*/ 1524001 h 3575714"/>
              <a:gd name="connsiteX34" fmla="*/ 2908473 w 2908473"/>
              <a:gd name="connsiteY34" fmla="*/ 2079010 h 3575714"/>
              <a:gd name="connsiteX35" fmla="*/ 2645900 w 2908473"/>
              <a:gd name="connsiteY35" fmla="*/ 2079010 h 3575714"/>
              <a:gd name="connsiteX36" fmla="*/ 2539982 w 2908473"/>
              <a:gd name="connsiteY36" fmla="*/ 2184928 h 3575714"/>
              <a:gd name="connsiteX37" fmla="*/ 2539982 w 2908473"/>
              <a:gd name="connsiteY37" fmla="*/ 2205104 h 3575714"/>
              <a:gd name="connsiteX38" fmla="*/ 2645900 w 2908473"/>
              <a:gd name="connsiteY38" fmla="*/ 2311022 h 3575714"/>
              <a:gd name="connsiteX39" fmla="*/ 2908473 w 2908473"/>
              <a:gd name="connsiteY39" fmla="*/ 2311022 h 3575714"/>
              <a:gd name="connsiteX40" fmla="*/ 2908473 w 2908473"/>
              <a:gd name="connsiteY40" fmla="*/ 2866030 h 3575714"/>
              <a:gd name="connsiteX41" fmla="*/ 2645900 w 2908473"/>
              <a:gd name="connsiteY41" fmla="*/ 2866030 h 3575714"/>
              <a:gd name="connsiteX42" fmla="*/ 2539982 w 2908473"/>
              <a:gd name="connsiteY42" fmla="*/ 2971948 h 3575714"/>
              <a:gd name="connsiteX43" fmla="*/ 2539982 w 2908473"/>
              <a:gd name="connsiteY43" fmla="*/ 2992124 h 3575714"/>
              <a:gd name="connsiteX44" fmla="*/ 2645900 w 2908473"/>
              <a:gd name="connsiteY44" fmla="*/ 3098042 h 3575714"/>
              <a:gd name="connsiteX45" fmla="*/ 2908473 w 2908473"/>
              <a:gd name="connsiteY45" fmla="*/ 3098042 h 3575714"/>
              <a:gd name="connsiteX46" fmla="*/ 2908473 w 2908473"/>
              <a:gd name="connsiteY46" fmla="*/ 3575714 h 3575714"/>
              <a:gd name="connsiteX47" fmla="*/ 0 w 2908473"/>
              <a:gd name="connsiteY47" fmla="*/ 3575714 h 357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908473" h="3575714">
                <a:moveTo>
                  <a:pt x="2669636" y="2906974"/>
                </a:moveTo>
                <a:cubicBezTo>
                  <a:pt x="2711092" y="2906974"/>
                  <a:pt x="2744699" y="2940581"/>
                  <a:pt x="2744699" y="2982037"/>
                </a:cubicBezTo>
                <a:cubicBezTo>
                  <a:pt x="2744699" y="3023493"/>
                  <a:pt x="2711092" y="3057100"/>
                  <a:pt x="2669636" y="3057100"/>
                </a:cubicBezTo>
                <a:cubicBezTo>
                  <a:pt x="2628180" y="3057100"/>
                  <a:pt x="2594573" y="3023493"/>
                  <a:pt x="2594573" y="2982037"/>
                </a:cubicBezTo>
                <a:cubicBezTo>
                  <a:pt x="2594573" y="2940581"/>
                  <a:pt x="2628180" y="2906974"/>
                  <a:pt x="2669636" y="2906974"/>
                </a:cubicBezTo>
                <a:close/>
                <a:moveTo>
                  <a:pt x="2669636" y="2119953"/>
                </a:moveTo>
                <a:cubicBezTo>
                  <a:pt x="2711092" y="2119953"/>
                  <a:pt x="2744699" y="2153560"/>
                  <a:pt x="2744699" y="2195016"/>
                </a:cubicBezTo>
                <a:cubicBezTo>
                  <a:pt x="2744699" y="2236472"/>
                  <a:pt x="2711092" y="2270079"/>
                  <a:pt x="2669636" y="2270079"/>
                </a:cubicBezTo>
                <a:cubicBezTo>
                  <a:pt x="2628180" y="2270079"/>
                  <a:pt x="2594573" y="2236472"/>
                  <a:pt x="2594573" y="2195016"/>
                </a:cubicBezTo>
                <a:cubicBezTo>
                  <a:pt x="2594573" y="2153560"/>
                  <a:pt x="2628180" y="2119953"/>
                  <a:pt x="2669636" y="2119953"/>
                </a:cubicBezTo>
                <a:close/>
                <a:moveTo>
                  <a:pt x="2669636" y="1332932"/>
                </a:moveTo>
                <a:cubicBezTo>
                  <a:pt x="2711092" y="1332932"/>
                  <a:pt x="2744699" y="1366539"/>
                  <a:pt x="2744699" y="1407995"/>
                </a:cubicBezTo>
                <a:cubicBezTo>
                  <a:pt x="2744699" y="1449451"/>
                  <a:pt x="2711092" y="1483058"/>
                  <a:pt x="2669636" y="1483058"/>
                </a:cubicBezTo>
                <a:cubicBezTo>
                  <a:pt x="2628180" y="1483058"/>
                  <a:pt x="2594573" y="1449451"/>
                  <a:pt x="2594573" y="1407995"/>
                </a:cubicBezTo>
                <a:cubicBezTo>
                  <a:pt x="2594573" y="1366539"/>
                  <a:pt x="2628180" y="1332932"/>
                  <a:pt x="2669636" y="1332932"/>
                </a:cubicBezTo>
                <a:close/>
                <a:moveTo>
                  <a:pt x="2669636" y="545911"/>
                </a:moveTo>
                <a:cubicBezTo>
                  <a:pt x="2711092" y="545911"/>
                  <a:pt x="2744699" y="579518"/>
                  <a:pt x="2744699" y="620974"/>
                </a:cubicBezTo>
                <a:cubicBezTo>
                  <a:pt x="2744699" y="662430"/>
                  <a:pt x="2711092" y="696037"/>
                  <a:pt x="2669636" y="696037"/>
                </a:cubicBezTo>
                <a:cubicBezTo>
                  <a:pt x="2628180" y="696037"/>
                  <a:pt x="2594573" y="662430"/>
                  <a:pt x="2594573" y="620974"/>
                </a:cubicBezTo>
                <a:cubicBezTo>
                  <a:pt x="2594573" y="579518"/>
                  <a:pt x="2628180" y="545911"/>
                  <a:pt x="2669636" y="545911"/>
                </a:cubicBezTo>
                <a:close/>
                <a:moveTo>
                  <a:pt x="0" y="0"/>
                </a:moveTo>
                <a:lnTo>
                  <a:pt x="2908473" y="0"/>
                </a:lnTo>
                <a:lnTo>
                  <a:pt x="2908473" y="504968"/>
                </a:lnTo>
                <a:lnTo>
                  <a:pt x="2645900" y="504968"/>
                </a:lnTo>
                <a:cubicBezTo>
                  <a:pt x="2587403" y="504968"/>
                  <a:pt x="2539982" y="552389"/>
                  <a:pt x="2539982" y="610886"/>
                </a:cubicBezTo>
                <a:lnTo>
                  <a:pt x="2539982" y="631062"/>
                </a:lnTo>
                <a:cubicBezTo>
                  <a:pt x="2539982" y="689559"/>
                  <a:pt x="2587403" y="736980"/>
                  <a:pt x="2645900" y="736980"/>
                </a:cubicBezTo>
                <a:lnTo>
                  <a:pt x="2908473" y="736980"/>
                </a:lnTo>
                <a:lnTo>
                  <a:pt x="2908473" y="1291989"/>
                </a:lnTo>
                <a:lnTo>
                  <a:pt x="2645900" y="1291989"/>
                </a:lnTo>
                <a:cubicBezTo>
                  <a:pt x="2587403" y="1291989"/>
                  <a:pt x="2539982" y="1339410"/>
                  <a:pt x="2539982" y="1397907"/>
                </a:cubicBezTo>
                <a:lnTo>
                  <a:pt x="2539982" y="1418083"/>
                </a:lnTo>
                <a:cubicBezTo>
                  <a:pt x="2539982" y="1476580"/>
                  <a:pt x="2587403" y="1524001"/>
                  <a:pt x="2645900" y="1524001"/>
                </a:cubicBezTo>
                <a:lnTo>
                  <a:pt x="2908473" y="1524001"/>
                </a:lnTo>
                <a:lnTo>
                  <a:pt x="2908473" y="2079010"/>
                </a:lnTo>
                <a:lnTo>
                  <a:pt x="2645900" y="2079010"/>
                </a:lnTo>
                <a:cubicBezTo>
                  <a:pt x="2587403" y="2079010"/>
                  <a:pt x="2539982" y="2126431"/>
                  <a:pt x="2539982" y="2184928"/>
                </a:cubicBezTo>
                <a:lnTo>
                  <a:pt x="2539982" y="2205104"/>
                </a:lnTo>
                <a:cubicBezTo>
                  <a:pt x="2539982" y="2263601"/>
                  <a:pt x="2587403" y="2311022"/>
                  <a:pt x="2645900" y="2311022"/>
                </a:cubicBezTo>
                <a:lnTo>
                  <a:pt x="2908473" y="2311022"/>
                </a:lnTo>
                <a:lnTo>
                  <a:pt x="2908473" y="2866030"/>
                </a:lnTo>
                <a:lnTo>
                  <a:pt x="2645900" y="2866030"/>
                </a:lnTo>
                <a:cubicBezTo>
                  <a:pt x="2587403" y="2866030"/>
                  <a:pt x="2539982" y="2913451"/>
                  <a:pt x="2539982" y="2971948"/>
                </a:cubicBezTo>
                <a:lnTo>
                  <a:pt x="2539982" y="2992124"/>
                </a:lnTo>
                <a:cubicBezTo>
                  <a:pt x="2539982" y="3050621"/>
                  <a:pt x="2587403" y="3098042"/>
                  <a:pt x="2645900" y="3098042"/>
                </a:cubicBezTo>
                <a:lnTo>
                  <a:pt x="2908473" y="3098042"/>
                </a:lnTo>
                <a:lnTo>
                  <a:pt x="2908473" y="3575714"/>
                </a:lnTo>
                <a:lnTo>
                  <a:pt x="0" y="3575714"/>
                </a:lnTo>
                <a:close/>
              </a:path>
            </a:pathLst>
          </a:cu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2399" dirty="0"/>
          </a:p>
        </p:txBody>
      </p:sp>
      <p:sp>
        <p:nvSpPr>
          <p:cNvPr id="1048996" name="矩形 6"/>
          <p:cNvSpPr/>
          <p:nvPr/>
        </p:nvSpPr>
        <p:spPr>
          <a:xfrm>
            <a:off x="3260111" y="2806451"/>
            <a:ext cx="2157609" cy="42019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lnSpc>
                <a:spcPct val="150000"/>
              </a:lnSpc>
            </a:pPr>
            <a:r>
              <a:rPr lang="" altLang="zh-CN" b="1" dirty="0">
                <a:solidFill>
                  <a:srgbClr val="29698C"/>
                </a:solidFill>
                <a:latin typeface="Calibri" panose="020F0502020204030204" pitchFamily="34" charset="0"/>
                <a:ea typeface="微软雅黑" pitchFamily="34" charset="-122"/>
                <a:cs typeface="+mn-ea"/>
                <a:sym typeface="+mn-lt"/>
              </a:rPr>
              <a:t>تعريف الثاني </a:t>
            </a:r>
            <a:endParaRPr lang="zh-CN" altLang="en-US" b="1" dirty="0">
              <a:solidFill>
                <a:srgbClr val="29698C"/>
              </a:solidFill>
              <a:latin typeface="Calibri" panose="020F0502020204030204" pitchFamily="34" charset="0"/>
              <a:ea typeface="微软雅黑" pitchFamily="34" charset="-122"/>
              <a:cs typeface="+mn-ea"/>
              <a:sym typeface="+mn-lt"/>
            </a:endParaRPr>
          </a:p>
        </p:txBody>
      </p:sp>
      <p:sp>
        <p:nvSpPr>
          <p:cNvPr id="1048997" name="矩形 7"/>
          <p:cNvSpPr/>
          <p:nvPr/>
        </p:nvSpPr>
        <p:spPr>
          <a:xfrm>
            <a:off x="6704591" y="2806451"/>
            <a:ext cx="2157609" cy="42019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lnSpc>
                <a:spcPct val="150000"/>
              </a:lnSpc>
            </a:pPr>
            <a:r>
              <a:rPr lang="" altLang="zh-CN" b="1" dirty="0">
                <a:solidFill>
                  <a:srgbClr val="203B56"/>
                </a:solidFill>
                <a:latin typeface="Calibri" panose="020F0502020204030204" pitchFamily="34" charset="0"/>
                <a:ea typeface="微软雅黑" pitchFamily="34" charset="-122"/>
                <a:cs typeface="+mn-ea"/>
                <a:sym typeface="+mn-lt"/>
              </a:rPr>
              <a:t>تعريف الاول </a:t>
            </a:r>
            <a:endParaRPr lang="zh-CN" altLang="en-US" b="1" dirty="0">
              <a:solidFill>
                <a:srgbClr val="203B56"/>
              </a:solidFill>
              <a:latin typeface="Calibri" panose="020F0502020204030204" pitchFamily="34" charset="0"/>
              <a:ea typeface="微软雅黑" pitchFamily="34" charset="-122"/>
              <a:cs typeface="+mn-ea"/>
              <a:sym typeface="+mn-lt"/>
            </a:endParaRPr>
          </a:p>
        </p:txBody>
      </p:sp>
      <p:sp>
        <p:nvSpPr>
          <p:cNvPr id="1048998" name="矩形 8"/>
          <p:cNvSpPr/>
          <p:nvPr/>
        </p:nvSpPr>
        <p:spPr bwMode="auto">
          <a:xfrm>
            <a:off x="3234996" y="3803754"/>
            <a:ext cx="2348217" cy="1938992"/>
          </a:xfrm>
          <a:prstGeom prst="rect">
            <a:avLst/>
          </a:prstGeom>
        </p:spPr>
        <p:txBody>
          <a:bodyPr wrap="square">
            <a:spAutoFit/>
            <a:scene3d>
              <a:camera prst="orthographicFront"/>
              <a:lightRig rig="threePt" dir="t"/>
            </a:scene3d>
            <a:sp3d contourW="12700"/>
          </a:bodyPr>
          <a:lstStyle/>
          <a:p>
            <a:pPr algn="ctr" rtl="1" eaLnBrk="1" fontAlgn="auto" hangingPunct="1">
              <a:spcBef>
                <a:spcPts val="0"/>
              </a:spcBef>
              <a:spcAft>
                <a:spcPts val="0"/>
              </a:spcAft>
            </a:pPr>
            <a:r>
              <a:rPr lang="" altLang="zh-CN" sz="2000" dirty="0">
                <a:solidFill>
                  <a:schemeClr val="bg1"/>
                </a:solidFill>
                <a:latin typeface="Calibri" panose="020F0502020204030204" pitchFamily="34" charset="0"/>
                <a:ea typeface="+mn-ea"/>
              </a:rPr>
              <a:t>هي طريقة منظمة لتحقيق التنفيذ الافضل للاعمال من خلال الاحترام  والثقة المتبادلة بين القائد الافراد بهدف تحقيق نسب أفضل من الكمال.</a:t>
            </a:r>
            <a:endParaRPr lang="zh-CN" altLang="en-US" sz="2000" dirty="0">
              <a:solidFill>
                <a:schemeClr val="bg1"/>
              </a:solidFill>
              <a:latin typeface="Calibri" panose="020F0502020204030204" pitchFamily="34" charset="0"/>
              <a:ea typeface="+mn-ea"/>
            </a:endParaRPr>
          </a:p>
        </p:txBody>
      </p:sp>
      <p:sp>
        <p:nvSpPr>
          <p:cNvPr id="1048999" name="矩形 9"/>
          <p:cNvSpPr/>
          <p:nvPr/>
        </p:nvSpPr>
        <p:spPr bwMode="auto">
          <a:xfrm>
            <a:off x="6424053" y="3541440"/>
            <a:ext cx="2635339" cy="2246769"/>
          </a:xfrm>
          <a:prstGeom prst="rect">
            <a:avLst/>
          </a:prstGeom>
        </p:spPr>
        <p:txBody>
          <a:bodyPr wrap="square">
            <a:spAutoFit/>
            <a:scene3d>
              <a:camera prst="orthographicFront"/>
              <a:lightRig rig="threePt" dir="t"/>
            </a:scene3d>
            <a:sp3d contourW="12700"/>
          </a:bodyPr>
          <a:lstStyle/>
          <a:p>
            <a:pPr algn="ctr" rtl="1" eaLnBrk="1" fontAlgn="auto" hangingPunct="1">
              <a:spcBef>
                <a:spcPts val="0"/>
              </a:spcBef>
              <a:spcAft>
                <a:spcPts val="0"/>
              </a:spcAft>
            </a:pPr>
            <a:r>
              <a:rPr lang="" altLang="zh-CN" sz="2000" dirty="0">
                <a:solidFill>
                  <a:schemeClr val="bg1"/>
                </a:solidFill>
                <a:latin typeface="Calibri" panose="020F0502020204030204" pitchFamily="34" charset="0"/>
                <a:ea typeface="+mn-ea"/>
              </a:rPr>
              <a:t> </a:t>
            </a:r>
            <a:r>
              <a:rPr lang="" altLang="zh-CN" sz="2000" dirty="0">
                <a:solidFill>
                  <a:schemeClr val="bg1"/>
                </a:solidFill>
                <a:latin typeface="Calibri" panose="020F0502020204030204" pitchFamily="34" charset="0"/>
              </a:rPr>
              <a:t> بأنها انعكاس ما يملكه القائد من خصائص وسمات تميزه عن غيره وتعطيه عنصر التفوق، لكي يكون مثال للعاملين في فريقه ويكون محفزا قويا لهم على أداء الاعمال.</a:t>
            </a:r>
            <a:endParaRPr lang="zh-CN" altLang="en-US" sz="2000" dirty="0">
              <a:solidFill>
                <a:schemeClr val="bg1"/>
              </a:solidFill>
              <a:latin typeface="Calibri" panose="020F0502020204030204" pitchFamily="34" charset="0"/>
              <a:ea typeface="+mn-ea"/>
            </a:endParaRPr>
          </a:p>
        </p:txBody>
      </p:sp>
      <p:sp>
        <p:nvSpPr>
          <p:cNvPr id="3" name="Freeform 9">
            <a:extLst>
              <a:ext uri="{FF2B5EF4-FFF2-40B4-BE49-F238E27FC236}">
                <a16:creationId xmlns:a16="http://schemas.microsoft.com/office/drawing/2014/main" id="{D72F083C-6BEF-5459-4B1E-EBF37547999C}"/>
              </a:ext>
            </a:extLst>
          </p:cNvPr>
          <p:cNvSpPr>
            <a:spLocks noEditPoints="1"/>
          </p:cNvSpPr>
          <p:nvPr/>
        </p:nvSpPr>
        <p:spPr bwMode="auto">
          <a:xfrm flipH="1">
            <a:off x="10072687" y="3016546"/>
            <a:ext cx="1250050" cy="3150892"/>
          </a:xfrm>
          <a:custGeom>
            <a:avLst/>
            <a:gdLst>
              <a:gd name="T0" fmla="*/ 33 w 149"/>
              <a:gd name="T1" fmla="*/ 255 h 341"/>
              <a:gd name="T2" fmla="*/ 38 w 149"/>
              <a:gd name="T3" fmla="*/ 302 h 341"/>
              <a:gd name="T4" fmla="*/ 39 w 149"/>
              <a:gd name="T5" fmla="*/ 319 h 341"/>
              <a:gd name="T6" fmla="*/ 44 w 149"/>
              <a:gd name="T7" fmla="*/ 334 h 341"/>
              <a:gd name="T8" fmla="*/ 67 w 149"/>
              <a:gd name="T9" fmla="*/ 334 h 341"/>
              <a:gd name="T10" fmla="*/ 61 w 149"/>
              <a:gd name="T11" fmla="*/ 324 h 341"/>
              <a:gd name="T12" fmla="*/ 60 w 149"/>
              <a:gd name="T13" fmla="*/ 301 h 341"/>
              <a:gd name="T14" fmla="*/ 57 w 149"/>
              <a:gd name="T15" fmla="*/ 280 h 341"/>
              <a:gd name="T16" fmla="*/ 67 w 149"/>
              <a:gd name="T17" fmla="*/ 257 h 341"/>
              <a:gd name="T18" fmla="*/ 75 w 149"/>
              <a:gd name="T19" fmla="*/ 271 h 341"/>
              <a:gd name="T20" fmla="*/ 83 w 149"/>
              <a:gd name="T21" fmla="*/ 301 h 341"/>
              <a:gd name="T22" fmla="*/ 91 w 149"/>
              <a:gd name="T23" fmla="*/ 324 h 341"/>
              <a:gd name="T24" fmla="*/ 107 w 149"/>
              <a:gd name="T25" fmla="*/ 334 h 341"/>
              <a:gd name="T26" fmla="*/ 127 w 149"/>
              <a:gd name="T27" fmla="*/ 335 h 341"/>
              <a:gd name="T28" fmla="*/ 135 w 149"/>
              <a:gd name="T29" fmla="*/ 326 h 341"/>
              <a:gd name="T30" fmla="*/ 115 w 149"/>
              <a:gd name="T31" fmla="*/ 307 h 341"/>
              <a:gd name="T32" fmla="*/ 105 w 149"/>
              <a:gd name="T33" fmla="*/ 282 h 341"/>
              <a:gd name="T34" fmla="*/ 101 w 149"/>
              <a:gd name="T35" fmla="*/ 246 h 341"/>
              <a:gd name="T36" fmla="*/ 101 w 149"/>
              <a:gd name="T37" fmla="*/ 187 h 341"/>
              <a:gd name="T38" fmla="*/ 102 w 149"/>
              <a:gd name="T39" fmla="*/ 154 h 341"/>
              <a:gd name="T40" fmla="*/ 98 w 149"/>
              <a:gd name="T41" fmla="*/ 122 h 341"/>
              <a:gd name="T42" fmla="*/ 88 w 149"/>
              <a:gd name="T43" fmla="*/ 66 h 341"/>
              <a:gd name="T44" fmla="*/ 72 w 149"/>
              <a:gd name="T45" fmla="*/ 48 h 341"/>
              <a:gd name="T46" fmla="*/ 80 w 149"/>
              <a:gd name="T47" fmla="*/ 30 h 341"/>
              <a:gd name="T48" fmla="*/ 80 w 149"/>
              <a:gd name="T49" fmla="*/ 13 h 341"/>
              <a:gd name="T50" fmla="*/ 58 w 149"/>
              <a:gd name="T51" fmla="*/ 3 h 341"/>
              <a:gd name="T52" fmla="*/ 46 w 149"/>
              <a:gd name="T53" fmla="*/ 23 h 341"/>
              <a:gd name="T54" fmla="*/ 49 w 149"/>
              <a:gd name="T55" fmla="*/ 35 h 341"/>
              <a:gd name="T56" fmla="*/ 50 w 149"/>
              <a:gd name="T57" fmla="*/ 44 h 341"/>
              <a:gd name="T58" fmla="*/ 42 w 149"/>
              <a:gd name="T59" fmla="*/ 54 h 341"/>
              <a:gd name="T60" fmla="*/ 19 w 149"/>
              <a:gd name="T61" fmla="*/ 71 h 341"/>
              <a:gd name="T62" fmla="*/ 16 w 149"/>
              <a:gd name="T63" fmla="*/ 95 h 341"/>
              <a:gd name="T64" fmla="*/ 19 w 149"/>
              <a:gd name="T65" fmla="*/ 124 h 341"/>
              <a:gd name="T66" fmla="*/ 20 w 149"/>
              <a:gd name="T67" fmla="*/ 151 h 341"/>
              <a:gd name="T68" fmla="*/ 26 w 149"/>
              <a:gd name="T69" fmla="*/ 188 h 341"/>
              <a:gd name="T70" fmla="*/ 25 w 149"/>
              <a:gd name="T71" fmla="*/ 197 h 341"/>
              <a:gd name="T72" fmla="*/ 3 w 149"/>
              <a:gd name="T73" fmla="*/ 198 h 341"/>
              <a:gd name="T74" fmla="*/ 1 w 149"/>
              <a:gd name="T75" fmla="*/ 251 h 341"/>
              <a:gd name="T76" fmla="*/ 50 w 149"/>
              <a:gd name="T77" fmla="*/ 54 h 341"/>
              <a:gd name="T78" fmla="*/ 78 w 149"/>
              <a:gd name="T79" fmla="*/ 86 h 341"/>
              <a:gd name="T80" fmla="*/ 92 w 149"/>
              <a:gd name="T81" fmla="*/ 163 h 341"/>
              <a:gd name="T82" fmla="*/ 65 w 149"/>
              <a:gd name="T83" fmla="*/ 73 h 341"/>
              <a:gd name="T84" fmla="*/ 50 w 149"/>
              <a:gd name="T85" fmla="*/ 17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341">
                <a:moveTo>
                  <a:pt x="1" y="251"/>
                </a:moveTo>
                <a:cubicBezTo>
                  <a:pt x="1" y="253"/>
                  <a:pt x="2" y="253"/>
                  <a:pt x="4" y="253"/>
                </a:cubicBezTo>
                <a:cubicBezTo>
                  <a:pt x="5" y="253"/>
                  <a:pt x="33" y="255"/>
                  <a:pt x="33" y="255"/>
                </a:cubicBezTo>
                <a:cubicBezTo>
                  <a:pt x="33" y="255"/>
                  <a:pt x="33" y="262"/>
                  <a:pt x="33" y="265"/>
                </a:cubicBezTo>
                <a:cubicBezTo>
                  <a:pt x="33" y="267"/>
                  <a:pt x="33" y="289"/>
                  <a:pt x="35" y="292"/>
                </a:cubicBezTo>
                <a:cubicBezTo>
                  <a:pt x="37" y="295"/>
                  <a:pt x="35" y="300"/>
                  <a:pt x="38" y="302"/>
                </a:cubicBezTo>
                <a:cubicBezTo>
                  <a:pt x="41" y="303"/>
                  <a:pt x="39" y="307"/>
                  <a:pt x="38" y="307"/>
                </a:cubicBezTo>
                <a:cubicBezTo>
                  <a:pt x="38" y="308"/>
                  <a:pt x="38" y="310"/>
                  <a:pt x="38" y="311"/>
                </a:cubicBezTo>
                <a:cubicBezTo>
                  <a:pt x="37" y="312"/>
                  <a:pt x="39" y="319"/>
                  <a:pt x="39" y="319"/>
                </a:cubicBezTo>
                <a:cubicBezTo>
                  <a:pt x="39" y="327"/>
                  <a:pt x="39" y="327"/>
                  <a:pt x="39" y="327"/>
                </a:cubicBezTo>
                <a:cubicBezTo>
                  <a:pt x="42" y="330"/>
                  <a:pt x="42" y="330"/>
                  <a:pt x="42" y="330"/>
                </a:cubicBezTo>
                <a:cubicBezTo>
                  <a:pt x="42" y="330"/>
                  <a:pt x="44" y="334"/>
                  <a:pt x="44" y="334"/>
                </a:cubicBezTo>
                <a:cubicBezTo>
                  <a:pt x="44" y="335"/>
                  <a:pt x="53" y="341"/>
                  <a:pt x="59" y="340"/>
                </a:cubicBezTo>
                <a:cubicBezTo>
                  <a:pt x="59" y="340"/>
                  <a:pt x="66" y="341"/>
                  <a:pt x="67" y="340"/>
                </a:cubicBezTo>
                <a:cubicBezTo>
                  <a:pt x="68" y="340"/>
                  <a:pt x="68" y="335"/>
                  <a:pt x="67" y="334"/>
                </a:cubicBezTo>
                <a:cubicBezTo>
                  <a:pt x="65" y="334"/>
                  <a:pt x="65" y="333"/>
                  <a:pt x="65" y="333"/>
                </a:cubicBezTo>
                <a:cubicBezTo>
                  <a:pt x="65" y="333"/>
                  <a:pt x="66" y="328"/>
                  <a:pt x="65" y="328"/>
                </a:cubicBezTo>
                <a:cubicBezTo>
                  <a:pt x="64" y="328"/>
                  <a:pt x="62" y="324"/>
                  <a:pt x="61" y="324"/>
                </a:cubicBezTo>
                <a:cubicBezTo>
                  <a:pt x="61" y="323"/>
                  <a:pt x="58" y="319"/>
                  <a:pt x="59" y="319"/>
                </a:cubicBezTo>
                <a:cubicBezTo>
                  <a:pt x="59" y="318"/>
                  <a:pt x="63" y="308"/>
                  <a:pt x="62" y="307"/>
                </a:cubicBezTo>
                <a:cubicBezTo>
                  <a:pt x="62" y="306"/>
                  <a:pt x="61" y="301"/>
                  <a:pt x="60" y="301"/>
                </a:cubicBezTo>
                <a:cubicBezTo>
                  <a:pt x="59" y="301"/>
                  <a:pt x="55" y="292"/>
                  <a:pt x="55" y="292"/>
                </a:cubicBezTo>
                <a:cubicBezTo>
                  <a:pt x="55" y="291"/>
                  <a:pt x="57" y="285"/>
                  <a:pt x="57" y="285"/>
                </a:cubicBezTo>
                <a:cubicBezTo>
                  <a:pt x="57" y="285"/>
                  <a:pt x="58" y="280"/>
                  <a:pt x="57" y="280"/>
                </a:cubicBezTo>
                <a:cubicBezTo>
                  <a:pt x="56" y="280"/>
                  <a:pt x="54" y="276"/>
                  <a:pt x="54" y="275"/>
                </a:cubicBezTo>
                <a:cubicBezTo>
                  <a:pt x="54" y="274"/>
                  <a:pt x="58" y="258"/>
                  <a:pt x="58" y="258"/>
                </a:cubicBezTo>
                <a:cubicBezTo>
                  <a:pt x="58" y="258"/>
                  <a:pt x="66" y="257"/>
                  <a:pt x="67" y="257"/>
                </a:cubicBezTo>
                <a:cubicBezTo>
                  <a:pt x="68" y="257"/>
                  <a:pt x="69" y="255"/>
                  <a:pt x="70" y="255"/>
                </a:cubicBezTo>
                <a:cubicBezTo>
                  <a:pt x="72" y="255"/>
                  <a:pt x="72" y="260"/>
                  <a:pt x="72" y="261"/>
                </a:cubicBezTo>
                <a:cubicBezTo>
                  <a:pt x="72" y="262"/>
                  <a:pt x="74" y="270"/>
                  <a:pt x="75" y="271"/>
                </a:cubicBezTo>
                <a:cubicBezTo>
                  <a:pt x="75" y="271"/>
                  <a:pt x="77" y="281"/>
                  <a:pt x="77" y="282"/>
                </a:cubicBezTo>
                <a:cubicBezTo>
                  <a:pt x="77" y="284"/>
                  <a:pt x="80" y="291"/>
                  <a:pt x="80" y="292"/>
                </a:cubicBezTo>
                <a:cubicBezTo>
                  <a:pt x="80" y="293"/>
                  <a:pt x="82" y="300"/>
                  <a:pt x="83" y="301"/>
                </a:cubicBezTo>
                <a:cubicBezTo>
                  <a:pt x="84" y="302"/>
                  <a:pt x="87" y="307"/>
                  <a:pt x="87" y="309"/>
                </a:cubicBezTo>
                <a:cubicBezTo>
                  <a:pt x="87" y="312"/>
                  <a:pt x="91" y="317"/>
                  <a:pt x="90" y="318"/>
                </a:cubicBezTo>
                <a:cubicBezTo>
                  <a:pt x="90" y="319"/>
                  <a:pt x="91" y="324"/>
                  <a:pt x="91" y="324"/>
                </a:cubicBezTo>
                <a:cubicBezTo>
                  <a:pt x="91" y="325"/>
                  <a:pt x="93" y="325"/>
                  <a:pt x="93" y="325"/>
                </a:cubicBezTo>
                <a:cubicBezTo>
                  <a:pt x="93" y="325"/>
                  <a:pt x="92" y="331"/>
                  <a:pt x="92" y="331"/>
                </a:cubicBezTo>
                <a:cubicBezTo>
                  <a:pt x="92" y="332"/>
                  <a:pt x="98" y="335"/>
                  <a:pt x="107" y="334"/>
                </a:cubicBezTo>
                <a:cubicBezTo>
                  <a:pt x="107" y="332"/>
                  <a:pt x="107" y="332"/>
                  <a:pt x="107" y="332"/>
                </a:cubicBezTo>
                <a:cubicBezTo>
                  <a:pt x="107" y="332"/>
                  <a:pt x="112" y="331"/>
                  <a:pt x="114" y="333"/>
                </a:cubicBezTo>
                <a:cubicBezTo>
                  <a:pt x="115" y="334"/>
                  <a:pt x="124" y="336"/>
                  <a:pt x="127" y="335"/>
                </a:cubicBezTo>
                <a:cubicBezTo>
                  <a:pt x="130" y="335"/>
                  <a:pt x="137" y="337"/>
                  <a:pt x="149" y="330"/>
                </a:cubicBezTo>
                <a:cubicBezTo>
                  <a:pt x="149" y="330"/>
                  <a:pt x="148" y="327"/>
                  <a:pt x="147" y="327"/>
                </a:cubicBezTo>
                <a:cubicBezTo>
                  <a:pt x="146" y="327"/>
                  <a:pt x="137" y="327"/>
                  <a:pt x="135" y="326"/>
                </a:cubicBezTo>
                <a:cubicBezTo>
                  <a:pt x="132" y="326"/>
                  <a:pt x="126" y="321"/>
                  <a:pt x="125" y="321"/>
                </a:cubicBezTo>
                <a:cubicBezTo>
                  <a:pt x="125" y="321"/>
                  <a:pt x="121" y="315"/>
                  <a:pt x="120" y="316"/>
                </a:cubicBezTo>
                <a:cubicBezTo>
                  <a:pt x="119" y="316"/>
                  <a:pt x="116" y="307"/>
                  <a:pt x="115" y="307"/>
                </a:cubicBezTo>
                <a:cubicBezTo>
                  <a:pt x="114" y="307"/>
                  <a:pt x="115" y="301"/>
                  <a:pt x="114" y="301"/>
                </a:cubicBezTo>
                <a:cubicBezTo>
                  <a:pt x="114" y="301"/>
                  <a:pt x="109" y="300"/>
                  <a:pt x="109" y="299"/>
                </a:cubicBezTo>
                <a:cubicBezTo>
                  <a:pt x="108" y="298"/>
                  <a:pt x="105" y="282"/>
                  <a:pt x="105" y="282"/>
                </a:cubicBezTo>
                <a:cubicBezTo>
                  <a:pt x="105" y="282"/>
                  <a:pt x="108" y="278"/>
                  <a:pt x="103" y="274"/>
                </a:cubicBezTo>
                <a:cubicBezTo>
                  <a:pt x="103" y="274"/>
                  <a:pt x="102" y="258"/>
                  <a:pt x="101" y="257"/>
                </a:cubicBezTo>
                <a:cubicBezTo>
                  <a:pt x="101" y="255"/>
                  <a:pt x="101" y="246"/>
                  <a:pt x="101" y="246"/>
                </a:cubicBezTo>
                <a:cubicBezTo>
                  <a:pt x="101" y="246"/>
                  <a:pt x="100" y="220"/>
                  <a:pt x="100" y="220"/>
                </a:cubicBezTo>
                <a:cubicBezTo>
                  <a:pt x="99" y="221"/>
                  <a:pt x="97" y="217"/>
                  <a:pt x="97" y="216"/>
                </a:cubicBezTo>
                <a:cubicBezTo>
                  <a:pt x="97" y="216"/>
                  <a:pt x="102" y="192"/>
                  <a:pt x="101" y="187"/>
                </a:cubicBezTo>
                <a:cubicBezTo>
                  <a:pt x="101" y="187"/>
                  <a:pt x="106" y="178"/>
                  <a:pt x="105" y="177"/>
                </a:cubicBezTo>
                <a:cubicBezTo>
                  <a:pt x="105" y="176"/>
                  <a:pt x="107" y="165"/>
                  <a:pt x="107" y="165"/>
                </a:cubicBezTo>
                <a:cubicBezTo>
                  <a:pt x="107" y="165"/>
                  <a:pt x="104" y="155"/>
                  <a:pt x="102" y="154"/>
                </a:cubicBezTo>
                <a:cubicBezTo>
                  <a:pt x="101" y="153"/>
                  <a:pt x="98" y="146"/>
                  <a:pt x="99" y="144"/>
                </a:cubicBezTo>
                <a:cubicBezTo>
                  <a:pt x="99" y="142"/>
                  <a:pt x="99" y="137"/>
                  <a:pt x="99" y="137"/>
                </a:cubicBezTo>
                <a:cubicBezTo>
                  <a:pt x="98" y="122"/>
                  <a:pt x="98" y="122"/>
                  <a:pt x="98" y="122"/>
                </a:cubicBezTo>
                <a:cubicBezTo>
                  <a:pt x="94" y="106"/>
                  <a:pt x="94" y="106"/>
                  <a:pt x="94" y="106"/>
                </a:cubicBezTo>
                <a:cubicBezTo>
                  <a:pt x="94" y="106"/>
                  <a:pt x="94" y="75"/>
                  <a:pt x="93" y="75"/>
                </a:cubicBezTo>
                <a:cubicBezTo>
                  <a:pt x="92" y="75"/>
                  <a:pt x="90" y="66"/>
                  <a:pt x="88" y="66"/>
                </a:cubicBezTo>
                <a:cubicBezTo>
                  <a:pt x="86" y="66"/>
                  <a:pt x="75" y="57"/>
                  <a:pt x="75" y="57"/>
                </a:cubicBezTo>
                <a:cubicBezTo>
                  <a:pt x="75" y="57"/>
                  <a:pt x="72" y="55"/>
                  <a:pt x="72" y="54"/>
                </a:cubicBezTo>
                <a:cubicBezTo>
                  <a:pt x="72" y="53"/>
                  <a:pt x="72" y="48"/>
                  <a:pt x="72" y="48"/>
                </a:cubicBezTo>
                <a:cubicBezTo>
                  <a:pt x="72" y="48"/>
                  <a:pt x="77" y="42"/>
                  <a:pt x="78" y="39"/>
                </a:cubicBezTo>
                <a:cubicBezTo>
                  <a:pt x="79" y="33"/>
                  <a:pt x="79" y="33"/>
                  <a:pt x="79" y="33"/>
                </a:cubicBezTo>
                <a:cubicBezTo>
                  <a:pt x="80" y="30"/>
                  <a:pt x="80" y="30"/>
                  <a:pt x="80" y="30"/>
                </a:cubicBezTo>
                <a:cubicBezTo>
                  <a:pt x="80" y="26"/>
                  <a:pt x="80" y="26"/>
                  <a:pt x="80" y="26"/>
                </a:cubicBezTo>
                <a:cubicBezTo>
                  <a:pt x="80" y="23"/>
                  <a:pt x="80" y="23"/>
                  <a:pt x="80" y="23"/>
                </a:cubicBezTo>
                <a:cubicBezTo>
                  <a:pt x="80" y="13"/>
                  <a:pt x="80" y="13"/>
                  <a:pt x="80" y="13"/>
                </a:cubicBezTo>
                <a:cubicBezTo>
                  <a:pt x="80" y="13"/>
                  <a:pt x="79" y="9"/>
                  <a:pt x="78" y="8"/>
                </a:cubicBezTo>
                <a:cubicBezTo>
                  <a:pt x="76" y="7"/>
                  <a:pt x="68" y="0"/>
                  <a:pt x="65" y="1"/>
                </a:cubicBezTo>
                <a:cubicBezTo>
                  <a:pt x="63" y="2"/>
                  <a:pt x="58" y="2"/>
                  <a:pt x="58" y="3"/>
                </a:cubicBezTo>
                <a:cubicBezTo>
                  <a:pt x="58" y="4"/>
                  <a:pt x="49" y="6"/>
                  <a:pt x="49" y="8"/>
                </a:cubicBezTo>
                <a:cubicBezTo>
                  <a:pt x="49" y="11"/>
                  <a:pt x="46" y="17"/>
                  <a:pt x="46" y="18"/>
                </a:cubicBezTo>
                <a:cubicBezTo>
                  <a:pt x="46" y="20"/>
                  <a:pt x="46" y="23"/>
                  <a:pt x="46" y="23"/>
                </a:cubicBezTo>
                <a:cubicBezTo>
                  <a:pt x="47" y="24"/>
                  <a:pt x="47" y="24"/>
                  <a:pt x="47" y="24"/>
                </a:cubicBezTo>
                <a:cubicBezTo>
                  <a:pt x="47" y="24"/>
                  <a:pt x="45" y="29"/>
                  <a:pt x="47" y="32"/>
                </a:cubicBezTo>
                <a:cubicBezTo>
                  <a:pt x="49" y="35"/>
                  <a:pt x="49" y="35"/>
                  <a:pt x="49" y="35"/>
                </a:cubicBezTo>
                <a:cubicBezTo>
                  <a:pt x="49" y="39"/>
                  <a:pt x="49" y="39"/>
                  <a:pt x="49" y="39"/>
                </a:cubicBezTo>
                <a:cubicBezTo>
                  <a:pt x="49" y="39"/>
                  <a:pt x="49" y="42"/>
                  <a:pt x="50" y="42"/>
                </a:cubicBezTo>
                <a:cubicBezTo>
                  <a:pt x="50" y="42"/>
                  <a:pt x="50" y="43"/>
                  <a:pt x="50" y="44"/>
                </a:cubicBezTo>
                <a:cubicBezTo>
                  <a:pt x="50" y="45"/>
                  <a:pt x="50" y="46"/>
                  <a:pt x="50" y="47"/>
                </a:cubicBezTo>
                <a:cubicBezTo>
                  <a:pt x="50" y="48"/>
                  <a:pt x="45" y="48"/>
                  <a:pt x="45" y="51"/>
                </a:cubicBezTo>
                <a:cubicBezTo>
                  <a:pt x="45" y="53"/>
                  <a:pt x="42" y="54"/>
                  <a:pt x="42" y="54"/>
                </a:cubicBezTo>
                <a:cubicBezTo>
                  <a:pt x="33" y="59"/>
                  <a:pt x="33" y="59"/>
                  <a:pt x="33" y="59"/>
                </a:cubicBezTo>
                <a:cubicBezTo>
                  <a:pt x="27" y="64"/>
                  <a:pt x="27" y="64"/>
                  <a:pt x="27" y="64"/>
                </a:cubicBezTo>
                <a:cubicBezTo>
                  <a:pt x="27" y="64"/>
                  <a:pt x="19" y="69"/>
                  <a:pt x="19" y="71"/>
                </a:cubicBezTo>
                <a:cubicBezTo>
                  <a:pt x="19" y="73"/>
                  <a:pt x="17" y="80"/>
                  <a:pt x="17" y="81"/>
                </a:cubicBezTo>
                <a:cubicBezTo>
                  <a:pt x="17" y="83"/>
                  <a:pt x="16" y="86"/>
                  <a:pt x="17" y="88"/>
                </a:cubicBezTo>
                <a:cubicBezTo>
                  <a:pt x="17" y="90"/>
                  <a:pt x="16" y="93"/>
                  <a:pt x="16" y="95"/>
                </a:cubicBezTo>
                <a:cubicBezTo>
                  <a:pt x="17" y="96"/>
                  <a:pt x="18" y="102"/>
                  <a:pt x="18" y="102"/>
                </a:cubicBezTo>
                <a:cubicBezTo>
                  <a:pt x="18" y="102"/>
                  <a:pt x="17" y="117"/>
                  <a:pt x="17" y="119"/>
                </a:cubicBezTo>
                <a:cubicBezTo>
                  <a:pt x="18" y="121"/>
                  <a:pt x="20" y="123"/>
                  <a:pt x="19" y="124"/>
                </a:cubicBezTo>
                <a:cubicBezTo>
                  <a:pt x="19" y="125"/>
                  <a:pt x="18" y="130"/>
                  <a:pt x="18" y="130"/>
                </a:cubicBezTo>
                <a:cubicBezTo>
                  <a:pt x="18" y="131"/>
                  <a:pt x="20" y="137"/>
                  <a:pt x="20" y="137"/>
                </a:cubicBezTo>
                <a:cubicBezTo>
                  <a:pt x="20" y="151"/>
                  <a:pt x="20" y="151"/>
                  <a:pt x="20" y="151"/>
                </a:cubicBezTo>
                <a:cubicBezTo>
                  <a:pt x="20" y="151"/>
                  <a:pt x="24" y="168"/>
                  <a:pt x="24" y="172"/>
                </a:cubicBezTo>
                <a:cubicBezTo>
                  <a:pt x="24" y="175"/>
                  <a:pt x="27" y="185"/>
                  <a:pt x="27" y="185"/>
                </a:cubicBezTo>
                <a:cubicBezTo>
                  <a:pt x="27" y="185"/>
                  <a:pt x="26" y="187"/>
                  <a:pt x="26" y="188"/>
                </a:cubicBezTo>
                <a:cubicBezTo>
                  <a:pt x="26" y="188"/>
                  <a:pt x="28" y="189"/>
                  <a:pt x="28" y="189"/>
                </a:cubicBezTo>
                <a:cubicBezTo>
                  <a:pt x="29" y="193"/>
                  <a:pt x="29" y="193"/>
                  <a:pt x="29" y="193"/>
                </a:cubicBezTo>
                <a:cubicBezTo>
                  <a:pt x="29" y="193"/>
                  <a:pt x="25" y="196"/>
                  <a:pt x="25" y="197"/>
                </a:cubicBezTo>
                <a:cubicBezTo>
                  <a:pt x="25" y="197"/>
                  <a:pt x="22" y="198"/>
                  <a:pt x="22" y="198"/>
                </a:cubicBezTo>
                <a:cubicBezTo>
                  <a:pt x="18" y="198"/>
                  <a:pt x="18" y="198"/>
                  <a:pt x="18" y="198"/>
                </a:cubicBezTo>
                <a:cubicBezTo>
                  <a:pt x="3" y="198"/>
                  <a:pt x="3" y="198"/>
                  <a:pt x="3" y="198"/>
                </a:cubicBezTo>
                <a:cubicBezTo>
                  <a:pt x="3" y="198"/>
                  <a:pt x="1" y="221"/>
                  <a:pt x="2" y="224"/>
                </a:cubicBezTo>
                <a:cubicBezTo>
                  <a:pt x="3" y="227"/>
                  <a:pt x="2" y="227"/>
                  <a:pt x="2" y="227"/>
                </a:cubicBezTo>
                <a:cubicBezTo>
                  <a:pt x="2" y="227"/>
                  <a:pt x="0" y="249"/>
                  <a:pt x="1" y="251"/>
                </a:cubicBezTo>
                <a:close/>
                <a:moveTo>
                  <a:pt x="70" y="138"/>
                </a:moveTo>
                <a:cubicBezTo>
                  <a:pt x="70" y="87"/>
                  <a:pt x="54" y="63"/>
                  <a:pt x="54" y="63"/>
                </a:cubicBezTo>
                <a:cubicBezTo>
                  <a:pt x="50" y="54"/>
                  <a:pt x="50" y="54"/>
                  <a:pt x="50" y="54"/>
                </a:cubicBezTo>
                <a:cubicBezTo>
                  <a:pt x="61" y="66"/>
                  <a:pt x="61" y="66"/>
                  <a:pt x="61" y="66"/>
                </a:cubicBezTo>
                <a:cubicBezTo>
                  <a:pt x="64" y="72"/>
                  <a:pt x="69" y="68"/>
                  <a:pt x="69" y="68"/>
                </a:cubicBezTo>
                <a:cubicBezTo>
                  <a:pt x="69" y="68"/>
                  <a:pt x="69" y="68"/>
                  <a:pt x="78" y="86"/>
                </a:cubicBezTo>
                <a:cubicBezTo>
                  <a:pt x="86" y="105"/>
                  <a:pt x="96" y="165"/>
                  <a:pt x="96" y="165"/>
                </a:cubicBezTo>
                <a:cubicBezTo>
                  <a:pt x="92" y="166"/>
                  <a:pt x="92" y="166"/>
                  <a:pt x="92" y="166"/>
                </a:cubicBezTo>
                <a:cubicBezTo>
                  <a:pt x="92" y="166"/>
                  <a:pt x="91" y="173"/>
                  <a:pt x="92" y="163"/>
                </a:cubicBezTo>
                <a:cubicBezTo>
                  <a:pt x="93" y="153"/>
                  <a:pt x="71" y="83"/>
                  <a:pt x="73" y="82"/>
                </a:cubicBezTo>
                <a:cubicBezTo>
                  <a:pt x="75" y="82"/>
                  <a:pt x="71" y="74"/>
                  <a:pt x="71" y="74"/>
                </a:cubicBezTo>
                <a:cubicBezTo>
                  <a:pt x="65" y="73"/>
                  <a:pt x="65" y="73"/>
                  <a:pt x="65" y="73"/>
                </a:cubicBezTo>
                <a:cubicBezTo>
                  <a:pt x="65" y="73"/>
                  <a:pt x="58" y="72"/>
                  <a:pt x="67" y="82"/>
                </a:cubicBezTo>
                <a:cubicBezTo>
                  <a:pt x="76" y="93"/>
                  <a:pt x="78" y="171"/>
                  <a:pt x="78" y="171"/>
                </a:cubicBezTo>
                <a:cubicBezTo>
                  <a:pt x="50" y="171"/>
                  <a:pt x="50" y="171"/>
                  <a:pt x="50" y="171"/>
                </a:cubicBezTo>
                <a:cubicBezTo>
                  <a:pt x="50" y="171"/>
                  <a:pt x="72" y="150"/>
                  <a:pt x="70" y="138"/>
                </a:cubicBezTo>
                <a:close/>
              </a:path>
            </a:pathLst>
          </a:custGeom>
          <a:solidFill>
            <a:srgbClr val="203B5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5" name="Freeform 11">
            <a:extLst>
              <a:ext uri="{FF2B5EF4-FFF2-40B4-BE49-F238E27FC236}">
                <a16:creationId xmlns:a16="http://schemas.microsoft.com/office/drawing/2014/main" id="{34D613D7-3E74-7F20-7DD2-0482FE319062}"/>
              </a:ext>
            </a:extLst>
          </p:cNvPr>
          <p:cNvSpPr>
            <a:spLocks noEditPoints="1"/>
          </p:cNvSpPr>
          <p:nvPr/>
        </p:nvSpPr>
        <p:spPr bwMode="auto">
          <a:xfrm>
            <a:off x="1079977" y="3016546"/>
            <a:ext cx="974702" cy="3150892"/>
          </a:xfrm>
          <a:custGeom>
            <a:avLst/>
            <a:gdLst>
              <a:gd name="T0" fmla="*/ 16 w 111"/>
              <a:gd name="T1" fmla="*/ 182 h 351"/>
              <a:gd name="T2" fmla="*/ 14 w 111"/>
              <a:gd name="T3" fmla="*/ 246 h 351"/>
              <a:gd name="T4" fmla="*/ 8 w 111"/>
              <a:gd name="T5" fmla="*/ 308 h 351"/>
              <a:gd name="T6" fmla="*/ 10 w 111"/>
              <a:gd name="T7" fmla="*/ 328 h 351"/>
              <a:gd name="T8" fmla="*/ 24 w 111"/>
              <a:gd name="T9" fmla="*/ 348 h 351"/>
              <a:gd name="T10" fmla="*/ 34 w 111"/>
              <a:gd name="T11" fmla="*/ 323 h 351"/>
              <a:gd name="T12" fmla="*/ 37 w 111"/>
              <a:gd name="T13" fmla="*/ 255 h 351"/>
              <a:gd name="T14" fmla="*/ 56 w 111"/>
              <a:gd name="T15" fmla="*/ 192 h 351"/>
              <a:gd name="T16" fmla="*/ 67 w 111"/>
              <a:gd name="T17" fmla="*/ 261 h 351"/>
              <a:gd name="T18" fmla="*/ 71 w 111"/>
              <a:gd name="T19" fmla="*/ 311 h 351"/>
              <a:gd name="T20" fmla="*/ 70 w 111"/>
              <a:gd name="T21" fmla="*/ 333 h 351"/>
              <a:gd name="T22" fmla="*/ 87 w 111"/>
              <a:gd name="T23" fmla="*/ 342 h 351"/>
              <a:gd name="T24" fmla="*/ 104 w 111"/>
              <a:gd name="T25" fmla="*/ 336 h 351"/>
              <a:gd name="T26" fmla="*/ 89 w 111"/>
              <a:gd name="T27" fmla="*/ 311 h 351"/>
              <a:gd name="T28" fmla="*/ 90 w 111"/>
              <a:gd name="T29" fmla="*/ 268 h 351"/>
              <a:gd name="T30" fmla="*/ 95 w 111"/>
              <a:gd name="T31" fmla="*/ 181 h 351"/>
              <a:gd name="T32" fmla="*/ 85 w 111"/>
              <a:gd name="T33" fmla="*/ 117 h 351"/>
              <a:gd name="T34" fmla="*/ 100 w 111"/>
              <a:gd name="T35" fmla="*/ 98 h 351"/>
              <a:gd name="T36" fmla="*/ 92 w 111"/>
              <a:gd name="T37" fmla="*/ 60 h 351"/>
              <a:gd name="T38" fmla="*/ 62 w 111"/>
              <a:gd name="T39" fmla="*/ 42 h 351"/>
              <a:gd name="T40" fmla="*/ 69 w 111"/>
              <a:gd name="T41" fmla="*/ 27 h 351"/>
              <a:gd name="T42" fmla="*/ 74 w 111"/>
              <a:gd name="T43" fmla="*/ 11 h 351"/>
              <a:gd name="T44" fmla="*/ 53 w 111"/>
              <a:gd name="T45" fmla="*/ 2 h 351"/>
              <a:gd name="T46" fmla="*/ 41 w 111"/>
              <a:gd name="T47" fmla="*/ 18 h 351"/>
              <a:gd name="T48" fmla="*/ 39 w 111"/>
              <a:gd name="T49" fmla="*/ 37 h 351"/>
              <a:gd name="T50" fmla="*/ 61 w 111"/>
              <a:gd name="T51" fmla="*/ 44 h 351"/>
              <a:gd name="T52" fmla="*/ 57 w 111"/>
              <a:gd name="T53" fmla="*/ 53 h 351"/>
              <a:gd name="T54" fmla="*/ 48 w 111"/>
              <a:gd name="T55" fmla="*/ 53 h 351"/>
              <a:gd name="T56" fmla="*/ 53 w 111"/>
              <a:gd name="T57" fmla="*/ 71 h 351"/>
              <a:gd name="T58" fmla="*/ 36 w 111"/>
              <a:gd name="T59" fmla="*/ 43 h 351"/>
              <a:gd name="T60" fmla="*/ 5 w 111"/>
              <a:gd name="T61" fmla="*/ 67 h 351"/>
              <a:gd name="T62" fmla="*/ 16 w 111"/>
              <a:gd name="T63" fmla="*/ 112 h 351"/>
              <a:gd name="T64" fmla="*/ 40 w 111"/>
              <a:gd name="T65" fmla="*/ 95 h 351"/>
              <a:gd name="T66" fmla="*/ 49 w 111"/>
              <a:gd name="T67" fmla="*/ 86 h 351"/>
              <a:gd name="T68" fmla="*/ 40 w 111"/>
              <a:gd name="T69" fmla="*/ 95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1" h="351">
                <a:moveTo>
                  <a:pt x="3" y="177"/>
                </a:moveTo>
                <a:cubicBezTo>
                  <a:pt x="5" y="180"/>
                  <a:pt x="16" y="182"/>
                  <a:pt x="16" y="182"/>
                </a:cubicBezTo>
                <a:cubicBezTo>
                  <a:pt x="16" y="182"/>
                  <a:pt x="16" y="224"/>
                  <a:pt x="16" y="225"/>
                </a:cubicBezTo>
                <a:cubicBezTo>
                  <a:pt x="15" y="227"/>
                  <a:pt x="17" y="238"/>
                  <a:pt x="14" y="246"/>
                </a:cubicBezTo>
                <a:cubicBezTo>
                  <a:pt x="11" y="254"/>
                  <a:pt x="7" y="296"/>
                  <a:pt x="7" y="296"/>
                </a:cubicBezTo>
                <a:cubicBezTo>
                  <a:pt x="7" y="296"/>
                  <a:pt x="7" y="306"/>
                  <a:pt x="8" y="308"/>
                </a:cubicBezTo>
                <a:cubicBezTo>
                  <a:pt x="10" y="311"/>
                  <a:pt x="10" y="315"/>
                  <a:pt x="8" y="317"/>
                </a:cubicBezTo>
                <a:cubicBezTo>
                  <a:pt x="5" y="319"/>
                  <a:pt x="10" y="328"/>
                  <a:pt x="10" y="328"/>
                </a:cubicBezTo>
                <a:cubicBezTo>
                  <a:pt x="10" y="328"/>
                  <a:pt x="1" y="346"/>
                  <a:pt x="6" y="348"/>
                </a:cubicBezTo>
                <a:cubicBezTo>
                  <a:pt x="11" y="351"/>
                  <a:pt x="20" y="351"/>
                  <a:pt x="24" y="348"/>
                </a:cubicBezTo>
                <a:cubicBezTo>
                  <a:pt x="26" y="345"/>
                  <a:pt x="25" y="329"/>
                  <a:pt x="25" y="329"/>
                </a:cubicBezTo>
                <a:cubicBezTo>
                  <a:pt x="25" y="329"/>
                  <a:pt x="33" y="326"/>
                  <a:pt x="34" y="323"/>
                </a:cubicBezTo>
                <a:cubicBezTo>
                  <a:pt x="35" y="321"/>
                  <a:pt x="37" y="318"/>
                  <a:pt x="32" y="307"/>
                </a:cubicBezTo>
                <a:cubicBezTo>
                  <a:pt x="28" y="291"/>
                  <a:pt x="37" y="255"/>
                  <a:pt x="37" y="255"/>
                </a:cubicBezTo>
                <a:cubicBezTo>
                  <a:pt x="37" y="255"/>
                  <a:pt x="47" y="217"/>
                  <a:pt x="48" y="217"/>
                </a:cubicBezTo>
                <a:cubicBezTo>
                  <a:pt x="50" y="216"/>
                  <a:pt x="56" y="192"/>
                  <a:pt x="56" y="192"/>
                </a:cubicBezTo>
                <a:cubicBezTo>
                  <a:pt x="56" y="192"/>
                  <a:pt x="57" y="194"/>
                  <a:pt x="63" y="223"/>
                </a:cubicBezTo>
                <a:cubicBezTo>
                  <a:pt x="69" y="252"/>
                  <a:pt x="67" y="261"/>
                  <a:pt x="67" y="261"/>
                </a:cubicBezTo>
                <a:cubicBezTo>
                  <a:pt x="68" y="302"/>
                  <a:pt x="68" y="302"/>
                  <a:pt x="68" y="302"/>
                </a:cubicBezTo>
                <a:cubicBezTo>
                  <a:pt x="68" y="302"/>
                  <a:pt x="69" y="310"/>
                  <a:pt x="71" y="311"/>
                </a:cubicBezTo>
                <a:cubicBezTo>
                  <a:pt x="72" y="312"/>
                  <a:pt x="67" y="319"/>
                  <a:pt x="70" y="322"/>
                </a:cubicBezTo>
                <a:cubicBezTo>
                  <a:pt x="71" y="326"/>
                  <a:pt x="70" y="333"/>
                  <a:pt x="70" y="333"/>
                </a:cubicBezTo>
                <a:cubicBezTo>
                  <a:pt x="70" y="333"/>
                  <a:pt x="78" y="338"/>
                  <a:pt x="80" y="336"/>
                </a:cubicBezTo>
                <a:cubicBezTo>
                  <a:pt x="82" y="335"/>
                  <a:pt x="87" y="342"/>
                  <a:pt x="87" y="342"/>
                </a:cubicBezTo>
                <a:cubicBezTo>
                  <a:pt x="87" y="342"/>
                  <a:pt x="106" y="347"/>
                  <a:pt x="108" y="344"/>
                </a:cubicBezTo>
                <a:cubicBezTo>
                  <a:pt x="111" y="341"/>
                  <a:pt x="104" y="336"/>
                  <a:pt x="104" y="336"/>
                </a:cubicBezTo>
                <a:cubicBezTo>
                  <a:pt x="94" y="324"/>
                  <a:pt x="94" y="324"/>
                  <a:pt x="94" y="324"/>
                </a:cubicBezTo>
                <a:cubicBezTo>
                  <a:pt x="94" y="324"/>
                  <a:pt x="101" y="317"/>
                  <a:pt x="89" y="311"/>
                </a:cubicBezTo>
                <a:cubicBezTo>
                  <a:pt x="91" y="292"/>
                  <a:pt x="91" y="292"/>
                  <a:pt x="91" y="292"/>
                </a:cubicBezTo>
                <a:cubicBezTo>
                  <a:pt x="91" y="292"/>
                  <a:pt x="92" y="278"/>
                  <a:pt x="90" y="268"/>
                </a:cubicBezTo>
                <a:cubicBezTo>
                  <a:pt x="88" y="258"/>
                  <a:pt x="95" y="208"/>
                  <a:pt x="95" y="208"/>
                </a:cubicBezTo>
                <a:cubicBezTo>
                  <a:pt x="95" y="208"/>
                  <a:pt x="98" y="185"/>
                  <a:pt x="95" y="181"/>
                </a:cubicBezTo>
                <a:cubicBezTo>
                  <a:pt x="98" y="179"/>
                  <a:pt x="89" y="125"/>
                  <a:pt x="89" y="125"/>
                </a:cubicBezTo>
                <a:cubicBezTo>
                  <a:pt x="85" y="117"/>
                  <a:pt x="85" y="117"/>
                  <a:pt x="85" y="117"/>
                </a:cubicBezTo>
                <a:cubicBezTo>
                  <a:pt x="85" y="117"/>
                  <a:pt x="96" y="116"/>
                  <a:pt x="97" y="110"/>
                </a:cubicBezTo>
                <a:cubicBezTo>
                  <a:pt x="98" y="104"/>
                  <a:pt x="100" y="103"/>
                  <a:pt x="100" y="98"/>
                </a:cubicBezTo>
                <a:cubicBezTo>
                  <a:pt x="99" y="94"/>
                  <a:pt x="97" y="82"/>
                  <a:pt x="96" y="79"/>
                </a:cubicBezTo>
                <a:cubicBezTo>
                  <a:pt x="95" y="75"/>
                  <a:pt x="92" y="60"/>
                  <a:pt x="92" y="60"/>
                </a:cubicBezTo>
                <a:cubicBezTo>
                  <a:pt x="92" y="60"/>
                  <a:pt x="89" y="55"/>
                  <a:pt x="83" y="55"/>
                </a:cubicBezTo>
                <a:cubicBezTo>
                  <a:pt x="78" y="55"/>
                  <a:pt x="63" y="48"/>
                  <a:pt x="62" y="42"/>
                </a:cubicBezTo>
                <a:cubicBezTo>
                  <a:pt x="62" y="42"/>
                  <a:pt x="65" y="39"/>
                  <a:pt x="67" y="34"/>
                </a:cubicBezTo>
                <a:cubicBezTo>
                  <a:pt x="67" y="32"/>
                  <a:pt x="69" y="29"/>
                  <a:pt x="69" y="27"/>
                </a:cubicBezTo>
                <a:cubicBezTo>
                  <a:pt x="74" y="16"/>
                  <a:pt x="74" y="16"/>
                  <a:pt x="74" y="16"/>
                </a:cubicBezTo>
                <a:cubicBezTo>
                  <a:pt x="74" y="11"/>
                  <a:pt x="74" y="11"/>
                  <a:pt x="74" y="11"/>
                </a:cubicBezTo>
                <a:cubicBezTo>
                  <a:pt x="72" y="5"/>
                  <a:pt x="72" y="5"/>
                  <a:pt x="72" y="5"/>
                </a:cubicBezTo>
                <a:cubicBezTo>
                  <a:pt x="67" y="0"/>
                  <a:pt x="53" y="2"/>
                  <a:pt x="53" y="2"/>
                </a:cubicBezTo>
                <a:cubicBezTo>
                  <a:pt x="53" y="2"/>
                  <a:pt x="53" y="2"/>
                  <a:pt x="53" y="2"/>
                </a:cubicBezTo>
                <a:cubicBezTo>
                  <a:pt x="45" y="2"/>
                  <a:pt x="41" y="12"/>
                  <a:pt x="41" y="18"/>
                </a:cubicBezTo>
                <a:cubicBezTo>
                  <a:pt x="34" y="18"/>
                  <a:pt x="41" y="30"/>
                  <a:pt x="41" y="30"/>
                </a:cubicBezTo>
                <a:cubicBezTo>
                  <a:pt x="41" y="30"/>
                  <a:pt x="40" y="33"/>
                  <a:pt x="39" y="37"/>
                </a:cubicBezTo>
                <a:cubicBezTo>
                  <a:pt x="40" y="38"/>
                  <a:pt x="43" y="45"/>
                  <a:pt x="50" y="47"/>
                </a:cubicBezTo>
                <a:cubicBezTo>
                  <a:pt x="58" y="50"/>
                  <a:pt x="61" y="44"/>
                  <a:pt x="61" y="44"/>
                </a:cubicBezTo>
                <a:cubicBezTo>
                  <a:pt x="61" y="68"/>
                  <a:pt x="61" y="68"/>
                  <a:pt x="61" y="68"/>
                </a:cubicBezTo>
                <a:cubicBezTo>
                  <a:pt x="61" y="68"/>
                  <a:pt x="56" y="56"/>
                  <a:pt x="57" y="53"/>
                </a:cubicBezTo>
                <a:cubicBezTo>
                  <a:pt x="59" y="50"/>
                  <a:pt x="54" y="50"/>
                  <a:pt x="52" y="50"/>
                </a:cubicBezTo>
                <a:cubicBezTo>
                  <a:pt x="50" y="50"/>
                  <a:pt x="48" y="53"/>
                  <a:pt x="48" y="53"/>
                </a:cubicBezTo>
                <a:cubicBezTo>
                  <a:pt x="53" y="57"/>
                  <a:pt x="53" y="57"/>
                  <a:pt x="53" y="57"/>
                </a:cubicBezTo>
                <a:cubicBezTo>
                  <a:pt x="53" y="57"/>
                  <a:pt x="53" y="74"/>
                  <a:pt x="53" y="71"/>
                </a:cubicBezTo>
                <a:cubicBezTo>
                  <a:pt x="53" y="68"/>
                  <a:pt x="40" y="48"/>
                  <a:pt x="37" y="42"/>
                </a:cubicBezTo>
                <a:cubicBezTo>
                  <a:pt x="37" y="43"/>
                  <a:pt x="36" y="43"/>
                  <a:pt x="36" y="43"/>
                </a:cubicBezTo>
                <a:cubicBezTo>
                  <a:pt x="34" y="46"/>
                  <a:pt x="17" y="49"/>
                  <a:pt x="17" y="49"/>
                </a:cubicBezTo>
                <a:cubicBezTo>
                  <a:pt x="17" y="49"/>
                  <a:pt x="0" y="48"/>
                  <a:pt x="5" y="67"/>
                </a:cubicBezTo>
                <a:cubicBezTo>
                  <a:pt x="7" y="82"/>
                  <a:pt x="9" y="95"/>
                  <a:pt x="9" y="95"/>
                </a:cubicBezTo>
                <a:cubicBezTo>
                  <a:pt x="9" y="95"/>
                  <a:pt x="13" y="112"/>
                  <a:pt x="16" y="112"/>
                </a:cubicBezTo>
                <a:cubicBezTo>
                  <a:pt x="20" y="113"/>
                  <a:pt x="3" y="172"/>
                  <a:pt x="3" y="177"/>
                </a:cubicBezTo>
                <a:close/>
                <a:moveTo>
                  <a:pt x="40" y="95"/>
                </a:moveTo>
                <a:cubicBezTo>
                  <a:pt x="40" y="95"/>
                  <a:pt x="45" y="87"/>
                  <a:pt x="44" y="85"/>
                </a:cubicBezTo>
                <a:cubicBezTo>
                  <a:pt x="47" y="86"/>
                  <a:pt x="49" y="86"/>
                  <a:pt x="49" y="86"/>
                </a:cubicBezTo>
                <a:cubicBezTo>
                  <a:pt x="49" y="99"/>
                  <a:pt x="49" y="99"/>
                  <a:pt x="49" y="99"/>
                </a:cubicBezTo>
                <a:lnTo>
                  <a:pt x="40" y="95"/>
                </a:lnTo>
                <a:close/>
              </a:path>
            </a:pathLst>
          </a:custGeom>
          <a:solidFill>
            <a:srgbClr val="203B56"/>
          </a:solidFill>
          <a:ln>
            <a:noFill/>
          </a:ln>
        </p:spPr>
        <p:txBody>
          <a:bodyPr vert="horz" wrap="square" lIns="45720" tIns="22860" rIns="45720" bIns="22860" numCol="1" anchor="t" anchorCtr="0" compatLnSpc="1">
            <a:prstTxWarp prst="textNoShape">
              <a:avLst/>
            </a:prstTxWarp>
          </a:bodyPr>
          <a:lstStyle/>
          <a:p>
            <a:endParaRPr lang="th-TH" sz="900" dirty="0"/>
          </a:p>
        </p:txBody>
      </p:sp>
      <p:sp>
        <p:nvSpPr>
          <p:cNvPr id="4" name="矩形 24">
            <a:extLst>
              <a:ext uri="{FF2B5EF4-FFF2-40B4-BE49-F238E27FC236}">
                <a16:creationId xmlns:a16="http://schemas.microsoft.com/office/drawing/2014/main" id="{FB8D86ED-43AE-3BD3-7EA1-0FD5CC4646BC}"/>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991"/>
                                        </p:tgtEl>
                                        <p:attrNameLst>
                                          <p:attrName>style.visibility</p:attrName>
                                        </p:attrNameLst>
                                      </p:cBhvr>
                                      <p:to>
                                        <p:strVal val="visible"/>
                                      </p:to>
                                    </p:set>
                                    <p:anim calcmode="lin" valueType="num">
                                      <p:cBhvr>
                                        <p:cTn id="7" dur="1000" fill="hold"/>
                                        <p:tgtEl>
                                          <p:spTgt spid="1048991"/>
                                        </p:tgtEl>
                                        <p:attrNameLst>
                                          <p:attrName>ppt_w</p:attrName>
                                        </p:attrNameLst>
                                      </p:cBhvr>
                                      <p:tavLst>
                                        <p:tav tm="0">
                                          <p:val>
                                            <p:strVal val="#ppt_w+.3"/>
                                          </p:val>
                                        </p:tav>
                                        <p:tav tm="100000">
                                          <p:val>
                                            <p:strVal val="#ppt_w"/>
                                          </p:val>
                                        </p:tav>
                                      </p:tavLst>
                                    </p:anim>
                                    <p:anim calcmode="lin" valueType="num">
                                      <p:cBhvr>
                                        <p:cTn id="8" dur="1000" fill="hold"/>
                                        <p:tgtEl>
                                          <p:spTgt spid="1048991"/>
                                        </p:tgtEl>
                                        <p:attrNameLst>
                                          <p:attrName>ppt_h</p:attrName>
                                        </p:attrNameLst>
                                      </p:cBhvr>
                                      <p:tavLst>
                                        <p:tav tm="0">
                                          <p:val>
                                            <p:strVal val="#ppt_h"/>
                                          </p:val>
                                        </p:tav>
                                        <p:tav tm="100000">
                                          <p:val>
                                            <p:strVal val="#ppt_h"/>
                                          </p:val>
                                        </p:tav>
                                      </p:tavLst>
                                    </p:anim>
                                    <p:animEffect transition="in" filter="fade">
                                      <p:cBhvr>
                                        <p:cTn id="9" dur="1000"/>
                                        <p:tgtEl>
                                          <p:spTgt spid="1048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3" name="文本框 23"/>
          <p:cNvSpPr txBox="1"/>
          <p:nvPr/>
        </p:nvSpPr>
        <p:spPr>
          <a:xfrm>
            <a:off x="3878465" y="1104454"/>
            <a:ext cx="4453463" cy="830997"/>
          </a:xfrm>
          <a:prstGeom prst="rect">
            <a:avLst/>
          </a:prstGeom>
          <a:noFill/>
        </p:spPr>
        <p:txBody>
          <a:bodyPr wrap="none" rtlCol="0">
            <a:spAutoFit/>
          </a:bodyPr>
          <a:lstStyle/>
          <a:p>
            <a:r>
              <a:rPr lang="" altLang="zh-CN" sz="4800" b="1" dirty="0">
                <a:solidFill>
                  <a:srgbClr val="1C5D7F"/>
                </a:solidFill>
                <a:latin typeface="Calibri" panose="020F0502020204030204" pitchFamily="34" charset="0"/>
                <a:ea typeface="张海山锐线体2.0" panose="02000000000000000000" pitchFamily="2" charset="-122"/>
              </a:rPr>
              <a:t>اهمية القيادة الرشيقة </a:t>
            </a:r>
            <a:endParaRPr lang="zh-CN" altLang="en-US" sz="4800" b="1" dirty="0">
              <a:solidFill>
                <a:srgbClr val="1C5D7F"/>
              </a:solidFill>
              <a:latin typeface="Calibri" panose="020F0502020204030204" pitchFamily="34" charset="0"/>
              <a:ea typeface="张海山锐线体2.0" panose="02000000000000000000" pitchFamily="2" charset="-122"/>
            </a:endParaRPr>
          </a:p>
        </p:txBody>
      </p:sp>
      <p:sp>
        <p:nvSpPr>
          <p:cNvPr id="1048734"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35"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36" name="Rectangle 7"/>
          <p:cNvSpPr>
            <a:spLocks noChangeArrowheads="1"/>
          </p:cNvSpPr>
          <p:nvPr/>
        </p:nvSpPr>
        <p:spPr bwMode="auto">
          <a:xfrm>
            <a:off x="3311492" y="2723295"/>
            <a:ext cx="26988" cy="47625"/>
          </a:xfrm>
          <a:prstGeom prst="rect">
            <a:avLst/>
          </a:prstGeom>
          <a:solidFill>
            <a:srgbClr val="EF4B4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37" name="Rectangle 13"/>
          <p:cNvSpPr>
            <a:spLocks noChangeArrowheads="1"/>
          </p:cNvSpPr>
          <p:nvPr/>
        </p:nvSpPr>
        <p:spPr bwMode="auto">
          <a:xfrm>
            <a:off x="8453404" y="5471257"/>
            <a:ext cx="30163" cy="41275"/>
          </a:xfrm>
          <a:prstGeom prst="rect">
            <a:avLst/>
          </a:prstGeom>
          <a:solidFill>
            <a:srgbClr val="338DA8"/>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51" name="组合 6"/>
          <p:cNvGrpSpPr/>
          <p:nvPr/>
        </p:nvGrpSpPr>
        <p:grpSpPr>
          <a:xfrm>
            <a:off x="2400266" y="2748695"/>
            <a:ext cx="1887538" cy="1643063"/>
            <a:chOff x="2462212" y="2674938"/>
            <a:chExt cx="1887538" cy="1643063"/>
          </a:xfrm>
          <a:solidFill>
            <a:srgbClr val="29698C"/>
          </a:solidFill>
        </p:grpSpPr>
        <p:sp>
          <p:nvSpPr>
            <p:cNvPr id="1048738" name="Freeform 36"/>
            <p:cNvSpPr/>
            <p:nvPr/>
          </p:nvSpPr>
          <p:spPr bwMode="auto">
            <a:xfrm>
              <a:off x="2890838" y="3054350"/>
              <a:ext cx="985838" cy="884238"/>
            </a:xfrm>
            <a:custGeom>
              <a:avLst/>
              <a:gdLst>
                <a:gd name="T0" fmla="*/ 52 w 263"/>
                <a:gd name="T1" fmla="*/ 217 h 236"/>
                <a:gd name="T2" fmla="*/ 6 w 263"/>
                <a:gd name="T3" fmla="*/ 137 h 236"/>
                <a:gd name="T4" fmla="*/ 6 w 263"/>
                <a:gd name="T5" fmla="*/ 99 h 236"/>
                <a:gd name="T6" fmla="*/ 52 w 263"/>
                <a:gd name="T7" fmla="*/ 19 h 236"/>
                <a:gd name="T8" fmla="*/ 85 w 263"/>
                <a:gd name="T9" fmla="*/ 0 h 236"/>
                <a:gd name="T10" fmla="*/ 177 w 263"/>
                <a:gd name="T11" fmla="*/ 0 h 236"/>
                <a:gd name="T12" fmla="*/ 210 w 263"/>
                <a:gd name="T13" fmla="*/ 19 h 236"/>
                <a:gd name="T14" fmla="*/ 256 w 263"/>
                <a:gd name="T15" fmla="*/ 99 h 236"/>
                <a:gd name="T16" fmla="*/ 256 w 263"/>
                <a:gd name="T17" fmla="*/ 137 h 236"/>
                <a:gd name="T18" fmla="*/ 210 w 263"/>
                <a:gd name="T19" fmla="*/ 217 h 236"/>
                <a:gd name="T20" fmla="*/ 177 w 263"/>
                <a:gd name="T21" fmla="*/ 236 h 236"/>
                <a:gd name="T22" fmla="*/ 85 w 263"/>
                <a:gd name="T23" fmla="*/ 236 h 236"/>
                <a:gd name="T24" fmla="*/ 52 w 263"/>
                <a:gd name="T25" fmla="*/ 217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36">
                  <a:moveTo>
                    <a:pt x="52" y="217"/>
                  </a:moveTo>
                  <a:cubicBezTo>
                    <a:pt x="6" y="137"/>
                    <a:pt x="6" y="137"/>
                    <a:pt x="6" y="137"/>
                  </a:cubicBezTo>
                  <a:cubicBezTo>
                    <a:pt x="0" y="125"/>
                    <a:pt x="0" y="111"/>
                    <a:pt x="6" y="99"/>
                  </a:cubicBezTo>
                  <a:cubicBezTo>
                    <a:pt x="52" y="19"/>
                    <a:pt x="52" y="19"/>
                    <a:pt x="52" y="19"/>
                  </a:cubicBezTo>
                  <a:cubicBezTo>
                    <a:pt x="59" y="7"/>
                    <a:pt x="72" y="0"/>
                    <a:pt x="85" y="0"/>
                  </a:cubicBezTo>
                  <a:cubicBezTo>
                    <a:pt x="177" y="0"/>
                    <a:pt x="177" y="0"/>
                    <a:pt x="177" y="0"/>
                  </a:cubicBezTo>
                  <a:cubicBezTo>
                    <a:pt x="191" y="0"/>
                    <a:pt x="204" y="7"/>
                    <a:pt x="210" y="19"/>
                  </a:cubicBezTo>
                  <a:cubicBezTo>
                    <a:pt x="256" y="99"/>
                    <a:pt x="256" y="99"/>
                    <a:pt x="256" y="99"/>
                  </a:cubicBezTo>
                  <a:cubicBezTo>
                    <a:pt x="263" y="111"/>
                    <a:pt x="263" y="125"/>
                    <a:pt x="256" y="137"/>
                  </a:cubicBezTo>
                  <a:cubicBezTo>
                    <a:pt x="210" y="217"/>
                    <a:pt x="210" y="217"/>
                    <a:pt x="210" y="217"/>
                  </a:cubicBezTo>
                  <a:cubicBezTo>
                    <a:pt x="204" y="228"/>
                    <a:pt x="191" y="236"/>
                    <a:pt x="177" y="236"/>
                  </a:cubicBezTo>
                  <a:cubicBezTo>
                    <a:pt x="85" y="236"/>
                    <a:pt x="85" y="236"/>
                    <a:pt x="85" y="236"/>
                  </a:cubicBezTo>
                  <a:cubicBezTo>
                    <a:pt x="72" y="236"/>
                    <a:pt x="59" y="228"/>
                    <a:pt x="52"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39" name="Freeform 37"/>
            <p:cNvSpPr/>
            <p:nvPr/>
          </p:nvSpPr>
          <p:spPr bwMode="auto">
            <a:xfrm>
              <a:off x="2462212" y="2674938"/>
              <a:ext cx="1868488" cy="1643063"/>
            </a:xfrm>
            <a:custGeom>
              <a:avLst/>
              <a:gdLst>
                <a:gd name="T0" fmla="*/ 336 w 498"/>
                <a:gd name="T1" fmla="*/ 438 h 438"/>
                <a:gd name="T2" fmla="*/ 157 w 498"/>
                <a:gd name="T3" fmla="*/ 438 h 438"/>
                <a:gd name="T4" fmla="*/ 100 w 498"/>
                <a:gd name="T5" fmla="*/ 406 h 438"/>
                <a:gd name="T6" fmla="*/ 11 w 498"/>
                <a:gd name="T7" fmla="*/ 252 h 438"/>
                <a:gd name="T8" fmla="*/ 11 w 498"/>
                <a:gd name="T9" fmla="*/ 186 h 438"/>
                <a:gd name="T10" fmla="*/ 100 w 498"/>
                <a:gd name="T11" fmla="*/ 32 h 438"/>
                <a:gd name="T12" fmla="*/ 157 w 498"/>
                <a:gd name="T13" fmla="*/ 0 h 438"/>
                <a:gd name="T14" fmla="*/ 334 w 498"/>
                <a:gd name="T15" fmla="*/ 0 h 438"/>
                <a:gd name="T16" fmla="*/ 391 w 498"/>
                <a:gd name="T17" fmla="*/ 32 h 438"/>
                <a:gd name="T18" fmla="*/ 494 w 498"/>
                <a:gd name="T19" fmla="*/ 211 h 438"/>
                <a:gd name="T20" fmla="*/ 488 w 498"/>
                <a:gd name="T21" fmla="*/ 233 h 438"/>
                <a:gd name="T22" fmla="*/ 466 w 498"/>
                <a:gd name="T23" fmla="*/ 227 h 438"/>
                <a:gd name="T24" fmla="*/ 363 w 498"/>
                <a:gd name="T25" fmla="*/ 49 h 438"/>
                <a:gd name="T26" fmla="*/ 334 w 498"/>
                <a:gd name="T27" fmla="*/ 32 h 438"/>
                <a:gd name="T28" fmla="*/ 157 w 498"/>
                <a:gd name="T29" fmla="*/ 32 h 438"/>
                <a:gd name="T30" fmla="*/ 128 w 498"/>
                <a:gd name="T31" fmla="*/ 49 h 438"/>
                <a:gd name="T32" fmla="*/ 39 w 498"/>
                <a:gd name="T33" fmla="*/ 203 h 438"/>
                <a:gd name="T34" fmla="*/ 39 w 498"/>
                <a:gd name="T35" fmla="*/ 235 h 438"/>
                <a:gd name="T36" fmla="*/ 128 w 498"/>
                <a:gd name="T37" fmla="*/ 389 h 438"/>
                <a:gd name="T38" fmla="*/ 157 w 498"/>
                <a:gd name="T39" fmla="*/ 406 h 438"/>
                <a:gd name="T40" fmla="*/ 336 w 498"/>
                <a:gd name="T41" fmla="*/ 406 h 438"/>
                <a:gd name="T42" fmla="*/ 353 w 498"/>
                <a:gd name="T43" fmla="*/ 422 h 438"/>
                <a:gd name="T44" fmla="*/ 336 w 498"/>
                <a:gd name="T45" fmla="*/ 4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38">
                  <a:moveTo>
                    <a:pt x="336" y="438"/>
                  </a:moveTo>
                  <a:cubicBezTo>
                    <a:pt x="157" y="438"/>
                    <a:pt x="157" y="438"/>
                    <a:pt x="157" y="438"/>
                  </a:cubicBezTo>
                  <a:cubicBezTo>
                    <a:pt x="133" y="438"/>
                    <a:pt x="112" y="426"/>
                    <a:pt x="100" y="406"/>
                  </a:cubicBezTo>
                  <a:cubicBezTo>
                    <a:pt x="11" y="252"/>
                    <a:pt x="11" y="252"/>
                    <a:pt x="11" y="252"/>
                  </a:cubicBezTo>
                  <a:cubicBezTo>
                    <a:pt x="0" y="231"/>
                    <a:pt x="0" y="206"/>
                    <a:pt x="11" y="186"/>
                  </a:cubicBezTo>
                  <a:cubicBezTo>
                    <a:pt x="100" y="32"/>
                    <a:pt x="100" y="32"/>
                    <a:pt x="100" y="32"/>
                  </a:cubicBezTo>
                  <a:cubicBezTo>
                    <a:pt x="112" y="12"/>
                    <a:pt x="133" y="0"/>
                    <a:pt x="157" y="0"/>
                  </a:cubicBezTo>
                  <a:cubicBezTo>
                    <a:pt x="334" y="0"/>
                    <a:pt x="334" y="0"/>
                    <a:pt x="334" y="0"/>
                  </a:cubicBezTo>
                  <a:cubicBezTo>
                    <a:pt x="358" y="0"/>
                    <a:pt x="379" y="12"/>
                    <a:pt x="391" y="32"/>
                  </a:cubicBezTo>
                  <a:cubicBezTo>
                    <a:pt x="494" y="211"/>
                    <a:pt x="494" y="211"/>
                    <a:pt x="494" y="211"/>
                  </a:cubicBezTo>
                  <a:cubicBezTo>
                    <a:pt x="498" y="219"/>
                    <a:pt x="496" y="229"/>
                    <a:pt x="488" y="233"/>
                  </a:cubicBezTo>
                  <a:cubicBezTo>
                    <a:pt x="480" y="238"/>
                    <a:pt x="470" y="235"/>
                    <a:pt x="466" y="227"/>
                  </a:cubicBezTo>
                  <a:cubicBezTo>
                    <a:pt x="363" y="49"/>
                    <a:pt x="363" y="49"/>
                    <a:pt x="363" y="49"/>
                  </a:cubicBezTo>
                  <a:cubicBezTo>
                    <a:pt x="357" y="39"/>
                    <a:pt x="346" y="32"/>
                    <a:pt x="334" y="32"/>
                  </a:cubicBezTo>
                  <a:cubicBezTo>
                    <a:pt x="157" y="32"/>
                    <a:pt x="157" y="32"/>
                    <a:pt x="157" y="32"/>
                  </a:cubicBezTo>
                  <a:cubicBezTo>
                    <a:pt x="145" y="32"/>
                    <a:pt x="134" y="39"/>
                    <a:pt x="128" y="49"/>
                  </a:cubicBezTo>
                  <a:cubicBezTo>
                    <a:pt x="39" y="203"/>
                    <a:pt x="39" y="203"/>
                    <a:pt x="39" y="203"/>
                  </a:cubicBezTo>
                  <a:cubicBezTo>
                    <a:pt x="34" y="213"/>
                    <a:pt x="34" y="225"/>
                    <a:pt x="39" y="235"/>
                  </a:cubicBezTo>
                  <a:cubicBezTo>
                    <a:pt x="128" y="389"/>
                    <a:pt x="128" y="389"/>
                    <a:pt x="128" y="389"/>
                  </a:cubicBezTo>
                  <a:cubicBezTo>
                    <a:pt x="134" y="399"/>
                    <a:pt x="145" y="406"/>
                    <a:pt x="157" y="406"/>
                  </a:cubicBezTo>
                  <a:cubicBezTo>
                    <a:pt x="336" y="406"/>
                    <a:pt x="336" y="406"/>
                    <a:pt x="336" y="406"/>
                  </a:cubicBezTo>
                  <a:cubicBezTo>
                    <a:pt x="345" y="406"/>
                    <a:pt x="353" y="413"/>
                    <a:pt x="353" y="422"/>
                  </a:cubicBezTo>
                  <a:cubicBezTo>
                    <a:pt x="353" y="431"/>
                    <a:pt x="345" y="438"/>
                    <a:pt x="336" y="438"/>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40" name="Freeform 46"/>
            <p:cNvSpPr/>
            <p:nvPr/>
          </p:nvSpPr>
          <p:spPr bwMode="auto">
            <a:xfrm>
              <a:off x="3813175" y="3767138"/>
              <a:ext cx="536575" cy="534988"/>
            </a:xfrm>
            <a:custGeom>
              <a:avLst/>
              <a:gdLst>
                <a:gd name="T0" fmla="*/ 100 w 143"/>
                <a:gd name="T1" fmla="*/ 143 h 143"/>
                <a:gd name="T2" fmla="*/ 94 w 143"/>
                <a:gd name="T3" fmla="*/ 143 h 143"/>
                <a:gd name="T4" fmla="*/ 31 w 143"/>
                <a:gd name="T5" fmla="*/ 79 h 143"/>
                <a:gd name="T6" fmla="*/ 37 w 143"/>
                <a:gd name="T7" fmla="*/ 45 h 143"/>
                <a:gd name="T8" fmla="*/ 34 w 143"/>
                <a:gd name="T9" fmla="*/ 32 h 143"/>
                <a:gd name="T10" fmla="*/ 2 w 143"/>
                <a:gd name="T11" fmla="*/ 10 h 143"/>
                <a:gd name="T12" fmla="*/ 1 w 143"/>
                <a:gd name="T13" fmla="*/ 3 h 143"/>
                <a:gd name="T14" fmla="*/ 8 w 143"/>
                <a:gd name="T15" fmla="*/ 2 h 143"/>
                <a:gd name="T16" fmla="*/ 39 w 143"/>
                <a:gd name="T17" fmla="*/ 24 h 143"/>
                <a:gd name="T18" fmla="*/ 46 w 143"/>
                <a:gd name="T19" fmla="*/ 49 h 143"/>
                <a:gd name="T20" fmla="*/ 41 w 143"/>
                <a:gd name="T21" fmla="*/ 79 h 143"/>
                <a:gd name="T22" fmla="*/ 95 w 143"/>
                <a:gd name="T23" fmla="*/ 133 h 143"/>
                <a:gd name="T24" fmla="*/ 135 w 143"/>
                <a:gd name="T25" fmla="*/ 122 h 143"/>
                <a:gd name="T26" fmla="*/ 142 w 143"/>
                <a:gd name="T27" fmla="*/ 123 h 143"/>
                <a:gd name="T28" fmla="*/ 141 w 143"/>
                <a:gd name="T29" fmla="*/ 130 h 143"/>
                <a:gd name="T30" fmla="*/ 100 w 143"/>
                <a:gd name="T31"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43">
                  <a:moveTo>
                    <a:pt x="100" y="143"/>
                  </a:moveTo>
                  <a:cubicBezTo>
                    <a:pt x="98" y="143"/>
                    <a:pt x="96" y="143"/>
                    <a:pt x="94" y="143"/>
                  </a:cubicBezTo>
                  <a:cubicBezTo>
                    <a:pt x="61" y="140"/>
                    <a:pt x="34" y="113"/>
                    <a:pt x="31" y="79"/>
                  </a:cubicBezTo>
                  <a:cubicBezTo>
                    <a:pt x="30" y="67"/>
                    <a:pt x="32" y="56"/>
                    <a:pt x="37" y="45"/>
                  </a:cubicBezTo>
                  <a:cubicBezTo>
                    <a:pt x="39" y="40"/>
                    <a:pt x="37" y="35"/>
                    <a:pt x="34" y="32"/>
                  </a:cubicBezTo>
                  <a:cubicBezTo>
                    <a:pt x="2" y="10"/>
                    <a:pt x="2" y="10"/>
                    <a:pt x="2" y="10"/>
                  </a:cubicBezTo>
                  <a:cubicBezTo>
                    <a:pt x="0" y="8"/>
                    <a:pt x="0" y="5"/>
                    <a:pt x="1" y="3"/>
                  </a:cubicBezTo>
                  <a:cubicBezTo>
                    <a:pt x="3" y="1"/>
                    <a:pt x="6" y="0"/>
                    <a:pt x="8" y="2"/>
                  </a:cubicBezTo>
                  <a:cubicBezTo>
                    <a:pt x="39" y="24"/>
                    <a:pt x="39" y="24"/>
                    <a:pt x="39" y="24"/>
                  </a:cubicBezTo>
                  <a:cubicBezTo>
                    <a:pt x="47" y="30"/>
                    <a:pt x="50" y="40"/>
                    <a:pt x="46" y="49"/>
                  </a:cubicBezTo>
                  <a:cubicBezTo>
                    <a:pt x="42" y="58"/>
                    <a:pt x="40" y="68"/>
                    <a:pt x="41" y="79"/>
                  </a:cubicBezTo>
                  <a:cubicBezTo>
                    <a:pt x="43" y="107"/>
                    <a:pt x="66" y="131"/>
                    <a:pt x="95" y="133"/>
                  </a:cubicBezTo>
                  <a:cubicBezTo>
                    <a:pt x="109" y="134"/>
                    <a:pt x="123" y="130"/>
                    <a:pt x="135" y="122"/>
                  </a:cubicBezTo>
                  <a:cubicBezTo>
                    <a:pt x="137" y="120"/>
                    <a:pt x="140" y="121"/>
                    <a:pt x="142" y="123"/>
                  </a:cubicBezTo>
                  <a:cubicBezTo>
                    <a:pt x="143" y="125"/>
                    <a:pt x="143" y="128"/>
                    <a:pt x="141" y="130"/>
                  </a:cubicBezTo>
                  <a:cubicBezTo>
                    <a:pt x="129" y="138"/>
                    <a:pt x="115" y="143"/>
                    <a:pt x="100" y="143"/>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2" name="组合 10"/>
          <p:cNvGrpSpPr/>
          <p:nvPr/>
        </p:nvGrpSpPr>
        <p:grpSpPr>
          <a:xfrm>
            <a:off x="7489792" y="3840895"/>
            <a:ext cx="1885950" cy="1646238"/>
            <a:chOff x="7551738" y="3767138"/>
            <a:chExt cx="1885950" cy="1646238"/>
          </a:xfrm>
          <a:solidFill>
            <a:srgbClr val="203B56"/>
          </a:solidFill>
        </p:grpSpPr>
        <p:grpSp>
          <p:nvGrpSpPr>
            <p:cNvPr id="53" name="组合 11"/>
            <p:cNvGrpSpPr/>
            <p:nvPr/>
          </p:nvGrpSpPr>
          <p:grpSpPr>
            <a:xfrm>
              <a:off x="7554913" y="3767138"/>
              <a:ext cx="1882775" cy="1646238"/>
              <a:chOff x="7554913" y="3767138"/>
              <a:chExt cx="1882775" cy="1646238"/>
            </a:xfrm>
            <a:grpFill/>
          </p:grpSpPr>
          <p:sp>
            <p:nvSpPr>
              <p:cNvPr id="1048741" name="Freeform 39"/>
              <p:cNvSpPr/>
              <p:nvPr/>
            </p:nvSpPr>
            <p:spPr bwMode="auto">
              <a:xfrm>
                <a:off x="7570788" y="3767138"/>
                <a:ext cx="1866900" cy="1646238"/>
              </a:xfrm>
              <a:custGeom>
                <a:avLst/>
                <a:gdLst>
                  <a:gd name="T0" fmla="*/ 341 w 498"/>
                  <a:gd name="T1" fmla="*/ 439 h 439"/>
                  <a:gd name="T2" fmla="*/ 164 w 498"/>
                  <a:gd name="T3" fmla="*/ 439 h 439"/>
                  <a:gd name="T4" fmla="*/ 107 w 498"/>
                  <a:gd name="T5" fmla="*/ 406 h 439"/>
                  <a:gd name="T6" fmla="*/ 4 w 498"/>
                  <a:gd name="T7" fmla="*/ 228 h 439"/>
                  <a:gd name="T8" fmla="*/ 10 w 498"/>
                  <a:gd name="T9" fmla="*/ 205 h 439"/>
                  <a:gd name="T10" fmla="*/ 32 w 498"/>
                  <a:gd name="T11" fmla="*/ 211 h 439"/>
                  <a:gd name="T12" fmla="*/ 135 w 498"/>
                  <a:gd name="T13" fmla="*/ 390 h 439"/>
                  <a:gd name="T14" fmla="*/ 164 w 498"/>
                  <a:gd name="T15" fmla="*/ 406 h 439"/>
                  <a:gd name="T16" fmla="*/ 341 w 498"/>
                  <a:gd name="T17" fmla="*/ 406 h 439"/>
                  <a:gd name="T18" fmla="*/ 370 w 498"/>
                  <a:gd name="T19" fmla="*/ 390 h 439"/>
                  <a:gd name="T20" fmla="*/ 459 w 498"/>
                  <a:gd name="T21" fmla="*/ 236 h 439"/>
                  <a:gd name="T22" fmla="*/ 459 w 498"/>
                  <a:gd name="T23" fmla="*/ 203 h 439"/>
                  <a:gd name="T24" fmla="*/ 370 w 498"/>
                  <a:gd name="T25" fmla="*/ 49 h 439"/>
                  <a:gd name="T26" fmla="*/ 341 w 498"/>
                  <a:gd name="T27" fmla="*/ 33 h 439"/>
                  <a:gd name="T28" fmla="*/ 162 w 498"/>
                  <a:gd name="T29" fmla="*/ 33 h 439"/>
                  <a:gd name="T30" fmla="*/ 145 w 498"/>
                  <a:gd name="T31" fmla="*/ 16 h 439"/>
                  <a:gd name="T32" fmla="*/ 162 w 498"/>
                  <a:gd name="T33" fmla="*/ 0 h 439"/>
                  <a:gd name="T34" fmla="*/ 341 w 498"/>
                  <a:gd name="T35" fmla="*/ 0 h 439"/>
                  <a:gd name="T36" fmla="*/ 398 w 498"/>
                  <a:gd name="T37" fmla="*/ 33 h 439"/>
                  <a:gd name="T38" fmla="*/ 487 w 498"/>
                  <a:gd name="T39" fmla="*/ 187 h 439"/>
                  <a:gd name="T40" fmla="*/ 487 w 498"/>
                  <a:gd name="T41" fmla="*/ 252 h 439"/>
                  <a:gd name="T42" fmla="*/ 398 w 498"/>
                  <a:gd name="T43" fmla="*/ 406 h 439"/>
                  <a:gd name="T44" fmla="*/ 341 w 498"/>
                  <a:gd name="T45" fmla="*/ 439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39">
                    <a:moveTo>
                      <a:pt x="341" y="439"/>
                    </a:moveTo>
                    <a:cubicBezTo>
                      <a:pt x="164" y="439"/>
                      <a:pt x="164" y="439"/>
                      <a:pt x="164" y="439"/>
                    </a:cubicBezTo>
                    <a:cubicBezTo>
                      <a:pt x="140" y="439"/>
                      <a:pt x="119" y="426"/>
                      <a:pt x="107" y="406"/>
                    </a:cubicBezTo>
                    <a:cubicBezTo>
                      <a:pt x="4" y="228"/>
                      <a:pt x="4" y="228"/>
                      <a:pt x="4" y="228"/>
                    </a:cubicBezTo>
                    <a:cubicBezTo>
                      <a:pt x="0" y="220"/>
                      <a:pt x="2" y="210"/>
                      <a:pt x="10" y="205"/>
                    </a:cubicBezTo>
                    <a:cubicBezTo>
                      <a:pt x="18" y="201"/>
                      <a:pt x="28" y="203"/>
                      <a:pt x="32" y="211"/>
                    </a:cubicBezTo>
                    <a:cubicBezTo>
                      <a:pt x="135" y="390"/>
                      <a:pt x="135" y="390"/>
                      <a:pt x="135" y="390"/>
                    </a:cubicBezTo>
                    <a:cubicBezTo>
                      <a:pt x="141" y="400"/>
                      <a:pt x="152" y="406"/>
                      <a:pt x="164" y="406"/>
                    </a:cubicBezTo>
                    <a:cubicBezTo>
                      <a:pt x="341" y="406"/>
                      <a:pt x="341" y="406"/>
                      <a:pt x="341" y="406"/>
                    </a:cubicBezTo>
                    <a:cubicBezTo>
                      <a:pt x="353" y="406"/>
                      <a:pt x="364" y="400"/>
                      <a:pt x="370" y="390"/>
                    </a:cubicBezTo>
                    <a:cubicBezTo>
                      <a:pt x="459" y="236"/>
                      <a:pt x="459" y="236"/>
                      <a:pt x="459" y="236"/>
                    </a:cubicBezTo>
                    <a:cubicBezTo>
                      <a:pt x="464" y="226"/>
                      <a:pt x="464" y="213"/>
                      <a:pt x="459" y="203"/>
                    </a:cubicBezTo>
                    <a:cubicBezTo>
                      <a:pt x="370" y="49"/>
                      <a:pt x="370" y="49"/>
                      <a:pt x="370" y="49"/>
                    </a:cubicBezTo>
                    <a:cubicBezTo>
                      <a:pt x="364" y="39"/>
                      <a:pt x="353" y="33"/>
                      <a:pt x="341" y="33"/>
                    </a:cubicBezTo>
                    <a:cubicBezTo>
                      <a:pt x="162" y="33"/>
                      <a:pt x="162" y="33"/>
                      <a:pt x="162" y="33"/>
                    </a:cubicBezTo>
                    <a:cubicBezTo>
                      <a:pt x="153" y="33"/>
                      <a:pt x="145" y="25"/>
                      <a:pt x="145" y="16"/>
                    </a:cubicBezTo>
                    <a:cubicBezTo>
                      <a:pt x="145" y="7"/>
                      <a:pt x="153" y="0"/>
                      <a:pt x="162" y="0"/>
                    </a:cubicBezTo>
                    <a:cubicBezTo>
                      <a:pt x="341" y="0"/>
                      <a:pt x="341" y="0"/>
                      <a:pt x="341" y="0"/>
                    </a:cubicBezTo>
                    <a:cubicBezTo>
                      <a:pt x="365" y="0"/>
                      <a:pt x="386" y="13"/>
                      <a:pt x="398" y="33"/>
                    </a:cubicBezTo>
                    <a:cubicBezTo>
                      <a:pt x="487" y="187"/>
                      <a:pt x="487" y="187"/>
                      <a:pt x="487" y="187"/>
                    </a:cubicBezTo>
                    <a:cubicBezTo>
                      <a:pt x="498" y="207"/>
                      <a:pt x="498" y="232"/>
                      <a:pt x="487" y="252"/>
                    </a:cubicBezTo>
                    <a:cubicBezTo>
                      <a:pt x="398" y="406"/>
                      <a:pt x="398" y="406"/>
                      <a:pt x="398" y="406"/>
                    </a:cubicBezTo>
                    <a:cubicBezTo>
                      <a:pt x="386" y="426"/>
                      <a:pt x="365" y="439"/>
                      <a:pt x="341" y="439"/>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42" name="Freeform 43"/>
              <p:cNvSpPr/>
              <p:nvPr/>
            </p:nvSpPr>
            <p:spPr bwMode="auto">
              <a:xfrm>
                <a:off x="8035925" y="4149725"/>
                <a:ext cx="989013" cy="881063"/>
              </a:xfrm>
              <a:custGeom>
                <a:avLst/>
                <a:gdLst>
                  <a:gd name="T0" fmla="*/ 53 w 264"/>
                  <a:gd name="T1" fmla="*/ 216 h 235"/>
                  <a:gd name="T2" fmla="*/ 7 w 264"/>
                  <a:gd name="T3" fmla="*/ 136 h 235"/>
                  <a:gd name="T4" fmla="*/ 7 w 264"/>
                  <a:gd name="T5" fmla="*/ 98 h 235"/>
                  <a:gd name="T6" fmla="*/ 53 w 264"/>
                  <a:gd name="T7" fmla="*/ 19 h 235"/>
                  <a:gd name="T8" fmla="*/ 86 w 264"/>
                  <a:gd name="T9" fmla="*/ 0 h 235"/>
                  <a:gd name="T10" fmla="*/ 178 w 264"/>
                  <a:gd name="T11" fmla="*/ 0 h 235"/>
                  <a:gd name="T12" fmla="*/ 211 w 264"/>
                  <a:gd name="T13" fmla="*/ 19 h 235"/>
                  <a:gd name="T14" fmla="*/ 257 w 264"/>
                  <a:gd name="T15" fmla="*/ 98 h 235"/>
                  <a:gd name="T16" fmla="*/ 257 w 264"/>
                  <a:gd name="T17" fmla="*/ 136 h 235"/>
                  <a:gd name="T18" fmla="*/ 211 w 264"/>
                  <a:gd name="T19" fmla="*/ 216 h 235"/>
                  <a:gd name="T20" fmla="*/ 178 w 264"/>
                  <a:gd name="T21" fmla="*/ 235 h 235"/>
                  <a:gd name="T22" fmla="*/ 86 w 264"/>
                  <a:gd name="T23" fmla="*/ 235 h 235"/>
                  <a:gd name="T24" fmla="*/ 53 w 264"/>
                  <a:gd name="T25" fmla="*/ 216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4" h="235">
                    <a:moveTo>
                      <a:pt x="53" y="216"/>
                    </a:moveTo>
                    <a:cubicBezTo>
                      <a:pt x="7" y="136"/>
                      <a:pt x="7" y="136"/>
                      <a:pt x="7" y="136"/>
                    </a:cubicBezTo>
                    <a:cubicBezTo>
                      <a:pt x="0" y="125"/>
                      <a:pt x="0" y="110"/>
                      <a:pt x="7" y="98"/>
                    </a:cubicBezTo>
                    <a:cubicBezTo>
                      <a:pt x="53" y="19"/>
                      <a:pt x="53" y="19"/>
                      <a:pt x="53" y="19"/>
                    </a:cubicBezTo>
                    <a:cubicBezTo>
                      <a:pt x="60" y="7"/>
                      <a:pt x="72" y="0"/>
                      <a:pt x="86" y="0"/>
                    </a:cubicBezTo>
                    <a:cubicBezTo>
                      <a:pt x="178" y="0"/>
                      <a:pt x="178" y="0"/>
                      <a:pt x="178" y="0"/>
                    </a:cubicBezTo>
                    <a:cubicBezTo>
                      <a:pt x="192" y="0"/>
                      <a:pt x="204" y="7"/>
                      <a:pt x="211" y="19"/>
                    </a:cubicBezTo>
                    <a:cubicBezTo>
                      <a:pt x="257" y="98"/>
                      <a:pt x="257" y="98"/>
                      <a:pt x="257" y="98"/>
                    </a:cubicBezTo>
                    <a:cubicBezTo>
                      <a:pt x="264" y="110"/>
                      <a:pt x="264" y="125"/>
                      <a:pt x="257" y="136"/>
                    </a:cubicBezTo>
                    <a:cubicBezTo>
                      <a:pt x="211" y="216"/>
                      <a:pt x="211" y="216"/>
                      <a:pt x="211" y="216"/>
                    </a:cubicBezTo>
                    <a:cubicBezTo>
                      <a:pt x="204" y="228"/>
                      <a:pt x="192" y="235"/>
                      <a:pt x="178" y="235"/>
                    </a:cubicBezTo>
                    <a:cubicBezTo>
                      <a:pt x="86" y="235"/>
                      <a:pt x="86" y="235"/>
                      <a:pt x="86" y="235"/>
                    </a:cubicBezTo>
                    <a:cubicBezTo>
                      <a:pt x="72" y="235"/>
                      <a:pt x="60" y="228"/>
                      <a:pt x="53" y="216"/>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43" name="Freeform 49"/>
              <p:cNvSpPr/>
              <p:nvPr/>
            </p:nvSpPr>
            <p:spPr bwMode="auto">
              <a:xfrm>
                <a:off x="7554913" y="3778250"/>
                <a:ext cx="536575" cy="523875"/>
              </a:xfrm>
              <a:custGeom>
                <a:avLst/>
                <a:gdLst>
                  <a:gd name="T0" fmla="*/ 138 w 143"/>
                  <a:gd name="T1" fmla="*/ 140 h 140"/>
                  <a:gd name="T2" fmla="*/ 135 w 143"/>
                  <a:gd name="T3" fmla="*/ 139 h 140"/>
                  <a:gd name="T4" fmla="*/ 105 w 143"/>
                  <a:gd name="T5" fmla="*/ 118 h 140"/>
                  <a:gd name="T6" fmla="*/ 100 w 143"/>
                  <a:gd name="T7" fmla="*/ 97 h 140"/>
                  <a:gd name="T8" fmla="*/ 106 w 143"/>
                  <a:gd name="T9" fmla="*/ 65 h 140"/>
                  <a:gd name="T10" fmla="*/ 52 w 143"/>
                  <a:gd name="T11" fmla="*/ 11 h 140"/>
                  <a:gd name="T12" fmla="*/ 9 w 143"/>
                  <a:gd name="T13" fmla="*/ 24 h 140"/>
                  <a:gd name="T14" fmla="*/ 2 w 143"/>
                  <a:gd name="T15" fmla="*/ 24 h 140"/>
                  <a:gd name="T16" fmla="*/ 3 w 143"/>
                  <a:gd name="T17" fmla="*/ 17 h 140"/>
                  <a:gd name="T18" fmla="*/ 53 w 143"/>
                  <a:gd name="T19" fmla="*/ 1 h 140"/>
                  <a:gd name="T20" fmla="*/ 116 w 143"/>
                  <a:gd name="T21" fmla="*/ 64 h 140"/>
                  <a:gd name="T22" fmla="*/ 109 w 143"/>
                  <a:gd name="T23" fmla="*/ 102 h 140"/>
                  <a:gd name="T24" fmla="*/ 111 w 143"/>
                  <a:gd name="T25" fmla="*/ 110 h 140"/>
                  <a:gd name="T26" fmla="*/ 140 w 143"/>
                  <a:gd name="T27" fmla="*/ 131 h 140"/>
                  <a:gd name="T28" fmla="*/ 142 w 143"/>
                  <a:gd name="T29" fmla="*/ 138 h 140"/>
                  <a:gd name="T30" fmla="*/ 138 w 143"/>
                  <a:gd name="T31"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40">
                    <a:moveTo>
                      <a:pt x="138" y="140"/>
                    </a:moveTo>
                    <a:cubicBezTo>
                      <a:pt x="137" y="140"/>
                      <a:pt x="136" y="140"/>
                      <a:pt x="135" y="139"/>
                    </a:cubicBezTo>
                    <a:cubicBezTo>
                      <a:pt x="105" y="118"/>
                      <a:pt x="105" y="118"/>
                      <a:pt x="105" y="118"/>
                    </a:cubicBezTo>
                    <a:cubicBezTo>
                      <a:pt x="99" y="113"/>
                      <a:pt x="97" y="104"/>
                      <a:pt x="100" y="97"/>
                    </a:cubicBezTo>
                    <a:cubicBezTo>
                      <a:pt x="105" y="87"/>
                      <a:pt x="107" y="76"/>
                      <a:pt x="106" y="65"/>
                    </a:cubicBezTo>
                    <a:cubicBezTo>
                      <a:pt x="104" y="37"/>
                      <a:pt x="81" y="13"/>
                      <a:pt x="52" y="11"/>
                    </a:cubicBezTo>
                    <a:cubicBezTo>
                      <a:pt x="37" y="10"/>
                      <a:pt x="21" y="14"/>
                      <a:pt x="9" y="24"/>
                    </a:cubicBezTo>
                    <a:cubicBezTo>
                      <a:pt x="7" y="26"/>
                      <a:pt x="4" y="26"/>
                      <a:pt x="2" y="24"/>
                    </a:cubicBezTo>
                    <a:cubicBezTo>
                      <a:pt x="0" y="22"/>
                      <a:pt x="1" y="19"/>
                      <a:pt x="3" y="17"/>
                    </a:cubicBezTo>
                    <a:cubicBezTo>
                      <a:pt x="17" y="5"/>
                      <a:pt x="35" y="0"/>
                      <a:pt x="53" y="1"/>
                    </a:cubicBezTo>
                    <a:cubicBezTo>
                      <a:pt x="86" y="4"/>
                      <a:pt x="113" y="31"/>
                      <a:pt x="116" y="64"/>
                    </a:cubicBezTo>
                    <a:cubicBezTo>
                      <a:pt x="117" y="77"/>
                      <a:pt x="115" y="90"/>
                      <a:pt x="109" y="102"/>
                    </a:cubicBezTo>
                    <a:cubicBezTo>
                      <a:pt x="108" y="105"/>
                      <a:pt x="108" y="108"/>
                      <a:pt x="111" y="110"/>
                    </a:cubicBezTo>
                    <a:cubicBezTo>
                      <a:pt x="140" y="131"/>
                      <a:pt x="140" y="131"/>
                      <a:pt x="140" y="131"/>
                    </a:cubicBezTo>
                    <a:cubicBezTo>
                      <a:pt x="143" y="133"/>
                      <a:pt x="143" y="136"/>
                      <a:pt x="142" y="138"/>
                    </a:cubicBezTo>
                    <a:cubicBezTo>
                      <a:pt x="141" y="139"/>
                      <a:pt x="139" y="140"/>
                      <a:pt x="138" y="14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1048744" name="Freeform 50"/>
            <p:cNvSpPr/>
            <p:nvPr/>
          </p:nvSpPr>
          <p:spPr bwMode="auto">
            <a:xfrm>
              <a:off x="7551738" y="3773488"/>
              <a:ext cx="104775" cy="112713"/>
            </a:xfrm>
            <a:custGeom>
              <a:avLst/>
              <a:gdLst>
                <a:gd name="T0" fmla="*/ 23 w 28"/>
                <a:gd name="T1" fmla="*/ 30 h 30"/>
                <a:gd name="T2" fmla="*/ 22 w 28"/>
                <a:gd name="T3" fmla="*/ 30 h 30"/>
                <a:gd name="T4" fmla="*/ 0 w 28"/>
                <a:gd name="T5" fmla="*/ 27 h 30"/>
                <a:gd name="T6" fmla="*/ 4 w 28"/>
                <a:gd name="T7" fmla="*/ 5 h 30"/>
                <a:gd name="T8" fmla="*/ 10 w 28"/>
                <a:gd name="T9" fmla="*/ 1 h 30"/>
                <a:gd name="T10" fmla="*/ 14 w 28"/>
                <a:gd name="T11" fmla="*/ 6 h 30"/>
                <a:gd name="T12" fmla="*/ 12 w 28"/>
                <a:gd name="T13" fmla="*/ 18 h 30"/>
                <a:gd name="T14" fmla="*/ 24 w 28"/>
                <a:gd name="T15" fmla="*/ 20 h 30"/>
                <a:gd name="T16" fmla="*/ 28 w 28"/>
                <a:gd name="T17" fmla="*/ 26 h 30"/>
                <a:gd name="T18" fmla="*/ 23 w 28"/>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0">
                  <a:moveTo>
                    <a:pt x="23" y="30"/>
                  </a:moveTo>
                  <a:cubicBezTo>
                    <a:pt x="23" y="30"/>
                    <a:pt x="23" y="30"/>
                    <a:pt x="22" y="30"/>
                  </a:cubicBezTo>
                  <a:cubicBezTo>
                    <a:pt x="0" y="27"/>
                    <a:pt x="0" y="27"/>
                    <a:pt x="0" y="27"/>
                  </a:cubicBezTo>
                  <a:cubicBezTo>
                    <a:pt x="4" y="5"/>
                    <a:pt x="4" y="5"/>
                    <a:pt x="4" y="5"/>
                  </a:cubicBezTo>
                  <a:cubicBezTo>
                    <a:pt x="4" y="2"/>
                    <a:pt x="7" y="0"/>
                    <a:pt x="10" y="1"/>
                  </a:cubicBezTo>
                  <a:cubicBezTo>
                    <a:pt x="12" y="1"/>
                    <a:pt x="14" y="4"/>
                    <a:pt x="14" y="6"/>
                  </a:cubicBezTo>
                  <a:cubicBezTo>
                    <a:pt x="12" y="18"/>
                    <a:pt x="12" y="18"/>
                    <a:pt x="12" y="18"/>
                  </a:cubicBezTo>
                  <a:cubicBezTo>
                    <a:pt x="24" y="20"/>
                    <a:pt x="24" y="20"/>
                    <a:pt x="24" y="20"/>
                  </a:cubicBezTo>
                  <a:cubicBezTo>
                    <a:pt x="27" y="21"/>
                    <a:pt x="28" y="23"/>
                    <a:pt x="28" y="26"/>
                  </a:cubicBezTo>
                  <a:cubicBezTo>
                    <a:pt x="28" y="28"/>
                    <a:pt x="25" y="30"/>
                    <a:pt x="23" y="3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4" name="组合 16"/>
          <p:cNvGrpSpPr/>
          <p:nvPr/>
        </p:nvGrpSpPr>
        <p:grpSpPr>
          <a:xfrm>
            <a:off x="5722904" y="2748695"/>
            <a:ext cx="2116138" cy="1643063"/>
            <a:chOff x="5784850" y="2674938"/>
            <a:chExt cx="2116138" cy="1643063"/>
          </a:xfrm>
          <a:solidFill>
            <a:srgbClr val="29698C"/>
          </a:solidFill>
        </p:grpSpPr>
        <p:sp>
          <p:nvSpPr>
            <p:cNvPr id="1048745" name="Freeform 51"/>
            <p:cNvSpPr/>
            <p:nvPr/>
          </p:nvSpPr>
          <p:spPr bwMode="auto">
            <a:xfrm>
              <a:off x="7796213" y="4202113"/>
              <a:ext cx="104775" cy="112713"/>
            </a:xfrm>
            <a:custGeom>
              <a:avLst/>
              <a:gdLst>
                <a:gd name="T0" fmla="*/ 20 w 28"/>
                <a:gd name="T1" fmla="*/ 30 h 30"/>
                <a:gd name="T2" fmla="*/ 19 w 28"/>
                <a:gd name="T3" fmla="*/ 30 h 30"/>
                <a:gd name="T4" fmla="*/ 15 w 28"/>
                <a:gd name="T5" fmla="*/ 24 h 30"/>
                <a:gd name="T6" fmla="*/ 17 w 28"/>
                <a:gd name="T7" fmla="*/ 12 h 30"/>
                <a:gd name="T8" fmla="*/ 5 w 28"/>
                <a:gd name="T9" fmla="*/ 10 h 30"/>
                <a:gd name="T10" fmla="*/ 1 w 28"/>
                <a:gd name="T11" fmla="*/ 4 h 30"/>
                <a:gd name="T12" fmla="*/ 6 w 28"/>
                <a:gd name="T13" fmla="*/ 0 h 30"/>
                <a:gd name="T14" fmla="*/ 28 w 28"/>
                <a:gd name="T15" fmla="*/ 4 h 30"/>
                <a:gd name="T16" fmla="*/ 25 w 28"/>
                <a:gd name="T17" fmla="*/ 26 h 30"/>
                <a:gd name="T18" fmla="*/ 20 w 28"/>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0">
                  <a:moveTo>
                    <a:pt x="20" y="30"/>
                  </a:moveTo>
                  <a:cubicBezTo>
                    <a:pt x="20" y="30"/>
                    <a:pt x="19" y="30"/>
                    <a:pt x="19" y="30"/>
                  </a:cubicBezTo>
                  <a:cubicBezTo>
                    <a:pt x="17" y="29"/>
                    <a:pt x="15" y="27"/>
                    <a:pt x="15" y="24"/>
                  </a:cubicBezTo>
                  <a:cubicBezTo>
                    <a:pt x="17" y="12"/>
                    <a:pt x="17" y="12"/>
                    <a:pt x="17" y="12"/>
                  </a:cubicBezTo>
                  <a:cubicBezTo>
                    <a:pt x="5" y="10"/>
                    <a:pt x="5" y="10"/>
                    <a:pt x="5" y="10"/>
                  </a:cubicBezTo>
                  <a:cubicBezTo>
                    <a:pt x="2" y="9"/>
                    <a:pt x="0" y="7"/>
                    <a:pt x="1" y="4"/>
                  </a:cubicBezTo>
                  <a:cubicBezTo>
                    <a:pt x="1" y="1"/>
                    <a:pt x="4" y="0"/>
                    <a:pt x="6" y="0"/>
                  </a:cubicBezTo>
                  <a:cubicBezTo>
                    <a:pt x="28" y="4"/>
                    <a:pt x="28" y="4"/>
                    <a:pt x="28" y="4"/>
                  </a:cubicBezTo>
                  <a:cubicBezTo>
                    <a:pt x="25" y="26"/>
                    <a:pt x="25" y="26"/>
                    <a:pt x="25" y="26"/>
                  </a:cubicBezTo>
                  <a:cubicBezTo>
                    <a:pt x="24" y="28"/>
                    <a:pt x="22" y="30"/>
                    <a:pt x="20" y="3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55" name="组合 18"/>
            <p:cNvGrpSpPr/>
            <p:nvPr/>
          </p:nvGrpSpPr>
          <p:grpSpPr>
            <a:xfrm>
              <a:off x="5784850" y="2674938"/>
              <a:ext cx="2108200" cy="1643063"/>
              <a:chOff x="5784850" y="2674938"/>
              <a:chExt cx="2108200" cy="1643063"/>
            </a:xfrm>
            <a:grpFill/>
          </p:grpSpPr>
          <p:sp>
            <p:nvSpPr>
              <p:cNvPr id="1048746" name="Freeform 40"/>
              <p:cNvSpPr/>
              <p:nvPr/>
            </p:nvSpPr>
            <p:spPr bwMode="auto">
              <a:xfrm>
                <a:off x="5980113" y="2674938"/>
                <a:ext cx="1871663" cy="1643063"/>
              </a:xfrm>
              <a:custGeom>
                <a:avLst/>
                <a:gdLst>
                  <a:gd name="T0" fmla="*/ 337 w 499"/>
                  <a:gd name="T1" fmla="*/ 438 h 438"/>
                  <a:gd name="T2" fmla="*/ 157 w 499"/>
                  <a:gd name="T3" fmla="*/ 438 h 438"/>
                  <a:gd name="T4" fmla="*/ 100 w 499"/>
                  <a:gd name="T5" fmla="*/ 406 h 438"/>
                  <a:gd name="T6" fmla="*/ 12 w 499"/>
                  <a:gd name="T7" fmla="*/ 252 h 438"/>
                  <a:gd name="T8" fmla="*/ 12 w 499"/>
                  <a:gd name="T9" fmla="*/ 186 h 438"/>
                  <a:gd name="T10" fmla="*/ 100 w 499"/>
                  <a:gd name="T11" fmla="*/ 32 h 438"/>
                  <a:gd name="T12" fmla="*/ 157 w 499"/>
                  <a:gd name="T13" fmla="*/ 0 h 438"/>
                  <a:gd name="T14" fmla="*/ 335 w 499"/>
                  <a:gd name="T15" fmla="*/ 0 h 438"/>
                  <a:gd name="T16" fmla="*/ 391 w 499"/>
                  <a:gd name="T17" fmla="*/ 32 h 438"/>
                  <a:gd name="T18" fmla="*/ 494 w 499"/>
                  <a:gd name="T19" fmla="*/ 211 h 438"/>
                  <a:gd name="T20" fmla="*/ 488 w 499"/>
                  <a:gd name="T21" fmla="*/ 233 h 438"/>
                  <a:gd name="T22" fmla="*/ 466 w 499"/>
                  <a:gd name="T23" fmla="*/ 227 h 438"/>
                  <a:gd name="T24" fmla="*/ 363 w 499"/>
                  <a:gd name="T25" fmla="*/ 49 h 438"/>
                  <a:gd name="T26" fmla="*/ 335 w 499"/>
                  <a:gd name="T27" fmla="*/ 32 h 438"/>
                  <a:gd name="T28" fmla="*/ 157 w 499"/>
                  <a:gd name="T29" fmla="*/ 32 h 438"/>
                  <a:gd name="T30" fmla="*/ 129 w 499"/>
                  <a:gd name="T31" fmla="*/ 49 h 438"/>
                  <a:gd name="T32" fmla="*/ 40 w 499"/>
                  <a:gd name="T33" fmla="*/ 203 h 438"/>
                  <a:gd name="T34" fmla="*/ 40 w 499"/>
                  <a:gd name="T35" fmla="*/ 235 h 438"/>
                  <a:gd name="T36" fmla="*/ 129 w 499"/>
                  <a:gd name="T37" fmla="*/ 389 h 438"/>
                  <a:gd name="T38" fmla="*/ 157 w 499"/>
                  <a:gd name="T39" fmla="*/ 406 h 438"/>
                  <a:gd name="T40" fmla="*/ 337 w 499"/>
                  <a:gd name="T41" fmla="*/ 406 h 438"/>
                  <a:gd name="T42" fmla="*/ 353 w 499"/>
                  <a:gd name="T43" fmla="*/ 422 h 438"/>
                  <a:gd name="T44" fmla="*/ 337 w 499"/>
                  <a:gd name="T45" fmla="*/ 4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9" h="438">
                    <a:moveTo>
                      <a:pt x="337" y="438"/>
                    </a:moveTo>
                    <a:cubicBezTo>
                      <a:pt x="157" y="438"/>
                      <a:pt x="157" y="438"/>
                      <a:pt x="157" y="438"/>
                    </a:cubicBezTo>
                    <a:cubicBezTo>
                      <a:pt x="134" y="438"/>
                      <a:pt x="112" y="426"/>
                      <a:pt x="100" y="406"/>
                    </a:cubicBezTo>
                    <a:cubicBezTo>
                      <a:pt x="12" y="252"/>
                      <a:pt x="12" y="252"/>
                      <a:pt x="12" y="252"/>
                    </a:cubicBezTo>
                    <a:cubicBezTo>
                      <a:pt x="0" y="231"/>
                      <a:pt x="0" y="206"/>
                      <a:pt x="12" y="186"/>
                    </a:cubicBezTo>
                    <a:cubicBezTo>
                      <a:pt x="100" y="32"/>
                      <a:pt x="100" y="32"/>
                      <a:pt x="100" y="32"/>
                    </a:cubicBezTo>
                    <a:cubicBezTo>
                      <a:pt x="112" y="12"/>
                      <a:pt x="134" y="0"/>
                      <a:pt x="157" y="0"/>
                    </a:cubicBezTo>
                    <a:cubicBezTo>
                      <a:pt x="335" y="0"/>
                      <a:pt x="335" y="0"/>
                      <a:pt x="335" y="0"/>
                    </a:cubicBezTo>
                    <a:cubicBezTo>
                      <a:pt x="358" y="0"/>
                      <a:pt x="380" y="12"/>
                      <a:pt x="391" y="32"/>
                    </a:cubicBezTo>
                    <a:cubicBezTo>
                      <a:pt x="494" y="211"/>
                      <a:pt x="494" y="211"/>
                      <a:pt x="494" y="211"/>
                    </a:cubicBezTo>
                    <a:cubicBezTo>
                      <a:pt x="499" y="219"/>
                      <a:pt x="496" y="229"/>
                      <a:pt x="488" y="233"/>
                    </a:cubicBezTo>
                    <a:cubicBezTo>
                      <a:pt x="480" y="238"/>
                      <a:pt x="470" y="235"/>
                      <a:pt x="466" y="227"/>
                    </a:cubicBezTo>
                    <a:cubicBezTo>
                      <a:pt x="363" y="49"/>
                      <a:pt x="363" y="49"/>
                      <a:pt x="363" y="49"/>
                    </a:cubicBezTo>
                    <a:cubicBezTo>
                      <a:pt x="357" y="39"/>
                      <a:pt x="346" y="32"/>
                      <a:pt x="335" y="32"/>
                    </a:cubicBezTo>
                    <a:cubicBezTo>
                      <a:pt x="157" y="32"/>
                      <a:pt x="157" y="32"/>
                      <a:pt x="157" y="32"/>
                    </a:cubicBezTo>
                    <a:cubicBezTo>
                      <a:pt x="145" y="32"/>
                      <a:pt x="135" y="39"/>
                      <a:pt x="129" y="49"/>
                    </a:cubicBezTo>
                    <a:cubicBezTo>
                      <a:pt x="40" y="203"/>
                      <a:pt x="40" y="203"/>
                      <a:pt x="40" y="203"/>
                    </a:cubicBezTo>
                    <a:cubicBezTo>
                      <a:pt x="34" y="213"/>
                      <a:pt x="34" y="225"/>
                      <a:pt x="40" y="235"/>
                    </a:cubicBezTo>
                    <a:cubicBezTo>
                      <a:pt x="129" y="389"/>
                      <a:pt x="129" y="389"/>
                      <a:pt x="129" y="389"/>
                    </a:cubicBezTo>
                    <a:cubicBezTo>
                      <a:pt x="135" y="399"/>
                      <a:pt x="145" y="406"/>
                      <a:pt x="157" y="406"/>
                    </a:cubicBezTo>
                    <a:cubicBezTo>
                      <a:pt x="337" y="406"/>
                      <a:pt x="337" y="406"/>
                      <a:pt x="337" y="406"/>
                    </a:cubicBezTo>
                    <a:cubicBezTo>
                      <a:pt x="346" y="406"/>
                      <a:pt x="353" y="413"/>
                      <a:pt x="353" y="422"/>
                    </a:cubicBezTo>
                    <a:cubicBezTo>
                      <a:pt x="353" y="431"/>
                      <a:pt x="346" y="438"/>
                      <a:pt x="337" y="438"/>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47" name="Freeform 42"/>
              <p:cNvSpPr/>
              <p:nvPr/>
            </p:nvSpPr>
            <p:spPr bwMode="auto">
              <a:xfrm>
                <a:off x="6400800" y="3054350"/>
                <a:ext cx="989013" cy="884238"/>
              </a:xfrm>
              <a:custGeom>
                <a:avLst/>
                <a:gdLst>
                  <a:gd name="T0" fmla="*/ 53 w 264"/>
                  <a:gd name="T1" fmla="*/ 217 h 236"/>
                  <a:gd name="T2" fmla="*/ 7 w 264"/>
                  <a:gd name="T3" fmla="*/ 137 h 236"/>
                  <a:gd name="T4" fmla="*/ 7 w 264"/>
                  <a:gd name="T5" fmla="*/ 99 h 236"/>
                  <a:gd name="T6" fmla="*/ 53 w 264"/>
                  <a:gd name="T7" fmla="*/ 19 h 236"/>
                  <a:gd name="T8" fmla="*/ 86 w 264"/>
                  <a:gd name="T9" fmla="*/ 0 h 236"/>
                  <a:gd name="T10" fmla="*/ 178 w 264"/>
                  <a:gd name="T11" fmla="*/ 0 h 236"/>
                  <a:gd name="T12" fmla="*/ 211 w 264"/>
                  <a:gd name="T13" fmla="*/ 19 h 236"/>
                  <a:gd name="T14" fmla="*/ 257 w 264"/>
                  <a:gd name="T15" fmla="*/ 99 h 236"/>
                  <a:gd name="T16" fmla="*/ 257 w 264"/>
                  <a:gd name="T17" fmla="*/ 137 h 236"/>
                  <a:gd name="T18" fmla="*/ 211 w 264"/>
                  <a:gd name="T19" fmla="*/ 217 h 236"/>
                  <a:gd name="T20" fmla="*/ 178 w 264"/>
                  <a:gd name="T21" fmla="*/ 236 h 236"/>
                  <a:gd name="T22" fmla="*/ 86 w 264"/>
                  <a:gd name="T23" fmla="*/ 236 h 236"/>
                  <a:gd name="T24" fmla="*/ 53 w 264"/>
                  <a:gd name="T25" fmla="*/ 217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4" h="236">
                    <a:moveTo>
                      <a:pt x="53" y="217"/>
                    </a:moveTo>
                    <a:cubicBezTo>
                      <a:pt x="7" y="137"/>
                      <a:pt x="7" y="137"/>
                      <a:pt x="7" y="137"/>
                    </a:cubicBezTo>
                    <a:cubicBezTo>
                      <a:pt x="0" y="125"/>
                      <a:pt x="0" y="111"/>
                      <a:pt x="7" y="99"/>
                    </a:cubicBezTo>
                    <a:cubicBezTo>
                      <a:pt x="53" y="19"/>
                      <a:pt x="53" y="19"/>
                      <a:pt x="53" y="19"/>
                    </a:cubicBezTo>
                    <a:cubicBezTo>
                      <a:pt x="60" y="7"/>
                      <a:pt x="73" y="0"/>
                      <a:pt x="86" y="0"/>
                    </a:cubicBezTo>
                    <a:cubicBezTo>
                      <a:pt x="178" y="0"/>
                      <a:pt x="178" y="0"/>
                      <a:pt x="178" y="0"/>
                    </a:cubicBezTo>
                    <a:cubicBezTo>
                      <a:pt x="192" y="0"/>
                      <a:pt x="204" y="7"/>
                      <a:pt x="211" y="19"/>
                    </a:cubicBezTo>
                    <a:cubicBezTo>
                      <a:pt x="257" y="99"/>
                      <a:pt x="257" y="99"/>
                      <a:pt x="257" y="99"/>
                    </a:cubicBezTo>
                    <a:cubicBezTo>
                      <a:pt x="264" y="111"/>
                      <a:pt x="264" y="125"/>
                      <a:pt x="257" y="137"/>
                    </a:cubicBezTo>
                    <a:cubicBezTo>
                      <a:pt x="211" y="217"/>
                      <a:pt x="211" y="217"/>
                      <a:pt x="211" y="217"/>
                    </a:cubicBezTo>
                    <a:cubicBezTo>
                      <a:pt x="204" y="228"/>
                      <a:pt x="192" y="236"/>
                      <a:pt x="178" y="236"/>
                    </a:cubicBezTo>
                    <a:cubicBezTo>
                      <a:pt x="86" y="236"/>
                      <a:pt x="86" y="236"/>
                      <a:pt x="86" y="236"/>
                    </a:cubicBezTo>
                    <a:cubicBezTo>
                      <a:pt x="73" y="236"/>
                      <a:pt x="60" y="228"/>
                      <a:pt x="53"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48" name="Freeform 48"/>
              <p:cNvSpPr/>
              <p:nvPr/>
            </p:nvSpPr>
            <p:spPr bwMode="auto">
              <a:xfrm>
                <a:off x="7356475" y="3767138"/>
                <a:ext cx="536575" cy="534988"/>
              </a:xfrm>
              <a:custGeom>
                <a:avLst/>
                <a:gdLst>
                  <a:gd name="T0" fmla="*/ 100 w 143"/>
                  <a:gd name="T1" fmla="*/ 143 h 143"/>
                  <a:gd name="T2" fmla="*/ 94 w 143"/>
                  <a:gd name="T3" fmla="*/ 143 h 143"/>
                  <a:gd name="T4" fmla="*/ 31 w 143"/>
                  <a:gd name="T5" fmla="*/ 79 h 143"/>
                  <a:gd name="T6" fmla="*/ 37 w 143"/>
                  <a:gd name="T7" fmla="*/ 45 h 143"/>
                  <a:gd name="T8" fmla="*/ 33 w 143"/>
                  <a:gd name="T9" fmla="*/ 32 h 143"/>
                  <a:gd name="T10" fmla="*/ 2 w 143"/>
                  <a:gd name="T11" fmla="*/ 10 h 143"/>
                  <a:gd name="T12" fmla="*/ 1 w 143"/>
                  <a:gd name="T13" fmla="*/ 3 h 143"/>
                  <a:gd name="T14" fmla="*/ 8 w 143"/>
                  <a:gd name="T15" fmla="*/ 2 h 143"/>
                  <a:gd name="T16" fmla="*/ 39 w 143"/>
                  <a:gd name="T17" fmla="*/ 24 h 143"/>
                  <a:gd name="T18" fmla="*/ 46 w 143"/>
                  <a:gd name="T19" fmla="*/ 49 h 143"/>
                  <a:gd name="T20" fmla="*/ 41 w 143"/>
                  <a:gd name="T21" fmla="*/ 79 h 143"/>
                  <a:gd name="T22" fmla="*/ 95 w 143"/>
                  <a:gd name="T23" fmla="*/ 133 h 143"/>
                  <a:gd name="T24" fmla="*/ 135 w 143"/>
                  <a:gd name="T25" fmla="*/ 122 h 143"/>
                  <a:gd name="T26" fmla="*/ 142 w 143"/>
                  <a:gd name="T27" fmla="*/ 123 h 143"/>
                  <a:gd name="T28" fmla="*/ 140 w 143"/>
                  <a:gd name="T29" fmla="*/ 130 h 143"/>
                  <a:gd name="T30" fmla="*/ 100 w 143"/>
                  <a:gd name="T31"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43">
                    <a:moveTo>
                      <a:pt x="100" y="143"/>
                    </a:moveTo>
                    <a:cubicBezTo>
                      <a:pt x="98" y="143"/>
                      <a:pt x="96" y="143"/>
                      <a:pt x="94" y="143"/>
                    </a:cubicBezTo>
                    <a:cubicBezTo>
                      <a:pt x="61" y="140"/>
                      <a:pt x="34" y="113"/>
                      <a:pt x="31" y="79"/>
                    </a:cubicBezTo>
                    <a:cubicBezTo>
                      <a:pt x="30" y="67"/>
                      <a:pt x="32" y="56"/>
                      <a:pt x="37" y="45"/>
                    </a:cubicBezTo>
                    <a:cubicBezTo>
                      <a:pt x="39" y="40"/>
                      <a:pt x="37" y="35"/>
                      <a:pt x="33" y="32"/>
                    </a:cubicBezTo>
                    <a:cubicBezTo>
                      <a:pt x="2" y="10"/>
                      <a:pt x="2" y="10"/>
                      <a:pt x="2" y="10"/>
                    </a:cubicBezTo>
                    <a:cubicBezTo>
                      <a:pt x="0" y="8"/>
                      <a:pt x="0" y="5"/>
                      <a:pt x="1" y="3"/>
                    </a:cubicBezTo>
                    <a:cubicBezTo>
                      <a:pt x="3" y="1"/>
                      <a:pt x="6" y="0"/>
                      <a:pt x="8" y="2"/>
                    </a:cubicBezTo>
                    <a:cubicBezTo>
                      <a:pt x="39" y="24"/>
                      <a:pt x="39" y="24"/>
                      <a:pt x="39" y="24"/>
                    </a:cubicBezTo>
                    <a:cubicBezTo>
                      <a:pt x="47" y="30"/>
                      <a:pt x="50" y="40"/>
                      <a:pt x="46" y="49"/>
                    </a:cubicBezTo>
                    <a:cubicBezTo>
                      <a:pt x="41" y="58"/>
                      <a:pt x="40" y="68"/>
                      <a:pt x="41" y="79"/>
                    </a:cubicBezTo>
                    <a:cubicBezTo>
                      <a:pt x="43" y="107"/>
                      <a:pt x="66" y="131"/>
                      <a:pt x="95" y="133"/>
                    </a:cubicBezTo>
                    <a:cubicBezTo>
                      <a:pt x="109" y="134"/>
                      <a:pt x="123" y="130"/>
                      <a:pt x="135" y="122"/>
                    </a:cubicBezTo>
                    <a:cubicBezTo>
                      <a:pt x="137" y="120"/>
                      <a:pt x="140" y="121"/>
                      <a:pt x="142" y="123"/>
                    </a:cubicBezTo>
                    <a:cubicBezTo>
                      <a:pt x="143" y="125"/>
                      <a:pt x="143" y="128"/>
                      <a:pt x="140" y="130"/>
                    </a:cubicBezTo>
                    <a:cubicBezTo>
                      <a:pt x="129" y="138"/>
                      <a:pt x="114" y="143"/>
                      <a:pt x="100" y="143"/>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49" name="Freeform 52"/>
              <p:cNvSpPr/>
              <p:nvPr/>
            </p:nvSpPr>
            <p:spPr bwMode="auto">
              <a:xfrm>
                <a:off x="5784850" y="3894138"/>
                <a:ext cx="365125" cy="258763"/>
              </a:xfrm>
              <a:custGeom>
                <a:avLst/>
                <a:gdLst>
                  <a:gd name="T0" fmla="*/ 78 w 230"/>
                  <a:gd name="T1" fmla="*/ 68 h 163"/>
                  <a:gd name="T2" fmla="*/ 208 w 230"/>
                  <a:gd name="T3" fmla="*/ 0 h 163"/>
                  <a:gd name="T4" fmla="*/ 230 w 230"/>
                  <a:gd name="T5" fmla="*/ 38 h 163"/>
                  <a:gd name="T6" fmla="*/ 0 w 230"/>
                  <a:gd name="T7" fmla="*/ 163 h 163"/>
                  <a:gd name="T8" fmla="*/ 62 w 230"/>
                  <a:gd name="T9" fmla="*/ 33 h 163"/>
                  <a:gd name="T10" fmla="*/ 78 w 230"/>
                  <a:gd name="T11" fmla="*/ 68 h 163"/>
                </a:gdLst>
                <a:ahLst/>
                <a:cxnLst>
                  <a:cxn ang="0">
                    <a:pos x="T0" y="T1"/>
                  </a:cxn>
                  <a:cxn ang="0">
                    <a:pos x="T2" y="T3"/>
                  </a:cxn>
                  <a:cxn ang="0">
                    <a:pos x="T4" y="T5"/>
                  </a:cxn>
                  <a:cxn ang="0">
                    <a:pos x="T6" y="T7"/>
                  </a:cxn>
                  <a:cxn ang="0">
                    <a:pos x="T8" y="T9"/>
                  </a:cxn>
                  <a:cxn ang="0">
                    <a:pos x="T10" y="T11"/>
                  </a:cxn>
                </a:cxnLst>
                <a:rect l="0" t="0" r="r" b="b"/>
                <a:pathLst>
                  <a:path w="230" h="163">
                    <a:moveTo>
                      <a:pt x="78" y="68"/>
                    </a:moveTo>
                    <a:lnTo>
                      <a:pt x="208" y="0"/>
                    </a:lnTo>
                    <a:lnTo>
                      <a:pt x="230" y="38"/>
                    </a:lnTo>
                    <a:lnTo>
                      <a:pt x="0" y="163"/>
                    </a:lnTo>
                    <a:lnTo>
                      <a:pt x="62" y="33"/>
                    </a:lnTo>
                    <a:lnTo>
                      <a:pt x="78" y="68"/>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56" name="组合 26"/>
          <p:cNvGrpSpPr/>
          <p:nvPr/>
        </p:nvGrpSpPr>
        <p:grpSpPr>
          <a:xfrm>
            <a:off x="3949667" y="3840895"/>
            <a:ext cx="2160588" cy="1646238"/>
            <a:chOff x="4011613" y="3767138"/>
            <a:chExt cx="2160588" cy="1646238"/>
          </a:xfrm>
          <a:solidFill>
            <a:srgbClr val="203B56"/>
          </a:solidFill>
        </p:grpSpPr>
        <p:sp>
          <p:nvSpPr>
            <p:cNvPr id="1048750" name="Freeform 45"/>
            <p:cNvSpPr/>
            <p:nvPr/>
          </p:nvSpPr>
          <p:spPr bwMode="auto">
            <a:xfrm>
              <a:off x="4011613" y="3773488"/>
              <a:ext cx="104775" cy="112713"/>
            </a:xfrm>
            <a:custGeom>
              <a:avLst/>
              <a:gdLst>
                <a:gd name="T0" fmla="*/ 22 w 28"/>
                <a:gd name="T1" fmla="*/ 30 h 30"/>
                <a:gd name="T2" fmla="*/ 21 w 28"/>
                <a:gd name="T3" fmla="*/ 30 h 30"/>
                <a:gd name="T4" fmla="*/ 0 w 28"/>
                <a:gd name="T5" fmla="*/ 27 h 30"/>
                <a:gd name="T6" fmla="*/ 3 w 28"/>
                <a:gd name="T7" fmla="*/ 5 h 30"/>
                <a:gd name="T8" fmla="*/ 9 w 28"/>
                <a:gd name="T9" fmla="*/ 1 h 30"/>
                <a:gd name="T10" fmla="*/ 13 w 28"/>
                <a:gd name="T11" fmla="*/ 6 h 30"/>
                <a:gd name="T12" fmla="*/ 11 w 28"/>
                <a:gd name="T13" fmla="*/ 18 h 30"/>
                <a:gd name="T14" fmla="*/ 23 w 28"/>
                <a:gd name="T15" fmla="*/ 20 h 30"/>
                <a:gd name="T16" fmla="*/ 27 w 28"/>
                <a:gd name="T17" fmla="*/ 26 h 30"/>
                <a:gd name="T18" fmla="*/ 22 w 28"/>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0">
                  <a:moveTo>
                    <a:pt x="22" y="30"/>
                  </a:moveTo>
                  <a:cubicBezTo>
                    <a:pt x="22" y="30"/>
                    <a:pt x="22" y="30"/>
                    <a:pt x="21" y="30"/>
                  </a:cubicBezTo>
                  <a:cubicBezTo>
                    <a:pt x="0" y="27"/>
                    <a:pt x="0" y="27"/>
                    <a:pt x="0" y="27"/>
                  </a:cubicBezTo>
                  <a:cubicBezTo>
                    <a:pt x="3" y="5"/>
                    <a:pt x="3" y="5"/>
                    <a:pt x="3" y="5"/>
                  </a:cubicBezTo>
                  <a:cubicBezTo>
                    <a:pt x="4" y="2"/>
                    <a:pt x="6" y="0"/>
                    <a:pt x="9" y="1"/>
                  </a:cubicBezTo>
                  <a:cubicBezTo>
                    <a:pt x="11" y="1"/>
                    <a:pt x="13" y="4"/>
                    <a:pt x="13" y="6"/>
                  </a:cubicBezTo>
                  <a:cubicBezTo>
                    <a:pt x="11" y="18"/>
                    <a:pt x="11" y="18"/>
                    <a:pt x="11" y="18"/>
                  </a:cubicBezTo>
                  <a:cubicBezTo>
                    <a:pt x="23" y="20"/>
                    <a:pt x="23" y="20"/>
                    <a:pt x="23" y="20"/>
                  </a:cubicBezTo>
                  <a:cubicBezTo>
                    <a:pt x="26" y="21"/>
                    <a:pt x="28" y="23"/>
                    <a:pt x="27" y="26"/>
                  </a:cubicBezTo>
                  <a:cubicBezTo>
                    <a:pt x="27" y="28"/>
                    <a:pt x="25" y="30"/>
                    <a:pt x="22" y="3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51" name="Freeform 47"/>
            <p:cNvSpPr/>
            <p:nvPr/>
          </p:nvSpPr>
          <p:spPr bwMode="auto">
            <a:xfrm>
              <a:off x="4256088" y="4202113"/>
              <a:ext cx="104775" cy="112713"/>
            </a:xfrm>
            <a:custGeom>
              <a:avLst/>
              <a:gdLst>
                <a:gd name="T0" fmla="*/ 19 w 28"/>
                <a:gd name="T1" fmla="*/ 30 h 30"/>
                <a:gd name="T2" fmla="*/ 18 w 28"/>
                <a:gd name="T3" fmla="*/ 30 h 30"/>
                <a:gd name="T4" fmla="*/ 14 w 28"/>
                <a:gd name="T5" fmla="*/ 24 h 30"/>
                <a:gd name="T6" fmla="*/ 16 w 28"/>
                <a:gd name="T7" fmla="*/ 12 h 30"/>
                <a:gd name="T8" fmla="*/ 4 w 28"/>
                <a:gd name="T9" fmla="*/ 10 h 30"/>
                <a:gd name="T10" fmla="*/ 0 w 28"/>
                <a:gd name="T11" fmla="*/ 4 h 30"/>
                <a:gd name="T12" fmla="*/ 6 w 28"/>
                <a:gd name="T13" fmla="*/ 0 h 30"/>
                <a:gd name="T14" fmla="*/ 28 w 28"/>
                <a:gd name="T15" fmla="*/ 4 h 30"/>
                <a:gd name="T16" fmla="*/ 24 w 28"/>
                <a:gd name="T17" fmla="*/ 26 h 30"/>
                <a:gd name="T18" fmla="*/ 19 w 28"/>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0">
                  <a:moveTo>
                    <a:pt x="19" y="30"/>
                  </a:moveTo>
                  <a:cubicBezTo>
                    <a:pt x="19" y="30"/>
                    <a:pt x="19" y="30"/>
                    <a:pt x="18" y="30"/>
                  </a:cubicBezTo>
                  <a:cubicBezTo>
                    <a:pt x="16" y="29"/>
                    <a:pt x="14" y="27"/>
                    <a:pt x="14" y="24"/>
                  </a:cubicBezTo>
                  <a:cubicBezTo>
                    <a:pt x="16" y="12"/>
                    <a:pt x="16" y="12"/>
                    <a:pt x="16" y="12"/>
                  </a:cubicBezTo>
                  <a:cubicBezTo>
                    <a:pt x="4" y="10"/>
                    <a:pt x="4" y="10"/>
                    <a:pt x="4" y="10"/>
                  </a:cubicBezTo>
                  <a:cubicBezTo>
                    <a:pt x="1" y="9"/>
                    <a:pt x="0" y="7"/>
                    <a:pt x="0" y="4"/>
                  </a:cubicBezTo>
                  <a:cubicBezTo>
                    <a:pt x="0" y="1"/>
                    <a:pt x="3" y="0"/>
                    <a:pt x="6" y="0"/>
                  </a:cubicBezTo>
                  <a:cubicBezTo>
                    <a:pt x="28" y="4"/>
                    <a:pt x="28" y="4"/>
                    <a:pt x="28" y="4"/>
                  </a:cubicBezTo>
                  <a:cubicBezTo>
                    <a:pt x="24" y="26"/>
                    <a:pt x="24" y="26"/>
                    <a:pt x="24" y="26"/>
                  </a:cubicBezTo>
                  <a:cubicBezTo>
                    <a:pt x="24" y="28"/>
                    <a:pt x="21" y="30"/>
                    <a:pt x="19" y="3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57" name="组合 29"/>
            <p:cNvGrpSpPr/>
            <p:nvPr/>
          </p:nvGrpSpPr>
          <p:grpSpPr>
            <a:xfrm>
              <a:off x="4014788" y="3767138"/>
              <a:ext cx="2157413" cy="1646238"/>
              <a:chOff x="4014788" y="3767138"/>
              <a:chExt cx="2157413" cy="1646238"/>
            </a:xfrm>
            <a:grpFill/>
          </p:grpSpPr>
          <p:sp>
            <p:nvSpPr>
              <p:cNvPr id="1048752" name="Freeform 38"/>
              <p:cNvSpPr/>
              <p:nvPr/>
            </p:nvSpPr>
            <p:spPr bwMode="auto">
              <a:xfrm>
                <a:off x="4067175" y="3767138"/>
                <a:ext cx="1871663" cy="1646238"/>
              </a:xfrm>
              <a:custGeom>
                <a:avLst/>
                <a:gdLst>
                  <a:gd name="T0" fmla="*/ 342 w 499"/>
                  <a:gd name="T1" fmla="*/ 439 h 439"/>
                  <a:gd name="T2" fmla="*/ 164 w 499"/>
                  <a:gd name="T3" fmla="*/ 439 h 439"/>
                  <a:gd name="T4" fmla="*/ 108 w 499"/>
                  <a:gd name="T5" fmla="*/ 406 h 439"/>
                  <a:gd name="T6" fmla="*/ 5 w 499"/>
                  <a:gd name="T7" fmla="*/ 228 h 439"/>
                  <a:gd name="T8" fmla="*/ 11 w 499"/>
                  <a:gd name="T9" fmla="*/ 205 h 439"/>
                  <a:gd name="T10" fmla="*/ 33 w 499"/>
                  <a:gd name="T11" fmla="*/ 211 h 439"/>
                  <a:gd name="T12" fmla="*/ 136 w 499"/>
                  <a:gd name="T13" fmla="*/ 390 h 439"/>
                  <a:gd name="T14" fmla="*/ 164 w 499"/>
                  <a:gd name="T15" fmla="*/ 406 h 439"/>
                  <a:gd name="T16" fmla="*/ 342 w 499"/>
                  <a:gd name="T17" fmla="*/ 406 h 439"/>
                  <a:gd name="T18" fmla="*/ 370 w 499"/>
                  <a:gd name="T19" fmla="*/ 390 h 439"/>
                  <a:gd name="T20" fmla="*/ 459 w 499"/>
                  <a:gd name="T21" fmla="*/ 236 h 439"/>
                  <a:gd name="T22" fmla="*/ 459 w 499"/>
                  <a:gd name="T23" fmla="*/ 203 h 439"/>
                  <a:gd name="T24" fmla="*/ 370 w 499"/>
                  <a:gd name="T25" fmla="*/ 49 h 439"/>
                  <a:gd name="T26" fmla="*/ 342 w 499"/>
                  <a:gd name="T27" fmla="*/ 33 h 439"/>
                  <a:gd name="T28" fmla="*/ 162 w 499"/>
                  <a:gd name="T29" fmla="*/ 33 h 439"/>
                  <a:gd name="T30" fmla="*/ 146 w 499"/>
                  <a:gd name="T31" fmla="*/ 16 h 439"/>
                  <a:gd name="T32" fmla="*/ 162 w 499"/>
                  <a:gd name="T33" fmla="*/ 0 h 439"/>
                  <a:gd name="T34" fmla="*/ 342 w 499"/>
                  <a:gd name="T35" fmla="*/ 0 h 439"/>
                  <a:gd name="T36" fmla="*/ 399 w 499"/>
                  <a:gd name="T37" fmla="*/ 33 h 439"/>
                  <a:gd name="T38" fmla="*/ 487 w 499"/>
                  <a:gd name="T39" fmla="*/ 187 h 439"/>
                  <a:gd name="T40" fmla="*/ 487 w 499"/>
                  <a:gd name="T41" fmla="*/ 252 h 439"/>
                  <a:gd name="T42" fmla="*/ 399 w 499"/>
                  <a:gd name="T43" fmla="*/ 406 h 439"/>
                  <a:gd name="T44" fmla="*/ 342 w 499"/>
                  <a:gd name="T45" fmla="*/ 439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9" h="439">
                    <a:moveTo>
                      <a:pt x="342" y="439"/>
                    </a:moveTo>
                    <a:cubicBezTo>
                      <a:pt x="164" y="439"/>
                      <a:pt x="164" y="439"/>
                      <a:pt x="164" y="439"/>
                    </a:cubicBezTo>
                    <a:cubicBezTo>
                      <a:pt x="141" y="439"/>
                      <a:pt x="119" y="426"/>
                      <a:pt x="108" y="406"/>
                    </a:cubicBezTo>
                    <a:cubicBezTo>
                      <a:pt x="5" y="228"/>
                      <a:pt x="5" y="228"/>
                      <a:pt x="5" y="228"/>
                    </a:cubicBezTo>
                    <a:cubicBezTo>
                      <a:pt x="0" y="220"/>
                      <a:pt x="3" y="210"/>
                      <a:pt x="11" y="205"/>
                    </a:cubicBezTo>
                    <a:cubicBezTo>
                      <a:pt x="19" y="201"/>
                      <a:pt x="29" y="203"/>
                      <a:pt x="33" y="211"/>
                    </a:cubicBezTo>
                    <a:cubicBezTo>
                      <a:pt x="136" y="390"/>
                      <a:pt x="136" y="390"/>
                      <a:pt x="136" y="390"/>
                    </a:cubicBezTo>
                    <a:cubicBezTo>
                      <a:pt x="142" y="400"/>
                      <a:pt x="153" y="406"/>
                      <a:pt x="164" y="406"/>
                    </a:cubicBezTo>
                    <a:cubicBezTo>
                      <a:pt x="342" y="406"/>
                      <a:pt x="342" y="406"/>
                      <a:pt x="342" y="406"/>
                    </a:cubicBezTo>
                    <a:cubicBezTo>
                      <a:pt x="354" y="406"/>
                      <a:pt x="364" y="400"/>
                      <a:pt x="370" y="390"/>
                    </a:cubicBezTo>
                    <a:cubicBezTo>
                      <a:pt x="459" y="236"/>
                      <a:pt x="459" y="236"/>
                      <a:pt x="459" y="236"/>
                    </a:cubicBezTo>
                    <a:cubicBezTo>
                      <a:pt x="465" y="226"/>
                      <a:pt x="465" y="213"/>
                      <a:pt x="459" y="203"/>
                    </a:cubicBezTo>
                    <a:cubicBezTo>
                      <a:pt x="370" y="49"/>
                      <a:pt x="370" y="49"/>
                      <a:pt x="370" y="49"/>
                    </a:cubicBezTo>
                    <a:cubicBezTo>
                      <a:pt x="364" y="39"/>
                      <a:pt x="354" y="33"/>
                      <a:pt x="342" y="33"/>
                    </a:cubicBezTo>
                    <a:cubicBezTo>
                      <a:pt x="162" y="33"/>
                      <a:pt x="162" y="33"/>
                      <a:pt x="162" y="33"/>
                    </a:cubicBezTo>
                    <a:cubicBezTo>
                      <a:pt x="153" y="33"/>
                      <a:pt x="146" y="25"/>
                      <a:pt x="146" y="16"/>
                    </a:cubicBezTo>
                    <a:cubicBezTo>
                      <a:pt x="146" y="7"/>
                      <a:pt x="153" y="0"/>
                      <a:pt x="162" y="0"/>
                    </a:cubicBezTo>
                    <a:cubicBezTo>
                      <a:pt x="342" y="0"/>
                      <a:pt x="342" y="0"/>
                      <a:pt x="342" y="0"/>
                    </a:cubicBezTo>
                    <a:cubicBezTo>
                      <a:pt x="365" y="0"/>
                      <a:pt x="387" y="13"/>
                      <a:pt x="399" y="33"/>
                    </a:cubicBezTo>
                    <a:cubicBezTo>
                      <a:pt x="487" y="187"/>
                      <a:pt x="487" y="187"/>
                      <a:pt x="487" y="187"/>
                    </a:cubicBezTo>
                    <a:cubicBezTo>
                      <a:pt x="499" y="207"/>
                      <a:pt x="499" y="232"/>
                      <a:pt x="487" y="252"/>
                    </a:cubicBezTo>
                    <a:cubicBezTo>
                      <a:pt x="399" y="406"/>
                      <a:pt x="399" y="406"/>
                      <a:pt x="399" y="406"/>
                    </a:cubicBezTo>
                    <a:cubicBezTo>
                      <a:pt x="387" y="426"/>
                      <a:pt x="365" y="439"/>
                      <a:pt x="342" y="439"/>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1048753" name="Freeform 41"/>
              <p:cNvSpPr/>
              <p:nvPr/>
            </p:nvSpPr>
            <p:spPr bwMode="auto">
              <a:xfrm>
                <a:off x="4521200" y="4149725"/>
                <a:ext cx="990600" cy="881063"/>
              </a:xfrm>
              <a:custGeom>
                <a:avLst/>
                <a:gdLst>
                  <a:gd name="T0" fmla="*/ 53 w 264"/>
                  <a:gd name="T1" fmla="*/ 216 h 235"/>
                  <a:gd name="T2" fmla="*/ 7 w 264"/>
                  <a:gd name="T3" fmla="*/ 136 h 235"/>
                  <a:gd name="T4" fmla="*/ 7 w 264"/>
                  <a:gd name="T5" fmla="*/ 98 h 235"/>
                  <a:gd name="T6" fmla="*/ 53 w 264"/>
                  <a:gd name="T7" fmla="*/ 19 h 235"/>
                  <a:gd name="T8" fmla="*/ 86 w 264"/>
                  <a:gd name="T9" fmla="*/ 0 h 235"/>
                  <a:gd name="T10" fmla="*/ 178 w 264"/>
                  <a:gd name="T11" fmla="*/ 0 h 235"/>
                  <a:gd name="T12" fmla="*/ 211 w 264"/>
                  <a:gd name="T13" fmla="*/ 19 h 235"/>
                  <a:gd name="T14" fmla="*/ 257 w 264"/>
                  <a:gd name="T15" fmla="*/ 98 h 235"/>
                  <a:gd name="T16" fmla="*/ 257 w 264"/>
                  <a:gd name="T17" fmla="*/ 136 h 235"/>
                  <a:gd name="T18" fmla="*/ 211 w 264"/>
                  <a:gd name="T19" fmla="*/ 216 h 235"/>
                  <a:gd name="T20" fmla="*/ 178 w 264"/>
                  <a:gd name="T21" fmla="*/ 235 h 235"/>
                  <a:gd name="T22" fmla="*/ 86 w 264"/>
                  <a:gd name="T23" fmla="*/ 235 h 235"/>
                  <a:gd name="T24" fmla="*/ 53 w 264"/>
                  <a:gd name="T25" fmla="*/ 216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4" h="235">
                    <a:moveTo>
                      <a:pt x="53" y="216"/>
                    </a:moveTo>
                    <a:cubicBezTo>
                      <a:pt x="7" y="136"/>
                      <a:pt x="7" y="136"/>
                      <a:pt x="7" y="136"/>
                    </a:cubicBezTo>
                    <a:cubicBezTo>
                      <a:pt x="0" y="125"/>
                      <a:pt x="0" y="110"/>
                      <a:pt x="7" y="98"/>
                    </a:cubicBezTo>
                    <a:cubicBezTo>
                      <a:pt x="53" y="19"/>
                      <a:pt x="53" y="19"/>
                      <a:pt x="53" y="19"/>
                    </a:cubicBezTo>
                    <a:cubicBezTo>
                      <a:pt x="60" y="7"/>
                      <a:pt x="73" y="0"/>
                      <a:pt x="86" y="0"/>
                    </a:cubicBezTo>
                    <a:cubicBezTo>
                      <a:pt x="178" y="0"/>
                      <a:pt x="178" y="0"/>
                      <a:pt x="178" y="0"/>
                    </a:cubicBezTo>
                    <a:cubicBezTo>
                      <a:pt x="192" y="0"/>
                      <a:pt x="204" y="7"/>
                      <a:pt x="211" y="19"/>
                    </a:cubicBezTo>
                    <a:cubicBezTo>
                      <a:pt x="257" y="98"/>
                      <a:pt x="257" y="98"/>
                      <a:pt x="257" y="98"/>
                    </a:cubicBezTo>
                    <a:cubicBezTo>
                      <a:pt x="264" y="110"/>
                      <a:pt x="264" y="125"/>
                      <a:pt x="257" y="136"/>
                    </a:cubicBezTo>
                    <a:cubicBezTo>
                      <a:pt x="211" y="216"/>
                      <a:pt x="211" y="216"/>
                      <a:pt x="211" y="216"/>
                    </a:cubicBezTo>
                    <a:cubicBezTo>
                      <a:pt x="204" y="228"/>
                      <a:pt x="192" y="235"/>
                      <a:pt x="178" y="235"/>
                    </a:cubicBezTo>
                    <a:cubicBezTo>
                      <a:pt x="86" y="235"/>
                      <a:pt x="86" y="235"/>
                      <a:pt x="86" y="235"/>
                    </a:cubicBezTo>
                    <a:cubicBezTo>
                      <a:pt x="73" y="235"/>
                      <a:pt x="60" y="228"/>
                      <a:pt x="53" y="216"/>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54" name="Freeform 44"/>
              <p:cNvSpPr/>
              <p:nvPr/>
            </p:nvSpPr>
            <p:spPr bwMode="auto">
              <a:xfrm>
                <a:off x="4014788" y="3778250"/>
                <a:ext cx="533400" cy="523875"/>
              </a:xfrm>
              <a:custGeom>
                <a:avLst/>
                <a:gdLst>
                  <a:gd name="T0" fmla="*/ 137 w 142"/>
                  <a:gd name="T1" fmla="*/ 140 h 140"/>
                  <a:gd name="T2" fmla="*/ 134 w 142"/>
                  <a:gd name="T3" fmla="*/ 139 h 140"/>
                  <a:gd name="T4" fmla="*/ 104 w 142"/>
                  <a:gd name="T5" fmla="*/ 118 h 140"/>
                  <a:gd name="T6" fmla="*/ 100 w 142"/>
                  <a:gd name="T7" fmla="*/ 97 h 140"/>
                  <a:gd name="T8" fmla="*/ 106 w 142"/>
                  <a:gd name="T9" fmla="*/ 65 h 140"/>
                  <a:gd name="T10" fmla="*/ 52 w 142"/>
                  <a:gd name="T11" fmla="*/ 11 h 140"/>
                  <a:gd name="T12" fmla="*/ 8 w 142"/>
                  <a:gd name="T13" fmla="*/ 24 h 140"/>
                  <a:gd name="T14" fmla="*/ 1 w 142"/>
                  <a:gd name="T15" fmla="*/ 24 h 140"/>
                  <a:gd name="T16" fmla="*/ 2 w 142"/>
                  <a:gd name="T17" fmla="*/ 17 h 140"/>
                  <a:gd name="T18" fmla="*/ 53 w 142"/>
                  <a:gd name="T19" fmla="*/ 1 h 140"/>
                  <a:gd name="T20" fmla="*/ 115 w 142"/>
                  <a:gd name="T21" fmla="*/ 64 h 140"/>
                  <a:gd name="T22" fmla="*/ 108 w 142"/>
                  <a:gd name="T23" fmla="*/ 102 h 140"/>
                  <a:gd name="T24" fmla="*/ 110 w 142"/>
                  <a:gd name="T25" fmla="*/ 110 h 140"/>
                  <a:gd name="T26" fmla="*/ 140 w 142"/>
                  <a:gd name="T27" fmla="*/ 131 h 140"/>
                  <a:gd name="T28" fmla="*/ 141 w 142"/>
                  <a:gd name="T29" fmla="*/ 138 h 140"/>
                  <a:gd name="T30" fmla="*/ 137 w 142"/>
                  <a:gd name="T31"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2" h="140">
                    <a:moveTo>
                      <a:pt x="137" y="140"/>
                    </a:moveTo>
                    <a:cubicBezTo>
                      <a:pt x="136" y="140"/>
                      <a:pt x="135" y="140"/>
                      <a:pt x="134" y="139"/>
                    </a:cubicBezTo>
                    <a:cubicBezTo>
                      <a:pt x="104" y="118"/>
                      <a:pt x="104" y="118"/>
                      <a:pt x="104" y="118"/>
                    </a:cubicBezTo>
                    <a:cubicBezTo>
                      <a:pt x="98" y="113"/>
                      <a:pt x="96" y="104"/>
                      <a:pt x="100" y="97"/>
                    </a:cubicBezTo>
                    <a:cubicBezTo>
                      <a:pt x="104" y="87"/>
                      <a:pt x="107" y="76"/>
                      <a:pt x="106" y="65"/>
                    </a:cubicBezTo>
                    <a:cubicBezTo>
                      <a:pt x="103" y="37"/>
                      <a:pt x="80" y="13"/>
                      <a:pt x="52" y="11"/>
                    </a:cubicBezTo>
                    <a:cubicBezTo>
                      <a:pt x="36" y="10"/>
                      <a:pt x="20" y="14"/>
                      <a:pt x="8" y="24"/>
                    </a:cubicBezTo>
                    <a:cubicBezTo>
                      <a:pt x="6" y="26"/>
                      <a:pt x="3" y="26"/>
                      <a:pt x="1" y="24"/>
                    </a:cubicBezTo>
                    <a:cubicBezTo>
                      <a:pt x="0" y="22"/>
                      <a:pt x="0" y="19"/>
                      <a:pt x="2" y="17"/>
                    </a:cubicBezTo>
                    <a:cubicBezTo>
                      <a:pt x="16" y="5"/>
                      <a:pt x="34" y="0"/>
                      <a:pt x="53" y="1"/>
                    </a:cubicBezTo>
                    <a:cubicBezTo>
                      <a:pt x="86" y="4"/>
                      <a:pt x="113" y="31"/>
                      <a:pt x="115" y="64"/>
                    </a:cubicBezTo>
                    <a:cubicBezTo>
                      <a:pt x="117" y="77"/>
                      <a:pt x="114" y="90"/>
                      <a:pt x="108" y="102"/>
                    </a:cubicBezTo>
                    <a:cubicBezTo>
                      <a:pt x="107" y="105"/>
                      <a:pt x="108" y="108"/>
                      <a:pt x="110" y="110"/>
                    </a:cubicBezTo>
                    <a:cubicBezTo>
                      <a:pt x="140" y="131"/>
                      <a:pt x="140" y="131"/>
                      <a:pt x="140" y="131"/>
                    </a:cubicBezTo>
                    <a:cubicBezTo>
                      <a:pt x="142" y="133"/>
                      <a:pt x="142" y="136"/>
                      <a:pt x="141" y="138"/>
                    </a:cubicBezTo>
                    <a:cubicBezTo>
                      <a:pt x="140" y="139"/>
                      <a:pt x="138" y="140"/>
                      <a:pt x="137" y="14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55" name="Freeform 53"/>
              <p:cNvSpPr/>
              <p:nvPr/>
            </p:nvSpPr>
            <p:spPr bwMode="auto">
              <a:xfrm>
                <a:off x="5808663" y="3995738"/>
                <a:ext cx="363538" cy="261938"/>
              </a:xfrm>
              <a:custGeom>
                <a:avLst/>
                <a:gdLst>
                  <a:gd name="T0" fmla="*/ 151 w 229"/>
                  <a:gd name="T1" fmla="*/ 94 h 165"/>
                  <a:gd name="T2" fmla="*/ 21 w 229"/>
                  <a:gd name="T3" fmla="*/ 165 h 165"/>
                  <a:gd name="T4" fmla="*/ 0 w 229"/>
                  <a:gd name="T5" fmla="*/ 125 h 165"/>
                  <a:gd name="T6" fmla="*/ 229 w 229"/>
                  <a:gd name="T7" fmla="*/ 0 h 165"/>
                  <a:gd name="T8" fmla="*/ 167 w 229"/>
                  <a:gd name="T9" fmla="*/ 130 h 165"/>
                  <a:gd name="T10" fmla="*/ 151 w 229"/>
                  <a:gd name="T11" fmla="*/ 94 h 165"/>
                </a:gdLst>
                <a:ahLst/>
                <a:cxnLst>
                  <a:cxn ang="0">
                    <a:pos x="T0" y="T1"/>
                  </a:cxn>
                  <a:cxn ang="0">
                    <a:pos x="T2" y="T3"/>
                  </a:cxn>
                  <a:cxn ang="0">
                    <a:pos x="T4" y="T5"/>
                  </a:cxn>
                  <a:cxn ang="0">
                    <a:pos x="T6" y="T7"/>
                  </a:cxn>
                  <a:cxn ang="0">
                    <a:pos x="T8" y="T9"/>
                  </a:cxn>
                  <a:cxn ang="0">
                    <a:pos x="T10" y="T11"/>
                  </a:cxn>
                </a:cxnLst>
                <a:rect l="0" t="0" r="r" b="b"/>
                <a:pathLst>
                  <a:path w="229" h="165">
                    <a:moveTo>
                      <a:pt x="151" y="94"/>
                    </a:moveTo>
                    <a:lnTo>
                      <a:pt x="21" y="165"/>
                    </a:lnTo>
                    <a:lnTo>
                      <a:pt x="0" y="125"/>
                    </a:lnTo>
                    <a:lnTo>
                      <a:pt x="229" y="0"/>
                    </a:lnTo>
                    <a:lnTo>
                      <a:pt x="167" y="130"/>
                    </a:lnTo>
                    <a:lnTo>
                      <a:pt x="151" y="94"/>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sp>
        <p:nvSpPr>
          <p:cNvPr id="1048756" name="Freeform 54"/>
          <p:cNvSpPr>
            <a:spLocks noEditPoints="1"/>
          </p:cNvSpPr>
          <p:nvPr/>
        </p:nvSpPr>
        <p:spPr bwMode="auto">
          <a:xfrm>
            <a:off x="3124167" y="3356707"/>
            <a:ext cx="415925" cy="412750"/>
          </a:xfrm>
          <a:custGeom>
            <a:avLst/>
            <a:gdLst>
              <a:gd name="T0" fmla="*/ 96 w 111"/>
              <a:gd name="T1" fmla="*/ 106 h 110"/>
              <a:gd name="T2" fmla="*/ 97 w 111"/>
              <a:gd name="T3" fmla="*/ 107 h 110"/>
              <a:gd name="T4" fmla="*/ 108 w 111"/>
              <a:gd name="T5" fmla="*/ 97 h 110"/>
              <a:gd name="T6" fmla="*/ 107 w 111"/>
              <a:gd name="T7" fmla="*/ 96 h 110"/>
              <a:gd name="T8" fmla="*/ 104 w 111"/>
              <a:gd name="T9" fmla="*/ 96 h 110"/>
              <a:gd name="T10" fmla="*/ 104 w 111"/>
              <a:gd name="T11" fmla="*/ 96 h 110"/>
              <a:gd name="T12" fmla="*/ 98 w 111"/>
              <a:gd name="T13" fmla="*/ 90 h 110"/>
              <a:gd name="T14" fmla="*/ 98 w 111"/>
              <a:gd name="T15" fmla="*/ 90 h 110"/>
              <a:gd name="T16" fmla="*/ 95 w 111"/>
              <a:gd name="T17" fmla="*/ 87 h 110"/>
              <a:gd name="T18" fmla="*/ 91 w 111"/>
              <a:gd name="T19" fmla="*/ 19 h 110"/>
              <a:gd name="T20" fmla="*/ 20 w 111"/>
              <a:gd name="T21" fmla="*/ 19 h 110"/>
              <a:gd name="T22" fmla="*/ 20 w 111"/>
              <a:gd name="T23" fmla="*/ 91 h 110"/>
              <a:gd name="T24" fmla="*/ 87 w 111"/>
              <a:gd name="T25" fmla="*/ 94 h 110"/>
              <a:gd name="T26" fmla="*/ 96 w 111"/>
              <a:gd name="T27" fmla="*/ 103 h 110"/>
              <a:gd name="T28" fmla="*/ 96 w 111"/>
              <a:gd name="T29" fmla="*/ 104 h 110"/>
              <a:gd name="T30" fmla="*/ 96 w 111"/>
              <a:gd name="T31" fmla="*/ 106 h 110"/>
              <a:gd name="T32" fmla="*/ 33 w 111"/>
              <a:gd name="T33" fmla="*/ 77 h 110"/>
              <a:gd name="T34" fmla="*/ 33 w 111"/>
              <a:gd name="T35" fmla="*/ 33 h 110"/>
              <a:gd name="T36" fmla="*/ 78 w 111"/>
              <a:gd name="T37" fmla="*/ 33 h 110"/>
              <a:gd name="T38" fmla="*/ 78 w 111"/>
              <a:gd name="T39" fmla="*/ 78 h 110"/>
              <a:gd name="T40" fmla="*/ 33 w 111"/>
              <a:gd name="T41" fmla="*/ 77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 h="110">
                <a:moveTo>
                  <a:pt x="96" y="106"/>
                </a:moveTo>
                <a:cubicBezTo>
                  <a:pt x="97" y="107"/>
                  <a:pt x="97" y="107"/>
                  <a:pt x="97" y="107"/>
                </a:cubicBezTo>
                <a:cubicBezTo>
                  <a:pt x="108" y="97"/>
                  <a:pt x="108" y="97"/>
                  <a:pt x="108" y="97"/>
                </a:cubicBezTo>
                <a:cubicBezTo>
                  <a:pt x="107" y="96"/>
                  <a:pt x="107" y="96"/>
                  <a:pt x="107" y="96"/>
                </a:cubicBezTo>
                <a:cubicBezTo>
                  <a:pt x="106" y="95"/>
                  <a:pt x="105" y="95"/>
                  <a:pt x="104" y="96"/>
                </a:cubicBezTo>
                <a:cubicBezTo>
                  <a:pt x="104" y="96"/>
                  <a:pt x="104" y="96"/>
                  <a:pt x="104" y="96"/>
                </a:cubicBezTo>
                <a:cubicBezTo>
                  <a:pt x="98" y="90"/>
                  <a:pt x="98" y="90"/>
                  <a:pt x="98" y="90"/>
                </a:cubicBezTo>
                <a:cubicBezTo>
                  <a:pt x="98" y="90"/>
                  <a:pt x="98" y="90"/>
                  <a:pt x="98" y="90"/>
                </a:cubicBezTo>
                <a:cubicBezTo>
                  <a:pt x="95" y="87"/>
                  <a:pt x="95" y="87"/>
                  <a:pt x="95" y="87"/>
                </a:cubicBezTo>
                <a:cubicBezTo>
                  <a:pt x="111" y="67"/>
                  <a:pt x="109" y="38"/>
                  <a:pt x="91" y="19"/>
                </a:cubicBezTo>
                <a:cubicBezTo>
                  <a:pt x="71" y="0"/>
                  <a:pt x="39" y="0"/>
                  <a:pt x="20" y="19"/>
                </a:cubicBezTo>
                <a:cubicBezTo>
                  <a:pt x="0" y="39"/>
                  <a:pt x="0" y="71"/>
                  <a:pt x="20" y="91"/>
                </a:cubicBezTo>
                <a:cubicBezTo>
                  <a:pt x="38" y="109"/>
                  <a:pt x="67" y="110"/>
                  <a:pt x="87" y="94"/>
                </a:cubicBezTo>
                <a:cubicBezTo>
                  <a:pt x="96" y="103"/>
                  <a:pt x="96" y="103"/>
                  <a:pt x="96" y="103"/>
                </a:cubicBezTo>
                <a:cubicBezTo>
                  <a:pt x="96" y="104"/>
                  <a:pt x="96" y="104"/>
                  <a:pt x="96" y="104"/>
                </a:cubicBezTo>
                <a:cubicBezTo>
                  <a:pt x="95" y="104"/>
                  <a:pt x="95" y="106"/>
                  <a:pt x="96" y="106"/>
                </a:cubicBezTo>
                <a:close/>
                <a:moveTo>
                  <a:pt x="33" y="77"/>
                </a:moveTo>
                <a:cubicBezTo>
                  <a:pt x="20" y="65"/>
                  <a:pt x="20" y="45"/>
                  <a:pt x="33" y="33"/>
                </a:cubicBezTo>
                <a:cubicBezTo>
                  <a:pt x="45" y="20"/>
                  <a:pt x="65" y="20"/>
                  <a:pt x="78" y="33"/>
                </a:cubicBezTo>
                <a:cubicBezTo>
                  <a:pt x="90" y="45"/>
                  <a:pt x="90" y="65"/>
                  <a:pt x="78" y="78"/>
                </a:cubicBezTo>
                <a:cubicBezTo>
                  <a:pt x="65" y="90"/>
                  <a:pt x="45" y="90"/>
                  <a:pt x="33" y="7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58" name="组合 35"/>
          <p:cNvGrpSpPr/>
          <p:nvPr/>
        </p:nvGrpSpPr>
        <p:grpSpPr>
          <a:xfrm>
            <a:off x="8251792" y="4515582"/>
            <a:ext cx="434975" cy="338138"/>
            <a:chOff x="8313738" y="4441825"/>
            <a:chExt cx="434975" cy="338138"/>
          </a:xfrm>
        </p:grpSpPr>
        <p:sp>
          <p:nvSpPr>
            <p:cNvPr id="1048757" name="Oval 55"/>
            <p:cNvSpPr>
              <a:spLocks noChangeArrowheads="1"/>
            </p:cNvSpPr>
            <p:nvPr/>
          </p:nvSpPr>
          <p:spPr bwMode="auto">
            <a:xfrm>
              <a:off x="8501063" y="4711700"/>
              <a:ext cx="66675" cy="68263"/>
            </a:xfrm>
            <a:prstGeom prst="ellipse">
              <a:avLst/>
            </a:prstGeom>
            <a:solidFill>
              <a:srgbClr val="F4F4F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58" name="Freeform 56"/>
            <p:cNvSpPr/>
            <p:nvPr/>
          </p:nvSpPr>
          <p:spPr bwMode="auto">
            <a:xfrm>
              <a:off x="8440738" y="4621213"/>
              <a:ext cx="179388" cy="71438"/>
            </a:xfrm>
            <a:custGeom>
              <a:avLst/>
              <a:gdLst>
                <a:gd name="T0" fmla="*/ 0 w 48"/>
                <a:gd name="T1" fmla="*/ 9 h 19"/>
                <a:gd name="T2" fmla="*/ 25 w 48"/>
                <a:gd name="T3" fmla="*/ 0 h 19"/>
                <a:gd name="T4" fmla="*/ 48 w 48"/>
                <a:gd name="T5" fmla="*/ 8 h 19"/>
                <a:gd name="T6" fmla="*/ 38 w 48"/>
                <a:gd name="T7" fmla="*/ 19 h 19"/>
                <a:gd name="T8" fmla="*/ 25 w 48"/>
                <a:gd name="T9" fmla="*/ 15 h 19"/>
                <a:gd name="T10" fmla="*/ 11 w 48"/>
                <a:gd name="T11" fmla="*/ 19 h 19"/>
                <a:gd name="T12" fmla="*/ 0 w 48"/>
                <a:gd name="T13" fmla="*/ 9 h 19"/>
              </a:gdLst>
              <a:ahLst/>
              <a:cxnLst>
                <a:cxn ang="0">
                  <a:pos x="T0" y="T1"/>
                </a:cxn>
                <a:cxn ang="0">
                  <a:pos x="T2" y="T3"/>
                </a:cxn>
                <a:cxn ang="0">
                  <a:pos x="T4" y="T5"/>
                </a:cxn>
                <a:cxn ang="0">
                  <a:pos x="T6" y="T7"/>
                </a:cxn>
                <a:cxn ang="0">
                  <a:pos x="T8" y="T9"/>
                </a:cxn>
                <a:cxn ang="0">
                  <a:pos x="T10" y="T11"/>
                </a:cxn>
                <a:cxn ang="0">
                  <a:pos x="T12" y="T13"/>
                </a:cxn>
              </a:cxnLst>
              <a:rect l="0" t="0" r="r" b="b"/>
              <a:pathLst>
                <a:path w="48" h="19">
                  <a:moveTo>
                    <a:pt x="0" y="9"/>
                  </a:moveTo>
                  <a:cubicBezTo>
                    <a:pt x="7" y="3"/>
                    <a:pt x="16" y="0"/>
                    <a:pt x="25" y="0"/>
                  </a:cubicBezTo>
                  <a:cubicBezTo>
                    <a:pt x="33" y="0"/>
                    <a:pt x="42" y="3"/>
                    <a:pt x="48" y="8"/>
                  </a:cubicBezTo>
                  <a:cubicBezTo>
                    <a:pt x="38" y="19"/>
                    <a:pt x="38" y="19"/>
                    <a:pt x="38" y="19"/>
                  </a:cubicBezTo>
                  <a:cubicBezTo>
                    <a:pt x="34" y="16"/>
                    <a:pt x="29" y="15"/>
                    <a:pt x="25" y="15"/>
                  </a:cubicBezTo>
                  <a:cubicBezTo>
                    <a:pt x="20" y="15"/>
                    <a:pt x="15" y="17"/>
                    <a:pt x="11" y="19"/>
                  </a:cubicBezTo>
                  <a:lnTo>
                    <a:pt x="0" y="9"/>
                  </a:lnTo>
                  <a:close/>
                </a:path>
              </a:pathLst>
            </a:custGeom>
            <a:solidFill>
              <a:srgbClr val="F4F4F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59" name="Freeform 57"/>
            <p:cNvSpPr/>
            <p:nvPr/>
          </p:nvSpPr>
          <p:spPr bwMode="auto">
            <a:xfrm>
              <a:off x="8380413" y="4535488"/>
              <a:ext cx="303213" cy="96838"/>
            </a:xfrm>
            <a:custGeom>
              <a:avLst/>
              <a:gdLst>
                <a:gd name="T0" fmla="*/ 0 w 81"/>
                <a:gd name="T1" fmla="*/ 15 h 26"/>
                <a:gd name="T2" fmla="*/ 41 w 81"/>
                <a:gd name="T3" fmla="*/ 0 h 26"/>
                <a:gd name="T4" fmla="*/ 81 w 81"/>
                <a:gd name="T5" fmla="*/ 14 h 26"/>
                <a:gd name="T6" fmla="*/ 71 w 81"/>
                <a:gd name="T7" fmla="*/ 25 h 26"/>
                <a:gd name="T8" fmla="*/ 41 w 81"/>
                <a:gd name="T9" fmla="*/ 15 h 26"/>
                <a:gd name="T10" fmla="*/ 10 w 81"/>
                <a:gd name="T11" fmla="*/ 26 h 26"/>
                <a:gd name="T12" fmla="*/ 0 w 81"/>
                <a:gd name="T13" fmla="*/ 15 h 26"/>
              </a:gdLst>
              <a:ahLst/>
              <a:cxnLst>
                <a:cxn ang="0">
                  <a:pos x="T0" y="T1"/>
                </a:cxn>
                <a:cxn ang="0">
                  <a:pos x="T2" y="T3"/>
                </a:cxn>
                <a:cxn ang="0">
                  <a:pos x="T4" y="T5"/>
                </a:cxn>
                <a:cxn ang="0">
                  <a:pos x="T6" y="T7"/>
                </a:cxn>
                <a:cxn ang="0">
                  <a:pos x="T8" y="T9"/>
                </a:cxn>
                <a:cxn ang="0">
                  <a:pos x="T10" y="T11"/>
                </a:cxn>
                <a:cxn ang="0">
                  <a:pos x="T12" y="T13"/>
                </a:cxn>
              </a:cxnLst>
              <a:rect l="0" t="0" r="r" b="b"/>
              <a:pathLst>
                <a:path w="81" h="26">
                  <a:moveTo>
                    <a:pt x="0" y="15"/>
                  </a:moveTo>
                  <a:cubicBezTo>
                    <a:pt x="11" y="5"/>
                    <a:pt x="26" y="0"/>
                    <a:pt x="41" y="0"/>
                  </a:cubicBezTo>
                  <a:cubicBezTo>
                    <a:pt x="56" y="0"/>
                    <a:pt x="70" y="5"/>
                    <a:pt x="81" y="14"/>
                  </a:cubicBezTo>
                  <a:cubicBezTo>
                    <a:pt x="71" y="25"/>
                    <a:pt x="71" y="25"/>
                    <a:pt x="71" y="25"/>
                  </a:cubicBezTo>
                  <a:cubicBezTo>
                    <a:pt x="62" y="18"/>
                    <a:pt x="52" y="15"/>
                    <a:pt x="41" y="15"/>
                  </a:cubicBezTo>
                  <a:cubicBezTo>
                    <a:pt x="30" y="15"/>
                    <a:pt x="19" y="19"/>
                    <a:pt x="10" y="26"/>
                  </a:cubicBezTo>
                  <a:lnTo>
                    <a:pt x="0" y="15"/>
                  </a:lnTo>
                  <a:close/>
                </a:path>
              </a:pathLst>
            </a:custGeom>
            <a:solidFill>
              <a:srgbClr val="F4F4F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0" name="Freeform 58"/>
            <p:cNvSpPr/>
            <p:nvPr/>
          </p:nvSpPr>
          <p:spPr bwMode="auto">
            <a:xfrm>
              <a:off x="8313738" y="4441825"/>
              <a:ext cx="434975" cy="123825"/>
            </a:xfrm>
            <a:custGeom>
              <a:avLst/>
              <a:gdLst>
                <a:gd name="T0" fmla="*/ 0 w 116"/>
                <a:gd name="T1" fmla="*/ 23 h 33"/>
                <a:gd name="T2" fmla="*/ 59 w 116"/>
                <a:gd name="T3" fmla="*/ 0 h 33"/>
                <a:gd name="T4" fmla="*/ 116 w 116"/>
                <a:gd name="T5" fmla="*/ 22 h 33"/>
                <a:gd name="T6" fmla="*/ 106 w 116"/>
                <a:gd name="T7" fmla="*/ 33 h 33"/>
                <a:gd name="T8" fmla="*/ 59 w 116"/>
                <a:gd name="T9" fmla="*/ 15 h 33"/>
                <a:gd name="T10" fmla="*/ 11 w 116"/>
                <a:gd name="T11" fmla="*/ 33 h 33"/>
                <a:gd name="T12" fmla="*/ 0 w 116"/>
                <a:gd name="T13" fmla="*/ 23 h 33"/>
              </a:gdLst>
              <a:ahLst/>
              <a:cxnLst>
                <a:cxn ang="0">
                  <a:pos x="T0" y="T1"/>
                </a:cxn>
                <a:cxn ang="0">
                  <a:pos x="T2" y="T3"/>
                </a:cxn>
                <a:cxn ang="0">
                  <a:pos x="T4" y="T5"/>
                </a:cxn>
                <a:cxn ang="0">
                  <a:pos x="T6" y="T7"/>
                </a:cxn>
                <a:cxn ang="0">
                  <a:pos x="T8" y="T9"/>
                </a:cxn>
                <a:cxn ang="0">
                  <a:pos x="T10" y="T11"/>
                </a:cxn>
                <a:cxn ang="0">
                  <a:pos x="T12" y="T13"/>
                </a:cxn>
              </a:cxnLst>
              <a:rect l="0" t="0" r="r" b="b"/>
              <a:pathLst>
                <a:path w="116" h="33">
                  <a:moveTo>
                    <a:pt x="0" y="23"/>
                  </a:moveTo>
                  <a:cubicBezTo>
                    <a:pt x="17" y="8"/>
                    <a:pt x="37" y="0"/>
                    <a:pt x="59" y="0"/>
                  </a:cubicBezTo>
                  <a:cubicBezTo>
                    <a:pt x="80" y="0"/>
                    <a:pt x="100" y="8"/>
                    <a:pt x="116" y="22"/>
                  </a:cubicBezTo>
                  <a:cubicBezTo>
                    <a:pt x="106" y="33"/>
                    <a:pt x="106" y="33"/>
                    <a:pt x="106" y="33"/>
                  </a:cubicBezTo>
                  <a:cubicBezTo>
                    <a:pt x="93" y="22"/>
                    <a:pt x="76" y="15"/>
                    <a:pt x="59" y="15"/>
                  </a:cubicBezTo>
                  <a:cubicBezTo>
                    <a:pt x="41" y="15"/>
                    <a:pt x="24" y="22"/>
                    <a:pt x="11" y="33"/>
                  </a:cubicBezTo>
                  <a:lnTo>
                    <a:pt x="0" y="23"/>
                  </a:lnTo>
                  <a:close/>
                </a:path>
              </a:pathLst>
            </a:custGeom>
            <a:solidFill>
              <a:srgbClr val="F4F4F4"/>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9" name="组合 40"/>
          <p:cNvGrpSpPr/>
          <p:nvPr/>
        </p:nvGrpSpPr>
        <p:grpSpPr>
          <a:xfrm>
            <a:off x="4740242" y="4447320"/>
            <a:ext cx="428625" cy="428625"/>
            <a:chOff x="4802188" y="4373563"/>
            <a:chExt cx="428625" cy="428625"/>
          </a:xfrm>
        </p:grpSpPr>
        <p:sp>
          <p:nvSpPr>
            <p:cNvPr id="1048761" name="Freeform 59"/>
            <p:cNvSpPr/>
            <p:nvPr/>
          </p:nvSpPr>
          <p:spPr bwMode="auto">
            <a:xfrm>
              <a:off x="4856163" y="4711700"/>
              <a:ext cx="96838" cy="82550"/>
            </a:xfrm>
            <a:custGeom>
              <a:avLst/>
              <a:gdLst>
                <a:gd name="T0" fmla="*/ 0 w 26"/>
                <a:gd name="T1" fmla="*/ 5 h 22"/>
                <a:gd name="T2" fmla="*/ 26 w 26"/>
                <a:gd name="T3" fmla="*/ 22 h 22"/>
                <a:gd name="T4" fmla="*/ 14 w 26"/>
                <a:gd name="T5" fmla="*/ 0 h 22"/>
                <a:gd name="T6" fmla="*/ 0 w 26"/>
                <a:gd name="T7" fmla="*/ 5 h 22"/>
              </a:gdLst>
              <a:ahLst/>
              <a:cxnLst>
                <a:cxn ang="0">
                  <a:pos x="T0" y="T1"/>
                </a:cxn>
                <a:cxn ang="0">
                  <a:pos x="T2" y="T3"/>
                </a:cxn>
                <a:cxn ang="0">
                  <a:pos x="T4" y="T5"/>
                </a:cxn>
                <a:cxn ang="0">
                  <a:pos x="T6" y="T7"/>
                </a:cxn>
              </a:cxnLst>
              <a:rect l="0" t="0" r="r" b="b"/>
              <a:pathLst>
                <a:path w="26" h="22">
                  <a:moveTo>
                    <a:pt x="0" y="5"/>
                  </a:moveTo>
                  <a:cubicBezTo>
                    <a:pt x="7" y="12"/>
                    <a:pt x="16" y="18"/>
                    <a:pt x="26" y="22"/>
                  </a:cubicBezTo>
                  <a:cubicBezTo>
                    <a:pt x="21" y="16"/>
                    <a:pt x="17" y="9"/>
                    <a:pt x="14" y="0"/>
                  </a:cubicBezTo>
                  <a:cubicBezTo>
                    <a:pt x="9" y="2"/>
                    <a:pt x="5" y="3"/>
                    <a:pt x="0" y="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2" name="Freeform 60"/>
            <p:cNvSpPr/>
            <p:nvPr/>
          </p:nvSpPr>
          <p:spPr bwMode="auto">
            <a:xfrm>
              <a:off x="4930775" y="4700588"/>
              <a:ext cx="77788" cy="101600"/>
            </a:xfrm>
            <a:custGeom>
              <a:avLst/>
              <a:gdLst>
                <a:gd name="T0" fmla="*/ 0 w 21"/>
                <a:gd name="T1" fmla="*/ 2 h 27"/>
                <a:gd name="T2" fmla="*/ 18 w 21"/>
                <a:gd name="T3" fmla="*/ 27 h 27"/>
                <a:gd name="T4" fmla="*/ 21 w 21"/>
                <a:gd name="T5" fmla="*/ 27 h 27"/>
                <a:gd name="T6" fmla="*/ 21 w 21"/>
                <a:gd name="T7" fmla="*/ 0 h 27"/>
                <a:gd name="T8" fmla="*/ 0 w 21"/>
                <a:gd name="T9" fmla="*/ 2 h 27"/>
              </a:gdLst>
              <a:ahLst/>
              <a:cxnLst>
                <a:cxn ang="0">
                  <a:pos x="T0" y="T1"/>
                </a:cxn>
                <a:cxn ang="0">
                  <a:pos x="T2" y="T3"/>
                </a:cxn>
                <a:cxn ang="0">
                  <a:pos x="T4" y="T5"/>
                </a:cxn>
                <a:cxn ang="0">
                  <a:pos x="T6" y="T7"/>
                </a:cxn>
                <a:cxn ang="0">
                  <a:pos x="T8" y="T9"/>
                </a:cxn>
              </a:cxnLst>
              <a:rect l="0" t="0" r="r" b="b"/>
              <a:pathLst>
                <a:path w="21" h="27">
                  <a:moveTo>
                    <a:pt x="0" y="2"/>
                  </a:moveTo>
                  <a:cubicBezTo>
                    <a:pt x="4" y="15"/>
                    <a:pt x="11" y="24"/>
                    <a:pt x="18" y="27"/>
                  </a:cubicBezTo>
                  <a:cubicBezTo>
                    <a:pt x="19" y="27"/>
                    <a:pt x="20" y="27"/>
                    <a:pt x="21" y="27"/>
                  </a:cubicBezTo>
                  <a:cubicBezTo>
                    <a:pt x="21" y="0"/>
                    <a:pt x="21" y="0"/>
                    <a:pt x="21" y="0"/>
                  </a:cubicBezTo>
                  <a:cubicBezTo>
                    <a:pt x="13" y="0"/>
                    <a:pt x="6" y="1"/>
                    <a:pt x="0"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3" name="Freeform 61"/>
            <p:cNvSpPr/>
            <p:nvPr/>
          </p:nvSpPr>
          <p:spPr bwMode="auto">
            <a:xfrm>
              <a:off x="4802188" y="4598988"/>
              <a:ext cx="101600" cy="112713"/>
            </a:xfrm>
            <a:custGeom>
              <a:avLst/>
              <a:gdLst>
                <a:gd name="T0" fmla="*/ 23 w 27"/>
                <a:gd name="T1" fmla="*/ 0 h 30"/>
                <a:gd name="T2" fmla="*/ 0 w 27"/>
                <a:gd name="T3" fmla="*/ 0 h 30"/>
                <a:gd name="T4" fmla="*/ 11 w 27"/>
                <a:gd name="T5" fmla="*/ 30 h 30"/>
                <a:gd name="T6" fmla="*/ 27 w 27"/>
                <a:gd name="T7" fmla="*/ 25 h 30"/>
                <a:gd name="T8" fmla="*/ 23 w 27"/>
                <a:gd name="T9" fmla="*/ 0 h 30"/>
              </a:gdLst>
              <a:ahLst/>
              <a:cxnLst>
                <a:cxn ang="0">
                  <a:pos x="T0" y="T1"/>
                </a:cxn>
                <a:cxn ang="0">
                  <a:pos x="T2" y="T3"/>
                </a:cxn>
                <a:cxn ang="0">
                  <a:pos x="T4" y="T5"/>
                </a:cxn>
                <a:cxn ang="0">
                  <a:pos x="T6" y="T7"/>
                </a:cxn>
                <a:cxn ang="0">
                  <a:pos x="T8" y="T9"/>
                </a:cxn>
              </a:cxnLst>
              <a:rect l="0" t="0" r="r" b="b"/>
              <a:pathLst>
                <a:path w="27" h="30">
                  <a:moveTo>
                    <a:pt x="23" y="0"/>
                  </a:moveTo>
                  <a:cubicBezTo>
                    <a:pt x="0" y="0"/>
                    <a:pt x="0" y="0"/>
                    <a:pt x="0" y="0"/>
                  </a:cubicBezTo>
                  <a:cubicBezTo>
                    <a:pt x="1" y="11"/>
                    <a:pt x="5" y="22"/>
                    <a:pt x="11" y="30"/>
                  </a:cubicBezTo>
                  <a:cubicBezTo>
                    <a:pt x="16" y="28"/>
                    <a:pt x="21" y="27"/>
                    <a:pt x="27" y="25"/>
                  </a:cubicBezTo>
                  <a:cubicBezTo>
                    <a:pt x="25" y="18"/>
                    <a:pt x="24" y="9"/>
                    <a:pt x="23"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4" name="Freeform 62"/>
            <p:cNvSpPr/>
            <p:nvPr/>
          </p:nvSpPr>
          <p:spPr bwMode="auto">
            <a:xfrm>
              <a:off x="4859338" y="4384675"/>
              <a:ext cx="93663" cy="76200"/>
            </a:xfrm>
            <a:custGeom>
              <a:avLst/>
              <a:gdLst>
                <a:gd name="T0" fmla="*/ 25 w 25"/>
                <a:gd name="T1" fmla="*/ 0 h 20"/>
                <a:gd name="T2" fmla="*/ 0 w 25"/>
                <a:gd name="T3" fmla="*/ 16 h 20"/>
                <a:gd name="T4" fmla="*/ 14 w 25"/>
                <a:gd name="T5" fmla="*/ 20 h 20"/>
                <a:gd name="T6" fmla="*/ 25 w 25"/>
                <a:gd name="T7" fmla="*/ 0 h 20"/>
              </a:gdLst>
              <a:ahLst/>
              <a:cxnLst>
                <a:cxn ang="0">
                  <a:pos x="T0" y="T1"/>
                </a:cxn>
                <a:cxn ang="0">
                  <a:pos x="T2" y="T3"/>
                </a:cxn>
                <a:cxn ang="0">
                  <a:pos x="T4" y="T5"/>
                </a:cxn>
                <a:cxn ang="0">
                  <a:pos x="T6" y="T7"/>
                </a:cxn>
              </a:cxnLst>
              <a:rect l="0" t="0" r="r" b="b"/>
              <a:pathLst>
                <a:path w="25" h="20">
                  <a:moveTo>
                    <a:pt x="25" y="0"/>
                  </a:moveTo>
                  <a:cubicBezTo>
                    <a:pt x="15" y="3"/>
                    <a:pt x="6" y="9"/>
                    <a:pt x="0" y="16"/>
                  </a:cubicBezTo>
                  <a:cubicBezTo>
                    <a:pt x="4" y="18"/>
                    <a:pt x="9" y="19"/>
                    <a:pt x="14" y="20"/>
                  </a:cubicBezTo>
                  <a:cubicBezTo>
                    <a:pt x="16" y="12"/>
                    <a:pt x="20" y="5"/>
                    <a:pt x="25"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5" name="Freeform 63"/>
            <p:cNvSpPr/>
            <p:nvPr/>
          </p:nvSpPr>
          <p:spPr bwMode="auto">
            <a:xfrm>
              <a:off x="4802188" y="4464050"/>
              <a:ext cx="101600" cy="115888"/>
            </a:xfrm>
            <a:custGeom>
              <a:avLst/>
              <a:gdLst>
                <a:gd name="T0" fmla="*/ 27 w 27"/>
                <a:gd name="T1" fmla="*/ 4 h 31"/>
                <a:gd name="T2" fmla="*/ 11 w 27"/>
                <a:gd name="T3" fmla="*/ 0 h 31"/>
                <a:gd name="T4" fmla="*/ 0 w 27"/>
                <a:gd name="T5" fmla="*/ 31 h 31"/>
                <a:gd name="T6" fmla="*/ 23 w 27"/>
                <a:gd name="T7" fmla="*/ 31 h 31"/>
                <a:gd name="T8" fmla="*/ 27 w 27"/>
                <a:gd name="T9" fmla="*/ 4 h 31"/>
              </a:gdLst>
              <a:ahLst/>
              <a:cxnLst>
                <a:cxn ang="0">
                  <a:pos x="T0" y="T1"/>
                </a:cxn>
                <a:cxn ang="0">
                  <a:pos x="T2" y="T3"/>
                </a:cxn>
                <a:cxn ang="0">
                  <a:pos x="T4" y="T5"/>
                </a:cxn>
                <a:cxn ang="0">
                  <a:pos x="T6" y="T7"/>
                </a:cxn>
                <a:cxn ang="0">
                  <a:pos x="T8" y="T9"/>
                </a:cxn>
              </a:cxnLst>
              <a:rect l="0" t="0" r="r" b="b"/>
              <a:pathLst>
                <a:path w="27" h="31">
                  <a:moveTo>
                    <a:pt x="27" y="4"/>
                  </a:moveTo>
                  <a:cubicBezTo>
                    <a:pt x="22" y="3"/>
                    <a:pt x="16" y="1"/>
                    <a:pt x="11" y="0"/>
                  </a:cubicBezTo>
                  <a:cubicBezTo>
                    <a:pt x="5" y="8"/>
                    <a:pt x="1" y="19"/>
                    <a:pt x="0" y="31"/>
                  </a:cubicBezTo>
                  <a:cubicBezTo>
                    <a:pt x="23" y="31"/>
                    <a:pt x="23" y="31"/>
                    <a:pt x="23" y="31"/>
                  </a:cubicBezTo>
                  <a:cubicBezTo>
                    <a:pt x="24" y="21"/>
                    <a:pt x="25" y="12"/>
                    <a:pt x="27" y="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6" name="Freeform 64"/>
            <p:cNvSpPr/>
            <p:nvPr/>
          </p:nvSpPr>
          <p:spPr bwMode="auto">
            <a:xfrm>
              <a:off x="5027613" y="4700588"/>
              <a:ext cx="79375" cy="101600"/>
            </a:xfrm>
            <a:custGeom>
              <a:avLst/>
              <a:gdLst>
                <a:gd name="T0" fmla="*/ 21 w 21"/>
                <a:gd name="T1" fmla="*/ 2 h 27"/>
                <a:gd name="T2" fmla="*/ 0 w 21"/>
                <a:gd name="T3" fmla="*/ 0 h 27"/>
                <a:gd name="T4" fmla="*/ 0 w 21"/>
                <a:gd name="T5" fmla="*/ 27 h 27"/>
                <a:gd name="T6" fmla="*/ 2 w 21"/>
                <a:gd name="T7" fmla="*/ 27 h 27"/>
                <a:gd name="T8" fmla="*/ 21 w 21"/>
                <a:gd name="T9" fmla="*/ 2 h 27"/>
              </a:gdLst>
              <a:ahLst/>
              <a:cxnLst>
                <a:cxn ang="0">
                  <a:pos x="T0" y="T1"/>
                </a:cxn>
                <a:cxn ang="0">
                  <a:pos x="T2" y="T3"/>
                </a:cxn>
                <a:cxn ang="0">
                  <a:pos x="T4" y="T5"/>
                </a:cxn>
                <a:cxn ang="0">
                  <a:pos x="T6" y="T7"/>
                </a:cxn>
                <a:cxn ang="0">
                  <a:pos x="T8" y="T9"/>
                </a:cxn>
              </a:cxnLst>
              <a:rect l="0" t="0" r="r" b="b"/>
              <a:pathLst>
                <a:path w="21" h="27">
                  <a:moveTo>
                    <a:pt x="21" y="2"/>
                  </a:moveTo>
                  <a:cubicBezTo>
                    <a:pt x="14" y="1"/>
                    <a:pt x="7" y="0"/>
                    <a:pt x="0" y="0"/>
                  </a:cubicBezTo>
                  <a:cubicBezTo>
                    <a:pt x="0" y="27"/>
                    <a:pt x="0" y="27"/>
                    <a:pt x="0" y="27"/>
                  </a:cubicBezTo>
                  <a:cubicBezTo>
                    <a:pt x="1" y="27"/>
                    <a:pt x="1" y="27"/>
                    <a:pt x="2" y="27"/>
                  </a:cubicBezTo>
                  <a:cubicBezTo>
                    <a:pt x="10" y="24"/>
                    <a:pt x="17" y="15"/>
                    <a:pt x="21"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7" name="Freeform 65"/>
            <p:cNvSpPr/>
            <p:nvPr/>
          </p:nvSpPr>
          <p:spPr bwMode="auto">
            <a:xfrm>
              <a:off x="4930775" y="4373563"/>
              <a:ext cx="77788" cy="98425"/>
            </a:xfrm>
            <a:custGeom>
              <a:avLst/>
              <a:gdLst>
                <a:gd name="T0" fmla="*/ 0 w 21"/>
                <a:gd name="T1" fmla="*/ 24 h 26"/>
                <a:gd name="T2" fmla="*/ 21 w 21"/>
                <a:gd name="T3" fmla="*/ 26 h 26"/>
                <a:gd name="T4" fmla="*/ 21 w 21"/>
                <a:gd name="T5" fmla="*/ 0 h 26"/>
                <a:gd name="T6" fmla="*/ 18 w 21"/>
                <a:gd name="T7" fmla="*/ 1 h 26"/>
                <a:gd name="T8" fmla="*/ 0 w 21"/>
                <a:gd name="T9" fmla="*/ 24 h 26"/>
              </a:gdLst>
              <a:ahLst/>
              <a:cxnLst>
                <a:cxn ang="0">
                  <a:pos x="T0" y="T1"/>
                </a:cxn>
                <a:cxn ang="0">
                  <a:pos x="T2" y="T3"/>
                </a:cxn>
                <a:cxn ang="0">
                  <a:pos x="T4" y="T5"/>
                </a:cxn>
                <a:cxn ang="0">
                  <a:pos x="T6" y="T7"/>
                </a:cxn>
                <a:cxn ang="0">
                  <a:pos x="T8" y="T9"/>
                </a:cxn>
              </a:cxnLst>
              <a:rect l="0" t="0" r="r" b="b"/>
              <a:pathLst>
                <a:path w="21" h="26">
                  <a:moveTo>
                    <a:pt x="0" y="24"/>
                  </a:moveTo>
                  <a:cubicBezTo>
                    <a:pt x="7" y="26"/>
                    <a:pt x="13" y="26"/>
                    <a:pt x="21" y="26"/>
                  </a:cubicBezTo>
                  <a:cubicBezTo>
                    <a:pt x="21" y="0"/>
                    <a:pt x="21" y="0"/>
                    <a:pt x="21" y="0"/>
                  </a:cubicBezTo>
                  <a:cubicBezTo>
                    <a:pt x="20" y="0"/>
                    <a:pt x="19" y="1"/>
                    <a:pt x="18" y="1"/>
                  </a:cubicBezTo>
                  <a:cubicBezTo>
                    <a:pt x="11" y="3"/>
                    <a:pt x="4" y="12"/>
                    <a:pt x="0" y="2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8" name="Freeform 66"/>
            <p:cNvSpPr/>
            <p:nvPr/>
          </p:nvSpPr>
          <p:spPr bwMode="auto">
            <a:xfrm>
              <a:off x="5027613" y="4598988"/>
              <a:ext cx="98425" cy="90488"/>
            </a:xfrm>
            <a:custGeom>
              <a:avLst/>
              <a:gdLst>
                <a:gd name="T0" fmla="*/ 26 w 26"/>
                <a:gd name="T1" fmla="*/ 0 h 24"/>
                <a:gd name="T2" fmla="*/ 0 w 26"/>
                <a:gd name="T3" fmla="*/ 0 h 24"/>
                <a:gd name="T4" fmla="*/ 0 w 26"/>
                <a:gd name="T5" fmla="*/ 22 h 24"/>
                <a:gd name="T6" fmla="*/ 22 w 26"/>
                <a:gd name="T7" fmla="*/ 24 h 24"/>
                <a:gd name="T8" fmla="*/ 26 w 26"/>
                <a:gd name="T9" fmla="*/ 0 h 24"/>
              </a:gdLst>
              <a:ahLst/>
              <a:cxnLst>
                <a:cxn ang="0">
                  <a:pos x="T0" y="T1"/>
                </a:cxn>
                <a:cxn ang="0">
                  <a:pos x="T2" y="T3"/>
                </a:cxn>
                <a:cxn ang="0">
                  <a:pos x="T4" y="T5"/>
                </a:cxn>
                <a:cxn ang="0">
                  <a:pos x="T6" y="T7"/>
                </a:cxn>
                <a:cxn ang="0">
                  <a:pos x="T8" y="T9"/>
                </a:cxn>
              </a:cxnLst>
              <a:rect l="0" t="0" r="r" b="b"/>
              <a:pathLst>
                <a:path w="26" h="24">
                  <a:moveTo>
                    <a:pt x="26" y="0"/>
                  </a:moveTo>
                  <a:cubicBezTo>
                    <a:pt x="0" y="0"/>
                    <a:pt x="0" y="0"/>
                    <a:pt x="0" y="0"/>
                  </a:cubicBezTo>
                  <a:cubicBezTo>
                    <a:pt x="0" y="22"/>
                    <a:pt x="0" y="22"/>
                    <a:pt x="0" y="22"/>
                  </a:cubicBezTo>
                  <a:cubicBezTo>
                    <a:pt x="8" y="22"/>
                    <a:pt x="15" y="23"/>
                    <a:pt x="22" y="24"/>
                  </a:cubicBezTo>
                  <a:cubicBezTo>
                    <a:pt x="24" y="17"/>
                    <a:pt x="25" y="9"/>
                    <a:pt x="26"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69" name="Freeform 67"/>
            <p:cNvSpPr/>
            <p:nvPr/>
          </p:nvSpPr>
          <p:spPr bwMode="auto">
            <a:xfrm>
              <a:off x="4911725" y="4598988"/>
              <a:ext cx="96838" cy="90488"/>
            </a:xfrm>
            <a:custGeom>
              <a:avLst/>
              <a:gdLst>
                <a:gd name="T0" fmla="*/ 26 w 26"/>
                <a:gd name="T1" fmla="*/ 0 h 24"/>
                <a:gd name="T2" fmla="*/ 0 w 26"/>
                <a:gd name="T3" fmla="*/ 0 h 24"/>
                <a:gd name="T4" fmla="*/ 3 w 26"/>
                <a:gd name="T5" fmla="*/ 24 h 24"/>
                <a:gd name="T6" fmla="*/ 26 w 26"/>
                <a:gd name="T7" fmla="*/ 22 h 24"/>
                <a:gd name="T8" fmla="*/ 26 w 26"/>
                <a:gd name="T9" fmla="*/ 0 h 24"/>
              </a:gdLst>
              <a:ahLst/>
              <a:cxnLst>
                <a:cxn ang="0">
                  <a:pos x="T0" y="T1"/>
                </a:cxn>
                <a:cxn ang="0">
                  <a:pos x="T2" y="T3"/>
                </a:cxn>
                <a:cxn ang="0">
                  <a:pos x="T4" y="T5"/>
                </a:cxn>
                <a:cxn ang="0">
                  <a:pos x="T6" y="T7"/>
                </a:cxn>
                <a:cxn ang="0">
                  <a:pos x="T8" y="T9"/>
                </a:cxn>
              </a:cxnLst>
              <a:rect l="0" t="0" r="r" b="b"/>
              <a:pathLst>
                <a:path w="26" h="24">
                  <a:moveTo>
                    <a:pt x="26" y="0"/>
                  </a:moveTo>
                  <a:cubicBezTo>
                    <a:pt x="0" y="0"/>
                    <a:pt x="0" y="0"/>
                    <a:pt x="0" y="0"/>
                  </a:cubicBezTo>
                  <a:cubicBezTo>
                    <a:pt x="0" y="9"/>
                    <a:pt x="1" y="17"/>
                    <a:pt x="3" y="24"/>
                  </a:cubicBezTo>
                  <a:cubicBezTo>
                    <a:pt x="10" y="23"/>
                    <a:pt x="18" y="22"/>
                    <a:pt x="26" y="22"/>
                  </a:cubicBezTo>
                  <a:lnTo>
                    <a:pt x="26"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0" name="Freeform 68"/>
            <p:cNvSpPr/>
            <p:nvPr/>
          </p:nvSpPr>
          <p:spPr bwMode="auto">
            <a:xfrm>
              <a:off x="5084763" y="4711700"/>
              <a:ext cx="93663" cy="82550"/>
            </a:xfrm>
            <a:custGeom>
              <a:avLst/>
              <a:gdLst>
                <a:gd name="T0" fmla="*/ 0 w 25"/>
                <a:gd name="T1" fmla="*/ 22 h 22"/>
                <a:gd name="T2" fmla="*/ 25 w 25"/>
                <a:gd name="T3" fmla="*/ 5 h 22"/>
                <a:gd name="T4" fmla="*/ 11 w 25"/>
                <a:gd name="T5" fmla="*/ 0 h 22"/>
                <a:gd name="T6" fmla="*/ 0 w 25"/>
                <a:gd name="T7" fmla="*/ 22 h 22"/>
              </a:gdLst>
              <a:ahLst/>
              <a:cxnLst>
                <a:cxn ang="0">
                  <a:pos x="T0" y="T1"/>
                </a:cxn>
                <a:cxn ang="0">
                  <a:pos x="T2" y="T3"/>
                </a:cxn>
                <a:cxn ang="0">
                  <a:pos x="T4" y="T5"/>
                </a:cxn>
                <a:cxn ang="0">
                  <a:pos x="T6" y="T7"/>
                </a:cxn>
              </a:cxnLst>
              <a:rect l="0" t="0" r="r" b="b"/>
              <a:pathLst>
                <a:path w="25" h="22">
                  <a:moveTo>
                    <a:pt x="0" y="22"/>
                  </a:moveTo>
                  <a:cubicBezTo>
                    <a:pt x="10" y="18"/>
                    <a:pt x="18" y="12"/>
                    <a:pt x="25" y="5"/>
                  </a:cubicBezTo>
                  <a:cubicBezTo>
                    <a:pt x="21" y="3"/>
                    <a:pt x="16" y="2"/>
                    <a:pt x="11" y="0"/>
                  </a:cubicBezTo>
                  <a:cubicBezTo>
                    <a:pt x="8" y="9"/>
                    <a:pt x="4" y="16"/>
                    <a:pt x="0" y="2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1" name="Freeform 69"/>
            <p:cNvSpPr/>
            <p:nvPr/>
          </p:nvSpPr>
          <p:spPr bwMode="auto">
            <a:xfrm>
              <a:off x="5027613" y="4483100"/>
              <a:ext cx="98425" cy="96838"/>
            </a:xfrm>
            <a:custGeom>
              <a:avLst/>
              <a:gdLst>
                <a:gd name="T0" fmla="*/ 0 w 26"/>
                <a:gd name="T1" fmla="*/ 26 h 26"/>
                <a:gd name="T2" fmla="*/ 26 w 26"/>
                <a:gd name="T3" fmla="*/ 26 h 26"/>
                <a:gd name="T4" fmla="*/ 22 w 26"/>
                <a:gd name="T5" fmla="*/ 0 h 26"/>
                <a:gd name="T6" fmla="*/ 0 w 26"/>
                <a:gd name="T7" fmla="*/ 3 h 26"/>
                <a:gd name="T8" fmla="*/ 0 w 26"/>
                <a:gd name="T9" fmla="*/ 26 h 26"/>
              </a:gdLst>
              <a:ahLst/>
              <a:cxnLst>
                <a:cxn ang="0">
                  <a:pos x="T0" y="T1"/>
                </a:cxn>
                <a:cxn ang="0">
                  <a:pos x="T2" y="T3"/>
                </a:cxn>
                <a:cxn ang="0">
                  <a:pos x="T4" y="T5"/>
                </a:cxn>
                <a:cxn ang="0">
                  <a:pos x="T6" y="T7"/>
                </a:cxn>
                <a:cxn ang="0">
                  <a:pos x="T8" y="T9"/>
                </a:cxn>
              </a:cxnLst>
              <a:rect l="0" t="0" r="r" b="b"/>
              <a:pathLst>
                <a:path w="26" h="26">
                  <a:moveTo>
                    <a:pt x="0" y="26"/>
                  </a:moveTo>
                  <a:cubicBezTo>
                    <a:pt x="26" y="26"/>
                    <a:pt x="26" y="26"/>
                    <a:pt x="26" y="26"/>
                  </a:cubicBezTo>
                  <a:cubicBezTo>
                    <a:pt x="25" y="17"/>
                    <a:pt x="24" y="8"/>
                    <a:pt x="22" y="0"/>
                  </a:cubicBezTo>
                  <a:cubicBezTo>
                    <a:pt x="15" y="2"/>
                    <a:pt x="7" y="3"/>
                    <a:pt x="0" y="3"/>
                  </a:cubicBezTo>
                  <a:lnTo>
                    <a:pt x="0" y="26"/>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2" name="Freeform 70"/>
            <p:cNvSpPr/>
            <p:nvPr/>
          </p:nvSpPr>
          <p:spPr bwMode="auto">
            <a:xfrm>
              <a:off x="4911725" y="4483100"/>
              <a:ext cx="96838" cy="96838"/>
            </a:xfrm>
            <a:custGeom>
              <a:avLst/>
              <a:gdLst>
                <a:gd name="T0" fmla="*/ 26 w 26"/>
                <a:gd name="T1" fmla="*/ 26 h 26"/>
                <a:gd name="T2" fmla="*/ 26 w 26"/>
                <a:gd name="T3" fmla="*/ 3 h 26"/>
                <a:gd name="T4" fmla="*/ 3 w 26"/>
                <a:gd name="T5" fmla="*/ 0 h 26"/>
                <a:gd name="T6" fmla="*/ 0 w 26"/>
                <a:gd name="T7" fmla="*/ 26 h 26"/>
                <a:gd name="T8" fmla="*/ 26 w 26"/>
                <a:gd name="T9" fmla="*/ 26 h 26"/>
              </a:gdLst>
              <a:ahLst/>
              <a:cxnLst>
                <a:cxn ang="0">
                  <a:pos x="T0" y="T1"/>
                </a:cxn>
                <a:cxn ang="0">
                  <a:pos x="T2" y="T3"/>
                </a:cxn>
                <a:cxn ang="0">
                  <a:pos x="T4" y="T5"/>
                </a:cxn>
                <a:cxn ang="0">
                  <a:pos x="T6" y="T7"/>
                </a:cxn>
                <a:cxn ang="0">
                  <a:pos x="T8" y="T9"/>
                </a:cxn>
              </a:cxnLst>
              <a:rect l="0" t="0" r="r" b="b"/>
              <a:pathLst>
                <a:path w="26" h="26">
                  <a:moveTo>
                    <a:pt x="26" y="26"/>
                  </a:moveTo>
                  <a:cubicBezTo>
                    <a:pt x="26" y="3"/>
                    <a:pt x="26" y="3"/>
                    <a:pt x="26" y="3"/>
                  </a:cubicBezTo>
                  <a:cubicBezTo>
                    <a:pt x="18" y="3"/>
                    <a:pt x="10" y="2"/>
                    <a:pt x="3" y="0"/>
                  </a:cubicBezTo>
                  <a:cubicBezTo>
                    <a:pt x="1" y="8"/>
                    <a:pt x="0" y="17"/>
                    <a:pt x="0" y="26"/>
                  </a:cubicBezTo>
                  <a:lnTo>
                    <a:pt x="26" y="26"/>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3" name="Freeform 71"/>
            <p:cNvSpPr/>
            <p:nvPr/>
          </p:nvSpPr>
          <p:spPr bwMode="auto">
            <a:xfrm>
              <a:off x="5084763" y="4384675"/>
              <a:ext cx="93663" cy="76200"/>
            </a:xfrm>
            <a:custGeom>
              <a:avLst/>
              <a:gdLst>
                <a:gd name="T0" fmla="*/ 25 w 25"/>
                <a:gd name="T1" fmla="*/ 16 h 20"/>
                <a:gd name="T2" fmla="*/ 0 w 25"/>
                <a:gd name="T3" fmla="*/ 0 h 20"/>
                <a:gd name="T4" fmla="*/ 11 w 25"/>
                <a:gd name="T5" fmla="*/ 20 h 20"/>
                <a:gd name="T6" fmla="*/ 25 w 25"/>
                <a:gd name="T7" fmla="*/ 16 h 20"/>
              </a:gdLst>
              <a:ahLst/>
              <a:cxnLst>
                <a:cxn ang="0">
                  <a:pos x="T0" y="T1"/>
                </a:cxn>
                <a:cxn ang="0">
                  <a:pos x="T2" y="T3"/>
                </a:cxn>
                <a:cxn ang="0">
                  <a:pos x="T4" y="T5"/>
                </a:cxn>
                <a:cxn ang="0">
                  <a:pos x="T6" y="T7"/>
                </a:cxn>
              </a:cxnLst>
              <a:rect l="0" t="0" r="r" b="b"/>
              <a:pathLst>
                <a:path w="25" h="20">
                  <a:moveTo>
                    <a:pt x="25" y="16"/>
                  </a:moveTo>
                  <a:cubicBezTo>
                    <a:pt x="18" y="9"/>
                    <a:pt x="9" y="3"/>
                    <a:pt x="0" y="0"/>
                  </a:cubicBezTo>
                  <a:cubicBezTo>
                    <a:pt x="4" y="5"/>
                    <a:pt x="8" y="12"/>
                    <a:pt x="11" y="20"/>
                  </a:cubicBezTo>
                  <a:cubicBezTo>
                    <a:pt x="16" y="19"/>
                    <a:pt x="20" y="18"/>
                    <a:pt x="25" y="1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4" name="Freeform 72"/>
            <p:cNvSpPr/>
            <p:nvPr/>
          </p:nvSpPr>
          <p:spPr bwMode="auto">
            <a:xfrm>
              <a:off x="5129213" y="4464050"/>
              <a:ext cx="101600" cy="115888"/>
            </a:xfrm>
            <a:custGeom>
              <a:avLst/>
              <a:gdLst>
                <a:gd name="T0" fmla="*/ 4 w 27"/>
                <a:gd name="T1" fmla="*/ 31 h 31"/>
                <a:gd name="T2" fmla="*/ 27 w 27"/>
                <a:gd name="T3" fmla="*/ 31 h 31"/>
                <a:gd name="T4" fmla="*/ 16 w 27"/>
                <a:gd name="T5" fmla="*/ 0 h 31"/>
                <a:gd name="T6" fmla="*/ 0 w 27"/>
                <a:gd name="T7" fmla="*/ 4 h 31"/>
                <a:gd name="T8" fmla="*/ 4 w 27"/>
                <a:gd name="T9" fmla="*/ 31 h 31"/>
              </a:gdLst>
              <a:ahLst/>
              <a:cxnLst>
                <a:cxn ang="0">
                  <a:pos x="T0" y="T1"/>
                </a:cxn>
                <a:cxn ang="0">
                  <a:pos x="T2" y="T3"/>
                </a:cxn>
                <a:cxn ang="0">
                  <a:pos x="T4" y="T5"/>
                </a:cxn>
                <a:cxn ang="0">
                  <a:pos x="T6" y="T7"/>
                </a:cxn>
                <a:cxn ang="0">
                  <a:pos x="T8" y="T9"/>
                </a:cxn>
              </a:cxnLst>
              <a:rect l="0" t="0" r="r" b="b"/>
              <a:pathLst>
                <a:path w="27" h="31">
                  <a:moveTo>
                    <a:pt x="4" y="31"/>
                  </a:moveTo>
                  <a:cubicBezTo>
                    <a:pt x="27" y="31"/>
                    <a:pt x="27" y="31"/>
                    <a:pt x="27" y="31"/>
                  </a:cubicBezTo>
                  <a:cubicBezTo>
                    <a:pt x="27" y="19"/>
                    <a:pt x="23" y="8"/>
                    <a:pt x="16" y="0"/>
                  </a:cubicBezTo>
                  <a:cubicBezTo>
                    <a:pt x="11" y="1"/>
                    <a:pt x="6" y="3"/>
                    <a:pt x="0" y="4"/>
                  </a:cubicBezTo>
                  <a:cubicBezTo>
                    <a:pt x="2" y="12"/>
                    <a:pt x="4" y="21"/>
                    <a:pt x="4" y="3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5" name="Freeform 73"/>
            <p:cNvSpPr/>
            <p:nvPr/>
          </p:nvSpPr>
          <p:spPr bwMode="auto">
            <a:xfrm>
              <a:off x="5132388" y="4598988"/>
              <a:ext cx="98425" cy="112713"/>
            </a:xfrm>
            <a:custGeom>
              <a:avLst/>
              <a:gdLst>
                <a:gd name="T0" fmla="*/ 0 w 26"/>
                <a:gd name="T1" fmla="*/ 25 h 30"/>
                <a:gd name="T2" fmla="*/ 16 w 26"/>
                <a:gd name="T3" fmla="*/ 30 h 30"/>
                <a:gd name="T4" fmla="*/ 26 w 26"/>
                <a:gd name="T5" fmla="*/ 0 h 30"/>
                <a:gd name="T6" fmla="*/ 3 w 26"/>
                <a:gd name="T7" fmla="*/ 0 h 30"/>
                <a:gd name="T8" fmla="*/ 0 w 26"/>
                <a:gd name="T9" fmla="*/ 25 h 30"/>
              </a:gdLst>
              <a:ahLst/>
              <a:cxnLst>
                <a:cxn ang="0">
                  <a:pos x="T0" y="T1"/>
                </a:cxn>
                <a:cxn ang="0">
                  <a:pos x="T2" y="T3"/>
                </a:cxn>
                <a:cxn ang="0">
                  <a:pos x="T4" y="T5"/>
                </a:cxn>
                <a:cxn ang="0">
                  <a:pos x="T6" y="T7"/>
                </a:cxn>
                <a:cxn ang="0">
                  <a:pos x="T8" y="T9"/>
                </a:cxn>
              </a:cxnLst>
              <a:rect l="0" t="0" r="r" b="b"/>
              <a:pathLst>
                <a:path w="26" h="30">
                  <a:moveTo>
                    <a:pt x="0" y="25"/>
                  </a:moveTo>
                  <a:cubicBezTo>
                    <a:pt x="5" y="27"/>
                    <a:pt x="11" y="28"/>
                    <a:pt x="16" y="30"/>
                  </a:cubicBezTo>
                  <a:cubicBezTo>
                    <a:pt x="22" y="22"/>
                    <a:pt x="26" y="11"/>
                    <a:pt x="26" y="0"/>
                  </a:cubicBezTo>
                  <a:cubicBezTo>
                    <a:pt x="3" y="0"/>
                    <a:pt x="3" y="0"/>
                    <a:pt x="3" y="0"/>
                  </a:cubicBezTo>
                  <a:cubicBezTo>
                    <a:pt x="3" y="9"/>
                    <a:pt x="2" y="18"/>
                    <a:pt x="0" y="2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6" name="Freeform 74"/>
            <p:cNvSpPr/>
            <p:nvPr/>
          </p:nvSpPr>
          <p:spPr bwMode="auto">
            <a:xfrm>
              <a:off x="5027613" y="4373563"/>
              <a:ext cx="74613" cy="98425"/>
            </a:xfrm>
            <a:custGeom>
              <a:avLst/>
              <a:gdLst>
                <a:gd name="T0" fmla="*/ 20 w 20"/>
                <a:gd name="T1" fmla="*/ 24 h 26"/>
                <a:gd name="T2" fmla="*/ 2 w 20"/>
                <a:gd name="T3" fmla="*/ 1 h 26"/>
                <a:gd name="T4" fmla="*/ 0 w 20"/>
                <a:gd name="T5" fmla="*/ 0 h 26"/>
                <a:gd name="T6" fmla="*/ 0 w 20"/>
                <a:gd name="T7" fmla="*/ 26 h 26"/>
                <a:gd name="T8" fmla="*/ 20 w 20"/>
                <a:gd name="T9" fmla="*/ 24 h 26"/>
              </a:gdLst>
              <a:ahLst/>
              <a:cxnLst>
                <a:cxn ang="0">
                  <a:pos x="T0" y="T1"/>
                </a:cxn>
                <a:cxn ang="0">
                  <a:pos x="T2" y="T3"/>
                </a:cxn>
                <a:cxn ang="0">
                  <a:pos x="T4" y="T5"/>
                </a:cxn>
                <a:cxn ang="0">
                  <a:pos x="T6" y="T7"/>
                </a:cxn>
                <a:cxn ang="0">
                  <a:pos x="T8" y="T9"/>
                </a:cxn>
              </a:cxnLst>
              <a:rect l="0" t="0" r="r" b="b"/>
              <a:pathLst>
                <a:path w="20" h="26">
                  <a:moveTo>
                    <a:pt x="20" y="24"/>
                  </a:moveTo>
                  <a:cubicBezTo>
                    <a:pt x="16" y="12"/>
                    <a:pt x="10" y="3"/>
                    <a:pt x="2" y="1"/>
                  </a:cubicBezTo>
                  <a:cubicBezTo>
                    <a:pt x="1" y="1"/>
                    <a:pt x="1" y="0"/>
                    <a:pt x="0" y="0"/>
                  </a:cubicBezTo>
                  <a:cubicBezTo>
                    <a:pt x="0" y="26"/>
                    <a:pt x="0" y="26"/>
                    <a:pt x="0" y="26"/>
                  </a:cubicBezTo>
                  <a:cubicBezTo>
                    <a:pt x="7" y="26"/>
                    <a:pt x="14" y="26"/>
                    <a:pt x="20" y="2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60" name="组合 57"/>
          <p:cNvGrpSpPr/>
          <p:nvPr/>
        </p:nvGrpSpPr>
        <p:grpSpPr>
          <a:xfrm>
            <a:off x="6634129" y="3329720"/>
            <a:ext cx="371475" cy="393700"/>
            <a:chOff x="6696075" y="3255963"/>
            <a:chExt cx="371475" cy="393700"/>
          </a:xfrm>
        </p:grpSpPr>
        <p:sp>
          <p:nvSpPr>
            <p:cNvPr id="1048777" name="Freeform 75"/>
            <p:cNvSpPr/>
            <p:nvPr/>
          </p:nvSpPr>
          <p:spPr bwMode="auto">
            <a:xfrm>
              <a:off x="6985000" y="3349625"/>
              <a:ext cx="79375" cy="300038"/>
            </a:xfrm>
            <a:custGeom>
              <a:avLst/>
              <a:gdLst>
                <a:gd name="T0" fmla="*/ 0 w 21"/>
                <a:gd name="T1" fmla="*/ 80 h 80"/>
                <a:gd name="T2" fmla="*/ 21 w 21"/>
                <a:gd name="T3" fmla="*/ 80 h 80"/>
                <a:gd name="T4" fmla="*/ 21 w 21"/>
                <a:gd name="T5" fmla="*/ 11 h 80"/>
                <a:gd name="T6" fmla="*/ 10 w 21"/>
                <a:gd name="T7" fmla="*/ 0 h 80"/>
                <a:gd name="T8" fmla="*/ 10 w 21"/>
                <a:gd name="T9" fmla="*/ 0 h 80"/>
                <a:gd name="T10" fmla="*/ 0 w 21"/>
                <a:gd name="T11" fmla="*/ 11 h 80"/>
                <a:gd name="T12" fmla="*/ 0 w 21"/>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21" h="80">
                  <a:moveTo>
                    <a:pt x="0" y="80"/>
                  </a:moveTo>
                  <a:cubicBezTo>
                    <a:pt x="21" y="80"/>
                    <a:pt x="21" y="80"/>
                    <a:pt x="21" y="80"/>
                  </a:cubicBezTo>
                  <a:cubicBezTo>
                    <a:pt x="21" y="11"/>
                    <a:pt x="21" y="11"/>
                    <a:pt x="21" y="11"/>
                  </a:cubicBezTo>
                  <a:cubicBezTo>
                    <a:pt x="21" y="5"/>
                    <a:pt x="16" y="0"/>
                    <a:pt x="10" y="0"/>
                  </a:cubicBezTo>
                  <a:cubicBezTo>
                    <a:pt x="10" y="0"/>
                    <a:pt x="10" y="0"/>
                    <a:pt x="10" y="0"/>
                  </a:cubicBezTo>
                  <a:cubicBezTo>
                    <a:pt x="5" y="0"/>
                    <a:pt x="0" y="5"/>
                    <a:pt x="0" y="11"/>
                  </a:cubicBezTo>
                  <a:lnTo>
                    <a:pt x="0" y="8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8" name="Freeform 76"/>
            <p:cNvSpPr/>
            <p:nvPr/>
          </p:nvSpPr>
          <p:spPr bwMode="auto">
            <a:xfrm>
              <a:off x="6891338" y="3432175"/>
              <a:ext cx="79375" cy="217488"/>
            </a:xfrm>
            <a:custGeom>
              <a:avLst/>
              <a:gdLst>
                <a:gd name="T0" fmla="*/ 0 w 21"/>
                <a:gd name="T1" fmla="*/ 58 h 58"/>
                <a:gd name="T2" fmla="*/ 21 w 21"/>
                <a:gd name="T3" fmla="*/ 58 h 58"/>
                <a:gd name="T4" fmla="*/ 21 w 21"/>
                <a:gd name="T5" fmla="*/ 11 h 58"/>
                <a:gd name="T6" fmla="*/ 10 w 21"/>
                <a:gd name="T7" fmla="*/ 0 h 58"/>
                <a:gd name="T8" fmla="*/ 10 w 21"/>
                <a:gd name="T9" fmla="*/ 0 h 58"/>
                <a:gd name="T10" fmla="*/ 0 w 21"/>
                <a:gd name="T11" fmla="*/ 11 h 58"/>
                <a:gd name="T12" fmla="*/ 0 w 21"/>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21" h="58">
                  <a:moveTo>
                    <a:pt x="0" y="58"/>
                  </a:moveTo>
                  <a:cubicBezTo>
                    <a:pt x="21" y="58"/>
                    <a:pt x="21" y="58"/>
                    <a:pt x="21" y="58"/>
                  </a:cubicBezTo>
                  <a:cubicBezTo>
                    <a:pt x="21" y="11"/>
                    <a:pt x="21" y="11"/>
                    <a:pt x="21" y="11"/>
                  </a:cubicBezTo>
                  <a:cubicBezTo>
                    <a:pt x="21" y="5"/>
                    <a:pt x="16" y="0"/>
                    <a:pt x="10" y="0"/>
                  </a:cubicBezTo>
                  <a:cubicBezTo>
                    <a:pt x="10" y="0"/>
                    <a:pt x="10" y="0"/>
                    <a:pt x="10" y="0"/>
                  </a:cubicBezTo>
                  <a:cubicBezTo>
                    <a:pt x="4" y="0"/>
                    <a:pt x="0" y="5"/>
                    <a:pt x="0" y="11"/>
                  </a:cubicBezTo>
                  <a:lnTo>
                    <a:pt x="0" y="58"/>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79" name="Freeform 77"/>
            <p:cNvSpPr/>
            <p:nvPr/>
          </p:nvSpPr>
          <p:spPr bwMode="auto">
            <a:xfrm>
              <a:off x="6797675" y="3492500"/>
              <a:ext cx="79375" cy="157163"/>
            </a:xfrm>
            <a:custGeom>
              <a:avLst/>
              <a:gdLst>
                <a:gd name="T0" fmla="*/ 0 w 21"/>
                <a:gd name="T1" fmla="*/ 42 h 42"/>
                <a:gd name="T2" fmla="*/ 21 w 21"/>
                <a:gd name="T3" fmla="*/ 42 h 42"/>
                <a:gd name="T4" fmla="*/ 21 w 21"/>
                <a:gd name="T5" fmla="*/ 10 h 42"/>
                <a:gd name="T6" fmla="*/ 10 w 21"/>
                <a:gd name="T7" fmla="*/ 0 h 42"/>
                <a:gd name="T8" fmla="*/ 10 w 21"/>
                <a:gd name="T9" fmla="*/ 0 h 42"/>
                <a:gd name="T10" fmla="*/ 0 w 21"/>
                <a:gd name="T11" fmla="*/ 10 h 42"/>
                <a:gd name="T12" fmla="*/ 0 w 21"/>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1" h="42">
                  <a:moveTo>
                    <a:pt x="0" y="42"/>
                  </a:moveTo>
                  <a:cubicBezTo>
                    <a:pt x="21" y="42"/>
                    <a:pt x="21" y="42"/>
                    <a:pt x="21" y="42"/>
                  </a:cubicBezTo>
                  <a:cubicBezTo>
                    <a:pt x="21" y="10"/>
                    <a:pt x="21" y="10"/>
                    <a:pt x="21" y="10"/>
                  </a:cubicBezTo>
                  <a:cubicBezTo>
                    <a:pt x="21" y="5"/>
                    <a:pt x="16" y="0"/>
                    <a:pt x="10" y="0"/>
                  </a:cubicBezTo>
                  <a:cubicBezTo>
                    <a:pt x="10" y="0"/>
                    <a:pt x="10" y="0"/>
                    <a:pt x="10" y="0"/>
                  </a:cubicBezTo>
                  <a:cubicBezTo>
                    <a:pt x="4" y="0"/>
                    <a:pt x="0" y="5"/>
                    <a:pt x="0" y="10"/>
                  </a:cubicBezTo>
                  <a:lnTo>
                    <a:pt x="0" y="4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80" name="Freeform 78"/>
            <p:cNvSpPr/>
            <p:nvPr/>
          </p:nvSpPr>
          <p:spPr bwMode="auto">
            <a:xfrm>
              <a:off x="6700838" y="3549650"/>
              <a:ext cx="77788" cy="100013"/>
            </a:xfrm>
            <a:custGeom>
              <a:avLst/>
              <a:gdLst>
                <a:gd name="T0" fmla="*/ 0 w 21"/>
                <a:gd name="T1" fmla="*/ 27 h 27"/>
                <a:gd name="T2" fmla="*/ 21 w 21"/>
                <a:gd name="T3" fmla="*/ 27 h 27"/>
                <a:gd name="T4" fmla="*/ 21 w 21"/>
                <a:gd name="T5" fmla="*/ 10 h 27"/>
                <a:gd name="T6" fmla="*/ 11 w 21"/>
                <a:gd name="T7" fmla="*/ 0 h 27"/>
                <a:gd name="T8" fmla="*/ 11 w 21"/>
                <a:gd name="T9" fmla="*/ 0 h 27"/>
                <a:gd name="T10" fmla="*/ 0 w 21"/>
                <a:gd name="T11" fmla="*/ 10 h 27"/>
                <a:gd name="T12" fmla="*/ 0 w 21"/>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21" h="27">
                  <a:moveTo>
                    <a:pt x="0" y="27"/>
                  </a:moveTo>
                  <a:cubicBezTo>
                    <a:pt x="21" y="27"/>
                    <a:pt x="21" y="27"/>
                    <a:pt x="21" y="27"/>
                  </a:cubicBezTo>
                  <a:cubicBezTo>
                    <a:pt x="21" y="10"/>
                    <a:pt x="21" y="10"/>
                    <a:pt x="21" y="10"/>
                  </a:cubicBezTo>
                  <a:cubicBezTo>
                    <a:pt x="21" y="4"/>
                    <a:pt x="17" y="0"/>
                    <a:pt x="11" y="0"/>
                  </a:cubicBezTo>
                  <a:cubicBezTo>
                    <a:pt x="11" y="0"/>
                    <a:pt x="11" y="0"/>
                    <a:pt x="11" y="0"/>
                  </a:cubicBezTo>
                  <a:cubicBezTo>
                    <a:pt x="5" y="0"/>
                    <a:pt x="0" y="4"/>
                    <a:pt x="0" y="10"/>
                  </a:cubicBezTo>
                  <a:lnTo>
                    <a:pt x="0" y="27"/>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81" name="Freeform 79"/>
            <p:cNvSpPr/>
            <p:nvPr/>
          </p:nvSpPr>
          <p:spPr bwMode="auto">
            <a:xfrm>
              <a:off x="6696075" y="3255963"/>
              <a:ext cx="371475" cy="266700"/>
            </a:xfrm>
            <a:custGeom>
              <a:avLst/>
              <a:gdLst>
                <a:gd name="T0" fmla="*/ 3 w 99"/>
                <a:gd name="T1" fmla="*/ 71 h 71"/>
                <a:gd name="T2" fmla="*/ 1 w 99"/>
                <a:gd name="T3" fmla="*/ 70 h 71"/>
                <a:gd name="T4" fmla="*/ 2 w 99"/>
                <a:gd name="T5" fmla="*/ 67 h 71"/>
                <a:gd name="T6" fmla="*/ 95 w 99"/>
                <a:gd name="T7" fmla="*/ 1 h 71"/>
                <a:gd name="T8" fmla="*/ 98 w 99"/>
                <a:gd name="T9" fmla="*/ 2 h 71"/>
                <a:gd name="T10" fmla="*/ 97 w 99"/>
                <a:gd name="T11" fmla="*/ 5 h 71"/>
                <a:gd name="T12" fmla="*/ 4 w 99"/>
                <a:gd name="T13" fmla="*/ 71 h 71"/>
                <a:gd name="T14" fmla="*/ 3 w 99"/>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71">
                  <a:moveTo>
                    <a:pt x="3" y="71"/>
                  </a:moveTo>
                  <a:cubicBezTo>
                    <a:pt x="2" y="71"/>
                    <a:pt x="2" y="71"/>
                    <a:pt x="1" y="70"/>
                  </a:cubicBezTo>
                  <a:cubicBezTo>
                    <a:pt x="0" y="69"/>
                    <a:pt x="1" y="67"/>
                    <a:pt x="2" y="67"/>
                  </a:cubicBezTo>
                  <a:cubicBezTo>
                    <a:pt x="95" y="1"/>
                    <a:pt x="95" y="1"/>
                    <a:pt x="95" y="1"/>
                  </a:cubicBezTo>
                  <a:cubicBezTo>
                    <a:pt x="96" y="0"/>
                    <a:pt x="97" y="0"/>
                    <a:pt x="98" y="2"/>
                  </a:cubicBezTo>
                  <a:cubicBezTo>
                    <a:pt x="99" y="3"/>
                    <a:pt x="98" y="4"/>
                    <a:pt x="97" y="5"/>
                  </a:cubicBezTo>
                  <a:cubicBezTo>
                    <a:pt x="4" y="71"/>
                    <a:pt x="4" y="71"/>
                    <a:pt x="4" y="71"/>
                  </a:cubicBezTo>
                  <a:cubicBezTo>
                    <a:pt x="4" y="71"/>
                    <a:pt x="4" y="71"/>
                    <a:pt x="3" y="7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782" name="Freeform 80"/>
            <p:cNvSpPr/>
            <p:nvPr/>
          </p:nvSpPr>
          <p:spPr bwMode="auto">
            <a:xfrm>
              <a:off x="6996113" y="3255963"/>
              <a:ext cx="68263" cy="68263"/>
            </a:xfrm>
            <a:custGeom>
              <a:avLst/>
              <a:gdLst>
                <a:gd name="T0" fmla="*/ 16 w 18"/>
                <a:gd name="T1" fmla="*/ 18 h 18"/>
                <a:gd name="T2" fmla="*/ 13 w 18"/>
                <a:gd name="T3" fmla="*/ 16 h 18"/>
                <a:gd name="T4" fmla="*/ 13 w 18"/>
                <a:gd name="T5" fmla="*/ 5 h 18"/>
                <a:gd name="T6" fmla="*/ 3 w 18"/>
                <a:gd name="T7" fmla="*/ 5 h 18"/>
                <a:gd name="T8" fmla="*/ 0 w 18"/>
                <a:gd name="T9" fmla="*/ 3 h 18"/>
                <a:gd name="T10" fmla="*/ 3 w 18"/>
                <a:gd name="T11" fmla="*/ 0 h 18"/>
                <a:gd name="T12" fmla="*/ 16 w 18"/>
                <a:gd name="T13" fmla="*/ 0 h 18"/>
                <a:gd name="T14" fmla="*/ 18 w 18"/>
                <a:gd name="T15" fmla="*/ 3 h 18"/>
                <a:gd name="T16" fmla="*/ 18 w 18"/>
                <a:gd name="T17" fmla="*/ 16 h 18"/>
                <a:gd name="T18" fmla="*/ 16 w 18"/>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18">
                  <a:moveTo>
                    <a:pt x="16" y="18"/>
                  </a:moveTo>
                  <a:cubicBezTo>
                    <a:pt x="15" y="18"/>
                    <a:pt x="13" y="17"/>
                    <a:pt x="13" y="16"/>
                  </a:cubicBezTo>
                  <a:cubicBezTo>
                    <a:pt x="13" y="5"/>
                    <a:pt x="13" y="5"/>
                    <a:pt x="13" y="5"/>
                  </a:cubicBezTo>
                  <a:cubicBezTo>
                    <a:pt x="3" y="5"/>
                    <a:pt x="3" y="5"/>
                    <a:pt x="3" y="5"/>
                  </a:cubicBezTo>
                  <a:cubicBezTo>
                    <a:pt x="2" y="5"/>
                    <a:pt x="0" y="4"/>
                    <a:pt x="0" y="3"/>
                  </a:cubicBezTo>
                  <a:cubicBezTo>
                    <a:pt x="0" y="2"/>
                    <a:pt x="2" y="0"/>
                    <a:pt x="3" y="0"/>
                  </a:cubicBezTo>
                  <a:cubicBezTo>
                    <a:pt x="16" y="0"/>
                    <a:pt x="16" y="0"/>
                    <a:pt x="16" y="0"/>
                  </a:cubicBezTo>
                  <a:cubicBezTo>
                    <a:pt x="17" y="0"/>
                    <a:pt x="18" y="2"/>
                    <a:pt x="18" y="3"/>
                  </a:cubicBezTo>
                  <a:cubicBezTo>
                    <a:pt x="18" y="16"/>
                    <a:pt x="18" y="16"/>
                    <a:pt x="18" y="16"/>
                  </a:cubicBezTo>
                  <a:cubicBezTo>
                    <a:pt x="18" y="17"/>
                    <a:pt x="17" y="18"/>
                    <a:pt x="16" y="1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61" name="组合 64"/>
          <p:cNvGrpSpPr/>
          <p:nvPr/>
        </p:nvGrpSpPr>
        <p:grpSpPr>
          <a:xfrm>
            <a:off x="1431472" y="4713517"/>
            <a:ext cx="2398875" cy="1552439"/>
            <a:chOff x="1889310" y="2365626"/>
            <a:chExt cx="2133781" cy="1380882"/>
          </a:xfrm>
        </p:grpSpPr>
        <p:sp>
          <p:nvSpPr>
            <p:cNvPr id="1048783" name="文本框 65"/>
            <p:cNvSpPr txBox="1"/>
            <p:nvPr/>
          </p:nvSpPr>
          <p:spPr>
            <a:xfrm>
              <a:off x="1889310" y="2365626"/>
              <a:ext cx="2133781" cy="821295"/>
            </a:xfrm>
            <a:prstGeom prst="rect">
              <a:avLst/>
            </a:prstGeom>
            <a:noFill/>
          </p:spPr>
          <p:txBody>
            <a:bodyPr wrap="square" rtlCol="0">
              <a:spAutoFit/>
              <a:scene3d>
                <a:camera prst="orthographicFront"/>
                <a:lightRig rig="threePt" dir="t"/>
              </a:scene3d>
              <a:sp3d contourW="12700"/>
            </a:bodyPr>
            <a:lstStyle/>
            <a:p>
              <a:pPr algn="ctr" rtl="1"/>
              <a:r>
                <a:rPr lang="" altLang="zh-CN" b="1" dirty="0">
                  <a:solidFill>
                    <a:schemeClr val="tx1">
                      <a:lumMod val="75000"/>
                      <a:lumOff val="25000"/>
                    </a:schemeClr>
                  </a:solidFill>
                  <a:latin typeface="Calibri" panose="020F0502020204030204" pitchFamily="34" charset="0"/>
                </a:rPr>
                <a:t>العمل على نشر الانسجام بين أعضاء الجماعات التي يتكون منها مجتمع المنظمة.</a:t>
              </a:r>
              <a:endParaRPr lang="zh-CN" altLang="en-US" b="1" dirty="0">
                <a:solidFill>
                  <a:schemeClr val="tx1">
                    <a:lumMod val="75000"/>
                    <a:lumOff val="25000"/>
                  </a:schemeClr>
                </a:solidFill>
                <a:latin typeface="Calibri" panose="020F0502020204030204" pitchFamily="34" charset="0"/>
              </a:endParaRPr>
            </a:p>
          </p:txBody>
        </p:sp>
        <p:sp>
          <p:nvSpPr>
            <p:cNvPr id="1048784" name="文本框 66"/>
            <p:cNvSpPr txBox="1"/>
            <p:nvPr/>
          </p:nvSpPr>
          <p:spPr>
            <a:xfrm>
              <a:off x="1889310" y="3502458"/>
              <a:ext cx="1934738" cy="244050"/>
            </a:xfrm>
            <a:prstGeom prst="rect">
              <a:avLst/>
            </a:prstGeom>
            <a:noFill/>
          </p:spPr>
          <p:txBody>
            <a:bodyPr wrap="square" rtlCol="0">
              <a:spAutoFit/>
              <a:scene3d>
                <a:camera prst="orthographicFront"/>
                <a:lightRig rig="threePt" dir="t"/>
              </a:scene3d>
              <a:sp3d contourW="12700"/>
            </a:bodyPr>
            <a:lstStyle/>
            <a:p>
              <a:pPr algn="ctr">
                <a:lnSpc>
                  <a:spcPct val="114000"/>
                </a:lnSpc>
              </a:pPr>
              <a:endParaRPr lang="en-US" altLang="zh-CN" sz="1100" b="1" dirty="0">
                <a:solidFill>
                  <a:schemeClr val="tx1">
                    <a:lumMod val="50000"/>
                    <a:lumOff val="50000"/>
                  </a:schemeClr>
                </a:solidFill>
                <a:latin typeface="Calibri" panose="020F0502020204030204" pitchFamily="34" charset="0"/>
                <a:ea typeface="+mj-ea"/>
              </a:endParaRPr>
            </a:p>
          </p:txBody>
        </p:sp>
      </p:grpSp>
      <p:sp>
        <p:nvSpPr>
          <p:cNvPr id="1048785" name="文本框 68"/>
          <p:cNvSpPr txBox="1"/>
          <p:nvPr/>
        </p:nvSpPr>
        <p:spPr>
          <a:xfrm>
            <a:off x="3906782" y="2365596"/>
            <a:ext cx="2398875" cy="923330"/>
          </a:xfrm>
          <a:prstGeom prst="rect">
            <a:avLst/>
          </a:prstGeom>
          <a:noFill/>
        </p:spPr>
        <p:txBody>
          <a:bodyPr wrap="square" rtlCol="0">
            <a:spAutoFit/>
            <a:scene3d>
              <a:camera prst="orthographicFront"/>
              <a:lightRig rig="threePt" dir="t"/>
            </a:scene3d>
            <a:sp3d contourW="12700"/>
          </a:bodyPr>
          <a:lstStyle/>
          <a:p>
            <a:pPr algn="ctr" rtl="1"/>
            <a:r>
              <a:rPr lang="" altLang="zh-CN" b="1" dirty="0">
                <a:solidFill>
                  <a:schemeClr val="tx1">
                    <a:lumMod val="75000"/>
                    <a:lumOff val="25000"/>
                  </a:schemeClr>
                </a:solidFill>
                <a:latin typeface="Calibri" panose="020F0502020204030204" pitchFamily="34" charset="0"/>
              </a:rPr>
              <a:t>تدعيم القوى الإيجابية في المنظمة و تقليل السلبية قدر الإمكان وتحفيز العاملين.</a:t>
            </a:r>
            <a:endParaRPr lang="zh-CN" altLang="en-US" b="1" dirty="0">
              <a:solidFill>
                <a:schemeClr val="tx1">
                  <a:lumMod val="75000"/>
                  <a:lumOff val="25000"/>
                </a:schemeClr>
              </a:solidFill>
              <a:latin typeface="Calibri" panose="020F0502020204030204" pitchFamily="34" charset="0"/>
            </a:endParaRPr>
          </a:p>
        </p:txBody>
      </p:sp>
      <p:sp>
        <p:nvSpPr>
          <p:cNvPr id="1048787" name="文本框 71"/>
          <p:cNvSpPr txBox="1"/>
          <p:nvPr/>
        </p:nvSpPr>
        <p:spPr>
          <a:xfrm>
            <a:off x="5524466" y="4845424"/>
            <a:ext cx="2398875" cy="1169551"/>
          </a:xfrm>
          <a:prstGeom prst="rect">
            <a:avLst/>
          </a:prstGeom>
          <a:noFill/>
        </p:spPr>
        <p:txBody>
          <a:bodyPr wrap="square" rtlCol="0">
            <a:spAutoFit/>
            <a:scene3d>
              <a:camera prst="orthographicFront"/>
              <a:lightRig rig="threePt" dir="t"/>
            </a:scene3d>
            <a:sp3d contourW="12700"/>
          </a:bodyPr>
          <a:lstStyle/>
          <a:p>
            <a:pPr algn="ctr" rtl="1"/>
            <a:r>
              <a:rPr lang="" altLang="zh-CN" sz="1600" b="1" dirty="0">
                <a:solidFill>
                  <a:schemeClr val="tx1">
                    <a:lumMod val="75000"/>
                    <a:lumOff val="25000"/>
                  </a:schemeClr>
                </a:solidFill>
                <a:latin typeface="Calibri" panose="020F0502020204030204" pitchFamily="34" charset="0"/>
              </a:rPr>
              <a:t>
</a:t>
            </a:r>
            <a:r>
              <a:rPr lang="" altLang="zh-CN" b="1" dirty="0">
                <a:solidFill>
                  <a:schemeClr val="tx1">
                    <a:lumMod val="75000"/>
                    <a:lumOff val="25000"/>
                  </a:schemeClr>
                </a:solidFill>
                <a:latin typeface="Calibri" panose="020F0502020204030204" pitchFamily="34" charset="0"/>
              </a:rPr>
              <a:t>تشجيع طرق الإتصال والتواصل بين الرؤساء و المرؤوسين و حل المشكلات.</a:t>
            </a:r>
            <a:endParaRPr lang="zh-CN" altLang="en-US" b="1" dirty="0">
              <a:solidFill>
                <a:schemeClr val="tx1">
                  <a:lumMod val="75000"/>
                  <a:lumOff val="25000"/>
                </a:schemeClr>
              </a:solidFill>
              <a:latin typeface="Calibri" panose="020F0502020204030204" pitchFamily="34" charset="0"/>
            </a:endParaRPr>
          </a:p>
        </p:txBody>
      </p:sp>
      <p:sp>
        <p:nvSpPr>
          <p:cNvPr id="1048789" name="文本框 74"/>
          <p:cNvSpPr txBox="1"/>
          <p:nvPr/>
        </p:nvSpPr>
        <p:spPr>
          <a:xfrm>
            <a:off x="7985093" y="2476362"/>
            <a:ext cx="2398875" cy="1169551"/>
          </a:xfrm>
          <a:prstGeom prst="rect">
            <a:avLst/>
          </a:prstGeom>
          <a:noFill/>
        </p:spPr>
        <p:txBody>
          <a:bodyPr wrap="square" rtlCol="0">
            <a:spAutoFit/>
            <a:scene3d>
              <a:camera prst="orthographicFront"/>
              <a:lightRig rig="threePt" dir="t"/>
            </a:scene3d>
            <a:sp3d contourW="12700"/>
          </a:bodyPr>
          <a:lstStyle/>
          <a:p>
            <a:pPr algn="ctr" rtl="1"/>
            <a:r>
              <a:rPr lang="" altLang="zh-CN" sz="1600" b="1" dirty="0">
                <a:solidFill>
                  <a:schemeClr val="tx1">
                    <a:lumMod val="75000"/>
                    <a:lumOff val="25000"/>
                  </a:schemeClr>
                </a:solidFill>
                <a:latin typeface="Calibri" panose="020F0502020204030204" pitchFamily="34" charset="0"/>
              </a:rPr>
              <a:t>
</a:t>
            </a:r>
            <a:r>
              <a:rPr lang="" altLang="zh-CN" b="1" dirty="0">
                <a:solidFill>
                  <a:schemeClr val="tx1">
                    <a:lumMod val="75000"/>
                    <a:lumOff val="25000"/>
                  </a:schemeClr>
                </a:solidFill>
                <a:latin typeface="Calibri" panose="020F0502020204030204" pitchFamily="34" charset="0"/>
              </a:rPr>
              <a:t>إشراك العاملين في وضع إستراتيجية المنظمة و أهدافها و العمل على تحقيقها. </a:t>
            </a:r>
            <a:endParaRPr lang="zh-CN" altLang="en-US" b="1" dirty="0">
              <a:solidFill>
                <a:schemeClr val="tx1">
                  <a:lumMod val="75000"/>
                  <a:lumOff val="25000"/>
                </a:schemeClr>
              </a:solidFill>
              <a:latin typeface="Calibri" panose="020F0502020204030204" pitchFamily="34" charset="0"/>
            </a:endParaRPr>
          </a:p>
        </p:txBody>
      </p:sp>
      <p:sp>
        <p:nvSpPr>
          <p:cNvPr id="3" name="矩形 24">
            <a:extLst>
              <a:ext uri="{FF2B5EF4-FFF2-40B4-BE49-F238E27FC236}">
                <a16:creationId xmlns:a16="http://schemas.microsoft.com/office/drawing/2014/main" id="{C7238251-850A-F746-DB5D-EAD5B5BD5A06}"/>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733"/>
                                        </p:tgtEl>
                                        <p:attrNameLst>
                                          <p:attrName>style.visibility</p:attrName>
                                        </p:attrNameLst>
                                      </p:cBhvr>
                                      <p:to>
                                        <p:strVal val="visible"/>
                                      </p:to>
                                    </p:set>
                                    <p:anim calcmode="lin" valueType="num">
                                      <p:cBhvr>
                                        <p:cTn id="7" dur="1000" fill="hold"/>
                                        <p:tgtEl>
                                          <p:spTgt spid="1048733"/>
                                        </p:tgtEl>
                                        <p:attrNameLst>
                                          <p:attrName>ppt_w</p:attrName>
                                        </p:attrNameLst>
                                      </p:cBhvr>
                                      <p:tavLst>
                                        <p:tav tm="0">
                                          <p:val>
                                            <p:strVal val="#ppt_w+.3"/>
                                          </p:val>
                                        </p:tav>
                                        <p:tav tm="100000">
                                          <p:val>
                                            <p:strVal val="#ppt_w"/>
                                          </p:val>
                                        </p:tav>
                                      </p:tavLst>
                                    </p:anim>
                                    <p:anim calcmode="lin" valueType="num">
                                      <p:cBhvr>
                                        <p:cTn id="8" dur="1000" fill="hold"/>
                                        <p:tgtEl>
                                          <p:spTgt spid="1048733"/>
                                        </p:tgtEl>
                                        <p:attrNameLst>
                                          <p:attrName>ppt_h</p:attrName>
                                        </p:attrNameLst>
                                      </p:cBhvr>
                                      <p:tavLst>
                                        <p:tav tm="0">
                                          <p:val>
                                            <p:strVal val="#ppt_h"/>
                                          </p:val>
                                        </p:tav>
                                        <p:tav tm="100000">
                                          <p:val>
                                            <p:strVal val="#ppt_h"/>
                                          </p:val>
                                        </p:tav>
                                      </p:tavLst>
                                    </p:anim>
                                    <p:animEffect transition="in" filter="fade">
                                      <p:cBhvr>
                                        <p:cTn id="9" dur="1000"/>
                                        <p:tgtEl>
                                          <p:spTgt spid="1048733"/>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文本框 23"/>
          <p:cNvSpPr txBox="1"/>
          <p:nvPr/>
        </p:nvSpPr>
        <p:spPr>
          <a:xfrm>
            <a:off x="3796403" y="1173909"/>
            <a:ext cx="4588115" cy="830997"/>
          </a:xfrm>
          <a:prstGeom prst="rect">
            <a:avLst/>
          </a:prstGeom>
          <a:noFill/>
        </p:spPr>
        <p:txBody>
          <a:bodyPr wrap="none" rtlCol="0">
            <a:spAutoFit/>
          </a:bodyPr>
          <a:lstStyle/>
          <a:p>
            <a:r>
              <a:rPr lang="" altLang="zh-CN" sz="4800" b="1" dirty="0">
                <a:solidFill>
                  <a:srgbClr val="1C5D7F"/>
                </a:solidFill>
                <a:latin typeface="Calibri" panose="020F0502020204030204" pitchFamily="34" charset="0"/>
                <a:ea typeface="张海山锐线体2.0" panose="02000000000000000000" pitchFamily="2" charset="-122"/>
              </a:rPr>
              <a:t>أهداف القيادة الرشيقة </a:t>
            </a:r>
            <a:endParaRPr lang="zh-CN" altLang="en-US" sz="4800" b="1" dirty="0">
              <a:solidFill>
                <a:srgbClr val="1C5D7F"/>
              </a:solidFill>
              <a:latin typeface="Calibri" panose="020F0502020204030204" pitchFamily="34" charset="0"/>
              <a:ea typeface="张海山锐线体2.0" panose="02000000000000000000" pitchFamily="2" charset="-122"/>
            </a:endParaRPr>
          </a:p>
        </p:txBody>
      </p:sp>
      <p:sp>
        <p:nvSpPr>
          <p:cNvPr id="1048674"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75"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Group 4"/>
          <p:cNvGrpSpPr/>
          <p:nvPr/>
        </p:nvGrpSpPr>
        <p:grpSpPr>
          <a:xfrm>
            <a:off x="4124109" y="2505414"/>
            <a:ext cx="3845868" cy="3538537"/>
            <a:chOff x="2786849" y="507805"/>
            <a:chExt cx="6456134" cy="5940211"/>
          </a:xfrm>
          <a:solidFill>
            <a:schemeClr val="tx2">
              <a:alpha val="5000"/>
            </a:schemeClr>
          </a:solidFill>
        </p:grpSpPr>
        <p:sp>
          <p:nvSpPr>
            <p:cNvPr id="1048676" name="Freeform 39"/>
            <p:cNvSpPr>
              <a:spLocks noEditPoints="1"/>
            </p:cNvSpPr>
            <p:nvPr/>
          </p:nvSpPr>
          <p:spPr bwMode="auto">
            <a:xfrm>
              <a:off x="3928233" y="4747508"/>
              <a:ext cx="762037" cy="943209"/>
            </a:xfrm>
            <a:custGeom>
              <a:avLst/>
              <a:gdLst>
                <a:gd name="T0" fmla="*/ 43 w 1436"/>
                <a:gd name="T1" fmla="*/ 1768 h 1781"/>
                <a:gd name="T2" fmla="*/ 94 w 1436"/>
                <a:gd name="T3" fmla="*/ 1780 h 1781"/>
                <a:gd name="T4" fmla="*/ 1342 w 1436"/>
                <a:gd name="T5" fmla="*/ 1781 h 1781"/>
                <a:gd name="T6" fmla="*/ 1436 w 1436"/>
                <a:gd name="T7" fmla="*/ 1692 h 1781"/>
                <a:gd name="T8" fmla="*/ 0 w 1436"/>
                <a:gd name="T9" fmla="*/ 572 h 1781"/>
                <a:gd name="T10" fmla="*/ 132 w 1436"/>
                <a:gd name="T11" fmla="*/ 1400 h 1781"/>
                <a:gd name="T12" fmla="*/ 292 w 1436"/>
                <a:gd name="T13" fmla="*/ 1244 h 1781"/>
                <a:gd name="T14" fmla="*/ 632 w 1436"/>
                <a:gd name="T15" fmla="*/ 1400 h 1781"/>
                <a:gd name="T16" fmla="*/ 472 w 1436"/>
                <a:gd name="T17" fmla="*/ 1244 h 1781"/>
                <a:gd name="T18" fmla="*/ 1336 w 1436"/>
                <a:gd name="T19" fmla="*/ 780 h 1781"/>
                <a:gd name="T20" fmla="*/ 1120 w 1436"/>
                <a:gd name="T21" fmla="*/ 680 h 1781"/>
                <a:gd name="T22" fmla="*/ 1336 w 1436"/>
                <a:gd name="T23" fmla="*/ 780 h 1781"/>
                <a:gd name="T24" fmla="*/ 1120 w 1436"/>
                <a:gd name="T25" fmla="*/ 1076 h 1781"/>
                <a:gd name="T26" fmla="*/ 1336 w 1436"/>
                <a:gd name="T27" fmla="*/ 976 h 1781"/>
                <a:gd name="T28" fmla="*/ 1148 w 1436"/>
                <a:gd name="T29" fmla="*/ 1692 h 1781"/>
                <a:gd name="T30" fmla="*/ 1308 w 1436"/>
                <a:gd name="T31" fmla="*/ 1244 h 1781"/>
                <a:gd name="T32" fmla="*/ 972 w 1436"/>
                <a:gd name="T33" fmla="*/ 1400 h 1781"/>
                <a:gd name="T34" fmla="*/ 812 w 1436"/>
                <a:gd name="T35" fmla="*/ 1244 h 1781"/>
                <a:gd name="T36" fmla="*/ 992 w 1436"/>
                <a:gd name="T37" fmla="*/ 780 h 1781"/>
                <a:gd name="T38" fmla="*/ 776 w 1436"/>
                <a:gd name="T39" fmla="*/ 680 h 1781"/>
                <a:gd name="T40" fmla="*/ 992 w 1436"/>
                <a:gd name="T41" fmla="*/ 780 h 1781"/>
                <a:gd name="T42" fmla="*/ 776 w 1436"/>
                <a:gd name="T43" fmla="*/ 1076 h 1781"/>
                <a:gd name="T44" fmla="*/ 992 w 1436"/>
                <a:gd name="T45" fmla="*/ 976 h 1781"/>
                <a:gd name="T46" fmla="*/ 804 w 1436"/>
                <a:gd name="T47" fmla="*/ 1692 h 1781"/>
                <a:gd name="T48" fmla="*/ 964 w 1436"/>
                <a:gd name="T49" fmla="*/ 1536 h 1781"/>
                <a:gd name="T50" fmla="*/ 632 w 1436"/>
                <a:gd name="T51" fmla="*/ 808 h 1781"/>
                <a:gd name="T52" fmla="*/ 472 w 1436"/>
                <a:gd name="T53" fmla="*/ 652 h 1781"/>
                <a:gd name="T54" fmla="*/ 656 w 1436"/>
                <a:gd name="T55" fmla="*/ 1076 h 1781"/>
                <a:gd name="T56" fmla="*/ 440 w 1436"/>
                <a:gd name="T57" fmla="*/ 976 h 1781"/>
                <a:gd name="T58" fmla="*/ 656 w 1436"/>
                <a:gd name="T59" fmla="*/ 1076 h 1781"/>
                <a:gd name="T60" fmla="*/ 440 w 1436"/>
                <a:gd name="T61" fmla="*/ 1664 h 1781"/>
                <a:gd name="T62" fmla="*/ 656 w 1436"/>
                <a:gd name="T63" fmla="*/ 1564 h 1781"/>
                <a:gd name="T64" fmla="*/ 132 w 1436"/>
                <a:gd name="T65" fmla="*/ 808 h 1781"/>
                <a:gd name="T66" fmla="*/ 292 w 1436"/>
                <a:gd name="T67" fmla="*/ 652 h 1781"/>
                <a:gd name="T68" fmla="*/ 288 w 1436"/>
                <a:gd name="T69" fmla="*/ 1104 h 1781"/>
                <a:gd name="T70" fmla="*/ 128 w 1436"/>
                <a:gd name="T71" fmla="*/ 948 h 1781"/>
                <a:gd name="T72" fmla="*/ 316 w 1436"/>
                <a:gd name="T73" fmla="*/ 1664 h 1781"/>
                <a:gd name="T74" fmla="*/ 100 w 1436"/>
                <a:gd name="T75" fmla="*/ 1564 h 1781"/>
                <a:gd name="T76" fmla="*/ 316 w 1436"/>
                <a:gd name="T77" fmla="*/ 1664 h 1781"/>
                <a:gd name="T78" fmla="*/ 1342 w 1436"/>
                <a:gd name="T79" fmla="*/ 0 h 1781"/>
                <a:gd name="T80" fmla="*/ 42 w 1436"/>
                <a:gd name="T81" fmla="*/ 16 h 1781"/>
                <a:gd name="T82" fmla="*/ 0 w 1436"/>
                <a:gd name="T83" fmla="*/ 89 h 1781"/>
                <a:gd name="T84" fmla="*/ 1436 w 1436"/>
                <a:gd name="T85" fmla="*/ 509 h 1781"/>
                <a:gd name="T86" fmla="*/ 1344 w 1436"/>
                <a:gd name="T87" fmla="*/ 444 h 1781"/>
                <a:gd name="T88" fmla="*/ 1344 w 1436"/>
                <a:gd name="T89" fmla="*/ 444 h 1781"/>
                <a:gd name="T90" fmla="*/ 1220 w 1436"/>
                <a:gd name="T91" fmla="*/ 720 h 1781"/>
                <a:gd name="T92" fmla="*/ 1284 w 1436"/>
                <a:gd name="T93" fmla="*/ 720 h 1781"/>
                <a:gd name="T94" fmla="*/ 1220 w 1436"/>
                <a:gd name="T95" fmla="*/ 784 h 1781"/>
                <a:gd name="T96" fmla="*/ 1180 w 1436"/>
                <a:gd name="T97" fmla="*/ 1012 h 1781"/>
                <a:gd name="T98" fmla="*/ 1180 w 1436"/>
                <a:gd name="T99" fmla="*/ 1460 h 1781"/>
                <a:gd name="T100" fmla="*/ 1284 w 1436"/>
                <a:gd name="T101" fmla="*/ 1492 h 1781"/>
                <a:gd name="T102" fmla="*/ 1284 w 1436"/>
                <a:gd name="T103" fmla="*/ 1492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36" h="1781">
                  <a:moveTo>
                    <a:pt x="0" y="1692"/>
                  </a:moveTo>
                  <a:cubicBezTo>
                    <a:pt x="0" y="1693"/>
                    <a:pt x="0" y="1694"/>
                    <a:pt x="0" y="1694"/>
                  </a:cubicBezTo>
                  <a:cubicBezTo>
                    <a:pt x="0" y="1696"/>
                    <a:pt x="1" y="1698"/>
                    <a:pt x="1" y="1700"/>
                  </a:cubicBezTo>
                  <a:cubicBezTo>
                    <a:pt x="3" y="1728"/>
                    <a:pt x="19" y="1753"/>
                    <a:pt x="43" y="1768"/>
                  </a:cubicBezTo>
                  <a:cubicBezTo>
                    <a:pt x="28" y="1758"/>
                    <a:pt x="17" y="1745"/>
                    <a:pt x="9" y="1729"/>
                  </a:cubicBezTo>
                  <a:cubicBezTo>
                    <a:pt x="17" y="1745"/>
                    <a:pt x="28" y="1758"/>
                    <a:pt x="43" y="1767"/>
                  </a:cubicBezTo>
                  <a:cubicBezTo>
                    <a:pt x="57" y="1777"/>
                    <a:pt x="75" y="1781"/>
                    <a:pt x="94" y="1781"/>
                  </a:cubicBezTo>
                  <a:cubicBezTo>
                    <a:pt x="94" y="1780"/>
                    <a:pt x="94" y="1780"/>
                    <a:pt x="94" y="1780"/>
                  </a:cubicBezTo>
                  <a:cubicBezTo>
                    <a:pt x="94" y="1780"/>
                    <a:pt x="94" y="1780"/>
                    <a:pt x="94" y="1780"/>
                  </a:cubicBezTo>
                  <a:cubicBezTo>
                    <a:pt x="1342" y="1780"/>
                    <a:pt x="1342" y="1780"/>
                    <a:pt x="1342" y="1780"/>
                  </a:cubicBezTo>
                  <a:cubicBezTo>
                    <a:pt x="1342" y="1780"/>
                    <a:pt x="1342" y="1780"/>
                    <a:pt x="1342" y="1780"/>
                  </a:cubicBezTo>
                  <a:cubicBezTo>
                    <a:pt x="1342" y="1781"/>
                    <a:pt x="1342" y="1781"/>
                    <a:pt x="1342" y="1781"/>
                  </a:cubicBezTo>
                  <a:cubicBezTo>
                    <a:pt x="1360" y="1781"/>
                    <a:pt x="1376" y="1777"/>
                    <a:pt x="1390" y="1769"/>
                  </a:cubicBezTo>
                  <a:cubicBezTo>
                    <a:pt x="1396" y="1765"/>
                    <a:pt x="1403" y="1761"/>
                    <a:pt x="1408" y="1755"/>
                  </a:cubicBezTo>
                  <a:cubicBezTo>
                    <a:pt x="1403" y="1761"/>
                    <a:pt x="1396" y="1766"/>
                    <a:pt x="1389" y="1770"/>
                  </a:cubicBezTo>
                  <a:cubicBezTo>
                    <a:pt x="1417" y="1754"/>
                    <a:pt x="1436" y="1725"/>
                    <a:pt x="1436" y="1692"/>
                  </a:cubicBezTo>
                  <a:cubicBezTo>
                    <a:pt x="1436" y="1689"/>
                    <a:pt x="1436" y="1689"/>
                    <a:pt x="1436" y="1689"/>
                  </a:cubicBezTo>
                  <a:cubicBezTo>
                    <a:pt x="1436" y="576"/>
                    <a:pt x="1436" y="576"/>
                    <a:pt x="1436" y="576"/>
                  </a:cubicBezTo>
                  <a:cubicBezTo>
                    <a:pt x="1436" y="572"/>
                    <a:pt x="1436" y="572"/>
                    <a:pt x="1436" y="572"/>
                  </a:cubicBezTo>
                  <a:cubicBezTo>
                    <a:pt x="0" y="572"/>
                    <a:pt x="0" y="572"/>
                    <a:pt x="0" y="572"/>
                  </a:cubicBezTo>
                  <a:lnTo>
                    <a:pt x="0" y="1692"/>
                  </a:lnTo>
                  <a:close/>
                  <a:moveTo>
                    <a:pt x="320" y="1372"/>
                  </a:moveTo>
                  <a:cubicBezTo>
                    <a:pt x="320" y="1387"/>
                    <a:pt x="307" y="1400"/>
                    <a:pt x="292" y="1400"/>
                  </a:cubicBezTo>
                  <a:cubicBezTo>
                    <a:pt x="132" y="1400"/>
                    <a:pt x="132" y="1400"/>
                    <a:pt x="132" y="1400"/>
                  </a:cubicBezTo>
                  <a:cubicBezTo>
                    <a:pt x="117" y="1400"/>
                    <a:pt x="104" y="1387"/>
                    <a:pt x="104" y="1372"/>
                  </a:cubicBezTo>
                  <a:cubicBezTo>
                    <a:pt x="104" y="1272"/>
                    <a:pt x="104" y="1272"/>
                    <a:pt x="104" y="1272"/>
                  </a:cubicBezTo>
                  <a:cubicBezTo>
                    <a:pt x="104" y="1257"/>
                    <a:pt x="117" y="1244"/>
                    <a:pt x="132" y="1244"/>
                  </a:cubicBezTo>
                  <a:cubicBezTo>
                    <a:pt x="292" y="1244"/>
                    <a:pt x="292" y="1244"/>
                    <a:pt x="292" y="1244"/>
                  </a:cubicBezTo>
                  <a:cubicBezTo>
                    <a:pt x="307" y="1244"/>
                    <a:pt x="320" y="1257"/>
                    <a:pt x="320" y="1272"/>
                  </a:cubicBezTo>
                  <a:lnTo>
                    <a:pt x="320" y="1372"/>
                  </a:lnTo>
                  <a:close/>
                  <a:moveTo>
                    <a:pt x="660" y="1372"/>
                  </a:moveTo>
                  <a:cubicBezTo>
                    <a:pt x="660" y="1387"/>
                    <a:pt x="647" y="1400"/>
                    <a:pt x="632" y="1400"/>
                  </a:cubicBezTo>
                  <a:cubicBezTo>
                    <a:pt x="472" y="1400"/>
                    <a:pt x="472" y="1400"/>
                    <a:pt x="472" y="1400"/>
                  </a:cubicBezTo>
                  <a:cubicBezTo>
                    <a:pt x="457" y="1400"/>
                    <a:pt x="444" y="1387"/>
                    <a:pt x="444" y="1372"/>
                  </a:cubicBezTo>
                  <a:cubicBezTo>
                    <a:pt x="444" y="1272"/>
                    <a:pt x="444" y="1272"/>
                    <a:pt x="444" y="1272"/>
                  </a:cubicBezTo>
                  <a:cubicBezTo>
                    <a:pt x="444" y="1257"/>
                    <a:pt x="457" y="1244"/>
                    <a:pt x="472" y="1244"/>
                  </a:cubicBezTo>
                  <a:cubicBezTo>
                    <a:pt x="632" y="1244"/>
                    <a:pt x="632" y="1244"/>
                    <a:pt x="632" y="1244"/>
                  </a:cubicBezTo>
                  <a:cubicBezTo>
                    <a:pt x="647" y="1244"/>
                    <a:pt x="660" y="1257"/>
                    <a:pt x="660" y="1272"/>
                  </a:cubicBezTo>
                  <a:lnTo>
                    <a:pt x="660" y="1372"/>
                  </a:lnTo>
                  <a:close/>
                  <a:moveTo>
                    <a:pt x="1336" y="780"/>
                  </a:moveTo>
                  <a:cubicBezTo>
                    <a:pt x="1336" y="795"/>
                    <a:pt x="1323" y="808"/>
                    <a:pt x="1308" y="808"/>
                  </a:cubicBezTo>
                  <a:cubicBezTo>
                    <a:pt x="1148" y="808"/>
                    <a:pt x="1148" y="808"/>
                    <a:pt x="1148" y="808"/>
                  </a:cubicBezTo>
                  <a:cubicBezTo>
                    <a:pt x="1133" y="808"/>
                    <a:pt x="1120" y="795"/>
                    <a:pt x="1120" y="780"/>
                  </a:cubicBezTo>
                  <a:cubicBezTo>
                    <a:pt x="1120" y="680"/>
                    <a:pt x="1120" y="680"/>
                    <a:pt x="1120" y="680"/>
                  </a:cubicBezTo>
                  <a:cubicBezTo>
                    <a:pt x="1120" y="665"/>
                    <a:pt x="1133" y="652"/>
                    <a:pt x="1148" y="652"/>
                  </a:cubicBezTo>
                  <a:cubicBezTo>
                    <a:pt x="1308" y="652"/>
                    <a:pt x="1308" y="652"/>
                    <a:pt x="1308" y="652"/>
                  </a:cubicBezTo>
                  <a:cubicBezTo>
                    <a:pt x="1323" y="652"/>
                    <a:pt x="1336" y="665"/>
                    <a:pt x="1336" y="680"/>
                  </a:cubicBezTo>
                  <a:lnTo>
                    <a:pt x="1336" y="780"/>
                  </a:lnTo>
                  <a:close/>
                  <a:moveTo>
                    <a:pt x="1336" y="1076"/>
                  </a:moveTo>
                  <a:cubicBezTo>
                    <a:pt x="1336" y="1091"/>
                    <a:pt x="1323" y="1104"/>
                    <a:pt x="1308" y="1104"/>
                  </a:cubicBezTo>
                  <a:cubicBezTo>
                    <a:pt x="1148" y="1104"/>
                    <a:pt x="1148" y="1104"/>
                    <a:pt x="1148" y="1104"/>
                  </a:cubicBezTo>
                  <a:cubicBezTo>
                    <a:pt x="1133" y="1104"/>
                    <a:pt x="1120" y="1091"/>
                    <a:pt x="1120" y="1076"/>
                  </a:cubicBezTo>
                  <a:cubicBezTo>
                    <a:pt x="1120" y="976"/>
                    <a:pt x="1120" y="976"/>
                    <a:pt x="1120" y="976"/>
                  </a:cubicBezTo>
                  <a:cubicBezTo>
                    <a:pt x="1120" y="961"/>
                    <a:pt x="1133" y="948"/>
                    <a:pt x="1148" y="948"/>
                  </a:cubicBezTo>
                  <a:cubicBezTo>
                    <a:pt x="1308" y="948"/>
                    <a:pt x="1308" y="948"/>
                    <a:pt x="1308" y="948"/>
                  </a:cubicBezTo>
                  <a:cubicBezTo>
                    <a:pt x="1323" y="948"/>
                    <a:pt x="1336" y="961"/>
                    <a:pt x="1336" y="976"/>
                  </a:cubicBezTo>
                  <a:lnTo>
                    <a:pt x="1336" y="1076"/>
                  </a:lnTo>
                  <a:close/>
                  <a:moveTo>
                    <a:pt x="1336" y="1664"/>
                  </a:moveTo>
                  <a:cubicBezTo>
                    <a:pt x="1336" y="1679"/>
                    <a:pt x="1323" y="1692"/>
                    <a:pt x="1308" y="1692"/>
                  </a:cubicBezTo>
                  <a:cubicBezTo>
                    <a:pt x="1148" y="1692"/>
                    <a:pt x="1148" y="1692"/>
                    <a:pt x="1148" y="1692"/>
                  </a:cubicBezTo>
                  <a:cubicBezTo>
                    <a:pt x="1133" y="1692"/>
                    <a:pt x="1120" y="1679"/>
                    <a:pt x="1120" y="1664"/>
                  </a:cubicBezTo>
                  <a:cubicBezTo>
                    <a:pt x="1120" y="1272"/>
                    <a:pt x="1120" y="1272"/>
                    <a:pt x="1120" y="1272"/>
                  </a:cubicBezTo>
                  <a:cubicBezTo>
                    <a:pt x="1120" y="1257"/>
                    <a:pt x="1133" y="1244"/>
                    <a:pt x="1148" y="1244"/>
                  </a:cubicBezTo>
                  <a:cubicBezTo>
                    <a:pt x="1308" y="1244"/>
                    <a:pt x="1308" y="1244"/>
                    <a:pt x="1308" y="1244"/>
                  </a:cubicBezTo>
                  <a:cubicBezTo>
                    <a:pt x="1323" y="1244"/>
                    <a:pt x="1336" y="1257"/>
                    <a:pt x="1336" y="1272"/>
                  </a:cubicBezTo>
                  <a:lnTo>
                    <a:pt x="1336" y="1664"/>
                  </a:lnTo>
                  <a:close/>
                  <a:moveTo>
                    <a:pt x="1000" y="1372"/>
                  </a:moveTo>
                  <a:cubicBezTo>
                    <a:pt x="1000" y="1387"/>
                    <a:pt x="987" y="1400"/>
                    <a:pt x="972" y="1400"/>
                  </a:cubicBezTo>
                  <a:cubicBezTo>
                    <a:pt x="812" y="1400"/>
                    <a:pt x="812" y="1400"/>
                    <a:pt x="812" y="1400"/>
                  </a:cubicBezTo>
                  <a:cubicBezTo>
                    <a:pt x="797" y="1400"/>
                    <a:pt x="784" y="1387"/>
                    <a:pt x="784" y="1372"/>
                  </a:cubicBezTo>
                  <a:cubicBezTo>
                    <a:pt x="784" y="1272"/>
                    <a:pt x="784" y="1272"/>
                    <a:pt x="784" y="1272"/>
                  </a:cubicBezTo>
                  <a:cubicBezTo>
                    <a:pt x="784" y="1257"/>
                    <a:pt x="797" y="1244"/>
                    <a:pt x="812" y="1244"/>
                  </a:cubicBezTo>
                  <a:cubicBezTo>
                    <a:pt x="972" y="1244"/>
                    <a:pt x="972" y="1244"/>
                    <a:pt x="972" y="1244"/>
                  </a:cubicBezTo>
                  <a:cubicBezTo>
                    <a:pt x="987" y="1244"/>
                    <a:pt x="1000" y="1257"/>
                    <a:pt x="1000" y="1272"/>
                  </a:cubicBezTo>
                  <a:lnTo>
                    <a:pt x="1000" y="1372"/>
                  </a:lnTo>
                  <a:close/>
                  <a:moveTo>
                    <a:pt x="992" y="780"/>
                  </a:moveTo>
                  <a:cubicBezTo>
                    <a:pt x="992" y="795"/>
                    <a:pt x="979" y="808"/>
                    <a:pt x="964" y="808"/>
                  </a:cubicBezTo>
                  <a:cubicBezTo>
                    <a:pt x="804" y="808"/>
                    <a:pt x="804" y="808"/>
                    <a:pt x="804" y="808"/>
                  </a:cubicBezTo>
                  <a:cubicBezTo>
                    <a:pt x="789" y="808"/>
                    <a:pt x="776" y="795"/>
                    <a:pt x="776" y="780"/>
                  </a:cubicBezTo>
                  <a:cubicBezTo>
                    <a:pt x="776" y="680"/>
                    <a:pt x="776" y="680"/>
                    <a:pt x="776" y="680"/>
                  </a:cubicBezTo>
                  <a:cubicBezTo>
                    <a:pt x="776" y="665"/>
                    <a:pt x="789" y="652"/>
                    <a:pt x="804" y="652"/>
                  </a:cubicBezTo>
                  <a:cubicBezTo>
                    <a:pt x="964" y="652"/>
                    <a:pt x="964" y="652"/>
                    <a:pt x="964" y="652"/>
                  </a:cubicBezTo>
                  <a:cubicBezTo>
                    <a:pt x="979" y="652"/>
                    <a:pt x="992" y="665"/>
                    <a:pt x="992" y="680"/>
                  </a:cubicBezTo>
                  <a:lnTo>
                    <a:pt x="992" y="780"/>
                  </a:lnTo>
                  <a:close/>
                  <a:moveTo>
                    <a:pt x="992" y="1076"/>
                  </a:moveTo>
                  <a:cubicBezTo>
                    <a:pt x="992" y="1091"/>
                    <a:pt x="979" y="1104"/>
                    <a:pt x="964" y="1104"/>
                  </a:cubicBezTo>
                  <a:cubicBezTo>
                    <a:pt x="804" y="1104"/>
                    <a:pt x="804" y="1104"/>
                    <a:pt x="804" y="1104"/>
                  </a:cubicBezTo>
                  <a:cubicBezTo>
                    <a:pt x="789" y="1104"/>
                    <a:pt x="776" y="1091"/>
                    <a:pt x="776" y="1076"/>
                  </a:cubicBezTo>
                  <a:cubicBezTo>
                    <a:pt x="776" y="976"/>
                    <a:pt x="776" y="976"/>
                    <a:pt x="776" y="976"/>
                  </a:cubicBezTo>
                  <a:cubicBezTo>
                    <a:pt x="776" y="961"/>
                    <a:pt x="789" y="948"/>
                    <a:pt x="804" y="948"/>
                  </a:cubicBezTo>
                  <a:cubicBezTo>
                    <a:pt x="964" y="948"/>
                    <a:pt x="964" y="948"/>
                    <a:pt x="964" y="948"/>
                  </a:cubicBezTo>
                  <a:cubicBezTo>
                    <a:pt x="979" y="948"/>
                    <a:pt x="992" y="961"/>
                    <a:pt x="992" y="976"/>
                  </a:cubicBezTo>
                  <a:lnTo>
                    <a:pt x="992" y="1076"/>
                  </a:lnTo>
                  <a:close/>
                  <a:moveTo>
                    <a:pt x="992" y="1664"/>
                  </a:moveTo>
                  <a:cubicBezTo>
                    <a:pt x="992" y="1679"/>
                    <a:pt x="979" y="1692"/>
                    <a:pt x="964" y="1692"/>
                  </a:cubicBezTo>
                  <a:cubicBezTo>
                    <a:pt x="804" y="1692"/>
                    <a:pt x="804" y="1692"/>
                    <a:pt x="804" y="1692"/>
                  </a:cubicBezTo>
                  <a:cubicBezTo>
                    <a:pt x="789" y="1692"/>
                    <a:pt x="776" y="1679"/>
                    <a:pt x="776" y="1664"/>
                  </a:cubicBezTo>
                  <a:cubicBezTo>
                    <a:pt x="776" y="1564"/>
                    <a:pt x="776" y="1564"/>
                    <a:pt x="776" y="1564"/>
                  </a:cubicBezTo>
                  <a:cubicBezTo>
                    <a:pt x="776" y="1549"/>
                    <a:pt x="789" y="1536"/>
                    <a:pt x="804" y="1536"/>
                  </a:cubicBezTo>
                  <a:cubicBezTo>
                    <a:pt x="964" y="1536"/>
                    <a:pt x="964" y="1536"/>
                    <a:pt x="964" y="1536"/>
                  </a:cubicBezTo>
                  <a:cubicBezTo>
                    <a:pt x="979" y="1536"/>
                    <a:pt x="992" y="1549"/>
                    <a:pt x="992" y="1564"/>
                  </a:cubicBezTo>
                  <a:lnTo>
                    <a:pt x="992" y="1664"/>
                  </a:lnTo>
                  <a:close/>
                  <a:moveTo>
                    <a:pt x="660" y="780"/>
                  </a:moveTo>
                  <a:cubicBezTo>
                    <a:pt x="660" y="795"/>
                    <a:pt x="647" y="808"/>
                    <a:pt x="632" y="808"/>
                  </a:cubicBezTo>
                  <a:cubicBezTo>
                    <a:pt x="472" y="808"/>
                    <a:pt x="472" y="808"/>
                    <a:pt x="472" y="808"/>
                  </a:cubicBezTo>
                  <a:cubicBezTo>
                    <a:pt x="457" y="808"/>
                    <a:pt x="444" y="795"/>
                    <a:pt x="444" y="780"/>
                  </a:cubicBezTo>
                  <a:cubicBezTo>
                    <a:pt x="444" y="680"/>
                    <a:pt x="444" y="680"/>
                    <a:pt x="444" y="680"/>
                  </a:cubicBezTo>
                  <a:cubicBezTo>
                    <a:pt x="444" y="665"/>
                    <a:pt x="457" y="652"/>
                    <a:pt x="472" y="652"/>
                  </a:cubicBezTo>
                  <a:cubicBezTo>
                    <a:pt x="632" y="652"/>
                    <a:pt x="632" y="652"/>
                    <a:pt x="632" y="652"/>
                  </a:cubicBezTo>
                  <a:cubicBezTo>
                    <a:pt x="647" y="652"/>
                    <a:pt x="660" y="665"/>
                    <a:pt x="660" y="680"/>
                  </a:cubicBezTo>
                  <a:lnTo>
                    <a:pt x="660" y="780"/>
                  </a:lnTo>
                  <a:close/>
                  <a:moveTo>
                    <a:pt x="656" y="1076"/>
                  </a:moveTo>
                  <a:cubicBezTo>
                    <a:pt x="656" y="1091"/>
                    <a:pt x="643" y="1104"/>
                    <a:pt x="628" y="1104"/>
                  </a:cubicBezTo>
                  <a:cubicBezTo>
                    <a:pt x="468" y="1104"/>
                    <a:pt x="468" y="1104"/>
                    <a:pt x="468" y="1104"/>
                  </a:cubicBezTo>
                  <a:cubicBezTo>
                    <a:pt x="453" y="1104"/>
                    <a:pt x="440" y="1091"/>
                    <a:pt x="440" y="1076"/>
                  </a:cubicBezTo>
                  <a:cubicBezTo>
                    <a:pt x="440" y="976"/>
                    <a:pt x="440" y="976"/>
                    <a:pt x="440" y="976"/>
                  </a:cubicBezTo>
                  <a:cubicBezTo>
                    <a:pt x="440" y="961"/>
                    <a:pt x="453" y="948"/>
                    <a:pt x="468" y="948"/>
                  </a:cubicBezTo>
                  <a:cubicBezTo>
                    <a:pt x="628" y="948"/>
                    <a:pt x="628" y="948"/>
                    <a:pt x="628" y="948"/>
                  </a:cubicBezTo>
                  <a:cubicBezTo>
                    <a:pt x="643" y="948"/>
                    <a:pt x="656" y="961"/>
                    <a:pt x="656" y="976"/>
                  </a:cubicBezTo>
                  <a:lnTo>
                    <a:pt x="656" y="1076"/>
                  </a:lnTo>
                  <a:close/>
                  <a:moveTo>
                    <a:pt x="656" y="1664"/>
                  </a:moveTo>
                  <a:cubicBezTo>
                    <a:pt x="656" y="1679"/>
                    <a:pt x="643" y="1692"/>
                    <a:pt x="628" y="1692"/>
                  </a:cubicBezTo>
                  <a:cubicBezTo>
                    <a:pt x="468" y="1692"/>
                    <a:pt x="468" y="1692"/>
                    <a:pt x="468" y="1692"/>
                  </a:cubicBezTo>
                  <a:cubicBezTo>
                    <a:pt x="453" y="1692"/>
                    <a:pt x="440" y="1679"/>
                    <a:pt x="440" y="1664"/>
                  </a:cubicBezTo>
                  <a:cubicBezTo>
                    <a:pt x="440" y="1564"/>
                    <a:pt x="440" y="1564"/>
                    <a:pt x="440" y="1564"/>
                  </a:cubicBezTo>
                  <a:cubicBezTo>
                    <a:pt x="440" y="1549"/>
                    <a:pt x="453" y="1536"/>
                    <a:pt x="468" y="1536"/>
                  </a:cubicBezTo>
                  <a:cubicBezTo>
                    <a:pt x="628" y="1536"/>
                    <a:pt x="628" y="1536"/>
                    <a:pt x="628" y="1536"/>
                  </a:cubicBezTo>
                  <a:cubicBezTo>
                    <a:pt x="643" y="1536"/>
                    <a:pt x="656" y="1549"/>
                    <a:pt x="656" y="1564"/>
                  </a:cubicBezTo>
                  <a:lnTo>
                    <a:pt x="656" y="1664"/>
                  </a:lnTo>
                  <a:close/>
                  <a:moveTo>
                    <a:pt x="320" y="780"/>
                  </a:moveTo>
                  <a:cubicBezTo>
                    <a:pt x="320" y="795"/>
                    <a:pt x="307" y="808"/>
                    <a:pt x="292" y="808"/>
                  </a:cubicBezTo>
                  <a:cubicBezTo>
                    <a:pt x="132" y="808"/>
                    <a:pt x="132" y="808"/>
                    <a:pt x="132" y="808"/>
                  </a:cubicBezTo>
                  <a:cubicBezTo>
                    <a:pt x="117" y="808"/>
                    <a:pt x="104" y="795"/>
                    <a:pt x="104" y="780"/>
                  </a:cubicBezTo>
                  <a:cubicBezTo>
                    <a:pt x="104" y="680"/>
                    <a:pt x="104" y="680"/>
                    <a:pt x="104" y="680"/>
                  </a:cubicBezTo>
                  <a:cubicBezTo>
                    <a:pt x="104" y="665"/>
                    <a:pt x="117" y="652"/>
                    <a:pt x="132" y="652"/>
                  </a:cubicBezTo>
                  <a:cubicBezTo>
                    <a:pt x="292" y="652"/>
                    <a:pt x="292" y="652"/>
                    <a:pt x="292" y="652"/>
                  </a:cubicBezTo>
                  <a:cubicBezTo>
                    <a:pt x="307" y="652"/>
                    <a:pt x="320" y="665"/>
                    <a:pt x="320" y="680"/>
                  </a:cubicBezTo>
                  <a:lnTo>
                    <a:pt x="320" y="780"/>
                  </a:lnTo>
                  <a:close/>
                  <a:moveTo>
                    <a:pt x="316" y="1076"/>
                  </a:moveTo>
                  <a:cubicBezTo>
                    <a:pt x="316" y="1091"/>
                    <a:pt x="303" y="1104"/>
                    <a:pt x="288" y="1104"/>
                  </a:cubicBezTo>
                  <a:cubicBezTo>
                    <a:pt x="128" y="1104"/>
                    <a:pt x="128" y="1104"/>
                    <a:pt x="128" y="1104"/>
                  </a:cubicBezTo>
                  <a:cubicBezTo>
                    <a:pt x="113" y="1104"/>
                    <a:pt x="100" y="1091"/>
                    <a:pt x="100" y="1076"/>
                  </a:cubicBezTo>
                  <a:cubicBezTo>
                    <a:pt x="100" y="976"/>
                    <a:pt x="100" y="976"/>
                    <a:pt x="100" y="976"/>
                  </a:cubicBezTo>
                  <a:cubicBezTo>
                    <a:pt x="100" y="961"/>
                    <a:pt x="113" y="948"/>
                    <a:pt x="128" y="948"/>
                  </a:cubicBezTo>
                  <a:cubicBezTo>
                    <a:pt x="288" y="948"/>
                    <a:pt x="288" y="948"/>
                    <a:pt x="288" y="948"/>
                  </a:cubicBezTo>
                  <a:cubicBezTo>
                    <a:pt x="303" y="948"/>
                    <a:pt x="316" y="961"/>
                    <a:pt x="316" y="976"/>
                  </a:cubicBezTo>
                  <a:lnTo>
                    <a:pt x="316" y="1076"/>
                  </a:lnTo>
                  <a:close/>
                  <a:moveTo>
                    <a:pt x="316" y="1664"/>
                  </a:moveTo>
                  <a:cubicBezTo>
                    <a:pt x="316" y="1679"/>
                    <a:pt x="303" y="1692"/>
                    <a:pt x="288" y="1692"/>
                  </a:cubicBezTo>
                  <a:cubicBezTo>
                    <a:pt x="128" y="1692"/>
                    <a:pt x="128" y="1692"/>
                    <a:pt x="128" y="1692"/>
                  </a:cubicBezTo>
                  <a:cubicBezTo>
                    <a:pt x="113" y="1692"/>
                    <a:pt x="100" y="1679"/>
                    <a:pt x="100" y="1664"/>
                  </a:cubicBezTo>
                  <a:cubicBezTo>
                    <a:pt x="100" y="1564"/>
                    <a:pt x="100" y="1564"/>
                    <a:pt x="100" y="1564"/>
                  </a:cubicBezTo>
                  <a:cubicBezTo>
                    <a:pt x="100" y="1549"/>
                    <a:pt x="113" y="1536"/>
                    <a:pt x="128" y="1536"/>
                  </a:cubicBezTo>
                  <a:cubicBezTo>
                    <a:pt x="288" y="1536"/>
                    <a:pt x="288" y="1536"/>
                    <a:pt x="288" y="1536"/>
                  </a:cubicBezTo>
                  <a:cubicBezTo>
                    <a:pt x="303" y="1536"/>
                    <a:pt x="316" y="1549"/>
                    <a:pt x="316" y="1564"/>
                  </a:cubicBezTo>
                  <a:lnTo>
                    <a:pt x="316" y="1664"/>
                  </a:lnTo>
                  <a:close/>
                  <a:moveTo>
                    <a:pt x="1419" y="41"/>
                  </a:moveTo>
                  <a:cubicBezTo>
                    <a:pt x="1414" y="34"/>
                    <a:pt x="1409" y="28"/>
                    <a:pt x="1403" y="23"/>
                  </a:cubicBezTo>
                  <a:cubicBezTo>
                    <a:pt x="1402" y="23"/>
                    <a:pt x="1402" y="22"/>
                    <a:pt x="1401" y="21"/>
                  </a:cubicBezTo>
                  <a:cubicBezTo>
                    <a:pt x="1385" y="8"/>
                    <a:pt x="1364" y="0"/>
                    <a:pt x="1342" y="0"/>
                  </a:cubicBezTo>
                  <a:cubicBezTo>
                    <a:pt x="1342" y="0"/>
                    <a:pt x="1342" y="0"/>
                    <a:pt x="1342" y="0"/>
                  </a:cubicBezTo>
                  <a:cubicBezTo>
                    <a:pt x="94" y="0"/>
                    <a:pt x="94" y="0"/>
                    <a:pt x="94" y="0"/>
                  </a:cubicBezTo>
                  <a:cubicBezTo>
                    <a:pt x="94" y="0"/>
                    <a:pt x="94" y="0"/>
                    <a:pt x="94" y="0"/>
                  </a:cubicBezTo>
                  <a:cubicBezTo>
                    <a:pt x="75" y="0"/>
                    <a:pt x="57" y="6"/>
                    <a:pt x="42" y="16"/>
                  </a:cubicBezTo>
                  <a:cubicBezTo>
                    <a:pt x="36" y="20"/>
                    <a:pt x="31" y="24"/>
                    <a:pt x="27" y="29"/>
                  </a:cubicBezTo>
                  <a:cubicBezTo>
                    <a:pt x="25" y="31"/>
                    <a:pt x="23" y="33"/>
                    <a:pt x="21" y="35"/>
                  </a:cubicBezTo>
                  <a:cubicBezTo>
                    <a:pt x="11" y="48"/>
                    <a:pt x="3" y="64"/>
                    <a:pt x="1" y="82"/>
                  </a:cubicBezTo>
                  <a:cubicBezTo>
                    <a:pt x="1" y="84"/>
                    <a:pt x="0" y="87"/>
                    <a:pt x="0" y="89"/>
                  </a:cubicBezTo>
                  <a:cubicBezTo>
                    <a:pt x="0" y="90"/>
                    <a:pt x="0" y="92"/>
                    <a:pt x="0" y="93"/>
                  </a:cubicBezTo>
                  <a:cubicBezTo>
                    <a:pt x="0" y="512"/>
                    <a:pt x="0" y="512"/>
                    <a:pt x="0" y="512"/>
                  </a:cubicBezTo>
                  <a:cubicBezTo>
                    <a:pt x="1436" y="512"/>
                    <a:pt x="1436" y="512"/>
                    <a:pt x="1436" y="512"/>
                  </a:cubicBezTo>
                  <a:cubicBezTo>
                    <a:pt x="1436" y="509"/>
                    <a:pt x="1436" y="509"/>
                    <a:pt x="1436" y="509"/>
                  </a:cubicBezTo>
                  <a:cubicBezTo>
                    <a:pt x="1436" y="95"/>
                    <a:pt x="1436" y="95"/>
                    <a:pt x="1436" y="95"/>
                  </a:cubicBezTo>
                  <a:cubicBezTo>
                    <a:pt x="1436" y="93"/>
                    <a:pt x="1436" y="93"/>
                    <a:pt x="1436" y="93"/>
                  </a:cubicBezTo>
                  <a:cubicBezTo>
                    <a:pt x="1436" y="73"/>
                    <a:pt x="1429" y="55"/>
                    <a:pt x="1419" y="41"/>
                  </a:cubicBezTo>
                  <a:close/>
                  <a:moveTo>
                    <a:pt x="1344" y="444"/>
                  </a:moveTo>
                  <a:cubicBezTo>
                    <a:pt x="104" y="444"/>
                    <a:pt x="104" y="444"/>
                    <a:pt x="104" y="444"/>
                  </a:cubicBezTo>
                  <a:cubicBezTo>
                    <a:pt x="104" y="92"/>
                    <a:pt x="104" y="92"/>
                    <a:pt x="104" y="92"/>
                  </a:cubicBezTo>
                  <a:cubicBezTo>
                    <a:pt x="1344" y="92"/>
                    <a:pt x="1344" y="92"/>
                    <a:pt x="1344" y="92"/>
                  </a:cubicBezTo>
                  <a:lnTo>
                    <a:pt x="1344" y="444"/>
                  </a:lnTo>
                  <a:close/>
                  <a:moveTo>
                    <a:pt x="1220" y="744"/>
                  </a:moveTo>
                  <a:cubicBezTo>
                    <a:pt x="1180" y="744"/>
                    <a:pt x="1180" y="744"/>
                    <a:pt x="1180" y="744"/>
                  </a:cubicBezTo>
                  <a:cubicBezTo>
                    <a:pt x="1180" y="720"/>
                    <a:pt x="1180" y="720"/>
                    <a:pt x="1180" y="720"/>
                  </a:cubicBezTo>
                  <a:cubicBezTo>
                    <a:pt x="1220" y="720"/>
                    <a:pt x="1220" y="720"/>
                    <a:pt x="1220" y="720"/>
                  </a:cubicBezTo>
                  <a:cubicBezTo>
                    <a:pt x="1220" y="676"/>
                    <a:pt x="1220" y="676"/>
                    <a:pt x="1220" y="676"/>
                  </a:cubicBezTo>
                  <a:cubicBezTo>
                    <a:pt x="1240" y="676"/>
                    <a:pt x="1240" y="676"/>
                    <a:pt x="1240" y="676"/>
                  </a:cubicBezTo>
                  <a:cubicBezTo>
                    <a:pt x="1240" y="720"/>
                    <a:pt x="1240" y="720"/>
                    <a:pt x="1240" y="720"/>
                  </a:cubicBezTo>
                  <a:cubicBezTo>
                    <a:pt x="1284" y="720"/>
                    <a:pt x="1284" y="720"/>
                    <a:pt x="1284" y="720"/>
                  </a:cubicBezTo>
                  <a:cubicBezTo>
                    <a:pt x="1284" y="744"/>
                    <a:pt x="1284" y="744"/>
                    <a:pt x="1284" y="744"/>
                  </a:cubicBezTo>
                  <a:cubicBezTo>
                    <a:pt x="1240" y="744"/>
                    <a:pt x="1240" y="744"/>
                    <a:pt x="1240" y="744"/>
                  </a:cubicBezTo>
                  <a:cubicBezTo>
                    <a:pt x="1240" y="784"/>
                    <a:pt x="1240" y="784"/>
                    <a:pt x="1240" y="784"/>
                  </a:cubicBezTo>
                  <a:cubicBezTo>
                    <a:pt x="1220" y="784"/>
                    <a:pt x="1220" y="784"/>
                    <a:pt x="1220" y="784"/>
                  </a:cubicBezTo>
                  <a:lnTo>
                    <a:pt x="1220" y="744"/>
                  </a:lnTo>
                  <a:close/>
                  <a:moveTo>
                    <a:pt x="1284" y="1040"/>
                  </a:moveTo>
                  <a:cubicBezTo>
                    <a:pt x="1180" y="1040"/>
                    <a:pt x="1180" y="1040"/>
                    <a:pt x="1180" y="1040"/>
                  </a:cubicBezTo>
                  <a:cubicBezTo>
                    <a:pt x="1180" y="1012"/>
                    <a:pt x="1180" y="1012"/>
                    <a:pt x="1180" y="1012"/>
                  </a:cubicBezTo>
                  <a:cubicBezTo>
                    <a:pt x="1284" y="1012"/>
                    <a:pt x="1284" y="1012"/>
                    <a:pt x="1284" y="1012"/>
                  </a:cubicBezTo>
                  <a:lnTo>
                    <a:pt x="1284" y="1040"/>
                  </a:lnTo>
                  <a:close/>
                  <a:moveTo>
                    <a:pt x="1284" y="1460"/>
                  </a:moveTo>
                  <a:cubicBezTo>
                    <a:pt x="1180" y="1460"/>
                    <a:pt x="1180" y="1460"/>
                    <a:pt x="1180" y="1460"/>
                  </a:cubicBezTo>
                  <a:cubicBezTo>
                    <a:pt x="1180" y="1440"/>
                    <a:pt x="1180" y="1440"/>
                    <a:pt x="1180" y="1440"/>
                  </a:cubicBezTo>
                  <a:cubicBezTo>
                    <a:pt x="1284" y="1440"/>
                    <a:pt x="1284" y="1440"/>
                    <a:pt x="1284" y="1440"/>
                  </a:cubicBezTo>
                  <a:lnTo>
                    <a:pt x="1284" y="1460"/>
                  </a:lnTo>
                  <a:close/>
                  <a:moveTo>
                    <a:pt x="1284" y="1492"/>
                  </a:moveTo>
                  <a:cubicBezTo>
                    <a:pt x="1180" y="1492"/>
                    <a:pt x="1180" y="1492"/>
                    <a:pt x="1180" y="1492"/>
                  </a:cubicBezTo>
                  <a:cubicBezTo>
                    <a:pt x="1180" y="1472"/>
                    <a:pt x="1180" y="1472"/>
                    <a:pt x="1180" y="1472"/>
                  </a:cubicBezTo>
                  <a:cubicBezTo>
                    <a:pt x="1284" y="1472"/>
                    <a:pt x="1284" y="1472"/>
                    <a:pt x="1284" y="1472"/>
                  </a:cubicBezTo>
                  <a:lnTo>
                    <a:pt x="1284" y="1492"/>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77" name="Freeform 40"/>
            <p:cNvSpPr>
              <a:spLocks noEditPoints="1"/>
            </p:cNvSpPr>
            <p:nvPr/>
          </p:nvSpPr>
          <p:spPr bwMode="auto">
            <a:xfrm>
              <a:off x="8296708" y="2637830"/>
              <a:ext cx="437321" cy="643857"/>
            </a:xfrm>
            <a:custGeom>
              <a:avLst/>
              <a:gdLst>
                <a:gd name="T0" fmla="*/ 719 w 824"/>
                <a:gd name="T1" fmla="*/ 0 h 1216"/>
                <a:gd name="T2" fmla="*/ 0 w 824"/>
                <a:gd name="T3" fmla="*/ 105 h 1216"/>
                <a:gd name="T4" fmla="*/ 105 w 824"/>
                <a:gd name="T5" fmla="*/ 1216 h 1216"/>
                <a:gd name="T6" fmla="*/ 824 w 824"/>
                <a:gd name="T7" fmla="*/ 1111 h 1216"/>
                <a:gd name="T8" fmla="*/ 780 w 824"/>
                <a:gd name="T9" fmla="*/ 931 h 1216"/>
                <a:gd name="T10" fmla="*/ 738 w 824"/>
                <a:gd name="T11" fmla="*/ 1105 h 1216"/>
                <a:gd name="T12" fmla="*/ 719 w 824"/>
                <a:gd name="T13" fmla="*/ 1124 h 1216"/>
                <a:gd name="T14" fmla="*/ 721 w 824"/>
                <a:gd name="T15" fmla="*/ 1087 h 1216"/>
                <a:gd name="T16" fmla="*/ 700 w 824"/>
                <a:gd name="T17" fmla="*/ 1106 h 1216"/>
                <a:gd name="T18" fmla="*/ 719 w 824"/>
                <a:gd name="T19" fmla="*/ 1125 h 1216"/>
                <a:gd name="T20" fmla="*/ 548 w 824"/>
                <a:gd name="T21" fmla="*/ 1164 h 1216"/>
                <a:gd name="T22" fmla="*/ 122 w 824"/>
                <a:gd name="T23" fmla="*/ 1115 h 1216"/>
                <a:gd name="T24" fmla="*/ 88 w 824"/>
                <a:gd name="T25" fmla="*/ 1106 h 1216"/>
                <a:gd name="T26" fmla="*/ 106 w 824"/>
                <a:gd name="T27" fmla="*/ 1125 h 1216"/>
                <a:gd name="T28" fmla="*/ 125 w 824"/>
                <a:gd name="T29" fmla="*/ 1106 h 1216"/>
                <a:gd name="T30" fmla="*/ 95 w 824"/>
                <a:gd name="T31" fmla="*/ 1090 h 1216"/>
                <a:gd name="T32" fmla="*/ 95 w 824"/>
                <a:gd name="T33" fmla="*/ 1090 h 1216"/>
                <a:gd name="T34" fmla="*/ 32 w 824"/>
                <a:gd name="T35" fmla="*/ 287 h 1216"/>
                <a:gd name="T36" fmla="*/ 548 w 824"/>
                <a:gd name="T37" fmla="*/ 56 h 1216"/>
                <a:gd name="T38" fmla="*/ 780 w 824"/>
                <a:gd name="T39" fmla="*/ 931 h 1216"/>
                <a:gd name="T40" fmla="*/ 87 w 824"/>
                <a:gd name="T41" fmla="*/ 1103 h 1216"/>
                <a:gd name="T42" fmla="*/ 414 w 824"/>
                <a:gd name="T43" fmla="*/ 511 h 1216"/>
                <a:gd name="T44" fmla="*/ 414 w 824"/>
                <a:gd name="T45" fmla="*/ 1128 h 1216"/>
                <a:gd name="T46" fmla="*/ 414 w 824"/>
                <a:gd name="T47" fmla="*/ 511 h 1216"/>
                <a:gd name="T48" fmla="*/ 128 w 824"/>
                <a:gd name="T49" fmla="*/ 819 h 1216"/>
                <a:gd name="T50" fmla="*/ 700 w 824"/>
                <a:gd name="T51" fmla="*/ 819 h 1216"/>
                <a:gd name="T52" fmla="*/ 414 w 824"/>
                <a:gd name="T53" fmla="*/ 454 h 1216"/>
                <a:gd name="T54" fmla="*/ 414 w 824"/>
                <a:gd name="T55" fmla="*/ 114 h 1216"/>
                <a:gd name="T56" fmla="*/ 414 w 824"/>
                <a:gd name="T57" fmla="*/ 454 h 1216"/>
                <a:gd name="T58" fmla="*/ 565 w 824"/>
                <a:gd name="T59" fmla="*/ 284 h 1216"/>
                <a:gd name="T60" fmla="*/ 264 w 824"/>
                <a:gd name="T61" fmla="*/ 284 h 1216"/>
                <a:gd name="T62" fmla="*/ 510 w 824"/>
                <a:gd name="T63" fmla="*/ 817 h 1216"/>
                <a:gd name="T64" fmla="*/ 319 w 824"/>
                <a:gd name="T65" fmla="*/ 817 h 1216"/>
                <a:gd name="T66" fmla="*/ 510 w 824"/>
                <a:gd name="T67" fmla="*/ 817 h 1216"/>
                <a:gd name="T68" fmla="*/ 414 w 824"/>
                <a:gd name="T69" fmla="*/ 238 h 1216"/>
                <a:gd name="T70" fmla="*/ 414 w 824"/>
                <a:gd name="T71" fmla="*/ 330 h 1216"/>
                <a:gd name="T72" fmla="*/ 109 w 824"/>
                <a:gd name="T73" fmla="*/ 145 h 1216"/>
                <a:gd name="T74" fmla="*/ 147 w 824"/>
                <a:gd name="T75" fmla="*/ 145 h 1216"/>
                <a:gd name="T76" fmla="*/ 109 w 824"/>
                <a:gd name="T77" fmla="*/ 145 h 1216"/>
                <a:gd name="T78" fmla="*/ 719 w 824"/>
                <a:gd name="T79" fmla="*/ 145 h 1216"/>
                <a:gd name="T80" fmla="*/ 681 w 824"/>
                <a:gd name="T81" fmla="*/ 145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24" h="1216">
                  <a:moveTo>
                    <a:pt x="824" y="105"/>
                  </a:moveTo>
                  <a:cubicBezTo>
                    <a:pt x="824" y="47"/>
                    <a:pt x="777" y="0"/>
                    <a:pt x="719" y="0"/>
                  </a:cubicBezTo>
                  <a:cubicBezTo>
                    <a:pt x="105" y="0"/>
                    <a:pt x="105" y="0"/>
                    <a:pt x="105" y="0"/>
                  </a:cubicBezTo>
                  <a:cubicBezTo>
                    <a:pt x="47" y="0"/>
                    <a:pt x="0" y="47"/>
                    <a:pt x="0" y="105"/>
                  </a:cubicBezTo>
                  <a:cubicBezTo>
                    <a:pt x="0" y="1111"/>
                    <a:pt x="0" y="1111"/>
                    <a:pt x="0" y="1111"/>
                  </a:cubicBezTo>
                  <a:cubicBezTo>
                    <a:pt x="0" y="1169"/>
                    <a:pt x="47" y="1216"/>
                    <a:pt x="105" y="1216"/>
                  </a:cubicBezTo>
                  <a:cubicBezTo>
                    <a:pt x="719" y="1216"/>
                    <a:pt x="719" y="1216"/>
                    <a:pt x="719" y="1216"/>
                  </a:cubicBezTo>
                  <a:cubicBezTo>
                    <a:pt x="777" y="1216"/>
                    <a:pt x="824" y="1169"/>
                    <a:pt x="824" y="1111"/>
                  </a:cubicBezTo>
                  <a:lnTo>
                    <a:pt x="824" y="105"/>
                  </a:lnTo>
                  <a:close/>
                  <a:moveTo>
                    <a:pt x="780" y="931"/>
                  </a:moveTo>
                  <a:cubicBezTo>
                    <a:pt x="780" y="991"/>
                    <a:pt x="758" y="1045"/>
                    <a:pt x="721" y="1087"/>
                  </a:cubicBezTo>
                  <a:cubicBezTo>
                    <a:pt x="730" y="1088"/>
                    <a:pt x="738" y="1096"/>
                    <a:pt x="738" y="1105"/>
                  </a:cubicBezTo>
                  <a:cubicBezTo>
                    <a:pt x="738" y="1116"/>
                    <a:pt x="730" y="1124"/>
                    <a:pt x="719" y="1124"/>
                  </a:cubicBezTo>
                  <a:cubicBezTo>
                    <a:pt x="719" y="1124"/>
                    <a:pt x="719" y="1124"/>
                    <a:pt x="719" y="1124"/>
                  </a:cubicBezTo>
                  <a:cubicBezTo>
                    <a:pt x="730" y="1124"/>
                    <a:pt x="738" y="1116"/>
                    <a:pt x="738" y="1105"/>
                  </a:cubicBezTo>
                  <a:cubicBezTo>
                    <a:pt x="738" y="1096"/>
                    <a:pt x="731" y="1088"/>
                    <a:pt x="721" y="1087"/>
                  </a:cubicBezTo>
                  <a:cubicBezTo>
                    <a:pt x="721" y="1087"/>
                    <a:pt x="720" y="1087"/>
                    <a:pt x="719" y="1087"/>
                  </a:cubicBezTo>
                  <a:cubicBezTo>
                    <a:pt x="709" y="1087"/>
                    <a:pt x="700" y="1095"/>
                    <a:pt x="700" y="1106"/>
                  </a:cubicBezTo>
                  <a:cubicBezTo>
                    <a:pt x="700" y="1106"/>
                    <a:pt x="700" y="1107"/>
                    <a:pt x="700" y="1108"/>
                  </a:cubicBezTo>
                  <a:cubicBezTo>
                    <a:pt x="701" y="1117"/>
                    <a:pt x="709" y="1124"/>
                    <a:pt x="719" y="1125"/>
                  </a:cubicBezTo>
                  <a:cubicBezTo>
                    <a:pt x="709" y="1124"/>
                    <a:pt x="701" y="1117"/>
                    <a:pt x="700" y="1107"/>
                  </a:cubicBezTo>
                  <a:cubicBezTo>
                    <a:pt x="659" y="1143"/>
                    <a:pt x="606" y="1164"/>
                    <a:pt x="548" y="1164"/>
                  </a:cubicBezTo>
                  <a:cubicBezTo>
                    <a:pt x="266" y="1164"/>
                    <a:pt x="266" y="1164"/>
                    <a:pt x="266" y="1164"/>
                  </a:cubicBezTo>
                  <a:cubicBezTo>
                    <a:pt x="212" y="1164"/>
                    <a:pt x="162" y="1146"/>
                    <a:pt x="122" y="1115"/>
                  </a:cubicBezTo>
                  <a:cubicBezTo>
                    <a:pt x="119" y="1120"/>
                    <a:pt x="113" y="1125"/>
                    <a:pt x="106" y="1125"/>
                  </a:cubicBezTo>
                  <a:cubicBezTo>
                    <a:pt x="96" y="1125"/>
                    <a:pt x="88" y="1116"/>
                    <a:pt x="88" y="1106"/>
                  </a:cubicBezTo>
                  <a:cubicBezTo>
                    <a:pt x="88" y="1106"/>
                    <a:pt x="88" y="1106"/>
                    <a:pt x="88" y="1106"/>
                  </a:cubicBezTo>
                  <a:cubicBezTo>
                    <a:pt x="88" y="1116"/>
                    <a:pt x="96" y="1125"/>
                    <a:pt x="106" y="1125"/>
                  </a:cubicBezTo>
                  <a:cubicBezTo>
                    <a:pt x="113" y="1125"/>
                    <a:pt x="119" y="1121"/>
                    <a:pt x="123" y="1115"/>
                  </a:cubicBezTo>
                  <a:cubicBezTo>
                    <a:pt x="124" y="1112"/>
                    <a:pt x="125" y="1109"/>
                    <a:pt x="125" y="1106"/>
                  </a:cubicBezTo>
                  <a:cubicBezTo>
                    <a:pt x="125" y="1095"/>
                    <a:pt x="116" y="1087"/>
                    <a:pt x="106" y="1087"/>
                  </a:cubicBezTo>
                  <a:cubicBezTo>
                    <a:pt x="102" y="1087"/>
                    <a:pt x="98" y="1088"/>
                    <a:pt x="95" y="1090"/>
                  </a:cubicBezTo>
                  <a:cubicBezTo>
                    <a:pt x="91" y="1093"/>
                    <a:pt x="88" y="1097"/>
                    <a:pt x="87" y="1102"/>
                  </a:cubicBezTo>
                  <a:cubicBezTo>
                    <a:pt x="88" y="1097"/>
                    <a:pt x="91" y="1093"/>
                    <a:pt x="95" y="1090"/>
                  </a:cubicBezTo>
                  <a:cubicBezTo>
                    <a:pt x="56" y="1048"/>
                    <a:pt x="32" y="992"/>
                    <a:pt x="32" y="931"/>
                  </a:cubicBezTo>
                  <a:cubicBezTo>
                    <a:pt x="32" y="287"/>
                    <a:pt x="32" y="287"/>
                    <a:pt x="32" y="287"/>
                  </a:cubicBezTo>
                  <a:cubicBezTo>
                    <a:pt x="32" y="159"/>
                    <a:pt x="137" y="56"/>
                    <a:pt x="266" y="56"/>
                  </a:cubicBezTo>
                  <a:cubicBezTo>
                    <a:pt x="548" y="56"/>
                    <a:pt x="548" y="56"/>
                    <a:pt x="548" y="56"/>
                  </a:cubicBezTo>
                  <a:cubicBezTo>
                    <a:pt x="677" y="56"/>
                    <a:pt x="780" y="159"/>
                    <a:pt x="780" y="287"/>
                  </a:cubicBezTo>
                  <a:lnTo>
                    <a:pt x="780" y="931"/>
                  </a:lnTo>
                  <a:close/>
                  <a:moveTo>
                    <a:pt x="87" y="1104"/>
                  </a:moveTo>
                  <a:cubicBezTo>
                    <a:pt x="87" y="1103"/>
                    <a:pt x="87" y="1103"/>
                    <a:pt x="87" y="1103"/>
                  </a:cubicBezTo>
                  <a:lnTo>
                    <a:pt x="87" y="1104"/>
                  </a:lnTo>
                  <a:close/>
                  <a:moveTo>
                    <a:pt x="414" y="511"/>
                  </a:moveTo>
                  <a:cubicBezTo>
                    <a:pt x="244" y="511"/>
                    <a:pt x="106" y="649"/>
                    <a:pt x="106" y="819"/>
                  </a:cubicBezTo>
                  <a:cubicBezTo>
                    <a:pt x="106" y="990"/>
                    <a:pt x="244" y="1128"/>
                    <a:pt x="414" y="1128"/>
                  </a:cubicBezTo>
                  <a:cubicBezTo>
                    <a:pt x="584" y="1128"/>
                    <a:pt x="722" y="990"/>
                    <a:pt x="722" y="819"/>
                  </a:cubicBezTo>
                  <a:cubicBezTo>
                    <a:pt x="722" y="649"/>
                    <a:pt x="584" y="511"/>
                    <a:pt x="414" y="511"/>
                  </a:cubicBezTo>
                  <a:close/>
                  <a:moveTo>
                    <a:pt x="414" y="1106"/>
                  </a:moveTo>
                  <a:cubicBezTo>
                    <a:pt x="256" y="1106"/>
                    <a:pt x="128" y="977"/>
                    <a:pt x="128" y="819"/>
                  </a:cubicBezTo>
                  <a:cubicBezTo>
                    <a:pt x="128" y="661"/>
                    <a:pt x="256" y="533"/>
                    <a:pt x="414" y="533"/>
                  </a:cubicBezTo>
                  <a:cubicBezTo>
                    <a:pt x="572" y="533"/>
                    <a:pt x="700" y="661"/>
                    <a:pt x="700" y="819"/>
                  </a:cubicBezTo>
                  <a:cubicBezTo>
                    <a:pt x="700" y="977"/>
                    <a:pt x="572" y="1106"/>
                    <a:pt x="414" y="1106"/>
                  </a:cubicBezTo>
                  <a:close/>
                  <a:moveTo>
                    <a:pt x="414" y="454"/>
                  </a:moveTo>
                  <a:cubicBezTo>
                    <a:pt x="508" y="454"/>
                    <a:pt x="585" y="378"/>
                    <a:pt x="585" y="284"/>
                  </a:cubicBezTo>
                  <a:cubicBezTo>
                    <a:pt x="585" y="190"/>
                    <a:pt x="508" y="114"/>
                    <a:pt x="414" y="114"/>
                  </a:cubicBezTo>
                  <a:cubicBezTo>
                    <a:pt x="321" y="114"/>
                    <a:pt x="244" y="190"/>
                    <a:pt x="244" y="284"/>
                  </a:cubicBezTo>
                  <a:cubicBezTo>
                    <a:pt x="244" y="378"/>
                    <a:pt x="321" y="454"/>
                    <a:pt x="414" y="454"/>
                  </a:cubicBezTo>
                  <a:close/>
                  <a:moveTo>
                    <a:pt x="414" y="134"/>
                  </a:moveTo>
                  <a:cubicBezTo>
                    <a:pt x="497" y="134"/>
                    <a:pt x="565" y="201"/>
                    <a:pt x="565" y="284"/>
                  </a:cubicBezTo>
                  <a:cubicBezTo>
                    <a:pt x="565" y="367"/>
                    <a:pt x="497" y="434"/>
                    <a:pt x="414" y="434"/>
                  </a:cubicBezTo>
                  <a:cubicBezTo>
                    <a:pt x="332" y="434"/>
                    <a:pt x="264" y="367"/>
                    <a:pt x="264" y="284"/>
                  </a:cubicBezTo>
                  <a:cubicBezTo>
                    <a:pt x="264" y="201"/>
                    <a:pt x="332" y="134"/>
                    <a:pt x="414" y="134"/>
                  </a:cubicBezTo>
                  <a:close/>
                  <a:moveTo>
                    <a:pt x="510" y="817"/>
                  </a:moveTo>
                  <a:cubicBezTo>
                    <a:pt x="510" y="870"/>
                    <a:pt x="467" y="912"/>
                    <a:pt x="415" y="912"/>
                  </a:cubicBezTo>
                  <a:cubicBezTo>
                    <a:pt x="362" y="912"/>
                    <a:pt x="319" y="870"/>
                    <a:pt x="319" y="817"/>
                  </a:cubicBezTo>
                  <a:cubicBezTo>
                    <a:pt x="319" y="764"/>
                    <a:pt x="362" y="721"/>
                    <a:pt x="415" y="721"/>
                  </a:cubicBezTo>
                  <a:cubicBezTo>
                    <a:pt x="467" y="721"/>
                    <a:pt x="510" y="764"/>
                    <a:pt x="510" y="817"/>
                  </a:cubicBezTo>
                  <a:close/>
                  <a:moveTo>
                    <a:pt x="369" y="284"/>
                  </a:moveTo>
                  <a:cubicBezTo>
                    <a:pt x="369" y="259"/>
                    <a:pt x="389" y="238"/>
                    <a:pt x="414" y="238"/>
                  </a:cubicBezTo>
                  <a:cubicBezTo>
                    <a:pt x="440" y="238"/>
                    <a:pt x="460" y="259"/>
                    <a:pt x="460" y="284"/>
                  </a:cubicBezTo>
                  <a:cubicBezTo>
                    <a:pt x="460" y="310"/>
                    <a:pt x="440" y="330"/>
                    <a:pt x="414" y="330"/>
                  </a:cubicBezTo>
                  <a:cubicBezTo>
                    <a:pt x="389" y="330"/>
                    <a:pt x="369" y="310"/>
                    <a:pt x="369" y="284"/>
                  </a:cubicBezTo>
                  <a:close/>
                  <a:moveTo>
                    <a:pt x="109" y="145"/>
                  </a:moveTo>
                  <a:cubicBezTo>
                    <a:pt x="109" y="135"/>
                    <a:pt x="117" y="126"/>
                    <a:pt x="128" y="126"/>
                  </a:cubicBezTo>
                  <a:cubicBezTo>
                    <a:pt x="138" y="126"/>
                    <a:pt x="147" y="135"/>
                    <a:pt x="147" y="145"/>
                  </a:cubicBezTo>
                  <a:cubicBezTo>
                    <a:pt x="147" y="155"/>
                    <a:pt x="138" y="164"/>
                    <a:pt x="128" y="164"/>
                  </a:cubicBezTo>
                  <a:cubicBezTo>
                    <a:pt x="117" y="164"/>
                    <a:pt x="109" y="155"/>
                    <a:pt x="109" y="145"/>
                  </a:cubicBezTo>
                  <a:close/>
                  <a:moveTo>
                    <a:pt x="700" y="126"/>
                  </a:moveTo>
                  <a:cubicBezTo>
                    <a:pt x="711" y="126"/>
                    <a:pt x="719" y="135"/>
                    <a:pt x="719" y="145"/>
                  </a:cubicBezTo>
                  <a:cubicBezTo>
                    <a:pt x="719" y="155"/>
                    <a:pt x="711" y="164"/>
                    <a:pt x="700" y="164"/>
                  </a:cubicBezTo>
                  <a:cubicBezTo>
                    <a:pt x="690" y="164"/>
                    <a:pt x="681" y="155"/>
                    <a:pt x="681" y="145"/>
                  </a:cubicBezTo>
                  <a:cubicBezTo>
                    <a:pt x="681" y="135"/>
                    <a:pt x="690" y="126"/>
                    <a:pt x="700" y="12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78" name="Freeform 41"/>
            <p:cNvSpPr>
              <a:spLocks noEditPoints="1"/>
            </p:cNvSpPr>
            <p:nvPr/>
          </p:nvSpPr>
          <p:spPr bwMode="auto">
            <a:xfrm>
              <a:off x="7296917" y="4414988"/>
              <a:ext cx="1044387" cy="949063"/>
            </a:xfrm>
            <a:custGeom>
              <a:avLst/>
              <a:gdLst>
                <a:gd name="T0" fmla="*/ 1677 w 1968"/>
                <a:gd name="T1" fmla="*/ 600 h 1792"/>
                <a:gd name="T2" fmla="*/ 1640 w 1968"/>
                <a:gd name="T3" fmla="*/ 565 h 1792"/>
                <a:gd name="T4" fmla="*/ 332 w 1968"/>
                <a:gd name="T5" fmla="*/ 476 h 1792"/>
                <a:gd name="T6" fmla="*/ 299 w 1968"/>
                <a:gd name="T7" fmla="*/ 600 h 1792"/>
                <a:gd name="T8" fmla="*/ 264 w 1968"/>
                <a:gd name="T9" fmla="*/ 565 h 1792"/>
                <a:gd name="T10" fmla="*/ 0 w 1968"/>
                <a:gd name="T11" fmla="*/ 476 h 1792"/>
                <a:gd name="T12" fmla="*/ 167 w 1968"/>
                <a:gd name="T13" fmla="*/ 1792 h 1792"/>
                <a:gd name="T14" fmla="*/ 1968 w 1968"/>
                <a:gd name="T15" fmla="*/ 1624 h 1792"/>
                <a:gd name="T16" fmla="*/ 1708 w 1968"/>
                <a:gd name="T17" fmla="*/ 476 h 1792"/>
                <a:gd name="T18" fmla="*/ 468 w 1968"/>
                <a:gd name="T19" fmla="*/ 1504 h 1792"/>
                <a:gd name="T20" fmla="*/ 204 w 1968"/>
                <a:gd name="T21" fmla="*/ 1336 h 1792"/>
                <a:gd name="T22" fmla="*/ 468 w 1968"/>
                <a:gd name="T23" fmla="*/ 1504 h 1792"/>
                <a:gd name="T24" fmla="*/ 204 w 1968"/>
                <a:gd name="T25" fmla="*/ 1208 h 1792"/>
                <a:gd name="T26" fmla="*/ 468 w 1968"/>
                <a:gd name="T27" fmla="*/ 1036 h 1792"/>
                <a:gd name="T28" fmla="*/ 468 w 1968"/>
                <a:gd name="T29" fmla="*/ 904 h 1792"/>
                <a:gd name="T30" fmla="*/ 204 w 1968"/>
                <a:gd name="T31" fmla="*/ 732 h 1792"/>
                <a:gd name="T32" fmla="*/ 468 w 1968"/>
                <a:gd name="T33" fmla="*/ 904 h 1792"/>
                <a:gd name="T34" fmla="*/ 620 w 1968"/>
                <a:gd name="T35" fmla="*/ 1504 h 1792"/>
                <a:gd name="T36" fmla="*/ 888 w 1968"/>
                <a:gd name="T37" fmla="*/ 1336 h 1792"/>
                <a:gd name="T38" fmla="*/ 888 w 1968"/>
                <a:gd name="T39" fmla="*/ 1208 h 1792"/>
                <a:gd name="T40" fmla="*/ 620 w 1968"/>
                <a:gd name="T41" fmla="*/ 1036 h 1792"/>
                <a:gd name="T42" fmla="*/ 888 w 1968"/>
                <a:gd name="T43" fmla="*/ 1208 h 1792"/>
                <a:gd name="T44" fmla="*/ 620 w 1968"/>
                <a:gd name="T45" fmla="*/ 904 h 1792"/>
                <a:gd name="T46" fmla="*/ 888 w 1968"/>
                <a:gd name="T47" fmla="*/ 732 h 1792"/>
                <a:gd name="T48" fmla="*/ 1304 w 1968"/>
                <a:gd name="T49" fmla="*/ 1504 h 1792"/>
                <a:gd name="T50" fmla="*/ 1040 w 1968"/>
                <a:gd name="T51" fmla="*/ 1336 h 1792"/>
                <a:gd name="T52" fmla="*/ 1304 w 1968"/>
                <a:gd name="T53" fmla="*/ 1504 h 1792"/>
                <a:gd name="T54" fmla="*/ 1040 w 1968"/>
                <a:gd name="T55" fmla="*/ 1208 h 1792"/>
                <a:gd name="T56" fmla="*/ 1304 w 1968"/>
                <a:gd name="T57" fmla="*/ 1036 h 1792"/>
                <a:gd name="T58" fmla="*/ 1304 w 1968"/>
                <a:gd name="T59" fmla="*/ 904 h 1792"/>
                <a:gd name="T60" fmla="*/ 1040 w 1968"/>
                <a:gd name="T61" fmla="*/ 732 h 1792"/>
                <a:gd name="T62" fmla="*/ 1304 w 1968"/>
                <a:gd name="T63" fmla="*/ 904 h 1792"/>
                <a:gd name="T64" fmla="*/ 1452 w 1968"/>
                <a:gd name="T65" fmla="*/ 1504 h 1792"/>
                <a:gd name="T66" fmla="*/ 1712 w 1968"/>
                <a:gd name="T67" fmla="*/ 1336 h 1792"/>
                <a:gd name="T68" fmla="*/ 1712 w 1968"/>
                <a:gd name="T69" fmla="*/ 1208 h 1792"/>
                <a:gd name="T70" fmla="*/ 1452 w 1968"/>
                <a:gd name="T71" fmla="*/ 1036 h 1792"/>
                <a:gd name="T72" fmla="*/ 1712 w 1968"/>
                <a:gd name="T73" fmla="*/ 1208 h 1792"/>
                <a:gd name="T74" fmla="*/ 1456 w 1968"/>
                <a:gd name="T75" fmla="*/ 904 h 1792"/>
                <a:gd name="T76" fmla="*/ 1724 w 1968"/>
                <a:gd name="T77" fmla="*/ 732 h 1792"/>
                <a:gd name="T78" fmla="*/ 1745 w 1968"/>
                <a:gd name="T79" fmla="*/ 0 h 1792"/>
                <a:gd name="T80" fmla="*/ 0 w 1968"/>
                <a:gd name="T81" fmla="*/ 227 h 1792"/>
                <a:gd name="T82" fmla="*/ 264 w 1968"/>
                <a:gd name="T83" fmla="*/ 464 h 1792"/>
                <a:gd name="T84" fmla="*/ 332 w 1968"/>
                <a:gd name="T85" fmla="*/ 248 h 1792"/>
                <a:gd name="T86" fmla="*/ 1640 w 1968"/>
                <a:gd name="T87" fmla="*/ 464 h 1792"/>
                <a:gd name="T88" fmla="*/ 1707 w 1968"/>
                <a:gd name="T89" fmla="*/ 249 h 1792"/>
                <a:gd name="T90" fmla="*/ 1708 w 1968"/>
                <a:gd name="T91" fmla="*/ 248 h 1792"/>
                <a:gd name="T92" fmla="*/ 1711 w 1968"/>
                <a:gd name="T93" fmla="*/ 248 h 1792"/>
                <a:gd name="T94" fmla="*/ 1714 w 1968"/>
                <a:gd name="T95" fmla="*/ 237 h 1792"/>
                <a:gd name="T96" fmla="*/ 1713 w 1968"/>
                <a:gd name="T97" fmla="*/ 252 h 1792"/>
                <a:gd name="T98" fmla="*/ 1708 w 1968"/>
                <a:gd name="T99" fmla="*/ 464 h 1792"/>
                <a:gd name="T100" fmla="*/ 1968 w 1968"/>
                <a:gd name="T101" fmla="*/ 227 h 1792"/>
                <a:gd name="T102" fmla="*/ 1932 w 1968"/>
                <a:gd name="T103" fmla="*/ 424 h 1792"/>
                <a:gd name="T104" fmla="*/ 1748 w 1968"/>
                <a:gd name="T105" fmla="*/ 268 h 1792"/>
                <a:gd name="T106" fmla="*/ 1714 w 1968"/>
                <a:gd name="T107" fmla="*/ 196 h 1792"/>
                <a:gd name="T108" fmla="*/ 1616 w 1968"/>
                <a:gd name="T109" fmla="*/ 206 h 1792"/>
                <a:gd name="T110" fmla="*/ 1596 w 1968"/>
                <a:gd name="T111" fmla="*/ 424 h 1792"/>
                <a:gd name="T112" fmla="*/ 372 w 1968"/>
                <a:gd name="T113" fmla="*/ 273 h 1792"/>
                <a:gd name="T114" fmla="*/ 337 w 1968"/>
                <a:gd name="T115" fmla="*/ 196 h 1792"/>
                <a:gd name="T116" fmla="*/ 245 w 1968"/>
                <a:gd name="T117" fmla="*/ 206 h 1792"/>
                <a:gd name="T118" fmla="*/ 228 w 1968"/>
                <a:gd name="T119" fmla="*/ 424 h 1792"/>
                <a:gd name="T120" fmla="*/ 44 w 1968"/>
                <a:gd name="T121" fmla="*/ 227 h 1792"/>
                <a:gd name="T122" fmla="*/ 308 w 1968"/>
                <a:gd name="T123" fmla="*/ 36 h 1792"/>
                <a:gd name="T124" fmla="*/ 1932 w 1968"/>
                <a:gd name="T125" fmla="*/ 227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68" h="1792">
                  <a:moveTo>
                    <a:pt x="1708" y="565"/>
                  </a:moveTo>
                  <a:cubicBezTo>
                    <a:pt x="1708" y="583"/>
                    <a:pt x="1696" y="600"/>
                    <a:pt x="1677" y="600"/>
                  </a:cubicBezTo>
                  <a:cubicBezTo>
                    <a:pt x="1675" y="600"/>
                    <a:pt x="1675" y="600"/>
                    <a:pt x="1675" y="600"/>
                  </a:cubicBezTo>
                  <a:cubicBezTo>
                    <a:pt x="1656" y="600"/>
                    <a:pt x="1640" y="583"/>
                    <a:pt x="1640" y="565"/>
                  </a:cubicBezTo>
                  <a:cubicBezTo>
                    <a:pt x="1640" y="476"/>
                    <a:pt x="1640" y="476"/>
                    <a:pt x="1640" y="476"/>
                  </a:cubicBezTo>
                  <a:cubicBezTo>
                    <a:pt x="332" y="476"/>
                    <a:pt x="332" y="476"/>
                    <a:pt x="332" y="476"/>
                  </a:cubicBezTo>
                  <a:cubicBezTo>
                    <a:pt x="332" y="565"/>
                    <a:pt x="332" y="565"/>
                    <a:pt x="332" y="565"/>
                  </a:cubicBezTo>
                  <a:cubicBezTo>
                    <a:pt x="332" y="583"/>
                    <a:pt x="318" y="600"/>
                    <a:pt x="299" y="600"/>
                  </a:cubicBezTo>
                  <a:cubicBezTo>
                    <a:pt x="297" y="600"/>
                    <a:pt x="297" y="600"/>
                    <a:pt x="297" y="600"/>
                  </a:cubicBezTo>
                  <a:cubicBezTo>
                    <a:pt x="279" y="600"/>
                    <a:pt x="264" y="583"/>
                    <a:pt x="264" y="565"/>
                  </a:cubicBezTo>
                  <a:cubicBezTo>
                    <a:pt x="264" y="476"/>
                    <a:pt x="264" y="476"/>
                    <a:pt x="264" y="476"/>
                  </a:cubicBezTo>
                  <a:cubicBezTo>
                    <a:pt x="0" y="476"/>
                    <a:pt x="0" y="476"/>
                    <a:pt x="0" y="476"/>
                  </a:cubicBezTo>
                  <a:cubicBezTo>
                    <a:pt x="0" y="1624"/>
                    <a:pt x="0" y="1624"/>
                    <a:pt x="0" y="1624"/>
                  </a:cubicBezTo>
                  <a:cubicBezTo>
                    <a:pt x="0" y="1714"/>
                    <a:pt x="77" y="1792"/>
                    <a:pt x="167" y="1792"/>
                  </a:cubicBezTo>
                  <a:cubicBezTo>
                    <a:pt x="1808" y="1792"/>
                    <a:pt x="1808" y="1792"/>
                    <a:pt x="1808" y="1792"/>
                  </a:cubicBezTo>
                  <a:cubicBezTo>
                    <a:pt x="1899" y="1792"/>
                    <a:pt x="1968" y="1714"/>
                    <a:pt x="1968" y="1624"/>
                  </a:cubicBezTo>
                  <a:cubicBezTo>
                    <a:pt x="1968" y="476"/>
                    <a:pt x="1968" y="476"/>
                    <a:pt x="1968" y="476"/>
                  </a:cubicBezTo>
                  <a:cubicBezTo>
                    <a:pt x="1708" y="476"/>
                    <a:pt x="1708" y="476"/>
                    <a:pt x="1708" y="476"/>
                  </a:cubicBezTo>
                  <a:lnTo>
                    <a:pt x="1708" y="565"/>
                  </a:lnTo>
                  <a:close/>
                  <a:moveTo>
                    <a:pt x="468" y="1504"/>
                  </a:moveTo>
                  <a:cubicBezTo>
                    <a:pt x="204" y="1504"/>
                    <a:pt x="204" y="1504"/>
                    <a:pt x="204" y="1504"/>
                  </a:cubicBezTo>
                  <a:cubicBezTo>
                    <a:pt x="204" y="1336"/>
                    <a:pt x="204" y="1336"/>
                    <a:pt x="204" y="1336"/>
                  </a:cubicBezTo>
                  <a:cubicBezTo>
                    <a:pt x="468" y="1336"/>
                    <a:pt x="468" y="1336"/>
                    <a:pt x="468" y="1336"/>
                  </a:cubicBezTo>
                  <a:lnTo>
                    <a:pt x="468" y="1504"/>
                  </a:lnTo>
                  <a:close/>
                  <a:moveTo>
                    <a:pt x="468" y="1208"/>
                  </a:moveTo>
                  <a:cubicBezTo>
                    <a:pt x="204" y="1208"/>
                    <a:pt x="204" y="1208"/>
                    <a:pt x="204" y="1208"/>
                  </a:cubicBezTo>
                  <a:cubicBezTo>
                    <a:pt x="204" y="1036"/>
                    <a:pt x="204" y="1036"/>
                    <a:pt x="204" y="1036"/>
                  </a:cubicBezTo>
                  <a:cubicBezTo>
                    <a:pt x="468" y="1036"/>
                    <a:pt x="468" y="1036"/>
                    <a:pt x="468" y="1036"/>
                  </a:cubicBezTo>
                  <a:lnTo>
                    <a:pt x="468" y="1208"/>
                  </a:lnTo>
                  <a:close/>
                  <a:moveTo>
                    <a:pt x="468" y="904"/>
                  </a:moveTo>
                  <a:cubicBezTo>
                    <a:pt x="204" y="904"/>
                    <a:pt x="204" y="904"/>
                    <a:pt x="204" y="904"/>
                  </a:cubicBezTo>
                  <a:cubicBezTo>
                    <a:pt x="204" y="732"/>
                    <a:pt x="204" y="732"/>
                    <a:pt x="204" y="732"/>
                  </a:cubicBezTo>
                  <a:cubicBezTo>
                    <a:pt x="468" y="732"/>
                    <a:pt x="468" y="732"/>
                    <a:pt x="468" y="732"/>
                  </a:cubicBezTo>
                  <a:lnTo>
                    <a:pt x="468" y="904"/>
                  </a:lnTo>
                  <a:close/>
                  <a:moveTo>
                    <a:pt x="888" y="1504"/>
                  </a:moveTo>
                  <a:cubicBezTo>
                    <a:pt x="620" y="1504"/>
                    <a:pt x="620" y="1504"/>
                    <a:pt x="620" y="1504"/>
                  </a:cubicBezTo>
                  <a:cubicBezTo>
                    <a:pt x="620" y="1336"/>
                    <a:pt x="620" y="1336"/>
                    <a:pt x="620" y="1336"/>
                  </a:cubicBezTo>
                  <a:cubicBezTo>
                    <a:pt x="888" y="1336"/>
                    <a:pt x="888" y="1336"/>
                    <a:pt x="888" y="1336"/>
                  </a:cubicBezTo>
                  <a:lnTo>
                    <a:pt x="888" y="1504"/>
                  </a:lnTo>
                  <a:close/>
                  <a:moveTo>
                    <a:pt x="888" y="1208"/>
                  </a:moveTo>
                  <a:cubicBezTo>
                    <a:pt x="620" y="1208"/>
                    <a:pt x="620" y="1208"/>
                    <a:pt x="620" y="1208"/>
                  </a:cubicBezTo>
                  <a:cubicBezTo>
                    <a:pt x="620" y="1036"/>
                    <a:pt x="620" y="1036"/>
                    <a:pt x="620" y="1036"/>
                  </a:cubicBezTo>
                  <a:cubicBezTo>
                    <a:pt x="888" y="1036"/>
                    <a:pt x="888" y="1036"/>
                    <a:pt x="888" y="1036"/>
                  </a:cubicBezTo>
                  <a:lnTo>
                    <a:pt x="888" y="1208"/>
                  </a:lnTo>
                  <a:close/>
                  <a:moveTo>
                    <a:pt x="888" y="904"/>
                  </a:moveTo>
                  <a:cubicBezTo>
                    <a:pt x="620" y="904"/>
                    <a:pt x="620" y="904"/>
                    <a:pt x="620" y="904"/>
                  </a:cubicBezTo>
                  <a:cubicBezTo>
                    <a:pt x="620" y="732"/>
                    <a:pt x="620" y="732"/>
                    <a:pt x="620" y="732"/>
                  </a:cubicBezTo>
                  <a:cubicBezTo>
                    <a:pt x="888" y="732"/>
                    <a:pt x="888" y="732"/>
                    <a:pt x="888" y="732"/>
                  </a:cubicBezTo>
                  <a:lnTo>
                    <a:pt x="888" y="904"/>
                  </a:lnTo>
                  <a:close/>
                  <a:moveTo>
                    <a:pt x="1304" y="1504"/>
                  </a:moveTo>
                  <a:cubicBezTo>
                    <a:pt x="1040" y="1504"/>
                    <a:pt x="1040" y="1504"/>
                    <a:pt x="1040" y="1504"/>
                  </a:cubicBezTo>
                  <a:cubicBezTo>
                    <a:pt x="1040" y="1336"/>
                    <a:pt x="1040" y="1336"/>
                    <a:pt x="1040" y="1336"/>
                  </a:cubicBezTo>
                  <a:cubicBezTo>
                    <a:pt x="1304" y="1336"/>
                    <a:pt x="1304" y="1336"/>
                    <a:pt x="1304" y="1336"/>
                  </a:cubicBezTo>
                  <a:lnTo>
                    <a:pt x="1304" y="1504"/>
                  </a:lnTo>
                  <a:close/>
                  <a:moveTo>
                    <a:pt x="1304" y="1208"/>
                  </a:moveTo>
                  <a:cubicBezTo>
                    <a:pt x="1040" y="1208"/>
                    <a:pt x="1040" y="1208"/>
                    <a:pt x="1040" y="1208"/>
                  </a:cubicBezTo>
                  <a:cubicBezTo>
                    <a:pt x="1040" y="1036"/>
                    <a:pt x="1040" y="1036"/>
                    <a:pt x="1040" y="1036"/>
                  </a:cubicBezTo>
                  <a:cubicBezTo>
                    <a:pt x="1304" y="1036"/>
                    <a:pt x="1304" y="1036"/>
                    <a:pt x="1304" y="1036"/>
                  </a:cubicBezTo>
                  <a:lnTo>
                    <a:pt x="1304" y="1208"/>
                  </a:lnTo>
                  <a:close/>
                  <a:moveTo>
                    <a:pt x="1304" y="904"/>
                  </a:moveTo>
                  <a:cubicBezTo>
                    <a:pt x="1040" y="904"/>
                    <a:pt x="1040" y="904"/>
                    <a:pt x="1040" y="904"/>
                  </a:cubicBezTo>
                  <a:cubicBezTo>
                    <a:pt x="1040" y="732"/>
                    <a:pt x="1040" y="732"/>
                    <a:pt x="1040" y="732"/>
                  </a:cubicBezTo>
                  <a:cubicBezTo>
                    <a:pt x="1304" y="732"/>
                    <a:pt x="1304" y="732"/>
                    <a:pt x="1304" y="732"/>
                  </a:cubicBezTo>
                  <a:lnTo>
                    <a:pt x="1304" y="904"/>
                  </a:lnTo>
                  <a:close/>
                  <a:moveTo>
                    <a:pt x="1712" y="1504"/>
                  </a:moveTo>
                  <a:cubicBezTo>
                    <a:pt x="1452" y="1504"/>
                    <a:pt x="1452" y="1504"/>
                    <a:pt x="1452" y="1504"/>
                  </a:cubicBezTo>
                  <a:cubicBezTo>
                    <a:pt x="1452" y="1336"/>
                    <a:pt x="1452" y="1336"/>
                    <a:pt x="1452" y="1336"/>
                  </a:cubicBezTo>
                  <a:cubicBezTo>
                    <a:pt x="1712" y="1336"/>
                    <a:pt x="1712" y="1336"/>
                    <a:pt x="1712" y="1336"/>
                  </a:cubicBezTo>
                  <a:lnTo>
                    <a:pt x="1712" y="1504"/>
                  </a:lnTo>
                  <a:close/>
                  <a:moveTo>
                    <a:pt x="1712" y="1208"/>
                  </a:moveTo>
                  <a:cubicBezTo>
                    <a:pt x="1452" y="1208"/>
                    <a:pt x="1452" y="1208"/>
                    <a:pt x="1452" y="1208"/>
                  </a:cubicBezTo>
                  <a:cubicBezTo>
                    <a:pt x="1452" y="1036"/>
                    <a:pt x="1452" y="1036"/>
                    <a:pt x="1452" y="1036"/>
                  </a:cubicBezTo>
                  <a:cubicBezTo>
                    <a:pt x="1712" y="1036"/>
                    <a:pt x="1712" y="1036"/>
                    <a:pt x="1712" y="1036"/>
                  </a:cubicBezTo>
                  <a:lnTo>
                    <a:pt x="1712" y="1208"/>
                  </a:lnTo>
                  <a:close/>
                  <a:moveTo>
                    <a:pt x="1724" y="904"/>
                  </a:moveTo>
                  <a:cubicBezTo>
                    <a:pt x="1456" y="904"/>
                    <a:pt x="1456" y="904"/>
                    <a:pt x="1456" y="904"/>
                  </a:cubicBezTo>
                  <a:cubicBezTo>
                    <a:pt x="1456" y="732"/>
                    <a:pt x="1456" y="732"/>
                    <a:pt x="1456" y="732"/>
                  </a:cubicBezTo>
                  <a:cubicBezTo>
                    <a:pt x="1724" y="732"/>
                    <a:pt x="1724" y="732"/>
                    <a:pt x="1724" y="732"/>
                  </a:cubicBezTo>
                  <a:lnTo>
                    <a:pt x="1724" y="904"/>
                  </a:lnTo>
                  <a:close/>
                  <a:moveTo>
                    <a:pt x="1745" y="0"/>
                  </a:moveTo>
                  <a:cubicBezTo>
                    <a:pt x="308" y="0"/>
                    <a:pt x="308" y="0"/>
                    <a:pt x="308" y="0"/>
                  </a:cubicBezTo>
                  <a:cubicBezTo>
                    <a:pt x="161" y="0"/>
                    <a:pt x="0" y="80"/>
                    <a:pt x="0" y="227"/>
                  </a:cubicBezTo>
                  <a:cubicBezTo>
                    <a:pt x="0" y="464"/>
                    <a:pt x="0" y="464"/>
                    <a:pt x="0" y="464"/>
                  </a:cubicBezTo>
                  <a:cubicBezTo>
                    <a:pt x="264" y="464"/>
                    <a:pt x="264" y="464"/>
                    <a:pt x="264" y="464"/>
                  </a:cubicBezTo>
                  <a:cubicBezTo>
                    <a:pt x="264" y="242"/>
                    <a:pt x="264" y="242"/>
                    <a:pt x="264" y="242"/>
                  </a:cubicBezTo>
                  <a:cubicBezTo>
                    <a:pt x="264" y="225"/>
                    <a:pt x="308" y="245"/>
                    <a:pt x="332" y="248"/>
                  </a:cubicBezTo>
                  <a:cubicBezTo>
                    <a:pt x="332" y="464"/>
                    <a:pt x="332" y="464"/>
                    <a:pt x="332" y="464"/>
                  </a:cubicBezTo>
                  <a:cubicBezTo>
                    <a:pt x="1640" y="464"/>
                    <a:pt x="1640" y="464"/>
                    <a:pt x="1640" y="464"/>
                  </a:cubicBezTo>
                  <a:cubicBezTo>
                    <a:pt x="1640" y="242"/>
                    <a:pt x="1640" y="242"/>
                    <a:pt x="1640" y="242"/>
                  </a:cubicBezTo>
                  <a:cubicBezTo>
                    <a:pt x="1640" y="225"/>
                    <a:pt x="1687" y="245"/>
                    <a:pt x="1707" y="249"/>
                  </a:cubicBezTo>
                  <a:cubicBezTo>
                    <a:pt x="1708" y="249"/>
                    <a:pt x="1708" y="249"/>
                    <a:pt x="1708" y="249"/>
                  </a:cubicBezTo>
                  <a:cubicBezTo>
                    <a:pt x="1708" y="248"/>
                    <a:pt x="1708" y="248"/>
                    <a:pt x="1708" y="248"/>
                  </a:cubicBezTo>
                  <a:cubicBezTo>
                    <a:pt x="1713" y="248"/>
                    <a:pt x="1713" y="248"/>
                    <a:pt x="1713" y="248"/>
                  </a:cubicBezTo>
                  <a:cubicBezTo>
                    <a:pt x="1713" y="248"/>
                    <a:pt x="1712" y="248"/>
                    <a:pt x="1711" y="248"/>
                  </a:cubicBezTo>
                  <a:cubicBezTo>
                    <a:pt x="1710" y="248"/>
                    <a:pt x="1710" y="248"/>
                    <a:pt x="1710" y="248"/>
                  </a:cubicBezTo>
                  <a:cubicBezTo>
                    <a:pt x="1718" y="247"/>
                    <a:pt x="1717" y="241"/>
                    <a:pt x="1714" y="237"/>
                  </a:cubicBezTo>
                  <a:cubicBezTo>
                    <a:pt x="1717" y="241"/>
                    <a:pt x="1719" y="249"/>
                    <a:pt x="1710" y="250"/>
                  </a:cubicBezTo>
                  <a:cubicBezTo>
                    <a:pt x="1711" y="250"/>
                    <a:pt x="1713" y="252"/>
                    <a:pt x="1713" y="252"/>
                  </a:cubicBezTo>
                  <a:cubicBezTo>
                    <a:pt x="1708" y="252"/>
                    <a:pt x="1708" y="252"/>
                    <a:pt x="1708" y="252"/>
                  </a:cubicBezTo>
                  <a:cubicBezTo>
                    <a:pt x="1708" y="464"/>
                    <a:pt x="1708" y="464"/>
                    <a:pt x="1708" y="464"/>
                  </a:cubicBezTo>
                  <a:cubicBezTo>
                    <a:pt x="1968" y="464"/>
                    <a:pt x="1968" y="464"/>
                    <a:pt x="1968" y="464"/>
                  </a:cubicBezTo>
                  <a:cubicBezTo>
                    <a:pt x="1968" y="227"/>
                    <a:pt x="1968" y="227"/>
                    <a:pt x="1968" y="227"/>
                  </a:cubicBezTo>
                  <a:cubicBezTo>
                    <a:pt x="1968" y="80"/>
                    <a:pt x="1891" y="0"/>
                    <a:pt x="1745" y="0"/>
                  </a:cubicBezTo>
                  <a:close/>
                  <a:moveTo>
                    <a:pt x="1932" y="424"/>
                  </a:moveTo>
                  <a:cubicBezTo>
                    <a:pt x="1748" y="424"/>
                    <a:pt x="1748" y="424"/>
                    <a:pt x="1748" y="424"/>
                  </a:cubicBezTo>
                  <a:cubicBezTo>
                    <a:pt x="1748" y="268"/>
                    <a:pt x="1748" y="268"/>
                    <a:pt x="1748" y="268"/>
                  </a:cubicBezTo>
                  <a:cubicBezTo>
                    <a:pt x="1752" y="260"/>
                    <a:pt x="1757" y="251"/>
                    <a:pt x="1757" y="242"/>
                  </a:cubicBezTo>
                  <a:cubicBezTo>
                    <a:pt x="1757" y="217"/>
                    <a:pt x="1737" y="196"/>
                    <a:pt x="1714" y="196"/>
                  </a:cubicBezTo>
                  <a:cubicBezTo>
                    <a:pt x="1705" y="196"/>
                    <a:pt x="1698" y="199"/>
                    <a:pt x="1691" y="203"/>
                  </a:cubicBezTo>
                  <a:cubicBezTo>
                    <a:pt x="1664" y="196"/>
                    <a:pt x="1636" y="191"/>
                    <a:pt x="1616" y="206"/>
                  </a:cubicBezTo>
                  <a:cubicBezTo>
                    <a:pt x="1605" y="215"/>
                    <a:pt x="1596" y="228"/>
                    <a:pt x="1596" y="242"/>
                  </a:cubicBezTo>
                  <a:cubicBezTo>
                    <a:pt x="1596" y="424"/>
                    <a:pt x="1596" y="424"/>
                    <a:pt x="1596" y="424"/>
                  </a:cubicBezTo>
                  <a:cubicBezTo>
                    <a:pt x="372" y="424"/>
                    <a:pt x="372" y="424"/>
                    <a:pt x="372" y="424"/>
                  </a:cubicBezTo>
                  <a:cubicBezTo>
                    <a:pt x="372" y="273"/>
                    <a:pt x="372" y="273"/>
                    <a:pt x="372" y="273"/>
                  </a:cubicBezTo>
                  <a:cubicBezTo>
                    <a:pt x="380" y="265"/>
                    <a:pt x="384" y="255"/>
                    <a:pt x="384" y="243"/>
                  </a:cubicBezTo>
                  <a:cubicBezTo>
                    <a:pt x="384" y="218"/>
                    <a:pt x="362" y="196"/>
                    <a:pt x="337" y="196"/>
                  </a:cubicBezTo>
                  <a:cubicBezTo>
                    <a:pt x="328" y="196"/>
                    <a:pt x="320" y="199"/>
                    <a:pt x="314" y="203"/>
                  </a:cubicBezTo>
                  <a:cubicBezTo>
                    <a:pt x="289" y="196"/>
                    <a:pt x="265" y="191"/>
                    <a:pt x="245" y="206"/>
                  </a:cubicBezTo>
                  <a:cubicBezTo>
                    <a:pt x="234" y="215"/>
                    <a:pt x="228" y="228"/>
                    <a:pt x="228" y="242"/>
                  </a:cubicBezTo>
                  <a:cubicBezTo>
                    <a:pt x="228" y="424"/>
                    <a:pt x="228" y="424"/>
                    <a:pt x="228" y="424"/>
                  </a:cubicBezTo>
                  <a:cubicBezTo>
                    <a:pt x="44" y="424"/>
                    <a:pt x="44" y="424"/>
                    <a:pt x="44" y="424"/>
                  </a:cubicBezTo>
                  <a:cubicBezTo>
                    <a:pt x="44" y="227"/>
                    <a:pt x="44" y="227"/>
                    <a:pt x="44" y="227"/>
                  </a:cubicBezTo>
                  <a:cubicBezTo>
                    <a:pt x="44" y="158"/>
                    <a:pt x="87" y="114"/>
                    <a:pt x="123" y="89"/>
                  </a:cubicBezTo>
                  <a:cubicBezTo>
                    <a:pt x="173" y="56"/>
                    <a:pt x="240" y="36"/>
                    <a:pt x="308" y="36"/>
                  </a:cubicBezTo>
                  <a:cubicBezTo>
                    <a:pt x="1745" y="36"/>
                    <a:pt x="1745" y="36"/>
                    <a:pt x="1745" y="36"/>
                  </a:cubicBezTo>
                  <a:cubicBezTo>
                    <a:pt x="1870" y="36"/>
                    <a:pt x="1932" y="102"/>
                    <a:pt x="1932" y="227"/>
                  </a:cubicBezTo>
                  <a:lnTo>
                    <a:pt x="1932" y="42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79" name="Freeform 42"/>
            <p:cNvSpPr>
              <a:spLocks noEditPoints="1"/>
            </p:cNvSpPr>
            <p:nvPr/>
          </p:nvSpPr>
          <p:spPr bwMode="auto">
            <a:xfrm>
              <a:off x="4724832" y="507805"/>
              <a:ext cx="1024597" cy="1073653"/>
            </a:xfrm>
            <a:custGeom>
              <a:avLst/>
              <a:gdLst>
                <a:gd name="T0" fmla="*/ 1659 w 1931"/>
                <a:gd name="T1" fmla="*/ 236 h 2027"/>
                <a:gd name="T2" fmla="*/ 768 w 1931"/>
                <a:gd name="T3" fmla="*/ 272 h 2027"/>
                <a:gd name="T4" fmla="*/ 731 w 1931"/>
                <a:gd name="T5" fmla="*/ 1084 h 2027"/>
                <a:gd name="T6" fmla="*/ 578 w 1931"/>
                <a:gd name="T7" fmla="*/ 1250 h 2027"/>
                <a:gd name="T8" fmla="*/ 542 w 1931"/>
                <a:gd name="T9" fmla="*/ 1216 h 2027"/>
                <a:gd name="T10" fmla="*/ 512 w 1931"/>
                <a:gd name="T11" fmla="*/ 1219 h 2027"/>
                <a:gd name="T12" fmla="*/ 463 w 1931"/>
                <a:gd name="T13" fmla="*/ 1273 h 2027"/>
                <a:gd name="T14" fmla="*/ 463 w 1931"/>
                <a:gd name="T15" fmla="*/ 1273 h 2027"/>
                <a:gd name="T16" fmla="*/ 105 w 1931"/>
                <a:gd name="T17" fmla="*/ 1660 h 2027"/>
                <a:gd name="T18" fmla="*/ 73 w 1931"/>
                <a:gd name="T19" fmla="*/ 1960 h 2027"/>
                <a:gd name="T20" fmla="*/ 369 w 1931"/>
                <a:gd name="T21" fmla="*/ 1903 h 2027"/>
                <a:gd name="T22" fmla="*/ 775 w 1931"/>
                <a:gd name="T23" fmla="*/ 1463 h 2027"/>
                <a:gd name="T24" fmla="*/ 775 w 1931"/>
                <a:gd name="T25" fmla="*/ 1463 h 2027"/>
                <a:gd name="T26" fmla="*/ 776 w 1931"/>
                <a:gd name="T27" fmla="*/ 1462 h 2027"/>
                <a:gd name="T28" fmla="*/ 776 w 1931"/>
                <a:gd name="T29" fmla="*/ 1432 h 2027"/>
                <a:gd name="T30" fmla="*/ 747 w 1931"/>
                <a:gd name="T31" fmla="*/ 1406 h 2027"/>
                <a:gd name="T32" fmla="*/ 902 w 1931"/>
                <a:gd name="T33" fmla="*/ 1238 h 2027"/>
                <a:gd name="T34" fmla="*/ 1695 w 1931"/>
                <a:gd name="T35" fmla="*/ 1127 h 2027"/>
                <a:gd name="T36" fmla="*/ 1659 w 1931"/>
                <a:gd name="T37" fmla="*/ 236 h 2027"/>
                <a:gd name="T38" fmla="*/ 1573 w 1931"/>
                <a:gd name="T39" fmla="*/ 1015 h 2027"/>
                <a:gd name="T40" fmla="*/ 916 w 1931"/>
                <a:gd name="T41" fmla="*/ 1041 h 2027"/>
                <a:gd name="T42" fmla="*/ 889 w 1931"/>
                <a:gd name="T43" fmla="*/ 384 h 2027"/>
                <a:gd name="T44" fmla="*/ 1546 w 1931"/>
                <a:gd name="T45" fmla="*/ 358 h 2027"/>
                <a:gd name="T46" fmla="*/ 1573 w 1931"/>
                <a:gd name="T47" fmla="*/ 1015 h 2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31" h="2027">
                  <a:moveTo>
                    <a:pt x="1659" y="236"/>
                  </a:moveTo>
                  <a:cubicBezTo>
                    <a:pt x="1403" y="0"/>
                    <a:pt x="1004" y="16"/>
                    <a:pt x="768" y="272"/>
                  </a:cubicBezTo>
                  <a:cubicBezTo>
                    <a:pt x="556" y="501"/>
                    <a:pt x="547" y="845"/>
                    <a:pt x="731" y="1084"/>
                  </a:cubicBezTo>
                  <a:cubicBezTo>
                    <a:pt x="578" y="1250"/>
                    <a:pt x="578" y="1250"/>
                    <a:pt x="578" y="1250"/>
                  </a:cubicBezTo>
                  <a:cubicBezTo>
                    <a:pt x="542" y="1216"/>
                    <a:pt x="542" y="1216"/>
                    <a:pt x="542" y="1216"/>
                  </a:cubicBezTo>
                  <a:cubicBezTo>
                    <a:pt x="534" y="1209"/>
                    <a:pt x="521" y="1210"/>
                    <a:pt x="512" y="1219"/>
                  </a:cubicBezTo>
                  <a:cubicBezTo>
                    <a:pt x="463" y="1273"/>
                    <a:pt x="463" y="1273"/>
                    <a:pt x="463" y="1273"/>
                  </a:cubicBezTo>
                  <a:cubicBezTo>
                    <a:pt x="463" y="1273"/>
                    <a:pt x="463" y="1273"/>
                    <a:pt x="463" y="1273"/>
                  </a:cubicBezTo>
                  <a:cubicBezTo>
                    <a:pt x="105" y="1660"/>
                    <a:pt x="105" y="1660"/>
                    <a:pt x="105" y="1660"/>
                  </a:cubicBezTo>
                  <a:cubicBezTo>
                    <a:pt x="15" y="1759"/>
                    <a:pt x="0" y="1893"/>
                    <a:pt x="73" y="1960"/>
                  </a:cubicBezTo>
                  <a:cubicBezTo>
                    <a:pt x="145" y="2027"/>
                    <a:pt x="278" y="2001"/>
                    <a:pt x="369" y="1903"/>
                  </a:cubicBezTo>
                  <a:cubicBezTo>
                    <a:pt x="775" y="1463"/>
                    <a:pt x="775" y="1463"/>
                    <a:pt x="775" y="1463"/>
                  </a:cubicBezTo>
                  <a:cubicBezTo>
                    <a:pt x="775" y="1463"/>
                    <a:pt x="775" y="1463"/>
                    <a:pt x="775" y="1463"/>
                  </a:cubicBezTo>
                  <a:cubicBezTo>
                    <a:pt x="776" y="1462"/>
                    <a:pt x="776" y="1462"/>
                    <a:pt x="776" y="1462"/>
                  </a:cubicBezTo>
                  <a:cubicBezTo>
                    <a:pt x="784" y="1453"/>
                    <a:pt x="784" y="1440"/>
                    <a:pt x="776" y="1432"/>
                  </a:cubicBezTo>
                  <a:cubicBezTo>
                    <a:pt x="747" y="1406"/>
                    <a:pt x="747" y="1406"/>
                    <a:pt x="747" y="1406"/>
                  </a:cubicBezTo>
                  <a:cubicBezTo>
                    <a:pt x="902" y="1238"/>
                    <a:pt x="902" y="1238"/>
                    <a:pt x="902" y="1238"/>
                  </a:cubicBezTo>
                  <a:cubicBezTo>
                    <a:pt x="1154" y="1392"/>
                    <a:pt x="1487" y="1352"/>
                    <a:pt x="1695" y="1127"/>
                  </a:cubicBezTo>
                  <a:cubicBezTo>
                    <a:pt x="1931" y="871"/>
                    <a:pt x="1915" y="472"/>
                    <a:pt x="1659" y="236"/>
                  </a:cubicBezTo>
                  <a:close/>
                  <a:moveTo>
                    <a:pt x="1573" y="1015"/>
                  </a:moveTo>
                  <a:cubicBezTo>
                    <a:pt x="1399" y="1204"/>
                    <a:pt x="1105" y="1215"/>
                    <a:pt x="916" y="1041"/>
                  </a:cubicBezTo>
                  <a:cubicBezTo>
                    <a:pt x="727" y="867"/>
                    <a:pt x="715" y="573"/>
                    <a:pt x="889" y="384"/>
                  </a:cubicBezTo>
                  <a:cubicBezTo>
                    <a:pt x="1064" y="196"/>
                    <a:pt x="1358" y="184"/>
                    <a:pt x="1546" y="358"/>
                  </a:cubicBezTo>
                  <a:cubicBezTo>
                    <a:pt x="1735" y="532"/>
                    <a:pt x="1747" y="826"/>
                    <a:pt x="1573" y="101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0" name="Freeform 43"/>
            <p:cNvSpPr/>
            <p:nvPr/>
          </p:nvSpPr>
          <p:spPr bwMode="auto">
            <a:xfrm>
              <a:off x="3770195" y="1360428"/>
              <a:ext cx="860706" cy="722458"/>
            </a:xfrm>
            <a:custGeom>
              <a:avLst/>
              <a:gdLst>
                <a:gd name="T0" fmla="*/ 811 w 1622"/>
                <a:gd name="T1" fmla="*/ 0 h 1364"/>
                <a:gd name="T2" fmla="*/ 0 w 1622"/>
                <a:gd name="T3" fmla="*/ 634 h 1364"/>
                <a:gd name="T4" fmla="*/ 285 w 1622"/>
                <a:gd name="T5" fmla="*/ 1118 h 1364"/>
                <a:gd name="T6" fmla="*/ 283 w 1622"/>
                <a:gd name="T7" fmla="*/ 1123 h 1364"/>
                <a:gd name="T8" fmla="*/ 253 w 1622"/>
                <a:gd name="T9" fmla="*/ 1341 h 1364"/>
                <a:gd name="T10" fmla="*/ 276 w 1622"/>
                <a:gd name="T11" fmla="*/ 1358 h 1364"/>
                <a:gd name="T12" fmla="*/ 572 w 1622"/>
                <a:gd name="T13" fmla="*/ 1241 h 1364"/>
                <a:gd name="T14" fmla="*/ 811 w 1622"/>
                <a:gd name="T15" fmla="*/ 1269 h 1364"/>
                <a:gd name="T16" fmla="*/ 1622 w 1622"/>
                <a:gd name="T17" fmla="*/ 634 h 1364"/>
                <a:gd name="T18" fmla="*/ 811 w 1622"/>
                <a:gd name="T19" fmla="*/ 0 h 1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2" h="1364">
                  <a:moveTo>
                    <a:pt x="811" y="0"/>
                  </a:moveTo>
                  <a:cubicBezTo>
                    <a:pt x="363" y="0"/>
                    <a:pt x="0" y="284"/>
                    <a:pt x="0" y="634"/>
                  </a:cubicBezTo>
                  <a:cubicBezTo>
                    <a:pt x="0" y="828"/>
                    <a:pt x="110" y="1001"/>
                    <a:pt x="285" y="1118"/>
                  </a:cubicBezTo>
                  <a:cubicBezTo>
                    <a:pt x="284" y="1119"/>
                    <a:pt x="284" y="1121"/>
                    <a:pt x="283" y="1123"/>
                  </a:cubicBezTo>
                  <a:cubicBezTo>
                    <a:pt x="253" y="1341"/>
                    <a:pt x="253" y="1341"/>
                    <a:pt x="253" y="1341"/>
                  </a:cubicBezTo>
                  <a:cubicBezTo>
                    <a:pt x="251" y="1356"/>
                    <a:pt x="261" y="1364"/>
                    <a:pt x="276" y="1358"/>
                  </a:cubicBezTo>
                  <a:cubicBezTo>
                    <a:pt x="572" y="1241"/>
                    <a:pt x="572" y="1241"/>
                    <a:pt x="572" y="1241"/>
                  </a:cubicBezTo>
                  <a:cubicBezTo>
                    <a:pt x="647" y="1259"/>
                    <a:pt x="728" y="1269"/>
                    <a:pt x="811" y="1269"/>
                  </a:cubicBezTo>
                  <a:cubicBezTo>
                    <a:pt x="1259" y="1269"/>
                    <a:pt x="1622" y="985"/>
                    <a:pt x="1622" y="634"/>
                  </a:cubicBezTo>
                  <a:cubicBezTo>
                    <a:pt x="1622" y="284"/>
                    <a:pt x="1259" y="0"/>
                    <a:pt x="81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1" name="Freeform 44"/>
            <p:cNvSpPr>
              <a:spLocks noEditPoints="1"/>
            </p:cNvSpPr>
            <p:nvPr/>
          </p:nvSpPr>
          <p:spPr bwMode="auto">
            <a:xfrm>
              <a:off x="8505753" y="4185317"/>
              <a:ext cx="539614" cy="543795"/>
            </a:xfrm>
            <a:custGeom>
              <a:avLst/>
              <a:gdLst>
                <a:gd name="T0" fmla="*/ 480 w 1017"/>
                <a:gd name="T1" fmla="*/ 63 h 1027"/>
                <a:gd name="T2" fmla="*/ 480 w 1017"/>
                <a:gd name="T3" fmla="*/ 551 h 1027"/>
                <a:gd name="T4" fmla="*/ 964 w 1017"/>
                <a:gd name="T5" fmla="*/ 551 h 1027"/>
                <a:gd name="T6" fmla="*/ 483 w 1017"/>
                <a:gd name="T7" fmla="*/ 1027 h 1027"/>
                <a:gd name="T8" fmla="*/ 0 w 1017"/>
                <a:gd name="T9" fmla="*/ 545 h 1027"/>
                <a:gd name="T10" fmla="*/ 480 w 1017"/>
                <a:gd name="T11" fmla="*/ 63 h 1027"/>
                <a:gd name="T12" fmla="*/ 543 w 1017"/>
                <a:gd name="T13" fmla="*/ 483 h 1027"/>
                <a:gd name="T14" fmla="*/ 1017 w 1017"/>
                <a:gd name="T15" fmla="*/ 483 h 1027"/>
                <a:gd name="T16" fmla="*/ 1015 w 1017"/>
                <a:gd name="T17" fmla="*/ 479 h 1027"/>
                <a:gd name="T18" fmla="*/ 543 w 1017"/>
                <a:gd name="T19" fmla="*/ 0 h 1027"/>
                <a:gd name="T20" fmla="*/ 543 w 1017"/>
                <a:gd name="T21" fmla="*/ 483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17" h="1027">
                  <a:moveTo>
                    <a:pt x="480" y="63"/>
                  </a:moveTo>
                  <a:cubicBezTo>
                    <a:pt x="480" y="551"/>
                    <a:pt x="480" y="551"/>
                    <a:pt x="480" y="551"/>
                  </a:cubicBezTo>
                  <a:cubicBezTo>
                    <a:pt x="964" y="551"/>
                    <a:pt x="964" y="551"/>
                    <a:pt x="964" y="551"/>
                  </a:cubicBezTo>
                  <a:cubicBezTo>
                    <a:pt x="962" y="813"/>
                    <a:pt x="747" y="1027"/>
                    <a:pt x="483" y="1027"/>
                  </a:cubicBezTo>
                  <a:cubicBezTo>
                    <a:pt x="217" y="1027"/>
                    <a:pt x="0" y="811"/>
                    <a:pt x="0" y="545"/>
                  </a:cubicBezTo>
                  <a:cubicBezTo>
                    <a:pt x="0" y="279"/>
                    <a:pt x="218" y="63"/>
                    <a:pt x="480" y="63"/>
                  </a:cubicBezTo>
                  <a:close/>
                  <a:moveTo>
                    <a:pt x="543" y="483"/>
                  </a:moveTo>
                  <a:cubicBezTo>
                    <a:pt x="1017" y="483"/>
                    <a:pt x="1017" y="483"/>
                    <a:pt x="1017" y="483"/>
                  </a:cubicBezTo>
                  <a:cubicBezTo>
                    <a:pt x="1017" y="483"/>
                    <a:pt x="1015" y="481"/>
                    <a:pt x="1015" y="479"/>
                  </a:cubicBezTo>
                  <a:cubicBezTo>
                    <a:pt x="1015" y="214"/>
                    <a:pt x="805" y="0"/>
                    <a:pt x="543" y="0"/>
                  </a:cubicBezTo>
                  <a:lnTo>
                    <a:pt x="543" y="483"/>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2" name="Freeform 45"/>
            <p:cNvSpPr>
              <a:spLocks noEditPoints="1"/>
            </p:cNvSpPr>
            <p:nvPr/>
          </p:nvSpPr>
          <p:spPr bwMode="auto">
            <a:xfrm>
              <a:off x="4829912" y="5451570"/>
              <a:ext cx="666434" cy="809142"/>
            </a:xfrm>
            <a:custGeom>
              <a:avLst/>
              <a:gdLst>
                <a:gd name="T0" fmla="*/ 1208 w 1256"/>
                <a:gd name="T1" fmla="*/ 444 h 1528"/>
                <a:gd name="T2" fmla="*/ 1018 w 1256"/>
                <a:gd name="T3" fmla="*/ 144 h 1528"/>
                <a:gd name="T4" fmla="*/ 633 w 1256"/>
                <a:gd name="T5" fmla="*/ 4 h 1528"/>
                <a:gd name="T6" fmla="*/ 633 w 1256"/>
                <a:gd name="T7" fmla="*/ 0 h 1528"/>
                <a:gd name="T8" fmla="*/ 630 w 1256"/>
                <a:gd name="T9" fmla="*/ 0 h 1528"/>
                <a:gd name="T10" fmla="*/ 630 w 1256"/>
                <a:gd name="T11" fmla="*/ 4 h 1528"/>
                <a:gd name="T12" fmla="*/ 630 w 1256"/>
                <a:gd name="T13" fmla="*/ 0 h 1528"/>
                <a:gd name="T14" fmla="*/ 627 w 1256"/>
                <a:gd name="T15" fmla="*/ 0 h 1528"/>
                <a:gd name="T16" fmla="*/ 628 w 1256"/>
                <a:gd name="T17" fmla="*/ 2 h 1528"/>
                <a:gd name="T18" fmla="*/ 240 w 1256"/>
                <a:gd name="T19" fmla="*/ 143 h 1528"/>
                <a:gd name="T20" fmla="*/ 49 w 1256"/>
                <a:gd name="T21" fmla="*/ 444 h 1528"/>
                <a:gd name="T22" fmla="*/ 91 w 1256"/>
                <a:gd name="T23" fmla="*/ 783 h 1528"/>
                <a:gd name="T24" fmla="*/ 391 w 1256"/>
                <a:gd name="T25" fmla="*/ 1119 h 1528"/>
                <a:gd name="T26" fmla="*/ 476 w 1256"/>
                <a:gd name="T27" fmla="*/ 1227 h 1528"/>
                <a:gd name="T28" fmla="*/ 630 w 1256"/>
                <a:gd name="T29" fmla="*/ 1521 h 1528"/>
                <a:gd name="T30" fmla="*/ 630 w 1256"/>
                <a:gd name="T31" fmla="*/ 1528 h 1528"/>
                <a:gd name="T32" fmla="*/ 630 w 1256"/>
                <a:gd name="T33" fmla="*/ 1525 h 1528"/>
                <a:gd name="T34" fmla="*/ 632 w 1256"/>
                <a:gd name="T35" fmla="*/ 1528 h 1528"/>
                <a:gd name="T36" fmla="*/ 633 w 1256"/>
                <a:gd name="T37" fmla="*/ 1528 h 1528"/>
                <a:gd name="T38" fmla="*/ 633 w 1256"/>
                <a:gd name="T39" fmla="*/ 1520 h 1528"/>
                <a:gd name="T40" fmla="*/ 784 w 1256"/>
                <a:gd name="T41" fmla="*/ 1227 h 1528"/>
                <a:gd name="T42" fmla="*/ 867 w 1256"/>
                <a:gd name="T43" fmla="*/ 1119 h 1528"/>
                <a:gd name="T44" fmla="*/ 1166 w 1256"/>
                <a:gd name="T45" fmla="*/ 784 h 1528"/>
                <a:gd name="T46" fmla="*/ 1208 w 1256"/>
                <a:gd name="T47" fmla="*/ 444 h 1528"/>
                <a:gd name="T48" fmla="*/ 630 w 1256"/>
                <a:gd name="T49" fmla="*/ 816 h 1528"/>
                <a:gd name="T50" fmla="*/ 629 w 1256"/>
                <a:gd name="T51" fmla="*/ 816 h 1528"/>
                <a:gd name="T52" fmla="*/ 628 w 1256"/>
                <a:gd name="T53" fmla="*/ 816 h 1528"/>
                <a:gd name="T54" fmla="*/ 331 w 1256"/>
                <a:gd name="T55" fmla="*/ 531 h 1528"/>
                <a:gd name="T56" fmla="*/ 630 w 1256"/>
                <a:gd name="T57" fmla="*/ 242 h 1528"/>
                <a:gd name="T58" fmla="*/ 927 w 1256"/>
                <a:gd name="T59" fmla="*/ 531 h 1528"/>
                <a:gd name="T60" fmla="*/ 630 w 1256"/>
                <a:gd name="T61" fmla="*/ 816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56" h="1528">
                  <a:moveTo>
                    <a:pt x="1208" y="444"/>
                  </a:moveTo>
                  <a:cubicBezTo>
                    <a:pt x="1159" y="260"/>
                    <a:pt x="1029" y="153"/>
                    <a:pt x="1018" y="144"/>
                  </a:cubicBezTo>
                  <a:cubicBezTo>
                    <a:pt x="1018" y="144"/>
                    <a:pt x="856" y="6"/>
                    <a:pt x="633" y="4"/>
                  </a:cubicBezTo>
                  <a:cubicBezTo>
                    <a:pt x="633" y="0"/>
                    <a:pt x="633" y="0"/>
                    <a:pt x="633" y="0"/>
                  </a:cubicBezTo>
                  <a:cubicBezTo>
                    <a:pt x="630" y="0"/>
                    <a:pt x="630" y="0"/>
                    <a:pt x="630" y="0"/>
                  </a:cubicBezTo>
                  <a:cubicBezTo>
                    <a:pt x="629" y="0"/>
                    <a:pt x="630" y="4"/>
                    <a:pt x="630" y="4"/>
                  </a:cubicBezTo>
                  <a:cubicBezTo>
                    <a:pt x="630" y="0"/>
                    <a:pt x="630" y="0"/>
                    <a:pt x="630" y="0"/>
                  </a:cubicBezTo>
                  <a:cubicBezTo>
                    <a:pt x="627" y="0"/>
                    <a:pt x="627" y="0"/>
                    <a:pt x="627" y="0"/>
                  </a:cubicBezTo>
                  <a:cubicBezTo>
                    <a:pt x="627" y="0"/>
                    <a:pt x="628" y="2"/>
                    <a:pt x="628" y="2"/>
                  </a:cubicBezTo>
                  <a:cubicBezTo>
                    <a:pt x="402" y="3"/>
                    <a:pt x="240" y="143"/>
                    <a:pt x="240" y="143"/>
                  </a:cubicBezTo>
                  <a:cubicBezTo>
                    <a:pt x="224" y="154"/>
                    <a:pt x="97" y="259"/>
                    <a:pt x="49" y="444"/>
                  </a:cubicBezTo>
                  <a:cubicBezTo>
                    <a:pt x="0" y="629"/>
                    <a:pt x="91" y="783"/>
                    <a:pt x="91" y="783"/>
                  </a:cubicBezTo>
                  <a:cubicBezTo>
                    <a:pt x="167" y="939"/>
                    <a:pt x="318" y="1042"/>
                    <a:pt x="391" y="1119"/>
                  </a:cubicBezTo>
                  <a:cubicBezTo>
                    <a:pt x="416" y="1145"/>
                    <a:pt x="457" y="1196"/>
                    <a:pt x="476" y="1227"/>
                  </a:cubicBezTo>
                  <a:cubicBezTo>
                    <a:pt x="539" y="1336"/>
                    <a:pt x="615" y="1488"/>
                    <a:pt x="630" y="1521"/>
                  </a:cubicBezTo>
                  <a:cubicBezTo>
                    <a:pt x="630" y="1528"/>
                    <a:pt x="630" y="1528"/>
                    <a:pt x="630" y="1528"/>
                  </a:cubicBezTo>
                  <a:cubicBezTo>
                    <a:pt x="630" y="1528"/>
                    <a:pt x="629" y="1527"/>
                    <a:pt x="630" y="1525"/>
                  </a:cubicBezTo>
                  <a:cubicBezTo>
                    <a:pt x="631" y="1527"/>
                    <a:pt x="632" y="1528"/>
                    <a:pt x="632" y="1528"/>
                  </a:cubicBezTo>
                  <a:cubicBezTo>
                    <a:pt x="633" y="1528"/>
                    <a:pt x="633" y="1528"/>
                    <a:pt x="633" y="1528"/>
                  </a:cubicBezTo>
                  <a:cubicBezTo>
                    <a:pt x="633" y="1520"/>
                    <a:pt x="633" y="1520"/>
                    <a:pt x="633" y="1520"/>
                  </a:cubicBezTo>
                  <a:cubicBezTo>
                    <a:pt x="651" y="1483"/>
                    <a:pt x="721" y="1334"/>
                    <a:pt x="784" y="1227"/>
                  </a:cubicBezTo>
                  <a:cubicBezTo>
                    <a:pt x="802" y="1196"/>
                    <a:pt x="842" y="1146"/>
                    <a:pt x="867" y="1119"/>
                  </a:cubicBezTo>
                  <a:cubicBezTo>
                    <a:pt x="940" y="1042"/>
                    <a:pt x="1090" y="939"/>
                    <a:pt x="1166" y="784"/>
                  </a:cubicBezTo>
                  <a:cubicBezTo>
                    <a:pt x="1166" y="784"/>
                    <a:pt x="1256" y="629"/>
                    <a:pt x="1208" y="444"/>
                  </a:cubicBezTo>
                  <a:close/>
                  <a:moveTo>
                    <a:pt x="630" y="816"/>
                  </a:moveTo>
                  <a:cubicBezTo>
                    <a:pt x="629" y="816"/>
                    <a:pt x="629" y="816"/>
                    <a:pt x="629" y="816"/>
                  </a:cubicBezTo>
                  <a:cubicBezTo>
                    <a:pt x="629" y="816"/>
                    <a:pt x="628" y="816"/>
                    <a:pt x="628" y="816"/>
                  </a:cubicBezTo>
                  <a:cubicBezTo>
                    <a:pt x="468" y="815"/>
                    <a:pt x="333" y="685"/>
                    <a:pt x="331" y="531"/>
                  </a:cubicBezTo>
                  <a:cubicBezTo>
                    <a:pt x="330" y="372"/>
                    <a:pt x="465" y="243"/>
                    <a:pt x="630" y="242"/>
                  </a:cubicBezTo>
                  <a:cubicBezTo>
                    <a:pt x="792" y="243"/>
                    <a:pt x="928" y="372"/>
                    <a:pt x="927" y="531"/>
                  </a:cubicBezTo>
                  <a:cubicBezTo>
                    <a:pt x="926" y="685"/>
                    <a:pt x="790" y="815"/>
                    <a:pt x="630" y="81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3" name="Freeform 46"/>
            <p:cNvSpPr>
              <a:spLocks noEditPoints="1"/>
            </p:cNvSpPr>
            <p:nvPr/>
          </p:nvSpPr>
          <p:spPr bwMode="auto">
            <a:xfrm>
              <a:off x="6852906" y="5335063"/>
              <a:ext cx="594244" cy="592851"/>
            </a:xfrm>
            <a:custGeom>
              <a:avLst/>
              <a:gdLst>
                <a:gd name="T0" fmla="*/ 560 w 1120"/>
                <a:gd name="T1" fmla="*/ 0 h 1120"/>
                <a:gd name="T2" fmla="*/ 0 w 1120"/>
                <a:gd name="T3" fmla="*/ 560 h 1120"/>
                <a:gd name="T4" fmla="*/ 560 w 1120"/>
                <a:gd name="T5" fmla="*/ 1120 h 1120"/>
                <a:gd name="T6" fmla="*/ 1120 w 1120"/>
                <a:gd name="T7" fmla="*/ 560 h 1120"/>
                <a:gd name="T8" fmla="*/ 560 w 1120"/>
                <a:gd name="T9" fmla="*/ 0 h 1120"/>
                <a:gd name="T10" fmla="*/ 311 w 1120"/>
                <a:gd name="T11" fmla="*/ 993 h 1120"/>
                <a:gd name="T12" fmla="*/ 311 w 1120"/>
                <a:gd name="T13" fmla="*/ 127 h 1120"/>
                <a:gd name="T14" fmla="*/ 1061 w 1120"/>
                <a:gd name="T15" fmla="*/ 560 h 1120"/>
                <a:gd name="T16" fmla="*/ 311 w 1120"/>
                <a:gd name="T17" fmla="*/ 993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0" h="1120">
                  <a:moveTo>
                    <a:pt x="560" y="0"/>
                  </a:moveTo>
                  <a:cubicBezTo>
                    <a:pt x="250" y="0"/>
                    <a:pt x="0" y="251"/>
                    <a:pt x="0" y="560"/>
                  </a:cubicBezTo>
                  <a:cubicBezTo>
                    <a:pt x="0" y="869"/>
                    <a:pt x="250" y="1120"/>
                    <a:pt x="560" y="1120"/>
                  </a:cubicBezTo>
                  <a:cubicBezTo>
                    <a:pt x="869" y="1120"/>
                    <a:pt x="1120" y="869"/>
                    <a:pt x="1120" y="560"/>
                  </a:cubicBezTo>
                  <a:cubicBezTo>
                    <a:pt x="1120" y="251"/>
                    <a:pt x="869" y="0"/>
                    <a:pt x="560" y="0"/>
                  </a:cubicBezTo>
                  <a:close/>
                  <a:moveTo>
                    <a:pt x="311" y="993"/>
                  </a:moveTo>
                  <a:cubicBezTo>
                    <a:pt x="311" y="127"/>
                    <a:pt x="311" y="127"/>
                    <a:pt x="311" y="127"/>
                  </a:cubicBezTo>
                  <a:cubicBezTo>
                    <a:pt x="1061" y="560"/>
                    <a:pt x="1061" y="560"/>
                    <a:pt x="1061" y="560"/>
                  </a:cubicBezTo>
                  <a:lnTo>
                    <a:pt x="311" y="993"/>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4" name="Freeform 47"/>
            <p:cNvSpPr>
              <a:spLocks noEditPoints="1"/>
            </p:cNvSpPr>
            <p:nvPr/>
          </p:nvSpPr>
          <p:spPr bwMode="auto">
            <a:xfrm>
              <a:off x="5732985" y="5645842"/>
              <a:ext cx="709637" cy="709637"/>
            </a:xfrm>
            <a:custGeom>
              <a:avLst/>
              <a:gdLst>
                <a:gd name="T0" fmla="*/ 1198 w 1337"/>
                <a:gd name="T1" fmla="*/ 542 h 1340"/>
                <a:gd name="T2" fmla="*/ 1133 w 1337"/>
                <a:gd name="T3" fmla="*/ 385 h 1340"/>
                <a:gd name="T4" fmla="*/ 1204 w 1337"/>
                <a:gd name="T5" fmla="*/ 257 h 1340"/>
                <a:gd name="T6" fmla="*/ 1023 w 1337"/>
                <a:gd name="T7" fmla="*/ 134 h 1340"/>
                <a:gd name="T8" fmla="*/ 795 w 1337"/>
                <a:gd name="T9" fmla="*/ 141 h 1340"/>
                <a:gd name="T10" fmla="*/ 795 w 1337"/>
                <a:gd name="T11" fmla="*/ 40 h 1340"/>
                <a:gd name="T12" fmla="*/ 582 w 1337"/>
                <a:gd name="T13" fmla="*/ 0 h 1340"/>
                <a:gd name="T14" fmla="*/ 542 w 1337"/>
                <a:gd name="T15" fmla="*/ 140 h 1340"/>
                <a:gd name="T16" fmla="*/ 386 w 1337"/>
                <a:gd name="T17" fmla="*/ 205 h 1340"/>
                <a:gd name="T18" fmla="*/ 258 w 1337"/>
                <a:gd name="T19" fmla="*/ 135 h 1340"/>
                <a:gd name="T20" fmla="*/ 135 w 1337"/>
                <a:gd name="T21" fmla="*/ 315 h 1340"/>
                <a:gd name="T22" fmla="*/ 141 w 1337"/>
                <a:gd name="T23" fmla="*/ 542 h 1340"/>
                <a:gd name="T24" fmla="*/ 41 w 1337"/>
                <a:gd name="T25" fmla="*/ 542 h 1340"/>
                <a:gd name="T26" fmla="*/ 0 w 1337"/>
                <a:gd name="T27" fmla="*/ 756 h 1340"/>
                <a:gd name="T28" fmla="*/ 141 w 1337"/>
                <a:gd name="T29" fmla="*/ 795 h 1340"/>
                <a:gd name="T30" fmla="*/ 206 w 1337"/>
                <a:gd name="T31" fmla="*/ 952 h 1340"/>
                <a:gd name="T32" fmla="*/ 135 w 1337"/>
                <a:gd name="T33" fmla="*/ 1080 h 1340"/>
                <a:gd name="T34" fmla="*/ 315 w 1337"/>
                <a:gd name="T35" fmla="*/ 1204 h 1340"/>
                <a:gd name="T36" fmla="*/ 542 w 1337"/>
                <a:gd name="T37" fmla="*/ 1197 h 1340"/>
                <a:gd name="T38" fmla="*/ 542 w 1337"/>
                <a:gd name="T39" fmla="*/ 1297 h 1340"/>
                <a:gd name="T40" fmla="*/ 757 w 1337"/>
                <a:gd name="T41" fmla="*/ 1340 h 1340"/>
                <a:gd name="T42" fmla="*/ 795 w 1337"/>
                <a:gd name="T43" fmla="*/ 1197 h 1340"/>
                <a:gd name="T44" fmla="*/ 953 w 1337"/>
                <a:gd name="T45" fmla="*/ 1132 h 1340"/>
                <a:gd name="T46" fmla="*/ 1081 w 1337"/>
                <a:gd name="T47" fmla="*/ 1203 h 1340"/>
                <a:gd name="T48" fmla="*/ 1204 w 1337"/>
                <a:gd name="T49" fmla="*/ 1023 h 1340"/>
                <a:gd name="T50" fmla="*/ 1197 w 1337"/>
                <a:gd name="T51" fmla="*/ 795 h 1340"/>
                <a:gd name="T52" fmla="*/ 1298 w 1337"/>
                <a:gd name="T53" fmla="*/ 795 h 1340"/>
                <a:gd name="T54" fmla="*/ 1337 w 1337"/>
                <a:gd name="T55" fmla="*/ 581 h 1340"/>
                <a:gd name="T56" fmla="*/ 568 w 1337"/>
                <a:gd name="T57" fmla="*/ 899 h 1340"/>
                <a:gd name="T58" fmla="*/ 540 w 1337"/>
                <a:gd name="T59" fmla="*/ 884 h 1340"/>
                <a:gd name="T60" fmla="*/ 520 w 1337"/>
                <a:gd name="T61" fmla="*/ 871 h 1340"/>
                <a:gd name="T62" fmla="*/ 489 w 1337"/>
                <a:gd name="T63" fmla="*/ 844 h 1340"/>
                <a:gd name="T64" fmla="*/ 459 w 1337"/>
                <a:gd name="T65" fmla="*/ 806 h 1340"/>
                <a:gd name="T66" fmla="*/ 419 w 1337"/>
                <a:gd name="T67" fmla="*/ 670 h 1340"/>
                <a:gd name="T68" fmla="*/ 515 w 1337"/>
                <a:gd name="T69" fmla="*/ 473 h 1340"/>
                <a:gd name="T70" fmla="*/ 530 w 1337"/>
                <a:gd name="T71" fmla="*/ 462 h 1340"/>
                <a:gd name="T72" fmla="*/ 572 w 1337"/>
                <a:gd name="T73" fmla="*/ 439 h 1340"/>
                <a:gd name="T74" fmla="*/ 784 w 1337"/>
                <a:gd name="T75" fmla="*/ 447 h 1340"/>
                <a:gd name="T76" fmla="*/ 810 w 1337"/>
                <a:gd name="T77" fmla="*/ 462 h 1340"/>
                <a:gd name="T78" fmla="*/ 825 w 1337"/>
                <a:gd name="T79" fmla="*/ 473 h 1340"/>
                <a:gd name="T80" fmla="*/ 847 w 1337"/>
                <a:gd name="T81" fmla="*/ 493 h 1340"/>
                <a:gd name="T82" fmla="*/ 874 w 1337"/>
                <a:gd name="T83" fmla="*/ 525 h 1340"/>
                <a:gd name="T84" fmla="*/ 887 w 1337"/>
                <a:gd name="T85" fmla="*/ 545 h 1340"/>
                <a:gd name="T86" fmla="*/ 921 w 1337"/>
                <a:gd name="T87" fmla="*/ 670 h 1340"/>
                <a:gd name="T88" fmla="*/ 909 w 1337"/>
                <a:gd name="T89" fmla="*/ 744 h 1340"/>
                <a:gd name="T90" fmla="*/ 898 w 1337"/>
                <a:gd name="T91" fmla="*/ 773 h 1340"/>
                <a:gd name="T92" fmla="*/ 887 w 1337"/>
                <a:gd name="T93" fmla="*/ 795 h 1340"/>
                <a:gd name="T94" fmla="*/ 876 w 1337"/>
                <a:gd name="T95" fmla="*/ 813 h 1340"/>
                <a:gd name="T96" fmla="*/ 867 w 1337"/>
                <a:gd name="T97" fmla="*/ 825 h 1340"/>
                <a:gd name="T98" fmla="*/ 855 w 1337"/>
                <a:gd name="T99" fmla="*/ 838 h 1340"/>
                <a:gd name="T100" fmla="*/ 843 w 1337"/>
                <a:gd name="T101" fmla="*/ 851 h 1340"/>
                <a:gd name="T102" fmla="*/ 820 w 1337"/>
                <a:gd name="T103" fmla="*/ 871 h 1340"/>
                <a:gd name="T104" fmla="*/ 800 w 1337"/>
                <a:gd name="T105" fmla="*/ 884 h 1340"/>
                <a:gd name="T106" fmla="*/ 784 w 1337"/>
                <a:gd name="T107" fmla="*/ 893 h 1340"/>
                <a:gd name="T108" fmla="*/ 576 w 1337"/>
                <a:gd name="T109" fmla="*/ 903 h 1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37" h="1340">
                  <a:moveTo>
                    <a:pt x="1298" y="542"/>
                  </a:moveTo>
                  <a:cubicBezTo>
                    <a:pt x="1198" y="542"/>
                    <a:pt x="1198" y="542"/>
                    <a:pt x="1198" y="542"/>
                  </a:cubicBezTo>
                  <a:cubicBezTo>
                    <a:pt x="1184" y="482"/>
                    <a:pt x="1162" y="433"/>
                    <a:pt x="1132" y="385"/>
                  </a:cubicBezTo>
                  <a:cubicBezTo>
                    <a:pt x="1133" y="385"/>
                    <a:pt x="1133" y="385"/>
                    <a:pt x="1133" y="385"/>
                  </a:cubicBezTo>
                  <a:cubicBezTo>
                    <a:pt x="1204" y="314"/>
                    <a:pt x="1204" y="314"/>
                    <a:pt x="1204" y="314"/>
                  </a:cubicBezTo>
                  <a:cubicBezTo>
                    <a:pt x="1219" y="298"/>
                    <a:pt x="1219" y="273"/>
                    <a:pt x="1204" y="257"/>
                  </a:cubicBezTo>
                  <a:cubicBezTo>
                    <a:pt x="1080" y="134"/>
                    <a:pt x="1080" y="134"/>
                    <a:pt x="1080" y="134"/>
                  </a:cubicBezTo>
                  <a:cubicBezTo>
                    <a:pt x="1065" y="118"/>
                    <a:pt x="1039" y="118"/>
                    <a:pt x="1023" y="134"/>
                  </a:cubicBezTo>
                  <a:cubicBezTo>
                    <a:pt x="952" y="205"/>
                    <a:pt x="952" y="205"/>
                    <a:pt x="952" y="205"/>
                  </a:cubicBezTo>
                  <a:cubicBezTo>
                    <a:pt x="903" y="175"/>
                    <a:pt x="848" y="154"/>
                    <a:pt x="795" y="141"/>
                  </a:cubicBezTo>
                  <a:cubicBezTo>
                    <a:pt x="795" y="140"/>
                    <a:pt x="795" y="140"/>
                    <a:pt x="795" y="140"/>
                  </a:cubicBezTo>
                  <a:cubicBezTo>
                    <a:pt x="795" y="40"/>
                    <a:pt x="795" y="40"/>
                    <a:pt x="795" y="40"/>
                  </a:cubicBezTo>
                  <a:cubicBezTo>
                    <a:pt x="795" y="18"/>
                    <a:pt x="778" y="0"/>
                    <a:pt x="756" y="0"/>
                  </a:cubicBezTo>
                  <a:cubicBezTo>
                    <a:pt x="582" y="0"/>
                    <a:pt x="582" y="0"/>
                    <a:pt x="582" y="0"/>
                  </a:cubicBezTo>
                  <a:cubicBezTo>
                    <a:pt x="560" y="0"/>
                    <a:pt x="542" y="18"/>
                    <a:pt x="542" y="40"/>
                  </a:cubicBezTo>
                  <a:cubicBezTo>
                    <a:pt x="542" y="140"/>
                    <a:pt x="542" y="140"/>
                    <a:pt x="542" y="140"/>
                  </a:cubicBezTo>
                  <a:cubicBezTo>
                    <a:pt x="482" y="154"/>
                    <a:pt x="433" y="176"/>
                    <a:pt x="386" y="206"/>
                  </a:cubicBezTo>
                  <a:cubicBezTo>
                    <a:pt x="386" y="205"/>
                    <a:pt x="386" y="205"/>
                    <a:pt x="386" y="205"/>
                  </a:cubicBezTo>
                  <a:cubicBezTo>
                    <a:pt x="315" y="135"/>
                    <a:pt x="315" y="135"/>
                    <a:pt x="315" y="135"/>
                  </a:cubicBezTo>
                  <a:cubicBezTo>
                    <a:pt x="299" y="119"/>
                    <a:pt x="273" y="119"/>
                    <a:pt x="258" y="135"/>
                  </a:cubicBezTo>
                  <a:cubicBezTo>
                    <a:pt x="135" y="258"/>
                    <a:pt x="135" y="258"/>
                    <a:pt x="135" y="258"/>
                  </a:cubicBezTo>
                  <a:cubicBezTo>
                    <a:pt x="119" y="274"/>
                    <a:pt x="119" y="299"/>
                    <a:pt x="135" y="315"/>
                  </a:cubicBezTo>
                  <a:cubicBezTo>
                    <a:pt x="205" y="385"/>
                    <a:pt x="205" y="385"/>
                    <a:pt x="205" y="385"/>
                  </a:cubicBezTo>
                  <a:cubicBezTo>
                    <a:pt x="176" y="434"/>
                    <a:pt x="154" y="485"/>
                    <a:pt x="141" y="542"/>
                  </a:cubicBezTo>
                  <a:cubicBezTo>
                    <a:pt x="141" y="542"/>
                    <a:pt x="141" y="542"/>
                    <a:pt x="141" y="542"/>
                  </a:cubicBezTo>
                  <a:cubicBezTo>
                    <a:pt x="41" y="542"/>
                    <a:pt x="41" y="542"/>
                    <a:pt x="41" y="542"/>
                  </a:cubicBezTo>
                  <a:cubicBezTo>
                    <a:pt x="19" y="542"/>
                    <a:pt x="0" y="560"/>
                    <a:pt x="0" y="582"/>
                  </a:cubicBezTo>
                  <a:cubicBezTo>
                    <a:pt x="0" y="756"/>
                    <a:pt x="0" y="756"/>
                    <a:pt x="0" y="756"/>
                  </a:cubicBezTo>
                  <a:cubicBezTo>
                    <a:pt x="0" y="779"/>
                    <a:pt x="19" y="795"/>
                    <a:pt x="41" y="795"/>
                  </a:cubicBezTo>
                  <a:cubicBezTo>
                    <a:pt x="141" y="795"/>
                    <a:pt x="141" y="795"/>
                    <a:pt x="141" y="795"/>
                  </a:cubicBezTo>
                  <a:cubicBezTo>
                    <a:pt x="155" y="851"/>
                    <a:pt x="177" y="904"/>
                    <a:pt x="206" y="951"/>
                  </a:cubicBezTo>
                  <a:cubicBezTo>
                    <a:pt x="206" y="952"/>
                    <a:pt x="206" y="952"/>
                    <a:pt x="206" y="952"/>
                  </a:cubicBezTo>
                  <a:cubicBezTo>
                    <a:pt x="135" y="1023"/>
                    <a:pt x="135" y="1023"/>
                    <a:pt x="135" y="1023"/>
                  </a:cubicBezTo>
                  <a:cubicBezTo>
                    <a:pt x="120" y="1039"/>
                    <a:pt x="120" y="1065"/>
                    <a:pt x="135" y="1080"/>
                  </a:cubicBezTo>
                  <a:cubicBezTo>
                    <a:pt x="258" y="1203"/>
                    <a:pt x="258" y="1203"/>
                    <a:pt x="258" y="1203"/>
                  </a:cubicBezTo>
                  <a:cubicBezTo>
                    <a:pt x="274" y="1219"/>
                    <a:pt x="300" y="1219"/>
                    <a:pt x="315" y="1204"/>
                  </a:cubicBezTo>
                  <a:cubicBezTo>
                    <a:pt x="386" y="1133"/>
                    <a:pt x="386" y="1133"/>
                    <a:pt x="386" y="1133"/>
                  </a:cubicBezTo>
                  <a:cubicBezTo>
                    <a:pt x="435" y="1163"/>
                    <a:pt x="485" y="1184"/>
                    <a:pt x="542" y="1197"/>
                  </a:cubicBezTo>
                  <a:cubicBezTo>
                    <a:pt x="542" y="1197"/>
                    <a:pt x="542" y="1197"/>
                    <a:pt x="542" y="1197"/>
                  </a:cubicBezTo>
                  <a:cubicBezTo>
                    <a:pt x="542" y="1297"/>
                    <a:pt x="542" y="1297"/>
                    <a:pt x="542" y="1297"/>
                  </a:cubicBezTo>
                  <a:cubicBezTo>
                    <a:pt x="542" y="1320"/>
                    <a:pt x="561" y="1340"/>
                    <a:pt x="583" y="1340"/>
                  </a:cubicBezTo>
                  <a:cubicBezTo>
                    <a:pt x="757" y="1340"/>
                    <a:pt x="757" y="1340"/>
                    <a:pt x="757" y="1340"/>
                  </a:cubicBezTo>
                  <a:cubicBezTo>
                    <a:pt x="779" y="1340"/>
                    <a:pt x="795" y="1320"/>
                    <a:pt x="795" y="1297"/>
                  </a:cubicBezTo>
                  <a:cubicBezTo>
                    <a:pt x="795" y="1197"/>
                    <a:pt x="795" y="1197"/>
                    <a:pt x="795" y="1197"/>
                  </a:cubicBezTo>
                  <a:cubicBezTo>
                    <a:pt x="851" y="1184"/>
                    <a:pt x="904" y="1161"/>
                    <a:pt x="952" y="1132"/>
                  </a:cubicBezTo>
                  <a:cubicBezTo>
                    <a:pt x="953" y="1132"/>
                    <a:pt x="953" y="1132"/>
                    <a:pt x="953" y="1132"/>
                  </a:cubicBezTo>
                  <a:cubicBezTo>
                    <a:pt x="1024" y="1203"/>
                    <a:pt x="1024" y="1203"/>
                    <a:pt x="1024" y="1203"/>
                  </a:cubicBezTo>
                  <a:cubicBezTo>
                    <a:pt x="1040" y="1219"/>
                    <a:pt x="1065" y="1219"/>
                    <a:pt x="1081" y="1203"/>
                  </a:cubicBezTo>
                  <a:cubicBezTo>
                    <a:pt x="1204" y="1080"/>
                    <a:pt x="1204" y="1080"/>
                    <a:pt x="1204" y="1080"/>
                  </a:cubicBezTo>
                  <a:cubicBezTo>
                    <a:pt x="1220" y="1064"/>
                    <a:pt x="1220" y="1039"/>
                    <a:pt x="1204" y="1023"/>
                  </a:cubicBezTo>
                  <a:cubicBezTo>
                    <a:pt x="1133" y="952"/>
                    <a:pt x="1133" y="952"/>
                    <a:pt x="1133" y="952"/>
                  </a:cubicBezTo>
                  <a:cubicBezTo>
                    <a:pt x="1163" y="902"/>
                    <a:pt x="1185" y="848"/>
                    <a:pt x="1197" y="795"/>
                  </a:cubicBezTo>
                  <a:cubicBezTo>
                    <a:pt x="1198" y="795"/>
                    <a:pt x="1198" y="795"/>
                    <a:pt x="1198" y="795"/>
                  </a:cubicBezTo>
                  <a:cubicBezTo>
                    <a:pt x="1298" y="795"/>
                    <a:pt x="1298" y="795"/>
                    <a:pt x="1298" y="795"/>
                  </a:cubicBezTo>
                  <a:cubicBezTo>
                    <a:pt x="1320" y="795"/>
                    <a:pt x="1337" y="778"/>
                    <a:pt x="1337" y="755"/>
                  </a:cubicBezTo>
                  <a:cubicBezTo>
                    <a:pt x="1337" y="581"/>
                    <a:pt x="1337" y="581"/>
                    <a:pt x="1337" y="581"/>
                  </a:cubicBezTo>
                  <a:cubicBezTo>
                    <a:pt x="1337" y="559"/>
                    <a:pt x="1320" y="542"/>
                    <a:pt x="1298" y="542"/>
                  </a:cubicBezTo>
                  <a:close/>
                  <a:moveTo>
                    <a:pt x="568" y="899"/>
                  </a:moveTo>
                  <a:cubicBezTo>
                    <a:pt x="566" y="898"/>
                    <a:pt x="564" y="897"/>
                    <a:pt x="561" y="896"/>
                  </a:cubicBezTo>
                  <a:cubicBezTo>
                    <a:pt x="554" y="892"/>
                    <a:pt x="547" y="889"/>
                    <a:pt x="540" y="884"/>
                  </a:cubicBezTo>
                  <a:cubicBezTo>
                    <a:pt x="536" y="882"/>
                    <a:pt x="533" y="880"/>
                    <a:pt x="530" y="878"/>
                  </a:cubicBezTo>
                  <a:cubicBezTo>
                    <a:pt x="526" y="876"/>
                    <a:pt x="523" y="873"/>
                    <a:pt x="520" y="871"/>
                  </a:cubicBezTo>
                  <a:cubicBezTo>
                    <a:pt x="518" y="870"/>
                    <a:pt x="517" y="868"/>
                    <a:pt x="515" y="867"/>
                  </a:cubicBezTo>
                  <a:cubicBezTo>
                    <a:pt x="506" y="860"/>
                    <a:pt x="497" y="852"/>
                    <a:pt x="489" y="844"/>
                  </a:cubicBezTo>
                  <a:cubicBezTo>
                    <a:pt x="481" y="835"/>
                    <a:pt x="474" y="827"/>
                    <a:pt x="467" y="817"/>
                  </a:cubicBezTo>
                  <a:cubicBezTo>
                    <a:pt x="464" y="813"/>
                    <a:pt x="462" y="810"/>
                    <a:pt x="459" y="806"/>
                  </a:cubicBezTo>
                  <a:cubicBezTo>
                    <a:pt x="452" y="794"/>
                    <a:pt x="445" y="782"/>
                    <a:pt x="439" y="769"/>
                  </a:cubicBezTo>
                  <a:cubicBezTo>
                    <a:pt x="426" y="738"/>
                    <a:pt x="419" y="705"/>
                    <a:pt x="419" y="670"/>
                  </a:cubicBezTo>
                  <a:cubicBezTo>
                    <a:pt x="419" y="596"/>
                    <a:pt x="451" y="530"/>
                    <a:pt x="501" y="484"/>
                  </a:cubicBezTo>
                  <a:cubicBezTo>
                    <a:pt x="506" y="480"/>
                    <a:pt x="510" y="476"/>
                    <a:pt x="515" y="473"/>
                  </a:cubicBezTo>
                  <a:cubicBezTo>
                    <a:pt x="517" y="471"/>
                    <a:pt x="518" y="470"/>
                    <a:pt x="520" y="469"/>
                  </a:cubicBezTo>
                  <a:cubicBezTo>
                    <a:pt x="523" y="467"/>
                    <a:pt x="526" y="464"/>
                    <a:pt x="530" y="462"/>
                  </a:cubicBezTo>
                  <a:cubicBezTo>
                    <a:pt x="540" y="455"/>
                    <a:pt x="550" y="449"/>
                    <a:pt x="561" y="444"/>
                  </a:cubicBezTo>
                  <a:cubicBezTo>
                    <a:pt x="565" y="442"/>
                    <a:pt x="569" y="441"/>
                    <a:pt x="572" y="439"/>
                  </a:cubicBezTo>
                  <a:cubicBezTo>
                    <a:pt x="602" y="426"/>
                    <a:pt x="635" y="419"/>
                    <a:pt x="670" y="419"/>
                  </a:cubicBezTo>
                  <a:cubicBezTo>
                    <a:pt x="711" y="419"/>
                    <a:pt x="750" y="429"/>
                    <a:pt x="784" y="447"/>
                  </a:cubicBezTo>
                  <a:cubicBezTo>
                    <a:pt x="788" y="449"/>
                    <a:pt x="791" y="450"/>
                    <a:pt x="795" y="452"/>
                  </a:cubicBezTo>
                  <a:cubicBezTo>
                    <a:pt x="800" y="455"/>
                    <a:pt x="805" y="459"/>
                    <a:pt x="810" y="462"/>
                  </a:cubicBezTo>
                  <a:cubicBezTo>
                    <a:pt x="813" y="464"/>
                    <a:pt x="817" y="467"/>
                    <a:pt x="820" y="469"/>
                  </a:cubicBezTo>
                  <a:cubicBezTo>
                    <a:pt x="821" y="470"/>
                    <a:pt x="823" y="471"/>
                    <a:pt x="825" y="473"/>
                  </a:cubicBezTo>
                  <a:cubicBezTo>
                    <a:pt x="828" y="475"/>
                    <a:pt x="831" y="478"/>
                    <a:pt x="834" y="480"/>
                  </a:cubicBezTo>
                  <a:cubicBezTo>
                    <a:pt x="838" y="484"/>
                    <a:pt x="843" y="488"/>
                    <a:pt x="847" y="493"/>
                  </a:cubicBezTo>
                  <a:cubicBezTo>
                    <a:pt x="850" y="496"/>
                    <a:pt x="853" y="498"/>
                    <a:pt x="855" y="501"/>
                  </a:cubicBezTo>
                  <a:cubicBezTo>
                    <a:pt x="862" y="509"/>
                    <a:pt x="868" y="517"/>
                    <a:pt x="874" y="525"/>
                  </a:cubicBezTo>
                  <a:cubicBezTo>
                    <a:pt x="877" y="528"/>
                    <a:pt x="879" y="531"/>
                    <a:pt x="881" y="535"/>
                  </a:cubicBezTo>
                  <a:cubicBezTo>
                    <a:pt x="883" y="538"/>
                    <a:pt x="885" y="542"/>
                    <a:pt x="887" y="545"/>
                  </a:cubicBezTo>
                  <a:cubicBezTo>
                    <a:pt x="890" y="550"/>
                    <a:pt x="893" y="556"/>
                    <a:pt x="896" y="561"/>
                  </a:cubicBezTo>
                  <a:cubicBezTo>
                    <a:pt x="912" y="594"/>
                    <a:pt x="921" y="631"/>
                    <a:pt x="921" y="670"/>
                  </a:cubicBezTo>
                  <a:cubicBezTo>
                    <a:pt x="921" y="692"/>
                    <a:pt x="918" y="713"/>
                    <a:pt x="913" y="733"/>
                  </a:cubicBezTo>
                  <a:cubicBezTo>
                    <a:pt x="912" y="737"/>
                    <a:pt x="911" y="741"/>
                    <a:pt x="909" y="744"/>
                  </a:cubicBezTo>
                  <a:cubicBezTo>
                    <a:pt x="907" y="750"/>
                    <a:pt x="905" y="756"/>
                    <a:pt x="903" y="762"/>
                  </a:cubicBezTo>
                  <a:cubicBezTo>
                    <a:pt x="902" y="766"/>
                    <a:pt x="900" y="769"/>
                    <a:pt x="898" y="773"/>
                  </a:cubicBezTo>
                  <a:cubicBezTo>
                    <a:pt x="897" y="776"/>
                    <a:pt x="896" y="778"/>
                    <a:pt x="895" y="780"/>
                  </a:cubicBezTo>
                  <a:cubicBezTo>
                    <a:pt x="893" y="785"/>
                    <a:pt x="890" y="790"/>
                    <a:pt x="887" y="795"/>
                  </a:cubicBezTo>
                  <a:cubicBezTo>
                    <a:pt x="885" y="798"/>
                    <a:pt x="883" y="802"/>
                    <a:pt x="881" y="805"/>
                  </a:cubicBezTo>
                  <a:cubicBezTo>
                    <a:pt x="879" y="808"/>
                    <a:pt x="878" y="810"/>
                    <a:pt x="876" y="813"/>
                  </a:cubicBezTo>
                  <a:cubicBezTo>
                    <a:pt x="874" y="815"/>
                    <a:pt x="872" y="818"/>
                    <a:pt x="871" y="820"/>
                  </a:cubicBezTo>
                  <a:cubicBezTo>
                    <a:pt x="870" y="822"/>
                    <a:pt x="868" y="823"/>
                    <a:pt x="867" y="825"/>
                  </a:cubicBezTo>
                  <a:cubicBezTo>
                    <a:pt x="865" y="828"/>
                    <a:pt x="862" y="831"/>
                    <a:pt x="859" y="834"/>
                  </a:cubicBezTo>
                  <a:cubicBezTo>
                    <a:pt x="858" y="835"/>
                    <a:pt x="857" y="837"/>
                    <a:pt x="855" y="838"/>
                  </a:cubicBezTo>
                  <a:cubicBezTo>
                    <a:pt x="853" y="841"/>
                    <a:pt x="850" y="844"/>
                    <a:pt x="847" y="847"/>
                  </a:cubicBezTo>
                  <a:cubicBezTo>
                    <a:pt x="846" y="849"/>
                    <a:pt x="844" y="850"/>
                    <a:pt x="843" y="851"/>
                  </a:cubicBezTo>
                  <a:cubicBezTo>
                    <a:pt x="837" y="857"/>
                    <a:pt x="831" y="862"/>
                    <a:pt x="825" y="867"/>
                  </a:cubicBezTo>
                  <a:cubicBezTo>
                    <a:pt x="823" y="868"/>
                    <a:pt x="821" y="870"/>
                    <a:pt x="820" y="871"/>
                  </a:cubicBezTo>
                  <a:cubicBezTo>
                    <a:pt x="817" y="873"/>
                    <a:pt x="813" y="876"/>
                    <a:pt x="810" y="878"/>
                  </a:cubicBezTo>
                  <a:cubicBezTo>
                    <a:pt x="807" y="880"/>
                    <a:pt x="803" y="882"/>
                    <a:pt x="800" y="884"/>
                  </a:cubicBezTo>
                  <a:cubicBezTo>
                    <a:pt x="798" y="885"/>
                    <a:pt x="796" y="886"/>
                    <a:pt x="795" y="887"/>
                  </a:cubicBezTo>
                  <a:cubicBezTo>
                    <a:pt x="791" y="889"/>
                    <a:pt x="788" y="891"/>
                    <a:pt x="784" y="893"/>
                  </a:cubicBezTo>
                  <a:cubicBezTo>
                    <a:pt x="750" y="911"/>
                    <a:pt x="711" y="921"/>
                    <a:pt x="670" y="921"/>
                  </a:cubicBezTo>
                  <a:cubicBezTo>
                    <a:pt x="637" y="921"/>
                    <a:pt x="605" y="914"/>
                    <a:pt x="576" y="903"/>
                  </a:cubicBezTo>
                  <a:cubicBezTo>
                    <a:pt x="574" y="901"/>
                    <a:pt x="571" y="900"/>
                    <a:pt x="568" y="89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5" name="Freeform 48"/>
            <p:cNvSpPr>
              <a:spLocks noEditPoints="1"/>
            </p:cNvSpPr>
            <p:nvPr/>
          </p:nvSpPr>
          <p:spPr bwMode="auto">
            <a:xfrm>
              <a:off x="2786849" y="3435823"/>
              <a:ext cx="671173" cy="670615"/>
            </a:xfrm>
            <a:custGeom>
              <a:avLst/>
              <a:gdLst>
                <a:gd name="T0" fmla="*/ 633 w 1265"/>
                <a:gd name="T1" fmla="*/ 0 h 1266"/>
                <a:gd name="T2" fmla="*/ 0 w 1265"/>
                <a:gd name="T3" fmla="*/ 633 h 1266"/>
                <a:gd name="T4" fmla="*/ 633 w 1265"/>
                <a:gd name="T5" fmla="*/ 1266 h 1266"/>
                <a:gd name="T6" fmla="*/ 1265 w 1265"/>
                <a:gd name="T7" fmla="*/ 633 h 1266"/>
                <a:gd name="T8" fmla="*/ 633 w 1265"/>
                <a:gd name="T9" fmla="*/ 0 h 1266"/>
                <a:gd name="T10" fmla="*/ 1070 w 1265"/>
                <a:gd name="T11" fmla="*/ 597 h 1266"/>
                <a:gd name="T12" fmla="*/ 1046 w 1265"/>
                <a:gd name="T13" fmla="*/ 611 h 1266"/>
                <a:gd name="T14" fmla="*/ 1044 w 1265"/>
                <a:gd name="T15" fmla="*/ 612 h 1266"/>
                <a:gd name="T16" fmla="*/ 698 w 1265"/>
                <a:gd name="T17" fmla="*/ 656 h 1266"/>
                <a:gd name="T18" fmla="*/ 668 w 1265"/>
                <a:gd name="T19" fmla="*/ 693 h 1266"/>
                <a:gd name="T20" fmla="*/ 886 w 1265"/>
                <a:gd name="T21" fmla="*/ 1070 h 1266"/>
                <a:gd name="T22" fmla="*/ 857 w 1265"/>
                <a:gd name="T23" fmla="*/ 1086 h 1266"/>
                <a:gd name="T24" fmla="*/ 635 w 1265"/>
                <a:gd name="T25" fmla="*/ 702 h 1266"/>
                <a:gd name="T26" fmla="*/ 633 w 1265"/>
                <a:gd name="T27" fmla="*/ 702 h 1266"/>
                <a:gd name="T28" fmla="*/ 563 w 1265"/>
                <a:gd name="T29" fmla="*/ 633 h 1266"/>
                <a:gd name="T30" fmla="*/ 564 w 1265"/>
                <a:gd name="T31" fmla="*/ 629 h 1266"/>
                <a:gd name="T32" fmla="*/ 315 w 1265"/>
                <a:gd name="T33" fmla="*/ 372 h 1266"/>
                <a:gd name="T34" fmla="*/ 303 w 1265"/>
                <a:gd name="T35" fmla="*/ 344 h 1266"/>
                <a:gd name="T36" fmla="*/ 341 w 1265"/>
                <a:gd name="T37" fmla="*/ 306 h 1266"/>
                <a:gd name="T38" fmla="*/ 371 w 1265"/>
                <a:gd name="T39" fmla="*/ 320 h 1266"/>
                <a:gd name="T40" fmla="*/ 610 w 1265"/>
                <a:gd name="T41" fmla="*/ 568 h 1266"/>
                <a:gd name="T42" fmla="*/ 633 w 1265"/>
                <a:gd name="T43" fmla="*/ 564 h 1266"/>
                <a:gd name="T44" fmla="*/ 679 w 1265"/>
                <a:gd name="T45" fmla="*/ 582 h 1266"/>
                <a:gd name="T46" fmla="*/ 1034 w 1265"/>
                <a:gd name="T47" fmla="*/ 536 h 1266"/>
                <a:gd name="T48" fmla="*/ 1034 w 1265"/>
                <a:gd name="T49" fmla="*/ 536 h 1266"/>
                <a:gd name="T50" fmla="*/ 1034 w 1265"/>
                <a:gd name="T51" fmla="*/ 536 h 1266"/>
                <a:gd name="T52" fmla="*/ 1062 w 1265"/>
                <a:gd name="T53" fmla="*/ 544 h 1266"/>
                <a:gd name="T54" fmla="*/ 1070 w 1265"/>
                <a:gd name="T55" fmla="*/ 597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65" h="1266">
                  <a:moveTo>
                    <a:pt x="633" y="0"/>
                  </a:moveTo>
                  <a:cubicBezTo>
                    <a:pt x="283" y="0"/>
                    <a:pt x="0" y="284"/>
                    <a:pt x="0" y="633"/>
                  </a:cubicBezTo>
                  <a:cubicBezTo>
                    <a:pt x="0" y="983"/>
                    <a:pt x="283" y="1266"/>
                    <a:pt x="633" y="1266"/>
                  </a:cubicBezTo>
                  <a:cubicBezTo>
                    <a:pt x="982" y="1266"/>
                    <a:pt x="1265" y="983"/>
                    <a:pt x="1265" y="633"/>
                  </a:cubicBezTo>
                  <a:cubicBezTo>
                    <a:pt x="1265" y="284"/>
                    <a:pt x="982" y="0"/>
                    <a:pt x="633" y="0"/>
                  </a:cubicBezTo>
                  <a:close/>
                  <a:moveTo>
                    <a:pt x="1070" y="597"/>
                  </a:moveTo>
                  <a:cubicBezTo>
                    <a:pt x="1064" y="605"/>
                    <a:pt x="1055" y="610"/>
                    <a:pt x="1046" y="611"/>
                  </a:cubicBezTo>
                  <a:cubicBezTo>
                    <a:pt x="1046" y="612"/>
                    <a:pt x="1045" y="612"/>
                    <a:pt x="1044" y="612"/>
                  </a:cubicBezTo>
                  <a:cubicBezTo>
                    <a:pt x="698" y="656"/>
                    <a:pt x="698" y="656"/>
                    <a:pt x="698" y="656"/>
                  </a:cubicBezTo>
                  <a:cubicBezTo>
                    <a:pt x="693" y="671"/>
                    <a:pt x="682" y="684"/>
                    <a:pt x="668" y="693"/>
                  </a:cubicBezTo>
                  <a:cubicBezTo>
                    <a:pt x="886" y="1070"/>
                    <a:pt x="886" y="1070"/>
                    <a:pt x="886" y="1070"/>
                  </a:cubicBezTo>
                  <a:cubicBezTo>
                    <a:pt x="857" y="1086"/>
                    <a:pt x="857" y="1086"/>
                    <a:pt x="857" y="1086"/>
                  </a:cubicBezTo>
                  <a:cubicBezTo>
                    <a:pt x="635" y="702"/>
                    <a:pt x="635" y="702"/>
                    <a:pt x="635" y="702"/>
                  </a:cubicBezTo>
                  <a:cubicBezTo>
                    <a:pt x="634" y="702"/>
                    <a:pt x="633" y="702"/>
                    <a:pt x="633" y="702"/>
                  </a:cubicBezTo>
                  <a:cubicBezTo>
                    <a:pt x="594" y="702"/>
                    <a:pt x="563" y="671"/>
                    <a:pt x="563" y="633"/>
                  </a:cubicBezTo>
                  <a:cubicBezTo>
                    <a:pt x="563" y="632"/>
                    <a:pt x="563" y="631"/>
                    <a:pt x="564" y="629"/>
                  </a:cubicBezTo>
                  <a:cubicBezTo>
                    <a:pt x="315" y="372"/>
                    <a:pt x="315" y="372"/>
                    <a:pt x="315" y="372"/>
                  </a:cubicBezTo>
                  <a:cubicBezTo>
                    <a:pt x="308" y="365"/>
                    <a:pt x="303" y="355"/>
                    <a:pt x="303" y="344"/>
                  </a:cubicBezTo>
                  <a:cubicBezTo>
                    <a:pt x="303" y="323"/>
                    <a:pt x="320" y="306"/>
                    <a:pt x="341" y="306"/>
                  </a:cubicBezTo>
                  <a:cubicBezTo>
                    <a:pt x="353" y="306"/>
                    <a:pt x="364" y="311"/>
                    <a:pt x="371" y="320"/>
                  </a:cubicBezTo>
                  <a:cubicBezTo>
                    <a:pt x="610" y="568"/>
                    <a:pt x="610" y="568"/>
                    <a:pt x="610" y="568"/>
                  </a:cubicBezTo>
                  <a:cubicBezTo>
                    <a:pt x="617" y="565"/>
                    <a:pt x="625" y="564"/>
                    <a:pt x="633" y="564"/>
                  </a:cubicBezTo>
                  <a:cubicBezTo>
                    <a:pt x="650" y="564"/>
                    <a:pt x="667" y="571"/>
                    <a:pt x="679" y="582"/>
                  </a:cubicBezTo>
                  <a:cubicBezTo>
                    <a:pt x="1034" y="536"/>
                    <a:pt x="1034" y="536"/>
                    <a:pt x="1034" y="536"/>
                  </a:cubicBezTo>
                  <a:cubicBezTo>
                    <a:pt x="1034" y="536"/>
                    <a:pt x="1034" y="536"/>
                    <a:pt x="1034" y="536"/>
                  </a:cubicBezTo>
                  <a:cubicBezTo>
                    <a:pt x="1034" y="536"/>
                    <a:pt x="1034" y="536"/>
                    <a:pt x="1034" y="536"/>
                  </a:cubicBezTo>
                  <a:cubicBezTo>
                    <a:pt x="1044" y="535"/>
                    <a:pt x="1054" y="537"/>
                    <a:pt x="1062" y="544"/>
                  </a:cubicBezTo>
                  <a:cubicBezTo>
                    <a:pt x="1079" y="556"/>
                    <a:pt x="1082" y="580"/>
                    <a:pt x="1070" y="59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6" name="Freeform 49"/>
            <p:cNvSpPr>
              <a:spLocks noEditPoints="1"/>
            </p:cNvSpPr>
            <p:nvPr/>
          </p:nvSpPr>
          <p:spPr bwMode="auto">
            <a:xfrm>
              <a:off x="3255388" y="2819002"/>
              <a:ext cx="826144" cy="642742"/>
            </a:xfrm>
            <a:custGeom>
              <a:avLst/>
              <a:gdLst>
                <a:gd name="T0" fmla="*/ 0 w 1557"/>
                <a:gd name="T1" fmla="*/ 798 h 1214"/>
                <a:gd name="T2" fmla="*/ 214 w 1557"/>
                <a:gd name="T3" fmla="*/ 350 h 1214"/>
                <a:gd name="T4" fmla="*/ 382 w 1557"/>
                <a:gd name="T5" fmla="*/ 415 h 1214"/>
                <a:gd name="T6" fmla="*/ 473 w 1557"/>
                <a:gd name="T7" fmla="*/ 427 h 1214"/>
                <a:gd name="T8" fmla="*/ 504 w 1557"/>
                <a:gd name="T9" fmla="*/ 554 h 1214"/>
                <a:gd name="T10" fmla="*/ 423 w 1557"/>
                <a:gd name="T11" fmla="*/ 662 h 1214"/>
                <a:gd name="T12" fmla="*/ 327 w 1557"/>
                <a:gd name="T13" fmla="*/ 798 h 1214"/>
                <a:gd name="T14" fmla="*/ 382 w 1557"/>
                <a:gd name="T15" fmla="*/ 375 h 1214"/>
                <a:gd name="T16" fmla="*/ 497 w 1557"/>
                <a:gd name="T17" fmla="*/ 314 h 1214"/>
                <a:gd name="T18" fmla="*/ 578 w 1557"/>
                <a:gd name="T19" fmla="*/ 207 h 1214"/>
                <a:gd name="T20" fmla="*/ 382 w 1557"/>
                <a:gd name="T21" fmla="*/ 0 h 1214"/>
                <a:gd name="T22" fmla="*/ 259 w 1557"/>
                <a:gd name="T23" fmla="*/ 333 h 1214"/>
                <a:gd name="T24" fmla="*/ 1175 w 1557"/>
                <a:gd name="T25" fmla="*/ 415 h 1214"/>
                <a:gd name="T26" fmla="*/ 1084 w 1557"/>
                <a:gd name="T27" fmla="*/ 427 h 1214"/>
                <a:gd name="T28" fmla="*/ 1053 w 1557"/>
                <a:gd name="T29" fmla="*/ 555 h 1214"/>
                <a:gd name="T30" fmla="*/ 1221 w 1557"/>
                <a:gd name="T31" fmla="*/ 775 h 1214"/>
                <a:gd name="T32" fmla="*/ 1557 w 1557"/>
                <a:gd name="T33" fmla="*/ 798 h 1214"/>
                <a:gd name="T34" fmla="*/ 1343 w 1557"/>
                <a:gd name="T35" fmla="*/ 348 h 1214"/>
                <a:gd name="T36" fmla="*/ 995 w 1557"/>
                <a:gd name="T37" fmla="*/ 221 h 1214"/>
                <a:gd name="T38" fmla="*/ 1073 w 1557"/>
                <a:gd name="T39" fmla="*/ 348 h 1214"/>
                <a:gd name="T40" fmla="*/ 1298 w 1557"/>
                <a:gd name="T41" fmla="*/ 333 h 1214"/>
                <a:gd name="T42" fmla="*/ 1175 w 1557"/>
                <a:gd name="T43" fmla="*/ 0 h 1214"/>
                <a:gd name="T44" fmla="*/ 979 w 1557"/>
                <a:gd name="T45" fmla="*/ 207 h 1214"/>
                <a:gd name="T46" fmla="*/ 1176 w 1557"/>
                <a:gd name="T47" fmla="*/ 802 h 1214"/>
                <a:gd name="T48" fmla="*/ 994 w 1557"/>
                <a:gd name="T49" fmla="*/ 640 h 1214"/>
                <a:gd name="T50" fmla="*/ 897 w 1557"/>
                <a:gd name="T51" fmla="*/ 702 h 1214"/>
                <a:gd name="T52" fmla="*/ 881 w 1557"/>
                <a:gd name="T53" fmla="*/ 708 h 1214"/>
                <a:gd name="T54" fmla="*/ 866 w 1557"/>
                <a:gd name="T55" fmla="*/ 713 h 1214"/>
                <a:gd name="T56" fmla="*/ 852 w 1557"/>
                <a:gd name="T57" fmla="*/ 716 h 1214"/>
                <a:gd name="T58" fmla="*/ 844 w 1557"/>
                <a:gd name="T59" fmla="*/ 718 h 1214"/>
                <a:gd name="T60" fmla="*/ 806 w 1557"/>
                <a:gd name="T61" fmla="*/ 724 h 1214"/>
                <a:gd name="T62" fmla="*/ 752 w 1557"/>
                <a:gd name="T63" fmla="*/ 726 h 1214"/>
                <a:gd name="T64" fmla="*/ 706 w 1557"/>
                <a:gd name="T65" fmla="*/ 718 h 1214"/>
                <a:gd name="T66" fmla="*/ 702 w 1557"/>
                <a:gd name="T67" fmla="*/ 716 h 1214"/>
                <a:gd name="T68" fmla="*/ 699 w 1557"/>
                <a:gd name="T69" fmla="*/ 715 h 1214"/>
                <a:gd name="T70" fmla="*/ 694 w 1557"/>
                <a:gd name="T71" fmla="*/ 714 h 1214"/>
                <a:gd name="T72" fmla="*/ 659 w 1557"/>
                <a:gd name="T73" fmla="*/ 702 h 1214"/>
                <a:gd name="T74" fmla="*/ 590 w 1557"/>
                <a:gd name="T75" fmla="*/ 663 h 1214"/>
                <a:gd name="T76" fmla="*/ 585 w 1557"/>
                <a:gd name="T77" fmla="*/ 659 h 1214"/>
                <a:gd name="T78" fmla="*/ 580 w 1557"/>
                <a:gd name="T79" fmla="*/ 655 h 1214"/>
                <a:gd name="T80" fmla="*/ 563 w 1557"/>
                <a:gd name="T81" fmla="*/ 641 h 1214"/>
                <a:gd name="T82" fmla="*/ 381 w 1557"/>
                <a:gd name="T83" fmla="*/ 803 h 1214"/>
                <a:gd name="T84" fmla="*/ 290 w 1557"/>
                <a:gd name="T85" fmla="*/ 1214 h 1214"/>
                <a:gd name="T86" fmla="*/ 1224 w 1557"/>
                <a:gd name="T87" fmla="*/ 954 h 1214"/>
                <a:gd name="T88" fmla="*/ 527 w 1557"/>
                <a:gd name="T89" fmla="*/ 427 h 1214"/>
                <a:gd name="T90" fmla="*/ 743 w 1557"/>
                <a:gd name="T91" fmla="*/ 664 h 1214"/>
                <a:gd name="T92" fmla="*/ 815 w 1557"/>
                <a:gd name="T93" fmla="*/ 664 h 1214"/>
                <a:gd name="T94" fmla="*/ 1030 w 1557"/>
                <a:gd name="T95" fmla="*/ 427 h 1214"/>
                <a:gd name="T96" fmla="*/ 779 w 1557"/>
                <a:gd name="T97" fmla="*/ 187 h 1214"/>
                <a:gd name="T98" fmla="*/ 527 w 1557"/>
                <a:gd name="T99" fmla="*/ 427 h 1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7" h="1214">
                  <a:moveTo>
                    <a:pt x="327" y="798"/>
                  </a:moveTo>
                  <a:cubicBezTo>
                    <a:pt x="0" y="798"/>
                    <a:pt x="0" y="798"/>
                    <a:pt x="0" y="798"/>
                  </a:cubicBezTo>
                  <a:cubicBezTo>
                    <a:pt x="34" y="594"/>
                    <a:pt x="34" y="594"/>
                    <a:pt x="34" y="594"/>
                  </a:cubicBezTo>
                  <a:cubicBezTo>
                    <a:pt x="52" y="475"/>
                    <a:pt x="116" y="384"/>
                    <a:pt x="214" y="350"/>
                  </a:cubicBezTo>
                  <a:cubicBezTo>
                    <a:pt x="236" y="370"/>
                    <a:pt x="261" y="386"/>
                    <a:pt x="290" y="397"/>
                  </a:cubicBezTo>
                  <a:cubicBezTo>
                    <a:pt x="319" y="409"/>
                    <a:pt x="350" y="415"/>
                    <a:pt x="382" y="415"/>
                  </a:cubicBezTo>
                  <a:cubicBezTo>
                    <a:pt x="414" y="415"/>
                    <a:pt x="445" y="409"/>
                    <a:pt x="475" y="397"/>
                  </a:cubicBezTo>
                  <a:cubicBezTo>
                    <a:pt x="474" y="407"/>
                    <a:pt x="473" y="417"/>
                    <a:pt x="473" y="427"/>
                  </a:cubicBezTo>
                  <a:cubicBezTo>
                    <a:pt x="473" y="449"/>
                    <a:pt x="476" y="472"/>
                    <a:pt x="481" y="493"/>
                  </a:cubicBezTo>
                  <a:cubicBezTo>
                    <a:pt x="486" y="514"/>
                    <a:pt x="494" y="535"/>
                    <a:pt x="504" y="554"/>
                  </a:cubicBezTo>
                  <a:cubicBezTo>
                    <a:pt x="511" y="569"/>
                    <a:pt x="520" y="582"/>
                    <a:pt x="530" y="595"/>
                  </a:cubicBezTo>
                  <a:cubicBezTo>
                    <a:pt x="490" y="611"/>
                    <a:pt x="455" y="633"/>
                    <a:pt x="423" y="662"/>
                  </a:cubicBezTo>
                  <a:cubicBezTo>
                    <a:pt x="389" y="693"/>
                    <a:pt x="359" y="733"/>
                    <a:pt x="336" y="777"/>
                  </a:cubicBezTo>
                  <a:cubicBezTo>
                    <a:pt x="333" y="783"/>
                    <a:pt x="330" y="786"/>
                    <a:pt x="327" y="798"/>
                  </a:cubicBezTo>
                  <a:close/>
                  <a:moveTo>
                    <a:pt x="259" y="333"/>
                  </a:moveTo>
                  <a:cubicBezTo>
                    <a:pt x="293" y="359"/>
                    <a:pt x="336" y="375"/>
                    <a:pt x="382" y="375"/>
                  </a:cubicBezTo>
                  <a:cubicBezTo>
                    <a:pt x="420" y="375"/>
                    <a:pt x="455" y="365"/>
                    <a:pt x="485" y="348"/>
                  </a:cubicBezTo>
                  <a:cubicBezTo>
                    <a:pt x="488" y="336"/>
                    <a:pt x="492" y="325"/>
                    <a:pt x="497" y="314"/>
                  </a:cubicBezTo>
                  <a:cubicBezTo>
                    <a:pt x="513" y="279"/>
                    <a:pt x="535" y="248"/>
                    <a:pt x="563" y="221"/>
                  </a:cubicBezTo>
                  <a:cubicBezTo>
                    <a:pt x="568" y="216"/>
                    <a:pt x="573" y="212"/>
                    <a:pt x="578" y="207"/>
                  </a:cubicBezTo>
                  <a:cubicBezTo>
                    <a:pt x="579" y="201"/>
                    <a:pt x="579" y="194"/>
                    <a:pt x="579" y="188"/>
                  </a:cubicBezTo>
                  <a:cubicBezTo>
                    <a:pt x="579" y="84"/>
                    <a:pt x="491" y="0"/>
                    <a:pt x="382" y="0"/>
                  </a:cubicBezTo>
                  <a:cubicBezTo>
                    <a:pt x="274" y="0"/>
                    <a:pt x="186" y="84"/>
                    <a:pt x="186" y="188"/>
                  </a:cubicBezTo>
                  <a:cubicBezTo>
                    <a:pt x="186" y="247"/>
                    <a:pt x="214" y="299"/>
                    <a:pt x="259" y="333"/>
                  </a:cubicBezTo>
                  <a:close/>
                  <a:moveTo>
                    <a:pt x="1268" y="397"/>
                  </a:moveTo>
                  <a:cubicBezTo>
                    <a:pt x="1238" y="409"/>
                    <a:pt x="1207" y="415"/>
                    <a:pt x="1175" y="415"/>
                  </a:cubicBezTo>
                  <a:cubicBezTo>
                    <a:pt x="1143" y="415"/>
                    <a:pt x="1112" y="409"/>
                    <a:pt x="1082" y="397"/>
                  </a:cubicBezTo>
                  <a:cubicBezTo>
                    <a:pt x="1083" y="407"/>
                    <a:pt x="1084" y="417"/>
                    <a:pt x="1084" y="427"/>
                  </a:cubicBezTo>
                  <a:cubicBezTo>
                    <a:pt x="1084" y="449"/>
                    <a:pt x="1081" y="472"/>
                    <a:pt x="1076" y="494"/>
                  </a:cubicBezTo>
                  <a:cubicBezTo>
                    <a:pt x="1071" y="515"/>
                    <a:pt x="1063" y="536"/>
                    <a:pt x="1053" y="555"/>
                  </a:cubicBezTo>
                  <a:cubicBezTo>
                    <a:pt x="1046" y="569"/>
                    <a:pt x="1037" y="583"/>
                    <a:pt x="1028" y="596"/>
                  </a:cubicBezTo>
                  <a:cubicBezTo>
                    <a:pt x="1110" y="629"/>
                    <a:pt x="1177" y="691"/>
                    <a:pt x="1221" y="775"/>
                  </a:cubicBezTo>
                  <a:cubicBezTo>
                    <a:pt x="1224" y="782"/>
                    <a:pt x="1228" y="786"/>
                    <a:pt x="1231" y="798"/>
                  </a:cubicBezTo>
                  <a:cubicBezTo>
                    <a:pt x="1557" y="798"/>
                    <a:pt x="1557" y="798"/>
                    <a:pt x="1557" y="798"/>
                  </a:cubicBezTo>
                  <a:cubicBezTo>
                    <a:pt x="1523" y="594"/>
                    <a:pt x="1523" y="594"/>
                    <a:pt x="1523" y="594"/>
                  </a:cubicBezTo>
                  <a:cubicBezTo>
                    <a:pt x="1505" y="475"/>
                    <a:pt x="1441" y="383"/>
                    <a:pt x="1343" y="348"/>
                  </a:cubicBezTo>
                  <a:cubicBezTo>
                    <a:pt x="1321" y="369"/>
                    <a:pt x="1296" y="385"/>
                    <a:pt x="1268" y="397"/>
                  </a:cubicBezTo>
                  <a:close/>
                  <a:moveTo>
                    <a:pt x="995" y="221"/>
                  </a:moveTo>
                  <a:cubicBezTo>
                    <a:pt x="1023" y="248"/>
                    <a:pt x="1045" y="279"/>
                    <a:pt x="1060" y="314"/>
                  </a:cubicBezTo>
                  <a:cubicBezTo>
                    <a:pt x="1065" y="325"/>
                    <a:pt x="1069" y="336"/>
                    <a:pt x="1073" y="348"/>
                  </a:cubicBezTo>
                  <a:cubicBezTo>
                    <a:pt x="1102" y="365"/>
                    <a:pt x="1137" y="375"/>
                    <a:pt x="1175" y="375"/>
                  </a:cubicBezTo>
                  <a:cubicBezTo>
                    <a:pt x="1221" y="375"/>
                    <a:pt x="1264" y="359"/>
                    <a:pt x="1298" y="333"/>
                  </a:cubicBezTo>
                  <a:cubicBezTo>
                    <a:pt x="1343" y="299"/>
                    <a:pt x="1371" y="247"/>
                    <a:pt x="1371" y="188"/>
                  </a:cubicBezTo>
                  <a:cubicBezTo>
                    <a:pt x="1371" y="84"/>
                    <a:pt x="1283" y="0"/>
                    <a:pt x="1175" y="0"/>
                  </a:cubicBezTo>
                  <a:cubicBezTo>
                    <a:pt x="1066" y="0"/>
                    <a:pt x="978" y="84"/>
                    <a:pt x="978" y="188"/>
                  </a:cubicBezTo>
                  <a:cubicBezTo>
                    <a:pt x="978" y="194"/>
                    <a:pt x="978" y="201"/>
                    <a:pt x="979" y="207"/>
                  </a:cubicBezTo>
                  <a:cubicBezTo>
                    <a:pt x="984" y="212"/>
                    <a:pt x="990" y="216"/>
                    <a:pt x="995" y="221"/>
                  </a:cubicBezTo>
                  <a:close/>
                  <a:moveTo>
                    <a:pt x="1176" y="802"/>
                  </a:moveTo>
                  <a:cubicBezTo>
                    <a:pt x="1136" y="725"/>
                    <a:pt x="1074" y="668"/>
                    <a:pt x="994" y="640"/>
                  </a:cubicBezTo>
                  <a:cubicBezTo>
                    <a:pt x="994" y="640"/>
                    <a:pt x="994" y="640"/>
                    <a:pt x="994" y="640"/>
                  </a:cubicBezTo>
                  <a:cubicBezTo>
                    <a:pt x="994" y="640"/>
                    <a:pt x="994" y="640"/>
                    <a:pt x="994" y="640"/>
                  </a:cubicBezTo>
                  <a:cubicBezTo>
                    <a:pt x="966" y="667"/>
                    <a:pt x="934" y="687"/>
                    <a:pt x="897" y="702"/>
                  </a:cubicBezTo>
                  <a:cubicBezTo>
                    <a:pt x="895" y="703"/>
                    <a:pt x="892" y="704"/>
                    <a:pt x="889" y="705"/>
                  </a:cubicBezTo>
                  <a:cubicBezTo>
                    <a:pt x="886" y="706"/>
                    <a:pt x="884" y="707"/>
                    <a:pt x="881" y="708"/>
                  </a:cubicBezTo>
                  <a:cubicBezTo>
                    <a:pt x="876" y="710"/>
                    <a:pt x="872" y="711"/>
                    <a:pt x="867" y="712"/>
                  </a:cubicBezTo>
                  <a:cubicBezTo>
                    <a:pt x="867" y="712"/>
                    <a:pt x="866" y="713"/>
                    <a:pt x="866" y="713"/>
                  </a:cubicBezTo>
                  <a:cubicBezTo>
                    <a:pt x="864" y="713"/>
                    <a:pt x="863" y="714"/>
                    <a:pt x="861" y="714"/>
                  </a:cubicBezTo>
                  <a:cubicBezTo>
                    <a:pt x="858" y="715"/>
                    <a:pt x="855" y="716"/>
                    <a:pt x="852" y="716"/>
                  </a:cubicBezTo>
                  <a:cubicBezTo>
                    <a:pt x="850" y="717"/>
                    <a:pt x="847" y="718"/>
                    <a:pt x="844" y="718"/>
                  </a:cubicBezTo>
                  <a:cubicBezTo>
                    <a:pt x="844" y="718"/>
                    <a:pt x="844" y="718"/>
                    <a:pt x="844" y="718"/>
                  </a:cubicBezTo>
                  <a:cubicBezTo>
                    <a:pt x="831" y="721"/>
                    <a:pt x="819" y="723"/>
                    <a:pt x="806" y="724"/>
                  </a:cubicBezTo>
                  <a:cubicBezTo>
                    <a:pt x="806" y="724"/>
                    <a:pt x="806" y="724"/>
                    <a:pt x="806" y="724"/>
                  </a:cubicBezTo>
                  <a:cubicBezTo>
                    <a:pt x="797" y="725"/>
                    <a:pt x="788" y="726"/>
                    <a:pt x="779" y="726"/>
                  </a:cubicBezTo>
                  <a:cubicBezTo>
                    <a:pt x="770" y="726"/>
                    <a:pt x="761" y="726"/>
                    <a:pt x="752" y="726"/>
                  </a:cubicBezTo>
                  <a:cubicBezTo>
                    <a:pt x="752" y="726"/>
                    <a:pt x="752" y="726"/>
                    <a:pt x="752" y="726"/>
                  </a:cubicBezTo>
                  <a:cubicBezTo>
                    <a:pt x="736" y="726"/>
                    <a:pt x="721" y="721"/>
                    <a:pt x="706" y="718"/>
                  </a:cubicBezTo>
                  <a:cubicBezTo>
                    <a:pt x="705" y="717"/>
                    <a:pt x="705" y="717"/>
                    <a:pt x="705" y="717"/>
                  </a:cubicBezTo>
                  <a:cubicBezTo>
                    <a:pt x="704" y="716"/>
                    <a:pt x="703" y="716"/>
                    <a:pt x="702" y="716"/>
                  </a:cubicBezTo>
                  <a:cubicBezTo>
                    <a:pt x="701" y="716"/>
                    <a:pt x="701" y="716"/>
                    <a:pt x="700" y="715"/>
                  </a:cubicBezTo>
                  <a:cubicBezTo>
                    <a:pt x="700" y="715"/>
                    <a:pt x="700" y="715"/>
                    <a:pt x="699" y="715"/>
                  </a:cubicBezTo>
                  <a:cubicBezTo>
                    <a:pt x="698" y="715"/>
                    <a:pt x="697" y="715"/>
                    <a:pt x="696" y="714"/>
                  </a:cubicBezTo>
                  <a:cubicBezTo>
                    <a:pt x="696" y="714"/>
                    <a:pt x="695" y="714"/>
                    <a:pt x="694" y="714"/>
                  </a:cubicBezTo>
                  <a:cubicBezTo>
                    <a:pt x="682" y="710"/>
                    <a:pt x="671" y="707"/>
                    <a:pt x="660" y="702"/>
                  </a:cubicBezTo>
                  <a:cubicBezTo>
                    <a:pt x="659" y="702"/>
                    <a:pt x="659" y="702"/>
                    <a:pt x="659" y="702"/>
                  </a:cubicBezTo>
                  <a:cubicBezTo>
                    <a:pt x="635" y="692"/>
                    <a:pt x="613" y="680"/>
                    <a:pt x="593" y="665"/>
                  </a:cubicBezTo>
                  <a:cubicBezTo>
                    <a:pt x="592" y="664"/>
                    <a:pt x="591" y="664"/>
                    <a:pt x="590" y="663"/>
                  </a:cubicBezTo>
                  <a:cubicBezTo>
                    <a:pt x="589" y="662"/>
                    <a:pt x="588" y="662"/>
                    <a:pt x="587" y="661"/>
                  </a:cubicBezTo>
                  <a:cubicBezTo>
                    <a:pt x="586" y="660"/>
                    <a:pt x="585" y="660"/>
                    <a:pt x="585" y="659"/>
                  </a:cubicBezTo>
                  <a:cubicBezTo>
                    <a:pt x="584" y="658"/>
                    <a:pt x="583" y="658"/>
                    <a:pt x="582" y="657"/>
                  </a:cubicBezTo>
                  <a:cubicBezTo>
                    <a:pt x="581" y="656"/>
                    <a:pt x="581" y="656"/>
                    <a:pt x="580" y="655"/>
                  </a:cubicBezTo>
                  <a:cubicBezTo>
                    <a:pt x="574" y="651"/>
                    <a:pt x="569" y="646"/>
                    <a:pt x="563" y="640"/>
                  </a:cubicBezTo>
                  <a:cubicBezTo>
                    <a:pt x="563" y="641"/>
                    <a:pt x="563" y="641"/>
                    <a:pt x="563" y="641"/>
                  </a:cubicBezTo>
                  <a:cubicBezTo>
                    <a:pt x="484" y="669"/>
                    <a:pt x="422" y="726"/>
                    <a:pt x="382" y="802"/>
                  </a:cubicBezTo>
                  <a:cubicBezTo>
                    <a:pt x="382" y="802"/>
                    <a:pt x="381" y="802"/>
                    <a:pt x="381" y="803"/>
                  </a:cubicBezTo>
                  <a:cubicBezTo>
                    <a:pt x="358" y="847"/>
                    <a:pt x="342" y="898"/>
                    <a:pt x="334" y="954"/>
                  </a:cubicBezTo>
                  <a:cubicBezTo>
                    <a:pt x="290" y="1214"/>
                    <a:pt x="290" y="1214"/>
                    <a:pt x="290" y="1214"/>
                  </a:cubicBezTo>
                  <a:cubicBezTo>
                    <a:pt x="1268" y="1214"/>
                    <a:pt x="1268" y="1214"/>
                    <a:pt x="1268" y="1214"/>
                  </a:cubicBezTo>
                  <a:cubicBezTo>
                    <a:pt x="1224" y="954"/>
                    <a:pt x="1224" y="954"/>
                    <a:pt x="1224" y="954"/>
                  </a:cubicBezTo>
                  <a:cubicBezTo>
                    <a:pt x="1215" y="898"/>
                    <a:pt x="1199" y="846"/>
                    <a:pt x="1176" y="802"/>
                  </a:cubicBezTo>
                  <a:close/>
                  <a:moveTo>
                    <a:pt x="527" y="427"/>
                  </a:moveTo>
                  <a:cubicBezTo>
                    <a:pt x="527" y="502"/>
                    <a:pt x="564" y="570"/>
                    <a:pt x="621" y="613"/>
                  </a:cubicBezTo>
                  <a:cubicBezTo>
                    <a:pt x="655" y="640"/>
                    <a:pt x="697" y="657"/>
                    <a:pt x="743" y="664"/>
                  </a:cubicBezTo>
                  <a:cubicBezTo>
                    <a:pt x="754" y="665"/>
                    <a:pt x="766" y="666"/>
                    <a:pt x="779" y="666"/>
                  </a:cubicBezTo>
                  <a:cubicBezTo>
                    <a:pt x="791" y="666"/>
                    <a:pt x="803" y="665"/>
                    <a:pt x="815" y="664"/>
                  </a:cubicBezTo>
                  <a:cubicBezTo>
                    <a:pt x="860" y="657"/>
                    <a:pt x="902" y="640"/>
                    <a:pt x="936" y="613"/>
                  </a:cubicBezTo>
                  <a:cubicBezTo>
                    <a:pt x="993" y="570"/>
                    <a:pt x="1030" y="502"/>
                    <a:pt x="1030" y="427"/>
                  </a:cubicBezTo>
                  <a:cubicBezTo>
                    <a:pt x="1030" y="404"/>
                    <a:pt x="1027" y="382"/>
                    <a:pt x="1021" y="361"/>
                  </a:cubicBezTo>
                  <a:cubicBezTo>
                    <a:pt x="990" y="261"/>
                    <a:pt x="894" y="187"/>
                    <a:pt x="779" y="187"/>
                  </a:cubicBezTo>
                  <a:cubicBezTo>
                    <a:pt x="664" y="187"/>
                    <a:pt x="567" y="261"/>
                    <a:pt x="537" y="361"/>
                  </a:cubicBezTo>
                  <a:cubicBezTo>
                    <a:pt x="530" y="382"/>
                    <a:pt x="527" y="404"/>
                    <a:pt x="527" y="42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7" name="Freeform 50"/>
            <p:cNvSpPr>
              <a:spLocks noEditPoints="1"/>
            </p:cNvSpPr>
            <p:nvPr/>
          </p:nvSpPr>
          <p:spPr bwMode="auto">
            <a:xfrm>
              <a:off x="3150866" y="1663403"/>
              <a:ext cx="740854" cy="854853"/>
            </a:xfrm>
            <a:custGeom>
              <a:avLst/>
              <a:gdLst>
                <a:gd name="T0" fmla="*/ 191 w 1396"/>
                <a:gd name="T1" fmla="*/ 46 h 1614"/>
                <a:gd name="T2" fmla="*/ 218 w 1396"/>
                <a:gd name="T3" fmla="*/ 16 h 1614"/>
                <a:gd name="T4" fmla="*/ 277 w 1396"/>
                <a:gd name="T5" fmla="*/ 2 h 1614"/>
                <a:gd name="T6" fmla="*/ 356 w 1396"/>
                <a:gd name="T7" fmla="*/ 59 h 1614"/>
                <a:gd name="T8" fmla="*/ 462 w 1396"/>
                <a:gd name="T9" fmla="*/ 166 h 1614"/>
                <a:gd name="T10" fmla="*/ 576 w 1396"/>
                <a:gd name="T11" fmla="*/ 342 h 1614"/>
                <a:gd name="T12" fmla="*/ 583 w 1396"/>
                <a:gd name="T13" fmla="*/ 405 h 1614"/>
                <a:gd name="T14" fmla="*/ 532 w 1396"/>
                <a:gd name="T15" fmla="*/ 445 h 1614"/>
                <a:gd name="T16" fmla="*/ 496 w 1396"/>
                <a:gd name="T17" fmla="*/ 410 h 1614"/>
                <a:gd name="T18" fmla="*/ 444 w 1396"/>
                <a:gd name="T19" fmla="*/ 323 h 1614"/>
                <a:gd name="T20" fmla="*/ 373 w 1396"/>
                <a:gd name="T21" fmla="*/ 229 h 1614"/>
                <a:gd name="T22" fmla="*/ 338 w 1396"/>
                <a:gd name="T23" fmla="*/ 187 h 1614"/>
                <a:gd name="T24" fmla="*/ 269 w 1396"/>
                <a:gd name="T25" fmla="*/ 124 h 1614"/>
                <a:gd name="T26" fmla="*/ 236 w 1396"/>
                <a:gd name="T27" fmla="*/ 92 h 1614"/>
                <a:gd name="T28" fmla="*/ 195 w 1396"/>
                <a:gd name="T29" fmla="*/ 68 h 1614"/>
                <a:gd name="T30" fmla="*/ 1210 w 1396"/>
                <a:gd name="T31" fmla="*/ 1328 h 1614"/>
                <a:gd name="T32" fmla="*/ 1137 w 1396"/>
                <a:gd name="T33" fmla="*/ 1249 h 1614"/>
                <a:gd name="T34" fmla="*/ 1008 w 1396"/>
                <a:gd name="T35" fmla="*/ 1147 h 1614"/>
                <a:gd name="T36" fmla="*/ 948 w 1396"/>
                <a:gd name="T37" fmla="*/ 1145 h 1614"/>
                <a:gd name="T38" fmla="*/ 889 w 1396"/>
                <a:gd name="T39" fmla="*/ 1202 h 1614"/>
                <a:gd name="T40" fmla="*/ 810 w 1396"/>
                <a:gd name="T41" fmla="*/ 1222 h 1614"/>
                <a:gd name="T42" fmla="*/ 650 w 1396"/>
                <a:gd name="T43" fmla="*/ 1118 h 1614"/>
                <a:gd name="T44" fmla="*/ 530 w 1396"/>
                <a:gd name="T45" fmla="*/ 986 h 1614"/>
                <a:gd name="T46" fmla="*/ 359 w 1396"/>
                <a:gd name="T47" fmla="*/ 730 h 1614"/>
                <a:gd name="T48" fmla="*/ 334 w 1396"/>
                <a:gd name="T49" fmla="*/ 622 h 1614"/>
                <a:gd name="T50" fmla="*/ 414 w 1396"/>
                <a:gd name="T51" fmla="*/ 521 h 1614"/>
                <a:gd name="T52" fmla="*/ 470 w 1396"/>
                <a:gd name="T53" fmla="*/ 466 h 1614"/>
                <a:gd name="T54" fmla="*/ 457 w 1396"/>
                <a:gd name="T55" fmla="*/ 404 h 1614"/>
                <a:gd name="T56" fmla="*/ 356 w 1396"/>
                <a:gd name="T57" fmla="*/ 264 h 1614"/>
                <a:gd name="T58" fmla="*/ 230 w 1396"/>
                <a:gd name="T59" fmla="*/ 131 h 1614"/>
                <a:gd name="T60" fmla="*/ 174 w 1396"/>
                <a:gd name="T61" fmla="*/ 99 h 1614"/>
                <a:gd name="T62" fmla="*/ 89 w 1396"/>
                <a:gd name="T63" fmla="*/ 139 h 1614"/>
                <a:gd name="T64" fmla="*/ 8 w 1396"/>
                <a:gd name="T65" fmla="*/ 275 h 1614"/>
                <a:gd name="T66" fmla="*/ 1 w 1396"/>
                <a:gd name="T67" fmla="*/ 379 h 1614"/>
                <a:gd name="T68" fmla="*/ 51 w 1396"/>
                <a:gd name="T69" fmla="*/ 628 h 1614"/>
                <a:gd name="T70" fmla="*/ 118 w 1396"/>
                <a:gd name="T71" fmla="*/ 792 h 1614"/>
                <a:gd name="T72" fmla="*/ 343 w 1396"/>
                <a:gd name="T73" fmla="*/ 1126 h 1614"/>
                <a:gd name="T74" fmla="*/ 508 w 1396"/>
                <a:gd name="T75" fmla="*/ 1310 h 1614"/>
                <a:gd name="T76" fmla="*/ 820 w 1396"/>
                <a:gd name="T77" fmla="*/ 1562 h 1614"/>
                <a:gd name="T78" fmla="*/ 917 w 1396"/>
                <a:gd name="T79" fmla="*/ 1604 h 1614"/>
                <a:gd name="T80" fmla="*/ 1019 w 1396"/>
                <a:gd name="T81" fmla="*/ 1610 h 1614"/>
                <a:gd name="T82" fmla="*/ 1189 w 1396"/>
                <a:gd name="T83" fmla="*/ 1540 h 1614"/>
                <a:gd name="T84" fmla="*/ 1277 w 1396"/>
                <a:gd name="T85" fmla="*/ 1450 h 1614"/>
                <a:gd name="T86" fmla="*/ 1390 w 1396"/>
                <a:gd name="T87" fmla="*/ 1322 h 1614"/>
                <a:gd name="T88" fmla="*/ 1376 w 1396"/>
                <a:gd name="T89" fmla="*/ 1283 h 1614"/>
                <a:gd name="T90" fmla="*/ 1313 w 1396"/>
                <a:gd name="T91" fmla="*/ 1204 h 1614"/>
                <a:gd name="T92" fmla="*/ 1215 w 1396"/>
                <a:gd name="T93" fmla="*/ 1105 h 1614"/>
                <a:gd name="T94" fmla="*/ 1148 w 1396"/>
                <a:gd name="T95" fmla="*/ 1056 h 1614"/>
                <a:gd name="T96" fmla="*/ 1041 w 1396"/>
                <a:gd name="T97" fmla="*/ 1023 h 1614"/>
                <a:gd name="T98" fmla="*/ 996 w 1396"/>
                <a:gd name="T99" fmla="*/ 1055 h 1614"/>
                <a:gd name="T100" fmla="*/ 996 w 1396"/>
                <a:gd name="T101" fmla="*/ 1103 h 1614"/>
                <a:gd name="T102" fmla="*/ 1068 w 1396"/>
                <a:gd name="T103" fmla="*/ 1144 h 1614"/>
                <a:gd name="T104" fmla="*/ 1110 w 1396"/>
                <a:gd name="T105" fmla="*/ 1175 h 1614"/>
                <a:gd name="T106" fmla="*/ 1213 w 1396"/>
                <a:gd name="T107" fmla="*/ 1278 h 1614"/>
                <a:gd name="T108" fmla="*/ 1250 w 1396"/>
                <a:gd name="T109" fmla="*/ 1322 h 1614"/>
                <a:gd name="T110" fmla="*/ 1297 w 1396"/>
                <a:gd name="T111" fmla="*/ 1393 h 1614"/>
                <a:gd name="T112" fmla="*/ 1309 w 1396"/>
                <a:gd name="T113" fmla="*/ 1428 h 1614"/>
                <a:gd name="T114" fmla="*/ 1357 w 1396"/>
                <a:gd name="T115" fmla="*/ 1422 h 1614"/>
                <a:gd name="T116" fmla="*/ 1396 w 1396"/>
                <a:gd name="T117" fmla="*/ 1355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6" h="1614">
                  <a:moveTo>
                    <a:pt x="195" y="68"/>
                  </a:moveTo>
                  <a:cubicBezTo>
                    <a:pt x="190" y="62"/>
                    <a:pt x="188" y="54"/>
                    <a:pt x="191" y="47"/>
                  </a:cubicBezTo>
                  <a:cubicBezTo>
                    <a:pt x="191" y="46"/>
                    <a:pt x="191" y="46"/>
                    <a:pt x="191" y="46"/>
                  </a:cubicBezTo>
                  <a:cubicBezTo>
                    <a:pt x="192" y="43"/>
                    <a:pt x="194" y="41"/>
                    <a:pt x="196" y="38"/>
                  </a:cubicBezTo>
                  <a:cubicBezTo>
                    <a:pt x="214" y="20"/>
                    <a:pt x="214" y="20"/>
                    <a:pt x="214" y="20"/>
                  </a:cubicBezTo>
                  <a:cubicBezTo>
                    <a:pt x="216" y="18"/>
                    <a:pt x="217" y="17"/>
                    <a:pt x="218" y="16"/>
                  </a:cubicBezTo>
                  <a:cubicBezTo>
                    <a:pt x="245" y="0"/>
                    <a:pt x="245" y="0"/>
                    <a:pt x="245" y="0"/>
                  </a:cubicBezTo>
                  <a:cubicBezTo>
                    <a:pt x="270" y="0"/>
                    <a:pt x="270" y="0"/>
                    <a:pt x="270" y="0"/>
                  </a:cubicBezTo>
                  <a:cubicBezTo>
                    <a:pt x="272" y="0"/>
                    <a:pt x="275" y="1"/>
                    <a:pt x="277" y="2"/>
                  </a:cubicBezTo>
                  <a:cubicBezTo>
                    <a:pt x="312" y="16"/>
                    <a:pt x="312" y="16"/>
                    <a:pt x="312" y="16"/>
                  </a:cubicBezTo>
                  <a:cubicBezTo>
                    <a:pt x="314" y="17"/>
                    <a:pt x="317" y="19"/>
                    <a:pt x="318" y="21"/>
                  </a:cubicBezTo>
                  <a:cubicBezTo>
                    <a:pt x="356" y="59"/>
                    <a:pt x="356" y="59"/>
                    <a:pt x="356" y="59"/>
                  </a:cubicBezTo>
                  <a:cubicBezTo>
                    <a:pt x="408" y="112"/>
                    <a:pt x="408" y="112"/>
                    <a:pt x="408" y="112"/>
                  </a:cubicBezTo>
                  <a:cubicBezTo>
                    <a:pt x="460" y="163"/>
                    <a:pt x="460" y="163"/>
                    <a:pt x="460" y="163"/>
                  </a:cubicBezTo>
                  <a:cubicBezTo>
                    <a:pt x="460" y="164"/>
                    <a:pt x="461" y="165"/>
                    <a:pt x="462" y="166"/>
                  </a:cubicBezTo>
                  <a:cubicBezTo>
                    <a:pt x="501" y="223"/>
                    <a:pt x="501" y="223"/>
                    <a:pt x="501" y="223"/>
                  </a:cubicBezTo>
                  <a:cubicBezTo>
                    <a:pt x="543" y="287"/>
                    <a:pt x="543" y="287"/>
                    <a:pt x="543" y="287"/>
                  </a:cubicBezTo>
                  <a:cubicBezTo>
                    <a:pt x="576" y="342"/>
                    <a:pt x="576" y="342"/>
                    <a:pt x="576" y="342"/>
                  </a:cubicBezTo>
                  <a:cubicBezTo>
                    <a:pt x="577" y="344"/>
                    <a:pt x="578" y="346"/>
                    <a:pt x="578" y="348"/>
                  </a:cubicBezTo>
                  <a:cubicBezTo>
                    <a:pt x="587" y="388"/>
                    <a:pt x="587" y="388"/>
                    <a:pt x="587" y="388"/>
                  </a:cubicBezTo>
                  <a:cubicBezTo>
                    <a:pt x="588" y="394"/>
                    <a:pt x="587" y="400"/>
                    <a:pt x="583" y="405"/>
                  </a:cubicBezTo>
                  <a:cubicBezTo>
                    <a:pt x="563" y="429"/>
                    <a:pt x="563" y="429"/>
                    <a:pt x="563" y="429"/>
                  </a:cubicBezTo>
                  <a:cubicBezTo>
                    <a:pt x="561" y="432"/>
                    <a:pt x="559" y="434"/>
                    <a:pt x="556" y="435"/>
                  </a:cubicBezTo>
                  <a:cubicBezTo>
                    <a:pt x="532" y="445"/>
                    <a:pt x="532" y="445"/>
                    <a:pt x="532" y="445"/>
                  </a:cubicBezTo>
                  <a:cubicBezTo>
                    <a:pt x="524" y="448"/>
                    <a:pt x="516" y="447"/>
                    <a:pt x="511" y="442"/>
                  </a:cubicBezTo>
                  <a:cubicBezTo>
                    <a:pt x="508" y="440"/>
                    <a:pt x="506" y="437"/>
                    <a:pt x="505" y="434"/>
                  </a:cubicBezTo>
                  <a:cubicBezTo>
                    <a:pt x="496" y="410"/>
                    <a:pt x="496" y="410"/>
                    <a:pt x="496" y="410"/>
                  </a:cubicBezTo>
                  <a:cubicBezTo>
                    <a:pt x="496" y="409"/>
                    <a:pt x="495" y="409"/>
                    <a:pt x="495" y="408"/>
                  </a:cubicBezTo>
                  <a:cubicBezTo>
                    <a:pt x="472" y="369"/>
                    <a:pt x="472" y="369"/>
                    <a:pt x="472" y="369"/>
                  </a:cubicBezTo>
                  <a:cubicBezTo>
                    <a:pt x="444" y="323"/>
                    <a:pt x="444" y="323"/>
                    <a:pt x="444" y="323"/>
                  </a:cubicBezTo>
                  <a:cubicBezTo>
                    <a:pt x="444" y="322"/>
                    <a:pt x="443" y="322"/>
                    <a:pt x="443" y="321"/>
                  </a:cubicBezTo>
                  <a:cubicBezTo>
                    <a:pt x="408" y="275"/>
                    <a:pt x="408" y="275"/>
                    <a:pt x="408" y="275"/>
                  </a:cubicBezTo>
                  <a:cubicBezTo>
                    <a:pt x="373" y="229"/>
                    <a:pt x="373" y="229"/>
                    <a:pt x="373" y="229"/>
                  </a:cubicBezTo>
                  <a:cubicBezTo>
                    <a:pt x="373" y="228"/>
                    <a:pt x="373" y="228"/>
                    <a:pt x="373" y="228"/>
                  </a:cubicBezTo>
                  <a:cubicBezTo>
                    <a:pt x="339" y="188"/>
                    <a:pt x="339" y="188"/>
                    <a:pt x="339" y="188"/>
                  </a:cubicBezTo>
                  <a:cubicBezTo>
                    <a:pt x="339" y="187"/>
                    <a:pt x="338" y="187"/>
                    <a:pt x="338" y="187"/>
                  </a:cubicBezTo>
                  <a:cubicBezTo>
                    <a:pt x="304" y="153"/>
                    <a:pt x="304" y="153"/>
                    <a:pt x="304" y="153"/>
                  </a:cubicBezTo>
                  <a:cubicBezTo>
                    <a:pt x="303" y="153"/>
                    <a:pt x="303" y="152"/>
                    <a:pt x="303" y="152"/>
                  </a:cubicBezTo>
                  <a:cubicBezTo>
                    <a:pt x="269" y="124"/>
                    <a:pt x="269" y="124"/>
                    <a:pt x="269" y="124"/>
                  </a:cubicBezTo>
                  <a:cubicBezTo>
                    <a:pt x="268" y="123"/>
                    <a:pt x="268" y="123"/>
                    <a:pt x="267" y="122"/>
                  </a:cubicBezTo>
                  <a:cubicBezTo>
                    <a:pt x="242" y="96"/>
                    <a:pt x="242" y="96"/>
                    <a:pt x="242" y="96"/>
                  </a:cubicBezTo>
                  <a:cubicBezTo>
                    <a:pt x="240" y="94"/>
                    <a:pt x="238" y="93"/>
                    <a:pt x="236" y="92"/>
                  </a:cubicBezTo>
                  <a:cubicBezTo>
                    <a:pt x="207" y="78"/>
                    <a:pt x="207" y="78"/>
                    <a:pt x="207" y="78"/>
                  </a:cubicBezTo>
                  <a:cubicBezTo>
                    <a:pt x="205" y="77"/>
                    <a:pt x="203" y="76"/>
                    <a:pt x="201" y="74"/>
                  </a:cubicBezTo>
                  <a:lnTo>
                    <a:pt x="195" y="68"/>
                  </a:lnTo>
                  <a:close/>
                  <a:moveTo>
                    <a:pt x="1257" y="1393"/>
                  </a:moveTo>
                  <a:cubicBezTo>
                    <a:pt x="1256" y="1391"/>
                    <a:pt x="1254" y="1390"/>
                    <a:pt x="1253" y="1388"/>
                  </a:cubicBezTo>
                  <a:cubicBezTo>
                    <a:pt x="1210" y="1328"/>
                    <a:pt x="1210" y="1328"/>
                    <a:pt x="1210" y="1328"/>
                  </a:cubicBezTo>
                  <a:cubicBezTo>
                    <a:pt x="1209" y="1327"/>
                    <a:pt x="1208" y="1326"/>
                    <a:pt x="1207" y="1325"/>
                  </a:cubicBezTo>
                  <a:cubicBezTo>
                    <a:pt x="1139" y="1251"/>
                    <a:pt x="1139" y="1251"/>
                    <a:pt x="1139" y="1251"/>
                  </a:cubicBezTo>
                  <a:cubicBezTo>
                    <a:pt x="1138" y="1250"/>
                    <a:pt x="1137" y="1250"/>
                    <a:pt x="1137" y="1249"/>
                  </a:cubicBezTo>
                  <a:cubicBezTo>
                    <a:pt x="1066" y="1182"/>
                    <a:pt x="1066" y="1182"/>
                    <a:pt x="1066" y="1182"/>
                  </a:cubicBezTo>
                  <a:cubicBezTo>
                    <a:pt x="1064" y="1180"/>
                    <a:pt x="1062" y="1178"/>
                    <a:pt x="1059" y="1177"/>
                  </a:cubicBezTo>
                  <a:cubicBezTo>
                    <a:pt x="1008" y="1147"/>
                    <a:pt x="1008" y="1147"/>
                    <a:pt x="1008" y="1147"/>
                  </a:cubicBezTo>
                  <a:cubicBezTo>
                    <a:pt x="1005" y="1146"/>
                    <a:pt x="1002" y="1144"/>
                    <a:pt x="999" y="1144"/>
                  </a:cubicBezTo>
                  <a:cubicBezTo>
                    <a:pt x="982" y="1139"/>
                    <a:pt x="982" y="1139"/>
                    <a:pt x="982" y="1139"/>
                  </a:cubicBezTo>
                  <a:cubicBezTo>
                    <a:pt x="970" y="1135"/>
                    <a:pt x="958" y="1138"/>
                    <a:pt x="948" y="1145"/>
                  </a:cubicBezTo>
                  <a:cubicBezTo>
                    <a:pt x="942" y="1149"/>
                    <a:pt x="942" y="1149"/>
                    <a:pt x="942" y="1149"/>
                  </a:cubicBezTo>
                  <a:cubicBezTo>
                    <a:pt x="941" y="1150"/>
                    <a:pt x="939" y="1151"/>
                    <a:pt x="937" y="1153"/>
                  </a:cubicBezTo>
                  <a:cubicBezTo>
                    <a:pt x="889" y="1202"/>
                    <a:pt x="889" y="1202"/>
                    <a:pt x="889" y="1202"/>
                  </a:cubicBezTo>
                  <a:cubicBezTo>
                    <a:pt x="884" y="1207"/>
                    <a:pt x="878" y="1211"/>
                    <a:pt x="871" y="1213"/>
                  </a:cubicBezTo>
                  <a:cubicBezTo>
                    <a:pt x="835" y="1223"/>
                    <a:pt x="835" y="1223"/>
                    <a:pt x="835" y="1223"/>
                  </a:cubicBezTo>
                  <a:cubicBezTo>
                    <a:pt x="827" y="1226"/>
                    <a:pt x="818" y="1225"/>
                    <a:pt x="810" y="1222"/>
                  </a:cubicBezTo>
                  <a:cubicBezTo>
                    <a:pt x="754" y="1201"/>
                    <a:pt x="754" y="1201"/>
                    <a:pt x="754" y="1201"/>
                  </a:cubicBezTo>
                  <a:cubicBezTo>
                    <a:pt x="750" y="1199"/>
                    <a:pt x="746" y="1197"/>
                    <a:pt x="742" y="1194"/>
                  </a:cubicBezTo>
                  <a:cubicBezTo>
                    <a:pt x="650" y="1118"/>
                    <a:pt x="650" y="1118"/>
                    <a:pt x="650" y="1118"/>
                  </a:cubicBezTo>
                  <a:cubicBezTo>
                    <a:pt x="649" y="1117"/>
                    <a:pt x="648" y="1115"/>
                    <a:pt x="646" y="1114"/>
                  </a:cubicBezTo>
                  <a:cubicBezTo>
                    <a:pt x="533" y="990"/>
                    <a:pt x="533" y="990"/>
                    <a:pt x="533" y="990"/>
                  </a:cubicBezTo>
                  <a:cubicBezTo>
                    <a:pt x="532" y="989"/>
                    <a:pt x="531" y="987"/>
                    <a:pt x="530" y="986"/>
                  </a:cubicBezTo>
                  <a:cubicBezTo>
                    <a:pt x="427" y="842"/>
                    <a:pt x="427" y="842"/>
                    <a:pt x="427" y="842"/>
                  </a:cubicBezTo>
                  <a:cubicBezTo>
                    <a:pt x="427" y="841"/>
                    <a:pt x="426" y="841"/>
                    <a:pt x="426" y="840"/>
                  </a:cubicBezTo>
                  <a:cubicBezTo>
                    <a:pt x="359" y="730"/>
                    <a:pt x="359" y="730"/>
                    <a:pt x="359" y="730"/>
                  </a:cubicBezTo>
                  <a:cubicBezTo>
                    <a:pt x="357" y="726"/>
                    <a:pt x="355" y="722"/>
                    <a:pt x="354" y="718"/>
                  </a:cubicBezTo>
                  <a:cubicBezTo>
                    <a:pt x="335" y="639"/>
                    <a:pt x="335" y="639"/>
                    <a:pt x="335" y="639"/>
                  </a:cubicBezTo>
                  <a:cubicBezTo>
                    <a:pt x="333" y="634"/>
                    <a:pt x="333" y="628"/>
                    <a:pt x="334" y="622"/>
                  </a:cubicBezTo>
                  <a:cubicBezTo>
                    <a:pt x="341" y="584"/>
                    <a:pt x="341" y="584"/>
                    <a:pt x="341" y="584"/>
                  </a:cubicBezTo>
                  <a:cubicBezTo>
                    <a:pt x="343" y="574"/>
                    <a:pt x="349" y="564"/>
                    <a:pt x="358" y="558"/>
                  </a:cubicBezTo>
                  <a:cubicBezTo>
                    <a:pt x="414" y="521"/>
                    <a:pt x="414" y="521"/>
                    <a:pt x="414" y="521"/>
                  </a:cubicBezTo>
                  <a:cubicBezTo>
                    <a:pt x="415" y="520"/>
                    <a:pt x="415" y="520"/>
                    <a:pt x="416" y="519"/>
                  </a:cubicBezTo>
                  <a:cubicBezTo>
                    <a:pt x="456" y="488"/>
                    <a:pt x="456" y="488"/>
                    <a:pt x="456" y="488"/>
                  </a:cubicBezTo>
                  <a:cubicBezTo>
                    <a:pt x="463" y="483"/>
                    <a:pt x="468" y="475"/>
                    <a:pt x="470" y="466"/>
                  </a:cubicBezTo>
                  <a:cubicBezTo>
                    <a:pt x="472" y="460"/>
                    <a:pt x="472" y="453"/>
                    <a:pt x="470" y="447"/>
                  </a:cubicBezTo>
                  <a:cubicBezTo>
                    <a:pt x="462" y="415"/>
                    <a:pt x="462" y="415"/>
                    <a:pt x="462" y="415"/>
                  </a:cubicBezTo>
                  <a:cubicBezTo>
                    <a:pt x="461" y="411"/>
                    <a:pt x="460" y="407"/>
                    <a:pt x="457" y="404"/>
                  </a:cubicBezTo>
                  <a:cubicBezTo>
                    <a:pt x="422" y="347"/>
                    <a:pt x="422" y="347"/>
                    <a:pt x="422" y="347"/>
                  </a:cubicBezTo>
                  <a:cubicBezTo>
                    <a:pt x="421" y="345"/>
                    <a:pt x="420" y="344"/>
                    <a:pt x="419" y="343"/>
                  </a:cubicBezTo>
                  <a:cubicBezTo>
                    <a:pt x="356" y="264"/>
                    <a:pt x="356" y="264"/>
                    <a:pt x="356" y="264"/>
                  </a:cubicBezTo>
                  <a:cubicBezTo>
                    <a:pt x="287" y="183"/>
                    <a:pt x="287" y="183"/>
                    <a:pt x="287" y="183"/>
                  </a:cubicBezTo>
                  <a:cubicBezTo>
                    <a:pt x="286" y="182"/>
                    <a:pt x="285" y="181"/>
                    <a:pt x="283" y="180"/>
                  </a:cubicBezTo>
                  <a:cubicBezTo>
                    <a:pt x="230" y="131"/>
                    <a:pt x="230" y="131"/>
                    <a:pt x="230" y="131"/>
                  </a:cubicBezTo>
                  <a:cubicBezTo>
                    <a:pt x="229" y="130"/>
                    <a:pt x="227" y="128"/>
                    <a:pt x="224" y="127"/>
                  </a:cubicBezTo>
                  <a:cubicBezTo>
                    <a:pt x="187" y="104"/>
                    <a:pt x="187" y="104"/>
                    <a:pt x="187" y="104"/>
                  </a:cubicBezTo>
                  <a:cubicBezTo>
                    <a:pt x="183" y="101"/>
                    <a:pt x="179" y="100"/>
                    <a:pt x="174" y="99"/>
                  </a:cubicBezTo>
                  <a:cubicBezTo>
                    <a:pt x="151" y="94"/>
                    <a:pt x="151" y="94"/>
                    <a:pt x="151" y="94"/>
                  </a:cubicBezTo>
                  <a:cubicBezTo>
                    <a:pt x="98" y="131"/>
                    <a:pt x="98" y="131"/>
                    <a:pt x="98" y="131"/>
                  </a:cubicBezTo>
                  <a:cubicBezTo>
                    <a:pt x="95" y="134"/>
                    <a:pt x="92" y="136"/>
                    <a:pt x="89" y="139"/>
                  </a:cubicBezTo>
                  <a:cubicBezTo>
                    <a:pt x="33" y="212"/>
                    <a:pt x="33" y="212"/>
                    <a:pt x="33" y="212"/>
                  </a:cubicBezTo>
                  <a:cubicBezTo>
                    <a:pt x="30" y="215"/>
                    <a:pt x="28" y="219"/>
                    <a:pt x="27" y="223"/>
                  </a:cubicBezTo>
                  <a:cubicBezTo>
                    <a:pt x="8" y="275"/>
                    <a:pt x="8" y="275"/>
                    <a:pt x="8" y="275"/>
                  </a:cubicBezTo>
                  <a:cubicBezTo>
                    <a:pt x="6" y="279"/>
                    <a:pt x="6" y="283"/>
                    <a:pt x="5" y="287"/>
                  </a:cubicBezTo>
                  <a:cubicBezTo>
                    <a:pt x="0" y="370"/>
                    <a:pt x="0" y="370"/>
                    <a:pt x="0" y="370"/>
                  </a:cubicBezTo>
                  <a:cubicBezTo>
                    <a:pt x="0" y="373"/>
                    <a:pt x="0" y="376"/>
                    <a:pt x="1" y="379"/>
                  </a:cubicBezTo>
                  <a:cubicBezTo>
                    <a:pt x="17" y="489"/>
                    <a:pt x="17" y="489"/>
                    <a:pt x="17" y="489"/>
                  </a:cubicBezTo>
                  <a:cubicBezTo>
                    <a:pt x="17" y="490"/>
                    <a:pt x="18" y="492"/>
                    <a:pt x="18" y="493"/>
                  </a:cubicBezTo>
                  <a:cubicBezTo>
                    <a:pt x="51" y="628"/>
                    <a:pt x="51" y="628"/>
                    <a:pt x="51" y="628"/>
                  </a:cubicBezTo>
                  <a:cubicBezTo>
                    <a:pt x="52" y="630"/>
                    <a:pt x="52" y="632"/>
                    <a:pt x="53" y="633"/>
                  </a:cubicBezTo>
                  <a:cubicBezTo>
                    <a:pt x="116" y="786"/>
                    <a:pt x="116" y="786"/>
                    <a:pt x="116" y="786"/>
                  </a:cubicBezTo>
                  <a:cubicBezTo>
                    <a:pt x="116" y="788"/>
                    <a:pt x="117" y="790"/>
                    <a:pt x="118" y="792"/>
                  </a:cubicBezTo>
                  <a:cubicBezTo>
                    <a:pt x="215" y="950"/>
                    <a:pt x="215" y="950"/>
                    <a:pt x="215" y="950"/>
                  </a:cubicBezTo>
                  <a:cubicBezTo>
                    <a:pt x="216" y="951"/>
                    <a:pt x="216" y="952"/>
                    <a:pt x="217" y="953"/>
                  </a:cubicBezTo>
                  <a:cubicBezTo>
                    <a:pt x="343" y="1126"/>
                    <a:pt x="343" y="1126"/>
                    <a:pt x="343" y="1126"/>
                  </a:cubicBezTo>
                  <a:cubicBezTo>
                    <a:pt x="344" y="1127"/>
                    <a:pt x="345" y="1128"/>
                    <a:pt x="346" y="1129"/>
                  </a:cubicBezTo>
                  <a:cubicBezTo>
                    <a:pt x="506" y="1308"/>
                    <a:pt x="506" y="1308"/>
                    <a:pt x="506" y="1308"/>
                  </a:cubicBezTo>
                  <a:cubicBezTo>
                    <a:pt x="506" y="1309"/>
                    <a:pt x="507" y="1310"/>
                    <a:pt x="508" y="1310"/>
                  </a:cubicBezTo>
                  <a:cubicBezTo>
                    <a:pt x="675" y="1464"/>
                    <a:pt x="675" y="1464"/>
                    <a:pt x="675" y="1464"/>
                  </a:cubicBezTo>
                  <a:cubicBezTo>
                    <a:pt x="676" y="1465"/>
                    <a:pt x="678" y="1466"/>
                    <a:pt x="679" y="1468"/>
                  </a:cubicBezTo>
                  <a:cubicBezTo>
                    <a:pt x="820" y="1562"/>
                    <a:pt x="820" y="1562"/>
                    <a:pt x="820" y="1562"/>
                  </a:cubicBezTo>
                  <a:cubicBezTo>
                    <a:pt x="823" y="1564"/>
                    <a:pt x="841" y="1573"/>
                    <a:pt x="844" y="1574"/>
                  </a:cubicBezTo>
                  <a:cubicBezTo>
                    <a:pt x="914" y="1603"/>
                    <a:pt x="914" y="1603"/>
                    <a:pt x="914" y="1603"/>
                  </a:cubicBezTo>
                  <a:cubicBezTo>
                    <a:pt x="915" y="1603"/>
                    <a:pt x="916" y="1603"/>
                    <a:pt x="917" y="1604"/>
                  </a:cubicBezTo>
                  <a:cubicBezTo>
                    <a:pt x="940" y="1611"/>
                    <a:pt x="950" y="1612"/>
                    <a:pt x="957" y="1613"/>
                  </a:cubicBezTo>
                  <a:cubicBezTo>
                    <a:pt x="967" y="1614"/>
                    <a:pt x="976" y="1614"/>
                    <a:pt x="985" y="1613"/>
                  </a:cubicBezTo>
                  <a:cubicBezTo>
                    <a:pt x="1019" y="1610"/>
                    <a:pt x="1019" y="1610"/>
                    <a:pt x="1019" y="1610"/>
                  </a:cubicBezTo>
                  <a:cubicBezTo>
                    <a:pt x="1043" y="1606"/>
                    <a:pt x="1069" y="1596"/>
                    <a:pt x="1073" y="1594"/>
                  </a:cubicBezTo>
                  <a:cubicBezTo>
                    <a:pt x="1181" y="1544"/>
                    <a:pt x="1181" y="1544"/>
                    <a:pt x="1181" y="1544"/>
                  </a:cubicBezTo>
                  <a:cubicBezTo>
                    <a:pt x="1184" y="1543"/>
                    <a:pt x="1187" y="1541"/>
                    <a:pt x="1189" y="1540"/>
                  </a:cubicBezTo>
                  <a:cubicBezTo>
                    <a:pt x="1259" y="1487"/>
                    <a:pt x="1259" y="1487"/>
                    <a:pt x="1259" y="1487"/>
                  </a:cubicBezTo>
                  <a:cubicBezTo>
                    <a:pt x="1268" y="1481"/>
                    <a:pt x="1273" y="1472"/>
                    <a:pt x="1275" y="1461"/>
                  </a:cubicBezTo>
                  <a:cubicBezTo>
                    <a:pt x="1277" y="1450"/>
                    <a:pt x="1277" y="1450"/>
                    <a:pt x="1277" y="1450"/>
                  </a:cubicBezTo>
                  <a:cubicBezTo>
                    <a:pt x="1278" y="1442"/>
                    <a:pt x="1277" y="1433"/>
                    <a:pt x="1273" y="1426"/>
                  </a:cubicBezTo>
                  <a:lnTo>
                    <a:pt x="1257" y="1393"/>
                  </a:lnTo>
                  <a:close/>
                  <a:moveTo>
                    <a:pt x="1390" y="1322"/>
                  </a:moveTo>
                  <a:cubicBezTo>
                    <a:pt x="1390" y="1321"/>
                    <a:pt x="1390" y="1320"/>
                    <a:pt x="1389" y="1319"/>
                  </a:cubicBezTo>
                  <a:cubicBezTo>
                    <a:pt x="1378" y="1288"/>
                    <a:pt x="1378" y="1288"/>
                    <a:pt x="1378" y="1288"/>
                  </a:cubicBezTo>
                  <a:cubicBezTo>
                    <a:pt x="1378" y="1286"/>
                    <a:pt x="1377" y="1284"/>
                    <a:pt x="1376" y="1283"/>
                  </a:cubicBezTo>
                  <a:cubicBezTo>
                    <a:pt x="1349" y="1245"/>
                    <a:pt x="1349" y="1245"/>
                    <a:pt x="1349" y="1245"/>
                  </a:cubicBezTo>
                  <a:cubicBezTo>
                    <a:pt x="1349" y="1245"/>
                    <a:pt x="1349" y="1244"/>
                    <a:pt x="1348" y="1243"/>
                  </a:cubicBezTo>
                  <a:cubicBezTo>
                    <a:pt x="1313" y="1204"/>
                    <a:pt x="1313" y="1204"/>
                    <a:pt x="1313" y="1204"/>
                  </a:cubicBezTo>
                  <a:cubicBezTo>
                    <a:pt x="1267" y="1152"/>
                    <a:pt x="1267" y="1152"/>
                    <a:pt x="1267" y="1152"/>
                  </a:cubicBezTo>
                  <a:cubicBezTo>
                    <a:pt x="1267" y="1151"/>
                    <a:pt x="1266" y="1150"/>
                    <a:pt x="1266" y="1150"/>
                  </a:cubicBezTo>
                  <a:cubicBezTo>
                    <a:pt x="1215" y="1105"/>
                    <a:pt x="1215" y="1105"/>
                    <a:pt x="1215" y="1105"/>
                  </a:cubicBezTo>
                  <a:cubicBezTo>
                    <a:pt x="1214" y="1105"/>
                    <a:pt x="1214" y="1104"/>
                    <a:pt x="1213" y="1104"/>
                  </a:cubicBezTo>
                  <a:cubicBezTo>
                    <a:pt x="1152" y="1058"/>
                    <a:pt x="1152" y="1058"/>
                    <a:pt x="1152" y="1058"/>
                  </a:cubicBezTo>
                  <a:cubicBezTo>
                    <a:pt x="1151" y="1057"/>
                    <a:pt x="1149" y="1057"/>
                    <a:pt x="1148" y="1056"/>
                  </a:cubicBezTo>
                  <a:cubicBezTo>
                    <a:pt x="1089" y="1030"/>
                    <a:pt x="1089" y="1030"/>
                    <a:pt x="1089" y="1030"/>
                  </a:cubicBezTo>
                  <a:cubicBezTo>
                    <a:pt x="1087" y="1029"/>
                    <a:pt x="1085" y="1028"/>
                    <a:pt x="1083" y="1028"/>
                  </a:cubicBezTo>
                  <a:cubicBezTo>
                    <a:pt x="1041" y="1023"/>
                    <a:pt x="1041" y="1023"/>
                    <a:pt x="1041" y="1023"/>
                  </a:cubicBezTo>
                  <a:cubicBezTo>
                    <a:pt x="1036" y="1023"/>
                    <a:pt x="1030" y="1024"/>
                    <a:pt x="1026" y="1028"/>
                  </a:cubicBezTo>
                  <a:cubicBezTo>
                    <a:pt x="1001" y="1048"/>
                    <a:pt x="1001" y="1048"/>
                    <a:pt x="1001" y="1048"/>
                  </a:cubicBezTo>
                  <a:cubicBezTo>
                    <a:pt x="999" y="1050"/>
                    <a:pt x="997" y="1053"/>
                    <a:pt x="996" y="1055"/>
                  </a:cubicBezTo>
                  <a:cubicBezTo>
                    <a:pt x="987" y="1075"/>
                    <a:pt x="987" y="1075"/>
                    <a:pt x="987" y="1075"/>
                  </a:cubicBezTo>
                  <a:cubicBezTo>
                    <a:pt x="983" y="1082"/>
                    <a:pt x="985" y="1091"/>
                    <a:pt x="991" y="1097"/>
                  </a:cubicBezTo>
                  <a:cubicBezTo>
                    <a:pt x="996" y="1103"/>
                    <a:pt x="996" y="1103"/>
                    <a:pt x="996" y="1103"/>
                  </a:cubicBezTo>
                  <a:cubicBezTo>
                    <a:pt x="997" y="1104"/>
                    <a:pt x="999" y="1105"/>
                    <a:pt x="1000" y="1106"/>
                  </a:cubicBezTo>
                  <a:cubicBezTo>
                    <a:pt x="1027" y="1122"/>
                    <a:pt x="1027" y="1122"/>
                    <a:pt x="1027" y="1122"/>
                  </a:cubicBezTo>
                  <a:cubicBezTo>
                    <a:pt x="1068" y="1144"/>
                    <a:pt x="1068" y="1144"/>
                    <a:pt x="1068" y="1144"/>
                  </a:cubicBezTo>
                  <a:cubicBezTo>
                    <a:pt x="1068" y="1145"/>
                    <a:pt x="1069" y="1145"/>
                    <a:pt x="1070" y="1146"/>
                  </a:cubicBezTo>
                  <a:cubicBezTo>
                    <a:pt x="1107" y="1173"/>
                    <a:pt x="1107" y="1173"/>
                    <a:pt x="1107" y="1173"/>
                  </a:cubicBezTo>
                  <a:cubicBezTo>
                    <a:pt x="1108" y="1173"/>
                    <a:pt x="1109" y="1174"/>
                    <a:pt x="1110" y="1175"/>
                  </a:cubicBezTo>
                  <a:cubicBezTo>
                    <a:pt x="1144" y="1210"/>
                    <a:pt x="1144" y="1210"/>
                    <a:pt x="1144" y="1210"/>
                  </a:cubicBezTo>
                  <a:cubicBezTo>
                    <a:pt x="1180" y="1244"/>
                    <a:pt x="1180" y="1244"/>
                    <a:pt x="1180" y="1244"/>
                  </a:cubicBezTo>
                  <a:cubicBezTo>
                    <a:pt x="1213" y="1278"/>
                    <a:pt x="1213" y="1278"/>
                    <a:pt x="1213" y="1278"/>
                  </a:cubicBezTo>
                  <a:cubicBezTo>
                    <a:pt x="1214" y="1279"/>
                    <a:pt x="1214" y="1279"/>
                    <a:pt x="1215" y="1279"/>
                  </a:cubicBezTo>
                  <a:cubicBezTo>
                    <a:pt x="1249" y="1320"/>
                    <a:pt x="1249" y="1320"/>
                    <a:pt x="1249" y="1320"/>
                  </a:cubicBezTo>
                  <a:cubicBezTo>
                    <a:pt x="1249" y="1320"/>
                    <a:pt x="1250" y="1321"/>
                    <a:pt x="1250" y="1322"/>
                  </a:cubicBezTo>
                  <a:cubicBezTo>
                    <a:pt x="1272" y="1355"/>
                    <a:pt x="1272" y="1355"/>
                    <a:pt x="1272" y="1355"/>
                  </a:cubicBezTo>
                  <a:cubicBezTo>
                    <a:pt x="1295" y="1388"/>
                    <a:pt x="1295" y="1388"/>
                    <a:pt x="1295" y="1388"/>
                  </a:cubicBezTo>
                  <a:cubicBezTo>
                    <a:pt x="1296" y="1390"/>
                    <a:pt x="1296" y="1391"/>
                    <a:pt x="1297" y="1393"/>
                  </a:cubicBezTo>
                  <a:cubicBezTo>
                    <a:pt x="1307" y="1423"/>
                    <a:pt x="1307" y="1423"/>
                    <a:pt x="1307" y="1423"/>
                  </a:cubicBezTo>
                  <a:cubicBezTo>
                    <a:pt x="1307" y="1425"/>
                    <a:pt x="1308" y="1426"/>
                    <a:pt x="1309" y="1428"/>
                  </a:cubicBezTo>
                  <a:cubicBezTo>
                    <a:pt x="1309" y="1428"/>
                    <a:pt x="1309" y="1428"/>
                    <a:pt x="1309" y="1428"/>
                  </a:cubicBezTo>
                  <a:cubicBezTo>
                    <a:pt x="1315" y="1437"/>
                    <a:pt x="1326" y="1440"/>
                    <a:pt x="1335" y="1435"/>
                  </a:cubicBezTo>
                  <a:cubicBezTo>
                    <a:pt x="1351" y="1428"/>
                    <a:pt x="1351" y="1428"/>
                    <a:pt x="1351" y="1428"/>
                  </a:cubicBezTo>
                  <a:cubicBezTo>
                    <a:pt x="1353" y="1426"/>
                    <a:pt x="1355" y="1425"/>
                    <a:pt x="1357" y="1422"/>
                  </a:cubicBezTo>
                  <a:cubicBezTo>
                    <a:pt x="1382" y="1393"/>
                    <a:pt x="1382" y="1393"/>
                    <a:pt x="1382" y="1393"/>
                  </a:cubicBezTo>
                  <a:cubicBezTo>
                    <a:pt x="1383" y="1391"/>
                    <a:pt x="1384" y="1389"/>
                    <a:pt x="1385" y="1387"/>
                  </a:cubicBezTo>
                  <a:cubicBezTo>
                    <a:pt x="1396" y="1355"/>
                    <a:pt x="1396" y="1355"/>
                    <a:pt x="1396" y="1355"/>
                  </a:cubicBezTo>
                  <a:lnTo>
                    <a:pt x="1390" y="1322"/>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8" name="Freeform 51"/>
            <p:cNvSpPr/>
            <p:nvPr/>
          </p:nvSpPr>
          <p:spPr bwMode="auto">
            <a:xfrm>
              <a:off x="3523244" y="3688070"/>
              <a:ext cx="493624" cy="1018187"/>
            </a:xfrm>
            <a:custGeom>
              <a:avLst/>
              <a:gdLst>
                <a:gd name="T0" fmla="*/ 896 w 930"/>
                <a:gd name="T1" fmla="*/ 427 h 1923"/>
                <a:gd name="T2" fmla="*/ 847 w 930"/>
                <a:gd name="T3" fmla="*/ 431 h 1923"/>
                <a:gd name="T4" fmla="*/ 839 w 930"/>
                <a:gd name="T5" fmla="*/ 380 h 1923"/>
                <a:gd name="T6" fmla="*/ 888 w 930"/>
                <a:gd name="T7" fmla="*/ 369 h 1923"/>
                <a:gd name="T8" fmla="*/ 836 w 930"/>
                <a:gd name="T9" fmla="*/ 244 h 1923"/>
                <a:gd name="T10" fmla="*/ 794 w 930"/>
                <a:gd name="T11" fmla="*/ 269 h 1923"/>
                <a:gd name="T12" fmla="*/ 765 w 930"/>
                <a:gd name="T13" fmla="*/ 226 h 1923"/>
                <a:gd name="T14" fmla="*/ 804 w 930"/>
                <a:gd name="T15" fmla="*/ 195 h 1923"/>
                <a:gd name="T16" fmla="*/ 703 w 930"/>
                <a:gd name="T17" fmla="*/ 105 h 1923"/>
                <a:gd name="T18" fmla="*/ 676 w 930"/>
                <a:gd name="T19" fmla="*/ 145 h 1923"/>
                <a:gd name="T20" fmla="*/ 631 w 930"/>
                <a:gd name="T21" fmla="*/ 120 h 1923"/>
                <a:gd name="T22" fmla="*/ 653 w 930"/>
                <a:gd name="T23" fmla="*/ 75 h 1923"/>
                <a:gd name="T24" fmla="*/ 522 w 930"/>
                <a:gd name="T25" fmla="*/ 37 h 1923"/>
                <a:gd name="T26" fmla="*/ 516 w 930"/>
                <a:gd name="T27" fmla="*/ 86 h 1923"/>
                <a:gd name="T28" fmla="*/ 465 w 930"/>
                <a:gd name="T29" fmla="*/ 82 h 1923"/>
                <a:gd name="T30" fmla="*/ 464 w 930"/>
                <a:gd name="T31" fmla="*/ 82 h 1923"/>
                <a:gd name="T32" fmla="*/ 464 w 930"/>
                <a:gd name="T33" fmla="*/ 32 h 1923"/>
                <a:gd name="T34" fmla="*/ 330 w 930"/>
                <a:gd name="T35" fmla="*/ 55 h 1923"/>
                <a:gd name="T36" fmla="*/ 346 w 930"/>
                <a:gd name="T37" fmla="*/ 101 h 1923"/>
                <a:gd name="T38" fmla="*/ 298 w 930"/>
                <a:gd name="T39" fmla="*/ 120 h 1923"/>
                <a:gd name="T40" fmla="*/ 276 w 930"/>
                <a:gd name="T41" fmla="*/ 75 h 1923"/>
                <a:gd name="T42" fmla="*/ 165 w 930"/>
                <a:gd name="T43" fmla="*/ 154 h 1923"/>
                <a:gd name="T44" fmla="*/ 199 w 930"/>
                <a:gd name="T45" fmla="*/ 189 h 1923"/>
                <a:gd name="T46" fmla="*/ 164 w 930"/>
                <a:gd name="T47" fmla="*/ 227 h 1923"/>
                <a:gd name="T48" fmla="*/ 125 w 930"/>
                <a:gd name="T49" fmla="*/ 196 h 1923"/>
                <a:gd name="T50" fmla="*/ 59 w 930"/>
                <a:gd name="T51" fmla="*/ 315 h 1923"/>
                <a:gd name="T52" fmla="*/ 105 w 930"/>
                <a:gd name="T53" fmla="*/ 332 h 1923"/>
                <a:gd name="T54" fmla="*/ 90 w 930"/>
                <a:gd name="T55" fmla="*/ 381 h 1923"/>
                <a:gd name="T56" fmla="*/ 41 w 930"/>
                <a:gd name="T57" fmla="*/ 370 h 1923"/>
                <a:gd name="T58" fmla="*/ 34 w 930"/>
                <a:gd name="T59" fmla="*/ 506 h 1923"/>
                <a:gd name="T60" fmla="*/ 82 w 930"/>
                <a:gd name="T61" fmla="*/ 501 h 1923"/>
                <a:gd name="T62" fmla="*/ 90 w 930"/>
                <a:gd name="T63" fmla="*/ 552 h 1923"/>
                <a:gd name="T64" fmla="*/ 41 w 930"/>
                <a:gd name="T65" fmla="*/ 564 h 1923"/>
                <a:gd name="T66" fmla="*/ 94 w 930"/>
                <a:gd name="T67" fmla="*/ 689 h 1923"/>
                <a:gd name="T68" fmla="*/ 135 w 930"/>
                <a:gd name="T69" fmla="*/ 664 h 1923"/>
                <a:gd name="T70" fmla="*/ 165 w 930"/>
                <a:gd name="T71" fmla="*/ 706 h 1923"/>
                <a:gd name="T72" fmla="*/ 125 w 930"/>
                <a:gd name="T73" fmla="*/ 738 h 1923"/>
                <a:gd name="T74" fmla="*/ 222 w 930"/>
                <a:gd name="T75" fmla="*/ 829 h 1923"/>
                <a:gd name="T76" fmla="*/ 124 w 930"/>
                <a:gd name="T77" fmla="*/ 1896 h 1923"/>
                <a:gd name="T78" fmla="*/ 290 w 930"/>
                <a:gd name="T79" fmla="*/ 1720 h 1923"/>
                <a:gd name="T80" fmla="*/ 421 w 930"/>
                <a:gd name="T81" fmla="*/ 1923 h 1923"/>
                <a:gd name="T82" fmla="*/ 472 w 930"/>
                <a:gd name="T83" fmla="*/ 1370 h 1923"/>
                <a:gd name="T84" fmla="*/ 554 w 930"/>
                <a:gd name="T85" fmla="*/ 1898 h 1923"/>
                <a:gd name="T86" fmla="*/ 672 w 930"/>
                <a:gd name="T87" fmla="*/ 1687 h 1923"/>
                <a:gd name="T88" fmla="*/ 849 w 930"/>
                <a:gd name="T89" fmla="*/ 1852 h 1923"/>
                <a:gd name="T90" fmla="*/ 694 w 930"/>
                <a:gd name="T91" fmla="*/ 856 h 1923"/>
                <a:gd name="T92" fmla="*/ 764 w 930"/>
                <a:gd name="T93" fmla="*/ 778 h 1923"/>
                <a:gd name="T94" fmla="*/ 730 w 930"/>
                <a:gd name="T95" fmla="*/ 743 h 1923"/>
                <a:gd name="T96" fmla="*/ 765 w 930"/>
                <a:gd name="T97" fmla="*/ 705 h 1923"/>
                <a:gd name="T98" fmla="*/ 805 w 930"/>
                <a:gd name="T99" fmla="*/ 737 h 1923"/>
                <a:gd name="T100" fmla="*/ 870 w 930"/>
                <a:gd name="T101" fmla="*/ 618 h 1923"/>
                <a:gd name="T102" fmla="*/ 824 w 930"/>
                <a:gd name="T103" fmla="*/ 601 h 1923"/>
                <a:gd name="T104" fmla="*/ 839 w 930"/>
                <a:gd name="T105" fmla="*/ 551 h 1923"/>
                <a:gd name="T106" fmla="*/ 888 w 930"/>
                <a:gd name="T107" fmla="*/ 562 h 1923"/>
                <a:gd name="T108" fmla="*/ 896 w 930"/>
                <a:gd name="T109" fmla="*/ 427 h 1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30" h="1923">
                  <a:moveTo>
                    <a:pt x="896" y="427"/>
                  </a:moveTo>
                  <a:cubicBezTo>
                    <a:pt x="847" y="431"/>
                    <a:pt x="847" y="431"/>
                    <a:pt x="847" y="431"/>
                  </a:cubicBezTo>
                  <a:cubicBezTo>
                    <a:pt x="846" y="414"/>
                    <a:pt x="843" y="397"/>
                    <a:pt x="839" y="380"/>
                  </a:cubicBezTo>
                  <a:cubicBezTo>
                    <a:pt x="888" y="369"/>
                    <a:pt x="888" y="369"/>
                    <a:pt x="888" y="369"/>
                  </a:cubicBezTo>
                  <a:cubicBezTo>
                    <a:pt x="917" y="351"/>
                    <a:pt x="873" y="242"/>
                    <a:pt x="836" y="244"/>
                  </a:cubicBezTo>
                  <a:cubicBezTo>
                    <a:pt x="794" y="269"/>
                    <a:pt x="794" y="269"/>
                    <a:pt x="794" y="269"/>
                  </a:cubicBezTo>
                  <a:cubicBezTo>
                    <a:pt x="785" y="254"/>
                    <a:pt x="775" y="240"/>
                    <a:pt x="765" y="226"/>
                  </a:cubicBezTo>
                  <a:cubicBezTo>
                    <a:pt x="804" y="195"/>
                    <a:pt x="804" y="195"/>
                    <a:pt x="804" y="195"/>
                  </a:cubicBezTo>
                  <a:cubicBezTo>
                    <a:pt x="822" y="166"/>
                    <a:pt x="735" y="87"/>
                    <a:pt x="703" y="105"/>
                  </a:cubicBezTo>
                  <a:cubicBezTo>
                    <a:pt x="676" y="145"/>
                    <a:pt x="676" y="145"/>
                    <a:pt x="676" y="145"/>
                  </a:cubicBezTo>
                  <a:cubicBezTo>
                    <a:pt x="661" y="136"/>
                    <a:pt x="646" y="127"/>
                    <a:pt x="631" y="120"/>
                  </a:cubicBezTo>
                  <a:cubicBezTo>
                    <a:pt x="653" y="75"/>
                    <a:pt x="653" y="75"/>
                    <a:pt x="653" y="75"/>
                  </a:cubicBezTo>
                  <a:cubicBezTo>
                    <a:pt x="656" y="41"/>
                    <a:pt x="544" y="7"/>
                    <a:pt x="522" y="37"/>
                  </a:cubicBezTo>
                  <a:cubicBezTo>
                    <a:pt x="516" y="86"/>
                    <a:pt x="516" y="86"/>
                    <a:pt x="516" y="86"/>
                  </a:cubicBezTo>
                  <a:cubicBezTo>
                    <a:pt x="499" y="83"/>
                    <a:pt x="482" y="82"/>
                    <a:pt x="465" y="82"/>
                  </a:cubicBezTo>
                  <a:cubicBezTo>
                    <a:pt x="464" y="82"/>
                    <a:pt x="464" y="82"/>
                    <a:pt x="464" y="82"/>
                  </a:cubicBezTo>
                  <a:cubicBezTo>
                    <a:pt x="464" y="32"/>
                    <a:pt x="464" y="32"/>
                    <a:pt x="464" y="32"/>
                  </a:cubicBezTo>
                  <a:cubicBezTo>
                    <a:pt x="453" y="0"/>
                    <a:pt x="337" y="19"/>
                    <a:pt x="330" y="55"/>
                  </a:cubicBezTo>
                  <a:cubicBezTo>
                    <a:pt x="346" y="101"/>
                    <a:pt x="346" y="101"/>
                    <a:pt x="346" y="101"/>
                  </a:cubicBezTo>
                  <a:cubicBezTo>
                    <a:pt x="329" y="107"/>
                    <a:pt x="313" y="113"/>
                    <a:pt x="298" y="120"/>
                  </a:cubicBezTo>
                  <a:cubicBezTo>
                    <a:pt x="276" y="75"/>
                    <a:pt x="276" y="75"/>
                    <a:pt x="276" y="75"/>
                  </a:cubicBezTo>
                  <a:cubicBezTo>
                    <a:pt x="251" y="51"/>
                    <a:pt x="155" y="118"/>
                    <a:pt x="165" y="154"/>
                  </a:cubicBezTo>
                  <a:cubicBezTo>
                    <a:pt x="199" y="189"/>
                    <a:pt x="199" y="189"/>
                    <a:pt x="199" y="189"/>
                  </a:cubicBezTo>
                  <a:cubicBezTo>
                    <a:pt x="187" y="201"/>
                    <a:pt x="175" y="214"/>
                    <a:pt x="164" y="227"/>
                  </a:cubicBezTo>
                  <a:cubicBezTo>
                    <a:pt x="125" y="196"/>
                    <a:pt x="125" y="196"/>
                    <a:pt x="125" y="196"/>
                  </a:cubicBezTo>
                  <a:cubicBezTo>
                    <a:pt x="92" y="185"/>
                    <a:pt x="35" y="287"/>
                    <a:pt x="59" y="315"/>
                  </a:cubicBezTo>
                  <a:cubicBezTo>
                    <a:pt x="105" y="332"/>
                    <a:pt x="105" y="332"/>
                    <a:pt x="105" y="332"/>
                  </a:cubicBezTo>
                  <a:cubicBezTo>
                    <a:pt x="99" y="348"/>
                    <a:pt x="94" y="364"/>
                    <a:pt x="90" y="381"/>
                  </a:cubicBezTo>
                  <a:cubicBezTo>
                    <a:pt x="41" y="370"/>
                    <a:pt x="41" y="370"/>
                    <a:pt x="41" y="370"/>
                  </a:cubicBezTo>
                  <a:cubicBezTo>
                    <a:pt x="7" y="374"/>
                    <a:pt x="0" y="491"/>
                    <a:pt x="34" y="506"/>
                  </a:cubicBezTo>
                  <a:cubicBezTo>
                    <a:pt x="82" y="501"/>
                    <a:pt x="82" y="501"/>
                    <a:pt x="82" y="501"/>
                  </a:cubicBezTo>
                  <a:cubicBezTo>
                    <a:pt x="84" y="519"/>
                    <a:pt x="87" y="536"/>
                    <a:pt x="90" y="552"/>
                  </a:cubicBezTo>
                  <a:cubicBezTo>
                    <a:pt x="41" y="564"/>
                    <a:pt x="41" y="564"/>
                    <a:pt x="41" y="564"/>
                  </a:cubicBezTo>
                  <a:cubicBezTo>
                    <a:pt x="12" y="582"/>
                    <a:pt x="57" y="691"/>
                    <a:pt x="94" y="689"/>
                  </a:cubicBezTo>
                  <a:cubicBezTo>
                    <a:pt x="135" y="664"/>
                    <a:pt x="135" y="664"/>
                    <a:pt x="135" y="664"/>
                  </a:cubicBezTo>
                  <a:cubicBezTo>
                    <a:pt x="144" y="678"/>
                    <a:pt x="154" y="693"/>
                    <a:pt x="165" y="706"/>
                  </a:cubicBezTo>
                  <a:cubicBezTo>
                    <a:pt x="125" y="738"/>
                    <a:pt x="125" y="738"/>
                    <a:pt x="125" y="738"/>
                  </a:cubicBezTo>
                  <a:cubicBezTo>
                    <a:pt x="108" y="765"/>
                    <a:pt x="186" y="838"/>
                    <a:pt x="222" y="829"/>
                  </a:cubicBezTo>
                  <a:cubicBezTo>
                    <a:pt x="124" y="1896"/>
                    <a:pt x="124" y="1896"/>
                    <a:pt x="124" y="1896"/>
                  </a:cubicBezTo>
                  <a:cubicBezTo>
                    <a:pt x="290" y="1720"/>
                    <a:pt x="290" y="1720"/>
                    <a:pt x="290" y="1720"/>
                  </a:cubicBezTo>
                  <a:cubicBezTo>
                    <a:pt x="421" y="1923"/>
                    <a:pt x="421" y="1923"/>
                    <a:pt x="421" y="1923"/>
                  </a:cubicBezTo>
                  <a:cubicBezTo>
                    <a:pt x="472" y="1370"/>
                    <a:pt x="472" y="1370"/>
                    <a:pt x="472" y="1370"/>
                  </a:cubicBezTo>
                  <a:cubicBezTo>
                    <a:pt x="554" y="1898"/>
                    <a:pt x="554" y="1898"/>
                    <a:pt x="554" y="1898"/>
                  </a:cubicBezTo>
                  <a:cubicBezTo>
                    <a:pt x="672" y="1687"/>
                    <a:pt x="672" y="1687"/>
                    <a:pt x="672" y="1687"/>
                  </a:cubicBezTo>
                  <a:cubicBezTo>
                    <a:pt x="849" y="1852"/>
                    <a:pt x="849" y="1852"/>
                    <a:pt x="849" y="1852"/>
                  </a:cubicBezTo>
                  <a:cubicBezTo>
                    <a:pt x="694" y="856"/>
                    <a:pt x="694" y="856"/>
                    <a:pt x="694" y="856"/>
                  </a:cubicBezTo>
                  <a:cubicBezTo>
                    <a:pt x="729" y="841"/>
                    <a:pt x="771" y="803"/>
                    <a:pt x="764" y="778"/>
                  </a:cubicBezTo>
                  <a:cubicBezTo>
                    <a:pt x="730" y="743"/>
                    <a:pt x="730" y="743"/>
                    <a:pt x="730" y="743"/>
                  </a:cubicBezTo>
                  <a:cubicBezTo>
                    <a:pt x="743" y="731"/>
                    <a:pt x="755" y="719"/>
                    <a:pt x="765" y="705"/>
                  </a:cubicBezTo>
                  <a:cubicBezTo>
                    <a:pt x="805" y="737"/>
                    <a:pt x="805" y="737"/>
                    <a:pt x="805" y="737"/>
                  </a:cubicBezTo>
                  <a:cubicBezTo>
                    <a:pt x="837" y="748"/>
                    <a:pt x="894" y="645"/>
                    <a:pt x="870" y="618"/>
                  </a:cubicBezTo>
                  <a:cubicBezTo>
                    <a:pt x="824" y="601"/>
                    <a:pt x="824" y="601"/>
                    <a:pt x="824" y="601"/>
                  </a:cubicBezTo>
                  <a:cubicBezTo>
                    <a:pt x="830" y="585"/>
                    <a:pt x="835" y="568"/>
                    <a:pt x="839" y="551"/>
                  </a:cubicBezTo>
                  <a:cubicBezTo>
                    <a:pt x="888" y="562"/>
                    <a:pt x="888" y="562"/>
                    <a:pt x="888" y="562"/>
                  </a:cubicBezTo>
                  <a:cubicBezTo>
                    <a:pt x="922" y="558"/>
                    <a:pt x="930" y="441"/>
                    <a:pt x="896" y="42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89" name="Freeform 52"/>
            <p:cNvSpPr>
              <a:spLocks noEditPoints="1"/>
            </p:cNvSpPr>
            <p:nvPr/>
          </p:nvSpPr>
          <p:spPr bwMode="auto">
            <a:xfrm>
              <a:off x="8205564" y="3415197"/>
              <a:ext cx="817225" cy="591178"/>
            </a:xfrm>
            <a:custGeom>
              <a:avLst/>
              <a:gdLst>
                <a:gd name="T0" fmla="*/ 1540 w 1540"/>
                <a:gd name="T1" fmla="*/ 456 h 1116"/>
                <a:gd name="T2" fmla="*/ 1408 w 1540"/>
                <a:gd name="T3" fmla="*/ 1116 h 1116"/>
                <a:gd name="T4" fmla="*/ 0 w 1540"/>
                <a:gd name="T5" fmla="*/ 981 h 1116"/>
                <a:gd name="T6" fmla="*/ 684 w 1540"/>
                <a:gd name="T7" fmla="*/ 456 h 1116"/>
                <a:gd name="T8" fmla="*/ 630 w 1540"/>
                <a:gd name="T9" fmla="*/ 592 h 1116"/>
                <a:gd name="T10" fmla="*/ 632 w 1540"/>
                <a:gd name="T11" fmla="*/ 677 h 1116"/>
                <a:gd name="T12" fmla="*/ 634 w 1540"/>
                <a:gd name="T13" fmla="*/ 688 h 1116"/>
                <a:gd name="T14" fmla="*/ 640 w 1540"/>
                <a:gd name="T15" fmla="*/ 709 h 1116"/>
                <a:gd name="T16" fmla="*/ 643 w 1540"/>
                <a:gd name="T17" fmla="*/ 723 h 1116"/>
                <a:gd name="T18" fmla="*/ 668 w 1540"/>
                <a:gd name="T19" fmla="*/ 776 h 1116"/>
                <a:gd name="T20" fmla="*/ 677 w 1540"/>
                <a:gd name="T21" fmla="*/ 791 h 1116"/>
                <a:gd name="T22" fmla="*/ 692 w 1540"/>
                <a:gd name="T23" fmla="*/ 814 h 1116"/>
                <a:gd name="T24" fmla="*/ 696 w 1540"/>
                <a:gd name="T25" fmla="*/ 819 h 1116"/>
                <a:gd name="T26" fmla="*/ 700 w 1540"/>
                <a:gd name="T27" fmla="*/ 825 h 1116"/>
                <a:gd name="T28" fmla="*/ 709 w 1540"/>
                <a:gd name="T29" fmla="*/ 833 h 1116"/>
                <a:gd name="T30" fmla="*/ 716 w 1540"/>
                <a:gd name="T31" fmla="*/ 838 h 1116"/>
                <a:gd name="T32" fmla="*/ 736 w 1540"/>
                <a:gd name="T33" fmla="*/ 857 h 1116"/>
                <a:gd name="T34" fmla="*/ 747 w 1540"/>
                <a:gd name="T35" fmla="*/ 866 h 1116"/>
                <a:gd name="T36" fmla="*/ 786 w 1540"/>
                <a:gd name="T37" fmla="*/ 890 h 1116"/>
                <a:gd name="T38" fmla="*/ 795 w 1540"/>
                <a:gd name="T39" fmla="*/ 895 h 1116"/>
                <a:gd name="T40" fmla="*/ 923 w 1540"/>
                <a:gd name="T41" fmla="*/ 924 h 1116"/>
                <a:gd name="T42" fmla="*/ 1132 w 1540"/>
                <a:gd name="T43" fmla="*/ 838 h 1116"/>
                <a:gd name="T44" fmla="*/ 1219 w 1540"/>
                <a:gd name="T45" fmla="*/ 629 h 1116"/>
                <a:gd name="T46" fmla="*/ 1163 w 1540"/>
                <a:gd name="T47" fmla="*/ 456 h 1116"/>
                <a:gd name="T48" fmla="*/ 741 w 1540"/>
                <a:gd name="T49" fmla="*/ 120 h 1116"/>
                <a:gd name="T50" fmla="*/ 284 w 1540"/>
                <a:gd name="T51" fmla="*/ 0 h 1116"/>
                <a:gd name="T52" fmla="*/ 130 w 1540"/>
                <a:gd name="T53" fmla="*/ 120 h 1116"/>
                <a:gd name="T54" fmla="*/ 0 w 1540"/>
                <a:gd name="T55" fmla="*/ 424 h 1116"/>
                <a:gd name="T56" fmla="*/ 715 w 1540"/>
                <a:gd name="T57" fmla="*/ 418 h 1116"/>
                <a:gd name="T58" fmla="*/ 923 w 1540"/>
                <a:gd name="T59" fmla="*/ 333 h 1116"/>
                <a:gd name="T60" fmla="*/ 1132 w 1540"/>
                <a:gd name="T61" fmla="*/ 419 h 1116"/>
                <a:gd name="T62" fmla="*/ 1540 w 1540"/>
                <a:gd name="T63" fmla="*/ 424 h 1116"/>
                <a:gd name="T64" fmla="*/ 1413 w 1540"/>
                <a:gd name="T65" fmla="*/ 120 h 1116"/>
                <a:gd name="T66" fmla="*/ 700 w 1540"/>
                <a:gd name="T67" fmla="*/ 630 h 1116"/>
                <a:gd name="T68" fmla="*/ 922 w 1540"/>
                <a:gd name="T69" fmla="*/ 852 h 1116"/>
                <a:gd name="T70" fmla="*/ 936 w 1540"/>
                <a:gd name="T71" fmla="*/ 851 h 1116"/>
                <a:gd name="T72" fmla="*/ 967 w 1540"/>
                <a:gd name="T73" fmla="*/ 847 h 1116"/>
                <a:gd name="T74" fmla="*/ 980 w 1540"/>
                <a:gd name="T75" fmla="*/ 844 h 1116"/>
                <a:gd name="T76" fmla="*/ 1144 w 1540"/>
                <a:gd name="T77" fmla="*/ 630 h 1116"/>
                <a:gd name="T78" fmla="*/ 1118 w 1540"/>
                <a:gd name="T79" fmla="*/ 527 h 1116"/>
                <a:gd name="T80" fmla="*/ 1112 w 1540"/>
                <a:gd name="T81" fmla="*/ 516 h 1116"/>
                <a:gd name="T82" fmla="*/ 1107 w 1540"/>
                <a:gd name="T83" fmla="*/ 508 h 1116"/>
                <a:gd name="T84" fmla="*/ 1061 w 1540"/>
                <a:gd name="T85" fmla="*/ 456 h 1116"/>
                <a:gd name="T86" fmla="*/ 1061 w 1540"/>
                <a:gd name="T87" fmla="*/ 456 h 1116"/>
                <a:gd name="T88" fmla="*/ 1021 w 1540"/>
                <a:gd name="T89" fmla="*/ 431 h 1116"/>
                <a:gd name="T90" fmla="*/ 1021 w 1540"/>
                <a:gd name="T91" fmla="*/ 431 h 1116"/>
                <a:gd name="T92" fmla="*/ 922 w 1540"/>
                <a:gd name="T93" fmla="*/ 408 h 1116"/>
                <a:gd name="T94" fmla="*/ 783 w 1540"/>
                <a:gd name="T95" fmla="*/ 457 h 1116"/>
                <a:gd name="T96" fmla="*/ 735 w 1540"/>
                <a:gd name="T97" fmla="*/ 508 h 1116"/>
                <a:gd name="T98" fmla="*/ 728 w 1540"/>
                <a:gd name="T99" fmla="*/ 516 h 1116"/>
                <a:gd name="T100" fmla="*/ 726 w 1540"/>
                <a:gd name="T101" fmla="*/ 527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40" h="1116">
                  <a:moveTo>
                    <a:pt x="1163" y="456"/>
                  </a:moveTo>
                  <a:cubicBezTo>
                    <a:pt x="1540" y="456"/>
                    <a:pt x="1540" y="456"/>
                    <a:pt x="1540" y="456"/>
                  </a:cubicBezTo>
                  <a:cubicBezTo>
                    <a:pt x="1540" y="981"/>
                    <a:pt x="1540" y="981"/>
                    <a:pt x="1540" y="981"/>
                  </a:cubicBezTo>
                  <a:cubicBezTo>
                    <a:pt x="1540" y="1055"/>
                    <a:pt x="1482" y="1116"/>
                    <a:pt x="1408" y="1116"/>
                  </a:cubicBezTo>
                  <a:cubicBezTo>
                    <a:pt x="136" y="1116"/>
                    <a:pt x="136" y="1116"/>
                    <a:pt x="136" y="1116"/>
                  </a:cubicBezTo>
                  <a:cubicBezTo>
                    <a:pt x="61" y="1116"/>
                    <a:pt x="0" y="1055"/>
                    <a:pt x="0" y="981"/>
                  </a:cubicBezTo>
                  <a:cubicBezTo>
                    <a:pt x="0" y="456"/>
                    <a:pt x="0" y="456"/>
                    <a:pt x="0" y="456"/>
                  </a:cubicBezTo>
                  <a:cubicBezTo>
                    <a:pt x="684" y="456"/>
                    <a:pt x="684" y="456"/>
                    <a:pt x="684" y="456"/>
                  </a:cubicBezTo>
                  <a:cubicBezTo>
                    <a:pt x="671" y="476"/>
                    <a:pt x="660" y="493"/>
                    <a:pt x="651" y="514"/>
                  </a:cubicBezTo>
                  <a:cubicBezTo>
                    <a:pt x="641" y="539"/>
                    <a:pt x="634" y="565"/>
                    <a:pt x="630" y="592"/>
                  </a:cubicBezTo>
                  <a:cubicBezTo>
                    <a:pt x="629" y="604"/>
                    <a:pt x="628" y="617"/>
                    <a:pt x="628" y="629"/>
                  </a:cubicBezTo>
                  <a:cubicBezTo>
                    <a:pt x="628" y="645"/>
                    <a:pt x="630" y="661"/>
                    <a:pt x="632" y="677"/>
                  </a:cubicBezTo>
                  <a:cubicBezTo>
                    <a:pt x="633" y="679"/>
                    <a:pt x="633" y="682"/>
                    <a:pt x="634" y="684"/>
                  </a:cubicBezTo>
                  <a:cubicBezTo>
                    <a:pt x="634" y="685"/>
                    <a:pt x="634" y="687"/>
                    <a:pt x="634" y="688"/>
                  </a:cubicBezTo>
                  <a:cubicBezTo>
                    <a:pt x="636" y="695"/>
                    <a:pt x="640" y="702"/>
                    <a:pt x="640" y="709"/>
                  </a:cubicBezTo>
                  <a:cubicBezTo>
                    <a:pt x="640" y="709"/>
                    <a:pt x="640" y="709"/>
                    <a:pt x="640" y="709"/>
                  </a:cubicBezTo>
                  <a:cubicBezTo>
                    <a:pt x="640" y="712"/>
                    <a:pt x="641" y="714"/>
                    <a:pt x="642" y="716"/>
                  </a:cubicBezTo>
                  <a:cubicBezTo>
                    <a:pt x="642" y="719"/>
                    <a:pt x="642" y="721"/>
                    <a:pt x="643" y="723"/>
                  </a:cubicBezTo>
                  <a:cubicBezTo>
                    <a:pt x="646" y="730"/>
                    <a:pt x="649" y="737"/>
                    <a:pt x="652" y="744"/>
                  </a:cubicBezTo>
                  <a:cubicBezTo>
                    <a:pt x="656" y="755"/>
                    <a:pt x="664" y="766"/>
                    <a:pt x="668" y="776"/>
                  </a:cubicBezTo>
                  <a:cubicBezTo>
                    <a:pt x="668" y="776"/>
                    <a:pt x="668" y="776"/>
                    <a:pt x="668" y="776"/>
                  </a:cubicBezTo>
                  <a:cubicBezTo>
                    <a:pt x="668" y="781"/>
                    <a:pt x="674" y="786"/>
                    <a:pt x="677" y="791"/>
                  </a:cubicBezTo>
                  <a:cubicBezTo>
                    <a:pt x="681" y="797"/>
                    <a:pt x="684" y="803"/>
                    <a:pt x="688" y="808"/>
                  </a:cubicBezTo>
                  <a:cubicBezTo>
                    <a:pt x="690" y="810"/>
                    <a:pt x="692" y="812"/>
                    <a:pt x="692" y="814"/>
                  </a:cubicBezTo>
                  <a:cubicBezTo>
                    <a:pt x="692" y="814"/>
                    <a:pt x="692" y="814"/>
                    <a:pt x="692" y="814"/>
                  </a:cubicBezTo>
                  <a:cubicBezTo>
                    <a:pt x="692" y="816"/>
                    <a:pt x="696" y="818"/>
                    <a:pt x="696" y="819"/>
                  </a:cubicBezTo>
                  <a:cubicBezTo>
                    <a:pt x="696" y="819"/>
                    <a:pt x="696" y="819"/>
                    <a:pt x="696" y="819"/>
                  </a:cubicBezTo>
                  <a:cubicBezTo>
                    <a:pt x="700" y="821"/>
                    <a:pt x="700" y="823"/>
                    <a:pt x="700" y="825"/>
                  </a:cubicBezTo>
                  <a:cubicBezTo>
                    <a:pt x="700" y="825"/>
                    <a:pt x="700" y="825"/>
                    <a:pt x="700" y="825"/>
                  </a:cubicBezTo>
                  <a:cubicBezTo>
                    <a:pt x="708" y="828"/>
                    <a:pt x="707" y="830"/>
                    <a:pt x="709" y="833"/>
                  </a:cubicBezTo>
                  <a:cubicBezTo>
                    <a:pt x="711" y="834"/>
                    <a:pt x="716" y="836"/>
                    <a:pt x="716" y="838"/>
                  </a:cubicBezTo>
                  <a:cubicBezTo>
                    <a:pt x="716" y="838"/>
                    <a:pt x="716" y="838"/>
                    <a:pt x="716" y="838"/>
                  </a:cubicBezTo>
                  <a:cubicBezTo>
                    <a:pt x="716" y="842"/>
                    <a:pt x="724" y="846"/>
                    <a:pt x="728" y="850"/>
                  </a:cubicBezTo>
                  <a:cubicBezTo>
                    <a:pt x="731" y="852"/>
                    <a:pt x="733" y="855"/>
                    <a:pt x="736" y="857"/>
                  </a:cubicBezTo>
                  <a:cubicBezTo>
                    <a:pt x="738" y="859"/>
                    <a:pt x="740" y="860"/>
                    <a:pt x="741" y="862"/>
                  </a:cubicBezTo>
                  <a:cubicBezTo>
                    <a:pt x="743" y="863"/>
                    <a:pt x="745" y="864"/>
                    <a:pt x="747" y="866"/>
                  </a:cubicBezTo>
                  <a:cubicBezTo>
                    <a:pt x="748" y="867"/>
                    <a:pt x="749" y="867"/>
                    <a:pt x="750" y="868"/>
                  </a:cubicBezTo>
                  <a:cubicBezTo>
                    <a:pt x="761" y="876"/>
                    <a:pt x="773" y="884"/>
                    <a:pt x="786" y="890"/>
                  </a:cubicBezTo>
                  <a:cubicBezTo>
                    <a:pt x="787" y="891"/>
                    <a:pt x="788" y="892"/>
                    <a:pt x="789" y="892"/>
                  </a:cubicBezTo>
                  <a:cubicBezTo>
                    <a:pt x="791" y="893"/>
                    <a:pt x="793" y="894"/>
                    <a:pt x="795" y="895"/>
                  </a:cubicBezTo>
                  <a:cubicBezTo>
                    <a:pt x="800" y="897"/>
                    <a:pt x="804" y="899"/>
                    <a:pt x="808" y="901"/>
                  </a:cubicBezTo>
                  <a:cubicBezTo>
                    <a:pt x="845" y="917"/>
                    <a:pt x="884" y="924"/>
                    <a:pt x="923" y="924"/>
                  </a:cubicBezTo>
                  <a:cubicBezTo>
                    <a:pt x="963" y="924"/>
                    <a:pt x="1002" y="917"/>
                    <a:pt x="1038" y="901"/>
                  </a:cubicBezTo>
                  <a:cubicBezTo>
                    <a:pt x="1074" y="886"/>
                    <a:pt x="1105" y="865"/>
                    <a:pt x="1132" y="838"/>
                  </a:cubicBezTo>
                  <a:cubicBezTo>
                    <a:pt x="1159" y="811"/>
                    <a:pt x="1181" y="779"/>
                    <a:pt x="1196" y="744"/>
                  </a:cubicBezTo>
                  <a:cubicBezTo>
                    <a:pt x="1211" y="707"/>
                    <a:pt x="1219" y="669"/>
                    <a:pt x="1219" y="629"/>
                  </a:cubicBezTo>
                  <a:cubicBezTo>
                    <a:pt x="1219" y="589"/>
                    <a:pt x="1211" y="551"/>
                    <a:pt x="1196" y="514"/>
                  </a:cubicBezTo>
                  <a:cubicBezTo>
                    <a:pt x="1187" y="493"/>
                    <a:pt x="1176" y="476"/>
                    <a:pt x="1163" y="456"/>
                  </a:cubicBezTo>
                  <a:close/>
                  <a:moveTo>
                    <a:pt x="1413" y="120"/>
                  </a:moveTo>
                  <a:cubicBezTo>
                    <a:pt x="741" y="120"/>
                    <a:pt x="741" y="120"/>
                    <a:pt x="741" y="120"/>
                  </a:cubicBezTo>
                  <a:cubicBezTo>
                    <a:pt x="621" y="0"/>
                    <a:pt x="621" y="0"/>
                    <a:pt x="621" y="0"/>
                  </a:cubicBezTo>
                  <a:cubicBezTo>
                    <a:pt x="284" y="0"/>
                    <a:pt x="284" y="0"/>
                    <a:pt x="284" y="0"/>
                  </a:cubicBezTo>
                  <a:cubicBezTo>
                    <a:pt x="164" y="120"/>
                    <a:pt x="164" y="120"/>
                    <a:pt x="164" y="120"/>
                  </a:cubicBezTo>
                  <a:cubicBezTo>
                    <a:pt x="130" y="120"/>
                    <a:pt x="130" y="120"/>
                    <a:pt x="130" y="120"/>
                  </a:cubicBezTo>
                  <a:cubicBezTo>
                    <a:pt x="58" y="120"/>
                    <a:pt x="0" y="177"/>
                    <a:pt x="0" y="248"/>
                  </a:cubicBezTo>
                  <a:cubicBezTo>
                    <a:pt x="0" y="424"/>
                    <a:pt x="0" y="424"/>
                    <a:pt x="0" y="424"/>
                  </a:cubicBezTo>
                  <a:cubicBezTo>
                    <a:pt x="708" y="424"/>
                    <a:pt x="708" y="424"/>
                    <a:pt x="708" y="424"/>
                  </a:cubicBezTo>
                  <a:cubicBezTo>
                    <a:pt x="710" y="416"/>
                    <a:pt x="712" y="421"/>
                    <a:pt x="715" y="418"/>
                  </a:cubicBezTo>
                  <a:cubicBezTo>
                    <a:pt x="742" y="391"/>
                    <a:pt x="773" y="372"/>
                    <a:pt x="808" y="357"/>
                  </a:cubicBezTo>
                  <a:cubicBezTo>
                    <a:pt x="845" y="341"/>
                    <a:pt x="884" y="333"/>
                    <a:pt x="923" y="333"/>
                  </a:cubicBezTo>
                  <a:cubicBezTo>
                    <a:pt x="963" y="333"/>
                    <a:pt x="1002" y="341"/>
                    <a:pt x="1038" y="356"/>
                  </a:cubicBezTo>
                  <a:cubicBezTo>
                    <a:pt x="1074" y="371"/>
                    <a:pt x="1105" y="391"/>
                    <a:pt x="1132" y="419"/>
                  </a:cubicBezTo>
                  <a:cubicBezTo>
                    <a:pt x="1135" y="421"/>
                    <a:pt x="1137" y="416"/>
                    <a:pt x="1139" y="424"/>
                  </a:cubicBezTo>
                  <a:cubicBezTo>
                    <a:pt x="1540" y="424"/>
                    <a:pt x="1540" y="424"/>
                    <a:pt x="1540" y="424"/>
                  </a:cubicBezTo>
                  <a:cubicBezTo>
                    <a:pt x="1540" y="248"/>
                    <a:pt x="1540" y="248"/>
                    <a:pt x="1540" y="248"/>
                  </a:cubicBezTo>
                  <a:cubicBezTo>
                    <a:pt x="1540" y="177"/>
                    <a:pt x="1485" y="120"/>
                    <a:pt x="1413" y="120"/>
                  </a:cubicBezTo>
                  <a:close/>
                  <a:moveTo>
                    <a:pt x="701" y="614"/>
                  </a:moveTo>
                  <a:cubicBezTo>
                    <a:pt x="700" y="619"/>
                    <a:pt x="700" y="624"/>
                    <a:pt x="700" y="630"/>
                  </a:cubicBezTo>
                  <a:cubicBezTo>
                    <a:pt x="700" y="636"/>
                    <a:pt x="700" y="641"/>
                    <a:pt x="701" y="647"/>
                  </a:cubicBezTo>
                  <a:cubicBezTo>
                    <a:pt x="709" y="761"/>
                    <a:pt x="805" y="852"/>
                    <a:pt x="922" y="852"/>
                  </a:cubicBezTo>
                  <a:cubicBezTo>
                    <a:pt x="925" y="852"/>
                    <a:pt x="928" y="852"/>
                    <a:pt x="931" y="851"/>
                  </a:cubicBezTo>
                  <a:cubicBezTo>
                    <a:pt x="932" y="851"/>
                    <a:pt x="934" y="851"/>
                    <a:pt x="936" y="851"/>
                  </a:cubicBezTo>
                  <a:cubicBezTo>
                    <a:pt x="945" y="851"/>
                    <a:pt x="953" y="850"/>
                    <a:pt x="961" y="848"/>
                  </a:cubicBezTo>
                  <a:cubicBezTo>
                    <a:pt x="963" y="848"/>
                    <a:pt x="965" y="848"/>
                    <a:pt x="967" y="847"/>
                  </a:cubicBezTo>
                  <a:cubicBezTo>
                    <a:pt x="968" y="847"/>
                    <a:pt x="970" y="846"/>
                    <a:pt x="972" y="846"/>
                  </a:cubicBezTo>
                  <a:cubicBezTo>
                    <a:pt x="975" y="845"/>
                    <a:pt x="977" y="845"/>
                    <a:pt x="980" y="844"/>
                  </a:cubicBezTo>
                  <a:cubicBezTo>
                    <a:pt x="1069" y="820"/>
                    <a:pt x="1136" y="742"/>
                    <a:pt x="1143" y="647"/>
                  </a:cubicBezTo>
                  <a:cubicBezTo>
                    <a:pt x="1144" y="641"/>
                    <a:pt x="1144" y="636"/>
                    <a:pt x="1144" y="630"/>
                  </a:cubicBezTo>
                  <a:cubicBezTo>
                    <a:pt x="1144" y="624"/>
                    <a:pt x="1144" y="619"/>
                    <a:pt x="1143" y="614"/>
                  </a:cubicBezTo>
                  <a:cubicBezTo>
                    <a:pt x="1141" y="582"/>
                    <a:pt x="1132" y="553"/>
                    <a:pt x="1118" y="527"/>
                  </a:cubicBezTo>
                  <a:cubicBezTo>
                    <a:pt x="1118" y="526"/>
                    <a:pt x="1117" y="525"/>
                    <a:pt x="1117" y="524"/>
                  </a:cubicBezTo>
                  <a:cubicBezTo>
                    <a:pt x="1115" y="521"/>
                    <a:pt x="1112" y="519"/>
                    <a:pt x="1112" y="516"/>
                  </a:cubicBezTo>
                  <a:cubicBezTo>
                    <a:pt x="1112" y="516"/>
                    <a:pt x="1112" y="516"/>
                    <a:pt x="1112" y="516"/>
                  </a:cubicBezTo>
                  <a:cubicBezTo>
                    <a:pt x="1112" y="513"/>
                    <a:pt x="1109" y="511"/>
                    <a:pt x="1107" y="508"/>
                  </a:cubicBezTo>
                  <a:cubicBezTo>
                    <a:pt x="1106" y="506"/>
                    <a:pt x="1105" y="505"/>
                    <a:pt x="1104" y="503"/>
                  </a:cubicBezTo>
                  <a:cubicBezTo>
                    <a:pt x="1092" y="486"/>
                    <a:pt x="1077" y="470"/>
                    <a:pt x="1061" y="456"/>
                  </a:cubicBezTo>
                  <a:cubicBezTo>
                    <a:pt x="1061" y="456"/>
                    <a:pt x="1061" y="456"/>
                    <a:pt x="1061" y="456"/>
                  </a:cubicBezTo>
                  <a:cubicBezTo>
                    <a:pt x="1061" y="456"/>
                    <a:pt x="1061" y="456"/>
                    <a:pt x="1061" y="456"/>
                  </a:cubicBezTo>
                  <a:cubicBezTo>
                    <a:pt x="1061" y="456"/>
                    <a:pt x="1061" y="456"/>
                    <a:pt x="1061" y="456"/>
                  </a:cubicBezTo>
                  <a:cubicBezTo>
                    <a:pt x="1048" y="446"/>
                    <a:pt x="1035" y="438"/>
                    <a:pt x="1021" y="431"/>
                  </a:cubicBezTo>
                  <a:cubicBezTo>
                    <a:pt x="1023" y="432"/>
                    <a:pt x="1024" y="433"/>
                    <a:pt x="1026" y="434"/>
                  </a:cubicBezTo>
                  <a:cubicBezTo>
                    <a:pt x="1024" y="433"/>
                    <a:pt x="1023" y="432"/>
                    <a:pt x="1021" y="431"/>
                  </a:cubicBezTo>
                  <a:cubicBezTo>
                    <a:pt x="1019" y="430"/>
                    <a:pt x="1017" y="429"/>
                    <a:pt x="1015" y="428"/>
                  </a:cubicBezTo>
                  <a:cubicBezTo>
                    <a:pt x="986" y="415"/>
                    <a:pt x="955" y="408"/>
                    <a:pt x="922" y="408"/>
                  </a:cubicBezTo>
                  <a:cubicBezTo>
                    <a:pt x="889" y="408"/>
                    <a:pt x="857" y="415"/>
                    <a:pt x="829" y="428"/>
                  </a:cubicBezTo>
                  <a:cubicBezTo>
                    <a:pt x="812" y="436"/>
                    <a:pt x="797" y="445"/>
                    <a:pt x="783" y="457"/>
                  </a:cubicBezTo>
                  <a:cubicBezTo>
                    <a:pt x="766" y="470"/>
                    <a:pt x="751" y="486"/>
                    <a:pt x="739" y="503"/>
                  </a:cubicBezTo>
                  <a:cubicBezTo>
                    <a:pt x="738" y="505"/>
                    <a:pt x="736" y="506"/>
                    <a:pt x="735" y="508"/>
                  </a:cubicBezTo>
                  <a:cubicBezTo>
                    <a:pt x="733" y="511"/>
                    <a:pt x="728" y="513"/>
                    <a:pt x="728" y="516"/>
                  </a:cubicBezTo>
                  <a:cubicBezTo>
                    <a:pt x="728" y="516"/>
                    <a:pt x="728" y="516"/>
                    <a:pt x="728" y="516"/>
                  </a:cubicBezTo>
                  <a:cubicBezTo>
                    <a:pt x="728" y="519"/>
                    <a:pt x="727" y="521"/>
                    <a:pt x="725" y="524"/>
                  </a:cubicBezTo>
                  <a:cubicBezTo>
                    <a:pt x="725" y="525"/>
                    <a:pt x="726" y="526"/>
                    <a:pt x="726" y="527"/>
                  </a:cubicBezTo>
                  <a:cubicBezTo>
                    <a:pt x="712" y="553"/>
                    <a:pt x="703" y="582"/>
                    <a:pt x="701" y="6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0" name="Freeform 53"/>
            <p:cNvSpPr>
              <a:spLocks noEditPoints="1"/>
            </p:cNvSpPr>
            <p:nvPr/>
          </p:nvSpPr>
          <p:spPr bwMode="auto">
            <a:xfrm>
              <a:off x="8792840" y="2307818"/>
              <a:ext cx="450143" cy="744199"/>
            </a:xfrm>
            <a:custGeom>
              <a:avLst/>
              <a:gdLst>
                <a:gd name="T0" fmla="*/ 686 w 848"/>
                <a:gd name="T1" fmla="*/ 759 h 1405"/>
                <a:gd name="T2" fmla="*/ 576 w 848"/>
                <a:gd name="T3" fmla="*/ 1051 h 1405"/>
                <a:gd name="T4" fmla="*/ 423 w 848"/>
                <a:gd name="T5" fmla="*/ 1051 h 1405"/>
                <a:gd name="T6" fmla="*/ 271 w 848"/>
                <a:gd name="T7" fmla="*/ 1051 h 1405"/>
                <a:gd name="T8" fmla="*/ 162 w 848"/>
                <a:gd name="T9" fmla="*/ 759 h 1405"/>
                <a:gd name="T10" fmla="*/ 18 w 848"/>
                <a:gd name="T11" fmla="*/ 365 h 1405"/>
                <a:gd name="T12" fmla="*/ 176 w 848"/>
                <a:gd name="T13" fmla="*/ 76 h 1405"/>
                <a:gd name="T14" fmla="*/ 423 w 848"/>
                <a:gd name="T15" fmla="*/ 0 h 1405"/>
                <a:gd name="T16" fmla="*/ 671 w 848"/>
                <a:gd name="T17" fmla="*/ 76 h 1405"/>
                <a:gd name="T18" fmla="*/ 829 w 848"/>
                <a:gd name="T19" fmla="*/ 365 h 1405"/>
                <a:gd name="T20" fmla="*/ 686 w 848"/>
                <a:gd name="T21" fmla="*/ 759 h 1405"/>
                <a:gd name="T22" fmla="*/ 572 w 848"/>
                <a:gd name="T23" fmla="*/ 1079 h 1405"/>
                <a:gd name="T24" fmla="*/ 275 w 848"/>
                <a:gd name="T25" fmla="*/ 1079 h 1405"/>
                <a:gd name="T26" fmla="*/ 265 w 848"/>
                <a:gd name="T27" fmla="*/ 1094 h 1405"/>
                <a:gd name="T28" fmla="*/ 265 w 848"/>
                <a:gd name="T29" fmla="*/ 1128 h 1405"/>
                <a:gd name="T30" fmla="*/ 275 w 848"/>
                <a:gd name="T31" fmla="*/ 1143 h 1405"/>
                <a:gd name="T32" fmla="*/ 301 w 848"/>
                <a:gd name="T33" fmla="*/ 1143 h 1405"/>
                <a:gd name="T34" fmla="*/ 301 w 848"/>
                <a:gd name="T35" fmla="*/ 1167 h 1405"/>
                <a:gd name="T36" fmla="*/ 289 w 848"/>
                <a:gd name="T37" fmla="*/ 1167 h 1405"/>
                <a:gd name="T38" fmla="*/ 281 w 848"/>
                <a:gd name="T39" fmla="*/ 1177 h 1405"/>
                <a:gd name="T40" fmla="*/ 281 w 848"/>
                <a:gd name="T41" fmla="*/ 1192 h 1405"/>
                <a:gd name="T42" fmla="*/ 289 w 848"/>
                <a:gd name="T43" fmla="*/ 1199 h 1405"/>
                <a:gd name="T44" fmla="*/ 301 w 848"/>
                <a:gd name="T45" fmla="*/ 1199 h 1405"/>
                <a:gd name="T46" fmla="*/ 301 w 848"/>
                <a:gd name="T47" fmla="*/ 1231 h 1405"/>
                <a:gd name="T48" fmla="*/ 289 w 848"/>
                <a:gd name="T49" fmla="*/ 1231 h 1405"/>
                <a:gd name="T50" fmla="*/ 281 w 848"/>
                <a:gd name="T51" fmla="*/ 1238 h 1405"/>
                <a:gd name="T52" fmla="*/ 281 w 848"/>
                <a:gd name="T53" fmla="*/ 1254 h 1405"/>
                <a:gd name="T54" fmla="*/ 289 w 848"/>
                <a:gd name="T55" fmla="*/ 1263 h 1405"/>
                <a:gd name="T56" fmla="*/ 301 w 848"/>
                <a:gd name="T57" fmla="*/ 1263 h 1405"/>
                <a:gd name="T58" fmla="*/ 301 w 848"/>
                <a:gd name="T59" fmla="*/ 1295 h 1405"/>
                <a:gd name="T60" fmla="*/ 289 w 848"/>
                <a:gd name="T61" fmla="*/ 1295 h 1405"/>
                <a:gd name="T62" fmla="*/ 281 w 848"/>
                <a:gd name="T63" fmla="*/ 1300 h 1405"/>
                <a:gd name="T64" fmla="*/ 281 w 848"/>
                <a:gd name="T65" fmla="*/ 1316 h 1405"/>
                <a:gd name="T66" fmla="*/ 282 w 848"/>
                <a:gd name="T67" fmla="*/ 1319 h 1405"/>
                <a:gd name="T68" fmla="*/ 277 w 848"/>
                <a:gd name="T69" fmla="*/ 1319 h 1405"/>
                <a:gd name="T70" fmla="*/ 293 w 848"/>
                <a:gd name="T71" fmla="*/ 1347 h 1405"/>
                <a:gd name="T72" fmla="*/ 402 w 848"/>
                <a:gd name="T73" fmla="*/ 1399 h 1405"/>
                <a:gd name="T74" fmla="*/ 428 w 848"/>
                <a:gd name="T75" fmla="*/ 1405 h 1405"/>
                <a:gd name="T76" fmla="*/ 452 w 848"/>
                <a:gd name="T77" fmla="*/ 1399 h 1405"/>
                <a:gd name="T78" fmla="*/ 560 w 848"/>
                <a:gd name="T79" fmla="*/ 1345 h 1405"/>
                <a:gd name="T80" fmla="*/ 572 w 848"/>
                <a:gd name="T81" fmla="*/ 1320 h 1405"/>
                <a:gd name="T82" fmla="*/ 567 w 848"/>
                <a:gd name="T83" fmla="*/ 1320 h 1405"/>
                <a:gd name="T84" fmla="*/ 569 w 848"/>
                <a:gd name="T85" fmla="*/ 1316 h 1405"/>
                <a:gd name="T86" fmla="*/ 569 w 848"/>
                <a:gd name="T87" fmla="*/ 1300 h 1405"/>
                <a:gd name="T88" fmla="*/ 560 w 848"/>
                <a:gd name="T89" fmla="*/ 1295 h 1405"/>
                <a:gd name="T90" fmla="*/ 557 w 848"/>
                <a:gd name="T91" fmla="*/ 1295 h 1405"/>
                <a:gd name="T92" fmla="*/ 557 w 848"/>
                <a:gd name="T93" fmla="*/ 1263 h 1405"/>
                <a:gd name="T94" fmla="*/ 560 w 848"/>
                <a:gd name="T95" fmla="*/ 1263 h 1405"/>
                <a:gd name="T96" fmla="*/ 569 w 848"/>
                <a:gd name="T97" fmla="*/ 1254 h 1405"/>
                <a:gd name="T98" fmla="*/ 569 w 848"/>
                <a:gd name="T99" fmla="*/ 1238 h 1405"/>
                <a:gd name="T100" fmla="*/ 560 w 848"/>
                <a:gd name="T101" fmla="*/ 1231 h 1405"/>
                <a:gd name="T102" fmla="*/ 557 w 848"/>
                <a:gd name="T103" fmla="*/ 1231 h 1405"/>
                <a:gd name="T104" fmla="*/ 557 w 848"/>
                <a:gd name="T105" fmla="*/ 1199 h 1405"/>
                <a:gd name="T106" fmla="*/ 560 w 848"/>
                <a:gd name="T107" fmla="*/ 1199 h 1405"/>
                <a:gd name="T108" fmla="*/ 569 w 848"/>
                <a:gd name="T109" fmla="*/ 1192 h 1405"/>
                <a:gd name="T110" fmla="*/ 569 w 848"/>
                <a:gd name="T111" fmla="*/ 1177 h 1405"/>
                <a:gd name="T112" fmla="*/ 560 w 848"/>
                <a:gd name="T113" fmla="*/ 1167 h 1405"/>
                <a:gd name="T114" fmla="*/ 557 w 848"/>
                <a:gd name="T115" fmla="*/ 1167 h 1405"/>
                <a:gd name="T116" fmla="*/ 557 w 848"/>
                <a:gd name="T117" fmla="*/ 1143 h 1405"/>
                <a:gd name="T118" fmla="*/ 572 w 848"/>
                <a:gd name="T119" fmla="*/ 1143 h 1405"/>
                <a:gd name="T120" fmla="*/ 581 w 848"/>
                <a:gd name="T121" fmla="*/ 1128 h 1405"/>
                <a:gd name="T122" fmla="*/ 581 w 848"/>
                <a:gd name="T123" fmla="*/ 1094 h 1405"/>
                <a:gd name="T124" fmla="*/ 572 w 848"/>
                <a:gd name="T125" fmla="*/ 1079 h 1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8" h="1405">
                  <a:moveTo>
                    <a:pt x="686" y="759"/>
                  </a:moveTo>
                  <a:cubicBezTo>
                    <a:pt x="599" y="887"/>
                    <a:pt x="576" y="1051"/>
                    <a:pt x="576" y="1051"/>
                  </a:cubicBezTo>
                  <a:cubicBezTo>
                    <a:pt x="423" y="1051"/>
                    <a:pt x="423" y="1051"/>
                    <a:pt x="423" y="1051"/>
                  </a:cubicBezTo>
                  <a:cubicBezTo>
                    <a:pt x="271" y="1051"/>
                    <a:pt x="271" y="1051"/>
                    <a:pt x="271" y="1051"/>
                  </a:cubicBezTo>
                  <a:cubicBezTo>
                    <a:pt x="271" y="1051"/>
                    <a:pt x="249" y="887"/>
                    <a:pt x="162" y="759"/>
                  </a:cubicBezTo>
                  <a:cubicBezTo>
                    <a:pt x="162" y="759"/>
                    <a:pt x="0" y="508"/>
                    <a:pt x="18" y="365"/>
                  </a:cubicBezTo>
                  <a:cubicBezTo>
                    <a:pt x="18" y="365"/>
                    <a:pt x="18" y="190"/>
                    <a:pt x="176" y="76"/>
                  </a:cubicBezTo>
                  <a:cubicBezTo>
                    <a:pt x="176" y="76"/>
                    <a:pt x="264" y="1"/>
                    <a:pt x="423" y="0"/>
                  </a:cubicBezTo>
                  <a:cubicBezTo>
                    <a:pt x="583" y="1"/>
                    <a:pt x="671" y="76"/>
                    <a:pt x="671" y="76"/>
                  </a:cubicBezTo>
                  <a:cubicBezTo>
                    <a:pt x="829" y="190"/>
                    <a:pt x="829" y="365"/>
                    <a:pt x="829" y="365"/>
                  </a:cubicBezTo>
                  <a:cubicBezTo>
                    <a:pt x="848" y="508"/>
                    <a:pt x="686" y="759"/>
                    <a:pt x="686" y="759"/>
                  </a:cubicBezTo>
                  <a:close/>
                  <a:moveTo>
                    <a:pt x="572" y="1079"/>
                  </a:moveTo>
                  <a:cubicBezTo>
                    <a:pt x="275" y="1079"/>
                    <a:pt x="275" y="1079"/>
                    <a:pt x="275" y="1079"/>
                  </a:cubicBezTo>
                  <a:cubicBezTo>
                    <a:pt x="269" y="1079"/>
                    <a:pt x="265" y="1088"/>
                    <a:pt x="265" y="1094"/>
                  </a:cubicBezTo>
                  <a:cubicBezTo>
                    <a:pt x="265" y="1128"/>
                    <a:pt x="265" y="1128"/>
                    <a:pt x="265" y="1128"/>
                  </a:cubicBezTo>
                  <a:cubicBezTo>
                    <a:pt x="265" y="1134"/>
                    <a:pt x="269" y="1143"/>
                    <a:pt x="275" y="1143"/>
                  </a:cubicBezTo>
                  <a:cubicBezTo>
                    <a:pt x="301" y="1143"/>
                    <a:pt x="301" y="1143"/>
                    <a:pt x="301" y="1143"/>
                  </a:cubicBezTo>
                  <a:cubicBezTo>
                    <a:pt x="301" y="1167"/>
                    <a:pt x="301" y="1167"/>
                    <a:pt x="301" y="1167"/>
                  </a:cubicBezTo>
                  <a:cubicBezTo>
                    <a:pt x="289" y="1167"/>
                    <a:pt x="289" y="1167"/>
                    <a:pt x="289" y="1167"/>
                  </a:cubicBezTo>
                  <a:cubicBezTo>
                    <a:pt x="284" y="1167"/>
                    <a:pt x="281" y="1172"/>
                    <a:pt x="281" y="1177"/>
                  </a:cubicBezTo>
                  <a:cubicBezTo>
                    <a:pt x="281" y="1192"/>
                    <a:pt x="281" y="1192"/>
                    <a:pt x="281" y="1192"/>
                  </a:cubicBezTo>
                  <a:cubicBezTo>
                    <a:pt x="281" y="1197"/>
                    <a:pt x="284" y="1199"/>
                    <a:pt x="289" y="1199"/>
                  </a:cubicBezTo>
                  <a:cubicBezTo>
                    <a:pt x="301" y="1199"/>
                    <a:pt x="301" y="1199"/>
                    <a:pt x="301" y="1199"/>
                  </a:cubicBezTo>
                  <a:cubicBezTo>
                    <a:pt x="301" y="1231"/>
                    <a:pt x="301" y="1231"/>
                    <a:pt x="301" y="1231"/>
                  </a:cubicBezTo>
                  <a:cubicBezTo>
                    <a:pt x="289" y="1231"/>
                    <a:pt x="289" y="1231"/>
                    <a:pt x="289" y="1231"/>
                  </a:cubicBezTo>
                  <a:cubicBezTo>
                    <a:pt x="284" y="1231"/>
                    <a:pt x="281" y="1234"/>
                    <a:pt x="281" y="1238"/>
                  </a:cubicBezTo>
                  <a:cubicBezTo>
                    <a:pt x="281" y="1254"/>
                    <a:pt x="281" y="1254"/>
                    <a:pt x="281" y="1254"/>
                  </a:cubicBezTo>
                  <a:cubicBezTo>
                    <a:pt x="281" y="1259"/>
                    <a:pt x="284" y="1263"/>
                    <a:pt x="289" y="1263"/>
                  </a:cubicBezTo>
                  <a:cubicBezTo>
                    <a:pt x="301" y="1263"/>
                    <a:pt x="301" y="1263"/>
                    <a:pt x="301" y="1263"/>
                  </a:cubicBezTo>
                  <a:cubicBezTo>
                    <a:pt x="301" y="1295"/>
                    <a:pt x="301" y="1295"/>
                    <a:pt x="301" y="1295"/>
                  </a:cubicBezTo>
                  <a:cubicBezTo>
                    <a:pt x="289" y="1295"/>
                    <a:pt x="289" y="1295"/>
                    <a:pt x="289" y="1295"/>
                  </a:cubicBezTo>
                  <a:cubicBezTo>
                    <a:pt x="284" y="1295"/>
                    <a:pt x="281" y="1295"/>
                    <a:pt x="281" y="1300"/>
                  </a:cubicBezTo>
                  <a:cubicBezTo>
                    <a:pt x="281" y="1316"/>
                    <a:pt x="281" y="1316"/>
                    <a:pt x="281" y="1316"/>
                  </a:cubicBezTo>
                  <a:cubicBezTo>
                    <a:pt x="281" y="1317"/>
                    <a:pt x="281" y="1319"/>
                    <a:pt x="282" y="1319"/>
                  </a:cubicBezTo>
                  <a:cubicBezTo>
                    <a:pt x="277" y="1319"/>
                    <a:pt x="277" y="1319"/>
                    <a:pt x="277" y="1319"/>
                  </a:cubicBezTo>
                  <a:cubicBezTo>
                    <a:pt x="277" y="1319"/>
                    <a:pt x="267" y="1328"/>
                    <a:pt x="293" y="1347"/>
                  </a:cubicBezTo>
                  <a:cubicBezTo>
                    <a:pt x="318" y="1365"/>
                    <a:pt x="402" y="1399"/>
                    <a:pt x="402" y="1399"/>
                  </a:cubicBezTo>
                  <a:cubicBezTo>
                    <a:pt x="402" y="1399"/>
                    <a:pt x="413" y="1405"/>
                    <a:pt x="428" y="1405"/>
                  </a:cubicBezTo>
                  <a:cubicBezTo>
                    <a:pt x="443" y="1405"/>
                    <a:pt x="452" y="1399"/>
                    <a:pt x="452" y="1399"/>
                  </a:cubicBezTo>
                  <a:cubicBezTo>
                    <a:pt x="452" y="1399"/>
                    <a:pt x="535" y="1364"/>
                    <a:pt x="560" y="1345"/>
                  </a:cubicBezTo>
                  <a:cubicBezTo>
                    <a:pt x="585" y="1326"/>
                    <a:pt x="572" y="1320"/>
                    <a:pt x="572" y="1320"/>
                  </a:cubicBezTo>
                  <a:cubicBezTo>
                    <a:pt x="567" y="1320"/>
                    <a:pt x="567" y="1320"/>
                    <a:pt x="567" y="1320"/>
                  </a:cubicBezTo>
                  <a:cubicBezTo>
                    <a:pt x="568" y="1319"/>
                    <a:pt x="569" y="1317"/>
                    <a:pt x="569" y="1316"/>
                  </a:cubicBezTo>
                  <a:cubicBezTo>
                    <a:pt x="569" y="1300"/>
                    <a:pt x="569" y="1300"/>
                    <a:pt x="569" y="1300"/>
                  </a:cubicBezTo>
                  <a:cubicBezTo>
                    <a:pt x="569" y="1295"/>
                    <a:pt x="564" y="1295"/>
                    <a:pt x="560" y="1295"/>
                  </a:cubicBezTo>
                  <a:cubicBezTo>
                    <a:pt x="557" y="1295"/>
                    <a:pt x="557" y="1295"/>
                    <a:pt x="557" y="1295"/>
                  </a:cubicBezTo>
                  <a:cubicBezTo>
                    <a:pt x="557" y="1263"/>
                    <a:pt x="557" y="1263"/>
                    <a:pt x="557" y="1263"/>
                  </a:cubicBezTo>
                  <a:cubicBezTo>
                    <a:pt x="560" y="1263"/>
                    <a:pt x="560" y="1263"/>
                    <a:pt x="560" y="1263"/>
                  </a:cubicBezTo>
                  <a:cubicBezTo>
                    <a:pt x="564" y="1263"/>
                    <a:pt x="569" y="1259"/>
                    <a:pt x="569" y="1254"/>
                  </a:cubicBezTo>
                  <a:cubicBezTo>
                    <a:pt x="569" y="1238"/>
                    <a:pt x="569" y="1238"/>
                    <a:pt x="569" y="1238"/>
                  </a:cubicBezTo>
                  <a:cubicBezTo>
                    <a:pt x="569" y="1234"/>
                    <a:pt x="564" y="1231"/>
                    <a:pt x="560" y="1231"/>
                  </a:cubicBezTo>
                  <a:cubicBezTo>
                    <a:pt x="557" y="1231"/>
                    <a:pt x="557" y="1231"/>
                    <a:pt x="557" y="1231"/>
                  </a:cubicBezTo>
                  <a:cubicBezTo>
                    <a:pt x="557" y="1199"/>
                    <a:pt x="557" y="1199"/>
                    <a:pt x="557" y="1199"/>
                  </a:cubicBezTo>
                  <a:cubicBezTo>
                    <a:pt x="560" y="1199"/>
                    <a:pt x="560" y="1199"/>
                    <a:pt x="560" y="1199"/>
                  </a:cubicBezTo>
                  <a:cubicBezTo>
                    <a:pt x="564" y="1199"/>
                    <a:pt x="569" y="1197"/>
                    <a:pt x="569" y="1192"/>
                  </a:cubicBezTo>
                  <a:cubicBezTo>
                    <a:pt x="569" y="1177"/>
                    <a:pt x="569" y="1177"/>
                    <a:pt x="569" y="1177"/>
                  </a:cubicBezTo>
                  <a:cubicBezTo>
                    <a:pt x="569" y="1172"/>
                    <a:pt x="564" y="1167"/>
                    <a:pt x="560" y="1167"/>
                  </a:cubicBezTo>
                  <a:cubicBezTo>
                    <a:pt x="557" y="1167"/>
                    <a:pt x="557" y="1167"/>
                    <a:pt x="557" y="1167"/>
                  </a:cubicBezTo>
                  <a:cubicBezTo>
                    <a:pt x="557" y="1143"/>
                    <a:pt x="557" y="1143"/>
                    <a:pt x="557" y="1143"/>
                  </a:cubicBezTo>
                  <a:cubicBezTo>
                    <a:pt x="572" y="1143"/>
                    <a:pt x="572" y="1143"/>
                    <a:pt x="572" y="1143"/>
                  </a:cubicBezTo>
                  <a:cubicBezTo>
                    <a:pt x="578" y="1143"/>
                    <a:pt x="581" y="1134"/>
                    <a:pt x="581" y="1128"/>
                  </a:cubicBezTo>
                  <a:cubicBezTo>
                    <a:pt x="581" y="1094"/>
                    <a:pt x="581" y="1094"/>
                    <a:pt x="581" y="1094"/>
                  </a:cubicBezTo>
                  <a:cubicBezTo>
                    <a:pt x="581" y="1088"/>
                    <a:pt x="578" y="1079"/>
                    <a:pt x="572" y="107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1" name="Freeform 54"/>
            <p:cNvSpPr>
              <a:spLocks noEditPoints="1"/>
            </p:cNvSpPr>
            <p:nvPr/>
          </p:nvSpPr>
          <p:spPr bwMode="auto">
            <a:xfrm>
              <a:off x="6515369" y="5952998"/>
              <a:ext cx="372936" cy="480245"/>
            </a:xfrm>
            <a:custGeom>
              <a:avLst/>
              <a:gdLst>
                <a:gd name="T0" fmla="*/ 703 w 703"/>
                <a:gd name="T1" fmla="*/ 46 h 907"/>
                <a:gd name="T2" fmla="*/ 529 w 703"/>
                <a:gd name="T3" fmla="*/ 0 h 907"/>
                <a:gd name="T4" fmla="*/ 54 w 703"/>
                <a:gd name="T5" fmla="*/ 0 h 907"/>
                <a:gd name="T6" fmla="*/ 0 w 703"/>
                <a:gd name="T7" fmla="*/ 182 h 907"/>
                <a:gd name="T8" fmla="*/ 53 w 703"/>
                <a:gd name="T9" fmla="*/ 905 h 907"/>
                <a:gd name="T10" fmla="*/ 652 w 703"/>
                <a:gd name="T11" fmla="*/ 903 h 907"/>
                <a:gd name="T12" fmla="*/ 703 w 703"/>
                <a:gd name="T13" fmla="*/ 867 h 907"/>
                <a:gd name="T14" fmla="*/ 703 w 703"/>
                <a:gd name="T15" fmla="*/ 182 h 907"/>
                <a:gd name="T16" fmla="*/ 458 w 703"/>
                <a:gd name="T17" fmla="*/ 182 h 907"/>
                <a:gd name="T18" fmla="*/ 107 w 703"/>
                <a:gd name="T19" fmla="*/ 197 h 907"/>
                <a:gd name="T20" fmla="*/ 107 w 703"/>
                <a:gd name="T21" fmla="*/ 268 h 907"/>
                <a:gd name="T22" fmla="*/ 420 w 703"/>
                <a:gd name="T23" fmla="*/ 283 h 907"/>
                <a:gd name="T24" fmla="*/ 107 w 703"/>
                <a:gd name="T25" fmla="*/ 268 h 907"/>
                <a:gd name="T26" fmla="*/ 518 w 703"/>
                <a:gd name="T27" fmla="*/ 307 h 907"/>
                <a:gd name="T28" fmla="*/ 107 w 703"/>
                <a:gd name="T29" fmla="*/ 325 h 907"/>
                <a:gd name="T30" fmla="*/ 107 w 703"/>
                <a:gd name="T31" fmla="*/ 343 h 907"/>
                <a:gd name="T32" fmla="*/ 572 w 703"/>
                <a:gd name="T33" fmla="*/ 352 h 907"/>
                <a:gd name="T34" fmla="*/ 107 w 703"/>
                <a:gd name="T35" fmla="*/ 343 h 907"/>
                <a:gd name="T36" fmla="*/ 467 w 703"/>
                <a:gd name="T37" fmla="*/ 378 h 907"/>
                <a:gd name="T38" fmla="*/ 107 w 703"/>
                <a:gd name="T39" fmla="*/ 396 h 907"/>
                <a:gd name="T40" fmla="*/ 107 w 703"/>
                <a:gd name="T41" fmla="*/ 417 h 907"/>
                <a:gd name="T42" fmla="*/ 551 w 703"/>
                <a:gd name="T43" fmla="*/ 432 h 907"/>
                <a:gd name="T44" fmla="*/ 107 w 703"/>
                <a:gd name="T45" fmla="*/ 417 h 907"/>
                <a:gd name="T46" fmla="*/ 420 w 703"/>
                <a:gd name="T47" fmla="*/ 498 h 907"/>
                <a:gd name="T48" fmla="*/ 107 w 703"/>
                <a:gd name="T49" fmla="*/ 509 h 907"/>
                <a:gd name="T50" fmla="*/ 107 w 703"/>
                <a:gd name="T51" fmla="*/ 533 h 907"/>
                <a:gd name="T52" fmla="*/ 518 w 703"/>
                <a:gd name="T53" fmla="*/ 551 h 907"/>
                <a:gd name="T54" fmla="*/ 107 w 703"/>
                <a:gd name="T55" fmla="*/ 533 h 907"/>
                <a:gd name="T56" fmla="*/ 467 w 703"/>
                <a:gd name="T57" fmla="*/ 608 h 907"/>
                <a:gd name="T58" fmla="*/ 107 w 703"/>
                <a:gd name="T59" fmla="*/ 626 h 907"/>
                <a:gd name="T60" fmla="*/ 551 w 703"/>
                <a:gd name="T61" fmla="*/ 736 h 907"/>
                <a:gd name="T62" fmla="*/ 107 w 703"/>
                <a:gd name="T63" fmla="*/ 721 h 907"/>
                <a:gd name="T64" fmla="*/ 551 w 703"/>
                <a:gd name="T65" fmla="*/ 736 h 907"/>
                <a:gd name="T66" fmla="*/ 107 w 703"/>
                <a:gd name="T67" fmla="*/ 697 h 907"/>
                <a:gd name="T68" fmla="*/ 551 w 703"/>
                <a:gd name="T69" fmla="*/ 679 h 907"/>
                <a:gd name="T70" fmla="*/ 551 w 703"/>
                <a:gd name="T71" fmla="*/ 658 h 907"/>
                <a:gd name="T72" fmla="*/ 107 w 703"/>
                <a:gd name="T73" fmla="*/ 646 h 907"/>
                <a:gd name="T74" fmla="*/ 551 w 703"/>
                <a:gd name="T75" fmla="*/ 658 h 907"/>
                <a:gd name="T76" fmla="*/ 107 w 703"/>
                <a:gd name="T77" fmla="*/ 587 h 907"/>
                <a:gd name="T78" fmla="*/ 572 w 703"/>
                <a:gd name="T79" fmla="*/ 569 h 907"/>
                <a:gd name="T80" fmla="*/ 586 w 703"/>
                <a:gd name="T81" fmla="*/ 471 h 907"/>
                <a:gd name="T82" fmla="*/ 107 w 703"/>
                <a:gd name="T83" fmla="*/ 453 h 907"/>
                <a:gd name="T84" fmla="*/ 586 w 703"/>
                <a:gd name="T85" fmla="*/ 471 h 907"/>
                <a:gd name="T86" fmla="*/ 107 w 703"/>
                <a:gd name="T87" fmla="*/ 241 h 907"/>
                <a:gd name="T88" fmla="*/ 586 w 703"/>
                <a:gd name="T89" fmla="*/ 22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03" h="907">
                  <a:moveTo>
                    <a:pt x="703" y="182"/>
                  </a:moveTo>
                  <a:cubicBezTo>
                    <a:pt x="703" y="46"/>
                    <a:pt x="703" y="46"/>
                    <a:pt x="703" y="46"/>
                  </a:cubicBezTo>
                  <a:cubicBezTo>
                    <a:pt x="703" y="21"/>
                    <a:pt x="681" y="0"/>
                    <a:pt x="652" y="0"/>
                  </a:cubicBezTo>
                  <a:cubicBezTo>
                    <a:pt x="529" y="0"/>
                    <a:pt x="529" y="0"/>
                    <a:pt x="529" y="0"/>
                  </a:cubicBezTo>
                  <a:cubicBezTo>
                    <a:pt x="177" y="0"/>
                    <a:pt x="177" y="0"/>
                    <a:pt x="177" y="0"/>
                  </a:cubicBezTo>
                  <a:cubicBezTo>
                    <a:pt x="54" y="0"/>
                    <a:pt x="54" y="0"/>
                    <a:pt x="54" y="0"/>
                  </a:cubicBezTo>
                  <a:cubicBezTo>
                    <a:pt x="25" y="0"/>
                    <a:pt x="0" y="21"/>
                    <a:pt x="0" y="46"/>
                  </a:cubicBezTo>
                  <a:cubicBezTo>
                    <a:pt x="0" y="182"/>
                    <a:pt x="0" y="182"/>
                    <a:pt x="0" y="182"/>
                  </a:cubicBezTo>
                  <a:cubicBezTo>
                    <a:pt x="0" y="863"/>
                    <a:pt x="0" y="863"/>
                    <a:pt x="0" y="863"/>
                  </a:cubicBezTo>
                  <a:cubicBezTo>
                    <a:pt x="0" y="887"/>
                    <a:pt x="24" y="905"/>
                    <a:pt x="53" y="905"/>
                  </a:cubicBezTo>
                  <a:cubicBezTo>
                    <a:pt x="54" y="903"/>
                    <a:pt x="54" y="903"/>
                    <a:pt x="54" y="903"/>
                  </a:cubicBezTo>
                  <a:cubicBezTo>
                    <a:pt x="652" y="903"/>
                    <a:pt x="652" y="903"/>
                    <a:pt x="652" y="903"/>
                  </a:cubicBezTo>
                  <a:cubicBezTo>
                    <a:pt x="652" y="907"/>
                    <a:pt x="652" y="907"/>
                    <a:pt x="652" y="907"/>
                  </a:cubicBezTo>
                  <a:cubicBezTo>
                    <a:pt x="679" y="907"/>
                    <a:pt x="700" y="890"/>
                    <a:pt x="703" y="867"/>
                  </a:cubicBezTo>
                  <a:cubicBezTo>
                    <a:pt x="703" y="866"/>
                    <a:pt x="703" y="864"/>
                    <a:pt x="703" y="863"/>
                  </a:cubicBezTo>
                  <a:cubicBezTo>
                    <a:pt x="703" y="182"/>
                    <a:pt x="703" y="182"/>
                    <a:pt x="703" y="182"/>
                  </a:cubicBezTo>
                  <a:close/>
                  <a:moveTo>
                    <a:pt x="107" y="182"/>
                  </a:moveTo>
                  <a:cubicBezTo>
                    <a:pt x="458" y="182"/>
                    <a:pt x="458" y="182"/>
                    <a:pt x="458" y="182"/>
                  </a:cubicBezTo>
                  <a:cubicBezTo>
                    <a:pt x="458" y="197"/>
                    <a:pt x="458" y="197"/>
                    <a:pt x="458" y="197"/>
                  </a:cubicBezTo>
                  <a:cubicBezTo>
                    <a:pt x="107" y="197"/>
                    <a:pt x="107" y="197"/>
                    <a:pt x="107" y="197"/>
                  </a:cubicBezTo>
                  <a:lnTo>
                    <a:pt x="107" y="182"/>
                  </a:lnTo>
                  <a:close/>
                  <a:moveTo>
                    <a:pt x="107" y="268"/>
                  </a:moveTo>
                  <a:cubicBezTo>
                    <a:pt x="420" y="268"/>
                    <a:pt x="420" y="268"/>
                    <a:pt x="420" y="268"/>
                  </a:cubicBezTo>
                  <a:cubicBezTo>
                    <a:pt x="420" y="283"/>
                    <a:pt x="420" y="283"/>
                    <a:pt x="420" y="283"/>
                  </a:cubicBezTo>
                  <a:cubicBezTo>
                    <a:pt x="107" y="283"/>
                    <a:pt x="107" y="283"/>
                    <a:pt x="107" y="283"/>
                  </a:cubicBezTo>
                  <a:lnTo>
                    <a:pt x="107" y="268"/>
                  </a:lnTo>
                  <a:close/>
                  <a:moveTo>
                    <a:pt x="107" y="307"/>
                  </a:moveTo>
                  <a:cubicBezTo>
                    <a:pt x="518" y="307"/>
                    <a:pt x="518" y="307"/>
                    <a:pt x="518" y="307"/>
                  </a:cubicBezTo>
                  <a:cubicBezTo>
                    <a:pt x="518" y="325"/>
                    <a:pt x="518" y="325"/>
                    <a:pt x="518" y="325"/>
                  </a:cubicBezTo>
                  <a:cubicBezTo>
                    <a:pt x="107" y="325"/>
                    <a:pt x="107" y="325"/>
                    <a:pt x="107" y="325"/>
                  </a:cubicBezTo>
                  <a:lnTo>
                    <a:pt x="107" y="307"/>
                  </a:lnTo>
                  <a:close/>
                  <a:moveTo>
                    <a:pt x="107" y="343"/>
                  </a:moveTo>
                  <a:cubicBezTo>
                    <a:pt x="572" y="343"/>
                    <a:pt x="572" y="343"/>
                    <a:pt x="572" y="343"/>
                  </a:cubicBezTo>
                  <a:cubicBezTo>
                    <a:pt x="572" y="352"/>
                    <a:pt x="572" y="352"/>
                    <a:pt x="572" y="352"/>
                  </a:cubicBezTo>
                  <a:cubicBezTo>
                    <a:pt x="107" y="352"/>
                    <a:pt x="107" y="352"/>
                    <a:pt x="107" y="352"/>
                  </a:cubicBezTo>
                  <a:lnTo>
                    <a:pt x="107" y="343"/>
                  </a:lnTo>
                  <a:close/>
                  <a:moveTo>
                    <a:pt x="107" y="378"/>
                  </a:moveTo>
                  <a:cubicBezTo>
                    <a:pt x="467" y="378"/>
                    <a:pt x="467" y="378"/>
                    <a:pt x="467" y="378"/>
                  </a:cubicBezTo>
                  <a:cubicBezTo>
                    <a:pt x="467" y="396"/>
                    <a:pt x="467" y="396"/>
                    <a:pt x="467" y="396"/>
                  </a:cubicBezTo>
                  <a:cubicBezTo>
                    <a:pt x="107" y="396"/>
                    <a:pt x="107" y="396"/>
                    <a:pt x="107" y="396"/>
                  </a:cubicBezTo>
                  <a:lnTo>
                    <a:pt x="107" y="378"/>
                  </a:lnTo>
                  <a:close/>
                  <a:moveTo>
                    <a:pt x="107" y="417"/>
                  </a:moveTo>
                  <a:cubicBezTo>
                    <a:pt x="551" y="417"/>
                    <a:pt x="551" y="417"/>
                    <a:pt x="551" y="417"/>
                  </a:cubicBezTo>
                  <a:cubicBezTo>
                    <a:pt x="551" y="432"/>
                    <a:pt x="551" y="432"/>
                    <a:pt x="551" y="432"/>
                  </a:cubicBezTo>
                  <a:cubicBezTo>
                    <a:pt x="107" y="432"/>
                    <a:pt x="107" y="432"/>
                    <a:pt x="107" y="432"/>
                  </a:cubicBezTo>
                  <a:lnTo>
                    <a:pt x="107" y="417"/>
                  </a:lnTo>
                  <a:close/>
                  <a:moveTo>
                    <a:pt x="107" y="498"/>
                  </a:moveTo>
                  <a:cubicBezTo>
                    <a:pt x="420" y="498"/>
                    <a:pt x="420" y="498"/>
                    <a:pt x="420" y="498"/>
                  </a:cubicBezTo>
                  <a:cubicBezTo>
                    <a:pt x="420" y="509"/>
                    <a:pt x="420" y="509"/>
                    <a:pt x="420" y="509"/>
                  </a:cubicBezTo>
                  <a:cubicBezTo>
                    <a:pt x="107" y="509"/>
                    <a:pt x="107" y="509"/>
                    <a:pt x="107" y="509"/>
                  </a:cubicBezTo>
                  <a:lnTo>
                    <a:pt x="107" y="498"/>
                  </a:lnTo>
                  <a:close/>
                  <a:moveTo>
                    <a:pt x="107" y="533"/>
                  </a:moveTo>
                  <a:cubicBezTo>
                    <a:pt x="518" y="533"/>
                    <a:pt x="518" y="533"/>
                    <a:pt x="518" y="533"/>
                  </a:cubicBezTo>
                  <a:cubicBezTo>
                    <a:pt x="518" y="551"/>
                    <a:pt x="518" y="551"/>
                    <a:pt x="518" y="551"/>
                  </a:cubicBezTo>
                  <a:cubicBezTo>
                    <a:pt x="107" y="551"/>
                    <a:pt x="107" y="551"/>
                    <a:pt x="107" y="551"/>
                  </a:cubicBezTo>
                  <a:lnTo>
                    <a:pt x="107" y="533"/>
                  </a:lnTo>
                  <a:close/>
                  <a:moveTo>
                    <a:pt x="107" y="608"/>
                  </a:moveTo>
                  <a:cubicBezTo>
                    <a:pt x="467" y="608"/>
                    <a:pt x="467" y="608"/>
                    <a:pt x="467" y="608"/>
                  </a:cubicBezTo>
                  <a:cubicBezTo>
                    <a:pt x="467" y="626"/>
                    <a:pt x="467" y="626"/>
                    <a:pt x="467" y="626"/>
                  </a:cubicBezTo>
                  <a:cubicBezTo>
                    <a:pt x="107" y="626"/>
                    <a:pt x="107" y="626"/>
                    <a:pt x="107" y="626"/>
                  </a:cubicBezTo>
                  <a:lnTo>
                    <a:pt x="107" y="608"/>
                  </a:lnTo>
                  <a:close/>
                  <a:moveTo>
                    <a:pt x="551" y="736"/>
                  </a:moveTo>
                  <a:cubicBezTo>
                    <a:pt x="107" y="736"/>
                    <a:pt x="107" y="736"/>
                    <a:pt x="107" y="736"/>
                  </a:cubicBezTo>
                  <a:cubicBezTo>
                    <a:pt x="107" y="721"/>
                    <a:pt x="107" y="721"/>
                    <a:pt x="107" y="721"/>
                  </a:cubicBezTo>
                  <a:cubicBezTo>
                    <a:pt x="551" y="721"/>
                    <a:pt x="551" y="721"/>
                    <a:pt x="551" y="721"/>
                  </a:cubicBezTo>
                  <a:lnTo>
                    <a:pt x="551" y="736"/>
                  </a:lnTo>
                  <a:close/>
                  <a:moveTo>
                    <a:pt x="551" y="697"/>
                  </a:moveTo>
                  <a:cubicBezTo>
                    <a:pt x="107" y="697"/>
                    <a:pt x="107" y="697"/>
                    <a:pt x="107" y="697"/>
                  </a:cubicBezTo>
                  <a:cubicBezTo>
                    <a:pt x="107" y="679"/>
                    <a:pt x="107" y="679"/>
                    <a:pt x="107" y="679"/>
                  </a:cubicBezTo>
                  <a:cubicBezTo>
                    <a:pt x="551" y="679"/>
                    <a:pt x="551" y="679"/>
                    <a:pt x="551" y="679"/>
                  </a:cubicBezTo>
                  <a:lnTo>
                    <a:pt x="551" y="697"/>
                  </a:lnTo>
                  <a:close/>
                  <a:moveTo>
                    <a:pt x="551" y="658"/>
                  </a:moveTo>
                  <a:cubicBezTo>
                    <a:pt x="107" y="658"/>
                    <a:pt x="107" y="658"/>
                    <a:pt x="107" y="658"/>
                  </a:cubicBezTo>
                  <a:cubicBezTo>
                    <a:pt x="107" y="646"/>
                    <a:pt x="107" y="646"/>
                    <a:pt x="107" y="646"/>
                  </a:cubicBezTo>
                  <a:cubicBezTo>
                    <a:pt x="551" y="646"/>
                    <a:pt x="551" y="646"/>
                    <a:pt x="551" y="646"/>
                  </a:cubicBezTo>
                  <a:lnTo>
                    <a:pt x="551" y="658"/>
                  </a:lnTo>
                  <a:close/>
                  <a:moveTo>
                    <a:pt x="572" y="587"/>
                  </a:moveTo>
                  <a:cubicBezTo>
                    <a:pt x="107" y="587"/>
                    <a:pt x="107" y="587"/>
                    <a:pt x="107" y="587"/>
                  </a:cubicBezTo>
                  <a:cubicBezTo>
                    <a:pt x="107" y="569"/>
                    <a:pt x="107" y="569"/>
                    <a:pt x="107" y="569"/>
                  </a:cubicBezTo>
                  <a:cubicBezTo>
                    <a:pt x="572" y="569"/>
                    <a:pt x="572" y="569"/>
                    <a:pt x="572" y="569"/>
                  </a:cubicBezTo>
                  <a:lnTo>
                    <a:pt x="572" y="587"/>
                  </a:lnTo>
                  <a:close/>
                  <a:moveTo>
                    <a:pt x="586" y="471"/>
                  </a:moveTo>
                  <a:cubicBezTo>
                    <a:pt x="107" y="471"/>
                    <a:pt x="107" y="471"/>
                    <a:pt x="107" y="471"/>
                  </a:cubicBezTo>
                  <a:cubicBezTo>
                    <a:pt x="107" y="453"/>
                    <a:pt x="107" y="453"/>
                    <a:pt x="107" y="453"/>
                  </a:cubicBezTo>
                  <a:cubicBezTo>
                    <a:pt x="586" y="453"/>
                    <a:pt x="586" y="453"/>
                    <a:pt x="586" y="453"/>
                  </a:cubicBezTo>
                  <a:lnTo>
                    <a:pt x="586" y="471"/>
                  </a:lnTo>
                  <a:close/>
                  <a:moveTo>
                    <a:pt x="586" y="241"/>
                  </a:moveTo>
                  <a:cubicBezTo>
                    <a:pt x="107" y="241"/>
                    <a:pt x="107" y="241"/>
                    <a:pt x="107" y="241"/>
                  </a:cubicBezTo>
                  <a:cubicBezTo>
                    <a:pt x="107" y="227"/>
                    <a:pt x="107" y="227"/>
                    <a:pt x="107" y="227"/>
                  </a:cubicBezTo>
                  <a:cubicBezTo>
                    <a:pt x="586" y="227"/>
                    <a:pt x="586" y="227"/>
                    <a:pt x="586" y="227"/>
                  </a:cubicBezTo>
                  <a:lnTo>
                    <a:pt x="586" y="24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2" name="Line 55"/>
            <p:cNvSpPr>
              <a:spLocks noChangeShapeType="1"/>
            </p:cNvSpPr>
            <p:nvPr/>
          </p:nvSpPr>
          <p:spPr bwMode="auto">
            <a:xfrm>
              <a:off x="6888862" y="6049438"/>
              <a:ext cx="0" cy="0"/>
            </a:xfrm>
            <a:prstGeom prst="line">
              <a:avLst/>
            </a:pr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3" name="Line 56"/>
            <p:cNvSpPr>
              <a:spLocks noChangeShapeType="1"/>
            </p:cNvSpPr>
            <p:nvPr/>
          </p:nvSpPr>
          <p:spPr bwMode="auto">
            <a:xfrm>
              <a:off x="6888862" y="6049438"/>
              <a:ext cx="0" cy="0"/>
            </a:xfrm>
            <a:prstGeom prst="line">
              <a:avLst/>
            </a:pr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4" name="Freeform 57"/>
            <p:cNvSpPr/>
            <p:nvPr/>
          </p:nvSpPr>
          <p:spPr bwMode="auto">
            <a:xfrm>
              <a:off x="6796604" y="5952998"/>
              <a:ext cx="0" cy="4738"/>
            </a:xfrm>
            <a:custGeom>
              <a:avLst/>
              <a:gdLst>
                <a:gd name="T0" fmla="*/ 0 h 17"/>
                <a:gd name="T1" fmla="*/ 17 h 17"/>
                <a:gd name="T2" fmla="*/ 0 h 17"/>
              </a:gdLst>
              <a:ahLst/>
              <a:cxnLst>
                <a:cxn ang="0">
                  <a:pos x="0" y="T0"/>
                </a:cxn>
                <a:cxn ang="0">
                  <a:pos x="0" y="T1"/>
                </a:cxn>
                <a:cxn ang="0">
                  <a:pos x="0" y="T2"/>
                </a:cxn>
              </a:cxnLst>
              <a:rect l="0" t="0" r="r" b="b"/>
              <a:pathLst>
                <a:path h="17">
                  <a:moveTo>
                    <a:pt x="0" y="0"/>
                  </a:moveTo>
                  <a:lnTo>
                    <a:pt x="0" y="17"/>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5" name="Line 58"/>
            <p:cNvSpPr>
              <a:spLocks noChangeShapeType="1"/>
            </p:cNvSpPr>
            <p:nvPr/>
          </p:nvSpPr>
          <p:spPr bwMode="auto">
            <a:xfrm>
              <a:off x="6796604" y="5952998"/>
              <a:ext cx="0" cy="4738"/>
            </a:xfrm>
            <a:prstGeom prst="line">
              <a:avLst/>
            </a:pr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6" name="Freeform 59"/>
            <p:cNvSpPr>
              <a:spLocks noEditPoints="1"/>
            </p:cNvSpPr>
            <p:nvPr/>
          </p:nvSpPr>
          <p:spPr bwMode="auto">
            <a:xfrm>
              <a:off x="6914784" y="894398"/>
              <a:ext cx="872413" cy="547139"/>
            </a:xfrm>
            <a:custGeom>
              <a:avLst/>
              <a:gdLst>
                <a:gd name="T0" fmla="*/ 1643 w 1644"/>
                <a:gd name="T1" fmla="*/ 2 h 1033"/>
                <a:gd name="T2" fmla="*/ 864 w 1644"/>
                <a:gd name="T3" fmla="*/ 576 h 1033"/>
                <a:gd name="T4" fmla="*/ 779 w 1644"/>
                <a:gd name="T5" fmla="*/ 576 h 1033"/>
                <a:gd name="T6" fmla="*/ 0 w 1644"/>
                <a:gd name="T7" fmla="*/ 0 h 1033"/>
                <a:gd name="T8" fmla="*/ 1643 w 1644"/>
                <a:gd name="T9" fmla="*/ 2 h 1033"/>
                <a:gd name="T10" fmla="*/ 3 w 1644"/>
                <a:gd name="T11" fmla="*/ 64 h 1033"/>
                <a:gd name="T12" fmla="*/ 3 w 1644"/>
                <a:gd name="T13" fmla="*/ 931 h 1033"/>
                <a:gd name="T14" fmla="*/ 16 w 1644"/>
                <a:gd name="T15" fmla="*/ 981 h 1033"/>
                <a:gd name="T16" fmla="*/ 556 w 1644"/>
                <a:gd name="T17" fmla="*/ 475 h 1033"/>
                <a:gd name="T18" fmla="*/ 3 w 1644"/>
                <a:gd name="T19" fmla="*/ 64 h 1033"/>
                <a:gd name="T20" fmla="*/ 821 w 1644"/>
                <a:gd name="T21" fmla="*/ 673 h 1033"/>
                <a:gd name="T22" fmla="*/ 607 w 1644"/>
                <a:gd name="T23" fmla="*/ 514 h 1033"/>
                <a:gd name="T24" fmla="*/ 62 w 1644"/>
                <a:gd name="T25" fmla="*/ 1023 h 1033"/>
                <a:gd name="T26" fmla="*/ 109 w 1644"/>
                <a:gd name="T27" fmla="*/ 1033 h 1033"/>
                <a:gd name="T28" fmla="*/ 1534 w 1644"/>
                <a:gd name="T29" fmla="*/ 1033 h 1033"/>
                <a:gd name="T30" fmla="*/ 1585 w 1644"/>
                <a:gd name="T31" fmla="*/ 1021 h 1033"/>
                <a:gd name="T32" fmla="*/ 1039 w 1644"/>
                <a:gd name="T33" fmla="*/ 512 h 1033"/>
                <a:gd name="T34" fmla="*/ 821 w 1644"/>
                <a:gd name="T35" fmla="*/ 673 h 1033"/>
                <a:gd name="T36" fmla="*/ 1092 w 1644"/>
                <a:gd name="T37" fmla="*/ 473 h 1033"/>
                <a:gd name="T38" fmla="*/ 1632 w 1644"/>
                <a:gd name="T39" fmla="*/ 977 h 1033"/>
                <a:gd name="T40" fmla="*/ 1644 w 1644"/>
                <a:gd name="T41" fmla="*/ 931 h 1033"/>
                <a:gd name="T42" fmla="*/ 1644 w 1644"/>
                <a:gd name="T43" fmla="*/ 64 h 1033"/>
                <a:gd name="T44" fmla="*/ 1092 w 1644"/>
                <a:gd name="T45" fmla="*/ 473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44" h="1033">
                  <a:moveTo>
                    <a:pt x="1643" y="2"/>
                  </a:moveTo>
                  <a:cubicBezTo>
                    <a:pt x="864" y="576"/>
                    <a:pt x="864" y="576"/>
                    <a:pt x="864" y="576"/>
                  </a:cubicBezTo>
                  <a:cubicBezTo>
                    <a:pt x="840" y="594"/>
                    <a:pt x="803" y="594"/>
                    <a:pt x="779" y="576"/>
                  </a:cubicBezTo>
                  <a:cubicBezTo>
                    <a:pt x="0" y="0"/>
                    <a:pt x="0" y="0"/>
                    <a:pt x="0" y="0"/>
                  </a:cubicBezTo>
                  <a:lnTo>
                    <a:pt x="1643" y="2"/>
                  </a:lnTo>
                  <a:close/>
                  <a:moveTo>
                    <a:pt x="3" y="64"/>
                  </a:moveTo>
                  <a:cubicBezTo>
                    <a:pt x="3" y="931"/>
                    <a:pt x="3" y="931"/>
                    <a:pt x="3" y="931"/>
                  </a:cubicBezTo>
                  <a:cubicBezTo>
                    <a:pt x="3" y="949"/>
                    <a:pt x="7" y="966"/>
                    <a:pt x="16" y="981"/>
                  </a:cubicBezTo>
                  <a:cubicBezTo>
                    <a:pt x="556" y="475"/>
                    <a:pt x="556" y="475"/>
                    <a:pt x="556" y="475"/>
                  </a:cubicBezTo>
                  <a:lnTo>
                    <a:pt x="3" y="64"/>
                  </a:lnTo>
                  <a:close/>
                  <a:moveTo>
                    <a:pt x="821" y="673"/>
                  </a:moveTo>
                  <a:cubicBezTo>
                    <a:pt x="607" y="514"/>
                    <a:pt x="607" y="514"/>
                    <a:pt x="607" y="514"/>
                  </a:cubicBezTo>
                  <a:cubicBezTo>
                    <a:pt x="62" y="1023"/>
                    <a:pt x="62" y="1023"/>
                    <a:pt x="62" y="1023"/>
                  </a:cubicBezTo>
                  <a:cubicBezTo>
                    <a:pt x="76" y="1030"/>
                    <a:pt x="92" y="1033"/>
                    <a:pt x="109" y="1033"/>
                  </a:cubicBezTo>
                  <a:cubicBezTo>
                    <a:pt x="1534" y="1033"/>
                    <a:pt x="1534" y="1033"/>
                    <a:pt x="1534" y="1033"/>
                  </a:cubicBezTo>
                  <a:cubicBezTo>
                    <a:pt x="1552" y="1033"/>
                    <a:pt x="1569" y="1029"/>
                    <a:pt x="1585" y="1021"/>
                  </a:cubicBezTo>
                  <a:cubicBezTo>
                    <a:pt x="1039" y="512"/>
                    <a:pt x="1039" y="512"/>
                    <a:pt x="1039" y="512"/>
                  </a:cubicBezTo>
                  <a:lnTo>
                    <a:pt x="821" y="673"/>
                  </a:lnTo>
                  <a:close/>
                  <a:moveTo>
                    <a:pt x="1092" y="473"/>
                  </a:moveTo>
                  <a:cubicBezTo>
                    <a:pt x="1632" y="977"/>
                    <a:pt x="1632" y="977"/>
                    <a:pt x="1632" y="977"/>
                  </a:cubicBezTo>
                  <a:cubicBezTo>
                    <a:pt x="1639" y="964"/>
                    <a:pt x="1644" y="948"/>
                    <a:pt x="1644" y="931"/>
                  </a:cubicBezTo>
                  <a:cubicBezTo>
                    <a:pt x="1644" y="64"/>
                    <a:pt x="1644" y="64"/>
                    <a:pt x="1644" y="64"/>
                  </a:cubicBezTo>
                  <a:lnTo>
                    <a:pt x="1092" y="473"/>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7" name="Freeform 60"/>
            <p:cNvSpPr>
              <a:spLocks noEditPoints="1"/>
            </p:cNvSpPr>
            <p:nvPr/>
          </p:nvSpPr>
          <p:spPr bwMode="auto">
            <a:xfrm>
              <a:off x="3395866" y="1326144"/>
              <a:ext cx="322207" cy="321371"/>
            </a:xfrm>
            <a:custGeom>
              <a:avLst/>
              <a:gdLst>
                <a:gd name="T0" fmla="*/ 517 w 607"/>
                <a:gd name="T1" fmla="*/ 88 h 607"/>
                <a:gd name="T2" fmla="*/ 91 w 607"/>
                <a:gd name="T3" fmla="*/ 87 h 607"/>
                <a:gd name="T4" fmla="*/ 89 w 607"/>
                <a:gd name="T5" fmla="*/ 518 h 607"/>
                <a:gd name="T6" fmla="*/ 607 w 607"/>
                <a:gd name="T7" fmla="*/ 304 h 607"/>
                <a:gd name="T8" fmla="*/ 150 w 607"/>
                <a:gd name="T9" fmla="*/ 313 h 607"/>
                <a:gd name="T10" fmla="*/ 154 w 607"/>
                <a:gd name="T11" fmla="*/ 459 h 607"/>
                <a:gd name="T12" fmla="*/ 400 w 607"/>
                <a:gd name="T13" fmla="*/ 106 h 607"/>
                <a:gd name="T14" fmla="*/ 351 w 607"/>
                <a:gd name="T15" fmla="*/ 169 h 607"/>
                <a:gd name="T16" fmla="*/ 317 w 607"/>
                <a:gd name="T17" fmla="*/ 33 h 607"/>
                <a:gd name="T18" fmla="*/ 377 w 607"/>
                <a:gd name="T19" fmla="*/ 43 h 607"/>
                <a:gd name="T20" fmla="*/ 441 w 607"/>
                <a:gd name="T21" fmla="*/ 139 h 607"/>
                <a:gd name="T22" fmla="*/ 377 w 607"/>
                <a:gd name="T23" fmla="*/ 43 h 607"/>
                <a:gd name="T24" fmla="*/ 185 w 607"/>
                <a:gd name="T25" fmla="*/ 163 h 607"/>
                <a:gd name="T26" fmla="*/ 295 w 607"/>
                <a:gd name="T27" fmla="*/ 191 h 607"/>
                <a:gd name="T28" fmla="*/ 295 w 607"/>
                <a:gd name="T29" fmla="*/ 416 h 607"/>
                <a:gd name="T30" fmla="*/ 185 w 607"/>
                <a:gd name="T31" fmla="*/ 442 h 607"/>
                <a:gd name="T32" fmla="*/ 315 w 607"/>
                <a:gd name="T33" fmla="*/ 313 h 607"/>
                <a:gd name="T34" fmla="*/ 360 w 607"/>
                <a:gd name="T35" fmla="*/ 419 h 607"/>
                <a:gd name="T36" fmla="*/ 315 w 607"/>
                <a:gd name="T37" fmla="*/ 313 h 607"/>
                <a:gd name="T38" fmla="*/ 354 w 607"/>
                <a:gd name="T39" fmla="*/ 188 h 607"/>
                <a:gd name="T40" fmla="*/ 441 w 607"/>
                <a:gd name="T41" fmla="*/ 293 h 607"/>
                <a:gd name="T42" fmla="*/ 295 w 607"/>
                <a:gd name="T43" fmla="*/ 33 h 607"/>
                <a:gd name="T44" fmla="*/ 251 w 607"/>
                <a:gd name="T45" fmla="*/ 166 h 607"/>
                <a:gd name="T46" fmla="*/ 270 w 607"/>
                <a:gd name="T47" fmla="*/ 35 h 607"/>
                <a:gd name="T48" fmla="*/ 176 w 607"/>
                <a:gd name="T49" fmla="*/ 138 h 607"/>
                <a:gd name="T50" fmla="*/ 124 w 607"/>
                <a:gd name="T51" fmla="*/ 101 h 607"/>
                <a:gd name="T52" fmla="*/ 154 w 607"/>
                <a:gd name="T53" fmla="*/ 148 h 607"/>
                <a:gd name="T54" fmla="*/ 150 w 607"/>
                <a:gd name="T55" fmla="*/ 293 h 607"/>
                <a:gd name="T56" fmla="*/ 154 w 607"/>
                <a:gd name="T57" fmla="*/ 148 h 607"/>
                <a:gd name="T58" fmla="*/ 176 w 607"/>
                <a:gd name="T59" fmla="*/ 470 h 607"/>
                <a:gd name="T60" fmla="*/ 124 w 607"/>
                <a:gd name="T61" fmla="*/ 507 h 607"/>
                <a:gd name="T62" fmla="*/ 191 w 607"/>
                <a:gd name="T63" fmla="*/ 462 h 607"/>
                <a:gd name="T64" fmla="*/ 295 w 607"/>
                <a:gd name="T65" fmla="*/ 435 h 607"/>
                <a:gd name="T66" fmla="*/ 270 w 607"/>
                <a:gd name="T67" fmla="*/ 572 h 607"/>
                <a:gd name="T68" fmla="*/ 315 w 607"/>
                <a:gd name="T69" fmla="*/ 574 h 607"/>
                <a:gd name="T70" fmla="*/ 357 w 607"/>
                <a:gd name="T71" fmla="*/ 439 h 607"/>
                <a:gd name="T72" fmla="*/ 337 w 607"/>
                <a:gd name="T73" fmla="*/ 572 h 607"/>
                <a:gd name="T74" fmla="*/ 433 w 607"/>
                <a:gd name="T75" fmla="*/ 464 h 607"/>
                <a:gd name="T76" fmla="*/ 489 w 607"/>
                <a:gd name="T77" fmla="*/ 501 h 607"/>
                <a:gd name="T78" fmla="*/ 455 w 607"/>
                <a:gd name="T79" fmla="*/ 453 h 607"/>
                <a:gd name="T80" fmla="*/ 457 w 607"/>
                <a:gd name="T81" fmla="*/ 313 h 607"/>
                <a:gd name="T82" fmla="*/ 455 w 607"/>
                <a:gd name="T83" fmla="*/ 453 h 607"/>
                <a:gd name="T84" fmla="*/ 449 w 607"/>
                <a:gd name="T85" fmla="*/ 156 h 607"/>
                <a:gd name="T86" fmla="*/ 574 w 607"/>
                <a:gd name="T87" fmla="*/ 29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7" h="607">
                  <a:moveTo>
                    <a:pt x="522" y="93"/>
                  </a:moveTo>
                  <a:cubicBezTo>
                    <a:pt x="521" y="92"/>
                    <a:pt x="519" y="90"/>
                    <a:pt x="518" y="89"/>
                  </a:cubicBezTo>
                  <a:cubicBezTo>
                    <a:pt x="517" y="88"/>
                    <a:pt x="517" y="88"/>
                    <a:pt x="517" y="88"/>
                  </a:cubicBezTo>
                  <a:cubicBezTo>
                    <a:pt x="460" y="31"/>
                    <a:pt x="384" y="0"/>
                    <a:pt x="303" y="0"/>
                  </a:cubicBezTo>
                  <a:cubicBezTo>
                    <a:pt x="226" y="0"/>
                    <a:pt x="152" y="29"/>
                    <a:pt x="96" y="82"/>
                  </a:cubicBezTo>
                  <a:cubicBezTo>
                    <a:pt x="94" y="84"/>
                    <a:pt x="93" y="85"/>
                    <a:pt x="91" y="87"/>
                  </a:cubicBezTo>
                  <a:cubicBezTo>
                    <a:pt x="90" y="87"/>
                    <a:pt x="90" y="88"/>
                    <a:pt x="89" y="89"/>
                  </a:cubicBezTo>
                  <a:cubicBezTo>
                    <a:pt x="32" y="146"/>
                    <a:pt x="0" y="222"/>
                    <a:pt x="0" y="304"/>
                  </a:cubicBezTo>
                  <a:cubicBezTo>
                    <a:pt x="0" y="385"/>
                    <a:pt x="32" y="461"/>
                    <a:pt x="89" y="518"/>
                  </a:cubicBezTo>
                  <a:cubicBezTo>
                    <a:pt x="146" y="575"/>
                    <a:pt x="222" y="607"/>
                    <a:pt x="303" y="607"/>
                  </a:cubicBezTo>
                  <a:cubicBezTo>
                    <a:pt x="384" y="607"/>
                    <a:pt x="461" y="575"/>
                    <a:pt x="518" y="518"/>
                  </a:cubicBezTo>
                  <a:cubicBezTo>
                    <a:pt x="575" y="461"/>
                    <a:pt x="607" y="385"/>
                    <a:pt x="607" y="304"/>
                  </a:cubicBezTo>
                  <a:cubicBezTo>
                    <a:pt x="607" y="225"/>
                    <a:pt x="577" y="150"/>
                    <a:pt x="522" y="93"/>
                  </a:cubicBezTo>
                  <a:close/>
                  <a:moveTo>
                    <a:pt x="33" y="313"/>
                  </a:moveTo>
                  <a:cubicBezTo>
                    <a:pt x="150" y="313"/>
                    <a:pt x="150" y="313"/>
                    <a:pt x="150" y="313"/>
                  </a:cubicBezTo>
                  <a:cubicBezTo>
                    <a:pt x="151" y="361"/>
                    <a:pt x="157" y="409"/>
                    <a:pt x="170" y="450"/>
                  </a:cubicBezTo>
                  <a:cubicBezTo>
                    <a:pt x="166" y="452"/>
                    <a:pt x="163" y="454"/>
                    <a:pt x="159" y="456"/>
                  </a:cubicBezTo>
                  <a:cubicBezTo>
                    <a:pt x="158" y="457"/>
                    <a:pt x="156" y="458"/>
                    <a:pt x="154" y="459"/>
                  </a:cubicBezTo>
                  <a:cubicBezTo>
                    <a:pt x="138" y="469"/>
                    <a:pt x="123" y="480"/>
                    <a:pt x="109" y="493"/>
                  </a:cubicBezTo>
                  <a:cubicBezTo>
                    <a:pt x="64" y="446"/>
                    <a:pt x="35" y="385"/>
                    <a:pt x="33" y="313"/>
                  </a:cubicBezTo>
                  <a:close/>
                  <a:moveTo>
                    <a:pt x="400" y="106"/>
                  </a:moveTo>
                  <a:cubicBezTo>
                    <a:pt x="406" y="120"/>
                    <a:pt x="412" y="134"/>
                    <a:pt x="418" y="150"/>
                  </a:cubicBezTo>
                  <a:cubicBezTo>
                    <a:pt x="398" y="158"/>
                    <a:pt x="378" y="164"/>
                    <a:pt x="357" y="168"/>
                  </a:cubicBezTo>
                  <a:cubicBezTo>
                    <a:pt x="355" y="168"/>
                    <a:pt x="353" y="169"/>
                    <a:pt x="351" y="169"/>
                  </a:cubicBezTo>
                  <a:cubicBezTo>
                    <a:pt x="339" y="171"/>
                    <a:pt x="327" y="172"/>
                    <a:pt x="315" y="172"/>
                  </a:cubicBezTo>
                  <a:cubicBezTo>
                    <a:pt x="315" y="33"/>
                    <a:pt x="315" y="33"/>
                    <a:pt x="315" y="33"/>
                  </a:cubicBezTo>
                  <a:cubicBezTo>
                    <a:pt x="315" y="33"/>
                    <a:pt x="316" y="33"/>
                    <a:pt x="317" y="33"/>
                  </a:cubicBezTo>
                  <a:cubicBezTo>
                    <a:pt x="324" y="33"/>
                    <a:pt x="330" y="34"/>
                    <a:pt x="337" y="35"/>
                  </a:cubicBezTo>
                  <a:cubicBezTo>
                    <a:pt x="361" y="47"/>
                    <a:pt x="382" y="71"/>
                    <a:pt x="400" y="106"/>
                  </a:cubicBezTo>
                  <a:close/>
                  <a:moveTo>
                    <a:pt x="377" y="43"/>
                  </a:moveTo>
                  <a:cubicBezTo>
                    <a:pt x="419" y="54"/>
                    <a:pt x="457" y="76"/>
                    <a:pt x="489" y="106"/>
                  </a:cubicBezTo>
                  <a:cubicBezTo>
                    <a:pt x="476" y="117"/>
                    <a:pt x="461" y="127"/>
                    <a:pt x="446" y="136"/>
                  </a:cubicBezTo>
                  <a:cubicBezTo>
                    <a:pt x="444" y="137"/>
                    <a:pt x="442" y="138"/>
                    <a:pt x="441" y="139"/>
                  </a:cubicBezTo>
                  <a:cubicBezTo>
                    <a:pt x="438" y="140"/>
                    <a:pt x="436" y="142"/>
                    <a:pt x="433" y="143"/>
                  </a:cubicBezTo>
                  <a:cubicBezTo>
                    <a:pt x="427" y="126"/>
                    <a:pt x="421" y="110"/>
                    <a:pt x="413" y="95"/>
                  </a:cubicBezTo>
                  <a:cubicBezTo>
                    <a:pt x="403" y="74"/>
                    <a:pt x="391" y="57"/>
                    <a:pt x="377" y="43"/>
                  </a:cubicBezTo>
                  <a:close/>
                  <a:moveTo>
                    <a:pt x="295" y="293"/>
                  </a:moveTo>
                  <a:cubicBezTo>
                    <a:pt x="166" y="293"/>
                    <a:pt x="166" y="293"/>
                    <a:pt x="166" y="293"/>
                  </a:cubicBezTo>
                  <a:cubicBezTo>
                    <a:pt x="167" y="249"/>
                    <a:pt x="173" y="203"/>
                    <a:pt x="185" y="163"/>
                  </a:cubicBezTo>
                  <a:cubicBezTo>
                    <a:pt x="205" y="173"/>
                    <a:pt x="226" y="180"/>
                    <a:pt x="247" y="185"/>
                  </a:cubicBezTo>
                  <a:cubicBezTo>
                    <a:pt x="249" y="185"/>
                    <a:pt x="252" y="186"/>
                    <a:pt x="254" y="186"/>
                  </a:cubicBezTo>
                  <a:cubicBezTo>
                    <a:pt x="267" y="189"/>
                    <a:pt x="279" y="190"/>
                    <a:pt x="295" y="191"/>
                  </a:cubicBezTo>
                  <a:lnTo>
                    <a:pt x="295" y="293"/>
                  </a:lnTo>
                  <a:close/>
                  <a:moveTo>
                    <a:pt x="295" y="313"/>
                  </a:moveTo>
                  <a:cubicBezTo>
                    <a:pt x="295" y="416"/>
                    <a:pt x="295" y="416"/>
                    <a:pt x="295" y="416"/>
                  </a:cubicBezTo>
                  <a:cubicBezTo>
                    <a:pt x="279" y="417"/>
                    <a:pt x="267" y="418"/>
                    <a:pt x="254" y="421"/>
                  </a:cubicBezTo>
                  <a:cubicBezTo>
                    <a:pt x="252" y="421"/>
                    <a:pt x="250" y="421"/>
                    <a:pt x="247" y="422"/>
                  </a:cubicBezTo>
                  <a:cubicBezTo>
                    <a:pt x="226" y="427"/>
                    <a:pt x="205" y="433"/>
                    <a:pt x="185" y="442"/>
                  </a:cubicBezTo>
                  <a:cubicBezTo>
                    <a:pt x="174" y="403"/>
                    <a:pt x="167" y="361"/>
                    <a:pt x="166" y="313"/>
                  </a:cubicBezTo>
                  <a:lnTo>
                    <a:pt x="295" y="313"/>
                  </a:lnTo>
                  <a:close/>
                  <a:moveTo>
                    <a:pt x="315" y="313"/>
                  </a:moveTo>
                  <a:cubicBezTo>
                    <a:pt x="441" y="313"/>
                    <a:pt x="441" y="313"/>
                    <a:pt x="441" y="313"/>
                  </a:cubicBezTo>
                  <a:cubicBezTo>
                    <a:pt x="440" y="357"/>
                    <a:pt x="434" y="400"/>
                    <a:pt x="423" y="438"/>
                  </a:cubicBezTo>
                  <a:cubicBezTo>
                    <a:pt x="403" y="429"/>
                    <a:pt x="382" y="423"/>
                    <a:pt x="360" y="419"/>
                  </a:cubicBezTo>
                  <a:cubicBezTo>
                    <a:pt x="358" y="419"/>
                    <a:pt x="356" y="419"/>
                    <a:pt x="354" y="419"/>
                  </a:cubicBezTo>
                  <a:cubicBezTo>
                    <a:pt x="341" y="417"/>
                    <a:pt x="327" y="416"/>
                    <a:pt x="315" y="415"/>
                  </a:cubicBezTo>
                  <a:lnTo>
                    <a:pt x="315" y="313"/>
                  </a:lnTo>
                  <a:close/>
                  <a:moveTo>
                    <a:pt x="315" y="293"/>
                  </a:moveTo>
                  <a:cubicBezTo>
                    <a:pt x="315" y="192"/>
                    <a:pt x="315" y="192"/>
                    <a:pt x="315" y="192"/>
                  </a:cubicBezTo>
                  <a:cubicBezTo>
                    <a:pt x="327" y="191"/>
                    <a:pt x="341" y="190"/>
                    <a:pt x="354" y="188"/>
                  </a:cubicBezTo>
                  <a:cubicBezTo>
                    <a:pt x="356" y="188"/>
                    <a:pt x="358" y="188"/>
                    <a:pt x="360" y="187"/>
                  </a:cubicBezTo>
                  <a:cubicBezTo>
                    <a:pt x="382" y="184"/>
                    <a:pt x="403" y="177"/>
                    <a:pt x="423" y="168"/>
                  </a:cubicBezTo>
                  <a:cubicBezTo>
                    <a:pt x="434" y="206"/>
                    <a:pt x="440" y="249"/>
                    <a:pt x="441" y="293"/>
                  </a:cubicBezTo>
                  <a:lnTo>
                    <a:pt x="315" y="293"/>
                  </a:lnTo>
                  <a:close/>
                  <a:moveTo>
                    <a:pt x="291" y="33"/>
                  </a:moveTo>
                  <a:cubicBezTo>
                    <a:pt x="292" y="33"/>
                    <a:pt x="291" y="33"/>
                    <a:pt x="295" y="33"/>
                  </a:cubicBezTo>
                  <a:cubicBezTo>
                    <a:pt x="295" y="172"/>
                    <a:pt x="295" y="172"/>
                    <a:pt x="295" y="172"/>
                  </a:cubicBezTo>
                  <a:cubicBezTo>
                    <a:pt x="283" y="171"/>
                    <a:pt x="269" y="169"/>
                    <a:pt x="257" y="167"/>
                  </a:cubicBezTo>
                  <a:cubicBezTo>
                    <a:pt x="255" y="167"/>
                    <a:pt x="253" y="166"/>
                    <a:pt x="251" y="166"/>
                  </a:cubicBezTo>
                  <a:cubicBezTo>
                    <a:pt x="230" y="161"/>
                    <a:pt x="210" y="154"/>
                    <a:pt x="191" y="145"/>
                  </a:cubicBezTo>
                  <a:cubicBezTo>
                    <a:pt x="196" y="131"/>
                    <a:pt x="201" y="118"/>
                    <a:pt x="207" y="106"/>
                  </a:cubicBezTo>
                  <a:cubicBezTo>
                    <a:pt x="225" y="71"/>
                    <a:pt x="247" y="47"/>
                    <a:pt x="270" y="35"/>
                  </a:cubicBezTo>
                  <a:cubicBezTo>
                    <a:pt x="277" y="34"/>
                    <a:pt x="284" y="33"/>
                    <a:pt x="291" y="33"/>
                  </a:cubicBezTo>
                  <a:close/>
                  <a:moveTo>
                    <a:pt x="193" y="95"/>
                  </a:moveTo>
                  <a:cubicBezTo>
                    <a:pt x="187" y="108"/>
                    <a:pt x="181" y="123"/>
                    <a:pt x="176" y="138"/>
                  </a:cubicBezTo>
                  <a:cubicBezTo>
                    <a:pt x="173" y="136"/>
                    <a:pt x="171" y="135"/>
                    <a:pt x="169" y="134"/>
                  </a:cubicBezTo>
                  <a:cubicBezTo>
                    <a:pt x="167" y="133"/>
                    <a:pt x="165" y="131"/>
                    <a:pt x="164" y="130"/>
                  </a:cubicBezTo>
                  <a:cubicBezTo>
                    <a:pt x="150" y="122"/>
                    <a:pt x="136" y="112"/>
                    <a:pt x="124" y="101"/>
                  </a:cubicBezTo>
                  <a:cubicBezTo>
                    <a:pt x="155" y="73"/>
                    <a:pt x="190" y="54"/>
                    <a:pt x="229" y="43"/>
                  </a:cubicBezTo>
                  <a:cubicBezTo>
                    <a:pt x="216" y="57"/>
                    <a:pt x="204" y="74"/>
                    <a:pt x="193" y="95"/>
                  </a:cubicBezTo>
                  <a:close/>
                  <a:moveTo>
                    <a:pt x="154" y="148"/>
                  </a:moveTo>
                  <a:cubicBezTo>
                    <a:pt x="156" y="149"/>
                    <a:pt x="158" y="150"/>
                    <a:pt x="159" y="151"/>
                  </a:cubicBezTo>
                  <a:cubicBezTo>
                    <a:pt x="163" y="153"/>
                    <a:pt x="166" y="154"/>
                    <a:pt x="170" y="156"/>
                  </a:cubicBezTo>
                  <a:cubicBezTo>
                    <a:pt x="157" y="198"/>
                    <a:pt x="150" y="245"/>
                    <a:pt x="150" y="293"/>
                  </a:cubicBezTo>
                  <a:cubicBezTo>
                    <a:pt x="33" y="293"/>
                    <a:pt x="33" y="293"/>
                    <a:pt x="33" y="293"/>
                  </a:cubicBezTo>
                  <a:cubicBezTo>
                    <a:pt x="35" y="225"/>
                    <a:pt x="62" y="162"/>
                    <a:pt x="110" y="113"/>
                  </a:cubicBezTo>
                  <a:cubicBezTo>
                    <a:pt x="123" y="126"/>
                    <a:pt x="138" y="138"/>
                    <a:pt x="154" y="148"/>
                  </a:cubicBezTo>
                  <a:close/>
                  <a:moveTo>
                    <a:pt x="164" y="477"/>
                  </a:moveTo>
                  <a:cubicBezTo>
                    <a:pt x="165" y="476"/>
                    <a:pt x="167" y="474"/>
                    <a:pt x="169" y="473"/>
                  </a:cubicBezTo>
                  <a:cubicBezTo>
                    <a:pt x="171" y="472"/>
                    <a:pt x="173" y="471"/>
                    <a:pt x="176" y="470"/>
                  </a:cubicBezTo>
                  <a:cubicBezTo>
                    <a:pt x="181" y="484"/>
                    <a:pt x="187" y="499"/>
                    <a:pt x="193" y="512"/>
                  </a:cubicBezTo>
                  <a:cubicBezTo>
                    <a:pt x="204" y="533"/>
                    <a:pt x="216" y="550"/>
                    <a:pt x="229" y="564"/>
                  </a:cubicBezTo>
                  <a:cubicBezTo>
                    <a:pt x="189" y="553"/>
                    <a:pt x="154" y="533"/>
                    <a:pt x="124" y="507"/>
                  </a:cubicBezTo>
                  <a:cubicBezTo>
                    <a:pt x="136" y="495"/>
                    <a:pt x="149" y="485"/>
                    <a:pt x="164" y="477"/>
                  </a:cubicBezTo>
                  <a:close/>
                  <a:moveTo>
                    <a:pt x="207" y="501"/>
                  </a:moveTo>
                  <a:cubicBezTo>
                    <a:pt x="201" y="489"/>
                    <a:pt x="196" y="476"/>
                    <a:pt x="191" y="462"/>
                  </a:cubicBezTo>
                  <a:cubicBezTo>
                    <a:pt x="210" y="453"/>
                    <a:pt x="230" y="446"/>
                    <a:pt x="251" y="441"/>
                  </a:cubicBezTo>
                  <a:cubicBezTo>
                    <a:pt x="253" y="441"/>
                    <a:pt x="255" y="440"/>
                    <a:pt x="257" y="440"/>
                  </a:cubicBezTo>
                  <a:cubicBezTo>
                    <a:pt x="269" y="438"/>
                    <a:pt x="283" y="436"/>
                    <a:pt x="295" y="435"/>
                  </a:cubicBezTo>
                  <a:cubicBezTo>
                    <a:pt x="295" y="574"/>
                    <a:pt x="295" y="574"/>
                    <a:pt x="295" y="574"/>
                  </a:cubicBezTo>
                  <a:cubicBezTo>
                    <a:pt x="291" y="574"/>
                    <a:pt x="292" y="574"/>
                    <a:pt x="291" y="574"/>
                  </a:cubicBezTo>
                  <a:cubicBezTo>
                    <a:pt x="284" y="574"/>
                    <a:pt x="277" y="573"/>
                    <a:pt x="270" y="572"/>
                  </a:cubicBezTo>
                  <a:cubicBezTo>
                    <a:pt x="247" y="560"/>
                    <a:pt x="225" y="536"/>
                    <a:pt x="207" y="501"/>
                  </a:cubicBezTo>
                  <a:close/>
                  <a:moveTo>
                    <a:pt x="317" y="574"/>
                  </a:moveTo>
                  <a:cubicBezTo>
                    <a:pt x="316" y="574"/>
                    <a:pt x="315" y="574"/>
                    <a:pt x="315" y="574"/>
                  </a:cubicBezTo>
                  <a:cubicBezTo>
                    <a:pt x="315" y="435"/>
                    <a:pt x="315" y="435"/>
                    <a:pt x="315" y="435"/>
                  </a:cubicBezTo>
                  <a:cubicBezTo>
                    <a:pt x="327" y="435"/>
                    <a:pt x="339" y="436"/>
                    <a:pt x="351" y="438"/>
                  </a:cubicBezTo>
                  <a:cubicBezTo>
                    <a:pt x="353" y="438"/>
                    <a:pt x="355" y="439"/>
                    <a:pt x="357" y="439"/>
                  </a:cubicBezTo>
                  <a:cubicBezTo>
                    <a:pt x="378" y="443"/>
                    <a:pt x="398" y="449"/>
                    <a:pt x="418" y="457"/>
                  </a:cubicBezTo>
                  <a:cubicBezTo>
                    <a:pt x="412" y="473"/>
                    <a:pt x="406" y="487"/>
                    <a:pt x="400" y="501"/>
                  </a:cubicBezTo>
                  <a:cubicBezTo>
                    <a:pt x="382" y="536"/>
                    <a:pt x="361" y="560"/>
                    <a:pt x="337" y="572"/>
                  </a:cubicBezTo>
                  <a:cubicBezTo>
                    <a:pt x="330" y="573"/>
                    <a:pt x="324" y="574"/>
                    <a:pt x="317" y="574"/>
                  </a:cubicBezTo>
                  <a:close/>
                  <a:moveTo>
                    <a:pt x="413" y="512"/>
                  </a:moveTo>
                  <a:cubicBezTo>
                    <a:pt x="421" y="497"/>
                    <a:pt x="427" y="481"/>
                    <a:pt x="433" y="464"/>
                  </a:cubicBezTo>
                  <a:cubicBezTo>
                    <a:pt x="436" y="465"/>
                    <a:pt x="438" y="467"/>
                    <a:pt x="441" y="468"/>
                  </a:cubicBezTo>
                  <a:cubicBezTo>
                    <a:pt x="442" y="469"/>
                    <a:pt x="444" y="470"/>
                    <a:pt x="446" y="471"/>
                  </a:cubicBezTo>
                  <a:cubicBezTo>
                    <a:pt x="461" y="480"/>
                    <a:pt x="476" y="490"/>
                    <a:pt x="489" y="501"/>
                  </a:cubicBezTo>
                  <a:cubicBezTo>
                    <a:pt x="458" y="530"/>
                    <a:pt x="420" y="552"/>
                    <a:pt x="378" y="564"/>
                  </a:cubicBezTo>
                  <a:cubicBezTo>
                    <a:pt x="391" y="550"/>
                    <a:pt x="403" y="533"/>
                    <a:pt x="413" y="512"/>
                  </a:cubicBezTo>
                  <a:close/>
                  <a:moveTo>
                    <a:pt x="455" y="453"/>
                  </a:moveTo>
                  <a:cubicBezTo>
                    <a:pt x="453" y="452"/>
                    <a:pt x="451" y="451"/>
                    <a:pt x="449" y="450"/>
                  </a:cubicBezTo>
                  <a:cubicBezTo>
                    <a:pt x="446" y="448"/>
                    <a:pt x="442" y="446"/>
                    <a:pt x="439" y="445"/>
                  </a:cubicBezTo>
                  <a:cubicBezTo>
                    <a:pt x="450" y="405"/>
                    <a:pt x="456" y="361"/>
                    <a:pt x="457" y="313"/>
                  </a:cubicBezTo>
                  <a:cubicBezTo>
                    <a:pt x="574" y="313"/>
                    <a:pt x="574" y="313"/>
                    <a:pt x="574" y="313"/>
                  </a:cubicBezTo>
                  <a:cubicBezTo>
                    <a:pt x="572" y="381"/>
                    <a:pt x="546" y="441"/>
                    <a:pt x="503" y="487"/>
                  </a:cubicBezTo>
                  <a:cubicBezTo>
                    <a:pt x="488" y="474"/>
                    <a:pt x="472" y="463"/>
                    <a:pt x="455" y="453"/>
                  </a:cubicBezTo>
                  <a:close/>
                  <a:moveTo>
                    <a:pt x="457" y="293"/>
                  </a:moveTo>
                  <a:cubicBezTo>
                    <a:pt x="456" y="249"/>
                    <a:pt x="450" y="202"/>
                    <a:pt x="439" y="161"/>
                  </a:cubicBezTo>
                  <a:cubicBezTo>
                    <a:pt x="442" y="160"/>
                    <a:pt x="446" y="158"/>
                    <a:pt x="449" y="156"/>
                  </a:cubicBezTo>
                  <a:cubicBezTo>
                    <a:pt x="451" y="155"/>
                    <a:pt x="453" y="155"/>
                    <a:pt x="455" y="154"/>
                  </a:cubicBezTo>
                  <a:cubicBezTo>
                    <a:pt x="472" y="144"/>
                    <a:pt x="488" y="132"/>
                    <a:pt x="503" y="119"/>
                  </a:cubicBezTo>
                  <a:cubicBezTo>
                    <a:pt x="547" y="167"/>
                    <a:pt x="572" y="229"/>
                    <a:pt x="574" y="293"/>
                  </a:cubicBezTo>
                  <a:lnTo>
                    <a:pt x="457" y="293"/>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8" name="Freeform 61"/>
            <p:cNvSpPr>
              <a:spLocks noEditPoints="1"/>
            </p:cNvSpPr>
            <p:nvPr/>
          </p:nvSpPr>
          <p:spPr bwMode="auto">
            <a:xfrm>
              <a:off x="5787058" y="556582"/>
              <a:ext cx="437321" cy="678977"/>
            </a:xfrm>
            <a:custGeom>
              <a:avLst/>
              <a:gdLst>
                <a:gd name="T0" fmla="*/ 665 w 824"/>
                <a:gd name="T1" fmla="*/ 517 h 1282"/>
                <a:gd name="T2" fmla="*/ 566 w 824"/>
                <a:gd name="T3" fmla="*/ 502 h 1282"/>
                <a:gd name="T4" fmla="*/ 566 w 824"/>
                <a:gd name="T5" fmla="*/ 426 h 1282"/>
                <a:gd name="T6" fmla="*/ 665 w 824"/>
                <a:gd name="T7" fmla="*/ 378 h 1282"/>
                <a:gd name="T8" fmla="*/ 528 w 824"/>
                <a:gd name="T9" fmla="*/ 340 h 1282"/>
                <a:gd name="T10" fmla="*/ 665 w 824"/>
                <a:gd name="T11" fmla="*/ 302 h 1282"/>
                <a:gd name="T12" fmla="*/ 566 w 824"/>
                <a:gd name="T13" fmla="*/ 254 h 1282"/>
                <a:gd name="T14" fmla="*/ 529 w 824"/>
                <a:gd name="T15" fmla="*/ 217 h 1282"/>
                <a:gd name="T16" fmla="*/ 529 w 824"/>
                <a:gd name="T17" fmla="*/ 215 h 1282"/>
                <a:gd name="T18" fmla="*/ 566 w 824"/>
                <a:gd name="T19" fmla="*/ 182 h 1282"/>
                <a:gd name="T20" fmla="*/ 412 w 824"/>
                <a:gd name="T21" fmla="*/ 0 h 1282"/>
                <a:gd name="T22" fmla="*/ 261 w 824"/>
                <a:gd name="T23" fmla="*/ 182 h 1282"/>
                <a:gd name="T24" fmla="*/ 261 w 824"/>
                <a:gd name="T25" fmla="*/ 254 h 1282"/>
                <a:gd name="T26" fmla="*/ 157 w 824"/>
                <a:gd name="T27" fmla="*/ 302 h 1282"/>
                <a:gd name="T28" fmla="*/ 299 w 824"/>
                <a:gd name="T29" fmla="*/ 340 h 1282"/>
                <a:gd name="T30" fmla="*/ 157 w 824"/>
                <a:gd name="T31" fmla="*/ 378 h 1282"/>
                <a:gd name="T32" fmla="*/ 261 w 824"/>
                <a:gd name="T33" fmla="*/ 426 h 1282"/>
                <a:gd name="T34" fmla="*/ 261 w 824"/>
                <a:gd name="T35" fmla="*/ 502 h 1282"/>
                <a:gd name="T36" fmla="*/ 157 w 824"/>
                <a:gd name="T37" fmla="*/ 517 h 1282"/>
                <a:gd name="T38" fmla="*/ 300 w 824"/>
                <a:gd name="T39" fmla="*/ 215 h 1282"/>
                <a:gd name="T40" fmla="*/ 300 w 824"/>
                <a:gd name="T41" fmla="*/ 215 h 1282"/>
                <a:gd name="T42" fmla="*/ 529 w 824"/>
                <a:gd name="T43" fmla="*/ 215 h 1282"/>
                <a:gd name="T44" fmla="*/ 529 w 824"/>
                <a:gd name="T45" fmla="*/ 215 h 1282"/>
                <a:gd name="T46" fmla="*/ 529 w 824"/>
                <a:gd name="T47" fmla="*/ 215 h 1282"/>
                <a:gd name="T48" fmla="*/ 529 w 824"/>
                <a:gd name="T49" fmla="*/ 216 h 1282"/>
                <a:gd name="T50" fmla="*/ 449 w 824"/>
                <a:gd name="T51" fmla="*/ 1214 h 1282"/>
                <a:gd name="T52" fmla="*/ 617 w 824"/>
                <a:gd name="T53" fmla="*/ 1248 h 1282"/>
                <a:gd name="T54" fmla="*/ 241 w 824"/>
                <a:gd name="T55" fmla="*/ 1282 h 1282"/>
                <a:gd name="T56" fmla="*/ 241 w 824"/>
                <a:gd name="T57" fmla="*/ 1214 h 1282"/>
                <a:gd name="T58" fmla="*/ 373 w 824"/>
                <a:gd name="T59" fmla="*/ 931 h 1282"/>
                <a:gd name="T60" fmla="*/ 73 w 824"/>
                <a:gd name="T61" fmla="*/ 522 h 1282"/>
                <a:gd name="T62" fmla="*/ 751 w 824"/>
                <a:gd name="T63" fmla="*/ 522 h 1282"/>
                <a:gd name="T64" fmla="*/ 449 w 824"/>
                <a:gd name="T65" fmla="*/ 931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24" h="1282">
                  <a:moveTo>
                    <a:pt x="411" y="771"/>
                  </a:moveTo>
                  <a:cubicBezTo>
                    <a:pt x="551" y="771"/>
                    <a:pt x="665" y="657"/>
                    <a:pt x="665" y="517"/>
                  </a:cubicBezTo>
                  <a:cubicBezTo>
                    <a:pt x="665" y="502"/>
                    <a:pt x="665" y="502"/>
                    <a:pt x="665" y="502"/>
                  </a:cubicBezTo>
                  <a:cubicBezTo>
                    <a:pt x="566" y="502"/>
                    <a:pt x="566" y="502"/>
                    <a:pt x="566" y="502"/>
                  </a:cubicBezTo>
                  <a:cubicBezTo>
                    <a:pt x="545" y="502"/>
                    <a:pt x="529" y="482"/>
                    <a:pt x="529" y="461"/>
                  </a:cubicBezTo>
                  <a:cubicBezTo>
                    <a:pt x="529" y="440"/>
                    <a:pt x="545" y="426"/>
                    <a:pt x="566" y="426"/>
                  </a:cubicBezTo>
                  <a:cubicBezTo>
                    <a:pt x="665" y="426"/>
                    <a:pt x="665" y="426"/>
                    <a:pt x="665" y="426"/>
                  </a:cubicBezTo>
                  <a:cubicBezTo>
                    <a:pt x="665" y="378"/>
                    <a:pt x="665" y="378"/>
                    <a:pt x="665" y="378"/>
                  </a:cubicBezTo>
                  <a:cubicBezTo>
                    <a:pt x="566" y="378"/>
                    <a:pt x="566" y="378"/>
                    <a:pt x="566" y="378"/>
                  </a:cubicBezTo>
                  <a:cubicBezTo>
                    <a:pt x="545" y="378"/>
                    <a:pt x="528" y="361"/>
                    <a:pt x="528" y="340"/>
                  </a:cubicBezTo>
                  <a:cubicBezTo>
                    <a:pt x="528" y="319"/>
                    <a:pt x="545" y="302"/>
                    <a:pt x="566" y="302"/>
                  </a:cubicBezTo>
                  <a:cubicBezTo>
                    <a:pt x="665" y="302"/>
                    <a:pt x="665" y="302"/>
                    <a:pt x="665" y="302"/>
                  </a:cubicBezTo>
                  <a:cubicBezTo>
                    <a:pt x="665" y="254"/>
                    <a:pt x="665" y="254"/>
                    <a:pt x="665" y="254"/>
                  </a:cubicBezTo>
                  <a:cubicBezTo>
                    <a:pt x="566" y="254"/>
                    <a:pt x="566" y="254"/>
                    <a:pt x="566" y="254"/>
                  </a:cubicBezTo>
                  <a:cubicBezTo>
                    <a:pt x="546" y="254"/>
                    <a:pt x="530" y="237"/>
                    <a:pt x="529" y="217"/>
                  </a:cubicBezTo>
                  <a:cubicBezTo>
                    <a:pt x="529" y="217"/>
                    <a:pt x="529" y="217"/>
                    <a:pt x="529" y="217"/>
                  </a:cubicBezTo>
                  <a:cubicBezTo>
                    <a:pt x="529" y="216"/>
                    <a:pt x="529" y="216"/>
                    <a:pt x="529" y="216"/>
                  </a:cubicBezTo>
                  <a:cubicBezTo>
                    <a:pt x="529" y="215"/>
                    <a:pt x="529" y="215"/>
                    <a:pt x="529" y="215"/>
                  </a:cubicBezTo>
                  <a:cubicBezTo>
                    <a:pt x="529" y="215"/>
                    <a:pt x="529" y="215"/>
                    <a:pt x="529" y="215"/>
                  </a:cubicBezTo>
                  <a:cubicBezTo>
                    <a:pt x="530" y="195"/>
                    <a:pt x="546" y="182"/>
                    <a:pt x="566" y="182"/>
                  </a:cubicBezTo>
                  <a:cubicBezTo>
                    <a:pt x="655" y="182"/>
                    <a:pt x="655" y="182"/>
                    <a:pt x="655" y="182"/>
                  </a:cubicBezTo>
                  <a:cubicBezTo>
                    <a:pt x="624" y="70"/>
                    <a:pt x="527" y="0"/>
                    <a:pt x="412" y="0"/>
                  </a:cubicBezTo>
                  <a:cubicBezTo>
                    <a:pt x="297" y="0"/>
                    <a:pt x="200" y="70"/>
                    <a:pt x="169" y="182"/>
                  </a:cubicBezTo>
                  <a:cubicBezTo>
                    <a:pt x="261" y="182"/>
                    <a:pt x="261" y="182"/>
                    <a:pt x="261" y="182"/>
                  </a:cubicBezTo>
                  <a:cubicBezTo>
                    <a:pt x="281" y="182"/>
                    <a:pt x="299" y="196"/>
                    <a:pt x="299" y="217"/>
                  </a:cubicBezTo>
                  <a:cubicBezTo>
                    <a:pt x="299" y="237"/>
                    <a:pt x="281" y="254"/>
                    <a:pt x="261" y="254"/>
                  </a:cubicBezTo>
                  <a:cubicBezTo>
                    <a:pt x="157" y="254"/>
                    <a:pt x="157" y="254"/>
                    <a:pt x="157" y="254"/>
                  </a:cubicBezTo>
                  <a:cubicBezTo>
                    <a:pt x="157" y="302"/>
                    <a:pt x="157" y="302"/>
                    <a:pt x="157" y="302"/>
                  </a:cubicBezTo>
                  <a:cubicBezTo>
                    <a:pt x="261" y="302"/>
                    <a:pt x="261" y="302"/>
                    <a:pt x="261" y="302"/>
                  </a:cubicBezTo>
                  <a:cubicBezTo>
                    <a:pt x="282" y="302"/>
                    <a:pt x="299" y="319"/>
                    <a:pt x="299" y="340"/>
                  </a:cubicBezTo>
                  <a:cubicBezTo>
                    <a:pt x="299" y="361"/>
                    <a:pt x="282" y="378"/>
                    <a:pt x="261" y="378"/>
                  </a:cubicBezTo>
                  <a:cubicBezTo>
                    <a:pt x="157" y="378"/>
                    <a:pt x="157" y="378"/>
                    <a:pt x="157" y="378"/>
                  </a:cubicBezTo>
                  <a:cubicBezTo>
                    <a:pt x="157" y="426"/>
                    <a:pt x="157" y="426"/>
                    <a:pt x="157" y="426"/>
                  </a:cubicBezTo>
                  <a:cubicBezTo>
                    <a:pt x="261" y="426"/>
                    <a:pt x="261" y="426"/>
                    <a:pt x="261" y="426"/>
                  </a:cubicBezTo>
                  <a:cubicBezTo>
                    <a:pt x="282" y="426"/>
                    <a:pt x="300" y="440"/>
                    <a:pt x="300" y="461"/>
                  </a:cubicBezTo>
                  <a:cubicBezTo>
                    <a:pt x="300" y="482"/>
                    <a:pt x="282" y="502"/>
                    <a:pt x="261" y="502"/>
                  </a:cubicBezTo>
                  <a:cubicBezTo>
                    <a:pt x="157" y="502"/>
                    <a:pt x="157" y="502"/>
                    <a:pt x="157" y="502"/>
                  </a:cubicBezTo>
                  <a:cubicBezTo>
                    <a:pt x="157" y="517"/>
                    <a:pt x="157" y="517"/>
                    <a:pt x="157" y="517"/>
                  </a:cubicBezTo>
                  <a:cubicBezTo>
                    <a:pt x="157" y="657"/>
                    <a:pt x="271" y="771"/>
                    <a:pt x="411" y="771"/>
                  </a:cubicBezTo>
                  <a:close/>
                  <a:moveTo>
                    <a:pt x="300" y="215"/>
                  </a:moveTo>
                  <a:cubicBezTo>
                    <a:pt x="300" y="214"/>
                    <a:pt x="300" y="214"/>
                    <a:pt x="300" y="214"/>
                  </a:cubicBezTo>
                  <a:cubicBezTo>
                    <a:pt x="300" y="215"/>
                    <a:pt x="300" y="215"/>
                    <a:pt x="300" y="215"/>
                  </a:cubicBezTo>
                  <a:close/>
                  <a:moveTo>
                    <a:pt x="529" y="215"/>
                  </a:moveTo>
                  <a:cubicBezTo>
                    <a:pt x="529" y="215"/>
                    <a:pt x="529" y="215"/>
                    <a:pt x="529" y="215"/>
                  </a:cubicBezTo>
                  <a:cubicBezTo>
                    <a:pt x="529" y="214"/>
                    <a:pt x="529" y="214"/>
                    <a:pt x="529" y="214"/>
                  </a:cubicBezTo>
                  <a:lnTo>
                    <a:pt x="529" y="215"/>
                  </a:lnTo>
                  <a:close/>
                  <a:moveTo>
                    <a:pt x="529" y="216"/>
                  </a:moveTo>
                  <a:cubicBezTo>
                    <a:pt x="529" y="216"/>
                    <a:pt x="529" y="215"/>
                    <a:pt x="529" y="215"/>
                  </a:cubicBezTo>
                  <a:cubicBezTo>
                    <a:pt x="529" y="215"/>
                    <a:pt x="529" y="215"/>
                    <a:pt x="529" y="215"/>
                  </a:cubicBezTo>
                  <a:cubicBezTo>
                    <a:pt x="529" y="215"/>
                    <a:pt x="529" y="216"/>
                    <a:pt x="529" y="216"/>
                  </a:cubicBezTo>
                  <a:close/>
                  <a:moveTo>
                    <a:pt x="449" y="931"/>
                  </a:moveTo>
                  <a:cubicBezTo>
                    <a:pt x="449" y="1214"/>
                    <a:pt x="449" y="1214"/>
                    <a:pt x="449" y="1214"/>
                  </a:cubicBezTo>
                  <a:cubicBezTo>
                    <a:pt x="582" y="1214"/>
                    <a:pt x="582" y="1214"/>
                    <a:pt x="582" y="1214"/>
                  </a:cubicBezTo>
                  <a:cubicBezTo>
                    <a:pt x="602" y="1214"/>
                    <a:pt x="617" y="1229"/>
                    <a:pt x="617" y="1248"/>
                  </a:cubicBezTo>
                  <a:cubicBezTo>
                    <a:pt x="617" y="1267"/>
                    <a:pt x="602" y="1282"/>
                    <a:pt x="582" y="1282"/>
                  </a:cubicBezTo>
                  <a:cubicBezTo>
                    <a:pt x="241" y="1282"/>
                    <a:pt x="241" y="1282"/>
                    <a:pt x="241" y="1282"/>
                  </a:cubicBezTo>
                  <a:cubicBezTo>
                    <a:pt x="221" y="1282"/>
                    <a:pt x="206" y="1267"/>
                    <a:pt x="206" y="1248"/>
                  </a:cubicBezTo>
                  <a:cubicBezTo>
                    <a:pt x="206" y="1229"/>
                    <a:pt x="221" y="1214"/>
                    <a:pt x="241" y="1214"/>
                  </a:cubicBezTo>
                  <a:cubicBezTo>
                    <a:pt x="373" y="1214"/>
                    <a:pt x="373" y="1214"/>
                    <a:pt x="373" y="1214"/>
                  </a:cubicBezTo>
                  <a:cubicBezTo>
                    <a:pt x="373" y="931"/>
                    <a:pt x="373" y="931"/>
                    <a:pt x="373" y="931"/>
                  </a:cubicBezTo>
                  <a:cubicBezTo>
                    <a:pt x="165" y="911"/>
                    <a:pt x="0" y="734"/>
                    <a:pt x="0" y="522"/>
                  </a:cubicBezTo>
                  <a:cubicBezTo>
                    <a:pt x="73" y="522"/>
                    <a:pt x="73" y="522"/>
                    <a:pt x="73" y="522"/>
                  </a:cubicBezTo>
                  <a:cubicBezTo>
                    <a:pt x="73" y="710"/>
                    <a:pt x="225" y="861"/>
                    <a:pt x="412" y="861"/>
                  </a:cubicBezTo>
                  <a:cubicBezTo>
                    <a:pt x="600" y="861"/>
                    <a:pt x="751" y="710"/>
                    <a:pt x="751" y="522"/>
                  </a:cubicBezTo>
                  <a:cubicBezTo>
                    <a:pt x="824" y="522"/>
                    <a:pt x="824" y="522"/>
                    <a:pt x="824" y="522"/>
                  </a:cubicBezTo>
                  <a:cubicBezTo>
                    <a:pt x="824" y="734"/>
                    <a:pt x="661" y="912"/>
                    <a:pt x="449" y="93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699" name="Freeform 62"/>
            <p:cNvSpPr/>
            <p:nvPr/>
          </p:nvSpPr>
          <p:spPr bwMode="auto">
            <a:xfrm>
              <a:off x="4390361" y="878232"/>
              <a:ext cx="480803" cy="414466"/>
            </a:xfrm>
            <a:custGeom>
              <a:avLst/>
              <a:gdLst>
                <a:gd name="T0" fmla="*/ 374 w 906"/>
                <a:gd name="T1" fmla="*/ 183 h 783"/>
                <a:gd name="T2" fmla="*/ 373 w 906"/>
                <a:gd name="T3" fmla="*/ 165 h 783"/>
                <a:gd name="T4" fmla="*/ 361 w 906"/>
                <a:gd name="T5" fmla="*/ 168 h 783"/>
                <a:gd name="T6" fmla="*/ 101 w 906"/>
                <a:gd name="T7" fmla="*/ 187 h 783"/>
                <a:gd name="T8" fmla="*/ 101 w 906"/>
                <a:gd name="T9" fmla="*/ 207 h 783"/>
                <a:gd name="T10" fmla="*/ 89 w 906"/>
                <a:gd name="T11" fmla="*/ 209 h 783"/>
                <a:gd name="T12" fmla="*/ 0 w 906"/>
                <a:gd name="T13" fmla="*/ 320 h 783"/>
                <a:gd name="T14" fmla="*/ 0 w 906"/>
                <a:gd name="T15" fmla="*/ 347 h 783"/>
                <a:gd name="T16" fmla="*/ 90 w 906"/>
                <a:gd name="T17" fmla="*/ 459 h 783"/>
                <a:gd name="T18" fmla="*/ 102 w 906"/>
                <a:gd name="T19" fmla="*/ 461 h 783"/>
                <a:gd name="T20" fmla="*/ 102 w 906"/>
                <a:gd name="T21" fmla="*/ 477 h 783"/>
                <a:gd name="T22" fmla="*/ 102 w 906"/>
                <a:gd name="T23" fmla="*/ 477 h 783"/>
                <a:gd name="T24" fmla="*/ 103 w 906"/>
                <a:gd name="T25" fmla="*/ 477 h 783"/>
                <a:gd name="T26" fmla="*/ 106 w 906"/>
                <a:gd name="T27" fmla="*/ 477 h 783"/>
                <a:gd name="T28" fmla="*/ 132 w 906"/>
                <a:gd name="T29" fmla="*/ 478 h 783"/>
                <a:gd name="T30" fmla="*/ 98 w 906"/>
                <a:gd name="T31" fmla="*/ 735 h 783"/>
                <a:gd name="T32" fmla="*/ 144 w 906"/>
                <a:gd name="T33" fmla="*/ 783 h 783"/>
                <a:gd name="T34" fmla="*/ 212 w 906"/>
                <a:gd name="T35" fmla="*/ 781 h 783"/>
                <a:gd name="T36" fmla="*/ 246 w 906"/>
                <a:gd name="T37" fmla="*/ 741 h 783"/>
                <a:gd name="T38" fmla="*/ 267 w 906"/>
                <a:gd name="T39" fmla="*/ 484 h 783"/>
                <a:gd name="T40" fmla="*/ 362 w 906"/>
                <a:gd name="T41" fmla="*/ 495 h 783"/>
                <a:gd name="T42" fmla="*/ 374 w 906"/>
                <a:gd name="T43" fmla="*/ 498 h 783"/>
                <a:gd name="T44" fmla="*/ 374 w 906"/>
                <a:gd name="T45" fmla="*/ 479 h 783"/>
                <a:gd name="T46" fmla="*/ 904 w 906"/>
                <a:gd name="T47" fmla="*/ 664 h 783"/>
                <a:gd name="T48" fmla="*/ 905 w 906"/>
                <a:gd name="T49" fmla="*/ 332 h 783"/>
                <a:gd name="T50" fmla="*/ 906 w 906"/>
                <a:gd name="T51" fmla="*/ 0 h 783"/>
                <a:gd name="T52" fmla="*/ 374 w 906"/>
                <a:gd name="T53" fmla="*/ 183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06" h="783">
                  <a:moveTo>
                    <a:pt x="374" y="183"/>
                  </a:moveTo>
                  <a:cubicBezTo>
                    <a:pt x="373" y="165"/>
                    <a:pt x="373" y="165"/>
                    <a:pt x="373" y="165"/>
                  </a:cubicBezTo>
                  <a:cubicBezTo>
                    <a:pt x="370" y="166"/>
                    <a:pt x="366" y="167"/>
                    <a:pt x="361" y="168"/>
                  </a:cubicBezTo>
                  <a:cubicBezTo>
                    <a:pt x="293" y="181"/>
                    <a:pt x="101" y="187"/>
                    <a:pt x="101" y="187"/>
                  </a:cubicBezTo>
                  <a:cubicBezTo>
                    <a:pt x="101" y="207"/>
                    <a:pt x="101" y="207"/>
                    <a:pt x="101" y="207"/>
                  </a:cubicBezTo>
                  <a:cubicBezTo>
                    <a:pt x="97" y="207"/>
                    <a:pt x="93" y="208"/>
                    <a:pt x="89" y="209"/>
                  </a:cubicBezTo>
                  <a:cubicBezTo>
                    <a:pt x="38" y="220"/>
                    <a:pt x="0" y="266"/>
                    <a:pt x="0" y="320"/>
                  </a:cubicBezTo>
                  <a:cubicBezTo>
                    <a:pt x="0" y="347"/>
                    <a:pt x="0" y="347"/>
                    <a:pt x="0" y="347"/>
                  </a:cubicBezTo>
                  <a:cubicBezTo>
                    <a:pt x="0" y="402"/>
                    <a:pt x="38" y="448"/>
                    <a:pt x="90" y="459"/>
                  </a:cubicBezTo>
                  <a:cubicBezTo>
                    <a:pt x="94" y="460"/>
                    <a:pt x="98" y="460"/>
                    <a:pt x="102" y="461"/>
                  </a:cubicBezTo>
                  <a:cubicBezTo>
                    <a:pt x="102" y="477"/>
                    <a:pt x="102" y="477"/>
                    <a:pt x="102" y="477"/>
                  </a:cubicBezTo>
                  <a:cubicBezTo>
                    <a:pt x="102" y="477"/>
                    <a:pt x="102" y="477"/>
                    <a:pt x="102" y="477"/>
                  </a:cubicBezTo>
                  <a:cubicBezTo>
                    <a:pt x="103" y="477"/>
                    <a:pt x="103" y="477"/>
                    <a:pt x="103" y="477"/>
                  </a:cubicBezTo>
                  <a:cubicBezTo>
                    <a:pt x="104" y="477"/>
                    <a:pt x="105" y="477"/>
                    <a:pt x="106" y="477"/>
                  </a:cubicBezTo>
                  <a:cubicBezTo>
                    <a:pt x="111" y="477"/>
                    <a:pt x="120" y="477"/>
                    <a:pt x="132" y="478"/>
                  </a:cubicBezTo>
                  <a:cubicBezTo>
                    <a:pt x="98" y="735"/>
                    <a:pt x="98" y="735"/>
                    <a:pt x="98" y="735"/>
                  </a:cubicBezTo>
                  <a:cubicBezTo>
                    <a:pt x="92" y="782"/>
                    <a:pt x="123" y="783"/>
                    <a:pt x="144" y="783"/>
                  </a:cubicBezTo>
                  <a:cubicBezTo>
                    <a:pt x="212" y="781"/>
                    <a:pt x="212" y="781"/>
                    <a:pt x="212" y="781"/>
                  </a:cubicBezTo>
                  <a:cubicBezTo>
                    <a:pt x="222" y="781"/>
                    <a:pt x="243" y="774"/>
                    <a:pt x="246" y="741"/>
                  </a:cubicBezTo>
                  <a:cubicBezTo>
                    <a:pt x="267" y="484"/>
                    <a:pt x="267" y="484"/>
                    <a:pt x="267" y="484"/>
                  </a:cubicBezTo>
                  <a:cubicBezTo>
                    <a:pt x="304" y="487"/>
                    <a:pt x="340" y="490"/>
                    <a:pt x="362" y="495"/>
                  </a:cubicBezTo>
                  <a:cubicBezTo>
                    <a:pt x="367" y="496"/>
                    <a:pt x="371" y="497"/>
                    <a:pt x="374" y="498"/>
                  </a:cubicBezTo>
                  <a:cubicBezTo>
                    <a:pt x="374" y="479"/>
                    <a:pt x="374" y="479"/>
                    <a:pt x="374" y="479"/>
                  </a:cubicBezTo>
                  <a:cubicBezTo>
                    <a:pt x="532" y="509"/>
                    <a:pt x="777" y="569"/>
                    <a:pt x="904" y="664"/>
                  </a:cubicBezTo>
                  <a:cubicBezTo>
                    <a:pt x="905" y="332"/>
                    <a:pt x="905" y="332"/>
                    <a:pt x="905" y="332"/>
                  </a:cubicBezTo>
                  <a:cubicBezTo>
                    <a:pt x="906" y="0"/>
                    <a:pt x="906" y="0"/>
                    <a:pt x="906" y="0"/>
                  </a:cubicBezTo>
                  <a:cubicBezTo>
                    <a:pt x="777" y="95"/>
                    <a:pt x="531" y="153"/>
                    <a:pt x="374" y="18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0" name="Freeform 64"/>
            <p:cNvSpPr>
              <a:spLocks noEditPoints="1"/>
            </p:cNvSpPr>
            <p:nvPr/>
          </p:nvSpPr>
          <p:spPr bwMode="auto">
            <a:xfrm>
              <a:off x="5390709" y="5952998"/>
              <a:ext cx="347014" cy="495018"/>
            </a:xfrm>
            <a:custGeom>
              <a:avLst/>
              <a:gdLst>
                <a:gd name="T0" fmla="*/ 643 w 654"/>
                <a:gd name="T1" fmla="*/ 823 h 935"/>
                <a:gd name="T2" fmla="*/ 642 w 654"/>
                <a:gd name="T3" fmla="*/ 822 h 935"/>
                <a:gd name="T4" fmla="*/ 458 w 654"/>
                <a:gd name="T5" fmla="*/ 467 h 935"/>
                <a:gd name="T6" fmla="*/ 457 w 654"/>
                <a:gd name="T7" fmla="*/ 466 h 935"/>
                <a:gd name="T8" fmla="*/ 439 w 654"/>
                <a:gd name="T9" fmla="*/ 365 h 935"/>
                <a:gd name="T10" fmla="*/ 418 w 654"/>
                <a:gd name="T11" fmla="*/ 237 h 935"/>
                <a:gd name="T12" fmla="*/ 419 w 654"/>
                <a:gd name="T13" fmla="*/ 237 h 935"/>
                <a:gd name="T14" fmla="*/ 441 w 654"/>
                <a:gd name="T15" fmla="*/ 365 h 935"/>
                <a:gd name="T16" fmla="*/ 428 w 654"/>
                <a:gd name="T17" fmla="*/ 222 h 935"/>
                <a:gd name="T18" fmla="*/ 442 w 654"/>
                <a:gd name="T19" fmla="*/ 219 h 935"/>
                <a:gd name="T20" fmla="*/ 518 w 654"/>
                <a:gd name="T21" fmla="*/ 90 h 935"/>
                <a:gd name="T22" fmla="*/ 390 w 654"/>
                <a:gd name="T23" fmla="*/ 14 h 935"/>
                <a:gd name="T24" fmla="*/ 314 w 654"/>
                <a:gd name="T25" fmla="*/ 143 h 935"/>
                <a:gd name="T26" fmla="*/ 359 w 654"/>
                <a:gd name="T27" fmla="*/ 318 h 935"/>
                <a:gd name="T28" fmla="*/ 361 w 654"/>
                <a:gd name="T29" fmla="*/ 331 h 935"/>
                <a:gd name="T30" fmla="*/ 378 w 654"/>
                <a:gd name="T31" fmla="*/ 408 h 935"/>
                <a:gd name="T32" fmla="*/ 370 w 654"/>
                <a:gd name="T33" fmla="*/ 421 h 935"/>
                <a:gd name="T34" fmla="*/ 356 w 654"/>
                <a:gd name="T35" fmla="*/ 419 h 935"/>
                <a:gd name="T36" fmla="*/ 313 w 654"/>
                <a:gd name="T37" fmla="*/ 355 h 935"/>
                <a:gd name="T38" fmla="*/ 313 w 654"/>
                <a:gd name="T39" fmla="*/ 354 h 935"/>
                <a:gd name="T40" fmla="*/ 211 w 654"/>
                <a:gd name="T41" fmla="*/ 190 h 935"/>
                <a:gd name="T42" fmla="*/ 65 w 654"/>
                <a:gd name="T43" fmla="*/ 156 h 935"/>
                <a:gd name="T44" fmla="*/ 31 w 654"/>
                <a:gd name="T45" fmla="*/ 302 h 935"/>
                <a:gd name="T46" fmla="*/ 177 w 654"/>
                <a:gd name="T47" fmla="*/ 335 h 935"/>
                <a:gd name="T48" fmla="*/ 189 w 654"/>
                <a:gd name="T49" fmla="*/ 327 h 935"/>
                <a:gd name="T50" fmla="*/ 284 w 654"/>
                <a:gd name="T51" fmla="*/ 436 h 935"/>
                <a:gd name="T52" fmla="*/ 343 w 654"/>
                <a:gd name="T53" fmla="*/ 516 h 935"/>
                <a:gd name="T54" fmla="*/ 470 w 654"/>
                <a:gd name="T55" fmla="*/ 895 h 935"/>
                <a:gd name="T56" fmla="*/ 471 w 654"/>
                <a:gd name="T57" fmla="*/ 896 h 935"/>
                <a:gd name="T58" fmla="*/ 509 w 654"/>
                <a:gd name="T59" fmla="*/ 931 h 935"/>
                <a:gd name="T60" fmla="*/ 528 w 654"/>
                <a:gd name="T61" fmla="*/ 882 h 935"/>
                <a:gd name="T62" fmla="*/ 528 w 654"/>
                <a:gd name="T63" fmla="*/ 880 h 935"/>
                <a:gd name="T64" fmla="*/ 503 w 654"/>
                <a:gd name="T65" fmla="*/ 733 h 935"/>
                <a:gd name="T66" fmla="*/ 592 w 654"/>
                <a:gd name="T67" fmla="*/ 853 h 935"/>
                <a:gd name="T68" fmla="*/ 593 w 654"/>
                <a:gd name="T69" fmla="*/ 854 h 935"/>
                <a:gd name="T70" fmla="*/ 641 w 654"/>
                <a:gd name="T71" fmla="*/ 873 h 935"/>
                <a:gd name="T72" fmla="*/ 643 w 654"/>
                <a:gd name="T73" fmla="*/ 823 h 935"/>
                <a:gd name="T74" fmla="*/ 414 w 654"/>
                <a:gd name="T75" fmla="*/ 511 h 935"/>
                <a:gd name="T76" fmla="*/ 374 w 654"/>
                <a:gd name="T77" fmla="*/ 502 h 935"/>
                <a:gd name="T78" fmla="*/ 384 w 654"/>
                <a:gd name="T79" fmla="*/ 462 h 935"/>
                <a:gd name="T80" fmla="*/ 424 w 654"/>
                <a:gd name="T81" fmla="*/ 471 h 935"/>
                <a:gd name="T82" fmla="*/ 414 w 654"/>
                <a:gd name="T83" fmla="*/ 511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4" h="935">
                  <a:moveTo>
                    <a:pt x="643" y="823"/>
                  </a:moveTo>
                  <a:cubicBezTo>
                    <a:pt x="643" y="823"/>
                    <a:pt x="643" y="822"/>
                    <a:pt x="642" y="822"/>
                  </a:cubicBezTo>
                  <a:cubicBezTo>
                    <a:pt x="458" y="467"/>
                    <a:pt x="458" y="467"/>
                    <a:pt x="458" y="467"/>
                  </a:cubicBezTo>
                  <a:cubicBezTo>
                    <a:pt x="457" y="466"/>
                    <a:pt x="457" y="466"/>
                    <a:pt x="457" y="466"/>
                  </a:cubicBezTo>
                  <a:cubicBezTo>
                    <a:pt x="439" y="365"/>
                    <a:pt x="439" y="365"/>
                    <a:pt x="439" y="365"/>
                  </a:cubicBezTo>
                  <a:cubicBezTo>
                    <a:pt x="418" y="237"/>
                    <a:pt x="418" y="237"/>
                    <a:pt x="418" y="237"/>
                  </a:cubicBezTo>
                  <a:cubicBezTo>
                    <a:pt x="419" y="237"/>
                    <a:pt x="419" y="237"/>
                    <a:pt x="419" y="237"/>
                  </a:cubicBezTo>
                  <a:cubicBezTo>
                    <a:pt x="441" y="365"/>
                    <a:pt x="441" y="365"/>
                    <a:pt x="441" y="365"/>
                  </a:cubicBezTo>
                  <a:cubicBezTo>
                    <a:pt x="428" y="222"/>
                    <a:pt x="428" y="222"/>
                    <a:pt x="428" y="222"/>
                  </a:cubicBezTo>
                  <a:cubicBezTo>
                    <a:pt x="433" y="221"/>
                    <a:pt x="438" y="220"/>
                    <a:pt x="442" y="219"/>
                  </a:cubicBezTo>
                  <a:cubicBezTo>
                    <a:pt x="499" y="204"/>
                    <a:pt x="533" y="147"/>
                    <a:pt x="518" y="90"/>
                  </a:cubicBezTo>
                  <a:cubicBezTo>
                    <a:pt x="504" y="34"/>
                    <a:pt x="446" y="0"/>
                    <a:pt x="390" y="14"/>
                  </a:cubicBezTo>
                  <a:cubicBezTo>
                    <a:pt x="333" y="29"/>
                    <a:pt x="299" y="87"/>
                    <a:pt x="314" y="143"/>
                  </a:cubicBezTo>
                  <a:cubicBezTo>
                    <a:pt x="359" y="318"/>
                    <a:pt x="359" y="318"/>
                    <a:pt x="359" y="318"/>
                  </a:cubicBezTo>
                  <a:cubicBezTo>
                    <a:pt x="361" y="331"/>
                    <a:pt x="361" y="331"/>
                    <a:pt x="361" y="331"/>
                  </a:cubicBezTo>
                  <a:cubicBezTo>
                    <a:pt x="378" y="408"/>
                    <a:pt x="378" y="408"/>
                    <a:pt x="378" y="408"/>
                  </a:cubicBezTo>
                  <a:cubicBezTo>
                    <a:pt x="370" y="421"/>
                    <a:pt x="370" y="421"/>
                    <a:pt x="370" y="421"/>
                  </a:cubicBezTo>
                  <a:cubicBezTo>
                    <a:pt x="356" y="419"/>
                    <a:pt x="356" y="419"/>
                    <a:pt x="356" y="419"/>
                  </a:cubicBezTo>
                  <a:cubicBezTo>
                    <a:pt x="313" y="355"/>
                    <a:pt x="313" y="355"/>
                    <a:pt x="313" y="355"/>
                  </a:cubicBezTo>
                  <a:cubicBezTo>
                    <a:pt x="313" y="354"/>
                    <a:pt x="313" y="354"/>
                    <a:pt x="313" y="354"/>
                  </a:cubicBezTo>
                  <a:cubicBezTo>
                    <a:pt x="211" y="190"/>
                    <a:pt x="211" y="190"/>
                    <a:pt x="211" y="190"/>
                  </a:cubicBezTo>
                  <a:cubicBezTo>
                    <a:pt x="180" y="140"/>
                    <a:pt x="114" y="125"/>
                    <a:pt x="65" y="156"/>
                  </a:cubicBezTo>
                  <a:cubicBezTo>
                    <a:pt x="15" y="187"/>
                    <a:pt x="0" y="252"/>
                    <a:pt x="31" y="302"/>
                  </a:cubicBezTo>
                  <a:cubicBezTo>
                    <a:pt x="62" y="351"/>
                    <a:pt x="127" y="366"/>
                    <a:pt x="177" y="335"/>
                  </a:cubicBezTo>
                  <a:cubicBezTo>
                    <a:pt x="181" y="333"/>
                    <a:pt x="185" y="330"/>
                    <a:pt x="189" y="327"/>
                  </a:cubicBezTo>
                  <a:cubicBezTo>
                    <a:pt x="284" y="436"/>
                    <a:pt x="284" y="436"/>
                    <a:pt x="284" y="436"/>
                  </a:cubicBezTo>
                  <a:cubicBezTo>
                    <a:pt x="343" y="516"/>
                    <a:pt x="343" y="516"/>
                    <a:pt x="343" y="516"/>
                  </a:cubicBezTo>
                  <a:cubicBezTo>
                    <a:pt x="470" y="895"/>
                    <a:pt x="470" y="895"/>
                    <a:pt x="470" y="895"/>
                  </a:cubicBezTo>
                  <a:cubicBezTo>
                    <a:pt x="471" y="895"/>
                    <a:pt x="471" y="896"/>
                    <a:pt x="471" y="896"/>
                  </a:cubicBezTo>
                  <a:cubicBezTo>
                    <a:pt x="476" y="910"/>
                    <a:pt x="494" y="935"/>
                    <a:pt x="509" y="931"/>
                  </a:cubicBezTo>
                  <a:cubicBezTo>
                    <a:pt x="524" y="927"/>
                    <a:pt x="530" y="896"/>
                    <a:pt x="528" y="882"/>
                  </a:cubicBezTo>
                  <a:cubicBezTo>
                    <a:pt x="528" y="881"/>
                    <a:pt x="528" y="881"/>
                    <a:pt x="528" y="880"/>
                  </a:cubicBezTo>
                  <a:cubicBezTo>
                    <a:pt x="503" y="733"/>
                    <a:pt x="503" y="733"/>
                    <a:pt x="503" y="733"/>
                  </a:cubicBezTo>
                  <a:cubicBezTo>
                    <a:pt x="592" y="853"/>
                    <a:pt x="592" y="853"/>
                    <a:pt x="592" y="853"/>
                  </a:cubicBezTo>
                  <a:cubicBezTo>
                    <a:pt x="592" y="854"/>
                    <a:pt x="593" y="854"/>
                    <a:pt x="593" y="854"/>
                  </a:cubicBezTo>
                  <a:cubicBezTo>
                    <a:pt x="602" y="866"/>
                    <a:pt x="628" y="882"/>
                    <a:pt x="641" y="873"/>
                  </a:cubicBezTo>
                  <a:cubicBezTo>
                    <a:pt x="654" y="865"/>
                    <a:pt x="650" y="837"/>
                    <a:pt x="643" y="823"/>
                  </a:cubicBezTo>
                  <a:close/>
                  <a:moveTo>
                    <a:pt x="414" y="511"/>
                  </a:moveTo>
                  <a:cubicBezTo>
                    <a:pt x="401" y="520"/>
                    <a:pt x="383" y="516"/>
                    <a:pt x="374" y="502"/>
                  </a:cubicBezTo>
                  <a:cubicBezTo>
                    <a:pt x="366" y="489"/>
                    <a:pt x="370" y="471"/>
                    <a:pt x="384" y="462"/>
                  </a:cubicBezTo>
                  <a:cubicBezTo>
                    <a:pt x="397" y="454"/>
                    <a:pt x="415" y="458"/>
                    <a:pt x="424" y="471"/>
                  </a:cubicBezTo>
                  <a:cubicBezTo>
                    <a:pt x="432" y="485"/>
                    <a:pt x="428" y="503"/>
                    <a:pt x="414" y="5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1" name="Freeform 65"/>
            <p:cNvSpPr>
              <a:spLocks noEditPoints="1"/>
            </p:cNvSpPr>
            <p:nvPr/>
          </p:nvSpPr>
          <p:spPr bwMode="auto">
            <a:xfrm>
              <a:off x="2840922" y="2567033"/>
              <a:ext cx="469096" cy="794091"/>
            </a:xfrm>
            <a:custGeom>
              <a:avLst/>
              <a:gdLst>
                <a:gd name="T0" fmla="*/ 762 w 884"/>
                <a:gd name="T1" fmla="*/ 15 h 1500"/>
                <a:gd name="T2" fmla="*/ 672 w 884"/>
                <a:gd name="T3" fmla="*/ 240 h 1500"/>
                <a:gd name="T4" fmla="*/ 385 w 884"/>
                <a:gd name="T5" fmla="*/ 676 h 1500"/>
                <a:gd name="T6" fmla="*/ 347 w 884"/>
                <a:gd name="T7" fmla="*/ 697 h 1500"/>
                <a:gd name="T8" fmla="*/ 346 w 884"/>
                <a:gd name="T9" fmla="*/ 700 h 1500"/>
                <a:gd name="T10" fmla="*/ 345 w 884"/>
                <a:gd name="T11" fmla="*/ 703 h 1500"/>
                <a:gd name="T12" fmla="*/ 344 w 884"/>
                <a:gd name="T13" fmla="*/ 706 h 1500"/>
                <a:gd name="T14" fmla="*/ 343 w 884"/>
                <a:gd name="T15" fmla="*/ 710 h 1500"/>
                <a:gd name="T16" fmla="*/ 343 w 884"/>
                <a:gd name="T17" fmla="*/ 712 h 1500"/>
                <a:gd name="T18" fmla="*/ 343 w 884"/>
                <a:gd name="T19" fmla="*/ 713 h 1500"/>
                <a:gd name="T20" fmla="*/ 342 w 884"/>
                <a:gd name="T21" fmla="*/ 716 h 1500"/>
                <a:gd name="T22" fmla="*/ 316 w 884"/>
                <a:gd name="T23" fmla="*/ 719 h 1500"/>
                <a:gd name="T24" fmla="*/ 66 w 884"/>
                <a:gd name="T25" fmla="*/ 1442 h 1500"/>
                <a:gd name="T26" fmla="*/ 286 w 884"/>
                <a:gd name="T27" fmla="*/ 1400 h 1500"/>
                <a:gd name="T28" fmla="*/ 563 w 884"/>
                <a:gd name="T29" fmla="*/ 829 h 1500"/>
                <a:gd name="T30" fmla="*/ 553 w 884"/>
                <a:gd name="T31" fmla="*/ 823 h 1500"/>
                <a:gd name="T32" fmla="*/ 555 w 884"/>
                <a:gd name="T33" fmla="*/ 821 h 1500"/>
                <a:gd name="T34" fmla="*/ 557 w 884"/>
                <a:gd name="T35" fmla="*/ 819 h 1500"/>
                <a:gd name="T36" fmla="*/ 560 w 884"/>
                <a:gd name="T37" fmla="*/ 816 h 1500"/>
                <a:gd name="T38" fmla="*/ 562 w 884"/>
                <a:gd name="T39" fmla="*/ 814 h 1500"/>
                <a:gd name="T40" fmla="*/ 563 w 884"/>
                <a:gd name="T41" fmla="*/ 812 h 1500"/>
                <a:gd name="T42" fmla="*/ 564 w 884"/>
                <a:gd name="T43" fmla="*/ 808 h 1500"/>
                <a:gd name="T44" fmla="*/ 560 w 884"/>
                <a:gd name="T45" fmla="*/ 766 h 1500"/>
                <a:gd name="T46" fmla="*/ 750 w 884"/>
                <a:gd name="T47" fmla="*/ 279 h 1500"/>
                <a:gd name="T48" fmla="*/ 879 w 884"/>
                <a:gd name="T49" fmla="*/ 74 h 1500"/>
                <a:gd name="T50" fmla="*/ 772 w 884"/>
                <a:gd name="T51" fmla="*/ 0 h 1500"/>
                <a:gd name="T52" fmla="*/ 343 w 884"/>
                <a:gd name="T53" fmla="*/ 714 h 1500"/>
                <a:gd name="T54" fmla="*/ 131 w 884"/>
                <a:gd name="T55" fmla="*/ 1328 h 1500"/>
                <a:gd name="T56" fmla="*/ 82 w 884"/>
                <a:gd name="T57" fmla="*/ 1303 h 1500"/>
                <a:gd name="T58" fmla="*/ 379 w 884"/>
                <a:gd name="T59" fmla="*/ 783 h 1500"/>
                <a:gd name="T60" fmla="*/ 131 w 884"/>
                <a:gd name="T61" fmla="*/ 1328 h 1500"/>
                <a:gd name="T62" fmla="*/ 240 w 884"/>
                <a:gd name="T63" fmla="*/ 1384 h 1500"/>
                <a:gd name="T64" fmla="*/ 193 w 884"/>
                <a:gd name="T65" fmla="*/ 1360 h 1500"/>
                <a:gd name="T66" fmla="*/ 489 w 884"/>
                <a:gd name="T67" fmla="*/ 840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4" h="1500">
                  <a:moveTo>
                    <a:pt x="772" y="0"/>
                  </a:moveTo>
                  <a:cubicBezTo>
                    <a:pt x="762" y="15"/>
                    <a:pt x="762" y="15"/>
                    <a:pt x="762" y="15"/>
                  </a:cubicBezTo>
                  <a:cubicBezTo>
                    <a:pt x="680" y="136"/>
                    <a:pt x="680" y="136"/>
                    <a:pt x="680" y="136"/>
                  </a:cubicBezTo>
                  <a:cubicBezTo>
                    <a:pt x="657" y="172"/>
                    <a:pt x="657" y="211"/>
                    <a:pt x="672" y="240"/>
                  </a:cubicBezTo>
                  <a:cubicBezTo>
                    <a:pt x="436" y="702"/>
                    <a:pt x="436" y="702"/>
                    <a:pt x="436" y="702"/>
                  </a:cubicBezTo>
                  <a:cubicBezTo>
                    <a:pt x="385" y="676"/>
                    <a:pt x="385" y="676"/>
                    <a:pt x="385" y="676"/>
                  </a:cubicBezTo>
                  <a:cubicBezTo>
                    <a:pt x="373" y="670"/>
                    <a:pt x="358" y="675"/>
                    <a:pt x="350" y="690"/>
                  </a:cubicBezTo>
                  <a:cubicBezTo>
                    <a:pt x="347" y="697"/>
                    <a:pt x="347" y="697"/>
                    <a:pt x="347" y="697"/>
                  </a:cubicBezTo>
                  <a:cubicBezTo>
                    <a:pt x="346" y="697"/>
                    <a:pt x="346" y="698"/>
                    <a:pt x="346" y="699"/>
                  </a:cubicBezTo>
                  <a:cubicBezTo>
                    <a:pt x="346" y="700"/>
                    <a:pt x="346" y="700"/>
                    <a:pt x="346" y="700"/>
                  </a:cubicBezTo>
                  <a:cubicBezTo>
                    <a:pt x="345" y="701"/>
                    <a:pt x="345" y="701"/>
                    <a:pt x="345" y="702"/>
                  </a:cubicBezTo>
                  <a:cubicBezTo>
                    <a:pt x="345" y="702"/>
                    <a:pt x="345" y="703"/>
                    <a:pt x="345" y="703"/>
                  </a:cubicBezTo>
                  <a:cubicBezTo>
                    <a:pt x="345" y="703"/>
                    <a:pt x="345" y="704"/>
                    <a:pt x="344" y="704"/>
                  </a:cubicBezTo>
                  <a:cubicBezTo>
                    <a:pt x="344" y="705"/>
                    <a:pt x="344" y="705"/>
                    <a:pt x="344" y="706"/>
                  </a:cubicBezTo>
                  <a:cubicBezTo>
                    <a:pt x="344" y="706"/>
                    <a:pt x="344" y="706"/>
                    <a:pt x="344" y="706"/>
                  </a:cubicBezTo>
                  <a:cubicBezTo>
                    <a:pt x="344" y="707"/>
                    <a:pt x="344" y="709"/>
                    <a:pt x="343" y="710"/>
                  </a:cubicBezTo>
                  <a:cubicBezTo>
                    <a:pt x="343" y="710"/>
                    <a:pt x="343" y="710"/>
                    <a:pt x="343" y="710"/>
                  </a:cubicBezTo>
                  <a:cubicBezTo>
                    <a:pt x="343" y="711"/>
                    <a:pt x="343" y="712"/>
                    <a:pt x="343" y="712"/>
                  </a:cubicBezTo>
                  <a:cubicBezTo>
                    <a:pt x="343" y="712"/>
                    <a:pt x="343" y="712"/>
                    <a:pt x="343" y="712"/>
                  </a:cubicBezTo>
                  <a:cubicBezTo>
                    <a:pt x="343" y="713"/>
                    <a:pt x="343" y="713"/>
                    <a:pt x="343" y="713"/>
                  </a:cubicBezTo>
                  <a:cubicBezTo>
                    <a:pt x="343" y="714"/>
                    <a:pt x="343" y="714"/>
                    <a:pt x="343" y="714"/>
                  </a:cubicBezTo>
                  <a:cubicBezTo>
                    <a:pt x="342" y="716"/>
                    <a:pt x="342" y="716"/>
                    <a:pt x="342" y="716"/>
                  </a:cubicBezTo>
                  <a:cubicBezTo>
                    <a:pt x="335" y="712"/>
                    <a:pt x="335" y="712"/>
                    <a:pt x="335" y="712"/>
                  </a:cubicBezTo>
                  <a:cubicBezTo>
                    <a:pt x="329" y="709"/>
                    <a:pt x="320" y="711"/>
                    <a:pt x="316" y="719"/>
                  </a:cubicBezTo>
                  <a:cubicBezTo>
                    <a:pt x="33" y="1271"/>
                    <a:pt x="33" y="1271"/>
                    <a:pt x="33" y="1271"/>
                  </a:cubicBezTo>
                  <a:cubicBezTo>
                    <a:pt x="0" y="1336"/>
                    <a:pt x="14" y="1415"/>
                    <a:pt x="66" y="1442"/>
                  </a:cubicBezTo>
                  <a:cubicBezTo>
                    <a:pt x="128" y="1474"/>
                    <a:pt x="128" y="1474"/>
                    <a:pt x="128" y="1474"/>
                  </a:cubicBezTo>
                  <a:cubicBezTo>
                    <a:pt x="180" y="1500"/>
                    <a:pt x="252" y="1466"/>
                    <a:pt x="286" y="1400"/>
                  </a:cubicBezTo>
                  <a:cubicBezTo>
                    <a:pt x="568" y="849"/>
                    <a:pt x="568" y="849"/>
                    <a:pt x="568" y="849"/>
                  </a:cubicBezTo>
                  <a:cubicBezTo>
                    <a:pt x="573" y="840"/>
                    <a:pt x="570" y="832"/>
                    <a:pt x="563" y="829"/>
                  </a:cubicBezTo>
                  <a:cubicBezTo>
                    <a:pt x="553" y="823"/>
                    <a:pt x="553" y="823"/>
                    <a:pt x="553" y="823"/>
                  </a:cubicBezTo>
                  <a:cubicBezTo>
                    <a:pt x="553" y="823"/>
                    <a:pt x="553" y="823"/>
                    <a:pt x="553" y="823"/>
                  </a:cubicBezTo>
                  <a:cubicBezTo>
                    <a:pt x="553" y="824"/>
                    <a:pt x="554" y="822"/>
                    <a:pt x="554" y="822"/>
                  </a:cubicBezTo>
                  <a:cubicBezTo>
                    <a:pt x="555" y="821"/>
                    <a:pt x="555" y="821"/>
                    <a:pt x="555" y="821"/>
                  </a:cubicBezTo>
                  <a:cubicBezTo>
                    <a:pt x="556" y="821"/>
                    <a:pt x="556" y="820"/>
                    <a:pt x="557" y="820"/>
                  </a:cubicBezTo>
                  <a:cubicBezTo>
                    <a:pt x="557" y="819"/>
                    <a:pt x="557" y="819"/>
                    <a:pt x="557" y="819"/>
                  </a:cubicBezTo>
                  <a:cubicBezTo>
                    <a:pt x="558" y="819"/>
                    <a:pt x="558" y="818"/>
                    <a:pt x="559" y="818"/>
                  </a:cubicBezTo>
                  <a:cubicBezTo>
                    <a:pt x="559" y="817"/>
                    <a:pt x="560" y="817"/>
                    <a:pt x="560" y="816"/>
                  </a:cubicBezTo>
                  <a:cubicBezTo>
                    <a:pt x="561" y="815"/>
                    <a:pt x="561" y="815"/>
                    <a:pt x="561" y="815"/>
                  </a:cubicBezTo>
                  <a:cubicBezTo>
                    <a:pt x="561" y="815"/>
                    <a:pt x="561" y="815"/>
                    <a:pt x="562" y="814"/>
                  </a:cubicBezTo>
                  <a:cubicBezTo>
                    <a:pt x="562" y="813"/>
                    <a:pt x="562" y="813"/>
                    <a:pt x="562" y="813"/>
                  </a:cubicBezTo>
                  <a:cubicBezTo>
                    <a:pt x="563" y="813"/>
                    <a:pt x="563" y="812"/>
                    <a:pt x="563" y="812"/>
                  </a:cubicBezTo>
                  <a:cubicBezTo>
                    <a:pt x="563" y="811"/>
                    <a:pt x="563" y="811"/>
                    <a:pt x="563" y="811"/>
                  </a:cubicBezTo>
                  <a:cubicBezTo>
                    <a:pt x="564" y="810"/>
                    <a:pt x="564" y="809"/>
                    <a:pt x="564" y="808"/>
                  </a:cubicBezTo>
                  <a:cubicBezTo>
                    <a:pt x="568" y="801"/>
                    <a:pt x="568" y="801"/>
                    <a:pt x="568" y="801"/>
                  </a:cubicBezTo>
                  <a:cubicBezTo>
                    <a:pt x="575" y="786"/>
                    <a:pt x="572" y="772"/>
                    <a:pt x="560" y="766"/>
                  </a:cubicBezTo>
                  <a:cubicBezTo>
                    <a:pt x="514" y="742"/>
                    <a:pt x="514" y="742"/>
                    <a:pt x="514" y="742"/>
                  </a:cubicBezTo>
                  <a:cubicBezTo>
                    <a:pt x="750" y="279"/>
                    <a:pt x="750" y="279"/>
                    <a:pt x="750" y="279"/>
                  </a:cubicBezTo>
                  <a:cubicBezTo>
                    <a:pt x="783" y="275"/>
                    <a:pt x="816" y="252"/>
                    <a:pt x="831" y="213"/>
                  </a:cubicBezTo>
                  <a:cubicBezTo>
                    <a:pt x="879" y="74"/>
                    <a:pt x="879" y="74"/>
                    <a:pt x="879" y="74"/>
                  </a:cubicBezTo>
                  <a:cubicBezTo>
                    <a:pt x="884" y="58"/>
                    <a:pt x="884" y="58"/>
                    <a:pt x="884" y="58"/>
                  </a:cubicBezTo>
                  <a:lnTo>
                    <a:pt x="772" y="0"/>
                  </a:lnTo>
                  <a:close/>
                  <a:moveTo>
                    <a:pt x="343" y="714"/>
                  </a:moveTo>
                  <a:cubicBezTo>
                    <a:pt x="343" y="714"/>
                    <a:pt x="343" y="714"/>
                    <a:pt x="343" y="714"/>
                  </a:cubicBezTo>
                  <a:cubicBezTo>
                    <a:pt x="343" y="714"/>
                    <a:pt x="343" y="714"/>
                    <a:pt x="343" y="714"/>
                  </a:cubicBezTo>
                  <a:close/>
                  <a:moveTo>
                    <a:pt x="131" y="1328"/>
                  </a:moveTo>
                  <a:cubicBezTo>
                    <a:pt x="122" y="1345"/>
                    <a:pt x="104" y="1353"/>
                    <a:pt x="91" y="1346"/>
                  </a:cubicBezTo>
                  <a:cubicBezTo>
                    <a:pt x="78" y="1339"/>
                    <a:pt x="73" y="1320"/>
                    <a:pt x="82" y="1303"/>
                  </a:cubicBezTo>
                  <a:cubicBezTo>
                    <a:pt x="339" y="801"/>
                    <a:pt x="339" y="801"/>
                    <a:pt x="339" y="801"/>
                  </a:cubicBezTo>
                  <a:cubicBezTo>
                    <a:pt x="348" y="784"/>
                    <a:pt x="366" y="776"/>
                    <a:pt x="379" y="783"/>
                  </a:cubicBezTo>
                  <a:cubicBezTo>
                    <a:pt x="392" y="790"/>
                    <a:pt x="396" y="809"/>
                    <a:pt x="388" y="826"/>
                  </a:cubicBezTo>
                  <a:lnTo>
                    <a:pt x="131" y="1328"/>
                  </a:lnTo>
                  <a:close/>
                  <a:moveTo>
                    <a:pt x="498" y="882"/>
                  </a:moveTo>
                  <a:cubicBezTo>
                    <a:pt x="240" y="1384"/>
                    <a:pt x="240" y="1384"/>
                    <a:pt x="240" y="1384"/>
                  </a:cubicBezTo>
                  <a:cubicBezTo>
                    <a:pt x="232" y="1401"/>
                    <a:pt x="214" y="1409"/>
                    <a:pt x="201" y="1402"/>
                  </a:cubicBezTo>
                  <a:cubicBezTo>
                    <a:pt x="188" y="1395"/>
                    <a:pt x="185" y="1377"/>
                    <a:pt x="193" y="1360"/>
                  </a:cubicBezTo>
                  <a:cubicBezTo>
                    <a:pt x="450" y="858"/>
                    <a:pt x="450" y="858"/>
                    <a:pt x="450" y="858"/>
                  </a:cubicBezTo>
                  <a:cubicBezTo>
                    <a:pt x="459" y="841"/>
                    <a:pt x="476" y="833"/>
                    <a:pt x="489" y="840"/>
                  </a:cubicBezTo>
                  <a:cubicBezTo>
                    <a:pt x="503" y="846"/>
                    <a:pt x="506" y="865"/>
                    <a:pt x="498" y="88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2" name="Freeform 66"/>
            <p:cNvSpPr>
              <a:spLocks noEditPoints="1"/>
            </p:cNvSpPr>
            <p:nvPr/>
          </p:nvSpPr>
          <p:spPr bwMode="auto">
            <a:xfrm>
              <a:off x="4306743" y="5774335"/>
              <a:ext cx="666434" cy="648874"/>
            </a:xfrm>
            <a:custGeom>
              <a:avLst/>
              <a:gdLst>
                <a:gd name="T0" fmla="*/ 422 w 1256"/>
                <a:gd name="T1" fmla="*/ 111 h 1225"/>
                <a:gd name="T2" fmla="*/ 422 w 1256"/>
                <a:gd name="T3" fmla="*/ 111 h 1225"/>
                <a:gd name="T4" fmla="*/ 90 w 1256"/>
                <a:gd name="T5" fmla="*/ 60 h 1225"/>
                <a:gd name="T6" fmla="*/ 252 w 1256"/>
                <a:gd name="T7" fmla="*/ 163 h 1225"/>
                <a:gd name="T8" fmla="*/ 273 w 1256"/>
                <a:gd name="T9" fmla="*/ 226 h 1225"/>
                <a:gd name="T10" fmla="*/ 224 w 1256"/>
                <a:gd name="T11" fmla="*/ 316 h 1225"/>
                <a:gd name="T12" fmla="*/ 164 w 1256"/>
                <a:gd name="T13" fmla="*/ 326 h 1225"/>
                <a:gd name="T14" fmla="*/ 2 w 1256"/>
                <a:gd name="T15" fmla="*/ 223 h 1225"/>
                <a:gd name="T16" fmla="*/ 108 w 1256"/>
                <a:gd name="T17" fmla="*/ 459 h 1225"/>
                <a:gd name="T18" fmla="*/ 162 w 1256"/>
                <a:gd name="T19" fmla="*/ 502 h 1225"/>
                <a:gd name="T20" fmla="*/ 163 w 1256"/>
                <a:gd name="T21" fmla="*/ 502 h 1225"/>
                <a:gd name="T22" fmla="*/ 198 w 1256"/>
                <a:gd name="T23" fmla="*/ 521 h 1225"/>
                <a:gd name="T24" fmla="*/ 236 w 1256"/>
                <a:gd name="T25" fmla="*/ 530 h 1225"/>
                <a:gd name="T26" fmla="*/ 236 w 1256"/>
                <a:gd name="T27" fmla="*/ 530 h 1225"/>
                <a:gd name="T28" fmla="*/ 260 w 1256"/>
                <a:gd name="T29" fmla="*/ 530 h 1225"/>
                <a:gd name="T30" fmla="*/ 335 w 1256"/>
                <a:gd name="T31" fmla="*/ 533 h 1225"/>
                <a:gd name="T32" fmla="*/ 412 w 1256"/>
                <a:gd name="T33" fmla="*/ 556 h 1225"/>
                <a:gd name="T34" fmla="*/ 1072 w 1256"/>
                <a:gd name="T35" fmla="*/ 1178 h 1225"/>
                <a:gd name="T36" fmla="*/ 1220 w 1256"/>
                <a:gd name="T37" fmla="*/ 1186 h 1225"/>
                <a:gd name="T38" fmla="*/ 1203 w 1256"/>
                <a:gd name="T39" fmla="*/ 1039 h 1225"/>
                <a:gd name="T40" fmla="*/ 544 w 1256"/>
                <a:gd name="T41" fmla="*/ 417 h 1225"/>
                <a:gd name="T42" fmla="*/ 492 w 1256"/>
                <a:gd name="T43" fmla="*/ 317 h 1225"/>
                <a:gd name="T44" fmla="*/ 483 w 1256"/>
                <a:gd name="T45" fmla="*/ 223 h 1225"/>
                <a:gd name="T46" fmla="*/ 483 w 1256"/>
                <a:gd name="T47" fmla="*/ 223 h 1225"/>
                <a:gd name="T48" fmla="*/ 458 w 1256"/>
                <a:gd name="T49" fmla="*/ 148 h 1225"/>
                <a:gd name="T50" fmla="*/ 422 w 1256"/>
                <a:gd name="T51" fmla="*/ 111 h 1225"/>
                <a:gd name="T52" fmla="*/ 1160 w 1256"/>
                <a:gd name="T53" fmla="*/ 1053 h 1225"/>
                <a:gd name="T54" fmla="*/ 1170 w 1256"/>
                <a:gd name="T55" fmla="*/ 1138 h 1225"/>
                <a:gd name="T56" fmla="*/ 1085 w 1256"/>
                <a:gd name="T57" fmla="*/ 1133 h 1225"/>
                <a:gd name="T58" fmla="*/ 530 w 1256"/>
                <a:gd name="T59" fmla="*/ 609 h 1225"/>
                <a:gd name="T60" fmla="*/ 520 w 1256"/>
                <a:gd name="T61" fmla="*/ 525 h 1225"/>
                <a:gd name="T62" fmla="*/ 605 w 1256"/>
                <a:gd name="T63" fmla="*/ 530 h 1225"/>
                <a:gd name="T64" fmla="*/ 1160 w 1256"/>
                <a:gd name="T65" fmla="*/ 105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6" h="1225">
                  <a:moveTo>
                    <a:pt x="422" y="111"/>
                  </a:moveTo>
                  <a:cubicBezTo>
                    <a:pt x="422" y="111"/>
                    <a:pt x="422" y="111"/>
                    <a:pt x="422" y="111"/>
                  </a:cubicBezTo>
                  <a:cubicBezTo>
                    <a:pt x="318" y="20"/>
                    <a:pt x="181" y="0"/>
                    <a:pt x="90" y="60"/>
                  </a:cubicBezTo>
                  <a:cubicBezTo>
                    <a:pt x="252" y="163"/>
                    <a:pt x="252" y="163"/>
                    <a:pt x="252" y="163"/>
                  </a:cubicBezTo>
                  <a:cubicBezTo>
                    <a:pt x="275" y="178"/>
                    <a:pt x="284" y="206"/>
                    <a:pt x="273" y="226"/>
                  </a:cubicBezTo>
                  <a:cubicBezTo>
                    <a:pt x="224" y="316"/>
                    <a:pt x="224" y="316"/>
                    <a:pt x="224" y="316"/>
                  </a:cubicBezTo>
                  <a:cubicBezTo>
                    <a:pt x="213" y="336"/>
                    <a:pt x="187" y="341"/>
                    <a:pt x="164" y="326"/>
                  </a:cubicBezTo>
                  <a:cubicBezTo>
                    <a:pt x="2" y="223"/>
                    <a:pt x="2" y="223"/>
                    <a:pt x="2" y="223"/>
                  </a:cubicBezTo>
                  <a:cubicBezTo>
                    <a:pt x="0" y="303"/>
                    <a:pt x="36" y="391"/>
                    <a:pt x="108" y="459"/>
                  </a:cubicBezTo>
                  <a:cubicBezTo>
                    <a:pt x="125" y="476"/>
                    <a:pt x="143" y="490"/>
                    <a:pt x="162" y="502"/>
                  </a:cubicBezTo>
                  <a:cubicBezTo>
                    <a:pt x="163" y="502"/>
                    <a:pt x="163" y="502"/>
                    <a:pt x="163" y="502"/>
                  </a:cubicBezTo>
                  <a:cubicBezTo>
                    <a:pt x="174" y="510"/>
                    <a:pt x="186" y="517"/>
                    <a:pt x="198" y="521"/>
                  </a:cubicBezTo>
                  <a:cubicBezTo>
                    <a:pt x="211" y="526"/>
                    <a:pt x="224" y="529"/>
                    <a:pt x="236" y="530"/>
                  </a:cubicBezTo>
                  <a:cubicBezTo>
                    <a:pt x="236" y="530"/>
                    <a:pt x="236" y="530"/>
                    <a:pt x="236" y="530"/>
                  </a:cubicBezTo>
                  <a:cubicBezTo>
                    <a:pt x="245" y="530"/>
                    <a:pt x="252" y="531"/>
                    <a:pt x="260" y="530"/>
                  </a:cubicBezTo>
                  <a:cubicBezTo>
                    <a:pt x="283" y="531"/>
                    <a:pt x="315" y="531"/>
                    <a:pt x="335" y="533"/>
                  </a:cubicBezTo>
                  <a:cubicBezTo>
                    <a:pt x="368" y="537"/>
                    <a:pt x="412" y="556"/>
                    <a:pt x="412" y="556"/>
                  </a:cubicBezTo>
                  <a:cubicBezTo>
                    <a:pt x="1072" y="1178"/>
                    <a:pt x="1072" y="1178"/>
                    <a:pt x="1072" y="1178"/>
                  </a:cubicBezTo>
                  <a:cubicBezTo>
                    <a:pt x="1117" y="1221"/>
                    <a:pt x="1184" y="1225"/>
                    <a:pt x="1220" y="1186"/>
                  </a:cubicBezTo>
                  <a:cubicBezTo>
                    <a:pt x="1256" y="1148"/>
                    <a:pt x="1249" y="1082"/>
                    <a:pt x="1203" y="1039"/>
                  </a:cubicBezTo>
                  <a:cubicBezTo>
                    <a:pt x="544" y="417"/>
                    <a:pt x="544" y="417"/>
                    <a:pt x="544" y="417"/>
                  </a:cubicBezTo>
                  <a:cubicBezTo>
                    <a:pt x="544" y="417"/>
                    <a:pt x="498" y="368"/>
                    <a:pt x="492" y="317"/>
                  </a:cubicBezTo>
                  <a:cubicBezTo>
                    <a:pt x="485" y="265"/>
                    <a:pt x="483" y="223"/>
                    <a:pt x="483" y="223"/>
                  </a:cubicBezTo>
                  <a:cubicBezTo>
                    <a:pt x="483" y="223"/>
                    <a:pt x="483" y="223"/>
                    <a:pt x="483" y="223"/>
                  </a:cubicBezTo>
                  <a:cubicBezTo>
                    <a:pt x="483" y="198"/>
                    <a:pt x="474" y="171"/>
                    <a:pt x="458" y="148"/>
                  </a:cubicBezTo>
                  <a:cubicBezTo>
                    <a:pt x="448" y="134"/>
                    <a:pt x="436" y="122"/>
                    <a:pt x="422" y="111"/>
                  </a:cubicBezTo>
                  <a:close/>
                  <a:moveTo>
                    <a:pt x="1160" y="1053"/>
                  </a:moveTo>
                  <a:cubicBezTo>
                    <a:pt x="1187" y="1078"/>
                    <a:pt x="1191" y="1116"/>
                    <a:pt x="1170" y="1138"/>
                  </a:cubicBezTo>
                  <a:cubicBezTo>
                    <a:pt x="1149" y="1160"/>
                    <a:pt x="1111" y="1158"/>
                    <a:pt x="1085" y="1133"/>
                  </a:cubicBezTo>
                  <a:cubicBezTo>
                    <a:pt x="530" y="609"/>
                    <a:pt x="530" y="609"/>
                    <a:pt x="530" y="609"/>
                  </a:cubicBezTo>
                  <a:cubicBezTo>
                    <a:pt x="504" y="585"/>
                    <a:pt x="500" y="547"/>
                    <a:pt x="520" y="525"/>
                  </a:cubicBezTo>
                  <a:cubicBezTo>
                    <a:pt x="541" y="503"/>
                    <a:pt x="579" y="505"/>
                    <a:pt x="605" y="530"/>
                  </a:cubicBezTo>
                  <a:lnTo>
                    <a:pt x="1160" y="1053"/>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3" name="Freeform 67"/>
            <p:cNvSpPr>
              <a:spLocks noEditPoints="1"/>
            </p:cNvSpPr>
            <p:nvPr/>
          </p:nvSpPr>
          <p:spPr bwMode="auto">
            <a:xfrm>
              <a:off x="6227724" y="513658"/>
              <a:ext cx="612919" cy="859034"/>
            </a:xfrm>
            <a:custGeom>
              <a:avLst/>
              <a:gdLst>
                <a:gd name="T0" fmla="*/ 724 w 1155"/>
                <a:gd name="T1" fmla="*/ 346 h 1622"/>
                <a:gd name="T2" fmla="*/ 595 w 1155"/>
                <a:gd name="T3" fmla="*/ 18 h 1622"/>
                <a:gd name="T4" fmla="*/ 565 w 1155"/>
                <a:gd name="T5" fmla="*/ 5 h 1622"/>
                <a:gd name="T6" fmla="*/ 535 w 1155"/>
                <a:gd name="T7" fmla="*/ 17 h 1622"/>
                <a:gd name="T8" fmla="*/ 59 w 1155"/>
                <a:gd name="T9" fmla="*/ 205 h 1622"/>
                <a:gd name="T10" fmla="*/ 18 w 1155"/>
                <a:gd name="T11" fmla="*/ 221 h 1622"/>
                <a:gd name="T12" fmla="*/ 4 w 1155"/>
                <a:gd name="T13" fmla="*/ 251 h 1622"/>
                <a:gd name="T14" fmla="*/ 134 w 1155"/>
                <a:gd name="T15" fmla="*/ 579 h 1622"/>
                <a:gd name="T16" fmla="*/ 123 w 1155"/>
                <a:gd name="T17" fmla="*/ 632 h 1622"/>
                <a:gd name="T18" fmla="*/ 502 w 1155"/>
                <a:gd name="T19" fmla="*/ 1590 h 1622"/>
                <a:gd name="T20" fmla="*/ 555 w 1155"/>
                <a:gd name="T21" fmla="*/ 1613 h 1622"/>
                <a:gd name="T22" fmla="*/ 1124 w 1155"/>
                <a:gd name="T23" fmla="*/ 1389 h 1622"/>
                <a:gd name="T24" fmla="*/ 1147 w 1155"/>
                <a:gd name="T25" fmla="*/ 1335 h 1622"/>
                <a:gd name="T26" fmla="*/ 768 w 1155"/>
                <a:gd name="T27" fmla="*/ 377 h 1622"/>
                <a:gd name="T28" fmla="*/ 724 w 1155"/>
                <a:gd name="T29" fmla="*/ 346 h 1622"/>
                <a:gd name="T30" fmla="*/ 551 w 1155"/>
                <a:gd name="T31" fmla="*/ 103 h 1622"/>
                <a:gd name="T32" fmla="*/ 621 w 1155"/>
                <a:gd name="T33" fmla="*/ 280 h 1622"/>
                <a:gd name="T34" fmla="*/ 531 w 1155"/>
                <a:gd name="T35" fmla="*/ 315 h 1622"/>
                <a:gd name="T36" fmla="*/ 461 w 1155"/>
                <a:gd name="T37" fmla="*/ 139 h 1622"/>
                <a:gd name="T38" fmla="*/ 551 w 1155"/>
                <a:gd name="T39" fmla="*/ 103 h 1622"/>
                <a:gd name="T40" fmla="*/ 104 w 1155"/>
                <a:gd name="T41" fmla="*/ 280 h 1622"/>
                <a:gd name="T42" fmla="*/ 192 w 1155"/>
                <a:gd name="T43" fmla="*/ 245 h 1622"/>
                <a:gd name="T44" fmla="*/ 262 w 1155"/>
                <a:gd name="T45" fmla="*/ 421 h 1622"/>
                <a:gd name="T46" fmla="*/ 174 w 1155"/>
                <a:gd name="T47" fmla="*/ 456 h 1622"/>
                <a:gd name="T48" fmla="*/ 104 w 1155"/>
                <a:gd name="T49" fmla="*/ 280 h 1622"/>
                <a:gd name="T50" fmla="*/ 816 w 1155"/>
                <a:gd name="T51" fmla="*/ 842 h 1622"/>
                <a:gd name="T52" fmla="*/ 781 w 1155"/>
                <a:gd name="T53" fmla="*/ 856 h 1622"/>
                <a:gd name="T54" fmla="*/ 830 w 1155"/>
                <a:gd name="T55" fmla="*/ 980 h 1622"/>
                <a:gd name="T56" fmla="*/ 825 w 1155"/>
                <a:gd name="T57" fmla="*/ 1027 h 1622"/>
                <a:gd name="T58" fmla="*/ 825 w 1155"/>
                <a:gd name="T59" fmla="*/ 1028 h 1622"/>
                <a:gd name="T60" fmla="*/ 718 w 1155"/>
                <a:gd name="T61" fmla="*/ 1169 h 1622"/>
                <a:gd name="T62" fmla="*/ 744 w 1155"/>
                <a:gd name="T63" fmla="*/ 1234 h 1622"/>
                <a:gd name="T64" fmla="*/ 825 w 1155"/>
                <a:gd name="T65" fmla="*/ 1277 h 1622"/>
                <a:gd name="T66" fmla="*/ 786 w 1155"/>
                <a:gd name="T67" fmla="*/ 1368 h 1622"/>
                <a:gd name="T68" fmla="*/ 694 w 1155"/>
                <a:gd name="T69" fmla="*/ 1328 h 1622"/>
                <a:gd name="T70" fmla="*/ 726 w 1155"/>
                <a:gd name="T71" fmla="*/ 1240 h 1622"/>
                <a:gd name="T72" fmla="*/ 723 w 1155"/>
                <a:gd name="T73" fmla="*/ 1232 h 1622"/>
                <a:gd name="T74" fmla="*/ 550 w 1155"/>
                <a:gd name="T75" fmla="*/ 1193 h 1622"/>
                <a:gd name="T76" fmla="*/ 511 w 1155"/>
                <a:gd name="T77" fmla="*/ 1160 h 1622"/>
                <a:gd name="T78" fmla="*/ 488 w 1155"/>
                <a:gd name="T79" fmla="*/ 1101 h 1622"/>
                <a:gd name="T80" fmla="*/ 417 w 1155"/>
                <a:gd name="T81" fmla="*/ 1063 h 1622"/>
                <a:gd name="T82" fmla="*/ 452 w 1155"/>
                <a:gd name="T83" fmla="*/ 981 h 1622"/>
                <a:gd name="T84" fmla="*/ 533 w 1155"/>
                <a:gd name="T85" fmla="*/ 1017 h 1622"/>
                <a:gd name="T86" fmla="*/ 507 w 1155"/>
                <a:gd name="T87" fmla="*/ 1093 h 1622"/>
                <a:gd name="T88" fmla="*/ 530 w 1155"/>
                <a:gd name="T89" fmla="*/ 1152 h 1622"/>
                <a:gd name="T90" fmla="*/ 555 w 1155"/>
                <a:gd name="T91" fmla="*/ 1172 h 1622"/>
                <a:gd name="T92" fmla="*/ 713 w 1155"/>
                <a:gd name="T93" fmla="*/ 1207 h 1622"/>
                <a:gd name="T94" fmla="*/ 511 w 1155"/>
                <a:gd name="T95" fmla="*/ 697 h 1622"/>
                <a:gd name="T96" fmla="*/ 454 w 1155"/>
                <a:gd name="T97" fmla="*/ 719 h 1622"/>
                <a:gd name="T98" fmla="*/ 475 w 1155"/>
                <a:gd name="T99" fmla="*/ 582 h 1622"/>
                <a:gd name="T100" fmla="*/ 584 w 1155"/>
                <a:gd name="T101" fmla="*/ 668 h 1622"/>
                <a:gd name="T102" fmla="*/ 529 w 1155"/>
                <a:gd name="T103" fmla="*/ 690 h 1622"/>
                <a:gd name="T104" fmla="*/ 709 w 1155"/>
                <a:gd name="T105" fmla="*/ 1145 h 1622"/>
                <a:gd name="T106" fmla="*/ 807 w 1155"/>
                <a:gd name="T107" fmla="*/ 1015 h 1622"/>
                <a:gd name="T108" fmla="*/ 810 w 1155"/>
                <a:gd name="T109" fmla="*/ 988 h 1622"/>
                <a:gd name="T110" fmla="*/ 761 w 1155"/>
                <a:gd name="T111" fmla="*/ 863 h 1622"/>
                <a:gd name="T112" fmla="*/ 726 w 1155"/>
                <a:gd name="T113" fmla="*/ 877 h 1622"/>
                <a:gd name="T114" fmla="*/ 689 w 1155"/>
                <a:gd name="T115" fmla="*/ 785 h 1622"/>
                <a:gd name="T116" fmla="*/ 779 w 1155"/>
                <a:gd name="T117" fmla="*/ 750 h 1622"/>
                <a:gd name="T118" fmla="*/ 816 w 1155"/>
                <a:gd name="T119" fmla="*/ 842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55" h="1622">
                  <a:moveTo>
                    <a:pt x="724" y="346"/>
                  </a:moveTo>
                  <a:cubicBezTo>
                    <a:pt x="595" y="18"/>
                    <a:pt x="595" y="18"/>
                    <a:pt x="595" y="18"/>
                  </a:cubicBezTo>
                  <a:cubicBezTo>
                    <a:pt x="590" y="6"/>
                    <a:pt x="577" y="0"/>
                    <a:pt x="565" y="5"/>
                  </a:cubicBezTo>
                  <a:cubicBezTo>
                    <a:pt x="535" y="17"/>
                    <a:pt x="535" y="17"/>
                    <a:pt x="535" y="17"/>
                  </a:cubicBezTo>
                  <a:cubicBezTo>
                    <a:pt x="59" y="205"/>
                    <a:pt x="59" y="205"/>
                    <a:pt x="59" y="205"/>
                  </a:cubicBezTo>
                  <a:cubicBezTo>
                    <a:pt x="18" y="221"/>
                    <a:pt x="18" y="221"/>
                    <a:pt x="18" y="221"/>
                  </a:cubicBezTo>
                  <a:cubicBezTo>
                    <a:pt x="5" y="226"/>
                    <a:pt x="0" y="239"/>
                    <a:pt x="4" y="251"/>
                  </a:cubicBezTo>
                  <a:cubicBezTo>
                    <a:pt x="134" y="579"/>
                    <a:pt x="134" y="579"/>
                    <a:pt x="134" y="579"/>
                  </a:cubicBezTo>
                  <a:cubicBezTo>
                    <a:pt x="121" y="593"/>
                    <a:pt x="116" y="614"/>
                    <a:pt x="123" y="632"/>
                  </a:cubicBezTo>
                  <a:cubicBezTo>
                    <a:pt x="502" y="1590"/>
                    <a:pt x="502" y="1590"/>
                    <a:pt x="502" y="1590"/>
                  </a:cubicBezTo>
                  <a:cubicBezTo>
                    <a:pt x="510" y="1611"/>
                    <a:pt x="535" y="1622"/>
                    <a:pt x="555" y="1613"/>
                  </a:cubicBezTo>
                  <a:cubicBezTo>
                    <a:pt x="1124" y="1389"/>
                    <a:pt x="1124" y="1389"/>
                    <a:pt x="1124" y="1389"/>
                  </a:cubicBezTo>
                  <a:cubicBezTo>
                    <a:pt x="1145" y="1380"/>
                    <a:pt x="1155" y="1356"/>
                    <a:pt x="1147" y="1335"/>
                  </a:cubicBezTo>
                  <a:cubicBezTo>
                    <a:pt x="768" y="377"/>
                    <a:pt x="768" y="377"/>
                    <a:pt x="768" y="377"/>
                  </a:cubicBezTo>
                  <a:cubicBezTo>
                    <a:pt x="761" y="359"/>
                    <a:pt x="745" y="346"/>
                    <a:pt x="724" y="346"/>
                  </a:cubicBezTo>
                  <a:close/>
                  <a:moveTo>
                    <a:pt x="551" y="103"/>
                  </a:moveTo>
                  <a:cubicBezTo>
                    <a:pt x="621" y="280"/>
                    <a:pt x="621" y="280"/>
                    <a:pt x="621" y="280"/>
                  </a:cubicBezTo>
                  <a:cubicBezTo>
                    <a:pt x="531" y="315"/>
                    <a:pt x="531" y="315"/>
                    <a:pt x="531" y="315"/>
                  </a:cubicBezTo>
                  <a:cubicBezTo>
                    <a:pt x="461" y="139"/>
                    <a:pt x="461" y="139"/>
                    <a:pt x="461" y="139"/>
                  </a:cubicBezTo>
                  <a:lnTo>
                    <a:pt x="551" y="103"/>
                  </a:lnTo>
                  <a:close/>
                  <a:moveTo>
                    <a:pt x="104" y="280"/>
                  </a:moveTo>
                  <a:cubicBezTo>
                    <a:pt x="192" y="245"/>
                    <a:pt x="192" y="245"/>
                    <a:pt x="192" y="245"/>
                  </a:cubicBezTo>
                  <a:cubicBezTo>
                    <a:pt x="262" y="421"/>
                    <a:pt x="262" y="421"/>
                    <a:pt x="262" y="421"/>
                  </a:cubicBezTo>
                  <a:cubicBezTo>
                    <a:pt x="174" y="456"/>
                    <a:pt x="174" y="456"/>
                    <a:pt x="174" y="456"/>
                  </a:cubicBezTo>
                  <a:lnTo>
                    <a:pt x="104" y="280"/>
                  </a:lnTo>
                  <a:close/>
                  <a:moveTo>
                    <a:pt x="816" y="842"/>
                  </a:moveTo>
                  <a:cubicBezTo>
                    <a:pt x="781" y="856"/>
                    <a:pt x="781" y="856"/>
                    <a:pt x="781" y="856"/>
                  </a:cubicBezTo>
                  <a:cubicBezTo>
                    <a:pt x="830" y="980"/>
                    <a:pt x="830" y="980"/>
                    <a:pt x="830" y="980"/>
                  </a:cubicBezTo>
                  <a:cubicBezTo>
                    <a:pt x="836" y="996"/>
                    <a:pt x="834" y="1013"/>
                    <a:pt x="825" y="1027"/>
                  </a:cubicBezTo>
                  <a:cubicBezTo>
                    <a:pt x="825" y="1028"/>
                    <a:pt x="825" y="1028"/>
                    <a:pt x="825" y="1028"/>
                  </a:cubicBezTo>
                  <a:cubicBezTo>
                    <a:pt x="718" y="1169"/>
                    <a:pt x="718" y="1169"/>
                    <a:pt x="718" y="1169"/>
                  </a:cubicBezTo>
                  <a:cubicBezTo>
                    <a:pt x="744" y="1234"/>
                    <a:pt x="744" y="1234"/>
                    <a:pt x="744" y="1234"/>
                  </a:cubicBezTo>
                  <a:cubicBezTo>
                    <a:pt x="777" y="1226"/>
                    <a:pt x="812" y="1244"/>
                    <a:pt x="825" y="1277"/>
                  </a:cubicBezTo>
                  <a:cubicBezTo>
                    <a:pt x="840" y="1313"/>
                    <a:pt x="822" y="1354"/>
                    <a:pt x="786" y="1368"/>
                  </a:cubicBezTo>
                  <a:cubicBezTo>
                    <a:pt x="749" y="1382"/>
                    <a:pt x="708" y="1365"/>
                    <a:pt x="694" y="1328"/>
                  </a:cubicBezTo>
                  <a:cubicBezTo>
                    <a:pt x="681" y="1295"/>
                    <a:pt x="695" y="1257"/>
                    <a:pt x="726" y="1240"/>
                  </a:cubicBezTo>
                  <a:cubicBezTo>
                    <a:pt x="723" y="1232"/>
                    <a:pt x="723" y="1232"/>
                    <a:pt x="723" y="1232"/>
                  </a:cubicBezTo>
                  <a:cubicBezTo>
                    <a:pt x="550" y="1193"/>
                    <a:pt x="550" y="1193"/>
                    <a:pt x="550" y="1193"/>
                  </a:cubicBezTo>
                  <a:cubicBezTo>
                    <a:pt x="532" y="1189"/>
                    <a:pt x="517" y="1177"/>
                    <a:pt x="511" y="1160"/>
                  </a:cubicBezTo>
                  <a:cubicBezTo>
                    <a:pt x="488" y="1101"/>
                    <a:pt x="488" y="1101"/>
                    <a:pt x="488" y="1101"/>
                  </a:cubicBezTo>
                  <a:cubicBezTo>
                    <a:pt x="458" y="1107"/>
                    <a:pt x="428" y="1091"/>
                    <a:pt x="417" y="1063"/>
                  </a:cubicBezTo>
                  <a:cubicBezTo>
                    <a:pt x="404" y="1031"/>
                    <a:pt x="420" y="994"/>
                    <a:pt x="452" y="981"/>
                  </a:cubicBezTo>
                  <a:cubicBezTo>
                    <a:pt x="484" y="969"/>
                    <a:pt x="520" y="985"/>
                    <a:pt x="533" y="1017"/>
                  </a:cubicBezTo>
                  <a:cubicBezTo>
                    <a:pt x="544" y="1045"/>
                    <a:pt x="533" y="1078"/>
                    <a:pt x="507" y="1093"/>
                  </a:cubicBezTo>
                  <a:cubicBezTo>
                    <a:pt x="530" y="1152"/>
                    <a:pt x="530" y="1152"/>
                    <a:pt x="530" y="1152"/>
                  </a:cubicBezTo>
                  <a:cubicBezTo>
                    <a:pt x="534" y="1162"/>
                    <a:pt x="544" y="1170"/>
                    <a:pt x="555" y="1172"/>
                  </a:cubicBezTo>
                  <a:cubicBezTo>
                    <a:pt x="713" y="1207"/>
                    <a:pt x="713" y="1207"/>
                    <a:pt x="713" y="1207"/>
                  </a:cubicBezTo>
                  <a:cubicBezTo>
                    <a:pt x="511" y="697"/>
                    <a:pt x="511" y="697"/>
                    <a:pt x="511" y="697"/>
                  </a:cubicBezTo>
                  <a:cubicBezTo>
                    <a:pt x="454" y="719"/>
                    <a:pt x="454" y="719"/>
                    <a:pt x="454" y="719"/>
                  </a:cubicBezTo>
                  <a:cubicBezTo>
                    <a:pt x="475" y="582"/>
                    <a:pt x="475" y="582"/>
                    <a:pt x="475" y="582"/>
                  </a:cubicBezTo>
                  <a:cubicBezTo>
                    <a:pt x="584" y="668"/>
                    <a:pt x="584" y="668"/>
                    <a:pt x="584" y="668"/>
                  </a:cubicBezTo>
                  <a:cubicBezTo>
                    <a:pt x="529" y="690"/>
                    <a:pt x="529" y="690"/>
                    <a:pt x="529" y="690"/>
                  </a:cubicBezTo>
                  <a:cubicBezTo>
                    <a:pt x="709" y="1145"/>
                    <a:pt x="709" y="1145"/>
                    <a:pt x="709" y="1145"/>
                  </a:cubicBezTo>
                  <a:cubicBezTo>
                    <a:pt x="807" y="1015"/>
                    <a:pt x="807" y="1015"/>
                    <a:pt x="807" y="1015"/>
                  </a:cubicBezTo>
                  <a:cubicBezTo>
                    <a:pt x="813" y="1007"/>
                    <a:pt x="814" y="997"/>
                    <a:pt x="810" y="988"/>
                  </a:cubicBezTo>
                  <a:cubicBezTo>
                    <a:pt x="761" y="863"/>
                    <a:pt x="761" y="863"/>
                    <a:pt x="761" y="863"/>
                  </a:cubicBezTo>
                  <a:cubicBezTo>
                    <a:pt x="726" y="877"/>
                    <a:pt x="726" y="877"/>
                    <a:pt x="726" y="877"/>
                  </a:cubicBezTo>
                  <a:cubicBezTo>
                    <a:pt x="689" y="785"/>
                    <a:pt x="689" y="785"/>
                    <a:pt x="689" y="785"/>
                  </a:cubicBezTo>
                  <a:cubicBezTo>
                    <a:pt x="779" y="750"/>
                    <a:pt x="779" y="750"/>
                    <a:pt x="779" y="750"/>
                  </a:cubicBezTo>
                  <a:lnTo>
                    <a:pt x="816" y="842"/>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4" name="Freeform 68"/>
            <p:cNvSpPr>
              <a:spLocks noEditPoints="1"/>
            </p:cNvSpPr>
            <p:nvPr/>
          </p:nvSpPr>
          <p:spPr bwMode="auto">
            <a:xfrm>
              <a:off x="3362698" y="4862064"/>
              <a:ext cx="419204" cy="422549"/>
            </a:xfrm>
            <a:custGeom>
              <a:avLst/>
              <a:gdLst>
                <a:gd name="T0" fmla="*/ 441 w 790"/>
                <a:gd name="T1" fmla="*/ 583 h 798"/>
                <a:gd name="T2" fmla="*/ 525 w 790"/>
                <a:gd name="T3" fmla="*/ 512 h 798"/>
                <a:gd name="T4" fmla="*/ 553 w 790"/>
                <a:gd name="T5" fmla="*/ 503 h 798"/>
                <a:gd name="T6" fmla="*/ 790 w 790"/>
                <a:gd name="T7" fmla="*/ 151 h 798"/>
                <a:gd name="T8" fmla="*/ 757 w 790"/>
                <a:gd name="T9" fmla="*/ 107 h 798"/>
                <a:gd name="T10" fmla="*/ 645 w 790"/>
                <a:gd name="T11" fmla="*/ 107 h 798"/>
                <a:gd name="T12" fmla="*/ 648 w 790"/>
                <a:gd name="T13" fmla="*/ 34 h 798"/>
                <a:gd name="T14" fmla="*/ 614 w 790"/>
                <a:gd name="T15" fmla="*/ 0 h 798"/>
                <a:gd name="T16" fmla="*/ 391 w 790"/>
                <a:gd name="T17" fmla="*/ 0 h 798"/>
                <a:gd name="T18" fmla="*/ 168 w 790"/>
                <a:gd name="T19" fmla="*/ 0 h 798"/>
                <a:gd name="T20" fmla="*/ 134 w 790"/>
                <a:gd name="T21" fmla="*/ 34 h 798"/>
                <a:gd name="T22" fmla="*/ 137 w 790"/>
                <a:gd name="T23" fmla="*/ 107 h 798"/>
                <a:gd name="T24" fmla="*/ 33 w 790"/>
                <a:gd name="T25" fmla="*/ 107 h 798"/>
                <a:gd name="T26" fmla="*/ 0 w 790"/>
                <a:gd name="T27" fmla="*/ 151 h 798"/>
                <a:gd name="T28" fmla="*/ 221 w 790"/>
                <a:gd name="T29" fmla="*/ 496 h 798"/>
                <a:gd name="T30" fmla="*/ 256 w 790"/>
                <a:gd name="T31" fmla="*/ 509 h 798"/>
                <a:gd name="T32" fmla="*/ 342 w 790"/>
                <a:gd name="T33" fmla="*/ 583 h 798"/>
                <a:gd name="T34" fmla="*/ 366 w 790"/>
                <a:gd name="T35" fmla="*/ 613 h 798"/>
                <a:gd name="T36" fmla="*/ 366 w 790"/>
                <a:gd name="T37" fmla="*/ 639 h 798"/>
                <a:gd name="T38" fmla="*/ 201 w 790"/>
                <a:gd name="T39" fmla="*/ 750 h 798"/>
                <a:gd name="T40" fmla="*/ 194 w 790"/>
                <a:gd name="T41" fmla="*/ 751 h 798"/>
                <a:gd name="T42" fmla="*/ 194 w 790"/>
                <a:gd name="T43" fmla="*/ 751 h 798"/>
                <a:gd name="T44" fmla="*/ 194 w 790"/>
                <a:gd name="T45" fmla="*/ 751 h 798"/>
                <a:gd name="T46" fmla="*/ 178 w 790"/>
                <a:gd name="T47" fmla="*/ 774 h 798"/>
                <a:gd name="T48" fmla="*/ 202 w 790"/>
                <a:gd name="T49" fmla="*/ 798 h 798"/>
                <a:gd name="T50" fmla="*/ 391 w 790"/>
                <a:gd name="T51" fmla="*/ 798 h 798"/>
                <a:gd name="T52" fmla="*/ 580 w 790"/>
                <a:gd name="T53" fmla="*/ 798 h 798"/>
                <a:gd name="T54" fmla="*/ 604 w 790"/>
                <a:gd name="T55" fmla="*/ 774 h 798"/>
                <a:gd name="T56" fmla="*/ 590 w 790"/>
                <a:gd name="T57" fmla="*/ 751 h 798"/>
                <a:gd name="T58" fmla="*/ 590 w 790"/>
                <a:gd name="T59" fmla="*/ 751 h 798"/>
                <a:gd name="T60" fmla="*/ 589 w 790"/>
                <a:gd name="T61" fmla="*/ 751 h 798"/>
                <a:gd name="T62" fmla="*/ 582 w 790"/>
                <a:gd name="T63" fmla="*/ 750 h 798"/>
                <a:gd name="T64" fmla="*/ 417 w 790"/>
                <a:gd name="T65" fmla="*/ 639 h 798"/>
                <a:gd name="T66" fmla="*/ 417 w 790"/>
                <a:gd name="T67" fmla="*/ 613 h 798"/>
                <a:gd name="T68" fmla="*/ 441 w 790"/>
                <a:gd name="T69" fmla="*/ 583 h 798"/>
                <a:gd name="T70" fmla="*/ 641 w 790"/>
                <a:gd name="T71" fmla="*/ 154 h 798"/>
                <a:gd name="T72" fmla="*/ 706 w 790"/>
                <a:gd name="T73" fmla="*/ 154 h 798"/>
                <a:gd name="T74" fmla="*/ 739 w 790"/>
                <a:gd name="T75" fmla="*/ 187 h 798"/>
                <a:gd name="T76" fmla="*/ 595 w 790"/>
                <a:gd name="T77" fmla="*/ 430 h 798"/>
                <a:gd name="T78" fmla="*/ 567 w 790"/>
                <a:gd name="T79" fmla="*/ 443 h 798"/>
                <a:gd name="T80" fmla="*/ 641 w 790"/>
                <a:gd name="T81" fmla="*/ 154 h 798"/>
                <a:gd name="T82" fmla="*/ 179 w 790"/>
                <a:gd name="T83" fmla="*/ 420 h 798"/>
                <a:gd name="T84" fmla="*/ 51 w 790"/>
                <a:gd name="T85" fmla="*/ 187 h 798"/>
                <a:gd name="T86" fmla="*/ 83 w 790"/>
                <a:gd name="T87" fmla="*/ 154 h 798"/>
                <a:gd name="T88" fmla="*/ 141 w 790"/>
                <a:gd name="T89" fmla="*/ 154 h 798"/>
                <a:gd name="T90" fmla="*/ 213 w 790"/>
                <a:gd name="T91" fmla="*/ 439 h 798"/>
                <a:gd name="T92" fmla="*/ 179 w 790"/>
                <a:gd name="T93" fmla="*/ 42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90" h="798">
                  <a:moveTo>
                    <a:pt x="441" y="583"/>
                  </a:moveTo>
                  <a:cubicBezTo>
                    <a:pt x="474" y="566"/>
                    <a:pt x="501" y="542"/>
                    <a:pt x="525" y="512"/>
                  </a:cubicBezTo>
                  <a:cubicBezTo>
                    <a:pt x="535" y="509"/>
                    <a:pt x="544" y="506"/>
                    <a:pt x="553" y="503"/>
                  </a:cubicBezTo>
                  <a:cubicBezTo>
                    <a:pt x="788" y="415"/>
                    <a:pt x="790" y="151"/>
                    <a:pt x="790" y="151"/>
                  </a:cubicBezTo>
                  <a:cubicBezTo>
                    <a:pt x="790" y="116"/>
                    <a:pt x="757" y="107"/>
                    <a:pt x="757" y="107"/>
                  </a:cubicBezTo>
                  <a:cubicBezTo>
                    <a:pt x="645" y="107"/>
                    <a:pt x="645" y="107"/>
                    <a:pt x="645" y="107"/>
                  </a:cubicBezTo>
                  <a:cubicBezTo>
                    <a:pt x="648" y="65"/>
                    <a:pt x="648" y="34"/>
                    <a:pt x="648" y="34"/>
                  </a:cubicBezTo>
                  <a:cubicBezTo>
                    <a:pt x="648" y="5"/>
                    <a:pt x="614" y="0"/>
                    <a:pt x="614" y="0"/>
                  </a:cubicBezTo>
                  <a:cubicBezTo>
                    <a:pt x="391" y="0"/>
                    <a:pt x="391" y="0"/>
                    <a:pt x="391" y="0"/>
                  </a:cubicBezTo>
                  <a:cubicBezTo>
                    <a:pt x="168" y="0"/>
                    <a:pt x="168" y="0"/>
                    <a:pt x="168" y="0"/>
                  </a:cubicBezTo>
                  <a:cubicBezTo>
                    <a:pt x="168" y="0"/>
                    <a:pt x="134" y="5"/>
                    <a:pt x="134" y="34"/>
                  </a:cubicBezTo>
                  <a:cubicBezTo>
                    <a:pt x="134" y="34"/>
                    <a:pt x="134" y="65"/>
                    <a:pt x="137" y="107"/>
                  </a:cubicBezTo>
                  <a:cubicBezTo>
                    <a:pt x="33" y="107"/>
                    <a:pt x="33" y="107"/>
                    <a:pt x="33" y="107"/>
                  </a:cubicBezTo>
                  <a:cubicBezTo>
                    <a:pt x="33" y="107"/>
                    <a:pt x="0" y="116"/>
                    <a:pt x="0" y="151"/>
                  </a:cubicBezTo>
                  <a:cubicBezTo>
                    <a:pt x="0" y="151"/>
                    <a:pt x="2" y="402"/>
                    <a:pt x="221" y="496"/>
                  </a:cubicBezTo>
                  <a:cubicBezTo>
                    <a:pt x="232" y="501"/>
                    <a:pt x="243" y="505"/>
                    <a:pt x="256" y="509"/>
                  </a:cubicBezTo>
                  <a:cubicBezTo>
                    <a:pt x="279" y="540"/>
                    <a:pt x="308" y="566"/>
                    <a:pt x="342" y="583"/>
                  </a:cubicBezTo>
                  <a:cubicBezTo>
                    <a:pt x="342" y="583"/>
                    <a:pt x="369" y="591"/>
                    <a:pt x="366" y="613"/>
                  </a:cubicBezTo>
                  <a:cubicBezTo>
                    <a:pt x="366" y="639"/>
                    <a:pt x="366" y="639"/>
                    <a:pt x="366" y="639"/>
                  </a:cubicBezTo>
                  <a:cubicBezTo>
                    <a:pt x="366" y="639"/>
                    <a:pt x="367" y="718"/>
                    <a:pt x="201" y="750"/>
                  </a:cubicBezTo>
                  <a:cubicBezTo>
                    <a:pt x="199" y="750"/>
                    <a:pt x="196" y="750"/>
                    <a:pt x="194" y="751"/>
                  </a:cubicBezTo>
                  <a:cubicBezTo>
                    <a:pt x="194" y="751"/>
                    <a:pt x="194" y="751"/>
                    <a:pt x="194" y="751"/>
                  </a:cubicBezTo>
                  <a:cubicBezTo>
                    <a:pt x="194" y="751"/>
                    <a:pt x="194" y="751"/>
                    <a:pt x="194" y="751"/>
                  </a:cubicBezTo>
                  <a:cubicBezTo>
                    <a:pt x="185" y="755"/>
                    <a:pt x="178" y="764"/>
                    <a:pt x="178" y="774"/>
                  </a:cubicBezTo>
                  <a:cubicBezTo>
                    <a:pt x="178" y="787"/>
                    <a:pt x="189" y="798"/>
                    <a:pt x="202" y="798"/>
                  </a:cubicBezTo>
                  <a:cubicBezTo>
                    <a:pt x="391" y="798"/>
                    <a:pt x="391" y="798"/>
                    <a:pt x="391" y="798"/>
                  </a:cubicBezTo>
                  <a:cubicBezTo>
                    <a:pt x="580" y="798"/>
                    <a:pt x="580" y="798"/>
                    <a:pt x="580" y="798"/>
                  </a:cubicBezTo>
                  <a:cubicBezTo>
                    <a:pt x="593" y="798"/>
                    <a:pt x="604" y="787"/>
                    <a:pt x="604" y="774"/>
                  </a:cubicBezTo>
                  <a:cubicBezTo>
                    <a:pt x="604" y="764"/>
                    <a:pt x="599" y="755"/>
                    <a:pt x="590" y="751"/>
                  </a:cubicBezTo>
                  <a:cubicBezTo>
                    <a:pt x="590" y="751"/>
                    <a:pt x="590" y="751"/>
                    <a:pt x="590" y="751"/>
                  </a:cubicBezTo>
                  <a:cubicBezTo>
                    <a:pt x="589" y="751"/>
                    <a:pt x="589" y="751"/>
                    <a:pt x="589" y="751"/>
                  </a:cubicBezTo>
                  <a:cubicBezTo>
                    <a:pt x="586" y="750"/>
                    <a:pt x="584" y="750"/>
                    <a:pt x="582" y="750"/>
                  </a:cubicBezTo>
                  <a:cubicBezTo>
                    <a:pt x="416" y="718"/>
                    <a:pt x="417" y="639"/>
                    <a:pt x="417" y="639"/>
                  </a:cubicBezTo>
                  <a:cubicBezTo>
                    <a:pt x="417" y="613"/>
                    <a:pt x="417" y="613"/>
                    <a:pt x="417" y="613"/>
                  </a:cubicBezTo>
                  <a:cubicBezTo>
                    <a:pt x="414" y="591"/>
                    <a:pt x="441" y="583"/>
                    <a:pt x="441" y="583"/>
                  </a:cubicBezTo>
                  <a:close/>
                  <a:moveTo>
                    <a:pt x="641" y="154"/>
                  </a:moveTo>
                  <a:cubicBezTo>
                    <a:pt x="706" y="154"/>
                    <a:pt x="706" y="154"/>
                    <a:pt x="706" y="154"/>
                  </a:cubicBezTo>
                  <a:cubicBezTo>
                    <a:pt x="744" y="157"/>
                    <a:pt x="739" y="187"/>
                    <a:pt x="739" y="187"/>
                  </a:cubicBezTo>
                  <a:cubicBezTo>
                    <a:pt x="719" y="329"/>
                    <a:pt x="653" y="397"/>
                    <a:pt x="595" y="430"/>
                  </a:cubicBezTo>
                  <a:cubicBezTo>
                    <a:pt x="585" y="435"/>
                    <a:pt x="576" y="439"/>
                    <a:pt x="567" y="443"/>
                  </a:cubicBezTo>
                  <a:cubicBezTo>
                    <a:pt x="613" y="351"/>
                    <a:pt x="632" y="244"/>
                    <a:pt x="641" y="154"/>
                  </a:cubicBezTo>
                  <a:close/>
                  <a:moveTo>
                    <a:pt x="179" y="420"/>
                  </a:moveTo>
                  <a:cubicBezTo>
                    <a:pt x="125" y="384"/>
                    <a:pt x="69" y="316"/>
                    <a:pt x="51" y="187"/>
                  </a:cubicBezTo>
                  <a:cubicBezTo>
                    <a:pt x="51" y="187"/>
                    <a:pt x="46" y="157"/>
                    <a:pt x="83" y="154"/>
                  </a:cubicBezTo>
                  <a:cubicBezTo>
                    <a:pt x="141" y="154"/>
                    <a:pt x="141" y="154"/>
                    <a:pt x="141" y="154"/>
                  </a:cubicBezTo>
                  <a:cubicBezTo>
                    <a:pt x="149" y="241"/>
                    <a:pt x="169" y="348"/>
                    <a:pt x="213" y="439"/>
                  </a:cubicBezTo>
                  <a:cubicBezTo>
                    <a:pt x="202" y="434"/>
                    <a:pt x="190" y="428"/>
                    <a:pt x="179" y="42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5" name="Freeform 69"/>
            <p:cNvSpPr/>
            <p:nvPr/>
          </p:nvSpPr>
          <p:spPr bwMode="auto">
            <a:xfrm>
              <a:off x="4010457" y="1052993"/>
              <a:ext cx="230228" cy="230785"/>
            </a:xfrm>
            <a:custGeom>
              <a:avLst/>
              <a:gdLst>
                <a:gd name="T0" fmla="*/ 373 w 434"/>
                <a:gd name="T1" fmla="*/ 0 h 436"/>
                <a:gd name="T2" fmla="*/ 434 w 434"/>
                <a:gd name="T3" fmla="*/ 375 h 436"/>
                <a:gd name="T4" fmla="*/ 61 w 434"/>
                <a:gd name="T5" fmla="*/ 436 h 436"/>
                <a:gd name="T6" fmla="*/ 0 w 434"/>
                <a:gd name="T7" fmla="*/ 61 h 436"/>
                <a:gd name="T8" fmla="*/ 373 w 434"/>
                <a:gd name="T9" fmla="*/ 0 h 436"/>
              </a:gdLst>
              <a:ahLst/>
              <a:cxnLst>
                <a:cxn ang="0">
                  <a:pos x="T0" y="T1"/>
                </a:cxn>
                <a:cxn ang="0">
                  <a:pos x="T2" y="T3"/>
                </a:cxn>
                <a:cxn ang="0">
                  <a:pos x="T4" y="T5"/>
                </a:cxn>
                <a:cxn ang="0">
                  <a:pos x="T6" y="T7"/>
                </a:cxn>
                <a:cxn ang="0">
                  <a:pos x="T8" y="T9"/>
                </a:cxn>
              </a:cxnLst>
              <a:rect l="0" t="0" r="r" b="b"/>
              <a:pathLst>
                <a:path w="434" h="436">
                  <a:moveTo>
                    <a:pt x="373" y="0"/>
                  </a:moveTo>
                  <a:cubicBezTo>
                    <a:pt x="246" y="178"/>
                    <a:pt x="257" y="247"/>
                    <a:pt x="434" y="375"/>
                  </a:cubicBezTo>
                  <a:cubicBezTo>
                    <a:pt x="257" y="247"/>
                    <a:pt x="188" y="258"/>
                    <a:pt x="61" y="436"/>
                  </a:cubicBezTo>
                  <a:cubicBezTo>
                    <a:pt x="188" y="258"/>
                    <a:pt x="177" y="189"/>
                    <a:pt x="0" y="61"/>
                  </a:cubicBezTo>
                  <a:cubicBezTo>
                    <a:pt x="177" y="189"/>
                    <a:pt x="246" y="178"/>
                    <a:pt x="37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6" name="Freeform 70"/>
            <p:cNvSpPr/>
            <p:nvPr/>
          </p:nvSpPr>
          <p:spPr bwMode="auto">
            <a:xfrm>
              <a:off x="3201873" y="4197302"/>
              <a:ext cx="230785" cy="231064"/>
            </a:xfrm>
            <a:custGeom>
              <a:avLst/>
              <a:gdLst>
                <a:gd name="T0" fmla="*/ 374 w 435"/>
                <a:gd name="T1" fmla="*/ 0 h 436"/>
                <a:gd name="T2" fmla="*/ 435 w 435"/>
                <a:gd name="T3" fmla="*/ 375 h 436"/>
                <a:gd name="T4" fmla="*/ 61 w 435"/>
                <a:gd name="T5" fmla="*/ 436 h 436"/>
                <a:gd name="T6" fmla="*/ 0 w 435"/>
                <a:gd name="T7" fmla="*/ 61 h 436"/>
                <a:gd name="T8" fmla="*/ 374 w 435"/>
                <a:gd name="T9" fmla="*/ 0 h 436"/>
              </a:gdLst>
              <a:ahLst/>
              <a:cxnLst>
                <a:cxn ang="0">
                  <a:pos x="T0" y="T1"/>
                </a:cxn>
                <a:cxn ang="0">
                  <a:pos x="T2" y="T3"/>
                </a:cxn>
                <a:cxn ang="0">
                  <a:pos x="T4" y="T5"/>
                </a:cxn>
                <a:cxn ang="0">
                  <a:pos x="T6" y="T7"/>
                </a:cxn>
                <a:cxn ang="0">
                  <a:pos x="T8" y="T9"/>
                </a:cxn>
              </a:cxnLst>
              <a:rect l="0" t="0" r="r" b="b"/>
              <a:pathLst>
                <a:path w="435" h="436">
                  <a:moveTo>
                    <a:pt x="374" y="0"/>
                  </a:moveTo>
                  <a:cubicBezTo>
                    <a:pt x="246" y="178"/>
                    <a:pt x="257" y="247"/>
                    <a:pt x="435" y="375"/>
                  </a:cubicBezTo>
                  <a:cubicBezTo>
                    <a:pt x="257" y="247"/>
                    <a:pt x="189" y="258"/>
                    <a:pt x="61" y="436"/>
                  </a:cubicBezTo>
                  <a:cubicBezTo>
                    <a:pt x="189" y="258"/>
                    <a:pt x="178" y="189"/>
                    <a:pt x="0" y="61"/>
                  </a:cubicBezTo>
                  <a:cubicBezTo>
                    <a:pt x="178" y="189"/>
                    <a:pt x="246" y="178"/>
                    <a:pt x="37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7" name="Freeform 71"/>
            <p:cNvSpPr/>
            <p:nvPr/>
          </p:nvSpPr>
          <p:spPr bwMode="auto">
            <a:xfrm>
              <a:off x="7034915" y="6026025"/>
              <a:ext cx="230228" cy="230785"/>
            </a:xfrm>
            <a:custGeom>
              <a:avLst/>
              <a:gdLst>
                <a:gd name="T0" fmla="*/ 373 w 434"/>
                <a:gd name="T1" fmla="*/ 0 h 436"/>
                <a:gd name="T2" fmla="*/ 434 w 434"/>
                <a:gd name="T3" fmla="*/ 375 h 436"/>
                <a:gd name="T4" fmla="*/ 60 w 434"/>
                <a:gd name="T5" fmla="*/ 436 h 436"/>
                <a:gd name="T6" fmla="*/ 0 w 434"/>
                <a:gd name="T7" fmla="*/ 61 h 436"/>
                <a:gd name="T8" fmla="*/ 373 w 434"/>
                <a:gd name="T9" fmla="*/ 0 h 436"/>
              </a:gdLst>
              <a:ahLst/>
              <a:cxnLst>
                <a:cxn ang="0">
                  <a:pos x="T0" y="T1"/>
                </a:cxn>
                <a:cxn ang="0">
                  <a:pos x="T2" y="T3"/>
                </a:cxn>
                <a:cxn ang="0">
                  <a:pos x="T4" y="T5"/>
                </a:cxn>
                <a:cxn ang="0">
                  <a:pos x="T6" y="T7"/>
                </a:cxn>
                <a:cxn ang="0">
                  <a:pos x="T8" y="T9"/>
                </a:cxn>
              </a:cxnLst>
              <a:rect l="0" t="0" r="r" b="b"/>
              <a:pathLst>
                <a:path w="434" h="436">
                  <a:moveTo>
                    <a:pt x="373" y="0"/>
                  </a:moveTo>
                  <a:cubicBezTo>
                    <a:pt x="246" y="178"/>
                    <a:pt x="257" y="247"/>
                    <a:pt x="434" y="375"/>
                  </a:cubicBezTo>
                  <a:cubicBezTo>
                    <a:pt x="257" y="247"/>
                    <a:pt x="188" y="258"/>
                    <a:pt x="60" y="436"/>
                  </a:cubicBezTo>
                  <a:cubicBezTo>
                    <a:pt x="188" y="258"/>
                    <a:pt x="177" y="189"/>
                    <a:pt x="0" y="61"/>
                  </a:cubicBezTo>
                  <a:cubicBezTo>
                    <a:pt x="177" y="189"/>
                    <a:pt x="246" y="178"/>
                    <a:pt x="37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8" name="Freeform 73"/>
            <p:cNvSpPr>
              <a:spLocks noEditPoints="1"/>
            </p:cNvSpPr>
            <p:nvPr/>
          </p:nvSpPr>
          <p:spPr bwMode="auto">
            <a:xfrm>
              <a:off x="2937919" y="4317712"/>
              <a:ext cx="312173" cy="665598"/>
            </a:xfrm>
            <a:custGeom>
              <a:avLst/>
              <a:gdLst>
                <a:gd name="T0" fmla="*/ 585 w 588"/>
                <a:gd name="T1" fmla="*/ 653 h 1257"/>
                <a:gd name="T2" fmla="*/ 588 w 588"/>
                <a:gd name="T3" fmla="*/ 467 h 1257"/>
                <a:gd name="T4" fmla="*/ 573 w 588"/>
                <a:gd name="T5" fmla="*/ 418 h 1257"/>
                <a:gd name="T6" fmla="*/ 530 w 588"/>
                <a:gd name="T7" fmla="*/ 402 h 1257"/>
                <a:gd name="T8" fmla="*/ 494 w 588"/>
                <a:gd name="T9" fmla="*/ 436 h 1257"/>
                <a:gd name="T10" fmla="*/ 493 w 588"/>
                <a:gd name="T11" fmla="*/ 490 h 1257"/>
                <a:gd name="T12" fmla="*/ 491 w 588"/>
                <a:gd name="T13" fmla="*/ 442 h 1257"/>
                <a:gd name="T14" fmla="*/ 485 w 588"/>
                <a:gd name="T15" fmla="*/ 409 h 1257"/>
                <a:gd name="T16" fmla="*/ 438 w 588"/>
                <a:gd name="T17" fmla="*/ 376 h 1257"/>
                <a:gd name="T18" fmla="*/ 389 w 588"/>
                <a:gd name="T19" fmla="*/ 413 h 1257"/>
                <a:gd name="T20" fmla="*/ 387 w 588"/>
                <a:gd name="T21" fmla="*/ 428 h 1257"/>
                <a:gd name="T22" fmla="*/ 377 w 588"/>
                <a:gd name="T23" fmla="*/ 386 h 1257"/>
                <a:gd name="T24" fmla="*/ 324 w 588"/>
                <a:gd name="T25" fmla="*/ 351 h 1257"/>
                <a:gd name="T26" fmla="*/ 272 w 588"/>
                <a:gd name="T27" fmla="*/ 393 h 1257"/>
                <a:gd name="T28" fmla="*/ 267 w 588"/>
                <a:gd name="T29" fmla="*/ 519 h 1257"/>
                <a:gd name="T30" fmla="*/ 261 w 588"/>
                <a:gd name="T31" fmla="*/ 221 h 1257"/>
                <a:gd name="T32" fmla="*/ 257 w 588"/>
                <a:gd name="T33" fmla="*/ 64 h 1257"/>
                <a:gd name="T34" fmla="*/ 233 w 588"/>
                <a:gd name="T35" fmla="*/ 18 h 1257"/>
                <a:gd name="T36" fmla="*/ 186 w 588"/>
                <a:gd name="T37" fmla="*/ 12 h 1257"/>
                <a:gd name="T38" fmla="*/ 153 w 588"/>
                <a:gd name="T39" fmla="*/ 63 h 1257"/>
                <a:gd name="T40" fmla="*/ 158 w 588"/>
                <a:gd name="T41" fmla="*/ 311 h 1257"/>
                <a:gd name="T42" fmla="*/ 164 w 588"/>
                <a:gd name="T43" fmla="*/ 573 h 1257"/>
                <a:gd name="T44" fmla="*/ 148 w 588"/>
                <a:gd name="T45" fmla="*/ 547 h 1257"/>
                <a:gd name="T46" fmla="*/ 113 w 588"/>
                <a:gd name="T47" fmla="*/ 484 h 1257"/>
                <a:gd name="T48" fmla="*/ 83 w 588"/>
                <a:gd name="T49" fmla="*/ 440 h 1257"/>
                <a:gd name="T50" fmla="*/ 31 w 588"/>
                <a:gd name="T51" fmla="*/ 428 h 1257"/>
                <a:gd name="T52" fmla="*/ 2 w 588"/>
                <a:gd name="T53" fmla="*/ 480 h 1257"/>
                <a:gd name="T54" fmla="*/ 11 w 588"/>
                <a:gd name="T55" fmla="*/ 508 h 1257"/>
                <a:gd name="T56" fmla="*/ 167 w 588"/>
                <a:gd name="T57" fmla="*/ 825 h 1257"/>
                <a:gd name="T58" fmla="*/ 249 w 588"/>
                <a:gd name="T59" fmla="*/ 887 h 1257"/>
                <a:gd name="T60" fmla="*/ 250 w 588"/>
                <a:gd name="T61" fmla="*/ 896 h 1257"/>
                <a:gd name="T62" fmla="*/ 218 w 588"/>
                <a:gd name="T63" fmla="*/ 896 h 1257"/>
                <a:gd name="T64" fmla="*/ 180 w 588"/>
                <a:gd name="T65" fmla="*/ 934 h 1257"/>
                <a:gd name="T66" fmla="*/ 180 w 588"/>
                <a:gd name="T67" fmla="*/ 1036 h 1257"/>
                <a:gd name="T68" fmla="*/ 201 w 588"/>
                <a:gd name="T69" fmla="*/ 1070 h 1257"/>
                <a:gd name="T70" fmla="*/ 201 w 588"/>
                <a:gd name="T71" fmla="*/ 1257 h 1257"/>
                <a:gd name="T72" fmla="*/ 559 w 588"/>
                <a:gd name="T73" fmla="*/ 1257 h 1257"/>
                <a:gd name="T74" fmla="*/ 560 w 588"/>
                <a:gd name="T75" fmla="*/ 1071 h 1257"/>
                <a:gd name="T76" fmla="*/ 582 w 588"/>
                <a:gd name="T77" fmla="*/ 1036 h 1257"/>
                <a:gd name="T78" fmla="*/ 582 w 588"/>
                <a:gd name="T79" fmla="*/ 934 h 1257"/>
                <a:gd name="T80" fmla="*/ 543 w 588"/>
                <a:gd name="T81" fmla="*/ 896 h 1257"/>
                <a:gd name="T82" fmla="*/ 517 w 588"/>
                <a:gd name="T83" fmla="*/ 896 h 1257"/>
                <a:gd name="T84" fmla="*/ 517 w 588"/>
                <a:gd name="T85" fmla="*/ 878 h 1257"/>
                <a:gd name="T86" fmla="*/ 585 w 588"/>
                <a:gd name="T87" fmla="*/ 653 h 1257"/>
                <a:gd name="T88" fmla="*/ 386 w 588"/>
                <a:gd name="T89" fmla="*/ 450 h 1257"/>
                <a:gd name="T90" fmla="*/ 387 w 588"/>
                <a:gd name="T91" fmla="*/ 514 h 1257"/>
                <a:gd name="T92" fmla="*/ 385 w 588"/>
                <a:gd name="T93" fmla="*/ 459 h 1257"/>
                <a:gd name="T94" fmla="*/ 386 w 588"/>
                <a:gd name="T95" fmla="*/ 450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88" h="1257">
                  <a:moveTo>
                    <a:pt x="585" y="653"/>
                  </a:moveTo>
                  <a:cubicBezTo>
                    <a:pt x="588" y="467"/>
                    <a:pt x="588" y="467"/>
                    <a:pt x="588" y="467"/>
                  </a:cubicBezTo>
                  <a:cubicBezTo>
                    <a:pt x="588" y="427"/>
                    <a:pt x="573" y="418"/>
                    <a:pt x="573" y="418"/>
                  </a:cubicBezTo>
                  <a:cubicBezTo>
                    <a:pt x="557" y="393"/>
                    <a:pt x="530" y="402"/>
                    <a:pt x="530" y="402"/>
                  </a:cubicBezTo>
                  <a:cubicBezTo>
                    <a:pt x="507" y="403"/>
                    <a:pt x="494" y="436"/>
                    <a:pt x="494" y="436"/>
                  </a:cubicBezTo>
                  <a:cubicBezTo>
                    <a:pt x="492" y="440"/>
                    <a:pt x="493" y="471"/>
                    <a:pt x="493" y="490"/>
                  </a:cubicBezTo>
                  <a:cubicBezTo>
                    <a:pt x="491" y="442"/>
                    <a:pt x="491" y="442"/>
                    <a:pt x="491" y="442"/>
                  </a:cubicBezTo>
                  <a:cubicBezTo>
                    <a:pt x="490" y="411"/>
                    <a:pt x="485" y="409"/>
                    <a:pt x="485" y="409"/>
                  </a:cubicBezTo>
                  <a:cubicBezTo>
                    <a:pt x="472" y="376"/>
                    <a:pt x="438" y="376"/>
                    <a:pt x="438" y="376"/>
                  </a:cubicBezTo>
                  <a:cubicBezTo>
                    <a:pt x="400" y="378"/>
                    <a:pt x="393" y="405"/>
                    <a:pt x="389" y="413"/>
                  </a:cubicBezTo>
                  <a:cubicBezTo>
                    <a:pt x="388" y="414"/>
                    <a:pt x="387" y="420"/>
                    <a:pt x="387" y="428"/>
                  </a:cubicBezTo>
                  <a:cubicBezTo>
                    <a:pt x="386" y="396"/>
                    <a:pt x="377" y="386"/>
                    <a:pt x="377" y="386"/>
                  </a:cubicBezTo>
                  <a:cubicBezTo>
                    <a:pt x="361" y="349"/>
                    <a:pt x="324" y="351"/>
                    <a:pt x="324" y="351"/>
                  </a:cubicBezTo>
                  <a:cubicBezTo>
                    <a:pt x="288" y="348"/>
                    <a:pt x="272" y="393"/>
                    <a:pt x="272" y="393"/>
                  </a:cubicBezTo>
                  <a:cubicBezTo>
                    <a:pt x="266" y="410"/>
                    <a:pt x="267" y="519"/>
                    <a:pt x="267" y="519"/>
                  </a:cubicBezTo>
                  <a:cubicBezTo>
                    <a:pt x="261" y="221"/>
                    <a:pt x="261" y="221"/>
                    <a:pt x="261" y="221"/>
                  </a:cubicBezTo>
                  <a:cubicBezTo>
                    <a:pt x="257" y="64"/>
                    <a:pt x="257" y="64"/>
                    <a:pt x="257" y="64"/>
                  </a:cubicBezTo>
                  <a:cubicBezTo>
                    <a:pt x="256" y="32"/>
                    <a:pt x="233" y="18"/>
                    <a:pt x="233" y="18"/>
                  </a:cubicBezTo>
                  <a:cubicBezTo>
                    <a:pt x="215" y="0"/>
                    <a:pt x="186" y="12"/>
                    <a:pt x="186" y="12"/>
                  </a:cubicBezTo>
                  <a:cubicBezTo>
                    <a:pt x="160" y="21"/>
                    <a:pt x="153" y="63"/>
                    <a:pt x="153" y="63"/>
                  </a:cubicBezTo>
                  <a:cubicBezTo>
                    <a:pt x="158" y="311"/>
                    <a:pt x="158" y="311"/>
                    <a:pt x="158" y="311"/>
                  </a:cubicBezTo>
                  <a:cubicBezTo>
                    <a:pt x="164" y="573"/>
                    <a:pt x="164" y="573"/>
                    <a:pt x="164" y="573"/>
                  </a:cubicBezTo>
                  <a:cubicBezTo>
                    <a:pt x="148" y="547"/>
                    <a:pt x="148" y="547"/>
                    <a:pt x="148" y="547"/>
                  </a:cubicBezTo>
                  <a:cubicBezTo>
                    <a:pt x="113" y="484"/>
                    <a:pt x="113" y="484"/>
                    <a:pt x="113" y="484"/>
                  </a:cubicBezTo>
                  <a:cubicBezTo>
                    <a:pt x="98" y="452"/>
                    <a:pt x="83" y="440"/>
                    <a:pt x="83" y="440"/>
                  </a:cubicBezTo>
                  <a:cubicBezTo>
                    <a:pt x="62" y="417"/>
                    <a:pt x="31" y="428"/>
                    <a:pt x="31" y="428"/>
                  </a:cubicBezTo>
                  <a:cubicBezTo>
                    <a:pt x="0" y="445"/>
                    <a:pt x="2" y="480"/>
                    <a:pt x="2" y="480"/>
                  </a:cubicBezTo>
                  <a:cubicBezTo>
                    <a:pt x="2" y="490"/>
                    <a:pt x="11" y="508"/>
                    <a:pt x="11" y="508"/>
                  </a:cubicBezTo>
                  <a:cubicBezTo>
                    <a:pt x="167" y="825"/>
                    <a:pt x="167" y="825"/>
                    <a:pt x="167" y="825"/>
                  </a:cubicBezTo>
                  <a:cubicBezTo>
                    <a:pt x="201" y="883"/>
                    <a:pt x="249" y="887"/>
                    <a:pt x="249" y="887"/>
                  </a:cubicBezTo>
                  <a:cubicBezTo>
                    <a:pt x="250" y="896"/>
                    <a:pt x="250" y="896"/>
                    <a:pt x="250" y="896"/>
                  </a:cubicBezTo>
                  <a:cubicBezTo>
                    <a:pt x="218" y="896"/>
                    <a:pt x="218" y="896"/>
                    <a:pt x="218" y="896"/>
                  </a:cubicBezTo>
                  <a:cubicBezTo>
                    <a:pt x="197" y="896"/>
                    <a:pt x="180" y="913"/>
                    <a:pt x="180" y="934"/>
                  </a:cubicBezTo>
                  <a:cubicBezTo>
                    <a:pt x="180" y="1036"/>
                    <a:pt x="180" y="1036"/>
                    <a:pt x="180" y="1036"/>
                  </a:cubicBezTo>
                  <a:cubicBezTo>
                    <a:pt x="180" y="1051"/>
                    <a:pt x="188" y="1064"/>
                    <a:pt x="201" y="1070"/>
                  </a:cubicBezTo>
                  <a:cubicBezTo>
                    <a:pt x="201" y="1257"/>
                    <a:pt x="201" y="1257"/>
                    <a:pt x="201" y="1257"/>
                  </a:cubicBezTo>
                  <a:cubicBezTo>
                    <a:pt x="559" y="1257"/>
                    <a:pt x="559" y="1257"/>
                    <a:pt x="559" y="1257"/>
                  </a:cubicBezTo>
                  <a:cubicBezTo>
                    <a:pt x="560" y="1071"/>
                    <a:pt x="560" y="1071"/>
                    <a:pt x="560" y="1071"/>
                  </a:cubicBezTo>
                  <a:cubicBezTo>
                    <a:pt x="573" y="1064"/>
                    <a:pt x="582" y="1051"/>
                    <a:pt x="582" y="1036"/>
                  </a:cubicBezTo>
                  <a:cubicBezTo>
                    <a:pt x="582" y="934"/>
                    <a:pt x="582" y="934"/>
                    <a:pt x="582" y="934"/>
                  </a:cubicBezTo>
                  <a:cubicBezTo>
                    <a:pt x="582" y="913"/>
                    <a:pt x="565" y="896"/>
                    <a:pt x="543" y="896"/>
                  </a:cubicBezTo>
                  <a:cubicBezTo>
                    <a:pt x="517" y="896"/>
                    <a:pt x="517" y="896"/>
                    <a:pt x="517" y="896"/>
                  </a:cubicBezTo>
                  <a:cubicBezTo>
                    <a:pt x="517" y="878"/>
                    <a:pt x="517" y="878"/>
                    <a:pt x="517" y="878"/>
                  </a:cubicBezTo>
                  <a:cubicBezTo>
                    <a:pt x="579" y="810"/>
                    <a:pt x="585" y="653"/>
                    <a:pt x="585" y="653"/>
                  </a:cubicBezTo>
                  <a:close/>
                  <a:moveTo>
                    <a:pt x="386" y="450"/>
                  </a:moveTo>
                  <a:cubicBezTo>
                    <a:pt x="386" y="475"/>
                    <a:pt x="387" y="505"/>
                    <a:pt x="387" y="514"/>
                  </a:cubicBezTo>
                  <a:cubicBezTo>
                    <a:pt x="385" y="459"/>
                    <a:pt x="385" y="459"/>
                    <a:pt x="385" y="459"/>
                  </a:cubicBezTo>
                  <a:cubicBezTo>
                    <a:pt x="386" y="456"/>
                    <a:pt x="386" y="453"/>
                    <a:pt x="386" y="45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09" name="Freeform 75"/>
            <p:cNvSpPr>
              <a:spLocks noEditPoints="1"/>
            </p:cNvSpPr>
            <p:nvPr/>
          </p:nvSpPr>
          <p:spPr bwMode="auto">
            <a:xfrm>
              <a:off x="7610484" y="1756776"/>
              <a:ext cx="919239" cy="919796"/>
            </a:xfrm>
            <a:custGeom>
              <a:avLst/>
              <a:gdLst>
                <a:gd name="T0" fmla="*/ 212 w 1732"/>
                <a:gd name="T1" fmla="*/ 298 h 1737"/>
                <a:gd name="T2" fmla="*/ 1687 w 1732"/>
                <a:gd name="T3" fmla="*/ 635 h 1737"/>
                <a:gd name="T4" fmla="*/ 798 w 1732"/>
                <a:gd name="T5" fmla="*/ 406 h 1737"/>
                <a:gd name="T6" fmla="*/ 835 w 1732"/>
                <a:gd name="T7" fmla="*/ 410 h 1737"/>
                <a:gd name="T8" fmla="*/ 919 w 1732"/>
                <a:gd name="T9" fmla="*/ 394 h 1737"/>
                <a:gd name="T10" fmla="*/ 934 w 1732"/>
                <a:gd name="T11" fmla="*/ 394 h 1737"/>
                <a:gd name="T12" fmla="*/ 985 w 1732"/>
                <a:gd name="T13" fmla="*/ 393 h 1737"/>
                <a:gd name="T14" fmla="*/ 1059 w 1732"/>
                <a:gd name="T15" fmla="*/ 340 h 1737"/>
                <a:gd name="T16" fmla="*/ 1123 w 1732"/>
                <a:gd name="T17" fmla="*/ 393 h 1737"/>
                <a:gd name="T18" fmla="*/ 1144 w 1732"/>
                <a:gd name="T19" fmla="*/ 396 h 1737"/>
                <a:gd name="T20" fmla="*/ 1189 w 1732"/>
                <a:gd name="T21" fmla="*/ 390 h 1737"/>
                <a:gd name="T22" fmla="*/ 948 w 1732"/>
                <a:gd name="T23" fmla="*/ 836 h 1737"/>
                <a:gd name="T24" fmla="*/ 995 w 1732"/>
                <a:gd name="T25" fmla="*/ 847 h 1737"/>
                <a:gd name="T26" fmla="*/ 1066 w 1732"/>
                <a:gd name="T27" fmla="*/ 418 h 1737"/>
                <a:gd name="T28" fmla="*/ 1142 w 1732"/>
                <a:gd name="T29" fmla="*/ 1157 h 1737"/>
                <a:gd name="T30" fmla="*/ 1136 w 1732"/>
                <a:gd name="T31" fmla="*/ 453 h 1737"/>
                <a:gd name="T32" fmla="*/ 1116 w 1732"/>
                <a:gd name="T33" fmla="*/ 1434 h 1737"/>
                <a:gd name="T34" fmla="*/ 1214 w 1732"/>
                <a:gd name="T35" fmla="*/ 1407 h 1737"/>
                <a:gd name="T36" fmla="*/ 1462 w 1732"/>
                <a:gd name="T37" fmla="*/ 669 h 1737"/>
                <a:gd name="T38" fmla="*/ 1340 w 1732"/>
                <a:gd name="T39" fmla="*/ 515 h 1737"/>
                <a:gd name="T40" fmla="*/ 1428 w 1732"/>
                <a:gd name="T41" fmla="*/ 602 h 1737"/>
                <a:gd name="T42" fmla="*/ 1454 w 1732"/>
                <a:gd name="T43" fmla="*/ 494 h 1737"/>
                <a:gd name="T44" fmla="*/ 1431 w 1732"/>
                <a:gd name="T45" fmla="*/ 452 h 1737"/>
                <a:gd name="T46" fmla="*/ 1392 w 1732"/>
                <a:gd name="T47" fmla="*/ 585 h 1737"/>
                <a:gd name="T48" fmla="*/ 1355 w 1732"/>
                <a:gd name="T49" fmla="*/ 533 h 1737"/>
                <a:gd name="T50" fmla="*/ 1449 w 1732"/>
                <a:gd name="T51" fmla="*/ 442 h 1737"/>
                <a:gd name="T52" fmla="*/ 623 w 1732"/>
                <a:gd name="T53" fmla="*/ 250 h 1737"/>
                <a:gd name="T54" fmla="*/ 579 w 1732"/>
                <a:gd name="T55" fmla="*/ 257 h 1737"/>
                <a:gd name="T56" fmla="*/ 541 w 1732"/>
                <a:gd name="T57" fmla="*/ 247 h 1737"/>
                <a:gd name="T58" fmla="*/ 22 w 1732"/>
                <a:gd name="T59" fmla="*/ 794 h 1737"/>
                <a:gd name="T60" fmla="*/ 60 w 1732"/>
                <a:gd name="T61" fmla="*/ 780 h 1737"/>
                <a:gd name="T62" fmla="*/ 557 w 1732"/>
                <a:gd name="T63" fmla="*/ 1541 h 1737"/>
                <a:gd name="T64" fmla="*/ 524 w 1732"/>
                <a:gd name="T65" fmla="*/ 1539 h 1737"/>
                <a:gd name="T66" fmla="*/ 555 w 1732"/>
                <a:gd name="T67" fmla="*/ 919 h 1737"/>
                <a:gd name="T68" fmla="*/ 298 w 1732"/>
                <a:gd name="T69" fmla="*/ 796 h 1737"/>
                <a:gd name="T70" fmla="*/ 249 w 1732"/>
                <a:gd name="T71" fmla="*/ 816 h 1737"/>
                <a:gd name="T72" fmla="*/ 208 w 1732"/>
                <a:gd name="T73" fmla="*/ 863 h 1737"/>
                <a:gd name="T74" fmla="*/ 142 w 1732"/>
                <a:gd name="T75" fmla="*/ 862 h 1737"/>
                <a:gd name="T76" fmla="*/ 118 w 1732"/>
                <a:gd name="T77" fmla="*/ 615 h 1737"/>
                <a:gd name="T78" fmla="*/ 136 w 1732"/>
                <a:gd name="T79" fmla="*/ 618 h 1737"/>
                <a:gd name="T80" fmla="*/ 195 w 1732"/>
                <a:gd name="T81" fmla="*/ 628 h 1737"/>
                <a:gd name="T82" fmla="*/ 493 w 1732"/>
                <a:gd name="T83" fmla="*/ 331 h 1737"/>
                <a:gd name="T84" fmla="*/ 407 w 1732"/>
                <a:gd name="T85" fmla="*/ 246 h 1737"/>
                <a:gd name="T86" fmla="*/ 400 w 1732"/>
                <a:gd name="T87" fmla="*/ 240 h 1737"/>
                <a:gd name="T88" fmla="*/ 298 w 1732"/>
                <a:gd name="T89" fmla="*/ 274 h 1737"/>
                <a:gd name="T90" fmla="*/ 257 w 1732"/>
                <a:gd name="T91" fmla="*/ 297 h 1737"/>
                <a:gd name="T92" fmla="*/ 1480 w 1732"/>
                <a:gd name="T93" fmla="*/ 1448 h 1737"/>
                <a:gd name="T94" fmla="*/ 1172 w 1732"/>
                <a:gd name="T95" fmla="*/ 1519 h 1737"/>
                <a:gd name="T96" fmla="*/ 1025 w 1732"/>
                <a:gd name="T97" fmla="*/ 1529 h 1737"/>
                <a:gd name="T98" fmla="*/ 1099 w 1732"/>
                <a:gd name="T99" fmla="*/ 1522 h 1737"/>
                <a:gd name="T100" fmla="*/ 839 w 1732"/>
                <a:gd name="T101" fmla="*/ 1675 h 1737"/>
                <a:gd name="T102" fmla="*/ 627 w 1732"/>
                <a:gd name="T103" fmla="*/ 1546 h 1737"/>
                <a:gd name="T104" fmla="*/ 668 w 1732"/>
                <a:gd name="T105" fmla="*/ 1535 h 1737"/>
                <a:gd name="T106" fmla="*/ 1210 w 1732"/>
                <a:gd name="T107" fmla="*/ 1501 h 1737"/>
                <a:gd name="T108" fmla="*/ 15 w 1732"/>
                <a:gd name="T109" fmla="*/ 804 h 1737"/>
                <a:gd name="T110" fmla="*/ 548 w 1732"/>
                <a:gd name="T111" fmla="*/ 1477 h 1737"/>
                <a:gd name="T112" fmla="*/ 147 w 1732"/>
                <a:gd name="T113" fmla="*/ 735 h 1737"/>
                <a:gd name="T114" fmla="*/ 378 w 1732"/>
                <a:gd name="T115" fmla="*/ 221 h 1737"/>
                <a:gd name="T116" fmla="*/ 982 w 1732"/>
                <a:gd name="T117" fmla="*/ 214 h 1737"/>
                <a:gd name="T118" fmla="*/ 1217 w 1732"/>
                <a:gd name="T119" fmla="*/ 397 h 1737"/>
                <a:gd name="T120" fmla="*/ 991 w 1732"/>
                <a:gd name="T121" fmla="*/ 860 h 1737"/>
                <a:gd name="T122" fmla="*/ 1477 w 1732"/>
                <a:gd name="T123" fmla="*/ 699 h 1737"/>
                <a:gd name="T124" fmla="*/ 1585 w 1732"/>
                <a:gd name="T125" fmla="*/ 574 h 1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32" h="1737">
                  <a:moveTo>
                    <a:pt x="1722" y="755"/>
                  </a:moveTo>
                  <a:cubicBezTo>
                    <a:pt x="1716" y="714"/>
                    <a:pt x="1708" y="673"/>
                    <a:pt x="1697" y="634"/>
                  </a:cubicBezTo>
                  <a:cubicBezTo>
                    <a:pt x="1697" y="628"/>
                    <a:pt x="1697" y="623"/>
                    <a:pt x="1697" y="618"/>
                  </a:cubicBezTo>
                  <a:cubicBezTo>
                    <a:pt x="1697" y="616"/>
                    <a:pt x="1697" y="616"/>
                    <a:pt x="1697" y="616"/>
                  </a:cubicBezTo>
                  <a:cubicBezTo>
                    <a:pt x="1697" y="615"/>
                    <a:pt x="1697" y="615"/>
                    <a:pt x="1697" y="615"/>
                  </a:cubicBezTo>
                  <a:cubicBezTo>
                    <a:pt x="1686" y="579"/>
                    <a:pt x="1672" y="543"/>
                    <a:pt x="1657" y="509"/>
                  </a:cubicBezTo>
                  <a:cubicBezTo>
                    <a:pt x="1555" y="285"/>
                    <a:pt x="1362" y="114"/>
                    <a:pt x="1126" y="40"/>
                  </a:cubicBezTo>
                  <a:cubicBezTo>
                    <a:pt x="1124" y="39"/>
                    <a:pt x="1124" y="39"/>
                    <a:pt x="1124" y="39"/>
                  </a:cubicBezTo>
                  <a:cubicBezTo>
                    <a:pt x="1122" y="40"/>
                    <a:pt x="1122" y="40"/>
                    <a:pt x="1122" y="40"/>
                  </a:cubicBezTo>
                  <a:cubicBezTo>
                    <a:pt x="1119" y="40"/>
                    <a:pt x="1116" y="40"/>
                    <a:pt x="1113" y="41"/>
                  </a:cubicBezTo>
                  <a:cubicBezTo>
                    <a:pt x="1112" y="41"/>
                    <a:pt x="1111" y="41"/>
                    <a:pt x="1111" y="40"/>
                  </a:cubicBezTo>
                  <a:cubicBezTo>
                    <a:pt x="1039" y="19"/>
                    <a:pt x="965" y="7"/>
                    <a:pt x="891" y="5"/>
                  </a:cubicBezTo>
                  <a:cubicBezTo>
                    <a:pt x="892" y="1"/>
                    <a:pt x="892" y="1"/>
                    <a:pt x="892" y="1"/>
                  </a:cubicBezTo>
                  <a:cubicBezTo>
                    <a:pt x="879" y="0"/>
                    <a:pt x="879" y="0"/>
                    <a:pt x="879" y="0"/>
                  </a:cubicBezTo>
                  <a:cubicBezTo>
                    <a:pt x="875" y="0"/>
                    <a:pt x="871" y="0"/>
                    <a:pt x="867" y="0"/>
                  </a:cubicBezTo>
                  <a:cubicBezTo>
                    <a:pt x="849" y="0"/>
                    <a:pt x="830" y="1"/>
                    <a:pt x="811" y="2"/>
                  </a:cubicBezTo>
                  <a:cubicBezTo>
                    <a:pt x="792" y="3"/>
                    <a:pt x="772" y="5"/>
                    <a:pt x="752" y="8"/>
                  </a:cubicBezTo>
                  <a:cubicBezTo>
                    <a:pt x="665" y="19"/>
                    <a:pt x="582" y="44"/>
                    <a:pt x="503" y="80"/>
                  </a:cubicBezTo>
                  <a:cubicBezTo>
                    <a:pt x="500" y="81"/>
                    <a:pt x="497" y="82"/>
                    <a:pt x="494" y="84"/>
                  </a:cubicBezTo>
                  <a:cubicBezTo>
                    <a:pt x="483" y="89"/>
                    <a:pt x="483" y="89"/>
                    <a:pt x="483" y="89"/>
                  </a:cubicBezTo>
                  <a:cubicBezTo>
                    <a:pt x="486" y="93"/>
                    <a:pt x="486" y="93"/>
                    <a:pt x="486" y="93"/>
                  </a:cubicBezTo>
                  <a:cubicBezTo>
                    <a:pt x="400" y="136"/>
                    <a:pt x="321" y="192"/>
                    <a:pt x="253" y="261"/>
                  </a:cubicBezTo>
                  <a:cubicBezTo>
                    <a:pt x="245" y="269"/>
                    <a:pt x="237" y="277"/>
                    <a:pt x="230" y="285"/>
                  </a:cubicBezTo>
                  <a:cubicBezTo>
                    <a:pt x="229" y="285"/>
                    <a:pt x="229" y="285"/>
                    <a:pt x="229" y="285"/>
                  </a:cubicBezTo>
                  <a:cubicBezTo>
                    <a:pt x="224" y="284"/>
                    <a:pt x="224" y="284"/>
                    <a:pt x="224" y="284"/>
                  </a:cubicBezTo>
                  <a:cubicBezTo>
                    <a:pt x="220" y="288"/>
                    <a:pt x="220" y="288"/>
                    <a:pt x="220" y="288"/>
                  </a:cubicBezTo>
                  <a:cubicBezTo>
                    <a:pt x="218" y="291"/>
                    <a:pt x="215" y="294"/>
                    <a:pt x="212" y="298"/>
                  </a:cubicBezTo>
                  <a:cubicBezTo>
                    <a:pt x="174" y="341"/>
                    <a:pt x="140" y="389"/>
                    <a:pt x="112" y="439"/>
                  </a:cubicBezTo>
                  <a:cubicBezTo>
                    <a:pt x="102" y="456"/>
                    <a:pt x="93" y="472"/>
                    <a:pt x="85" y="489"/>
                  </a:cubicBezTo>
                  <a:cubicBezTo>
                    <a:pt x="56" y="549"/>
                    <a:pt x="34" y="611"/>
                    <a:pt x="20" y="675"/>
                  </a:cubicBezTo>
                  <a:cubicBezTo>
                    <a:pt x="18" y="683"/>
                    <a:pt x="16" y="690"/>
                    <a:pt x="15" y="697"/>
                  </a:cubicBezTo>
                  <a:cubicBezTo>
                    <a:pt x="9" y="727"/>
                    <a:pt x="5" y="756"/>
                    <a:pt x="2" y="786"/>
                  </a:cubicBezTo>
                  <a:cubicBezTo>
                    <a:pt x="2" y="788"/>
                    <a:pt x="1" y="791"/>
                    <a:pt x="1" y="793"/>
                  </a:cubicBezTo>
                  <a:cubicBezTo>
                    <a:pt x="0" y="802"/>
                    <a:pt x="0" y="802"/>
                    <a:pt x="0" y="802"/>
                  </a:cubicBezTo>
                  <a:cubicBezTo>
                    <a:pt x="5" y="803"/>
                    <a:pt x="5" y="803"/>
                    <a:pt x="5" y="803"/>
                  </a:cubicBezTo>
                  <a:cubicBezTo>
                    <a:pt x="1" y="862"/>
                    <a:pt x="2" y="923"/>
                    <a:pt x="10" y="982"/>
                  </a:cubicBezTo>
                  <a:cubicBezTo>
                    <a:pt x="15" y="1020"/>
                    <a:pt x="23" y="1058"/>
                    <a:pt x="33" y="1094"/>
                  </a:cubicBezTo>
                  <a:cubicBezTo>
                    <a:pt x="67" y="1222"/>
                    <a:pt x="132" y="1342"/>
                    <a:pt x="220" y="1441"/>
                  </a:cubicBezTo>
                  <a:cubicBezTo>
                    <a:pt x="304" y="1536"/>
                    <a:pt x="410" y="1612"/>
                    <a:pt x="526" y="1662"/>
                  </a:cubicBezTo>
                  <a:cubicBezTo>
                    <a:pt x="526" y="1667"/>
                    <a:pt x="526" y="1667"/>
                    <a:pt x="526" y="1667"/>
                  </a:cubicBezTo>
                  <a:cubicBezTo>
                    <a:pt x="532" y="1670"/>
                    <a:pt x="532" y="1670"/>
                    <a:pt x="532" y="1670"/>
                  </a:cubicBezTo>
                  <a:cubicBezTo>
                    <a:pt x="539" y="1672"/>
                    <a:pt x="545" y="1675"/>
                    <a:pt x="552" y="1678"/>
                  </a:cubicBezTo>
                  <a:cubicBezTo>
                    <a:pt x="652" y="1717"/>
                    <a:pt x="758" y="1737"/>
                    <a:pt x="865" y="1737"/>
                  </a:cubicBezTo>
                  <a:cubicBezTo>
                    <a:pt x="903" y="1737"/>
                    <a:pt x="942" y="1734"/>
                    <a:pt x="980" y="1729"/>
                  </a:cubicBezTo>
                  <a:cubicBezTo>
                    <a:pt x="1132" y="1709"/>
                    <a:pt x="1277" y="1649"/>
                    <a:pt x="1397" y="1555"/>
                  </a:cubicBezTo>
                  <a:cubicBezTo>
                    <a:pt x="1435" y="1526"/>
                    <a:pt x="1471" y="1493"/>
                    <a:pt x="1504" y="1458"/>
                  </a:cubicBezTo>
                  <a:cubicBezTo>
                    <a:pt x="1513" y="1447"/>
                    <a:pt x="1513" y="1447"/>
                    <a:pt x="1513" y="1447"/>
                  </a:cubicBezTo>
                  <a:cubicBezTo>
                    <a:pt x="1509" y="1445"/>
                    <a:pt x="1509" y="1445"/>
                    <a:pt x="1509" y="1445"/>
                  </a:cubicBezTo>
                  <a:cubicBezTo>
                    <a:pt x="1585" y="1360"/>
                    <a:pt x="1642" y="1263"/>
                    <a:pt x="1680" y="1156"/>
                  </a:cubicBezTo>
                  <a:cubicBezTo>
                    <a:pt x="1705" y="1088"/>
                    <a:pt x="1720" y="1016"/>
                    <a:pt x="1726" y="944"/>
                  </a:cubicBezTo>
                  <a:cubicBezTo>
                    <a:pt x="1732" y="881"/>
                    <a:pt x="1730" y="818"/>
                    <a:pt x="1722" y="755"/>
                  </a:cubicBezTo>
                  <a:close/>
                  <a:moveTo>
                    <a:pt x="1688" y="660"/>
                  </a:moveTo>
                  <a:cubicBezTo>
                    <a:pt x="1688" y="660"/>
                    <a:pt x="1688" y="660"/>
                    <a:pt x="1688" y="660"/>
                  </a:cubicBezTo>
                  <a:cubicBezTo>
                    <a:pt x="1687" y="652"/>
                    <a:pt x="1687" y="644"/>
                    <a:pt x="1687" y="635"/>
                  </a:cubicBezTo>
                  <a:cubicBezTo>
                    <a:pt x="1687" y="635"/>
                    <a:pt x="1687" y="635"/>
                    <a:pt x="1687" y="635"/>
                  </a:cubicBezTo>
                  <a:cubicBezTo>
                    <a:pt x="1687" y="644"/>
                    <a:pt x="1687" y="652"/>
                    <a:pt x="1688" y="660"/>
                  </a:cubicBezTo>
                  <a:close/>
                  <a:moveTo>
                    <a:pt x="685" y="592"/>
                  </a:moveTo>
                  <a:cubicBezTo>
                    <a:pt x="694" y="571"/>
                    <a:pt x="715" y="560"/>
                    <a:pt x="738" y="550"/>
                  </a:cubicBezTo>
                  <a:cubicBezTo>
                    <a:pt x="744" y="548"/>
                    <a:pt x="751" y="545"/>
                    <a:pt x="757" y="542"/>
                  </a:cubicBezTo>
                  <a:cubicBezTo>
                    <a:pt x="751" y="545"/>
                    <a:pt x="744" y="548"/>
                    <a:pt x="738" y="550"/>
                  </a:cubicBezTo>
                  <a:cubicBezTo>
                    <a:pt x="715" y="560"/>
                    <a:pt x="694" y="571"/>
                    <a:pt x="685" y="592"/>
                  </a:cubicBezTo>
                  <a:cubicBezTo>
                    <a:pt x="681" y="601"/>
                    <a:pt x="680" y="611"/>
                    <a:pt x="680" y="623"/>
                  </a:cubicBezTo>
                  <a:cubicBezTo>
                    <a:pt x="680" y="611"/>
                    <a:pt x="681" y="601"/>
                    <a:pt x="685" y="592"/>
                  </a:cubicBezTo>
                  <a:close/>
                  <a:moveTo>
                    <a:pt x="1021" y="132"/>
                  </a:moveTo>
                  <a:cubicBezTo>
                    <a:pt x="1021" y="128"/>
                    <a:pt x="1022" y="123"/>
                    <a:pt x="1023" y="119"/>
                  </a:cubicBezTo>
                  <a:cubicBezTo>
                    <a:pt x="1022" y="123"/>
                    <a:pt x="1021" y="128"/>
                    <a:pt x="1021" y="132"/>
                  </a:cubicBezTo>
                  <a:cubicBezTo>
                    <a:pt x="1019" y="161"/>
                    <a:pt x="1028" y="192"/>
                    <a:pt x="1031" y="220"/>
                  </a:cubicBezTo>
                  <a:cubicBezTo>
                    <a:pt x="979" y="230"/>
                    <a:pt x="885" y="217"/>
                    <a:pt x="860" y="268"/>
                  </a:cubicBezTo>
                  <a:cubicBezTo>
                    <a:pt x="856" y="277"/>
                    <a:pt x="854" y="286"/>
                    <a:pt x="850" y="294"/>
                  </a:cubicBezTo>
                  <a:cubicBezTo>
                    <a:pt x="854" y="286"/>
                    <a:pt x="856" y="277"/>
                    <a:pt x="860" y="268"/>
                  </a:cubicBezTo>
                  <a:cubicBezTo>
                    <a:pt x="885" y="217"/>
                    <a:pt x="979" y="230"/>
                    <a:pt x="1031" y="220"/>
                  </a:cubicBezTo>
                  <a:cubicBezTo>
                    <a:pt x="1028" y="192"/>
                    <a:pt x="1019" y="161"/>
                    <a:pt x="1021" y="132"/>
                  </a:cubicBezTo>
                  <a:close/>
                  <a:moveTo>
                    <a:pt x="788" y="384"/>
                  </a:moveTo>
                  <a:cubicBezTo>
                    <a:pt x="788" y="386"/>
                    <a:pt x="788" y="387"/>
                    <a:pt x="788" y="389"/>
                  </a:cubicBezTo>
                  <a:cubicBezTo>
                    <a:pt x="788" y="387"/>
                    <a:pt x="788" y="386"/>
                    <a:pt x="788" y="384"/>
                  </a:cubicBezTo>
                  <a:close/>
                  <a:moveTo>
                    <a:pt x="788" y="392"/>
                  </a:moveTo>
                  <a:cubicBezTo>
                    <a:pt x="788" y="391"/>
                    <a:pt x="788" y="391"/>
                    <a:pt x="788" y="390"/>
                  </a:cubicBezTo>
                  <a:cubicBezTo>
                    <a:pt x="788" y="391"/>
                    <a:pt x="788" y="391"/>
                    <a:pt x="788" y="392"/>
                  </a:cubicBezTo>
                  <a:close/>
                  <a:moveTo>
                    <a:pt x="798" y="406"/>
                  </a:moveTo>
                  <a:cubicBezTo>
                    <a:pt x="797" y="406"/>
                    <a:pt x="796" y="405"/>
                    <a:pt x="796" y="405"/>
                  </a:cubicBezTo>
                  <a:cubicBezTo>
                    <a:pt x="796" y="405"/>
                    <a:pt x="797" y="406"/>
                    <a:pt x="798" y="406"/>
                  </a:cubicBezTo>
                  <a:close/>
                  <a:moveTo>
                    <a:pt x="795" y="404"/>
                  </a:moveTo>
                  <a:cubicBezTo>
                    <a:pt x="794" y="404"/>
                    <a:pt x="794" y="403"/>
                    <a:pt x="793" y="403"/>
                  </a:cubicBezTo>
                  <a:cubicBezTo>
                    <a:pt x="794" y="403"/>
                    <a:pt x="794" y="404"/>
                    <a:pt x="795" y="404"/>
                  </a:cubicBezTo>
                  <a:close/>
                  <a:moveTo>
                    <a:pt x="793" y="402"/>
                  </a:moveTo>
                  <a:cubicBezTo>
                    <a:pt x="792" y="401"/>
                    <a:pt x="791" y="401"/>
                    <a:pt x="791" y="400"/>
                  </a:cubicBezTo>
                  <a:cubicBezTo>
                    <a:pt x="791" y="401"/>
                    <a:pt x="792" y="401"/>
                    <a:pt x="793" y="402"/>
                  </a:cubicBezTo>
                  <a:close/>
                  <a:moveTo>
                    <a:pt x="791" y="399"/>
                  </a:moveTo>
                  <a:cubicBezTo>
                    <a:pt x="790" y="398"/>
                    <a:pt x="790" y="398"/>
                    <a:pt x="790" y="397"/>
                  </a:cubicBezTo>
                  <a:cubicBezTo>
                    <a:pt x="790" y="398"/>
                    <a:pt x="790" y="398"/>
                    <a:pt x="791" y="399"/>
                  </a:cubicBezTo>
                  <a:close/>
                  <a:moveTo>
                    <a:pt x="789" y="396"/>
                  </a:moveTo>
                  <a:cubicBezTo>
                    <a:pt x="789" y="395"/>
                    <a:pt x="789" y="394"/>
                    <a:pt x="789" y="394"/>
                  </a:cubicBezTo>
                  <a:cubicBezTo>
                    <a:pt x="789" y="394"/>
                    <a:pt x="789" y="395"/>
                    <a:pt x="789" y="396"/>
                  </a:cubicBezTo>
                  <a:close/>
                  <a:moveTo>
                    <a:pt x="808" y="410"/>
                  </a:moveTo>
                  <a:cubicBezTo>
                    <a:pt x="807" y="410"/>
                    <a:pt x="807" y="410"/>
                    <a:pt x="806" y="409"/>
                  </a:cubicBezTo>
                  <a:cubicBezTo>
                    <a:pt x="807" y="410"/>
                    <a:pt x="807" y="410"/>
                    <a:pt x="808" y="410"/>
                  </a:cubicBezTo>
                  <a:close/>
                  <a:moveTo>
                    <a:pt x="805" y="409"/>
                  </a:moveTo>
                  <a:cubicBezTo>
                    <a:pt x="804" y="409"/>
                    <a:pt x="803" y="408"/>
                    <a:pt x="801" y="408"/>
                  </a:cubicBezTo>
                  <a:cubicBezTo>
                    <a:pt x="803" y="408"/>
                    <a:pt x="804" y="409"/>
                    <a:pt x="805" y="409"/>
                  </a:cubicBezTo>
                  <a:close/>
                  <a:moveTo>
                    <a:pt x="801" y="408"/>
                  </a:moveTo>
                  <a:cubicBezTo>
                    <a:pt x="800" y="407"/>
                    <a:pt x="799" y="407"/>
                    <a:pt x="799" y="407"/>
                  </a:cubicBezTo>
                  <a:cubicBezTo>
                    <a:pt x="799" y="407"/>
                    <a:pt x="800" y="407"/>
                    <a:pt x="801" y="408"/>
                  </a:cubicBezTo>
                  <a:close/>
                  <a:moveTo>
                    <a:pt x="841" y="410"/>
                  </a:moveTo>
                  <a:cubicBezTo>
                    <a:pt x="840" y="410"/>
                    <a:pt x="840" y="410"/>
                    <a:pt x="839" y="410"/>
                  </a:cubicBezTo>
                  <a:cubicBezTo>
                    <a:pt x="840" y="410"/>
                    <a:pt x="840" y="410"/>
                    <a:pt x="841" y="410"/>
                  </a:cubicBezTo>
                  <a:close/>
                  <a:moveTo>
                    <a:pt x="835" y="410"/>
                  </a:moveTo>
                  <a:cubicBezTo>
                    <a:pt x="834" y="410"/>
                    <a:pt x="834" y="411"/>
                    <a:pt x="833" y="411"/>
                  </a:cubicBezTo>
                  <a:cubicBezTo>
                    <a:pt x="834" y="411"/>
                    <a:pt x="834" y="410"/>
                    <a:pt x="835" y="410"/>
                  </a:cubicBezTo>
                  <a:close/>
                  <a:moveTo>
                    <a:pt x="829" y="411"/>
                  </a:moveTo>
                  <a:cubicBezTo>
                    <a:pt x="828" y="411"/>
                    <a:pt x="828" y="411"/>
                    <a:pt x="827" y="411"/>
                  </a:cubicBezTo>
                  <a:cubicBezTo>
                    <a:pt x="828" y="411"/>
                    <a:pt x="828" y="411"/>
                    <a:pt x="829" y="411"/>
                  </a:cubicBezTo>
                  <a:close/>
                  <a:moveTo>
                    <a:pt x="822" y="411"/>
                  </a:moveTo>
                  <a:cubicBezTo>
                    <a:pt x="822" y="411"/>
                    <a:pt x="822" y="411"/>
                    <a:pt x="822" y="411"/>
                  </a:cubicBezTo>
                  <a:cubicBezTo>
                    <a:pt x="820" y="411"/>
                    <a:pt x="819" y="411"/>
                    <a:pt x="818" y="411"/>
                  </a:cubicBezTo>
                  <a:cubicBezTo>
                    <a:pt x="819" y="411"/>
                    <a:pt x="821" y="411"/>
                    <a:pt x="822" y="411"/>
                  </a:cubicBezTo>
                  <a:close/>
                  <a:moveTo>
                    <a:pt x="817" y="411"/>
                  </a:moveTo>
                  <a:cubicBezTo>
                    <a:pt x="816" y="411"/>
                    <a:pt x="815" y="411"/>
                    <a:pt x="814" y="411"/>
                  </a:cubicBezTo>
                  <a:cubicBezTo>
                    <a:pt x="815" y="411"/>
                    <a:pt x="816" y="411"/>
                    <a:pt x="817" y="411"/>
                  </a:cubicBezTo>
                  <a:close/>
                  <a:moveTo>
                    <a:pt x="812" y="411"/>
                  </a:moveTo>
                  <a:cubicBezTo>
                    <a:pt x="811" y="410"/>
                    <a:pt x="811" y="410"/>
                    <a:pt x="810" y="410"/>
                  </a:cubicBezTo>
                  <a:cubicBezTo>
                    <a:pt x="811" y="410"/>
                    <a:pt x="811" y="410"/>
                    <a:pt x="812" y="411"/>
                  </a:cubicBezTo>
                  <a:close/>
                  <a:moveTo>
                    <a:pt x="847" y="409"/>
                  </a:moveTo>
                  <a:cubicBezTo>
                    <a:pt x="846" y="409"/>
                    <a:pt x="846" y="409"/>
                    <a:pt x="845" y="409"/>
                  </a:cubicBezTo>
                  <a:cubicBezTo>
                    <a:pt x="846" y="409"/>
                    <a:pt x="846" y="409"/>
                    <a:pt x="847" y="409"/>
                  </a:cubicBezTo>
                  <a:close/>
                  <a:moveTo>
                    <a:pt x="860" y="406"/>
                  </a:moveTo>
                  <a:cubicBezTo>
                    <a:pt x="860" y="406"/>
                    <a:pt x="859" y="407"/>
                    <a:pt x="859" y="407"/>
                  </a:cubicBezTo>
                  <a:cubicBezTo>
                    <a:pt x="859" y="407"/>
                    <a:pt x="860" y="406"/>
                    <a:pt x="860" y="406"/>
                  </a:cubicBezTo>
                  <a:close/>
                  <a:moveTo>
                    <a:pt x="853" y="408"/>
                  </a:moveTo>
                  <a:cubicBezTo>
                    <a:pt x="852" y="408"/>
                    <a:pt x="852" y="408"/>
                    <a:pt x="851" y="408"/>
                  </a:cubicBezTo>
                  <a:cubicBezTo>
                    <a:pt x="852" y="408"/>
                    <a:pt x="852" y="408"/>
                    <a:pt x="853" y="408"/>
                  </a:cubicBezTo>
                  <a:close/>
                  <a:moveTo>
                    <a:pt x="867" y="405"/>
                  </a:moveTo>
                  <a:cubicBezTo>
                    <a:pt x="866" y="405"/>
                    <a:pt x="866" y="405"/>
                    <a:pt x="865" y="405"/>
                  </a:cubicBezTo>
                  <a:cubicBezTo>
                    <a:pt x="866" y="405"/>
                    <a:pt x="866" y="405"/>
                    <a:pt x="867" y="405"/>
                  </a:cubicBezTo>
                  <a:close/>
                  <a:moveTo>
                    <a:pt x="912" y="395"/>
                  </a:moveTo>
                  <a:cubicBezTo>
                    <a:pt x="914" y="395"/>
                    <a:pt x="917" y="394"/>
                    <a:pt x="919" y="394"/>
                  </a:cubicBezTo>
                  <a:cubicBezTo>
                    <a:pt x="917" y="394"/>
                    <a:pt x="914" y="395"/>
                    <a:pt x="912" y="395"/>
                  </a:cubicBezTo>
                  <a:cubicBezTo>
                    <a:pt x="911" y="395"/>
                    <a:pt x="910" y="395"/>
                    <a:pt x="909" y="395"/>
                  </a:cubicBezTo>
                  <a:cubicBezTo>
                    <a:pt x="910" y="395"/>
                    <a:pt x="911" y="395"/>
                    <a:pt x="912" y="395"/>
                  </a:cubicBezTo>
                  <a:close/>
                  <a:moveTo>
                    <a:pt x="908" y="396"/>
                  </a:moveTo>
                  <a:cubicBezTo>
                    <a:pt x="907" y="396"/>
                    <a:pt x="906" y="396"/>
                    <a:pt x="905" y="396"/>
                  </a:cubicBezTo>
                  <a:cubicBezTo>
                    <a:pt x="906" y="396"/>
                    <a:pt x="907" y="396"/>
                    <a:pt x="908" y="396"/>
                  </a:cubicBezTo>
                  <a:close/>
                  <a:moveTo>
                    <a:pt x="904" y="396"/>
                  </a:moveTo>
                  <a:cubicBezTo>
                    <a:pt x="903" y="397"/>
                    <a:pt x="902" y="397"/>
                    <a:pt x="901" y="397"/>
                  </a:cubicBezTo>
                  <a:cubicBezTo>
                    <a:pt x="902" y="397"/>
                    <a:pt x="903" y="397"/>
                    <a:pt x="904" y="396"/>
                  </a:cubicBezTo>
                  <a:close/>
                  <a:moveTo>
                    <a:pt x="899" y="397"/>
                  </a:moveTo>
                  <a:cubicBezTo>
                    <a:pt x="898" y="398"/>
                    <a:pt x="897" y="398"/>
                    <a:pt x="896" y="398"/>
                  </a:cubicBezTo>
                  <a:cubicBezTo>
                    <a:pt x="897" y="398"/>
                    <a:pt x="898" y="398"/>
                    <a:pt x="899" y="397"/>
                  </a:cubicBezTo>
                  <a:close/>
                  <a:moveTo>
                    <a:pt x="895" y="398"/>
                  </a:moveTo>
                  <a:cubicBezTo>
                    <a:pt x="891" y="399"/>
                    <a:pt x="887" y="400"/>
                    <a:pt x="882" y="401"/>
                  </a:cubicBezTo>
                  <a:cubicBezTo>
                    <a:pt x="887" y="400"/>
                    <a:pt x="891" y="399"/>
                    <a:pt x="895" y="398"/>
                  </a:cubicBezTo>
                  <a:close/>
                  <a:moveTo>
                    <a:pt x="879" y="402"/>
                  </a:moveTo>
                  <a:cubicBezTo>
                    <a:pt x="878" y="402"/>
                    <a:pt x="877" y="403"/>
                    <a:pt x="877" y="403"/>
                  </a:cubicBezTo>
                  <a:cubicBezTo>
                    <a:pt x="877" y="403"/>
                    <a:pt x="878" y="402"/>
                    <a:pt x="879" y="402"/>
                  </a:cubicBezTo>
                  <a:close/>
                  <a:moveTo>
                    <a:pt x="873" y="404"/>
                  </a:moveTo>
                  <a:cubicBezTo>
                    <a:pt x="873" y="404"/>
                    <a:pt x="872" y="404"/>
                    <a:pt x="871" y="404"/>
                  </a:cubicBezTo>
                  <a:cubicBezTo>
                    <a:pt x="872" y="404"/>
                    <a:pt x="873" y="404"/>
                    <a:pt x="873" y="404"/>
                  </a:cubicBezTo>
                  <a:close/>
                  <a:moveTo>
                    <a:pt x="942" y="394"/>
                  </a:moveTo>
                  <a:cubicBezTo>
                    <a:pt x="940" y="394"/>
                    <a:pt x="939" y="394"/>
                    <a:pt x="937" y="394"/>
                  </a:cubicBezTo>
                  <a:cubicBezTo>
                    <a:pt x="939" y="394"/>
                    <a:pt x="940" y="394"/>
                    <a:pt x="942" y="394"/>
                  </a:cubicBezTo>
                  <a:close/>
                  <a:moveTo>
                    <a:pt x="934" y="394"/>
                  </a:moveTo>
                  <a:cubicBezTo>
                    <a:pt x="932" y="394"/>
                    <a:pt x="931" y="394"/>
                    <a:pt x="929" y="394"/>
                  </a:cubicBezTo>
                  <a:cubicBezTo>
                    <a:pt x="931" y="394"/>
                    <a:pt x="932" y="394"/>
                    <a:pt x="934" y="394"/>
                  </a:cubicBezTo>
                  <a:close/>
                  <a:moveTo>
                    <a:pt x="926" y="394"/>
                  </a:moveTo>
                  <a:cubicBezTo>
                    <a:pt x="924" y="394"/>
                    <a:pt x="923" y="394"/>
                    <a:pt x="921" y="394"/>
                  </a:cubicBezTo>
                  <a:cubicBezTo>
                    <a:pt x="923" y="394"/>
                    <a:pt x="924" y="394"/>
                    <a:pt x="926" y="394"/>
                  </a:cubicBezTo>
                  <a:close/>
                  <a:moveTo>
                    <a:pt x="951" y="394"/>
                  </a:moveTo>
                  <a:cubicBezTo>
                    <a:pt x="949" y="394"/>
                    <a:pt x="948" y="394"/>
                    <a:pt x="946" y="394"/>
                  </a:cubicBezTo>
                  <a:cubicBezTo>
                    <a:pt x="948" y="394"/>
                    <a:pt x="949" y="394"/>
                    <a:pt x="951" y="394"/>
                  </a:cubicBezTo>
                  <a:close/>
                  <a:moveTo>
                    <a:pt x="1023" y="383"/>
                  </a:moveTo>
                  <a:cubicBezTo>
                    <a:pt x="1022" y="384"/>
                    <a:pt x="1020" y="385"/>
                    <a:pt x="1018" y="385"/>
                  </a:cubicBezTo>
                  <a:cubicBezTo>
                    <a:pt x="1020" y="385"/>
                    <a:pt x="1022" y="384"/>
                    <a:pt x="1023" y="383"/>
                  </a:cubicBezTo>
                  <a:close/>
                  <a:moveTo>
                    <a:pt x="1018" y="386"/>
                  </a:moveTo>
                  <a:cubicBezTo>
                    <a:pt x="1016" y="387"/>
                    <a:pt x="1014" y="387"/>
                    <a:pt x="1013" y="388"/>
                  </a:cubicBezTo>
                  <a:cubicBezTo>
                    <a:pt x="1014" y="387"/>
                    <a:pt x="1016" y="387"/>
                    <a:pt x="1018" y="386"/>
                  </a:cubicBezTo>
                  <a:close/>
                  <a:moveTo>
                    <a:pt x="1012" y="388"/>
                  </a:moveTo>
                  <a:cubicBezTo>
                    <a:pt x="1010" y="389"/>
                    <a:pt x="1008" y="389"/>
                    <a:pt x="1007" y="390"/>
                  </a:cubicBezTo>
                  <a:cubicBezTo>
                    <a:pt x="1008" y="389"/>
                    <a:pt x="1010" y="389"/>
                    <a:pt x="1012" y="388"/>
                  </a:cubicBezTo>
                  <a:close/>
                  <a:moveTo>
                    <a:pt x="1006" y="390"/>
                  </a:moveTo>
                  <a:cubicBezTo>
                    <a:pt x="1004" y="390"/>
                    <a:pt x="1002" y="391"/>
                    <a:pt x="1000" y="391"/>
                  </a:cubicBezTo>
                  <a:cubicBezTo>
                    <a:pt x="1002" y="391"/>
                    <a:pt x="1004" y="390"/>
                    <a:pt x="1006" y="390"/>
                  </a:cubicBezTo>
                  <a:close/>
                  <a:moveTo>
                    <a:pt x="999" y="391"/>
                  </a:moveTo>
                  <a:cubicBezTo>
                    <a:pt x="997" y="391"/>
                    <a:pt x="995" y="392"/>
                    <a:pt x="993" y="392"/>
                  </a:cubicBezTo>
                  <a:cubicBezTo>
                    <a:pt x="995" y="392"/>
                    <a:pt x="997" y="391"/>
                    <a:pt x="999" y="391"/>
                  </a:cubicBezTo>
                  <a:close/>
                  <a:moveTo>
                    <a:pt x="992" y="392"/>
                  </a:moveTo>
                  <a:cubicBezTo>
                    <a:pt x="990" y="392"/>
                    <a:pt x="988" y="393"/>
                    <a:pt x="986" y="393"/>
                  </a:cubicBezTo>
                  <a:cubicBezTo>
                    <a:pt x="988" y="393"/>
                    <a:pt x="990" y="392"/>
                    <a:pt x="992" y="392"/>
                  </a:cubicBezTo>
                  <a:close/>
                  <a:moveTo>
                    <a:pt x="985" y="393"/>
                  </a:moveTo>
                  <a:cubicBezTo>
                    <a:pt x="982" y="393"/>
                    <a:pt x="980" y="393"/>
                    <a:pt x="978" y="393"/>
                  </a:cubicBezTo>
                  <a:cubicBezTo>
                    <a:pt x="980" y="393"/>
                    <a:pt x="982" y="393"/>
                    <a:pt x="985" y="393"/>
                  </a:cubicBezTo>
                  <a:close/>
                  <a:moveTo>
                    <a:pt x="977" y="393"/>
                  </a:moveTo>
                  <a:cubicBezTo>
                    <a:pt x="972" y="393"/>
                    <a:pt x="967" y="393"/>
                    <a:pt x="963" y="394"/>
                  </a:cubicBezTo>
                  <a:cubicBezTo>
                    <a:pt x="967" y="393"/>
                    <a:pt x="972" y="393"/>
                    <a:pt x="977" y="393"/>
                  </a:cubicBezTo>
                  <a:close/>
                  <a:moveTo>
                    <a:pt x="961" y="394"/>
                  </a:moveTo>
                  <a:cubicBezTo>
                    <a:pt x="959" y="394"/>
                    <a:pt x="957" y="394"/>
                    <a:pt x="955" y="394"/>
                  </a:cubicBezTo>
                  <a:cubicBezTo>
                    <a:pt x="954" y="394"/>
                    <a:pt x="954" y="394"/>
                    <a:pt x="954" y="394"/>
                  </a:cubicBezTo>
                  <a:cubicBezTo>
                    <a:pt x="957" y="394"/>
                    <a:pt x="959" y="394"/>
                    <a:pt x="961" y="394"/>
                  </a:cubicBezTo>
                  <a:close/>
                  <a:moveTo>
                    <a:pt x="1054" y="340"/>
                  </a:moveTo>
                  <a:cubicBezTo>
                    <a:pt x="1053" y="340"/>
                    <a:pt x="1053" y="340"/>
                    <a:pt x="1053" y="340"/>
                  </a:cubicBezTo>
                  <a:lnTo>
                    <a:pt x="1054" y="340"/>
                  </a:lnTo>
                  <a:close/>
                  <a:moveTo>
                    <a:pt x="1057" y="340"/>
                  </a:moveTo>
                  <a:cubicBezTo>
                    <a:pt x="1056" y="340"/>
                    <a:pt x="1056" y="340"/>
                    <a:pt x="1056" y="340"/>
                  </a:cubicBezTo>
                  <a:lnTo>
                    <a:pt x="1057" y="340"/>
                  </a:lnTo>
                  <a:close/>
                  <a:moveTo>
                    <a:pt x="1071" y="347"/>
                  </a:moveTo>
                  <a:cubicBezTo>
                    <a:pt x="1070" y="346"/>
                    <a:pt x="1070" y="346"/>
                    <a:pt x="1070" y="346"/>
                  </a:cubicBezTo>
                  <a:lnTo>
                    <a:pt x="1071" y="347"/>
                  </a:lnTo>
                  <a:close/>
                  <a:moveTo>
                    <a:pt x="1068" y="345"/>
                  </a:moveTo>
                  <a:cubicBezTo>
                    <a:pt x="1067" y="344"/>
                    <a:pt x="1067" y="344"/>
                    <a:pt x="1067" y="344"/>
                  </a:cubicBezTo>
                  <a:lnTo>
                    <a:pt x="1068" y="345"/>
                  </a:lnTo>
                  <a:close/>
                  <a:moveTo>
                    <a:pt x="1066" y="343"/>
                  </a:moveTo>
                  <a:cubicBezTo>
                    <a:pt x="1065" y="342"/>
                    <a:pt x="1065" y="342"/>
                    <a:pt x="1065" y="342"/>
                  </a:cubicBezTo>
                  <a:lnTo>
                    <a:pt x="1066" y="343"/>
                  </a:lnTo>
                  <a:close/>
                  <a:moveTo>
                    <a:pt x="1063" y="341"/>
                  </a:moveTo>
                  <a:cubicBezTo>
                    <a:pt x="1062" y="341"/>
                    <a:pt x="1062" y="341"/>
                    <a:pt x="1062" y="341"/>
                  </a:cubicBezTo>
                  <a:lnTo>
                    <a:pt x="1063" y="341"/>
                  </a:lnTo>
                  <a:close/>
                  <a:moveTo>
                    <a:pt x="1060" y="340"/>
                  </a:moveTo>
                  <a:cubicBezTo>
                    <a:pt x="1059" y="340"/>
                    <a:pt x="1059" y="340"/>
                    <a:pt x="1059" y="340"/>
                  </a:cubicBezTo>
                  <a:lnTo>
                    <a:pt x="1060" y="340"/>
                  </a:lnTo>
                  <a:close/>
                  <a:moveTo>
                    <a:pt x="1089" y="371"/>
                  </a:moveTo>
                  <a:cubicBezTo>
                    <a:pt x="1090" y="372"/>
                    <a:pt x="1091" y="374"/>
                    <a:pt x="1093" y="375"/>
                  </a:cubicBezTo>
                  <a:cubicBezTo>
                    <a:pt x="1091" y="374"/>
                    <a:pt x="1090" y="372"/>
                    <a:pt x="1089" y="371"/>
                  </a:cubicBezTo>
                  <a:cubicBezTo>
                    <a:pt x="1088" y="371"/>
                    <a:pt x="1088" y="370"/>
                    <a:pt x="1087" y="369"/>
                  </a:cubicBezTo>
                  <a:cubicBezTo>
                    <a:pt x="1088" y="370"/>
                    <a:pt x="1088" y="371"/>
                    <a:pt x="1089" y="371"/>
                  </a:cubicBezTo>
                  <a:close/>
                  <a:moveTo>
                    <a:pt x="1087" y="368"/>
                  </a:moveTo>
                  <a:cubicBezTo>
                    <a:pt x="1086" y="368"/>
                    <a:pt x="1086" y="367"/>
                    <a:pt x="1086" y="367"/>
                  </a:cubicBezTo>
                  <a:cubicBezTo>
                    <a:pt x="1086" y="367"/>
                    <a:pt x="1086" y="368"/>
                    <a:pt x="1087" y="368"/>
                  </a:cubicBezTo>
                  <a:close/>
                  <a:moveTo>
                    <a:pt x="1085" y="366"/>
                  </a:moveTo>
                  <a:cubicBezTo>
                    <a:pt x="1084" y="365"/>
                    <a:pt x="1084" y="365"/>
                    <a:pt x="1084" y="364"/>
                  </a:cubicBezTo>
                  <a:cubicBezTo>
                    <a:pt x="1084" y="365"/>
                    <a:pt x="1084" y="365"/>
                    <a:pt x="1085" y="366"/>
                  </a:cubicBezTo>
                  <a:close/>
                  <a:moveTo>
                    <a:pt x="1083" y="363"/>
                  </a:moveTo>
                  <a:cubicBezTo>
                    <a:pt x="1082" y="363"/>
                    <a:pt x="1082" y="362"/>
                    <a:pt x="1082" y="361"/>
                  </a:cubicBezTo>
                  <a:cubicBezTo>
                    <a:pt x="1082" y="362"/>
                    <a:pt x="1082" y="363"/>
                    <a:pt x="1083" y="363"/>
                  </a:cubicBezTo>
                  <a:close/>
                  <a:moveTo>
                    <a:pt x="1080" y="359"/>
                  </a:moveTo>
                  <a:cubicBezTo>
                    <a:pt x="1080" y="359"/>
                    <a:pt x="1080" y="358"/>
                    <a:pt x="1079" y="358"/>
                  </a:cubicBezTo>
                  <a:cubicBezTo>
                    <a:pt x="1080" y="358"/>
                    <a:pt x="1080" y="359"/>
                    <a:pt x="1080" y="359"/>
                  </a:cubicBezTo>
                  <a:close/>
                  <a:moveTo>
                    <a:pt x="1078" y="356"/>
                  </a:moveTo>
                  <a:cubicBezTo>
                    <a:pt x="1077" y="355"/>
                    <a:pt x="1077" y="355"/>
                    <a:pt x="1077" y="355"/>
                  </a:cubicBezTo>
                  <a:lnTo>
                    <a:pt x="1078" y="356"/>
                  </a:lnTo>
                  <a:close/>
                  <a:moveTo>
                    <a:pt x="1075" y="352"/>
                  </a:moveTo>
                  <a:cubicBezTo>
                    <a:pt x="1075" y="352"/>
                    <a:pt x="1075" y="352"/>
                    <a:pt x="1075" y="352"/>
                  </a:cubicBezTo>
                  <a:close/>
                  <a:moveTo>
                    <a:pt x="1073" y="349"/>
                  </a:moveTo>
                  <a:cubicBezTo>
                    <a:pt x="1072" y="349"/>
                    <a:pt x="1072" y="349"/>
                    <a:pt x="1072" y="349"/>
                  </a:cubicBezTo>
                  <a:lnTo>
                    <a:pt x="1073" y="349"/>
                  </a:lnTo>
                  <a:close/>
                  <a:moveTo>
                    <a:pt x="1123" y="393"/>
                  </a:moveTo>
                  <a:cubicBezTo>
                    <a:pt x="1122" y="393"/>
                    <a:pt x="1121" y="393"/>
                    <a:pt x="1120" y="392"/>
                  </a:cubicBezTo>
                  <a:cubicBezTo>
                    <a:pt x="1121" y="393"/>
                    <a:pt x="1122" y="393"/>
                    <a:pt x="1123" y="393"/>
                  </a:cubicBezTo>
                  <a:close/>
                  <a:moveTo>
                    <a:pt x="1119" y="392"/>
                  </a:moveTo>
                  <a:cubicBezTo>
                    <a:pt x="1118" y="392"/>
                    <a:pt x="1117" y="391"/>
                    <a:pt x="1116" y="391"/>
                  </a:cubicBezTo>
                  <a:cubicBezTo>
                    <a:pt x="1117" y="391"/>
                    <a:pt x="1118" y="392"/>
                    <a:pt x="1119" y="392"/>
                  </a:cubicBezTo>
                  <a:close/>
                  <a:moveTo>
                    <a:pt x="1115" y="391"/>
                  </a:moveTo>
                  <a:cubicBezTo>
                    <a:pt x="1114" y="390"/>
                    <a:pt x="1113" y="389"/>
                    <a:pt x="1112" y="389"/>
                  </a:cubicBezTo>
                  <a:cubicBezTo>
                    <a:pt x="1113" y="389"/>
                    <a:pt x="1114" y="390"/>
                    <a:pt x="1115" y="391"/>
                  </a:cubicBezTo>
                  <a:close/>
                  <a:moveTo>
                    <a:pt x="1112" y="389"/>
                  </a:moveTo>
                  <a:cubicBezTo>
                    <a:pt x="1110" y="388"/>
                    <a:pt x="1109" y="388"/>
                    <a:pt x="1108" y="387"/>
                  </a:cubicBezTo>
                  <a:cubicBezTo>
                    <a:pt x="1109" y="388"/>
                    <a:pt x="1110" y="388"/>
                    <a:pt x="1112" y="389"/>
                  </a:cubicBezTo>
                  <a:close/>
                  <a:moveTo>
                    <a:pt x="1107" y="386"/>
                  </a:moveTo>
                  <a:cubicBezTo>
                    <a:pt x="1106" y="386"/>
                    <a:pt x="1105" y="385"/>
                    <a:pt x="1105" y="385"/>
                  </a:cubicBezTo>
                  <a:cubicBezTo>
                    <a:pt x="1105" y="385"/>
                    <a:pt x="1106" y="386"/>
                    <a:pt x="1107" y="386"/>
                  </a:cubicBezTo>
                  <a:close/>
                  <a:moveTo>
                    <a:pt x="1103" y="384"/>
                  </a:moveTo>
                  <a:cubicBezTo>
                    <a:pt x="1103" y="383"/>
                    <a:pt x="1102" y="383"/>
                    <a:pt x="1101" y="382"/>
                  </a:cubicBezTo>
                  <a:cubicBezTo>
                    <a:pt x="1102" y="383"/>
                    <a:pt x="1103" y="383"/>
                    <a:pt x="1103" y="384"/>
                  </a:cubicBezTo>
                  <a:close/>
                  <a:moveTo>
                    <a:pt x="1100" y="381"/>
                  </a:moveTo>
                  <a:cubicBezTo>
                    <a:pt x="1099" y="380"/>
                    <a:pt x="1098" y="380"/>
                    <a:pt x="1098" y="379"/>
                  </a:cubicBezTo>
                  <a:cubicBezTo>
                    <a:pt x="1098" y="380"/>
                    <a:pt x="1099" y="380"/>
                    <a:pt x="1100" y="381"/>
                  </a:cubicBezTo>
                  <a:close/>
                  <a:moveTo>
                    <a:pt x="1096" y="378"/>
                  </a:moveTo>
                  <a:cubicBezTo>
                    <a:pt x="1095" y="377"/>
                    <a:pt x="1095" y="377"/>
                    <a:pt x="1094" y="376"/>
                  </a:cubicBezTo>
                  <a:cubicBezTo>
                    <a:pt x="1095" y="377"/>
                    <a:pt x="1095" y="377"/>
                    <a:pt x="1096" y="378"/>
                  </a:cubicBezTo>
                  <a:close/>
                  <a:moveTo>
                    <a:pt x="1150" y="396"/>
                  </a:moveTo>
                  <a:cubicBezTo>
                    <a:pt x="1149" y="396"/>
                    <a:pt x="1149" y="396"/>
                    <a:pt x="1148" y="396"/>
                  </a:cubicBezTo>
                  <a:cubicBezTo>
                    <a:pt x="1149" y="396"/>
                    <a:pt x="1149" y="396"/>
                    <a:pt x="1150" y="396"/>
                  </a:cubicBezTo>
                  <a:close/>
                  <a:moveTo>
                    <a:pt x="1144" y="396"/>
                  </a:moveTo>
                  <a:cubicBezTo>
                    <a:pt x="1144" y="396"/>
                    <a:pt x="1144" y="396"/>
                    <a:pt x="1144" y="396"/>
                  </a:cubicBezTo>
                  <a:cubicBezTo>
                    <a:pt x="1143" y="396"/>
                    <a:pt x="1142" y="396"/>
                    <a:pt x="1142" y="396"/>
                  </a:cubicBezTo>
                  <a:cubicBezTo>
                    <a:pt x="1143" y="396"/>
                    <a:pt x="1143" y="396"/>
                    <a:pt x="1144" y="396"/>
                  </a:cubicBezTo>
                  <a:close/>
                  <a:moveTo>
                    <a:pt x="1140" y="396"/>
                  </a:moveTo>
                  <a:cubicBezTo>
                    <a:pt x="1139" y="396"/>
                    <a:pt x="1137" y="396"/>
                    <a:pt x="1136" y="396"/>
                  </a:cubicBezTo>
                  <a:cubicBezTo>
                    <a:pt x="1137" y="396"/>
                    <a:pt x="1139" y="396"/>
                    <a:pt x="1140" y="396"/>
                  </a:cubicBezTo>
                  <a:close/>
                  <a:moveTo>
                    <a:pt x="1136" y="396"/>
                  </a:moveTo>
                  <a:cubicBezTo>
                    <a:pt x="1134" y="395"/>
                    <a:pt x="1133" y="395"/>
                    <a:pt x="1132" y="395"/>
                  </a:cubicBezTo>
                  <a:cubicBezTo>
                    <a:pt x="1133" y="395"/>
                    <a:pt x="1134" y="395"/>
                    <a:pt x="1136" y="396"/>
                  </a:cubicBezTo>
                  <a:close/>
                  <a:moveTo>
                    <a:pt x="1130" y="395"/>
                  </a:moveTo>
                  <a:cubicBezTo>
                    <a:pt x="1130" y="395"/>
                    <a:pt x="1129" y="395"/>
                    <a:pt x="1128" y="394"/>
                  </a:cubicBezTo>
                  <a:cubicBezTo>
                    <a:pt x="1129" y="395"/>
                    <a:pt x="1130" y="395"/>
                    <a:pt x="1130" y="395"/>
                  </a:cubicBezTo>
                  <a:close/>
                  <a:moveTo>
                    <a:pt x="1126" y="394"/>
                  </a:moveTo>
                  <a:cubicBezTo>
                    <a:pt x="1126" y="394"/>
                    <a:pt x="1125" y="394"/>
                    <a:pt x="1124" y="394"/>
                  </a:cubicBezTo>
                  <a:cubicBezTo>
                    <a:pt x="1125" y="394"/>
                    <a:pt x="1126" y="394"/>
                    <a:pt x="1126" y="394"/>
                  </a:cubicBezTo>
                  <a:close/>
                  <a:moveTo>
                    <a:pt x="1212" y="387"/>
                  </a:moveTo>
                  <a:cubicBezTo>
                    <a:pt x="1211" y="387"/>
                    <a:pt x="1210" y="387"/>
                    <a:pt x="1209" y="387"/>
                  </a:cubicBezTo>
                  <a:cubicBezTo>
                    <a:pt x="1210" y="387"/>
                    <a:pt x="1211" y="387"/>
                    <a:pt x="1212" y="387"/>
                  </a:cubicBezTo>
                  <a:close/>
                  <a:moveTo>
                    <a:pt x="1205" y="388"/>
                  </a:moveTo>
                  <a:cubicBezTo>
                    <a:pt x="1204" y="388"/>
                    <a:pt x="1202" y="388"/>
                    <a:pt x="1201" y="388"/>
                  </a:cubicBezTo>
                  <a:cubicBezTo>
                    <a:pt x="1202" y="388"/>
                    <a:pt x="1204" y="388"/>
                    <a:pt x="1205" y="388"/>
                  </a:cubicBezTo>
                  <a:close/>
                  <a:moveTo>
                    <a:pt x="1197" y="389"/>
                  </a:moveTo>
                  <a:cubicBezTo>
                    <a:pt x="1196" y="389"/>
                    <a:pt x="1195" y="389"/>
                    <a:pt x="1193" y="389"/>
                  </a:cubicBezTo>
                  <a:cubicBezTo>
                    <a:pt x="1195" y="389"/>
                    <a:pt x="1196" y="389"/>
                    <a:pt x="1197" y="389"/>
                  </a:cubicBezTo>
                  <a:close/>
                  <a:moveTo>
                    <a:pt x="1189" y="390"/>
                  </a:moveTo>
                  <a:cubicBezTo>
                    <a:pt x="1188" y="390"/>
                    <a:pt x="1187" y="390"/>
                    <a:pt x="1186" y="391"/>
                  </a:cubicBezTo>
                  <a:cubicBezTo>
                    <a:pt x="1187" y="390"/>
                    <a:pt x="1188" y="390"/>
                    <a:pt x="1189" y="390"/>
                  </a:cubicBezTo>
                  <a:close/>
                  <a:moveTo>
                    <a:pt x="1181" y="392"/>
                  </a:moveTo>
                  <a:cubicBezTo>
                    <a:pt x="1179" y="392"/>
                    <a:pt x="1176" y="392"/>
                    <a:pt x="1174" y="393"/>
                  </a:cubicBezTo>
                  <a:cubicBezTo>
                    <a:pt x="1176" y="392"/>
                    <a:pt x="1179" y="392"/>
                    <a:pt x="1181" y="392"/>
                  </a:cubicBezTo>
                  <a:close/>
                  <a:moveTo>
                    <a:pt x="1171" y="393"/>
                  </a:moveTo>
                  <a:cubicBezTo>
                    <a:pt x="1169" y="394"/>
                    <a:pt x="1167" y="394"/>
                    <a:pt x="1166" y="394"/>
                  </a:cubicBezTo>
                  <a:cubicBezTo>
                    <a:pt x="1167" y="394"/>
                    <a:pt x="1169" y="394"/>
                    <a:pt x="1171" y="393"/>
                  </a:cubicBezTo>
                  <a:close/>
                  <a:moveTo>
                    <a:pt x="1163" y="395"/>
                  </a:moveTo>
                  <a:cubicBezTo>
                    <a:pt x="1160" y="395"/>
                    <a:pt x="1158" y="395"/>
                    <a:pt x="1155" y="395"/>
                  </a:cubicBezTo>
                  <a:cubicBezTo>
                    <a:pt x="1158" y="395"/>
                    <a:pt x="1160" y="395"/>
                    <a:pt x="1163" y="395"/>
                  </a:cubicBezTo>
                  <a:close/>
                  <a:moveTo>
                    <a:pt x="1010" y="412"/>
                  </a:moveTo>
                  <a:cubicBezTo>
                    <a:pt x="1011" y="412"/>
                    <a:pt x="1011" y="412"/>
                    <a:pt x="1011" y="412"/>
                  </a:cubicBezTo>
                  <a:cubicBezTo>
                    <a:pt x="1011" y="412"/>
                    <a:pt x="1011" y="412"/>
                    <a:pt x="1010" y="412"/>
                  </a:cubicBezTo>
                  <a:close/>
                  <a:moveTo>
                    <a:pt x="1019" y="412"/>
                  </a:moveTo>
                  <a:cubicBezTo>
                    <a:pt x="1019" y="412"/>
                    <a:pt x="1019" y="412"/>
                    <a:pt x="1019" y="412"/>
                  </a:cubicBezTo>
                  <a:close/>
                  <a:moveTo>
                    <a:pt x="1026" y="411"/>
                  </a:moveTo>
                  <a:cubicBezTo>
                    <a:pt x="1026" y="411"/>
                    <a:pt x="1027" y="411"/>
                    <a:pt x="1027" y="411"/>
                  </a:cubicBezTo>
                  <a:cubicBezTo>
                    <a:pt x="1027" y="411"/>
                    <a:pt x="1026" y="411"/>
                    <a:pt x="1026" y="411"/>
                  </a:cubicBezTo>
                  <a:close/>
                  <a:moveTo>
                    <a:pt x="702" y="724"/>
                  </a:moveTo>
                  <a:cubicBezTo>
                    <a:pt x="711" y="757"/>
                    <a:pt x="716" y="787"/>
                    <a:pt x="736" y="806"/>
                  </a:cubicBezTo>
                  <a:cubicBezTo>
                    <a:pt x="716" y="787"/>
                    <a:pt x="711" y="757"/>
                    <a:pt x="702" y="724"/>
                  </a:cubicBezTo>
                  <a:cubicBezTo>
                    <a:pt x="696" y="700"/>
                    <a:pt x="681" y="658"/>
                    <a:pt x="680" y="624"/>
                  </a:cubicBezTo>
                  <a:cubicBezTo>
                    <a:pt x="681" y="658"/>
                    <a:pt x="696" y="700"/>
                    <a:pt x="702" y="724"/>
                  </a:cubicBezTo>
                  <a:close/>
                  <a:moveTo>
                    <a:pt x="816" y="460"/>
                  </a:moveTo>
                  <a:cubicBezTo>
                    <a:pt x="835" y="440"/>
                    <a:pt x="868" y="430"/>
                    <a:pt x="904" y="424"/>
                  </a:cubicBezTo>
                  <a:cubicBezTo>
                    <a:pt x="868" y="430"/>
                    <a:pt x="835" y="440"/>
                    <a:pt x="816" y="460"/>
                  </a:cubicBezTo>
                  <a:close/>
                  <a:moveTo>
                    <a:pt x="960" y="836"/>
                  </a:moveTo>
                  <a:cubicBezTo>
                    <a:pt x="956" y="836"/>
                    <a:pt x="952" y="836"/>
                    <a:pt x="948" y="836"/>
                  </a:cubicBezTo>
                  <a:cubicBezTo>
                    <a:pt x="952" y="836"/>
                    <a:pt x="956" y="836"/>
                    <a:pt x="960" y="836"/>
                  </a:cubicBezTo>
                  <a:close/>
                  <a:moveTo>
                    <a:pt x="937" y="836"/>
                  </a:moveTo>
                  <a:cubicBezTo>
                    <a:pt x="936" y="836"/>
                    <a:pt x="936" y="836"/>
                    <a:pt x="936" y="836"/>
                  </a:cubicBezTo>
                  <a:cubicBezTo>
                    <a:pt x="935" y="836"/>
                    <a:pt x="935" y="836"/>
                    <a:pt x="935" y="836"/>
                  </a:cubicBezTo>
                  <a:cubicBezTo>
                    <a:pt x="936" y="836"/>
                    <a:pt x="936" y="836"/>
                    <a:pt x="937" y="836"/>
                  </a:cubicBezTo>
                  <a:close/>
                  <a:moveTo>
                    <a:pt x="961" y="836"/>
                  </a:moveTo>
                  <a:cubicBezTo>
                    <a:pt x="960" y="836"/>
                    <a:pt x="960" y="836"/>
                    <a:pt x="960" y="836"/>
                  </a:cubicBezTo>
                  <a:lnTo>
                    <a:pt x="961" y="836"/>
                  </a:lnTo>
                  <a:close/>
                  <a:moveTo>
                    <a:pt x="992" y="844"/>
                  </a:moveTo>
                  <a:cubicBezTo>
                    <a:pt x="992" y="844"/>
                    <a:pt x="992" y="844"/>
                    <a:pt x="992" y="844"/>
                  </a:cubicBezTo>
                  <a:close/>
                  <a:moveTo>
                    <a:pt x="988" y="841"/>
                  </a:moveTo>
                  <a:cubicBezTo>
                    <a:pt x="988" y="841"/>
                    <a:pt x="988" y="841"/>
                    <a:pt x="988" y="841"/>
                  </a:cubicBezTo>
                  <a:close/>
                  <a:moveTo>
                    <a:pt x="984" y="839"/>
                  </a:moveTo>
                  <a:cubicBezTo>
                    <a:pt x="984" y="839"/>
                    <a:pt x="984" y="839"/>
                    <a:pt x="984" y="839"/>
                  </a:cubicBezTo>
                  <a:close/>
                  <a:moveTo>
                    <a:pt x="980" y="838"/>
                  </a:moveTo>
                  <a:cubicBezTo>
                    <a:pt x="979" y="838"/>
                    <a:pt x="979" y="838"/>
                    <a:pt x="979" y="838"/>
                  </a:cubicBezTo>
                  <a:lnTo>
                    <a:pt x="980" y="838"/>
                  </a:lnTo>
                  <a:close/>
                  <a:moveTo>
                    <a:pt x="975" y="837"/>
                  </a:moveTo>
                  <a:cubicBezTo>
                    <a:pt x="975" y="837"/>
                    <a:pt x="975" y="837"/>
                    <a:pt x="975" y="837"/>
                  </a:cubicBezTo>
                  <a:close/>
                  <a:moveTo>
                    <a:pt x="971" y="836"/>
                  </a:moveTo>
                  <a:cubicBezTo>
                    <a:pt x="970" y="836"/>
                    <a:pt x="970" y="836"/>
                    <a:pt x="970" y="836"/>
                  </a:cubicBezTo>
                  <a:lnTo>
                    <a:pt x="971" y="836"/>
                  </a:lnTo>
                  <a:close/>
                  <a:moveTo>
                    <a:pt x="966" y="836"/>
                  </a:moveTo>
                  <a:cubicBezTo>
                    <a:pt x="965" y="836"/>
                    <a:pt x="965" y="836"/>
                    <a:pt x="965" y="836"/>
                  </a:cubicBezTo>
                  <a:lnTo>
                    <a:pt x="966" y="836"/>
                  </a:lnTo>
                  <a:close/>
                  <a:moveTo>
                    <a:pt x="995" y="847"/>
                  </a:moveTo>
                  <a:cubicBezTo>
                    <a:pt x="995" y="847"/>
                    <a:pt x="995" y="847"/>
                    <a:pt x="995" y="847"/>
                  </a:cubicBezTo>
                  <a:close/>
                  <a:moveTo>
                    <a:pt x="998" y="851"/>
                  </a:moveTo>
                  <a:cubicBezTo>
                    <a:pt x="998" y="851"/>
                    <a:pt x="998" y="851"/>
                    <a:pt x="998" y="851"/>
                  </a:cubicBezTo>
                  <a:close/>
                  <a:moveTo>
                    <a:pt x="1008" y="898"/>
                  </a:moveTo>
                  <a:cubicBezTo>
                    <a:pt x="1005" y="885"/>
                    <a:pt x="1006" y="868"/>
                    <a:pt x="1001" y="856"/>
                  </a:cubicBezTo>
                  <a:cubicBezTo>
                    <a:pt x="1006" y="868"/>
                    <a:pt x="1005" y="885"/>
                    <a:pt x="1008" y="898"/>
                  </a:cubicBezTo>
                  <a:close/>
                  <a:moveTo>
                    <a:pt x="1032" y="411"/>
                  </a:moveTo>
                  <a:cubicBezTo>
                    <a:pt x="1033" y="411"/>
                    <a:pt x="1033" y="411"/>
                    <a:pt x="1033" y="411"/>
                  </a:cubicBezTo>
                  <a:cubicBezTo>
                    <a:pt x="1033" y="411"/>
                    <a:pt x="1033" y="411"/>
                    <a:pt x="1033" y="411"/>
                  </a:cubicBezTo>
                  <a:cubicBezTo>
                    <a:pt x="1033" y="411"/>
                    <a:pt x="1033" y="411"/>
                    <a:pt x="1032" y="411"/>
                  </a:cubicBezTo>
                  <a:close/>
                  <a:moveTo>
                    <a:pt x="1039" y="411"/>
                  </a:moveTo>
                  <a:cubicBezTo>
                    <a:pt x="1040" y="411"/>
                    <a:pt x="1040" y="411"/>
                    <a:pt x="1040" y="411"/>
                  </a:cubicBezTo>
                  <a:lnTo>
                    <a:pt x="1039" y="411"/>
                  </a:lnTo>
                  <a:close/>
                  <a:moveTo>
                    <a:pt x="1044" y="412"/>
                  </a:moveTo>
                  <a:cubicBezTo>
                    <a:pt x="1044" y="412"/>
                    <a:pt x="1045" y="412"/>
                    <a:pt x="1046" y="412"/>
                  </a:cubicBezTo>
                  <a:cubicBezTo>
                    <a:pt x="1045" y="412"/>
                    <a:pt x="1044" y="412"/>
                    <a:pt x="1044" y="412"/>
                  </a:cubicBezTo>
                  <a:close/>
                  <a:moveTo>
                    <a:pt x="1049" y="412"/>
                  </a:moveTo>
                  <a:cubicBezTo>
                    <a:pt x="1050" y="413"/>
                    <a:pt x="1050" y="413"/>
                    <a:pt x="1051" y="413"/>
                  </a:cubicBezTo>
                  <a:cubicBezTo>
                    <a:pt x="1050" y="413"/>
                    <a:pt x="1050" y="413"/>
                    <a:pt x="1049" y="412"/>
                  </a:cubicBezTo>
                  <a:close/>
                  <a:moveTo>
                    <a:pt x="1055" y="414"/>
                  </a:moveTo>
                  <a:cubicBezTo>
                    <a:pt x="1056" y="414"/>
                    <a:pt x="1056" y="414"/>
                    <a:pt x="1056" y="414"/>
                  </a:cubicBezTo>
                  <a:lnTo>
                    <a:pt x="1055" y="414"/>
                  </a:lnTo>
                  <a:close/>
                  <a:moveTo>
                    <a:pt x="1061" y="416"/>
                  </a:moveTo>
                  <a:cubicBezTo>
                    <a:pt x="1061" y="416"/>
                    <a:pt x="1062" y="416"/>
                    <a:pt x="1062" y="416"/>
                  </a:cubicBezTo>
                  <a:cubicBezTo>
                    <a:pt x="1062" y="416"/>
                    <a:pt x="1061" y="416"/>
                    <a:pt x="1061" y="416"/>
                  </a:cubicBezTo>
                  <a:close/>
                  <a:moveTo>
                    <a:pt x="1066" y="418"/>
                  </a:moveTo>
                  <a:cubicBezTo>
                    <a:pt x="1067" y="418"/>
                    <a:pt x="1067" y="419"/>
                    <a:pt x="1068" y="419"/>
                  </a:cubicBezTo>
                  <a:cubicBezTo>
                    <a:pt x="1067" y="419"/>
                    <a:pt x="1067" y="418"/>
                    <a:pt x="1066" y="418"/>
                  </a:cubicBezTo>
                  <a:close/>
                  <a:moveTo>
                    <a:pt x="1072" y="421"/>
                  </a:moveTo>
                  <a:cubicBezTo>
                    <a:pt x="1072" y="421"/>
                    <a:pt x="1073" y="422"/>
                    <a:pt x="1074" y="422"/>
                  </a:cubicBezTo>
                  <a:cubicBezTo>
                    <a:pt x="1073" y="422"/>
                    <a:pt x="1072" y="421"/>
                    <a:pt x="1072" y="421"/>
                  </a:cubicBezTo>
                  <a:close/>
                  <a:moveTo>
                    <a:pt x="1079" y="425"/>
                  </a:moveTo>
                  <a:cubicBezTo>
                    <a:pt x="1081" y="426"/>
                    <a:pt x="1082" y="427"/>
                    <a:pt x="1083" y="428"/>
                  </a:cubicBezTo>
                  <a:cubicBezTo>
                    <a:pt x="1082" y="427"/>
                    <a:pt x="1081" y="426"/>
                    <a:pt x="1079" y="425"/>
                  </a:cubicBezTo>
                  <a:close/>
                  <a:moveTo>
                    <a:pt x="1085" y="429"/>
                  </a:moveTo>
                  <a:cubicBezTo>
                    <a:pt x="1085" y="430"/>
                    <a:pt x="1086" y="430"/>
                    <a:pt x="1087" y="431"/>
                  </a:cubicBezTo>
                  <a:cubicBezTo>
                    <a:pt x="1086" y="430"/>
                    <a:pt x="1085" y="430"/>
                    <a:pt x="1085" y="429"/>
                  </a:cubicBezTo>
                  <a:close/>
                  <a:moveTo>
                    <a:pt x="1089" y="983"/>
                  </a:moveTo>
                  <a:cubicBezTo>
                    <a:pt x="1088" y="982"/>
                    <a:pt x="1086" y="980"/>
                    <a:pt x="1085" y="978"/>
                  </a:cubicBezTo>
                  <a:cubicBezTo>
                    <a:pt x="1086" y="980"/>
                    <a:pt x="1088" y="982"/>
                    <a:pt x="1089" y="983"/>
                  </a:cubicBezTo>
                  <a:close/>
                  <a:moveTo>
                    <a:pt x="1088" y="432"/>
                  </a:moveTo>
                  <a:cubicBezTo>
                    <a:pt x="1089" y="433"/>
                    <a:pt x="1090" y="433"/>
                    <a:pt x="1090" y="434"/>
                  </a:cubicBezTo>
                  <a:cubicBezTo>
                    <a:pt x="1090" y="433"/>
                    <a:pt x="1089" y="433"/>
                    <a:pt x="1088" y="432"/>
                  </a:cubicBezTo>
                  <a:close/>
                  <a:moveTo>
                    <a:pt x="1091" y="435"/>
                  </a:moveTo>
                  <a:cubicBezTo>
                    <a:pt x="1092" y="435"/>
                    <a:pt x="1093" y="436"/>
                    <a:pt x="1093" y="437"/>
                  </a:cubicBezTo>
                  <a:cubicBezTo>
                    <a:pt x="1093" y="436"/>
                    <a:pt x="1092" y="435"/>
                    <a:pt x="1091" y="435"/>
                  </a:cubicBezTo>
                  <a:close/>
                  <a:moveTo>
                    <a:pt x="1094" y="438"/>
                  </a:moveTo>
                  <a:cubicBezTo>
                    <a:pt x="1095" y="438"/>
                    <a:pt x="1096" y="439"/>
                    <a:pt x="1096" y="440"/>
                  </a:cubicBezTo>
                  <a:cubicBezTo>
                    <a:pt x="1096" y="439"/>
                    <a:pt x="1095" y="438"/>
                    <a:pt x="1094" y="438"/>
                  </a:cubicBezTo>
                  <a:close/>
                  <a:moveTo>
                    <a:pt x="1098" y="441"/>
                  </a:moveTo>
                  <a:cubicBezTo>
                    <a:pt x="1098" y="442"/>
                    <a:pt x="1099" y="442"/>
                    <a:pt x="1099" y="442"/>
                  </a:cubicBezTo>
                  <a:cubicBezTo>
                    <a:pt x="1099" y="442"/>
                    <a:pt x="1098" y="442"/>
                    <a:pt x="1098" y="441"/>
                  </a:cubicBezTo>
                  <a:close/>
                  <a:moveTo>
                    <a:pt x="1142" y="1157"/>
                  </a:moveTo>
                  <a:cubicBezTo>
                    <a:pt x="1149" y="1169"/>
                    <a:pt x="1154" y="1182"/>
                    <a:pt x="1159" y="1197"/>
                  </a:cubicBezTo>
                  <a:cubicBezTo>
                    <a:pt x="1154" y="1182"/>
                    <a:pt x="1149" y="1169"/>
                    <a:pt x="1142" y="1157"/>
                  </a:cubicBezTo>
                  <a:cubicBezTo>
                    <a:pt x="1133" y="1142"/>
                    <a:pt x="1126" y="1128"/>
                    <a:pt x="1120" y="1115"/>
                  </a:cubicBezTo>
                  <a:cubicBezTo>
                    <a:pt x="1126" y="1128"/>
                    <a:pt x="1133" y="1142"/>
                    <a:pt x="1142" y="1157"/>
                  </a:cubicBezTo>
                  <a:close/>
                  <a:moveTo>
                    <a:pt x="1102" y="445"/>
                  </a:moveTo>
                  <a:cubicBezTo>
                    <a:pt x="1102" y="445"/>
                    <a:pt x="1102" y="445"/>
                    <a:pt x="1102" y="445"/>
                  </a:cubicBezTo>
                  <a:close/>
                  <a:moveTo>
                    <a:pt x="1104" y="447"/>
                  </a:moveTo>
                  <a:cubicBezTo>
                    <a:pt x="1105" y="447"/>
                    <a:pt x="1105" y="447"/>
                    <a:pt x="1105" y="447"/>
                  </a:cubicBezTo>
                  <a:lnTo>
                    <a:pt x="1104" y="447"/>
                  </a:lnTo>
                  <a:close/>
                  <a:moveTo>
                    <a:pt x="1106" y="449"/>
                  </a:moveTo>
                  <a:cubicBezTo>
                    <a:pt x="1108" y="449"/>
                    <a:pt x="1108" y="449"/>
                    <a:pt x="1108" y="449"/>
                  </a:cubicBezTo>
                  <a:lnTo>
                    <a:pt x="1106" y="449"/>
                  </a:lnTo>
                  <a:close/>
                  <a:moveTo>
                    <a:pt x="1109" y="450"/>
                  </a:moveTo>
                  <a:cubicBezTo>
                    <a:pt x="1110" y="451"/>
                    <a:pt x="1110" y="451"/>
                    <a:pt x="1110" y="451"/>
                  </a:cubicBezTo>
                  <a:cubicBezTo>
                    <a:pt x="1110" y="451"/>
                    <a:pt x="1110" y="451"/>
                    <a:pt x="1109" y="450"/>
                  </a:cubicBezTo>
                  <a:close/>
                  <a:moveTo>
                    <a:pt x="1112" y="452"/>
                  </a:moveTo>
                  <a:cubicBezTo>
                    <a:pt x="1113" y="452"/>
                    <a:pt x="1113" y="452"/>
                    <a:pt x="1113" y="452"/>
                  </a:cubicBezTo>
                  <a:cubicBezTo>
                    <a:pt x="1113" y="452"/>
                    <a:pt x="1113" y="452"/>
                    <a:pt x="1112" y="452"/>
                  </a:cubicBezTo>
                  <a:close/>
                  <a:moveTo>
                    <a:pt x="1116" y="453"/>
                  </a:moveTo>
                  <a:cubicBezTo>
                    <a:pt x="1116" y="453"/>
                    <a:pt x="1116" y="453"/>
                    <a:pt x="1117" y="453"/>
                  </a:cubicBezTo>
                  <a:cubicBezTo>
                    <a:pt x="1116" y="453"/>
                    <a:pt x="1116" y="453"/>
                    <a:pt x="1116" y="453"/>
                  </a:cubicBezTo>
                  <a:close/>
                  <a:moveTo>
                    <a:pt x="1120" y="454"/>
                  </a:moveTo>
                  <a:cubicBezTo>
                    <a:pt x="1121" y="454"/>
                    <a:pt x="1121" y="454"/>
                    <a:pt x="1121" y="454"/>
                  </a:cubicBezTo>
                  <a:lnTo>
                    <a:pt x="1120" y="454"/>
                  </a:lnTo>
                  <a:close/>
                  <a:moveTo>
                    <a:pt x="1125" y="454"/>
                  </a:moveTo>
                  <a:cubicBezTo>
                    <a:pt x="1126" y="454"/>
                    <a:pt x="1127" y="454"/>
                    <a:pt x="1128" y="454"/>
                  </a:cubicBezTo>
                  <a:cubicBezTo>
                    <a:pt x="1127" y="454"/>
                    <a:pt x="1126" y="454"/>
                    <a:pt x="1125" y="454"/>
                  </a:cubicBezTo>
                  <a:close/>
                  <a:moveTo>
                    <a:pt x="1130" y="454"/>
                  </a:moveTo>
                  <a:cubicBezTo>
                    <a:pt x="1132" y="453"/>
                    <a:pt x="1134" y="453"/>
                    <a:pt x="1136" y="453"/>
                  </a:cubicBezTo>
                  <a:cubicBezTo>
                    <a:pt x="1139" y="452"/>
                    <a:pt x="1142" y="452"/>
                    <a:pt x="1144" y="451"/>
                  </a:cubicBezTo>
                  <a:cubicBezTo>
                    <a:pt x="1142" y="452"/>
                    <a:pt x="1139" y="452"/>
                    <a:pt x="1136" y="453"/>
                  </a:cubicBezTo>
                  <a:cubicBezTo>
                    <a:pt x="1134" y="453"/>
                    <a:pt x="1132" y="453"/>
                    <a:pt x="1130" y="454"/>
                  </a:cubicBezTo>
                  <a:close/>
                  <a:moveTo>
                    <a:pt x="1164" y="1222"/>
                  </a:moveTo>
                  <a:cubicBezTo>
                    <a:pt x="1169" y="1257"/>
                    <a:pt x="1164" y="1287"/>
                    <a:pt x="1145" y="1311"/>
                  </a:cubicBezTo>
                  <a:cubicBezTo>
                    <a:pt x="1142" y="1314"/>
                    <a:pt x="1139" y="1318"/>
                    <a:pt x="1136" y="1321"/>
                  </a:cubicBezTo>
                  <a:cubicBezTo>
                    <a:pt x="1104" y="1353"/>
                    <a:pt x="1074" y="1389"/>
                    <a:pt x="1104" y="1429"/>
                  </a:cubicBezTo>
                  <a:cubicBezTo>
                    <a:pt x="1105" y="1430"/>
                    <a:pt x="1107" y="1430"/>
                    <a:pt x="1108" y="1431"/>
                  </a:cubicBezTo>
                  <a:cubicBezTo>
                    <a:pt x="1107" y="1430"/>
                    <a:pt x="1105" y="1430"/>
                    <a:pt x="1104" y="1429"/>
                  </a:cubicBezTo>
                  <a:cubicBezTo>
                    <a:pt x="1074" y="1389"/>
                    <a:pt x="1104" y="1353"/>
                    <a:pt x="1136" y="1321"/>
                  </a:cubicBezTo>
                  <a:cubicBezTo>
                    <a:pt x="1139" y="1318"/>
                    <a:pt x="1142" y="1314"/>
                    <a:pt x="1145" y="1311"/>
                  </a:cubicBezTo>
                  <a:cubicBezTo>
                    <a:pt x="1164" y="1287"/>
                    <a:pt x="1169" y="1257"/>
                    <a:pt x="1164" y="1222"/>
                  </a:cubicBezTo>
                  <a:close/>
                  <a:moveTo>
                    <a:pt x="1132" y="1435"/>
                  </a:moveTo>
                  <a:cubicBezTo>
                    <a:pt x="1132" y="1435"/>
                    <a:pt x="1132" y="1435"/>
                    <a:pt x="1132" y="1435"/>
                  </a:cubicBezTo>
                  <a:cubicBezTo>
                    <a:pt x="1132" y="1435"/>
                    <a:pt x="1131" y="1435"/>
                    <a:pt x="1131" y="1435"/>
                  </a:cubicBezTo>
                  <a:cubicBezTo>
                    <a:pt x="1131" y="1435"/>
                    <a:pt x="1132" y="1435"/>
                    <a:pt x="1132" y="1435"/>
                  </a:cubicBezTo>
                  <a:close/>
                  <a:moveTo>
                    <a:pt x="1129" y="1435"/>
                  </a:moveTo>
                  <a:cubicBezTo>
                    <a:pt x="1128" y="1435"/>
                    <a:pt x="1127" y="1435"/>
                    <a:pt x="1127" y="1435"/>
                  </a:cubicBezTo>
                  <a:cubicBezTo>
                    <a:pt x="1127" y="1435"/>
                    <a:pt x="1128" y="1435"/>
                    <a:pt x="1129" y="1435"/>
                  </a:cubicBezTo>
                  <a:close/>
                  <a:moveTo>
                    <a:pt x="1125" y="1435"/>
                  </a:moveTo>
                  <a:cubicBezTo>
                    <a:pt x="1124" y="1435"/>
                    <a:pt x="1124" y="1435"/>
                    <a:pt x="1123" y="1435"/>
                  </a:cubicBezTo>
                  <a:cubicBezTo>
                    <a:pt x="1124" y="1435"/>
                    <a:pt x="1124" y="1435"/>
                    <a:pt x="1125" y="1435"/>
                  </a:cubicBezTo>
                  <a:close/>
                  <a:moveTo>
                    <a:pt x="1121" y="1435"/>
                  </a:moveTo>
                  <a:cubicBezTo>
                    <a:pt x="1121" y="1435"/>
                    <a:pt x="1120" y="1434"/>
                    <a:pt x="1119" y="1434"/>
                  </a:cubicBezTo>
                  <a:cubicBezTo>
                    <a:pt x="1120" y="1434"/>
                    <a:pt x="1121" y="1435"/>
                    <a:pt x="1121" y="1435"/>
                  </a:cubicBezTo>
                  <a:close/>
                  <a:moveTo>
                    <a:pt x="1118" y="1434"/>
                  </a:moveTo>
                  <a:cubicBezTo>
                    <a:pt x="1117" y="1434"/>
                    <a:pt x="1116" y="1434"/>
                    <a:pt x="1116" y="1434"/>
                  </a:cubicBezTo>
                  <a:cubicBezTo>
                    <a:pt x="1116" y="1434"/>
                    <a:pt x="1117" y="1434"/>
                    <a:pt x="1118" y="1434"/>
                  </a:cubicBezTo>
                  <a:close/>
                  <a:moveTo>
                    <a:pt x="1114" y="1433"/>
                  </a:moveTo>
                  <a:cubicBezTo>
                    <a:pt x="1113" y="1433"/>
                    <a:pt x="1113" y="1433"/>
                    <a:pt x="1112" y="1433"/>
                  </a:cubicBezTo>
                  <a:cubicBezTo>
                    <a:pt x="1113" y="1433"/>
                    <a:pt x="1113" y="1433"/>
                    <a:pt x="1114" y="1433"/>
                  </a:cubicBezTo>
                  <a:close/>
                  <a:moveTo>
                    <a:pt x="1111" y="1432"/>
                  </a:moveTo>
                  <a:cubicBezTo>
                    <a:pt x="1110" y="1432"/>
                    <a:pt x="1109" y="1432"/>
                    <a:pt x="1108" y="1431"/>
                  </a:cubicBezTo>
                  <a:cubicBezTo>
                    <a:pt x="1109" y="1432"/>
                    <a:pt x="1110" y="1432"/>
                    <a:pt x="1111" y="1432"/>
                  </a:cubicBezTo>
                  <a:close/>
                  <a:moveTo>
                    <a:pt x="1145" y="1435"/>
                  </a:moveTo>
                  <a:cubicBezTo>
                    <a:pt x="1144" y="1435"/>
                    <a:pt x="1144" y="1435"/>
                    <a:pt x="1144" y="1435"/>
                  </a:cubicBezTo>
                  <a:lnTo>
                    <a:pt x="1145" y="1435"/>
                  </a:lnTo>
                  <a:close/>
                  <a:moveTo>
                    <a:pt x="1139" y="1435"/>
                  </a:moveTo>
                  <a:cubicBezTo>
                    <a:pt x="1138" y="1435"/>
                    <a:pt x="1138" y="1435"/>
                    <a:pt x="1138" y="1435"/>
                  </a:cubicBezTo>
                  <a:lnTo>
                    <a:pt x="1139" y="1435"/>
                  </a:lnTo>
                  <a:close/>
                  <a:moveTo>
                    <a:pt x="1164" y="1431"/>
                  </a:moveTo>
                  <a:cubicBezTo>
                    <a:pt x="1164" y="1431"/>
                    <a:pt x="1163" y="1431"/>
                    <a:pt x="1163" y="1431"/>
                  </a:cubicBezTo>
                  <a:cubicBezTo>
                    <a:pt x="1163" y="1431"/>
                    <a:pt x="1164" y="1431"/>
                    <a:pt x="1164" y="1431"/>
                  </a:cubicBezTo>
                  <a:close/>
                  <a:moveTo>
                    <a:pt x="1157" y="1432"/>
                  </a:moveTo>
                  <a:cubicBezTo>
                    <a:pt x="1156" y="1433"/>
                    <a:pt x="1156" y="1433"/>
                    <a:pt x="1156" y="1433"/>
                  </a:cubicBezTo>
                  <a:lnTo>
                    <a:pt x="1157" y="1432"/>
                  </a:lnTo>
                  <a:close/>
                  <a:moveTo>
                    <a:pt x="1151" y="1434"/>
                  </a:moveTo>
                  <a:cubicBezTo>
                    <a:pt x="1151" y="1434"/>
                    <a:pt x="1151" y="1434"/>
                    <a:pt x="1150" y="1434"/>
                  </a:cubicBezTo>
                  <a:cubicBezTo>
                    <a:pt x="1151" y="1434"/>
                    <a:pt x="1151" y="1434"/>
                    <a:pt x="1151" y="1434"/>
                  </a:cubicBezTo>
                  <a:close/>
                  <a:moveTo>
                    <a:pt x="1219" y="1404"/>
                  </a:moveTo>
                  <a:cubicBezTo>
                    <a:pt x="1218" y="1405"/>
                    <a:pt x="1218" y="1405"/>
                    <a:pt x="1218" y="1405"/>
                  </a:cubicBezTo>
                  <a:lnTo>
                    <a:pt x="1219" y="1404"/>
                  </a:lnTo>
                  <a:close/>
                  <a:moveTo>
                    <a:pt x="1214" y="1407"/>
                  </a:moveTo>
                  <a:cubicBezTo>
                    <a:pt x="1214" y="1407"/>
                    <a:pt x="1214" y="1407"/>
                    <a:pt x="1214" y="1407"/>
                  </a:cubicBezTo>
                  <a:close/>
                  <a:moveTo>
                    <a:pt x="1210" y="1410"/>
                  </a:moveTo>
                  <a:cubicBezTo>
                    <a:pt x="1209" y="1411"/>
                    <a:pt x="1209" y="1411"/>
                    <a:pt x="1209" y="1411"/>
                  </a:cubicBezTo>
                  <a:lnTo>
                    <a:pt x="1210" y="1410"/>
                  </a:lnTo>
                  <a:close/>
                  <a:moveTo>
                    <a:pt x="1205" y="1413"/>
                  </a:moveTo>
                  <a:cubicBezTo>
                    <a:pt x="1204" y="1414"/>
                    <a:pt x="1204" y="1414"/>
                    <a:pt x="1204" y="1414"/>
                  </a:cubicBezTo>
                  <a:lnTo>
                    <a:pt x="1205" y="1413"/>
                  </a:lnTo>
                  <a:close/>
                  <a:moveTo>
                    <a:pt x="1200" y="1416"/>
                  </a:moveTo>
                  <a:cubicBezTo>
                    <a:pt x="1200" y="1416"/>
                    <a:pt x="1199" y="1416"/>
                    <a:pt x="1199" y="1417"/>
                  </a:cubicBezTo>
                  <a:cubicBezTo>
                    <a:pt x="1199" y="1416"/>
                    <a:pt x="1200" y="1416"/>
                    <a:pt x="1200" y="1416"/>
                  </a:cubicBezTo>
                  <a:close/>
                  <a:moveTo>
                    <a:pt x="1194" y="1419"/>
                  </a:moveTo>
                  <a:cubicBezTo>
                    <a:pt x="1193" y="1419"/>
                    <a:pt x="1193" y="1419"/>
                    <a:pt x="1193" y="1419"/>
                  </a:cubicBezTo>
                  <a:lnTo>
                    <a:pt x="1194" y="1419"/>
                  </a:lnTo>
                  <a:close/>
                  <a:moveTo>
                    <a:pt x="1189" y="1422"/>
                  </a:moveTo>
                  <a:cubicBezTo>
                    <a:pt x="1188" y="1422"/>
                    <a:pt x="1188" y="1422"/>
                    <a:pt x="1188" y="1422"/>
                  </a:cubicBezTo>
                  <a:cubicBezTo>
                    <a:pt x="1188" y="1422"/>
                    <a:pt x="1188" y="1422"/>
                    <a:pt x="1189" y="1422"/>
                  </a:cubicBezTo>
                  <a:close/>
                  <a:moveTo>
                    <a:pt x="1182" y="1424"/>
                  </a:moveTo>
                  <a:cubicBezTo>
                    <a:pt x="1182" y="1425"/>
                    <a:pt x="1182" y="1425"/>
                    <a:pt x="1182" y="1425"/>
                  </a:cubicBezTo>
                  <a:lnTo>
                    <a:pt x="1182" y="1424"/>
                  </a:lnTo>
                  <a:close/>
                  <a:moveTo>
                    <a:pt x="1177" y="1427"/>
                  </a:moveTo>
                  <a:cubicBezTo>
                    <a:pt x="1176" y="1427"/>
                    <a:pt x="1176" y="1427"/>
                    <a:pt x="1175" y="1427"/>
                  </a:cubicBezTo>
                  <a:cubicBezTo>
                    <a:pt x="1176" y="1427"/>
                    <a:pt x="1176" y="1427"/>
                    <a:pt x="1177" y="1427"/>
                  </a:cubicBezTo>
                  <a:close/>
                  <a:moveTo>
                    <a:pt x="1170" y="1429"/>
                  </a:moveTo>
                  <a:cubicBezTo>
                    <a:pt x="1169" y="1429"/>
                    <a:pt x="1169" y="1429"/>
                    <a:pt x="1169" y="1429"/>
                  </a:cubicBezTo>
                  <a:lnTo>
                    <a:pt x="1170" y="1429"/>
                  </a:lnTo>
                  <a:close/>
                  <a:moveTo>
                    <a:pt x="1462" y="669"/>
                  </a:moveTo>
                  <a:cubicBezTo>
                    <a:pt x="1446" y="666"/>
                    <a:pt x="1432" y="663"/>
                    <a:pt x="1416" y="659"/>
                  </a:cubicBezTo>
                  <a:cubicBezTo>
                    <a:pt x="1432" y="663"/>
                    <a:pt x="1446" y="666"/>
                    <a:pt x="1462" y="669"/>
                  </a:cubicBezTo>
                  <a:cubicBezTo>
                    <a:pt x="1463" y="675"/>
                    <a:pt x="1464" y="680"/>
                    <a:pt x="1464" y="685"/>
                  </a:cubicBezTo>
                  <a:cubicBezTo>
                    <a:pt x="1464" y="680"/>
                    <a:pt x="1463" y="675"/>
                    <a:pt x="1462" y="669"/>
                  </a:cubicBezTo>
                  <a:close/>
                  <a:moveTo>
                    <a:pt x="1398" y="1293"/>
                  </a:moveTo>
                  <a:cubicBezTo>
                    <a:pt x="1396" y="1295"/>
                    <a:pt x="1395" y="1298"/>
                    <a:pt x="1393" y="1300"/>
                  </a:cubicBezTo>
                  <a:cubicBezTo>
                    <a:pt x="1395" y="1298"/>
                    <a:pt x="1396" y="1295"/>
                    <a:pt x="1398" y="1293"/>
                  </a:cubicBezTo>
                  <a:close/>
                  <a:moveTo>
                    <a:pt x="1392" y="1301"/>
                  </a:moveTo>
                  <a:cubicBezTo>
                    <a:pt x="1385" y="1308"/>
                    <a:pt x="1376" y="1314"/>
                    <a:pt x="1364" y="1319"/>
                  </a:cubicBezTo>
                  <a:cubicBezTo>
                    <a:pt x="1361" y="1321"/>
                    <a:pt x="1358" y="1322"/>
                    <a:pt x="1355" y="1323"/>
                  </a:cubicBezTo>
                  <a:cubicBezTo>
                    <a:pt x="1358" y="1322"/>
                    <a:pt x="1361" y="1321"/>
                    <a:pt x="1364" y="1319"/>
                  </a:cubicBezTo>
                  <a:cubicBezTo>
                    <a:pt x="1376" y="1314"/>
                    <a:pt x="1385" y="1308"/>
                    <a:pt x="1392" y="1301"/>
                  </a:cubicBezTo>
                  <a:close/>
                  <a:moveTo>
                    <a:pt x="1332" y="623"/>
                  </a:moveTo>
                  <a:cubicBezTo>
                    <a:pt x="1333" y="626"/>
                    <a:pt x="1335" y="628"/>
                    <a:pt x="1337" y="631"/>
                  </a:cubicBezTo>
                  <a:cubicBezTo>
                    <a:pt x="1335" y="628"/>
                    <a:pt x="1333" y="626"/>
                    <a:pt x="1332" y="623"/>
                  </a:cubicBezTo>
                  <a:close/>
                  <a:moveTo>
                    <a:pt x="1296" y="506"/>
                  </a:moveTo>
                  <a:cubicBezTo>
                    <a:pt x="1296" y="506"/>
                    <a:pt x="1296" y="506"/>
                    <a:pt x="1296" y="506"/>
                  </a:cubicBezTo>
                  <a:cubicBezTo>
                    <a:pt x="1297" y="530"/>
                    <a:pt x="1308" y="576"/>
                    <a:pt x="1325" y="610"/>
                  </a:cubicBezTo>
                  <a:cubicBezTo>
                    <a:pt x="1308" y="576"/>
                    <a:pt x="1297" y="530"/>
                    <a:pt x="1296" y="506"/>
                  </a:cubicBezTo>
                  <a:close/>
                  <a:moveTo>
                    <a:pt x="1308" y="503"/>
                  </a:moveTo>
                  <a:cubicBezTo>
                    <a:pt x="1307" y="503"/>
                    <a:pt x="1307" y="503"/>
                    <a:pt x="1307" y="503"/>
                  </a:cubicBezTo>
                  <a:lnTo>
                    <a:pt x="1308" y="503"/>
                  </a:lnTo>
                  <a:close/>
                  <a:moveTo>
                    <a:pt x="1303" y="504"/>
                  </a:moveTo>
                  <a:cubicBezTo>
                    <a:pt x="1302" y="504"/>
                    <a:pt x="1302" y="504"/>
                    <a:pt x="1301" y="504"/>
                  </a:cubicBezTo>
                  <a:cubicBezTo>
                    <a:pt x="1302" y="504"/>
                    <a:pt x="1302" y="504"/>
                    <a:pt x="1303" y="504"/>
                  </a:cubicBezTo>
                  <a:close/>
                  <a:moveTo>
                    <a:pt x="1314" y="503"/>
                  </a:moveTo>
                  <a:cubicBezTo>
                    <a:pt x="1313" y="503"/>
                    <a:pt x="1313" y="503"/>
                    <a:pt x="1312" y="503"/>
                  </a:cubicBezTo>
                  <a:cubicBezTo>
                    <a:pt x="1313" y="503"/>
                    <a:pt x="1313" y="503"/>
                    <a:pt x="1314" y="503"/>
                  </a:cubicBezTo>
                  <a:close/>
                  <a:moveTo>
                    <a:pt x="1340" y="515"/>
                  </a:moveTo>
                  <a:cubicBezTo>
                    <a:pt x="1339" y="515"/>
                    <a:pt x="1339" y="515"/>
                    <a:pt x="1339" y="515"/>
                  </a:cubicBezTo>
                  <a:lnTo>
                    <a:pt x="1340" y="515"/>
                  </a:lnTo>
                  <a:close/>
                  <a:moveTo>
                    <a:pt x="1335" y="512"/>
                  </a:moveTo>
                  <a:cubicBezTo>
                    <a:pt x="1334" y="511"/>
                    <a:pt x="1334" y="511"/>
                    <a:pt x="1334" y="511"/>
                  </a:cubicBezTo>
                  <a:lnTo>
                    <a:pt x="1335" y="512"/>
                  </a:lnTo>
                  <a:close/>
                  <a:moveTo>
                    <a:pt x="1332" y="509"/>
                  </a:moveTo>
                  <a:cubicBezTo>
                    <a:pt x="1331" y="509"/>
                    <a:pt x="1331" y="508"/>
                    <a:pt x="1330" y="508"/>
                  </a:cubicBezTo>
                  <a:cubicBezTo>
                    <a:pt x="1331" y="508"/>
                    <a:pt x="1331" y="509"/>
                    <a:pt x="1332" y="509"/>
                  </a:cubicBezTo>
                  <a:close/>
                  <a:moveTo>
                    <a:pt x="1327" y="507"/>
                  </a:moveTo>
                  <a:cubicBezTo>
                    <a:pt x="1327" y="506"/>
                    <a:pt x="1326" y="506"/>
                    <a:pt x="1326" y="506"/>
                  </a:cubicBezTo>
                  <a:cubicBezTo>
                    <a:pt x="1326" y="506"/>
                    <a:pt x="1327" y="506"/>
                    <a:pt x="1327" y="507"/>
                  </a:cubicBezTo>
                  <a:close/>
                  <a:moveTo>
                    <a:pt x="1323" y="505"/>
                  </a:moveTo>
                  <a:cubicBezTo>
                    <a:pt x="1323" y="505"/>
                    <a:pt x="1322" y="504"/>
                    <a:pt x="1321" y="504"/>
                  </a:cubicBezTo>
                  <a:cubicBezTo>
                    <a:pt x="1322" y="504"/>
                    <a:pt x="1323" y="505"/>
                    <a:pt x="1323" y="505"/>
                  </a:cubicBezTo>
                  <a:close/>
                  <a:moveTo>
                    <a:pt x="1319" y="504"/>
                  </a:moveTo>
                  <a:cubicBezTo>
                    <a:pt x="1318" y="503"/>
                    <a:pt x="1317" y="503"/>
                    <a:pt x="1317" y="503"/>
                  </a:cubicBezTo>
                  <a:cubicBezTo>
                    <a:pt x="1317" y="503"/>
                    <a:pt x="1318" y="503"/>
                    <a:pt x="1319" y="504"/>
                  </a:cubicBezTo>
                  <a:close/>
                  <a:moveTo>
                    <a:pt x="1344" y="520"/>
                  </a:moveTo>
                  <a:cubicBezTo>
                    <a:pt x="1344" y="519"/>
                    <a:pt x="1343" y="519"/>
                    <a:pt x="1343" y="519"/>
                  </a:cubicBezTo>
                  <a:cubicBezTo>
                    <a:pt x="1343" y="519"/>
                    <a:pt x="1344" y="519"/>
                    <a:pt x="1344" y="520"/>
                  </a:cubicBezTo>
                  <a:close/>
                  <a:moveTo>
                    <a:pt x="1501" y="538"/>
                  </a:moveTo>
                  <a:cubicBezTo>
                    <a:pt x="1501" y="541"/>
                    <a:pt x="1501" y="544"/>
                    <a:pt x="1501" y="547"/>
                  </a:cubicBezTo>
                  <a:cubicBezTo>
                    <a:pt x="1501" y="544"/>
                    <a:pt x="1501" y="541"/>
                    <a:pt x="1501" y="538"/>
                  </a:cubicBezTo>
                  <a:close/>
                  <a:moveTo>
                    <a:pt x="1500" y="551"/>
                  </a:moveTo>
                  <a:cubicBezTo>
                    <a:pt x="1496" y="579"/>
                    <a:pt x="1479" y="598"/>
                    <a:pt x="1433" y="602"/>
                  </a:cubicBezTo>
                  <a:cubicBezTo>
                    <a:pt x="1432" y="602"/>
                    <a:pt x="1430" y="602"/>
                    <a:pt x="1429" y="602"/>
                  </a:cubicBezTo>
                  <a:cubicBezTo>
                    <a:pt x="1428" y="602"/>
                    <a:pt x="1428" y="602"/>
                    <a:pt x="1428" y="602"/>
                  </a:cubicBezTo>
                  <a:cubicBezTo>
                    <a:pt x="1430" y="602"/>
                    <a:pt x="1432" y="602"/>
                    <a:pt x="1433" y="602"/>
                  </a:cubicBezTo>
                  <a:cubicBezTo>
                    <a:pt x="1479" y="598"/>
                    <a:pt x="1496" y="579"/>
                    <a:pt x="1500" y="551"/>
                  </a:cubicBezTo>
                  <a:close/>
                  <a:moveTo>
                    <a:pt x="1480" y="494"/>
                  </a:moveTo>
                  <a:cubicBezTo>
                    <a:pt x="1485" y="494"/>
                    <a:pt x="1490" y="493"/>
                    <a:pt x="1496" y="493"/>
                  </a:cubicBezTo>
                  <a:cubicBezTo>
                    <a:pt x="1490" y="493"/>
                    <a:pt x="1485" y="494"/>
                    <a:pt x="1480" y="494"/>
                  </a:cubicBezTo>
                  <a:close/>
                  <a:moveTo>
                    <a:pt x="1467" y="495"/>
                  </a:moveTo>
                  <a:cubicBezTo>
                    <a:pt x="1469" y="495"/>
                    <a:pt x="1470" y="494"/>
                    <a:pt x="1472" y="494"/>
                  </a:cubicBezTo>
                  <a:cubicBezTo>
                    <a:pt x="1470" y="494"/>
                    <a:pt x="1469" y="495"/>
                    <a:pt x="1467" y="495"/>
                  </a:cubicBezTo>
                  <a:close/>
                  <a:moveTo>
                    <a:pt x="1473" y="494"/>
                  </a:moveTo>
                  <a:cubicBezTo>
                    <a:pt x="1475" y="494"/>
                    <a:pt x="1477" y="494"/>
                    <a:pt x="1479" y="494"/>
                  </a:cubicBezTo>
                  <a:cubicBezTo>
                    <a:pt x="1477" y="494"/>
                    <a:pt x="1475" y="494"/>
                    <a:pt x="1473" y="494"/>
                  </a:cubicBezTo>
                  <a:close/>
                  <a:moveTo>
                    <a:pt x="1462" y="494"/>
                  </a:moveTo>
                  <a:cubicBezTo>
                    <a:pt x="1463" y="494"/>
                    <a:pt x="1465" y="495"/>
                    <a:pt x="1466" y="495"/>
                  </a:cubicBezTo>
                  <a:cubicBezTo>
                    <a:pt x="1465" y="495"/>
                    <a:pt x="1463" y="494"/>
                    <a:pt x="1462" y="494"/>
                  </a:cubicBezTo>
                  <a:close/>
                  <a:moveTo>
                    <a:pt x="1442" y="488"/>
                  </a:moveTo>
                  <a:cubicBezTo>
                    <a:pt x="1443" y="488"/>
                    <a:pt x="1444" y="489"/>
                    <a:pt x="1445" y="489"/>
                  </a:cubicBezTo>
                  <a:cubicBezTo>
                    <a:pt x="1444" y="489"/>
                    <a:pt x="1443" y="488"/>
                    <a:pt x="1442" y="488"/>
                  </a:cubicBezTo>
                  <a:close/>
                  <a:moveTo>
                    <a:pt x="1445" y="490"/>
                  </a:moveTo>
                  <a:cubicBezTo>
                    <a:pt x="1446" y="490"/>
                    <a:pt x="1446" y="491"/>
                    <a:pt x="1447" y="491"/>
                  </a:cubicBezTo>
                  <a:cubicBezTo>
                    <a:pt x="1446" y="491"/>
                    <a:pt x="1446" y="490"/>
                    <a:pt x="1445" y="490"/>
                  </a:cubicBezTo>
                  <a:close/>
                  <a:moveTo>
                    <a:pt x="1448" y="491"/>
                  </a:moveTo>
                  <a:cubicBezTo>
                    <a:pt x="1449" y="492"/>
                    <a:pt x="1449" y="492"/>
                    <a:pt x="1450" y="492"/>
                  </a:cubicBezTo>
                  <a:cubicBezTo>
                    <a:pt x="1449" y="492"/>
                    <a:pt x="1449" y="492"/>
                    <a:pt x="1448" y="491"/>
                  </a:cubicBezTo>
                  <a:close/>
                  <a:moveTo>
                    <a:pt x="1451" y="493"/>
                  </a:moveTo>
                  <a:cubicBezTo>
                    <a:pt x="1452" y="493"/>
                    <a:pt x="1453" y="493"/>
                    <a:pt x="1454" y="493"/>
                  </a:cubicBezTo>
                  <a:cubicBezTo>
                    <a:pt x="1453" y="493"/>
                    <a:pt x="1452" y="493"/>
                    <a:pt x="1451" y="493"/>
                  </a:cubicBezTo>
                  <a:close/>
                  <a:moveTo>
                    <a:pt x="1454" y="494"/>
                  </a:moveTo>
                  <a:cubicBezTo>
                    <a:pt x="1455" y="494"/>
                    <a:pt x="1456" y="494"/>
                    <a:pt x="1457" y="494"/>
                  </a:cubicBezTo>
                  <a:cubicBezTo>
                    <a:pt x="1456" y="494"/>
                    <a:pt x="1455" y="494"/>
                    <a:pt x="1454" y="494"/>
                  </a:cubicBezTo>
                  <a:close/>
                  <a:moveTo>
                    <a:pt x="1458" y="494"/>
                  </a:moveTo>
                  <a:cubicBezTo>
                    <a:pt x="1459" y="494"/>
                    <a:pt x="1460" y="494"/>
                    <a:pt x="1461" y="494"/>
                  </a:cubicBezTo>
                  <a:cubicBezTo>
                    <a:pt x="1460" y="494"/>
                    <a:pt x="1459" y="494"/>
                    <a:pt x="1458" y="494"/>
                  </a:cubicBezTo>
                  <a:close/>
                  <a:moveTo>
                    <a:pt x="1433" y="465"/>
                  </a:moveTo>
                  <a:cubicBezTo>
                    <a:pt x="1433" y="466"/>
                    <a:pt x="1433" y="468"/>
                    <a:pt x="1434" y="469"/>
                  </a:cubicBezTo>
                  <a:cubicBezTo>
                    <a:pt x="1433" y="468"/>
                    <a:pt x="1433" y="466"/>
                    <a:pt x="1433" y="465"/>
                  </a:cubicBezTo>
                  <a:close/>
                  <a:moveTo>
                    <a:pt x="1434" y="470"/>
                  </a:moveTo>
                  <a:cubicBezTo>
                    <a:pt x="1434" y="471"/>
                    <a:pt x="1434" y="473"/>
                    <a:pt x="1435" y="474"/>
                  </a:cubicBezTo>
                  <a:cubicBezTo>
                    <a:pt x="1434" y="473"/>
                    <a:pt x="1434" y="471"/>
                    <a:pt x="1434" y="470"/>
                  </a:cubicBezTo>
                  <a:close/>
                  <a:moveTo>
                    <a:pt x="1435" y="475"/>
                  </a:moveTo>
                  <a:cubicBezTo>
                    <a:pt x="1435" y="476"/>
                    <a:pt x="1436" y="477"/>
                    <a:pt x="1436" y="478"/>
                  </a:cubicBezTo>
                  <a:cubicBezTo>
                    <a:pt x="1436" y="477"/>
                    <a:pt x="1435" y="476"/>
                    <a:pt x="1435" y="475"/>
                  </a:cubicBezTo>
                  <a:close/>
                  <a:moveTo>
                    <a:pt x="1437" y="479"/>
                  </a:moveTo>
                  <a:cubicBezTo>
                    <a:pt x="1437" y="480"/>
                    <a:pt x="1437" y="481"/>
                    <a:pt x="1438" y="482"/>
                  </a:cubicBezTo>
                  <a:cubicBezTo>
                    <a:pt x="1437" y="481"/>
                    <a:pt x="1437" y="480"/>
                    <a:pt x="1437" y="479"/>
                  </a:cubicBezTo>
                  <a:close/>
                  <a:moveTo>
                    <a:pt x="1438" y="482"/>
                  </a:moveTo>
                  <a:cubicBezTo>
                    <a:pt x="1439" y="483"/>
                    <a:pt x="1439" y="484"/>
                    <a:pt x="1440" y="485"/>
                  </a:cubicBezTo>
                  <a:cubicBezTo>
                    <a:pt x="1439" y="484"/>
                    <a:pt x="1439" y="483"/>
                    <a:pt x="1438" y="482"/>
                  </a:cubicBezTo>
                  <a:close/>
                  <a:moveTo>
                    <a:pt x="1440" y="485"/>
                  </a:moveTo>
                  <a:cubicBezTo>
                    <a:pt x="1441" y="486"/>
                    <a:pt x="1441" y="487"/>
                    <a:pt x="1442" y="487"/>
                  </a:cubicBezTo>
                  <a:cubicBezTo>
                    <a:pt x="1441" y="487"/>
                    <a:pt x="1441" y="486"/>
                    <a:pt x="1440" y="485"/>
                  </a:cubicBezTo>
                  <a:close/>
                  <a:moveTo>
                    <a:pt x="1430" y="444"/>
                  </a:moveTo>
                  <a:cubicBezTo>
                    <a:pt x="1430" y="446"/>
                    <a:pt x="1430" y="449"/>
                    <a:pt x="1431" y="451"/>
                  </a:cubicBezTo>
                  <a:cubicBezTo>
                    <a:pt x="1430" y="449"/>
                    <a:pt x="1430" y="446"/>
                    <a:pt x="1430" y="444"/>
                  </a:cubicBezTo>
                  <a:close/>
                  <a:moveTo>
                    <a:pt x="1431" y="452"/>
                  </a:moveTo>
                  <a:cubicBezTo>
                    <a:pt x="1431" y="454"/>
                    <a:pt x="1431" y="456"/>
                    <a:pt x="1432" y="458"/>
                  </a:cubicBezTo>
                  <a:cubicBezTo>
                    <a:pt x="1431" y="456"/>
                    <a:pt x="1431" y="454"/>
                    <a:pt x="1431" y="452"/>
                  </a:cubicBezTo>
                  <a:close/>
                  <a:moveTo>
                    <a:pt x="1432" y="458"/>
                  </a:moveTo>
                  <a:cubicBezTo>
                    <a:pt x="1432" y="460"/>
                    <a:pt x="1432" y="462"/>
                    <a:pt x="1432" y="464"/>
                  </a:cubicBezTo>
                  <a:cubicBezTo>
                    <a:pt x="1432" y="462"/>
                    <a:pt x="1432" y="460"/>
                    <a:pt x="1432" y="458"/>
                  </a:cubicBezTo>
                  <a:close/>
                  <a:moveTo>
                    <a:pt x="1426" y="602"/>
                  </a:moveTo>
                  <a:cubicBezTo>
                    <a:pt x="1425" y="602"/>
                    <a:pt x="1424" y="602"/>
                    <a:pt x="1423" y="602"/>
                  </a:cubicBezTo>
                  <a:cubicBezTo>
                    <a:pt x="1424" y="602"/>
                    <a:pt x="1425" y="602"/>
                    <a:pt x="1426" y="602"/>
                  </a:cubicBezTo>
                  <a:close/>
                  <a:moveTo>
                    <a:pt x="1420" y="601"/>
                  </a:moveTo>
                  <a:cubicBezTo>
                    <a:pt x="1419" y="601"/>
                    <a:pt x="1418" y="601"/>
                    <a:pt x="1417" y="601"/>
                  </a:cubicBezTo>
                  <a:cubicBezTo>
                    <a:pt x="1418" y="601"/>
                    <a:pt x="1419" y="601"/>
                    <a:pt x="1420" y="601"/>
                  </a:cubicBezTo>
                  <a:close/>
                  <a:moveTo>
                    <a:pt x="1415" y="600"/>
                  </a:moveTo>
                  <a:cubicBezTo>
                    <a:pt x="1414" y="600"/>
                    <a:pt x="1413" y="599"/>
                    <a:pt x="1412" y="599"/>
                  </a:cubicBezTo>
                  <a:cubicBezTo>
                    <a:pt x="1413" y="599"/>
                    <a:pt x="1414" y="600"/>
                    <a:pt x="1415" y="600"/>
                  </a:cubicBezTo>
                  <a:close/>
                  <a:moveTo>
                    <a:pt x="1411" y="598"/>
                  </a:moveTo>
                  <a:cubicBezTo>
                    <a:pt x="1410" y="598"/>
                    <a:pt x="1409" y="597"/>
                    <a:pt x="1408" y="597"/>
                  </a:cubicBezTo>
                  <a:cubicBezTo>
                    <a:pt x="1409" y="597"/>
                    <a:pt x="1410" y="598"/>
                    <a:pt x="1411" y="598"/>
                  </a:cubicBezTo>
                  <a:close/>
                  <a:moveTo>
                    <a:pt x="1406" y="596"/>
                  </a:moveTo>
                  <a:cubicBezTo>
                    <a:pt x="1405" y="595"/>
                    <a:pt x="1404" y="595"/>
                    <a:pt x="1403" y="594"/>
                  </a:cubicBezTo>
                  <a:cubicBezTo>
                    <a:pt x="1404" y="595"/>
                    <a:pt x="1405" y="595"/>
                    <a:pt x="1406" y="596"/>
                  </a:cubicBezTo>
                  <a:close/>
                  <a:moveTo>
                    <a:pt x="1402" y="593"/>
                  </a:moveTo>
                  <a:cubicBezTo>
                    <a:pt x="1400" y="592"/>
                    <a:pt x="1399" y="591"/>
                    <a:pt x="1397" y="590"/>
                  </a:cubicBezTo>
                  <a:cubicBezTo>
                    <a:pt x="1399" y="591"/>
                    <a:pt x="1400" y="592"/>
                    <a:pt x="1402" y="593"/>
                  </a:cubicBezTo>
                  <a:close/>
                  <a:moveTo>
                    <a:pt x="1397" y="590"/>
                  </a:moveTo>
                  <a:cubicBezTo>
                    <a:pt x="1396" y="589"/>
                    <a:pt x="1395" y="587"/>
                    <a:pt x="1393" y="586"/>
                  </a:cubicBezTo>
                  <a:cubicBezTo>
                    <a:pt x="1395" y="587"/>
                    <a:pt x="1396" y="589"/>
                    <a:pt x="1397" y="590"/>
                  </a:cubicBezTo>
                  <a:close/>
                  <a:moveTo>
                    <a:pt x="1392" y="585"/>
                  </a:moveTo>
                  <a:cubicBezTo>
                    <a:pt x="1391" y="584"/>
                    <a:pt x="1390" y="583"/>
                    <a:pt x="1390" y="582"/>
                  </a:cubicBezTo>
                  <a:cubicBezTo>
                    <a:pt x="1390" y="583"/>
                    <a:pt x="1391" y="584"/>
                    <a:pt x="1392" y="585"/>
                  </a:cubicBezTo>
                  <a:close/>
                  <a:moveTo>
                    <a:pt x="1388" y="581"/>
                  </a:moveTo>
                  <a:cubicBezTo>
                    <a:pt x="1387" y="580"/>
                    <a:pt x="1387" y="579"/>
                    <a:pt x="1386" y="578"/>
                  </a:cubicBezTo>
                  <a:cubicBezTo>
                    <a:pt x="1387" y="579"/>
                    <a:pt x="1387" y="580"/>
                    <a:pt x="1388" y="581"/>
                  </a:cubicBezTo>
                  <a:close/>
                  <a:moveTo>
                    <a:pt x="1384" y="576"/>
                  </a:moveTo>
                  <a:cubicBezTo>
                    <a:pt x="1384" y="575"/>
                    <a:pt x="1383" y="575"/>
                    <a:pt x="1382" y="574"/>
                  </a:cubicBezTo>
                  <a:cubicBezTo>
                    <a:pt x="1383" y="575"/>
                    <a:pt x="1384" y="575"/>
                    <a:pt x="1384" y="576"/>
                  </a:cubicBezTo>
                  <a:close/>
                  <a:moveTo>
                    <a:pt x="1381" y="572"/>
                  </a:moveTo>
                  <a:cubicBezTo>
                    <a:pt x="1380" y="571"/>
                    <a:pt x="1380" y="570"/>
                    <a:pt x="1379" y="569"/>
                  </a:cubicBezTo>
                  <a:cubicBezTo>
                    <a:pt x="1380" y="570"/>
                    <a:pt x="1380" y="571"/>
                    <a:pt x="1381" y="572"/>
                  </a:cubicBezTo>
                  <a:close/>
                  <a:moveTo>
                    <a:pt x="1377" y="567"/>
                  </a:moveTo>
                  <a:cubicBezTo>
                    <a:pt x="1377" y="566"/>
                    <a:pt x="1376" y="565"/>
                    <a:pt x="1375" y="564"/>
                  </a:cubicBezTo>
                  <a:cubicBezTo>
                    <a:pt x="1376" y="565"/>
                    <a:pt x="1377" y="566"/>
                    <a:pt x="1377" y="567"/>
                  </a:cubicBezTo>
                  <a:close/>
                  <a:moveTo>
                    <a:pt x="1374" y="562"/>
                  </a:moveTo>
                  <a:cubicBezTo>
                    <a:pt x="1373" y="561"/>
                    <a:pt x="1373" y="560"/>
                    <a:pt x="1372" y="559"/>
                  </a:cubicBezTo>
                  <a:cubicBezTo>
                    <a:pt x="1373" y="560"/>
                    <a:pt x="1373" y="561"/>
                    <a:pt x="1374" y="562"/>
                  </a:cubicBezTo>
                  <a:close/>
                  <a:moveTo>
                    <a:pt x="1371" y="557"/>
                  </a:moveTo>
                  <a:cubicBezTo>
                    <a:pt x="1370" y="556"/>
                    <a:pt x="1370" y="556"/>
                    <a:pt x="1369" y="555"/>
                  </a:cubicBezTo>
                  <a:cubicBezTo>
                    <a:pt x="1370" y="556"/>
                    <a:pt x="1370" y="556"/>
                    <a:pt x="1371" y="557"/>
                  </a:cubicBezTo>
                  <a:close/>
                  <a:moveTo>
                    <a:pt x="1361" y="542"/>
                  </a:moveTo>
                  <a:cubicBezTo>
                    <a:pt x="1361" y="542"/>
                    <a:pt x="1360" y="542"/>
                    <a:pt x="1360" y="541"/>
                  </a:cubicBezTo>
                  <a:cubicBezTo>
                    <a:pt x="1360" y="542"/>
                    <a:pt x="1361" y="542"/>
                    <a:pt x="1361" y="542"/>
                  </a:cubicBezTo>
                  <a:close/>
                  <a:moveTo>
                    <a:pt x="1358" y="538"/>
                  </a:moveTo>
                  <a:cubicBezTo>
                    <a:pt x="1357" y="537"/>
                    <a:pt x="1357" y="537"/>
                    <a:pt x="1357" y="536"/>
                  </a:cubicBezTo>
                  <a:cubicBezTo>
                    <a:pt x="1357" y="537"/>
                    <a:pt x="1357" y="537"/>
                    <a:pt x="1358" y="538"/>
                  </a:cubicBezTo>
                  <a:close/>
                  <a:moveTo>
                    <a:pt x="1355" y="533"/>
                  </a:moveTo>
                  <a:cubicBezTo>
                    <a:pt x="1354" y="532"/>
                    <a:pt x="1354" y="532"/>
                    <a:pt x="1353" y="531"/>
                  </a:cubicBezTo>
                  <a:cubicBezTo>
                    <a:pt x="1354" y="532"/>
                    <a:pt x="1354" y="532"/>
                    <a:pt x="1355" y="533"/>
                  </a:cubicBezTo>
                  <a:close/>
                  <a:moveTo>
                    <a:pt x="1351" y="528"/>
                  </a:moveTo>
                  <a:cubicBezTo>
                    <a:pt x="1351" y="528"/>
                    <a:pt x="1350" y="527"/>
                    <a:pt x="1350" y="527"/>
                  </a:cubicBezTo>
                  <a:cubicBezTo>
                    <a:pt x="1350" y="527"/>
                    <a:pt x="1351" y="528"/>
                    <a:pt x="1351" y="528"/>
                  </a:cubicBezTo>
                  <a:close/>
                  <a:moveTo>
                    <a:pt x="1348" y="524"/>
                  </a:moveTo>
                  <a:cubicBezTo>
                    <a:pt x="1347" y="524"/>
                    <a:pt x="1347" y="523"/>
                    <a:pt x="1346" y="522"/>
                  </a:cubicBezTo>
                  <a:cubicBezTo>
                    <a:pt x="1347" y="523"/>
                    <a:pt x="1347" y="524"/>
                    <a:pt x="1348" y="524"/>
                  </a:cubicBezTo>
                  <a:close/>
                  <a:moveTo>
                    <a:pt x="1444" y="442"/>
                  </a:moveTo>
                  <a:cubicBezTo>
                    <a:pt x="1443" y="442"/>
                    <a:pt x="1443" y="442"/>
                    <a:pt x="1443" y="442"/>
                  </a:cubicBezTo>
                  <a:lnTo>
                    <a:pt x="1444" y="442"/>
                  </a:lnTo>
                  <a:close/>
                  <a:moveTo>
                    <a:pt x="1440" y="442"/>
                  </a:moveTo>
                  <a:cubicBezTo>
                    <a:pt x="1439" y="442"/>
                    <a:pt x="1439" y="442"/>
                    <a:pt x="1438" y="442"/>
                  </a:cubicBezTo>
                  <a:cubicBezTo>
                    <a:pt x="1439" y="442"/>
                    <a:pt x="1439" y="442"/>
                    <a:pt x="1440" y="442"/>
                  </a:cubicBezTo>
                  <a:close/>
                  <a:moveTo>
                    <a:pt x="1435" y="443"/>
                  </a:moveTo>
                  <a:cubicBezTo>
                    <a:pt x="1435" y="443"/>
                    <a:pt x="1435" y="443"/>
                    <a:pt x="1434" y="443"/>
                  </a:cubicBezTo>
                  <a:cubicBezTo>
                    <a:pt x="1435" y="443"/>
                    <a:pt x="1435" y="443"/>
                    <a:pt x="1435" y="443"/>
                  </a:cubicBezTo>
                  <a:close/>
                  <a:moveTo>
                    <a:pt x="1462" y="445"/>
                  </a:moveTo>
                  <a:cubicBezTo>
                    <a:pt x="1461" y="445"/>
                    <a:pt x="1461" y="445"/>
                    <a:pt x="1461" y="445"/>
                  </a:cubicBezTo>
                  <a:lnTo>
                    <a:pt x="1462" y="445"/>
                  </a:lnTo>
                  <a:close/>
                  <a:moveTo>
                    <a:pt x="1458" y="444"/>
                  </a:moveTo>
                  <a:cubicBezTo>
                    <a:pt x="1457" y="444"/>
                    <a:pt x="1457" y="444"/>
                    <a:pt x="1456" y="443"/>
                  </a:cubicBezTo>
                  <a:cubicBezTo>
                    <a:pt x="1457" y="444"/>
                    <a:pt x="1457" y="444"/>
                    <a:pt x="1458" y="444"/>
                  </a:cubicBezTo>
                  <a:close/>
                  <a:moveTo>
                    <a:pt x="1453" y="443"/>
                  </a:moveTo>
                  <a:cubicBezTo>
                    <a:pt x="1453" y="443"/>
                    <a:pt x="1452" y="443"/>
                    <a:pt x="1452" y="443"/>
                  </a:cubicBezTo>
                  <a:cubicBezTo>
                    <a:pt x="1452" y="443"/>
                    <a:pt x="1453" y="443"/>
                    <a:pt x="1453" y="443"/>
                  </a:cubicBezTo>
                  <a:close/>
                  <a:moveTo>
                    <a:pt x="1449" y="442"/>
                  </a:moveTo>
                  <a:cubicBezTo>
                    <a:pt x="1449" y="442"/>
                    <a:pt x="1448" y="442"/>
                    <a:pt x="1448" y="442"/>
                  </a:cubicBezTo>
                  <a:cubicBezTo>
                    <a:pt x="1448" y="442"/>
                    <a:pt x="1449" y="442"/>
                    <a:pt x="1449" y="442"/>
                  </a:cubicBezTo>
                  <a:close/>
                  <a:moveTo>
                    <a:pt x="1498" y="462"/>
                  </a:moveTo>
                  <a:cubicBezTo>
                    <a:pt x="1497" y="461"/>
                    <a:pt x="1496" y="460"/>
                    <a:pt x="1494" y="460"/>
                  </a:cubicBezTo>
                  <a:cubicBezTo>
                    <a:pt x="1496" y="460"/>
                    <a:pt x="1497" y="461"/>
                    <a:pt x="1498" y="462"/>
                  </a:cubicBezTo>
                  <a:close/>
                  <a:moveTo>
                    <a:pt x="1492" y="458"/>
                  </a:moveTo>
                  <a:cubicBezTo>
                    <a:pt x="1491" y="458"/>
                    <a:pt x="1491" y="458"/>
                    <a:pt x="1490" y="457"/>
                  </a:cubicBezTo>
                  <a:cubicBezTo>
                    <a:pt x="1491" y="458"/>
                    <a:pt x="1491" y="458"/>
                    <a:pt x="1492" y="458"/>
                  </a:cubicBezTo>
                  <a:close/>
                  <a:moveTo>
                    <a:pt x="1488" y="456"/>
                  </a:moveTo>
                  <a:cubicBezTo>
                    <a:pt x="1487" y="456"/>
                    <a:pt x="1487" y="456"/>
                    <a:pt x="1486" y="455"/>
                  </a:cubicBezTo>
                  <a:cubicBezTo>
                    <a:pt x="1487" y="456"/>
                    <a:pt x="1487" y="456"/>
                    <a:pt x="1488" y="456"/>
                  </a:cubicBezTo>
                  <a:close/>
                  <a:moveTo>
                    <a:pt x="1483" y="454"/>
                  </a:moveTo>
                  <a:cubicBezTo>
                    <a:pt x="1483" y="454"/>
                    <a:pt x="1483" y="454"/>
                    <a:pt x="1483" y="454"/>
                  </a:cubicBezTo>
                  <a:close/>
                  <a:moveTo>
                    <a:pt x="1479" y="452"/>
                  </a:moveTo>
                  <a:cubicBezTo>
                    <a:pt x="1479" y="451"/>
                    <a:pt x="1478" y="451"/>
                    <a:pt x="1478" y="451"/>
                  </a:cubicBezTo>
                  <a:cubicBezTo>
                    <a:pt x="1478" y="451"/>
                    <a:pt x="1479" y="451"/>
                    <a:pt x="1479" y="452"/>
                  </a:cubicBezTo>
                  <a:close/>
                  <a:moveTo>
                    <a:pt x="1475" y="450"/>
                  </a:moveTo>
                  <a:cubicBezTo>
                    <a:pt x="1475" y="450"/>
                    <a:pt x="1474" y="449"/>
                    <a:pt x="1474" y="449"/>
                  </a:cubicBezTo>
                  <a:cubicBezTo>
                    <a:pt x="1474" y="449"/>
                    <a:pt x="1475" y="450"/>
                    <a:pt x="1475" y="450"/>
                  </a:cubicBezTo>
                  <a:close/>
                  <a:moveTo>
                    <a:pt x="1471" y="448"/>
                  </a:moveTo>
                  <a:cubicBezTo>
                    <a:pt x="1471" y="448"/>
                    <a:pt x="1470" y="448"/>
                    <a:pt x="1470" y="448"/>
                  </a:cubicBezTo>
                  <a:cubicBezTo>
                    <a:pt x="1470" y="448"/>
                    <a:pt x="1471" y="448"/>
                    <a:pt x="1471" y="448"/>
                  </a:cubicBezTo>
                  <a:close/>
                  <a:moveTo>
                    <a:pt x="1467" y="446"/>
                  </a:moveTo>
                  <a:cubicBezTo>
                    <a:pt x="1466" y="446"/>
                    <a:pt x="1466" y="446"/>
                    <a:pt x="1466" y="446"/>
                  </a:cubicBezTo>
                  <a:lnTo>
                    <a:pt x="1467" y="446"/>
                  </a:lnTo>
                  <a:close/>
                  <a:moveTo>
                    <a:pt x="624" y="249"/>
                  </a:moveTo>
                  <a:cubicBezTo>
                    <a:pt x="623" y="250"/>
                    <a:pt x="623" y="250"/>
                    <a:pt x="623" y="250"/>
                  </a:cubicBezTo>
                  <a:lnTo>
                    <a:pt x="624" y="249"/>
                  </a:lnTo>
                  <a:close/>
                  <a:moveTo>
                    <a:pt x="619" y="251"/>
                  </a:moveTo>
                  <a:cubicBezTo>
                    <a:pt x="619" y="252"/>
                    <a:pt x="619" y="252"/>
                    <a:pt x="619" y="252"/>
                  </a:cubicBezTo>
                  <a:lnTo>
                    <a:pt x="619" y="251"/>
                  </a:lnTo>
                  <a:close/>
                  <a:moveTo>
                    <a:pt x="615" y="253"/>
                  </a:moveTo>
                  <a:cubicBezTo>
                    <a:pt x="614" y="253"/>
                    <a:pt x="614" y="253"/>
                    <a:pt x="614" y="253"/>
                  </a:cubicBezTo>
                  <a:lnTo>
                    <a:pt x="615" y="253"/>
                  </a:lnTo>
                  <a:close/>
                  <a:moveTo>
                    <a:pt x="610" y="254"/>
                  </a:moveTo>
                  <a:cubicBezTo>
                    <a:pt x="609" y="255"/>
                    <a:pt x="609" y="255"/>
                    <a:pt x="609" y="255"/>
                  </a:cubicBezTo>
                  <a:lnTo>
                    <a:pt x="610" y="254"/>
                  </a:lnTo>
                  <a:close/>
                  <a:moveTo>
                    <a:pt x="605" y="256"/>
                  </a:moveTo>
                  <a:cubicBezTo>
                    <a:pt x="604" y="256"/>
                    <a:pt x="604" y="256"/>
                    <a:pt x="604" y="256"/>
                  </a:cubicBezTo>
                  <a:lnTo>
                    <a:pt x="605" y="256"/>
                  </a:lnTo>
                  <a:close/>
                  <a:moveTo>
                    <a:pt x="599" y="256"/>
                  </a:moveTo>
                  <a:cubicBezTo>
                    <a:pt x="598" y="256"/>
                    <a:pt x="598" y="256"/>
                    <a:pt x="598" y="256"/>
                  </a:cubicBezTo>
                  <a:lnTo>
                    <a:pt x="599" y="256"/>
                  </a:lnTo>
                  <a:close/>
                  <a:moveTo>
                    <a:pt x="594" y="257"/>
                  </a:moveTo>
                  <a:cubicBezTo>
                    <a:pt x="593" y="257"/>
                    <a:pt x="593" y="257"/>
                    <a:pt x="593" y="257"/>
                  </a:cubicBezTo>
                  <a:lnTo>
                    <a:pt x="594" y="257"/>
                  </a:lnTo>
                  <a:close/>
                  <a:moveTo>
                    <a:pt x="588" y="257"/>
                  </a:moveTo>
                  <a:cubicBezTo>
                    <a:pt x="588" y="257"/>
                    <a:pt x="588" y="257"/>
                    <a:pt x="588" y="257"/>
                  </a:cubicBezTo>
                  <a:cubicBezTo>
                    <a:pt x="587" y="257"/>
                    <a:pt x="587" y="257"/>
                    <a:pt x="587" y="257"/>
                  </a:cubicBezTo>
                  <a:cubicBezTo>
                    <a:pt x="587" y="257"/>
                    <a:pt x="588" y="257"/>
                    <a:pt x="588" y="257"/>
                  </a:cubicBezTo>
                  <a:close/>
                  <a:moveTo>
                    <a:pt x="584" y="257"/>
                  </a:moveTo>
                  <a:cubicBezTo>
                    <a:pt x="584" y="257"/>
                    <a:pt x="583" y="257"/>
                    <a:pt x="583" y="257"/>
                  </a:cubicBezTo>
                  <a:cubicBezTo>
                    <a:pt x="583" y="257"/>
                    <a:pt x="584" y="257"/>
                    <a:pt x="584" y="257"/>
                  </a:cubicBezTo>
                  <a:close/>
                  <a:moveTo>
                    <a:pt x="579" y="257"/>
                  </a:moveTo>
                  <a:cubicBezTo>
                    <a:pt x="578" y="257"/>
                    <a:pt x="578" y="257"/>
                    <a:pt x="578" y="257"/>
                  </a:cubicBezTo>
                  <a:lnTo>
                    <a:pt x="579" y="257"/>
                  </a:lnTo>
                  <a:close/>
                  <a:moveTo>
                    <a:pt x="574" y="256"/>
                  </a:moveTo>
                  <a:cubicBezTo>
                    <a:pt x="573" y="256"/>
                    <a:pt x="573" y="256"/>
                    <a:pt x="573" y="256"/>
                  </a:cubicBezTo>
                  <a:lnTo>
                    <a:pt x="574" y="256"/>
                  </a:lnTo>
                  <a:close/>
                  <a:moveTo>
                    <a:pt x="570" y="256"/>
                  </a:moveTo>
                  <a:cubicBezTo>
                    <a:pt x="570" y="256"/>
                    <a:pt x="569" y="255"/>
                    <a:pt x="569" y="255"/>
                  </a:cubicBezTo>
                  <a:cubicBezTo>
                    <a:pt x="569" y="255"/>
                    <a:pt x="570" y="256"/>
                    <a:pt x="570" y="256"/>
                  </a:cubicBezTo>
                  <a:close/>
                  <a:moveTo>
                    <a:pt x="566" y="255"/>
                  </a:moveTo>
                  <a:cubicBezTo>
                    <a:pt x="565" y="255"/>
                    <a:pt x="565" y="255"/>
                    <a:pt x="564" y="255"/>
                  </a:cubicBezTo>
                  <a:cubicBezTo>
                    <a:pt x="565" y="255"/>
                    <a:pt x="565" y="255"/>
                    <a:pt x="566" y="255"/>
                  </a:cubicBezTo>
                  <a:close/>
                  <a:moveTo>
                    <a:pt x="562" y="254"/>
                  </a:moveTo>
                  <a:cubicBezTo>
                    <a:pt x="561" y="254"/>
                    <a:pt x="561" y="254"/>
                    <a:pt x="560" y="254"/>
                  </a:cubicBezTo>
                  <a:cubicBezTo>
                    <a:pt x="561" y="254"/>
                    <a:pt x="561" y="254"/>
                    <a:pt x="562" y="254"/>
                  </a:cubicBezTo>
                  <a:close/>
                  <a:moveTo>
                    <a:pt x="556" y="253"/>
                  </a:moveTo>
                  <a:cubicBezTo>
                    <a:pt x="556" y="253"/>
                    <a:pt x="556" y="253"/>
                    <a:pt x="556" y="253"/>
                  </a:cubicBezTo>
                  <a:close/>
                  <a:moveTo>
                    <a:pt x="553" y="252"/>
                  </a:moveTo>
                  <a:cubicBezTo>
                    <a:pt x="552" y="251"/>
                    <a:pt x="552" y="251"/>
                    <a:pt x="551" y="251"/>
                  </a:cubicBezTo>
                  <a:cubicBezTo>
                    <a:pt x="552" y="251"/>
                    <a:pt x="552" y="251"/>
                    <a:pt x="553" y="252"/>
                  </a:cubicBezTo>
                  <a:close/>
                  <a:moveTo>
                    <a:pt x="549" y="250"/>
                  </a:moveTo>
                  <a:cubicBezTo>
                    <a:pt x="548" y="250"/>
                    <a:pt x="548" y="250"/>
                    <a:pt x="548" y="250"/>
                  </a:cubicBezTo>
                  <a:cubicBezTo>
                    <a:pt x="548" y="250"/>
                    <a:pt x="548" y="250"/>
                    <a:pt x="549" y="250"/>
                  </a:cubicBezTo>
                  <a:close/>
                  <a:moveTo>
                    <a:pt x="545" y="249"/>
                  </a:moveTo>
                  <a:cubicBezTo>
                    <a:pt x="545" y="249"/>
                    <a:pt x="544" y="248"/>
                    <a:pt x="544" y="248"/>
                  </a:cubicBezTo>
                  <a:cubicBezTo>
                    <a:pt x="544" y="248"/>
                    <a:pt x="545" y="249"/>
                    <a:pt x="545" y="249"/>
                  </a:cubicBezTo>
                  <a:close/>
                  <a:moveTo>
                    <a:pt x="541" y="247"/>
                  </a:moveTo>
                  <a:cubicBezTo>
                    <a:pt x="541" y="247"/>
                    <a:pt x="541" y="247"/>
                    <a:pt x="541" y="247"/>
                  </a:cubicBezTo>
                  <a:close/>
                  <a:moveTo>
                    <a:pt x="538" y="245"/>
                  </a:moveTo>
                  <a:cubicBezTo>
                    <a:pt x="537" y="244"/>
                    <a:pt x="537" y="244"/>
                    <a:pt x="537" y="244"/>
                  </a:cubicBezTo>
                  <a:lnTo>
                    <a:pt x="538" y="245"/>
                  </a:lnTo>
                  <a:close/>
                  <a:moveTo>
                    <a:pt x="535" y="243"/>
                  </a:moveTo>
                  <a:cubicBezTo>
                    <a:pt x="534" y="242"/>
                    <a:pt x="534" y="242"/>
                    <a:pt x="534" y="242"/>
                  </a:cubicBezTo>
                  <a:lnTo>
                    <a:pt x="535" y="243"/>
                  </a:lnTo>
                  <a:close/>
                  <a:moveTo>
                    <a:pt x="532" y="241"/>
                  </a:moveTo>
                  <a:cubicBezTo>
                    <a:pt x="531" y="240"/>
                    <a:pt x="531" y="240"/>
                    <a:pt x="531" y="240"/>
                  </a:cubicBezTo>
                  <a:lnTo>
                    <a:pt x="532" y="241"/>
                  </a:lnTo>
                  <a:close/>
                  <a:moveTo>
                    <a:pt x="529" y="239"/>
                  </a:moveTo>
                  <a:cubicBezTo>
                    <a:pt x="529" y="238"/>
                    <a:pt x="529" y="238"/>
                    <a:pt x="529" y="238"/>
                  </a:cubicBezTo>
                  <a:lnTo>
                    <a:pt x="529" y="239"/>
                  </a:lnTo>
                  <a:close/>
                  <a:moveTo>
                    <a:pt x="546" y="1340"/>
                  </a:moveTo>
                  <a:cubicBezTo>
                    <a:pt x="551" y="1321"/>
                    <a:pt x="542" y="1294"/>
                    <a:pt x="542" y="1273"/>
                  </a:cubicBezTo>
                  <a:cubicBezTo>
                    <a:pt x="542" y="1294"/>
                    <a:pt x="551" y="1321"/>
                    <a:pt x="546" y="1340"/>
                  </a:cubicBezTo>
                  <a:close/>
                  <a:moveTo>
                    <a:pt x="16" y="795"/>
                  </a:moveTo>
                  <a:cubicBezTo>
                    <a:pt x="16" y="795"/>
                    <a:pt x="16" y="795"/>
                    <a:pt x="16" y="795"/>
                  </a:cubicBezTo>
                  <a:cubicBezTo>
                    <a:pt x="17" y="795"/>
                    <a:pt x="17" y="795"/>
                    <a:pt x="18" y="794"/>
                  </a:cubicBezTo>
                  <a:cubicBezTo>
                    <a:pt x="17" y="795"/>
                    <a:pt x="17" y="795"/>
                    <a:pt x="16" y="795"/>
                  </a:cubicBezTo>
                  <a:close/>
                  <a:moveTo>
                    <a:pt x="30" y="790"/>
                  </a:moveTo>
                  <a:cubicBezTo>
                    <a:pt x="29" y="790"/>
                    <a:pt x="28" y="791"/>
                    <a:pt x="27" y="791"/>
                  </a:cubicBezTo>
                  <a:cubicBezTo>
                    <a:pt x="28" y="791"/>
                    <a:pt x="29" y="790"/>
                    <a:pt x="30" y="790"/>
                  </a:cubicBezTo>
                  <a:close/>
                  <a:moveTo>
                    <a:pt x="26" y="792"/>
                  </a:moveTo>
                  <a:cubicBezTo>
                    <a:pt x="26" y="792"/>
                    <a:pt x="25" y="792"/>
                    <a:pt x="24" y="793"/>
                  </a:cubicBezTo>
                  <a:cubicBezTo>
                    <a:pt x="25" y="792"/>
                    <a:pt x="26" y="792"/>
                    <a:pt x="26" y="792"/>
                  </a:cubicBezTo>
                  <a:close/>
                  <a:moveTo>
                    <a:pt x="24" y="793"/>
                  </a:moveTo>
                  <a:cubicBezTo>
                    <a:pt x="23" y="793"/>
                    <a:pt x="22" y="793"/>
                    <a:pt x="22" y="794"/>
                  </a:cubicBezTo>
                  <a:cubicBezTo>
                    <a:pt x="22" y="793"/>
                    <a:pt x="23" y="793"/>
                    <a:pt x="24" y="793"/>
                  </a:cubicBezTo>
                  <a:close/>
                  <a:moveTo>
                    <a:pt x="21" y="794"/>
                  </a:moveTo>
                  <a:cubicBezTo>
                    <a:pt x="20" y="794"/>
                    <a:pt x="19" y="794"/>
                    <a:pt x="18" y="794"/>
                  </a:cubicBezTo>
                  <a:cubicBezTo>
                    <a:pt x="19" y="794"/>
                    <a:pt x="20" y="794"/>
                    <a:pt x="21" y="794"/>
                  </a:cubicBezTo>
                  <a:close/>
                  <a:moveTo>
                    <a:pt x="33" y="788"/>
                  </a:moveTo>
                  <a:cubicBezTo>
                    <a:pt x="32" y="789"/>
                    <a:pt x="31" y="789"/>
                    <a:pt x="30" y="790"/>
                  </a:cubicBezTo>
                  <a:cubicBezTo>
                    <a:pt x="31" y="789"/>
                    <a:pt x="32" y="789"/>
                    <a:pt x="33" y="788"/>
                  </a:cubicBezTo>
                  <a:close/>
                  <a:moveTo>
                    <a:pt x="52" y="780"/>
                  </a:moveTo>
                  <a:cubicBezTo>
                    <a:pt x="52" y="780"/>
                    <a:pt x="52" y="780"/>
                    <a:pt x="52" y="780"/>
                  </a:cubicBezTo>
                  <a:close/>
                  <a:moveTo>
                    <a:pt x="49" y="781"/>
                  </a:moveTo>
                  <a:cubicBezTo>
                    <a:pt x="48" y="781"/>
                    <a:pt x="48" y="781"/>
                    <a:pt x="48" y="781"/>
                  </a:cubicBezTo>
                  <a:lnTo>
                    <a:pt x="49" y="781"/>
                  </a:lnTo>
                  <a:close/>
                  <a:moveTo>
                    <a:pt x="46" y="782"/>
                  </a:moveTo>
                  <a:cubicBezTo>
                    <a:pt x="45" y="782"/>
                    <a:pt x="45" y="782"/>
                    <a:pt x="45" y="782"/>
                  </a:cubicBezTo>
                  <a:lnTo>
                    <a:pt x="46" y="782"/>
                  </a:lnTo>
                  <a:close/>
                  <a:moveTo>
                    <a:pt x="42" y="783"/>
                  </a:moveTo>
                  <a:cubicBezTo>
                    <a:pt x="42" y="783"/>
                    <a:pt x="42" y="783"/>
                    <a:pt x="42" y="783"/>
                  </a:cubicBezTo>
                  <a:close/>
                  <a:moveTo>
                    <a:pt x="39" y="785"/>
                  </a:moveTo>
                  <a:cubicBezTo>
                    <a:pt x="38" y="785"/>
                    <a:pt x="38" y="785"/>
                    <a:pt x="38" y="785"/>
                  </a:cubicBezTo>
                  <a:lnTo>
                    <a:pt x="39" y="785"/>
                  </a:lnTo>
                  <a:close/>
                  <a:moveTo>
                    <a:pt x="36" y="786"/>
                  </a:moveTo>
                  <a:cubicBezTo>
                    <a:pt x="36" y="787"/>
                    <a:pt x="35" y="787"/>
                    <a:pt x="35" y="787"/>
                  </a:cubicBezTo>
                  <a:cubicBezTo>
                    <a:pt x="35" y="787"/>
                    <a:pt x="36" y="787"/>
                    <a:pt x="36" y="786"/>
                  </a:cubicBezTo>
                  <a:close/>
                  <a:moveTo>
                    <a:pt x="56" y="780"/>
                  </a:moveTo>
                  <a:cubicBezTo>
                    <a:pt x="55" y="780"/>
                    <a:pt x="55" y="780"/>
                    <a:pt x="55" y="780"/>
                  </a:cubicBezTo>
                  <a:lnTo>
                    <a:pt x="56" y="780"/>
                  </a:lnTo>
                  <a:close/>
                  <a:moveTo>
                    <a:pt x="60" y="780"/>
                  </a:moveTo>
                  <a:cubicBezTo>
                    <a:pt x="59" y="780"/>
                    <a:pt x="59" y="780"/>
                    <a:pt x="59" y="780"/>
                  </a:cubicBezTo>
                  <a:lnTo>
                    <a:pt x="60" y="780"/>
                  </a:lnTo>
                  <a:close/>
                  <a:moveTo>
                    <a:pt x="77" y="792"/>
                  </a:moveTo>
                  <a:cubicBezTo>
                    <a:pt x="76" y="790"/>
                    <a:pt x="75" y="789"/>
                    <a:pt x="74" y="788"/>
                  </a:cubicBezTo>
                  <a:cubicBezTo>
                    <a:pt x="75" y="789"/>
                    <a:pt x="76" y="790"/>
                    <a:pt x="77" y="792"/>
                  </a:cubicBezTo>
                  <a:close/>
                  <a:moveTo>
                    <a:pt x="87" y="806"/>
                  </a:moveTo>
                  <a:cubicBezTo>
                    <a:pt x="88" y="808"/>
                    <a:pt x="89" y="810"/>
                    <a:pt x="90" y="812"/>
                  </a:cubicBezTo>
                  <a:cubicBezTo>
                    <a:pt x="99" y="827"/>
                    <a:pt x="107" y="845"/>
                    <a:pt x="120" y="853"/>
                  </a:cubicBezTo>
                  <a:cubicBezTo>
                    <a:pt x="120" y="854"/>
                    <a:pt x="120" y="854"/>
                    <a:pt x="120" y="854"/>
                  </a:cubicBezTo>
                  <a:cubicBezTo>
                    <a:pt x="120" y="853"/>
                    <a:pt x="120" y="853"/>
                    <a:pt x="120" y="853"/>
                  </a:cubicBezTo>
                  <a:cubicBezTo>
                    <a:pt x="107" y="845"/>
                    <a:pt x="99" y="828"/>
                    <a:pt x="90" y="812"/>
                  </a:cubicBezTo>
                  <a:cubicBezTo>
                    <a:pt x="89" y="810"/>
                    <a:pt x="88" y="808"/>
                    <a:pt x="87" y="806"/>
                  </a:cubicBezTo>
                  <a:cubicBezTo>
                    <a:pt x="86" y="804"/>
                    <a:pt x="85" y="803"/>
                    <a:pt x="84" y="801"/>
                  </a:cubicBezTo>
                  <a:cubicBezTo>
                    <a:pt x="85" y="803"/>
                    <a:pt x="86" y="804"/>
                    <a:pt x="87" y="806"/>
                  </a:cubicBezTo>
                  <a:close/>
                  <a:moveTo>
                    <a:pt x="359" y="1262"/>
                  </a:moveTo>
                  <a:cubicBezTo>
                    <a:pt x="370" y="1289"/>
                    <a:pt x="389" y="1308"/>
                    <a:pt x="402" y="1332"/>
                  </a:cubicBezTo>
                  <a:cubicBezTo>
                    <a:pt x="389" y="1308"/>
                    <a:pt x="370" y="1289"/>
                    <a:pt x="359" y="1262"/>
                  </a:cubicBezTo>
                  <a:cubicBezTo>
                    <a:pt x="349" y="1237"/>
                    <a:pt x="348" y="1211"/>
                    <a:pt x="347" y="1184"/>
                  </a:cubicBezTo>
                  <a:cubicBezTo>
                    <a:pt x="348" y="1211"/>
                    <a:pt x="349" y="1237"/>
                    <a:pt x="359" y="1262"/>
                  </a:cubicBezTo>
                  <a:close/>
                  <a:moveTo>
                    <a:pt x="571" y="1538"/>
                  </a:moveTo>
                  <a:cubicBezTo>
                    <a:pt x="570" y="1539"/>
                    <a:pt x="568" y="1539"/>
                    <a:pt x="566" y="1539"/>
                  </a:cubicBezTo>
                  <a:cubicBezTo>
                    <a:pt x="568" y="1539"/>
                    <a:pt x="570" y="1539"/>
                    <a:pt x="571" y="1538"/>
                  </a:cubicBezTo>
                  <a:close/>
                  <a:moveTo>
                    <a:pt x="565" y="1539"/>
                  </a:moveTo>
                  <a:cubicBezTo>
                    <a:pt x="564" y="1540"/>
                    <a:pt x="562" y="1540"/>
                    <a:pt x="561" y="1540"/>
                  </a:cubicBezTo>
                  <a:cubicBezTo>
                    <a:pt x="562" y="1540"/>
                    <a:pt x="564" y="1540"/>
                    <a:pt x="565" y="1539"/>
                  </a:cubicBezTo>
                  <a:close/>
                  <a:moveTo>
                    <a:pt x="559" y="1541"/>
                  </a:moveTo>
                  <a:cubicBezTo>
                    <a:pt x="558" y="1541"/>
                    <a:pt x="558" y="1541"/>
                    <a:pt x="557" y="1541"/>
                  </a:cubicBezTo>
                  <a:cubicBezTo>
                    <a:pt x="558" y="1541"/>
                    <a:pt x="558" y="1541"/>
                    <a:pt x="559" y="1541"/>
                  </a:cubicBezTo>
                  <a:close/>
                  <a:moveTo>
                    <a:pt x="552" y="1542"/>
                  </a:moveTo>
                  <a:cubicBezTo>
                    <a:pt x="552" y="1542"/>
                    <a:pt x="552" y="1542"/>
                    <a:pt x="552" y="1542"/>
                  </a:cubicBezTo>
                  <a:close/>
                  <a:moveTo>
                    <a:pt x="548" y="1542"/>
                  </a:moveTo>
                  <a:cubicBezTo>
                    <a:pt x="548" y="1542"/>
                    <a:pt x="548" y="1542"/>
                    <a:pt x="548" y="1542"/>
                  </a:cubicBezTo>
                  <a:close/>
                  <a:moveTo>
                    <a:pt x="545" y="1543"/>
                  </a:moveTo>
                  <a:cubicBezTo>
                    <a:pt x="544" y="1543"/>
                    <a:pt x="544" y="1543"/>
                    <a:pt x="544" y="1543"/>
                  </a:cubicBezTo>
                  <a:lnTo>
                    <a:pt x="545" y="1543"/>
                  </a:lnTo>
                  <a:close/>
                  <a:moveTo>
                    <a:pt x="541" y="1543"/>
                  </a:moveTo>
                  <a:cubicBezTo>
                    <a:pt x="541" y="1543"/>
                    <a:pt x="541" y="1543"/>
                    <a:pt x="541" y="1543"/>
                  </a:cubicBezTo>
                  <a:close/>
                  <a:moveTo>
                    <a:pt x="538" y="1543"/>
                  </a:moveTo>
                  <a:cubicBezTo>
                    <a:pt x="538" y="1543"/>
                    <a:pt x="538" y="1543"/>
                    <a:pt x="538" y="1543"/>
                  </a:cubicBezTo>
                  <a:cubicBezTo>
                    <a:pt x="538" y="1543"/>
                    <a:pt x="538" y="1543"/>
                    <a:pt x="538" y="1543"/>
                  </a:cubicBezTo>
                  <a:close/>
                  <a:moveTo>
                    <a:pt x="536" y="1543"/>
                  </a:moveTo>
                  <a:cubicBezTo>
                    <a:pt x="536" y="1543"/>
                    <a:pt x="536" y="1543"/>
                    <a:pt x="536" y="1543"/>
                  </a:cubicBezTo>
                  <a:close/>
                  <a:moveTo>
                    <a:pt x="534" y="1543"/>
                  </a:moveTo>
                  <a:cubicBezTo>
                    <a:pt x="533" y="1543"/>
                    <a:pt x="533" y="1543"/>
                    <a:pt x="533" y="1543"/>
                  </a:cubicBezTo>
                  <a:lnTo>
                    <a:pt x="534" y="1543"/>
                  </a:lnTo>
                  <a:close/>
                  <a:moveTo>
                    <a:pt x="532" y="1543"/>
                  </a:moveTo>
                  <a:cubicBezTo>
                    <a:pt x="531" y="1543"/>
                    <a:pt x="531" y="1543"/>
                    <a:pt x="531" y="1543"/>
                  </a:cubicBezTo>
                  <a:lnTo>
                    <a:pt x="532" y="1543"/>
                  </a:lnTo>
                  <a:close/>
                  <a:moveTo>
                    <a:pt x="530" y="1542"/>
                  </a:moveTo>
                  <a:cubicBezTo>
                    <a:pt x="530" y="1542"/>
                    <a:pt x="530" y="1542"/>
                    <a:pt x="530" y="1542"/>
                  </a:cubicBezTo>
                  <a:close/>
                  <a:moveTo>
                    <a:pt x="528" y="1542"/>
                  </a:moveTo>
                  <a:cubicBezTo>
                    <a:pt x="528" y="1541"/>
                    <a:pt x="528" y="1541"/>
                    <a:pt x="528" y="1541"/>
                  </a:cubicBezTo>
                  <a:lnTo>
                    <a:pt x="528" y="1542"/>
                  </a:lnTo>
                  <a:close/>
                  <a:moveTo>
                    <a:pt x="524" y="1539"/>
                  </a:moveTo>
                  <a:cubicBezTo>
                    <a:pt x="524" y="1539"/>
                    <a:pt x="524" y="1539"/>
                    <a:pt x="524" y="1539"/>
                  </a:cubicBezTo>
                  <a:close/>
                  <a:moveTo>
                    <a:pt x="523" y="1538"/>
                  </a:moveTo>
                  <a:cubicBezTo>
                    <a:pt x="522" y="1538"/>
                    <a:pt x="522" y="1538"/>
                    <a:pt x="522" y="1538"/>
                  </a:cubicBezTo>
                  <a:lnTo>
                    <a:pt x="523" y="1538"/>
                  </a:lnTo>
                  <a:close/>
                  <a:moveTo>
                    <a:pt x="521" y="1537"/>
                  </a:moveTo>
                  <a:cubicBezTo>
                    <a:pt x="520" y="1536"/>
                    <a:pt x="520" y="1536"/>
                    <a:pt x="520" y="1536"/>
                  </a:cubicBezTo>
                  <a:lnTo>
                    <a:pt x="521" y="1537"/>
                  </a:lnTo>
                  <a:close/>
                  <a:moveTo>
                    <a:pt x="519" y="1535"/>
                  </a:moveTo>
                  <a:cubicBezTo>
                    <a:pt x="518" y="1535"/>
                    <a:pt x="518" y="1535"/>
                    <a:pt x="518" y="1535"/>
                  </a:cubicBezTo>
                  <a:lnTo>
                    <a:pt x="519" y="1535"/>
                  </a:lnTo>
                  <a:close/>
                  <a:moveTo>
                    <a:pt x="515" y="1530"/>
                  </a:moveTo>
                  <a:cubicBezTo>
                    <a:pt x="514" y="1530"/>
                    <a:pt x="514" y="1530"/>
                    <a:pt x="514" y="1530"/>
                  </a:cubicBezTo>
                  <a:lnTo>
                    <a:pt x="515" y="1530"/>
                  </a:lnTo>
                  <a:close/>
                  <a:moveTo>
                    <a:pt x="513" y="1528"/>
                  </a:moveTo>
                  <a:cubicBezTo>
                    <a:pt x="512" y="1527"/>
                    <a:pt x="512" y="1527"/>
                    <a:pt x="512" y="1527"/>
                  </a:cubicBezTo>
                  <a:lnTo>
                    <a:pt x="513" y="1528"/>
                  </a:lnTo>
                  <a:close/>
                  <a:moveTo>
                    <a:pt x="511" y="1525"/>
                  </a:moveTo>
                  <a:cubicBezTo>
                    <a:pt x="510" y="1524"/>
                    <a:pt x="510" y="1524"/>
                    <a:pt x="510" y="1524"/>
                  </a:cubicBezTo>
                  <a:lnTo>
                    <a:pt x="511" y="1525"/>
                  </a:lnTo>
                  <a:close/>
                  <a:moveTo>
                    <a:pt x="508" y="1522"/>
                  </a:moveTo>
                  <a:cubicBezTo>
                    <a:pt x="508" y="1521"/>
                    <a:pt x="508" y="1521"/>
                    <a:pt x="508" y="1521"/>
                  </a:cubicBezTo>
                  <a:lnTo>
                    <a:pt x="508" y="1522"/>
                  </a:lnTo>
                  <a:close/>
                  <a:moveTo>
                    <a:pt x="555" y="919"/>
                  </a:moveTo>
                  <a:cubicBezTo>
                    <a:pt x="552" y="913"/>
                    <a:pt x="550" y="906"/>
                    <a:pt x="549" y="899"/>
                  </a:cubicBezTo>
                  <a:cubicBezTo>
                    <a:pt x="550" y="906"/>
                    <a:pt x="552" y="913"/>
                    <a:pt x="555" y="919"/>
                  </a:cubicBezTo>
                  <a:cubicBezTo>
                    <a:pt x="563" y="938"/>
                    <a:pt x="569" y="937"/>
                    <a:pt x="583" y="939"/>
                  </a:cubicBezTo>
                  <a:cubicBezTo>
                    <a:pt x="569" y="937"/>
                    <a:pt x="563" y="938"/>
                    <a:pt x="555" y="919"/>
                  </a:cubicBezTo>
                  <a:close/>
                  <a:moveTo>
                    <a:pt x="439" y="1428"/>
                  </a:moveTo>
                  <a:cubicBezTo>
                    <a:pt x="422" y="1405"/>
                    <a:pt x="418" y="1388"/>
                    <a:pt x="411" y="1358"/>
                  </a:cubicBezTo>
                  <a:cubicBezTo>
                    <a:pt x="418" y="1388"/>
                    <a:pt x="422" y="1405"/>
                    <a:pt x="439" y="1428"/>
                  </a:cubicBezTo>
                  <a:close/>
                  <a:moveTo>
                    <a:pt x="383" y="798"/>
                  </a:moveTo>
                  <a:cubicBezTo>
                    <a:pt x="396" y="803"/>
                    <a:pt x="409" y="808"/>
                    <a:pt x="421" y="812"/>
                  </a:cubicBezTo>
                  <a:cubicBezTo>
                    <a:pt x="409" y="808"/>
                    <a:pt x="396" y="803"/>
                    <a:pt x="383" y="798"/>
                  </a:cubicBezTo>
                  <a:close/>
                  <a:moveTo>
                    <a:pt x="312" y="791"/>
                  </a:moveTo>
                  <a:cubicBezTo>
                    <a:pt x="313" y="791"/>
                    <a:pt x="314" y="791"/>
                    <a:pt x="315" y="791"/>
                  </a:cubicBezTo>
                  <a:cubicBezTo>
                    <a:pt x="314" y="791"/>
                    <a:pt x="313" y="791"/>
                    <a:pt x="312" y="791"/>
                  </a:cubicBezTo>
                  <a:close/>
                  <a:moveTo>
                    <a:pt x="318" y="790"/>
                  </a:moveTo>
                  <a:cubicBezTo>
                    <a:pt x="319" y="790"/>
                    <a:pt x="320" y="790"/>
                    <a:pt x="321" y="790"/>
                  </a:cubicBezTo>
                  <a:cubicBezTo>
                    <a:pt x="320" y="790"/>
                    <a:pt x="319" y="790"/>
                    <a:pt x="318" y="790"/>
                  </a:cubicBezTo>
                  <a:close/>
                  <a:moveTo>
                    <a:pt x="324" y="790"/>
                  </a:moveTo>
                  <a:cubicBezTo>
                    <a:pt x="325" y="789"/>
                    <a:pt x="327" y="789"/>
                    <a:pt x="328" y="789"/>
                  </a:cubicBezTo>
                  <a:cubicBezTo>
                    <a:pt x="327" y="789"/>
                    <a:pt x="325" y="789"/>
                    <a:pt x="324" y="790"/>
                  </a:cubicBezTo>
                  <a:close/>
                  <a:moveTo>
                    <a:pt x="331" y="789"/>
                  </a:moveTo>
                  <a:cubicBezTo>
                    <a:pt x="332" y="789"/>
                    <a:pt x="333" y="789"/>
                    <a:pt x="334" y="789"/>
                  </a:cubicBezTo>
                  <a:cubicBezTo>
                    <a:pt x="334" y="789"/>
                    <a:pt x="334" y="789"/>
                    <a:pt x="335" y="789"/>
                  </a:cubicBezTo>
                  <a:cubicBezTo>
                    <a:pt x="333" y="789"/>
                    <a:pt x="332" y="789"/>
                    <a:pt x="331" y="789"/>
                  </a:cubicBezTo>
                  <a:close/>
                  <a:moveTo>
                    <a:pt x="301" y="795"/>
                  </a:moveTo>
                  <a:cubicBezTo>
                    <a:pt x="302" y="794"/>
                    <a:pt x="303" y="794"/>
                    <a:pt x="304" y="794"/>
                  </a:cubicBezTo>
                  <a:cubicBezTo>
                    <a:pt x="303" y="794"/>
                    <a:pt x="302" y="794"/>
                    <a:pt x="301" y="795"/>
                  </a:cubicBezTo>
                  <a:close/>
                  <a:moveTo>
                    <a:pt x="306" y="793"/>
                  </a:moveTo>
                  <a:cubicBezTo>
                    <a:pt x="307" y="793"/>
                    <a:pt x="309" y="792"/>
                    <a:pt x="310" y="792"/>
                  </a:cubicBezTo>
                  <a:cubicBezTo>
                    <a:pt x="309" y="792"/>
                    <a:pt x="307" y="793"/>
                    <a:pt x="306" y="793"/>
                  </a:cubicBezTo>
                  <a:close/>
                  <a:moveTo>
                    <a:pt x="295" y="797"/>
                  </a:moveTo>
                  <a:cubicBezTo>
                    <a:pt x="296" y="797"/>
                    <a:pt x="297" y="796"/>
                    <a:pt x="298" y="796"/>
                  </a:cubicBezTo>
                  <a:cubicBezTo>
                    <a:pt x="297" y="796"/>
                    <a:pt x="296" y="797"/>
                    <a:pt x="295" y="797"/>
                  </a:cubicBezTo>
                  <a:close/>
                  <a:moveTo>
                    <a:pt x="288" y="801"/>
                  </a:moveTo>
                  <a:cubicBezTo>
                    <a:pt x="287" y="801"/>
                    <a:pt x="286" y="802"/>
                    <a:pt x="286" y="803"/>
                  </a:cubicBezTo>
                  <a:cubicBezTo>
                    <a:pt x="286" y="802"/>
                    <a:pt x="287" y="801"/>
                    <a:pt x="288" y="801"/>
                  </a:cubicBezTo>
                  <a:cubicBezTo>
                    <a:pt x="290" y="800"/>
                    <a:pt x="291" y="799"/>
                    <a:pt x="293" y="798"/>
                  </a:cubicBezTo>
                  <a:cubicBezTo>
                    <a:pt x="291" y="799"/>
                    <a:pt x="290" y="800"/>
                    <a:pt x="288" y="801"/>
                  </a:cubicBezTo>
                  <a:close/>
                  <a:moveTo>
                    <a:pt x="267" y="817"/>
                  </a:moveTo>
                  <a:cubicBezTo>
                    <a:pt x="267" y="817"/>
                    <a:pt x="268" y="817"/>
                    <a:pt x="269" y="817"/>
                  </a:cubicBezTo>
                  <a:cubicBezTo>
                    <a:pt x="268" y="817"/>
                    <a:pt x="267" y="817"/>
                    <a:pt x="267" y="817"/>
                  </a:cubicBezTo>
                  <a:close/>
                  <a:moveTo>
                    <a:pt x="271" y="817"/>
                  </a:moveTo>
                  <a:cubicBezTo>
                    <a:pt x="271" y="817"/>
                    <a:pt x="272" y="817"/>
                    <a:pt x="273" y="817"/>
                  </a:cubicBezTo>
                  <a:cubicBezTo>
                    <a:pt x="272" y="817"/>
                    <a:pt x="271" y="817"/>
                    <a:pt x="271" y="817"/>
                  </a:cubicBezTo>
                  <a:close/>
                  <a:moveTo>
                    <a:pt x="275" y="817"/>
                  </a:moveTo>
                  <a:cubicBezTo>
                    <a:pt x="275" y="816"/>
                    <a:pt x="276" y="816"/>
                    <a:pt x="276" y="816"/>
                  </a:cubicBezTo>
                  <a:cubicBezTo>
                    <a:pt x="276" y="816"/>
                    <a:pt x="275" y="816"/>
                    <a:pt x="275" y="817"/>
                  </a:cubicBezTo>
                  <a:close/>
                  <a:moveTo>
                    <a:pt x="262" y="817"/>
                  </a:moveTo>
                  <a:cubicBezTo>
                    <a:pt x="263" y="818"/>
                    <a:pt x="263" y="818"/>
                    <a:pt x="264" y="818"/>
                  </a:cubicBezTo>
                  <a:cubicBezTo>
                    <a:pt x="263" y="818"/>
                    <a:pt x="263" y="818"/>
                    <a:pt x="262" y="817"/>
                  </a:cubicBezTo>
                  <a:close/>
                  <a:moveTo>
                    <a:pt x="253" y="817"/>
                  </a:moveTo>
                  <a:cubicBezTo>
                    <a:pt x="254" y="817"/>
                    <a:pt x="255" y="817"/>
                    <a:pt x="256" y="817"/>
                  </a:cubicBezTo>
                  <a:cubicBezTo>
                    <a:pt x="255" y="817"/>
                    <a:pt x="254" y="817"/>
                    <a:pt x="253" y="817"/>
                  </a:cubicBezTo>
                  <a:close/>
                  <a:moveTo>
                    <a:pt x="257" y="817"/>
                  </a:moveTo>
                  <a:cubicBezTo>
                    <a:pt x="258" y="817"/>
                    <a:pt x="259" y="817"/>
                    <a:pt x="260" y="817"/>
                  </a:cubicBezTo>
                  <a:cubicBezTo>
                    <a:pt x="259" y="817"/>
                    <a:pt x="258" y="817"/>
                    <a:pt x="257" y="817"/>
                  </a:cubicBezTo>
                  <a:close/>
                  <a:moveTo>
                    <a:pt x="249" y="816"/>
                  </a:moveTo>
                  <a:cubicBezTo>
                    <a:pt x="250" y="817"/>
                    <a:pt x="251" y="817"/>
                    <a:pt x="252" y="817"/>
                  </a:cubicBezTo>
                  <a:cubicBezTo>
                    <a:pt x="251" y="817"/>
                    <a:pt x="250" y="817"/>
                    <a:pt x="249" y="816"/>
                  </a:cubicBezTo>
                  <a:close/>
                  <a:moveTo>
                    <a:pt x="238" y="880"/>
                  </a:moveTo>
                  <a:cubicBezTo>
                    <a:pt x="237" y="879"/>
                    <a:pt x="237" y="879"/>
                    <a:pt x="237" y="879"/>
                  </a:cubicBezTo>
                  <a:lnTo>
                    <a:pt x="238" y="880"/>
                  </a:lnTo>
                  <a:close/>
                  <a:moveTo>
                    <a:pt x="236" y="877"/>
                  </a:moveTo>
                  <a:cubicBezTo>
                    <a:pt x="235" y="876"/>
                    <a:pt x="235" y="876"/>
                    <a:pt x="234" y="876"/>
                  </a:cubicBezTo>
                  <a:cubicBezTo>
                    <a:pt x="235" y="876"/>
                    <a:pt x="235" y="876"/>
                    <a:pt x="236" y="877"/>
                  </a:cubicBezTo>
                  <a:close/>
                  <a:moveTo>
                    <a:pt x="233" y="874"/>
                  </a:moveTo>
                  <a:cubicBezTo>
                    <a:pt x="232" y="874"/>
                    <a:pt x="232" y="873"/>
                    <a:pt x="231" y="873"/>
                  </a:cubicBezTo>
                  <a:cubicBezTo>
                    <a:pt x="232" y="873"/>
                    <a:pt x="232" y="874"/>
                    <a:pt x="233" y="874"/>
                  </a:cubicBezTo>
                  <a:close/>
                  <a:moveTo>
                    <a:pt x="229" y="872"/>
                  </a:moveTo>
                  <a:cubicBezTo>
                    <a:pt x="229" y="871"/>
                    <a:pt x="229" y="871"/>
                    <a:pt x="228" y="871"/>
                  </a:cubicBezTo>
                  <a:cubicBezTo>
                    <a:pt x="229" y="871"/>
                    <a:pt x="229" y="871"/>
                    <a:pt x="229" y="872"/>
                  </a:cubicBezTo>
                  <a:close/>
                  <a:moveTo>
                    <a:pt x="226" y="869"/>
                  </a:moveTo>
                  <a:cubicBezTo>
                    <a:pt x="225" y="869"/>
                    <a:pt x="225" y="869"/>
                    <a:pt x="225" y="869"/>
                  </a:cubicBezTo>
                  <a:lnTo>
                    <a:pt x="226" y="869"/>
                  </a:lnTo>
                  <a:close/>
                  <a:moveTo>
                    <a:pt x="218" y="866"/>
                  </a:moveTo>
                  <a:cubicBezTo>
                    <a:pt x="217" y="865"/>
                    <a:pt x="217" y="865"/>
                    <a:pt x="217" y="865"/>
                  </a:cubicBezTo>
                  <a:lnTo>
                    <a:pt x="218" y="866"/>
                  </a:lnTo>
                  <a:close/>
                  <a:moveTo>
                    <a:pt x="215" y="864"/>
                  </a:moveTo>
                  <a:cubicBezTo>
                    <a:pt x="214" y="864"/>
                    <a:pt x="214" y="864"/>
                    <a:pt x="214" y="864"/>
                  </a:cubicBezTo>
                  <a:cubicBezTo>
                    <a:pt x="214" y="864"/>
                    <a:pt x="214" y="864"/>
                    <a:pt x="215" y="864"/>
                  </a:cubicBezTo>
                  <a:close/>
                  <a:moveTo>
                    <a:pt x="211" y="863"/>
                  </a:moveTo>
                  <a:cubicBezTo>
                    <a:pt x="211" y="863"/>
                    <a:pt x="210" y="863"/>
                    <a:pt x="210" y="863"/>
                  </a:cubicBezTo>
                  <a:cubicBezTo>
                    <a:pt x="210" y="863"/>
                    <a:pt x="211" y="863"/>
                    <a:pt x="211" y="863"/>
                  </a:cubicBezTo>
                  <a:close/>
                  <a:moveTo>
                    <a:pt x="208" y="863"/>
                  </a:moveTo>
                  <a:cubicBezTo>
                    <a:pt x="207" y="863"/>
                    <a:pt x="207" y="863"/>
                    <a:pt x="206" y="863"/>
                  </a:cubicBezTo>
                  <a:cubicBezTo>
                    <a:pt x="207" y="863"/>
                    <a:pt x="207" y="863"/>
                    <a:pt x="208" y="863"/>
                  </a:cubicBezTo>
                  <a:close/>
                  <a:moveTo>
                    <a:pt x="204" y="862"/>
                  </a:moveTo>
                  <a:cubicBezTo>
                    <a:pt x="203" y="862"/>
                    <a:pt x="203" y="862"/>
                    <a:pt x="203" y="862"/>
                  </a:cubicBezTo>
                  <a:lnTo>
                    <a:pt x="204" y="862"/>
                  </a:lnTo>
                  <a:close/>
                  <a:moveTo>
                    <a:pt x="195" y="862"/>
                  </a:moveTo>
                  <a:cubicBezTo>
                    <a:pt x="195" y="862"/>
                    <a:pt x="194" y="862"/>
                    <a:pt x="194" y="862"/>
                  </a:cubicBezTo>
                  <a:cubicBezTo>
                    <a:pt x="194" y="862"/>
                    <a:pt x="195" y="862"/>
                    <a:pt x="195" y="862"/>
                  </a:cubicBezTo>
                  <a:close/>
                  <a:moveTo>
                    <a:pt x="191" y="862"/>
                  </a:moveTo>
                  <a:cubicBezTo>
                    <a:pt x="189" y="862"/>
                    <a:pt x="186" y="862"/>
                    <a:pt x="183" y="862"/>
                  </a:cubicBezTo>
                  <a:cubicBezTo>
                    <a:pt x="186" y="862"/>
                    <a:pt x="189" y="862"/>
                    <a:pt x="191" y="862"/>
                  </a:cubicBezTo>
                  <a:close/>
                  <a:moveTo>
                    <a:pt x="183" y="862"/>
                  </a:moveTo>
                  <a:cubicBezTo>
                    <a:pt x="180" y="862"/>
                    <a:pt x="177" y="862"/>
                    <a:pt x="174" y="862"/>
                  </a:cubicBezTo>
                  <a:cubicBezTo>
                    <a:pt x="177" y="862"/>
                    <a:pt x="180" y="862"/>
                    <a:pt x="183" y="862"/>
                  </a:cubicBezTo>
                  <a:close/>
                  <a:moveTo>
                    <a:pt x="166" y="863"/>
                  </a:moveTo>
                  <a:cubicBezTo>
                    <a:pt x="165" y="863"/>
                    <a:pt x="165" y="863"/>
                    <a:pt x="165" y="863"/>
                  </a:cubicBezTo>
                  <a:lnTo>
                    <a:pt x="166" y="863"/>
                  </a:lnTo>
                  <a:close/>
                  <a:moveTo>
                    <a:pt x="157" y="863"/>
                  </a:moveTo>
                  <a:cubicBezTo>
                    <a:pt x="157" y="863"/>
                    <a:pt x="157" y="863"/>
                    <a:pt x="157" y="863"/>
                  </a:cubicBezTo>
                  <a:cubicBezTo>
                    <a:pt x="156" y="863"/>
                    <a:pt x="156" y="863"/>
                    <a:pt x="155" y="863"/>
                  </a:cubicBezTo>
                  <a:cubicBezTo>
                    <a:pt x="156" y="863"/>
                    <a:pt x="156" y="863"/>
                    <a:pt x="157" y="863"/>
                  </a:cubicBezTo>
                  <a:close/>
                  <a:moveTo>
                    <a:pt x="153" y="863"/>
                  </a:moveTo>
                  <a:cubicBezTo>
                    <a:pt x="152" y="863"/>
                    <a:pt x="151" y="863"/>
                    <a:pt x="151" y="863"/>
                  </a:cubicBezTo>
                  <a:cubicBezTo>
                    <a:pt x="151" y="863"/>
                    <a:pt x="152" y="863"/>
                    <a:pt x="153" y="863"/>
                  </a:cubicBezTo>
                  <a:close/>
                  <a:moveTo>
                    <a:pt x="148" y="863"/>
                  </a:moveTo>
                  <a:cubicBezTo>
                    <a:pt x="147" y="863"/>
                    <a:pt x="147" y="863"/>
                    <a:pt x="146" y="862"/>
                  </a:cubicBezTo>
                  <a:cubicBezTo>
                    <a:pt x="147" y="863"/>
                    <a:pt x="147" y="863"/>
                    <a:pt x="148" y="863"/>
                  </a:cubicBezTo>
                  <a:close/>
                  <a:moveTo>
                    <a:pt x="143" y="862"/>
                  </a:moveTo>
                  <a:cubicBezTo>
                    <a:pt x="143" y="862"/>
                    <a:pt x="142" y="862"/>
                    <a:pt x="142" y="862"/>
                  </a:cubicBezTo>
                  <a:cubicBezTo>
                    <a:pt x="142" y="862"/>
                    <a:pt x="143" y="862"/>
                    <a:pt x="143" y="862"/>
                  </a:cubicBezTo>
                  <a:close/>
                  <a:moveTo>
                    <a:pt x="137" y="861"/>
                  </a:moveTo>
                  <a:cubicBezTo>
                    <a:pt x="137" y="861"/>
                    <a:pt x="137" y="861"/>
                    <a:pt x="136" y="861"/>
                  </a:cubicBezTo>
                  <a:cubicBezTo>
                    <a:pt x="137" y="861"/>
                    <a:pt x="137" y="861"/>
                    <a:pt x="137" y="861"/>
                  </a:cubicBezTo>
                  <a:close/>
                  <a:moveTo>
                    <a:pt x="133" y="860"/>
                  </a:moveTo>
                  <a:cubicBezTo>
                    <a:pt x="133" y="860"/>
                    <a:pt x="132" y="860"/>
                    <a:pt x="132" y="860"/>
                  </a:cubicBezTo>
                  <a:cubicBezTo>
                    <a:pt x="132" y="860"/>
                    <a:pt x="133" y="860"/>
                    <a:pt x="133" y="860"/>
                  </a:cubicBezTo>
                  <a:close/>
                  <a:moveTo>
                    <a:pt x="129" y="859"/>
                  </a:moveTo>
                  <a:cubicBezTo>
                    <a:pt x="128" y="858"/>
                    <a:pt x="128" y="858"/>
                    <a:pt x="127" y="858"/>
                  </a:cubicBezTo>
                  <a:cubicBezTo>
                    <a:pt x="128" y="858"/>
                    <a:pt x="128" y="858"/>
                    <a:pt x="129" y="859"/>
                  </a:cubicBezTo>
                  <a:close/>
                  <a:moveTo>
                    <a:pt x="125" y="857"/>
                  </a:moveTo>
                  <a:cubicBezTo>
                    <a:pt x="124" y="856"/>
                    <a:pt x="124" y="856"/>
                    <a:pt x="123" y="856"/>
                  </a:cubicBezTo>
                  <a:cubicBezTo>
                    <a:pt x="124" y="856"/>
                    <a:pt x="124" y="856"/>
                    <a:pt x="125" y="857"/>
                  </a:cubicBezTo>
                  <a:close/>
                  <a:moveTo>
                    <a:pt x="103" y="681"/>
                  </a:moveTo>
                  <a:cubicBezTo>
                    <a:pt x="109" y="688"/>
                    <a:pt x="119" y="692"/>
                    <a:pt x="124" y="698"/>
                  </a:cubicBezTo>
                  <a:cubicBezTo>
                    <a:pt x="119" y="692"/>
                    <a:pt x="109" y="688"/>
                    <a:pt x="103" y="681"/>
                  </a:cubicBezTo>
                  <a:close/>
                  <a:moveTo>
                    <a:pt x="87" y="645"/>
                  </a:moveTo>
                  <a:cubicBezTo>
                    <a:pt x="88" y="635"/>
                    <a:pt x="92" y="626"/>
                    <a:pt x="105" y="619"/>
                  </a:cubicBezTo>
                  <a:cubicBezTo>
                    <a:pt x="107" y="619"/>
                    <a:pt x="108" y="618"/>
                    <a:pt x="110" y="617"/>
                  </a:cubicBezTo>
                  <a:cubicBezTo>
                    <a:pt x="108" y="618"/>
                    <a:pt x="107" y="619"/>
                    <a:pt x="105" y="619"/>
                  </a:cubicBezTo>
                  <a:cubicBezTo>
                    <a:pt x="92" y="626"/>
                    <a:pt x="88" y="635"/>
                    <a:pt x="87" y="645"/>
                  </a:cubicBezTo>
                  <a:close/>
                  <a:moveTo>
                    <a:pt x="122" y="615"/>
                  </a:moveTo>
                  <a:cubicBezTo>
                    <a:pt x="121" y="615"/>
                    <a:pt x="121" y="615"/>
                    <a:pt x="120" y="615"/>
                  </a:cubicBezTo>
                  <a:cubicBezTo>
                    <a:pt x="121" y="615"/>
                    <a:pt x="121" y="615"/>
                    <a:pt x="122" y="615"/>
                  </a:cubicBezTo>
                  <a:close/>
                  <a:moveTo>
                    <a:pt x="118" y="615"/>
                  </a:moveTo>
                  <a:cubicBezTo>
                    <a:pt x="117" y="615"/>
                    <a:pt x="117" y="615"/>
                    <a:pt x="116" y="615"/>
                  </a:cubicBezTo>
                  <a:cubicBezTo>
                    <a:pt x="117" y="615"/>
                    <a:pt x="117" y="615"/>
                    <a:pt x="118" y="615"/>
                  </a:cubicBezTo>
                  <a:close/>
                  <a:moveTo>
                    <a:pt x="114" y="616"/>
                  </a:moveTo>
                  <a:cubicBezTo>
                    <a:pt x="113" y="616"/>
                    <a:pt x="112" y="616"/>
                    <a:pt x="111" y="617"/>
                  </a:cubicBezTo>
                  <a:cubicBezTo>
                    <a:pt x="112" y="616"/>
                    <a:pt x="113" y="616"/>
                    <a:pt x="114" y="616"/>
                  </a:cubicBezTo>
                  <a:close/>
                  <a:moveTo>
                    <a:pt x="164" y="629"/>
                  </a:moveTo>
                  <a:cubicBezTo>
                    <a:pt x="163" y="629"/>
                    <a:pt x="161" y="628"/>
                    <a:pt x="160" y="628"/>
                  </a:cubicBezTo>
                  <a:cubicBezTo>
                    <a:pt x="161" y="628"/>
                    <a:pt x="163" y="629"/>
                    <a:pt x="164" y="629"/>
                  </a:cubicBezTo>
                  <a:close/>
                  <a:moveTo>
                    <a:pt x="159" y="628"/>
                  </a:moveTo>
                  <a:cubicBezTo>
                    <a:pt x="158" y="627"/>
                    <a:pt x="157" y="627"/>
                    <a:pt x="156" y="627"/>
                  </a:cubicBezTo>
                  <a:cubicBezTo>
                    <a:pt x="157" y="627"/>
                    <a:pt x="158" y="627"/>
                    <a:pt x="159" y="628"/>
                  </a:cubicBezTo>
                  <a:close/>
                  <a:moveTo>
                    <a:pt x="156" y="627"/>
                  </a:moveTo>
                  <a:cubicBezTo>
                    <a:pt x="154" y="626"/>
                    <a:pt x="153" y="626"/>
                    <a:pt x="152" y="625"/>
                  </a:cubicBezTo>
                  <a:cubicBezTo>
                    <a:pt x="153" y="626"/>
                    <a:pt x="154" y="626"/>
                    <a:pt x="156" y="627"/>
                  </a:cubicBezTo>
                  <a:close/>
                  <a:moveTo>
                    <a:pt x="152" y="625"/>
                  </a:moveTo>
                  <a:cubicBezTo>
                    <a:pt x="151" y="625"/>
                    <a:pt x="150" y="624"/>
                    <a:pt x="149" y="624"/>
                  </a:cubicBezTo>
                  <a:cubicBezTo>
                    <a:pt x="150" y="624"/>
                    <a:pt x="151" y="625"/>
                    <a:pt x="152" y="625"/>
                  </a:cubicBezTo>
                  <a:close/>
                  <a:moveTo>
                    <a:pt x="148" y="623"/>
                  </a:moveTo>
                  <a:cubicBezTo>
                    <a:pt x="147" y="623"/>
                    <a:pt x="146" y="623"/>
                    <a:pt x="146" y="622"/>
                  </a:cubicBezTo>
                  <a:cubicBezTo>
                    <a:pt x="146" y="623"/>
                    <a:pt x="147" y="623"/>
                    <a:pt x="148" y="623"/>
                  </a:cubicBezTo>
                  <a:close/>
                  <a:moveTo>
                    <a:pt x="145" y="622"/>
                  </a:moveTo>
                  <a:cubicBezTo>
                    <a:pt x="144" y="621"/>
                    <a:pt x="143" y="621"/>
                    <a:pt x="143" y="621"/>
                  </a:cubicBezTo>
                  <a:cubicBezTo>
                    <a:pt x="143" y="621"/>
                    <a:pt x="144" y="621"/>
                    <a:pt x="145" y="622"/>
                  </a:cubicBezTo>
                  <a:close/>
                  <a:moveTo>
                    <a:pt x="142" y="620"/>
                  </a:moveTo>
                  <a:cubicBezTo>
                    <a:pt x="142" y="620"/>
                    <a:pt x="142" y="620"/>
                    <a:pt x="142" y="620"/>
                  </a:cubicBezTo>
                  <a:close/>
                  <a:moveTo>
                    <a:pt x="139" y="619"/>
                  </a:moveTo>
                  <a:cubicBezTo>
                    <a:pt x="138" y="619"/>
                    <a:pt x="138" y="619"/>
                    <a:pt x="138" y="619"/>
                  </a:cubicBezTo>
                  <a:lnTo>
                    <a:pt x="139" y="619"/>
                  </a:lnTo>
                  <a:close/>
                  <a:moveTo>
                    <a:pt x="136" y="618"/>
                  </a:moveTo>
                  <a:cubicBezTo>
                    <a:pt x="135" y="617"/>
                    <a:pt x="135" y="617"/>
                    <a:pt x="135" y="617"/>
                  </a:cubicBezTo>
                  <a:lnTo>
                    <a:pt x="136" y="618"/>
                  </a:lnTo>
                  <a:close/>
                  <a:moveTo>
                    <a:pt x="132" y="616"/>
                  </a:moveTo>
                  <a:cubicBezTo>
                    <a:pt x="132" y="616"/>
                    <a:pt x="132" y="616"/>
                    <a:pt x="132" y="616"/>
                  </a:cubicBezTo>
                  <a:close/>
                  <a:moveTo>
                    <a:pt x="129" y="615"/>
                  </a:moveTo>
                  <a:cubicBezTo>
                    <a:pt x="128" y="615"/>
                    <a:pt x="128" y="615"/>
                    <a:pt x="128" y="615"/>
                  </a:cubicBezTo>
                  <a:lnTo>
                    <a:pt x="129" y="615"/>
                  </a:lnTo>
                  <a:close/>
                  <a:moveTo>
                    <a:pt x="126" y="615"/>
                  </a:moveTo>
                  <a:cubicBezTo>
                    <a:pt x="125" y="615"/>
                    <a:pt x="125" y="615"/>
                    <a:pt x="125" y="615"/>
                  </a:cubicBezTo>
                  <a:lnTo>
                    <a:pt x="126" y="615"/>
                  </a:lnTo>
                  <a:close/>
                  <a:moveTo>
                    <a:pt x="227" y="616"/>
                  </a:moveTo>
                  <a:cubicBezTo>
                    <a:pt x="225" y="617"/>
                    <a:pt x="224" y="618"/>
                    <a:pt x="223" y="618"/>
                  </a:cubicBezTo>
                  <a:cubicBezTo>
                    <a:pt x="224" y="618"/>
                    <a:pt x="225" y="617"/>
                    <a:pt x="227" y="616"/>
                  </a:cubicBezTo>
                  <a:close/>
                  <a:moveTo>
                    <a:pt x="221" y="619"/>
                  </a:moveTo>
                  <a:cubicBezTo>
                    <a:pt x="220" y="619"/>
                    <a:pt x="218" y="620"/>
                    <a:pt x="216" y="621"/>
                  </a:cubicBezTo>
                  <a:cubicBezTo>
                    <a:pt x="218" y="620"/>
                    <a:pt x="220" y="619"/>
                    <a:pt x="221" y="619"/>
                  </a:cubicBezTo>
                  <a:close/>
                  <a:moveTo>
                    <a:pt x="215" y="621"/>
                  </a:moveTo>
                  <a:cubicBezTo>
                    <a:pt x="214" y="622"/>
                    <a:pt x="212" y="623"/>
                    <a:pt x="211" y="623"/>
                  </a:cubicBezTo>
                  <a:cubicBezTo>
                    <a:pt x="212" y="623"/>
                    <a:pt x="214" y="622"/>
                    <a:pt x="215" y="621"/>
                  </a:cubicBezTo>
                  <a:close/>
                  <a:moveTo>
                    <a:pt x="209" y="624"/>
                  </a:moveTo>
                  <a:cubicBezTo>
                    <a:pt x="208" y="624"/>
                    <a:pt x="207" y="625"/>
                    <a:pt x="206" y="625"/>
                  </a:cubicBezTo>
                  <a:cubicBezTo>
                    <a:pt x="207" y="625"/>
                    <a:pt x="208" y="624"/>
                    <a:pt x="209" y="624"/>
                  </a:cubicBezTo>
                  <a:close/>
                  <a:moveTo>
                    <a:pt x="204" y="626"/>
                  </a:moveTo>
                  <a:cubicBezTo>
                    <a:pt x="203" y="626"/>
                    <a:pt x="202" y="626"/>
                    <a:pt x="200" y="627"/>
                  </a:cubicBezTo>
                  <a:cubicBezTo>
                    <a:pt x="202" y="626"/>
                    <a:pt x="203" y="626"/>
                    <a:pt x="204" y="626"/>
                  </a:cubicBezTo>
                  <a:close/>
                  <a:moveTo>
                    <a:pt x="198" y="627"/>
                  </a:moveTo>
                  <a:cubicBezTo>
                    <a:pt x="197" y="627"/>
                    <a:pt x="196" y="628"/>
                    <a:pt x="195" y="628"/>
                  </a:cubicBezTo>
                  <a:cubicBezTo>
                    <a:pt x="196" y="628"/>
                    <a:pt x="197" y="627"/>
                    <a:pt x="198" y="627"/>
                  </a:cubicBezTo>
                  <a:close/>
                  <a:moveTo>
                    <a:pt x="193" y="628"/>
                  </a:moveTo>
                  <a:cubicBezTo>
                    <a:pt x="192" y="629"/>
                    <a:pt x="190" y="629"/>
                    <a:pt x="189" y="629"/>
                  </a:cubicBezTo>
                  <a:cubicBezTo>
                    <a:pt x="190" y="629"/>
                    <a:pt x="192" y="629"/>
                    <a:pt x="193" y="628"/>
                  </a:cubicBezTo>
                  <a:close/>
                  <a:moveTo>
                    <a:pt x="187" y="629"/>
                  </a:moveTo>
                  <a:cubicBezTo>
                    <a:pt x="186" y="630"/>
                    <a:pt x="184" y="630"/>
                    <a:pt x="182" y="630"/>
                  </a:cubicBezTo>
                  <a:cubicBezTo>
                    <a:pt x="184" y="630"/>
                    <a:pt x="186" y="630"/>
                    <a:pt x="187" y="629"/>
                  </a:cubicBezTo>
                  <a:close/>
                  <a:moveTo>
                    <a:pt x="181" y="630"/>
                  </a:moveTo>
                  <a:cubicBezTo>
                    <a:pt x="180" y="630"/>
                    <a:pt x="178" y="630"/>
                    <a:pt x="177" y="630"/>
                  </a:cubicBezTo>
                  <a:cubicBezTo>
                    <a:pt x="176" y="630"/>
                    <a:pt x="176" y="630"/>
                    <a:pt x="176" y="630"/>
                  </a:cubicBezTo>
                  <a:cubicBezTo>
                    <a:pt x="178" y="630"/>
                    <a:pt x="180" y="630"/>
                    <a:pt x="181" y="630"/>
                  </a:cubicBezTo>
                  <a:close/>
                  <a:moveTo>
                    <a:pt x="172" y="630"/>
                  </a:moveTo>
                  <a:cubicBezTo>
                    <a:pt x="172" y="630"/>
                    <a:pt x="171" y="630"/>
                    <a:pt x="170" y="630"/>
                  </a:cubicBezTo>
                  <a:cubicBezTo>
                    <a:pt x="171" y="630"/>
                    <a:pt x="172" y="630"/>
                    <a:pt x="172" y="630"/>
                  </a:cubicBezTo>
                  <a:close/>
                  <a:moveTo>
                    <a:pt x="232" y="614"/>
                  </a:moveTo>
                  <a:cubicBezTo>
                    <a:pt x="231" y="614"/>
                    <a:pt x="229" y="615"/>
                    <a:pt x="228" y="615"/>
                  </a:cubicBezTo>
                  <a:cubicBezTo>
                    <a:pt x="229" y="615"/>
                    <a:pt x="231" y="614"/>
                    <a:pt x="232" y="614"/>
                  </a:cubicBezTo>
                  <a:close/>
                  <a:moveTo>
                    <a:pt x="247" y="605"/>
                  </a:moveTo>
                  <a:cubicBezTo>
                    <a:pt x="246" y="606"/>
                    <a:pt x="245" y="607"/>
                    <a:pt x="244" y="607"/>
                  </a:cubicBezTo>
                  <a:cubicBezTo>
                    <a:pt x="245" y="607"/>
                    <a:pt x="246" y="606"/>
                    <a:pt x="247" y="605"/>
                  </a:cubicBezTo>
                  <a:close/>
                  <a:moveTo>
                    <a:pt x="242" y="608"/>
                  </a:moveTo>
                  <a:cubicBezTo>
                    <a:pt x="241" y="609"/>
                    <a:pt x="240" y="609"/>
                    <a:pt x="239" y="610"/>
                  </a:cubicBezTo>
                  <a:cubicBezTo>
                    <a:pt x="240" y="609"/>
                    <a:pt x="241" y="609"/>
                    <a:pt x="242" y="608"/>
                  </a:cubicBezTo>
                  <a:close/>
                  <a:moveTo>
                    <a:pt x="237" y="611"/>
                  </a:moveTo>
                  <a:cubicBezTo>
                    <a:pt x="236" y="612"/>
                    <a:pt x="235" y="612"/>
                    <a:pt x="234" y="613"/>
                  </a:cubicBezTo>
                  <a:cubicBezTo>
                    <a:pt x="235" y="612"/>
                    <a:pt x="236" y="612"/>
                    <a:pt x="237" y="611"/>
                  </a:cubicBezTo>
                  <a:close/>
                  <a:moveTo>
                    <a:pt x="493" y="331"/>
                  </a:moveTo>
                  <a:cubicBezTo>
                    <a:pt x="485" y="324"/>
                    <a:pt x="476" y="319"/>
                    <a:pt x="467" y="314"/>
                  </a:cubicBezTo>
                  <a:cubicBezTo>
                    <a:pt x="476" y="319"/>
                    <a:pt x="485" y="324"/>
                    <a:pt x="493" y="331"/>
                  </a:cubicBezTo>
                  <a:cubicBezTo>
                    <a:pt x="514" y="351"/>
                    <a:pt x="503" y="368"/>
                    <a:pt x="483" y="383"/>
                  </a:cubicBezTo>
                  <a:cubicBezTo>
                    <a:pt x="503" y="368"/>
                    <a:pt x="514" y="351"/>
                    <a:pt x="493" y="331"/>
                  </a:cubicBezTo>
                  <a:close/>
                  <a:moveTo>
                    <a:pt x="440" y="296"/>
                  </a:moveTo>
                  <a:cubicBezTo>
                    <a:pt x="441" y="297"/>
                    <a:pt x="443" y="299"/>
                    <a:pt x="445" y="300"/>
                  </a:cubicBezTo>
                  <a:cubicBezTo>
                    <a:pt x="443" y="299"/>
                    <a:pt x="441" y="297"/>
                    <a:pt x="440" y="296"/>
                  </a:cubicBezTo>
                  <a:close/>
                  <a:moveTo>
                    <a:pt x="453" y="305"/>
                  </a:moveTo>
                  <a:cubicBezTo>
                    <a:pt x="456" y="307"/>
                    <a:pt x="459" y="309"/>
                    <a:pt x="462" y="311"/>
                  </a:cubicBezTo>
                  <a:cubicBezTo>
                    <a:pt x="459" y="309"/>
                    <a:pt x="456" y="307"/>
                    <a:pt x="453" y="305"/>
                  </a:cubicBezTo>
                  <a:close/>
                  <a:moveTo>
                    <a:pt x="413" y="254"/>
                  </a:moveTo>
                  <a:cubicBezTo>
                    <a:pt x="413" y="254"/>
                    <a:pt x="413" y="255"/>
                    <a:pt x="413" y="255"/>
                  </a:cubicBezTo>
                  <a:cubicBezTo>
                    <a:pt x="413" y="255"/>
                    <a:pt x="413" y="254"/>
                    <a:pt x="413" y="254"/>
                  </a:cubicBezTo>
                  <a:close/>
                  <a:moveTo>
                    <a:pt x="408" y="248"/>
                  </a:moveTo>
                  <a:cubicBezTo>
                    <a:pt x="408" y="248"/>
                    <a:pt x="409" y="248"/>
                    <a:pt x="409" y="249"/>
                  </a:cubicBezTo>
                  <a:cubicBezTo>
                    <a:pt x="409" y="248"/>
                    <a:pt x="408" y="248"/>
                    <a:pt x="408" y="248"/>
                  </a:cubicBezTo>
                  <a:close/>
                  <a:moveTo>
                    <a:pt x="410" y="250"/>
                  </a:moveTo>
                  <a:cubicBezTo>
                    <a:pt x="411" y="251"/>
                    <a:pt x="411" y="251"/>
                    <a:pt x="411" y="252"/>
                  </a:cubicBezTo>
                  <a:cubicBezTo>
                    <a:pt x="411" y="251"/>
                    <a:pt x="411" y="251"/>
                    <a:pt x="410" y="250"/>
                  </a:cubicBezTo>
                  <a:close/>
                  <a:moveTo>
                    <a:pt x="401" y="241"/>
                  </a:moveTo>
                  <a:cubicBezTo>
                    <a:pt x="402" y="241"/>
                    <a:pt x="402" y="241"/>
                    <a:pt x="402" y="242"/>
                  </a:cubicBezTo>
                  <a:cubicBezTo>
                    <a:pt x="402" y="241"/>
                    <a:pt x="402" y="241"/>
                    <a:pt x="401" y="241"/>
                  </a:cubicBezTo>
                  <a:close/>
                  <a:moveTo>
                    <a:pt x="404" y="243"/>
                  </a:moveTo>
                  <a:cubicBezTo>
                    <a:pt x="404" y="243"/>
                    <a:pt x="404" y="243"/>
                    <a:pt x="405" y="244"/>
                  </a:cubicBezTo>
                  <a:cubicBezTo>
                    <a:pt x="404" y="243"/>
                    <a:pt x="404" y="243"/>
                    <a:pt x="404" y="243"/>
                  </a:cubicBezTo>
                  <a:close/>
                  <a:moveTo>
                    <a:pt x="406" y="245"/>
                  </a:moveTo>
                  <a:cubicBezTo>
                    <a:pt x="406" y="245"/>
                    <a:pt x="407" y="246"/>
                    <a:pt x="407" y="246"/>
                  </a:cubicBezTo>
                  <a:cubicBezTo>
                    <a:pt x="407" y="246"/>
                    <a:pt x="406" y="245"/>
                    <a:pt x="406" y="245"/>
                  </a:cubicBezTo>
                  <a:close/>
                  <a:moveTo>
                    <a:pt x="380" y="232"/>
                  </a:moveTo>
                  <a:cubicBezTo>
                    <a:pt x="380" y="232"/>
                    <a:pt x="380" y="232"/>
                    <a:pt x="381" y="232"/>
                  </a:cubicBezTo>
                  <a:cubicBezTo>
                    <a:pt x="380" y="232"/>
                    <a:pt x="380" y="232"/>
                    <a:pt x="380" y="232"/>
                  </a:cubicBezTo>
                  <a:close/>
                  <a:moveTo>
                    <a:pt x="382" y="232"/>
                  </a:moveTo>
                  <a:cubicBezTo>
                    <a:pt x="383" y="232"/>
                    <a:pt x="383" y="232"/>
                    <a:pt x="383" y="232"/>
                  </a:cubicBezTo>
                  <a:cubicBezTo>
                    <a:pt x="383" y="232"/>
                    <a:pt x="383" y="232"/>
                    <a:pt x="382" y="232"/>
                  </a:cubicBezTo>
                  <a:close/>
                  <a:moveTo>
                    <a:pt x="385" y="232"/>
                  </a:moveTo>
                  <a:cubicBezTo>
                    <a:pt x="385" y="232"/>
                    <a:pt x="386" y="232"/>
                    <a:pt x="386" y="233"/>
                  </a:cubicBezTo>
                  <a:cubicBezTo>
                    <a:pt x="386" y="232"/>
                    <a:pt x="385" y="232"/>
                    <a:pt x="385" y="232"/>
                  </a:cubicBezTo>
                  <a:close/>
                  <a:moveTo>
                    <a:pt x="387" y="233"/>
                  </a:moveTo>
                  <a:cubicBezTo>
                    <a:pt x="388" y="233"/>
                    <a:pt x="388" y="233"/>
                    <a:pt x="388" y="233"/>
                  </a:cubicBezTo>
                  <a:cubicBezTo>
                    <a:pt x="388" y="233"/>
                    <a:pt x="388" y="233"/>
                    <a:pt x="387" y="233"/>
                  </a:cubicBezTo>
                  <a:close/>
                  <a:moveTo>
                    <a:pt x="390" y="234"/>
                  </a:moveTo>
                  <a:cubicBezTo>
                    <a:pt x="390" y="234"/>
                    <a:pt x="390" y="234"/>
                    <a:pt x="391" y="234"/>
                  </a:cubicBezTo>
                  <a:cubicBezTo>
                    <a:pt x="390" y="234"/>
                    <a:pt x="390" y="234"/>
                    <a:pt x="390" y="234"/>
                  </a:cubicBezTo>
                  <a:close/>
                  <a:moveTo>
                    <a:pt x="392" y="235"/>
                  </a:moveTo>
                  <a:cubicBezTo>
                    <a:pt x="392" y="235"/>
                    <a:pt x="393" y="235"/>
                    <a:pt x="393" y="235"/>
                  </a:cubicBezTo>
                  <a:cubicBezTo>
                    <a:pt x="393" y="235"/>
                    <a:pt x="392" y="235"/>
                    <a:pt x="392" y="235"/>
                  </a:cubicBezTo>
                  <a:close/>
                  <a:moveTo>
                    <a:pt x="394" y="236"/>
                  </a:moveTo>
                  <a:cubicBezTo>
                    <a:pt x="395" y="236"/>
                    <a:pt x="395" y="236"/>
                    <a:pt x="396" y="236"/>
                  </a:cubicBezTo>
                  <a:cubicBezTo>
                    <a:pt x="395" y="236"/>
                    <a:pt x="395" y="236"/>
                    <a:pt x="394" y="236"/>
                  </a:cubicBezTo>
                  <a:close/>
                  <a:moveTo>
                    <a:pt x="397" y="237"/>
                  </a:moveTo>
                  <a:cubicBezTo>
                    <a:pt x="397" y="237"/>
                    <a:pt x="397" y="238"/>
                    <a:pt x="398" y="238"/>
                  </a:cubicBezTo>
                  <a:cubicBezTo>
                    <a:pt x="397" y="238"/>
                    <a:pt x="397" y="237"/>
                    <a:pt x="397" y="237"/>
                  </a:cubicBezTo>
                  <a:close/>
                  <a:moveTo>
                    <a:pt x="399" y="239"/>
                  </a:moveTo>
                  <a:cubicBezTo>
                    <a:pt x="399" y="239"/>
                    <a:pt x="400" y="239"/>
                    <a:pt x="400" y="240"/>
                  </a:cubicBezTo>
                  <a:cubicBezTo>
                    <a:pt x="400" y="239"/>
                    <a:pt x="399" y="239"/>
                    <a:pt x="399" y="239"/>
                  </a:cubicBezTo>
                  <a:close/>
                  <a:moveTo>
                    <a:pt x="362" y="234"/>
                  </a:moveTo>
                  <a:cubicBezTo>
                    <a:pt x="362" y="234"/>
                    <a:pt x="362" y="234"/>
                    <a:pt x="362" y="234"/>
                  </a:cubicBezTo>
                  <a:close/>
                  <a:moveTo>
                    <a:pt x="367" y="233"/>
                  </a:moveTo>
                  <a:cubicBezTo>
                    <a:pt x="368" y="233"/>
                    <a:pt x="368" y="233"/>
                    <a:pt x="368" y="233"/>
                  </a:cubicBezTo>
                  <a:lnTo>
                    <a:pt x="367" y="233"/>
                  </a:lnTo>
                  <a:close/>
                  <a:moveTo>
                    <a:pt x="372" y="232"/>
                  </a:moveTo>
                  <a:cubicBezTo>
                    <a:pt x="373" y="232"/>
                    <a:pt x="373" y="232"/>
                    <a:pt x="373" y="232"/>
                  </a:cubicBezTo>
                  <a:lnTo>
                    <a:pt x="372" y="232"/>
                  </a:lnTo>
                  <a:close/>
                  <a:moveTo>
                    <a:pt x="378" y="232"/>
                  </a:moveTo>
                  <a:cubicBezTo>
                    <a:pt x="378" y="232"/>
                    <a:pt x="378" y="232"/>
                    <a:pt x="378" y="232"/>
                  </a:cubicBezTo>
                  <a:cubicBezTo>
                    <a:pt x="378" y="232"/>
                    <a:pt x="378" y="232"/>
                    <a:pt x="378" y="232"/>
                  </a:cubicBezTo>
                  <a:close/>
                  <a:moveTo>
                    <a:pt x="375" y="452"/>
                  </a:moveTo>
                  <a:cubicBezTo>
                    <a:pt x="373" y="454"/>
                    <a:pt x="371" y="456"/>
                    <a:pt x="369" y="457"/>
                  </a:cubicBezTo>
                  <a:cubicBezTo>
                    <a:pt x="371" y="456"/>
                    <a:pt x="373" y="454"/>
                    <a:pt x="375" y="452"/>
                  </a:cubicBezTo>
                  <a:close/>
                  <a:moveTo>
                    <a:pt x="369" y="458"/>
                  </a:moveTo>
                  <a:cubicBezTo>
                    <a:pt x="366" y="461"/>
                    <a:pt x="362" y="465"/>
                    <a:pt x="358" y="468"/>
                  </a:cubicBezTo>
                  <a:cubicBezTo>
                    <a:pt x="362" y="465"/>
                    <a:pt x="366" y="461"/>
                    <a:pt x="369" y="458"/>
                  </a:cubicBezTo>
                  <a:close/>
                  <a:moveTo>
                    <a:pt x="344" y="241"/>
                  </a:moveTo>
                  <a:cubicBezTo>
                    <a:pt x="344" y="241"/>
                    <a:pt x="344" y="241"/>
                    <a:pt x="344" y="241"/>
                  </a:cubicBezTo>
                  <a:close/>
                  <a:moveTo>
                    <a:pt x="350" y="238"/>
                  </a:moveTo>
                  <a:cubicBezTo>
                    <a:pt x="351" y="238"/>
                    <a:pt x="351" y="238"/>
                    <a:pt x="351" y="238"/>
                  </a:cubicBezTo>
                  <a:lnTo>
                    <a:pt x="350" y="238"/>
                  </a:lnTo>
                  <a:close/>
                  <a:moveTo>
                    <a:pt x="356" y="236"/>
                  </a:moveTo>
                  <a:cubicBezTo>
                    <a:pt x="356" y="236"/>
                    <a:pt x="356" y="236"/>
                    <a:pt x="356" y="236"/>
                  </a:cubicBezTo>
                  <a:close/>
                  <a:moveTo>
                    <a:pt x="296" y="276"/>
                  </a:moveTo>
                  <a:cubicBezTo>
                    <a:pt x="297" y="276"/>
                    <a:pt x="297" y="275"/>
                    <a:pt x="298" y="274"/>
                  </a:cubicBezTo>
                  <a:cubicBezTo>
                    <a:pt x="297" y="275"/>
                    <a:pt x="297" y="276"/>
                    <a:pt x="296" y="276"/>
                  </a:cubicBezTo>
                  <a:close/>
                  <a:moveTo>
                    <a:pt x="300" y="272"/>
                  </a:moveTo>
                  <a:cubicBezTo>
                    <a:pt x="301" y="271"/>
                    <a:pt x="303" y="269"/>
                    <a:pt x="304" y="268"/>
                  </a:cubicBezTo>
                  <a:cubicBezTo>
                    <a:pt x="303" y="269"/>
                    <a:pt x="301" y="271"/>
                    <a:pt x="300" y="272"/>
                  </a:cubicBezTo>
                  <a:close/>
                  <a:moveTo>
                    <a:pt x="306" y="266"/>
                  </a:moveTo>
                  <a:cubicBezTo>
                    <a:pt x="307" y="265"/>
                    <a:pt x="308" y="265"/>
                    <a:pt x="308" y="264"/>
                  </a:cubicBezTo>
                  <a:cubicBezTo>
                    <a:pt x="308" y="265"/>
                    <a:pt x="307" y="265"/>
                    <a:pt x="306" y="266"/>
                  </a:cubicBezTo>
                  <a:close/>
                  <a:moveTo>
                    <a:pt x="311" y="262"/>
                  </a:moveTo>
                  <a:cubicBezTo>
                    <a:pt x="311" y="261"/>
                    <a:pt x="312" y="261"/>
                    <a:pt x="313" y="260"/>
                  </a:cubicBezTo>
                  <a:cubicBezTo>
                    <a:pt x="312" y="261"/>
                    <a:pt x="311" y="261"/>
                    <a:pt x="311" y="262"/>
                  </a:cubicBezTo>
                  <a:close/>
                  <a:moveTo>
                    <a:pt x="315" y="258"/>
                  </a:moveTo>
                  <a:cubicBezTo>
                    <a:pt x="316" y="257"/>
                    <a:pt x="317" y="257"/>
                    <a:pt x="318" y="256"/>
                  </a:cubicBezTo>
                  <a:cubicBezTo>
                    <a:pt x="317" y="257"/>
                    <a:pt x="316" y="257"/>
                    <a:pt x="315" y="258"/>
                  </a:cubicBezTo>
                  <a:close/>
                  <a:moveTo>
                    <a:pt x="320" y="254"/>
                  </a:moveTo>
                  <a:cubicBezTo>
                    <a:pt x="321" y="253"/>
                    <a:pt x="322" y="253"/>
                    <a:pt x="323" y="252"/>
                  </a:cubicBezTo>
                  <a:cubicBezTo>
                    <a:pt x="322" y="253"/>
                    <a:pt x="321" y="253"/>
                    <a:pt x="320" y="254"/>
                  </a:cubicBezTo>
                  <a:close/>
                  <a:moveTo>
                    <a:pt x="326" y="250"/>
                  </a:moveTo>
                  <a:cubicBezTo>
                    <a:pt x="326" y="250"/>
                    <a:pt x="327" y="249"/>
                    <a:pt x="328" y="249"/>
                  </a:cubicBezTo>
                  <a:cubicBezTo>
                    <a:pt x="327" y="249"/>
                    <a:pt x="326" y="250"/>
                    <a:pt x="326" y="250"/>
                  </a:cubicBezTo>
                  <a:close/>
                  <a:moveTo>
                    <a:pt x="287" y="284"/>
                  </a:moveTo>
                  <a:cubicBezTo>
                    <a:pt x="288" y="283"/>
                    <a:pt x="289" y="283"/>
                    <a:pt x="289" y="282"/>
                  </a:cubicBezTo>
                  <a:cubicBezTo>
                    <a:pt x="289" y="283"/>
                    <a:pt x="288" y="283"/>
                    <a:pt x="287" y="284"/>
                  </a:cubicBezTo>
                  <a:close/>
                  <a:moveTo>
                    <a:pt x="292" y="280"/>
                  </a:moveTo>
                  <a:cubicBezTo>
                    <a:pt x="292" y="280"/>
                    <a:pt x="293" y="279"/>
                    <a:pt x="294" y="278"/>
                  </a:cubicBezTo>
                  <a:cubicBezTo>
                    <a:pt x="293" y="279"/>
                    <a:pt x="292" y="280"/>
                    <a:pt x="292" y="280"/>
                  </a:cubicBezTo>
                  <a:close/>
                  <a:moveTo>
                    <a:pt x="253" y="297"/>
                  </a:moveTo>
                  <a:cubicBezTo>
                    <a:pt x="254" y="297"/>
                    <a:pt x="255" y="297"/>
                    <a:pt x="257" y="297"/>
                  </a:cubicBezTo>
                  <a:cubicBezTo>
                    <a:pt x="255" y="297"/>
                    <a:pt x="254" y="297"/>
                    <a:pt x="253" y="297"/>
                  </a:cubicBezTo>
                  <a:close/>
                  <a:moveTo>
                    <a:pt x="260" y="296"/>
                  </a:moveTo>
                  <a:cubicBezTo>
                    <a:pt x="261" y="296"/>
                    <a:pt x="262" y="296"/>
                    <a:pt x="263" y="296"/>
                  </a:cubicBezTo>
                  <a:cubicBezTo>
                    <a:pt x="262" y="296"/>
                    <a:pt x="261" y="296"/>
                    <a:pt x="260" y="296"/>
                  </a:cubicBezTo>
                  <a:close/>
                  <a:moveTo>
                    <a:pt x="266" y="295"/>
                  </a:moveTo>
                  <a:cubicBezTo>
                    <a:pt x="267" y="295"/>
                    <a:pt x="268" y="294"/>
                    <a:pt x="269" y="294"/>
                  </a:cubicBezTo>
                  <a:cubicBezTo>
                    <a:pt x="268" y="294"/>
                    <a:pt x="267" y="295"/>
                    <a:pt x="266" y="295"/>
                  </a:cubicBezTo>
                  <a:close/>
                  <a:moveTo>
                    <a:pt x="272" y="293"/>
                  </a:moveTo>
                  <a:cubicBezTo>
                    <a:pt x="273" y="292"/>
                    <a:pt x="274" y="292"/>
                    <a:pt x="275" y="292"/>
                  </a:cubicBezTo>
                  <a:cubicBezTo>
                    <a:pt x="274" y="292"/>
                    <a:pt x="273" y="292"/>
                    <a:pt x="272" y="293"/>
                  </a:cubicBezTo>
                  <a:close/>
                  <a:moveTo>
                    <a:pt x="278" y="290"/>
                  </a:moveTo>
                  <a:cubicBezTo>
                    <a:pt x="278" y="290"/>
                    <a:pt x="279" y="289"/>
                    <a:pt x="280" y="289"/>
                  </a:cubicBezTo>
                  <a:cubicBezTo>
                    <a:pt x="279" y="289"/>
                    <a:pt x="278" y="290"/>
                    <a:pt x="278" y="290"/>
                  </a:cubicBezTo>
                  <a:close/>
                  <a:moveTo>
                    <a:pt x="283" y="287"/>
                  </a:moveTo>
                  <a:cubicBezTo>
                    <a:pt x="283" y="287"/>
                    <a:pt x="284" y="286"/>
                    <a:pt x="285" y="286"/>
                  </a:cubicBezTo>
                  <a:cubicBezTo>
                    <a:pt x="284" y="286"/>
                    <a:pt x="283" y="287"/>
                    <a:pt x="283" y="287"/>
                  </a:cubicBezTo>
                  <a:close/>
                  <a:moveTo>
                    <a:pt x="1491" y="1449"/>
                  </a:moveTo>
                  <a:cubicBezTo>
                    <a:pt x="1491" y="1449"/>
                    <a:pt x="1491" y="1449"/>
                    <a:pt x="1491" y="1449"/>
                  </a:cubicBezTo>
                  <a:cubicBezTo>
                    <a:pt x="1491" y="1449"/>
                    <a:pt x="1491" y="1449"/>
                    <a:pt x="1491" y="1449"/>
                  </a:cubicBezTo>
                  <a:close/>
                  <a:moveTo>
                    <a:pt x="1470" y="1447"/>
                  </a:moveTo>
                  <a:cubicBezTo>
                    <a:pt x="1470" y="1447"/>
                    <a:pt x="1471" y="1447"/>
                    <a:pt x="1471" y="1447"/>
                  </a:cubicBezTo>
                  <a:cubicBezTo>
                    <a:pt x="1471" y="1447"/>
                    <a:pt x="1470" y="1447"/>
                    <a:pt x="1470" y="1447"/>
                  </a:cubicBezTo>
                  <a:close/>
                  <a:moveTo>
                    <a:pt x="1475" y="1447"/>
                  </a:moveTo>
                  <a:cubicBezTo>
                    <a:pt x="1476" y="1447"/>
                    <a:pt x="1476" y="1447"/>
                    <a:pt x="1476" y="1447"/>
                  </a:cubicBezTo>
                  <a:cubicBezTo>
                    <a:pt x="1476" y="1447"/>
                    <a:pt x="1476" y="1447"/>
                    <a:pt x="1476" y="1447"/>
                  </a:cubicBezTo>
                  <a:cubicBezTo>
                    <a:pt x="1476" y="1447"/>
                    <a:pt x="1475" y="1447"/>
                    <a:pt x="1475" y="1447"/>
                  </a:cubicBezTo>
                  <a:close/>
                  <a:moveTo>
                    <a:pt x="1480" y="1448"/>
                  </a:moveTo>
                  <a:cubicBezTo>
                    <a:pt x="1481" y="1448"/>
                    <a:pt x="1481" y="1448"/>
                    <a:pt x="1482" y="1448"/>
                  </a:cubicBezTo>
                  <a:cubicBezTo>
                    <a:pt x="1481" y="1448"/>
                    <a:pt x="1481" y="1448"/>
                    <a:pt x="1480" y="1448"/>
                  </a:cubicBezTo>
                  <a:close/>
                  <a:moveTo>
                    <a:pt x="1486" y="1448"/>
                  </a:moveTo>
                  <a:cubicBezTo>
                    <a:pt x="1487" y="1448"/>
                    <a:pt x="1487" y="1448"/>
                    <a:pt x="1487" y="1448"/>
                  </a:cubicBezTo>
                  <a:lnTo>
                    <a:pt x="1486" y="1448"/>
                  </a:lnTo>
                  <a:close/>
                  <a:moveTo>
                    <a:pt x="1465" y="1448"/>
                  </a:moveTo>
                  <a:cubicBezTo>
                    <a:pt x="1415" y="1449"/>
                    <a:pt x="1367" y="1462"/>
                    <a:pt x="1321" y="1477"/>
                  </a:cubicBezTo>
                  <a:cubicBezTo>
                    <a:pt x="1310" y="1480"/>
                    <a:pt x="1300" y="1483"/>
                    <a:pt x="1290" y="1487"/>
                  </a:cubicBezTo>
                  <a:cubicBezTo>
                    <a:pt x="1300" y="1483"/>
                    <a:pt x="1310" y="1480"/>
                    <a:pt x="1321" y="1477"/>
                  </a:cubicBezTo>
                  <a:cubicBezTo>
                    <a:pt x="1367" y="1462"/>
                    <a:pt x="1415" y="1449"/>
                    <a:pt x="1465" y="1448"/>
                  </a:cubicBezTo>
                  <a:cubicBezTo>
                    <a:pt x="1465" y="1448"/>
                    <a:pt x="1466" y="1448"/>
                    <a:pt x="1466" y="1448"/>
                  </a:cubicBezTo>
                  <a:cubicBezTo>
                    <a:pt x="1466" y="1448"/>
                    <a:pt x="1465" y="1448"/>
                    <a:pt x="1465" y="1448"/>
                  </a:cubicBezTo>
                  <a:close/>
                  <a:moveTo>
                    <a:pt x="1123" y="1522"/>
                  </a:moveTo>
                  <a:cubicBezTo>
                    <a:pt x="1124" y="1522"/>
                    <a:pt x="1126" y="1522"/>
                    <a:pt x="1127" y="1522"/>
                  </a:cubicBezTo>
                  <a:cubicBezTo>
                    <a:pt x="1126" y="1522"/>
                    <a:pt x="1124" y="1522"/>
                    <a:pt x="1123" y="1522"/>
                  </a:cubicBezTo>
                  <a:close/>
                  <a:moveTo>
                    <a:pt x="1135" y="1522"/>
                  </a:moveTo>
                  <a:cubicBezTo>
                    <a:pt x="1137" y="1522"/>
                    <a:pt x="1138" y="1522"/>
                    <a:pt x="1140" y="1522"/>
                  </a:cubicBezTo>
                  <a:cubicBezTo>
                    <a:pt x="1138" y="1522"/>
                    <a:pt x="1137" y="1522"/>
                    <a:pt x="1135" y="1522"/>
                  </a:cubicBezTo>
                  <a:close/>
                  <a:moveTo>
                    <a:pt x="1147" y="1521"/>
                  </a:moveTo>
                  <a:cubicBezTo>
                    <a:pt x="1149" y="1521"/>
                    <a:pt x="1151" y="1521"/>
                    <a:pt x="1152" y="1521"/>
                  </a:cubicBezTo>
                  <a:cubicBezTo>
                    <a:pt x="1151" y="1521"/>
                    <a:pt x="1149" y="1521"/>
                    <a:pt x="1147" y="1521"/>
                  </a:cubicBezTo>
                  <a:close/>
                  <a:moveTo>
                    <a:pt x="1160" y="1521"/>
                  </a:moveTo>
                  <a:cubicBezTo>
                    <a:pt x="1161" y="1520"/>
                    <a:pt x="1163" y="1520"/>
                    <a:pt x="1165" y="1520"/>
                  </a:cubicBezTo>
                  <a:cubicBezTo>
                    <a:pt x="1163" y="1520"/>
                    <a:pt x="1161" y="1520"/>
                    <a:pt x="1160" y="1521"/>
                  </a:cubicBezTo>
                  <a:close/>
                  <a:moveTo>
                    <a:pt x="1172" y="1519"/>
                  </a:moveTo>
                  <a:cubicBezTo>
                    <a:pt x="1174" y="1519"/>
                    <a:pt x="1175" y="1519"/>
                    <a:pt x="1177" y="1519"/>
                  </a:cubicBezTo>
                  <a:cubicBezTo>
                    <a:pt x="1175" y="1519"/>
                    <a:pt x="1174" y="1519"/>
                    <a:pt x="1172" y="1519"/>
                  </a:cubicBezTo>
                  <a:close/>
                  <a:moveTo>
                    <a:pt x="1184" y="1518"/>
                  </a:moveTo>
                  <a:cubicBezTo>
                    <a:pt x="1186" y="1517"/>
                    <a:pt x="1187" y="1517"/>
                    <a:pt x="1189" y="1517"/>
                  </a:cubicBezTo>
                  <a:cubicBezTo>
                    <a:pt x="1187" y="1517"/>
                    <a:pt x="1186" y="1517"/>
                    <a:pt x="1184" y="1518"/>
                  </a:cubicBezTo>
                  <a:close/>
                  <a:moveTo>
                    <a:pt x="1197" y="1515"/>
                  </a:moveTo>
                  <a:cubicBezTo>
                    <a:pt x="1198" y="1515"/>
                    <a:pt x="1200" y="1515"/>
                    <a:pt x="1201" y="1514"/>
                  </a:cubicBezTo>
                  <a:cubicBezTo>
                    <a:pt x="1200" y="1515"/>
                    <a:pt x="1198" y="1515"/>
                    <a:pt x="1197" y="1515"/>
                  </a:cubicBezTo>
                  <a:close/>
                  <a:moveTo>
                    <a:pt x="1111" y="1522"/>
                  </a:moveTo>
                  <a:cubicBezTo>
                    <a:pt x="1109" y="1522"/>
                    <a:pt x="1107" y="1522"/>
                    <a:pt x="1105" y="1522"/>
                  </a:cubicBezTo>
                  <a:cubicBezTo>
                    <a:pt x="1107" y="1522"/>
                    <a:pt x="1109" y="1522"/>
                    <a:pt x="1111" y="1522"/>
                  </a:cubicBezTo>
                  <a:cubicBezTo>
                    <a:pt x="1112" y="1522"/>
                    <a:pt x="1112" y="1522"/>
                    <a:pt x="1113" y="1522"/>
                  </a:cubicBezTo>
                  <a:cubicBezTo>
                    <a:pt x="1112" y="1522"/>
                    <a:pt x="1112" y="1522"/>
                    <a:pt x="1111" y="1522"/>
                  </a:cubicBezTo>
                  <a:close/>
                  <a:moveTo>
                    <a:pt x="989" y="1543"/>
                  </a:moveTo>
                  <a:cubicBezTo>
                    <a:pt x="990" y="1542"/>
                    <a:pt x="992" y="1541"/>
                    <a:pt x="994" y="1540"/>
                  </a:cubicBezTo>
                  <a:cubicBezTo>
                    <a:pt x="992" y="1541"/>
                    <a:pt x="990" y="1542"/>
                    <a:pt x="989" y="1543"/>
                  </a:cubicBezTo>
                  <a:close/>
                  <a:moveTo>
                    <a:pt x="996" y="1539"/>
                  </a:moveTo>
                  <a:cubicBezTo>
                    <a:pt x="997" y="1538"/>
                    <a:pt x="999" y="1537"/>
                    <a:pt x="1000" y="1537"/>
                  </a:cubicBezTo>
                  <a:cubicBezTo>
                    <a:pt x="999" y="1537"/>
                    <a:pt x="997" y="1538"/>
                    <a:pt x="996" y="1539"/>
                  </a:cubicBezTo>
                  <a:close/>
                  <a:moveTo>
                    <a:pt x="1003" y="1536"/>
                  </a:moveTo>
                  <a:cubicBezTo>
                    <a:pt x="1004" y="1535"/>
                    <a:pt x="1005" y="1535"/>
                    <a:pt x="1007" y="1534"/>
                  </a:cubicBezTo>
                  <a:cubicBezTo>
                    <a:pt x="1005" y="1535"/>
                    <a:pt x="1004" y="1535"/>
                    <a:pt x="1003" y="1536"/>
                  </a:cubicBezTo>
                  <a:close/>
                  <a:moveTo>
                    <a:pt x="1010" y="1533"/>
                  </a:moveTo>
                  <a:cubicBezTo>
                    <a:pt x="1011" y="1533"/>
                    <a:pt x="1012" y="1532"/>
                    <a:pt x="1014" y="1532"/>
                  </a:cubicBezTo>
                  <a:cubicBezTo>
                    <a:pt x="1012" y="1532"/>
                    <a:pt x="1011" y="1533"/>
                    <a:pt x="1010" y="1533"/>
                  </a:cubicBezTo>
                  <a:close/>
                  <a:moveTo>
                    <a:pt x="1017" y="1531"/>
                  </a:moveTo>
                  <a:cubicBezTo>
                    <a:pt x="1018" y="1530"/>
                    <a:pt x="1020" y="1530"/>
                    <a:pt x="1021" y="1530"/>
                  </a:cubicBezTo>
                  <a:cubicBezTo>
                    <a:pt x="1020" y="1530"/>
                    <a:pt x="1018" y="1530"/>
                    <a:pt x="1017" y="1531"/>
                  </a:cubicBezTo>
                  <a:close/>
                  <a:moveTo>
                    <a:pt x="1025" y="1529"/>
                  </a:moveTo>
                  <a:cubicBezTo>
                    <a:pt x="1026" y="1529"/>
                    <a:pt x="1028" y="1528"/>
                    <a:pt x="1029" y="1528"/>
                  </a:cubicBezTo>
                  <a:cubicBezTo>
                    <a:pt x="1028" y="1528"/>
                    <a:pt x="1026" y="1529"/>
                    <a:pt x="1025" y="1529"/>
                  </a:cubicBezTo>
                  <a:close/>
                  <a:moveTo>
                    <a:pt x="1033" y="1527"/>
                  </a:moveTo>
                  <a:cubicBezTo>
                    <a:pt x="1034" y="1527"/>
                    <a:pt x="1036" y="1527"/>
                    <a:pt x="1037" y="1527"/>
                  </a:cubicBezTo>
                  <a:cubicBezTo>
                    <a:pt x="1036" y="1527"/>
                    <a:pt x="1034" y="1527"/>
                    <a:pt x="1033" y="1527"/>
                  </a:cubicBezTo>
                  <a:close/>
                  <a:moveTo>
                    <a:pt x="1041" y="1526"/>
                  </a:moveTo>
                  <a:cubicBezTo>
                    <a:pt x="1042" y="1526"/>
                    <a:pt x="1044" y="1526"/>
                    <a:pt x="1045" y="1525"/>
                  </a:cubicBezTo>
                  <a:cubicBezTo>
                    <a:pt x="1044" y="1526"/>
                    <a:pt x="1042" y="1526"/>
                    <a:pt x="1041" y="1526"/>
                  </a:cubicBezTo>
                  <a:close/>
                  <a:moveTo>
                    <a:pt x="1049" y="1525"/>
                  </a:moveTo>
                  <a:cubicBezTo>
                    <a:pt x="1050" y="1525"/>
                    <a:pt x="1052" y="1525"/>
                    <a:pt x="1054" y="1524"/>
                  </a:cubicBezTo>
                  <a:cubicBezTo>
                    <a:pt x="1052" y="1525"/>
                    <a:pt x="1050" y="1525"/>
                    <a:pt x="1049" y="1525"/>
                  </a:cubicBezTo>
                  <a:close/>
                  <a:moveTo>
                    <a:pt x="1057" y="1524"/>
                  </a:moveTo>
                  <a:cubicBezTo>
                    <a:pt x="1059" y="1524"/>
                    <a:pt x="1061" y="1524"/>
                    <a:pt x="1063" y="1523"/>
                  </a:cubicBezTo>
                  <a:cubicBezTo>
                    <a:pt x="1061" y="1524"/>
                    <a:pt x="1059" y="1524"/>
                    <a:pt x="1057" y="1524"/>
                  </a:cubicBezTo>
                  <a:close/>
                  <a:moveTo>
                    <a:pt x="1065" y="1523"/>
                  </a:moveTo>
                  <a:cubicBezTo>
                    <a:pt x="1071" y="1523"/>
                    <a:pt x="1076" y="1523"/>
                    <a:pt x="1081" y="1522"/>
                  </a:cubicBezTo>
                  <a:cubicBezTo>
                    <a:pt x="1076" y="1523"/>
                    <a:pt x="1071" y="1523"/>
                    <a:pt x="1065" y="1523"/>
                  </a:cubicBezTo>
                  <a:close/>
                  <a:moveTo>
                    <a:pt x="1083" y="1522"/>
                  </a:moveTo>
                  <a:cubicBezTo>
                    <a:pt x="1085" y="1522"/>
                    <a:pt x="1087" y="1522"/>
                    <a:pt x="1089" y="1522"/>
                  </a:cubicBezTo>
                  <a:cubicBezTo>
                    <a:pt x="1087" y="1522"/>
                    <a:pt x="1085" y="1522"/>
                    <a:pt x="1083" y="1522"/>
                  </a:cubicBezTo>
                  <a:close/>
                  <a:moveTo>
                    <a:pt x="1092" y="1522"/>
                  </a:moveTo>
                  <a:cubicBezTo>
                    <a:pt x="1093" y="1522"/>
                    <a:pt x="1095" y="1522"/>
                    <a:pt x="1096" y="1522"/>
                  </a:cubicBezTo>
                  <a:cubicBezTo>
                    <a:pt x="1095" y="1522"/>
                    <a:pt x="1093" y="1522"/>
                    <a:pt x="1092" y="1522"/>
                  </a:cubicBezTo>
                  <a:close/>
                  <a:moveTo>
                    <a:pt x="1099" y="1522"/>
                  </a:moveTo>
                  <a:cubicBezTo>
                    <a:pt x="1100" y="1522"/>
                    <a:pt x="1101" y="1522"/>
                    <a:pt x="1102" y="1522"/>
                  </a:cubicBezTo>
                  <a:cubicBezTo>
                    <a:pt x="1103" y="1522"/>
                    <a:pt x="1103" y="1522"/>
                    <a:pt x="1104" y="1522"/>
                  </a:cubicBezTo>
                  <a:cubicBezTo>
                    <a:pt x="1102" y="1522"/>
                    <a:pt x="1101" y="1522"/>
                    <a:pt x="1099" y="1522"/>
                  </a:cubicBezTo>
                  <a:close/>
                  <a:moveTo>
                    <a:pt x="905" y="1660"/>
                  </a:moveTo>
                  <a:cubicBezTo>
                    <a:pt x="904" y="1642"/>
                    <a:pt x="892" y="1631"/>
                    <a:pt x="891" y="1614"/>
                  </a:cubicBezTo>
                  <a:cubicBezTo>
                    <a:pt x="892" y="1631"/>
                    <a:pt x="904" y="1642"/>
                    <a:pt x="905" y="1660"/>
                  </a:cubicBezTo>
                  <a:close/>
                  <a:moveTo>
                    <a:pt x="905" y="1664"/>
                  </a:moveTo>
                  <a:cubicBezTo>
                    <a:pt x="901" y="1664"/>
                    <a:pt x="897" y="1665"/>
                    <a:pt x="893" y="1666"/>
                  </a:cubicBezTo>
                  <a:cubicBezTo>
                    <a:pt x="897" y="1665"/>
                    <a:pt x="901" y="1664"/>
                    <a:pt x="905" y="1664"/>
                  </a:cubicBezTo>
                  <a:close/>
                  <a:moveTo>
                    <a:pt x="852" y="1673"/>
                  </a:moveTo>
                  <a:cubicBezTo>
                    <a:pt x="857" y="1672"/>
                    <a:pt x="861" y="1671"/>
                    <a:pt x="865" y="1671"/>
                  </a:cubicBezTo>
                  <a:cubicBezTo>
                    <a:pt x="861" y="1671"/>
                    <a:pt x="857" y="1672"/>
                    <a:pt x="852" y="1673"/>
                  </a:cubicBezTo>
                  <a:close/>
                  <a:moveTo>
                    <a:pt x="866" y="1671"/>
                  </a:moveTo>
                  <a:cubicBezTo>
                    <a:pt x="870" y="1670"/>
                    <a:pt x="875" y="1669"/>
                    <a:pt x="879" y="1668"/>
                  </a:cubicBezTo>
                  <a:cubicBezTo>
                    <a:pt x="875" y="1669"/>
                    <a:pt x="870" y="1670"/>
                    <a:pt x="866" y="1671"/>
                  </a:cubicBezTo>
                  <a:close/>
                  <a:moveTo>
                    <a:pt x="880" y="1668"/>
                  </a:moveTo>
                  <a:cubicBezTo>
                    <a:pt x="884" y="1667"/>
                    <a:pt x="888" y="1667"/>
                    <a:pt x="892" y="1666"/>
                  </a:cubicBezTo>
                  <a:cubicBezTo>
                    <a:pt x="888" y="1667"/>
                    <a:pt x="884" y="1667"/>
                    <a:pt x="880" y="1668"/>
                  </a:cubicBezTo>
                  <a:close/>
                  <a:moveTo>
                    <a:pt x="796" y="1677"/>
                  </a:moveTo>
                  <a:cubicBezTo>
                    <a:pt x="800" y="1677"/>
                    <a:pt x="805" y="1677"/>
                    <a:pt x="809" y="1677"/>
                  </a:cubicBezTo>
                  <a:cubicBezTo>
                    <a:pt x="805" y="1677"/>
                    <a:pt x="800" y="1677"/>
                    <a:pt x="796" y="1677"/>
                  </a:cubicBezTo>
                  <a:close/>
                  <a:moveTo>
                    <a:pt x="810" y="1677"/>
                  </a:moveTo>
                  <a:cubicBezTo>
                    <a:pt x="814" y="1677"/>
                    <a:pt x="819" y="1676"/>
                    <a:pt x="823" y="1676"/>
                  </a:cubicBezTo>
                  <a:cubicBezTo>
                    <a:pt x="819" y="1676"/>
                    <a:pt x="814" y="1677"/>
                    <a:pt x="810" y="1677"/>
                  </a:cubicBezTo>
                  <a:close/>
                  <a:moveTo>
                    <a:pt x="824" y="1676"/>
                  </a:moveTo>
                  <a:cubicBezTo>
                    <a:pt x="829" y="1676"/>
                    <a:pt x="833" y="1675"/>
                    <a:pt x="837" y="1675"/>
                  </a:cubicBezTo>
                  <a:cubicBezTo>
                    <a:pt x="833" y="1675"/>
                    <a:pt x="829" y="1676"/>
                    <a:pt x="824" y="1676"/>
                  </a:cubicBezTo>
                  <a:close/>
                  <a:moveTo>
                    <a:pt x="839" y="1675"/>
                  </a:moveTo>
                  <a:cubicBezTo>
                    <a:pt x="843" y="1674"/>
                    <a:pt x="847" y="1673"/>
                    <a:pt x="851" y="1673"/>
                  </a:cubicBezTo>
                  <a:cubicBezTo>
                    <a:pt x="847" y="1673"/>
                    <a:pt x="843" y="1674"/>
                    <a:pt x="839" y="1675"/>
                  </a:cubicBezTo>
                  <a:close/>
                  <a:moveTo>
                    <a:pt x="718" y="1661"/>
                  </a:moveTo>
                  <a:cubicBezTo>
                    <a:pt x="720" y="1663"/>
                    <a:pt x="723" y="1664"/>
                    <a:pt x="726" y="1665"/>
                  </a:cubicBezTo>
                  <a:cubicBezTo>
                    <a:pt x="723" y="1664"/>
                    <a:pt x="720" y="1663"/>
                    <a:pt x="718" y="1661"/>
                  </a:cubicBezTo>
                  <a:close/>
                  <a:moveTo>
                    <a:pt x="727" y="1666"/>
                  </a:moveTo>
                  <a:cubicBezTo>
                    <a:pt x="730" y="1667"/>
                    <a:pt x="732" y="1668"/>
                    <a:pt x="735" y="1669"/>
                  </a:cubicBezTo>
                  <a:cubicBezTo>
                    <a:pt x="732" y="1668"/>
                    <a:pt x="730" y="1667"/>
                    <a:pt x="727" y="1666"/>
                  </a:cubicBezTo>
                  <a:close/>
                  <a:moveTo>
                    <a:pt x="737" y="1669"/>
                  </a:moveTo>
                  <a:cubicBezTo>
                    <a:pt x="739" y="1670"/>
                    <a:pt x="742" y="1671"/>
                    <a:pt x="745" y="1672"/>
                  </a:cubicBezTo>
                  <a:cubicBezTo>
                    <a:pt x="742" y="1671"/>
                    <a:pt x="739" y="1670"/>
                    <a:pt x="737" y="1669"/>
                  </a:cubicBezTo>
                  <a:close/>
                  <a:moveTo>
                    <a:pt x="746" y="1672"/>
                  </a:moveTo>
                  <a:cubicBezTo>
                    <a:pt x="748" y="1672"/>
                    <a:pt x="751" y="1673"/>
                    <a:pt x="754" y="1674"/>
                  </a:cubicBezTo>
                  <a:cubicBezTo>
                    <a:pt x="751" y="1673"/>
                    <a:pt x="748" y="1672"/>
                    <a:pt x="746" y="1672"/>
                  </a:cubicBezTo>
                  <a:close/>
                  <a:moveTo>
                    <a:pt x="755" y="1674"/>
                  </a:moveTo>
                  <a:cubicBezTo>
                    <a:pt x="758" y="1674"/>
                    <a:pt x="761" y="1675"/>
                    <a:pt x="764" y="1675"/>
                  </a:cubicBezTo>
                  <a:cubicBezTo>
                    <a:pt x="761" y="1675"/>
                    <a:pt x="758" y="1674"/>
                    <a:pt x="755" y="1674"/>
                  </a:cubicBezTo>
                  <a:close/>
                  <a:moveTo>
                    <a:pt x="765" y="1675"/>
                  </a:moveTo>
                  <a:cubicBezTo>
                    <a:pt x="768" y="1676"/>
                    <a:pt x="771" y="1676"/>
                    <a:pt x="774" y="1676"/>
                  </a:cubicBezTo>
                  <a:cubicBezTo>
                    <a:pt x="771" y="1676"/>
                    <a:pt x="768" y="1676"/>
                    <a:pt x="765" y="1675"/>
                  </a:cubicBezTo>
                  <a:close/>
                  <a:moveTo>
                    <a:pt x="776" y="1677"/>
                  </a:moveTo>
                  <a:cubicBezTo>
                    <a:pt x="778" y="1677"/>
                    <a:pt x="781" y="1677"/>
                    <a:pt x="784" y="1677"/>
                  </a:cubicBezTo>
                  <a:cubicBezTo>
                    <a:pt x="781" y="1677"/>
                    <a:pt x="778" y="1677"/>
                    <a:pt x="776" y="1677"/>
                  </a:cubicBezTo>
                  <a:close/>
                  <a:moveTo>
                    <a:pt x="785" y="1677"/>
                  </a:moveTo>
                  <a:cubicBezTo>
                    <a:pt x="788" y="1677"/>
                    <a:pt x="791" y="1677"/>
                    <a:pt x="794" y="1677"/>
                  </a:cubicBezTo>
                  <a:cubicBezTo>
                    <a:pt x="791" y="1677"/>
                    <a:pt x="788" y="1677"/>
                    <a:pt x="785" y="1677"/>
                  </a:cubicBezTo>
                  <a:close/>
                  <a:moveTo>
                    <a:pt x="627" y="1546"/>
                  </a:moveTo>
                  <a:cubicBezTo>
                    <a:pt x="628" y="1545"/>
                    <a:pt x="630" y="1544"/>
                    <a:pt x="631" y="1543"/>
                  </a:cubicBezTo>
                  <a:cubicBezTo>
                    <a:pt x="630" y="1544"/>
                    <a:pt x="628" y="1545"/>
                    <a:pt x="627" y="1546"/>
                  </a:cubicBezTo>
                  <a:close/>
                  <a:moveTo>
                    <a:pt x="632" y="1542"/>
                  </a:moveTo>
                  <a:cubicBezTo>
                    <a:pt x="633" y="1542"/>
                    <a:pt x="634" y="1541"/>
                    <a:pt x="635" y="1541"/>
                  </a:cubicBezTo>
                  <a:cubicBezTo>
                    <a:pt x="634" y="1541"/>
                    <a:pt x="633" y="1542"/>
                    <a:pt x="632" y="1542"/>
                  </a:cubicBezTo>
                  <a:close/>
                  <a:moveTo>
                    <a:pt x="637" y="1540"/>
                  </a:moveTo>
                  <a:cubicBezTo>
                    <a:pt x="638" y="1539"/>
                    <a:pt x="638" y="1539"/>
                    <a:pt x="639" y="1538"/>
                  </a:cubicBezTo>
                  <a:cubicBezTo>
                    <a:pt x="638" y="1539"/>
                    <a:pt x="638" y="1539"/>
                    <a:pt x="637" y="1540"/>
                  </a:cubicBezTo>
                  <a:close/>
                  <a:moveTo>
                    <a:pt x="641" y="1538"/>
                  </a:moveTo>
                  <a:cubicBezTo>
                    <a:pt x="642" y="1537"/>
                    <a:pt x="643" y="1537"/>
                    <a:pt x="643" y="1537"/>
                  </a:cubicBezTo>
                  <a:cubicBezTo>
                    <a:pt x="643" y="1537"/>
                    <a:pt x="642" y="1537"/>
                    <a:pt x="641" y="1538"/>
                  </a:cubicBezTo>
                  <a:close/>
                  <a:moveTo>
                    <a:pt x="645" y="1536"/>
                  </a:moveTo>
                  <a:cubicBezTo>
                    <a:pt x="646" y="1536"/>
                    <a:pt x="647" y="1536"/>
                    <a:pt x="647" y="1535"/>
                  </a:cubicBezTo>
                  <a:cubicBezTo>
                    <a:pt x="647" y="1536"/>
                    <a:pt x="646" y="1536"/>
                    <a:pt x="645" y="1536"/>
                  </a:cubicBezTo>
                  <a:close/>
                  <a:moveTo>
                    <a:pt x="649" y="1535"/>
                  </a:moveTo>
                  <a:cubicBezTo>
                    <a:pt x="650" y="1535"/>
                    <a:pt x="651" y="1535"/>
                    <a:pt x="652" y="1534"/>
                  </a:cubicBezTo>
                  <a:cubicBezTo>
                    <a:pt x="651" y="1535"/>
                    <a:pt x="650" y="1535"/>
                    <a:pt x="649" y="1535"/>
                  </a:cubicBezTo>
                  <a:close/>
                  <a:moveTo>
                    <a:pt x="653" y="1534"/>
                  </a:moveTo>
                  <a:cubicBezTo>
                    <a:pt x="654" y="1534"/>
                    <a:pt x="655" y="1534"/>
                    <a:pt x="656" y="1534"/>
                  </a:cubicBezTo>
                  <a:cubicBezTo>
                    <a:pt x="655" y="1534"/>
                    <a:pt x="654" y="1534"/>
                    <a:pt x="653" y="1534"/>
                  </a:cubicBezTo>
                  <a:close/>
                  <a:moveTo>
                    <a:pt x="657" y="1534"/>
                  </a:moveTo>
                  <a:cubicBezTo>
                    <a:pt x="658" y="1534"/>
                    <a:pt x="658" y="1534"/>
                    <a:pt x="658" y="1534"/>
                  </a:cubicBezTo>
                  <a:cubicBezTo>
                    <a:pt x="658" y="1534"/>
                    <a:pt x="659" y="1534"/>
                    <a:pt x="659" y="1534"/>
                  </a:cubicBezTo>
                  <a:cubicBezTo>
                    <a:pt x="659" y="1534"/>
                    <a:pt x="658" y="1534"/>
                    <a:pt x="657" y="1534"/>
                  </a:cubicBezTo>
                  <a:close/>
                  <a:moveTo>
                    <a:pt x="662" y="1534"/>
                  </a:moveTo>
                  <a:cubicBezTo>
                    <a:pt x="662" y="1534"/>
                    <a:pt x="663" y="1534"/>
                    <a:pt x="664" y="1534"/>
                  </a:cubicBezTo>
                  <a:cubicBezTo>
                    <a:pt x="663" y="1534"/>
                    <a:pt x="662" y="1534"/>
                    <a:pt x="662" y="1534"/>
                  </a:cubicBezTo>
                  <a:close/>
                  <a:moveTo>
                    <a:pt x="666" y="1535"/>
                  </a:moveTo>
                  <a:cubicBezTo>
                    <a:pt x="667" y="1535"/>
                    <a:pt x="667" y="1535"/>
                    <a:pt x="668" y="1535"/>
                  </a:cubicBezTo>
                  <a:cubicBezTo>
                    <a:pt x="667" y="1535"/>
                    <a:pt x="667" y="1535"/>
                    <a:pt x="666" y="1535"/>
                  </a:cubicBezTo>
                  <a:close/>
                  <a:moveTo>
                    <a:pt x="670" y="1536"/>
                  </a:moveTo>
                  <a:cubicBezTo>
                    <a:pt x="671" y="1537"/>
                    <a:pt x="671" y="1537"/>
                    <a:pt x="672" y="1537"/>
                  </a:cubicBezTo>
                  <a:cubicBezTo>
                    <a:pt x="671" y="1537"/>
                    <a:pt x="671" y="1537"/>
                    <a:pt x="670" y="1536"/>
                  </a:cubicBezTo>
                  <a:close/>
                  <a:moveTo>
                    <a:pt x="674" y="1538"/>
                  </a:moveTo>
                  <a:cubicBezTo>
                    <a:pt x="675" y="1539"/>
                    <a:pt x="675" y="1539"/>
                    <a:pt x="676" y="1539"/>
                  </a:cubicBezTo>
                  <a:cubicBezTo>
                    <a:pt x="675" y="1539"/>
                    <a:pt x="675" y="1539"/>
                    <a:pt x="674" y="1538"/>
                  </a:cubicBezTo>
                  <a:close/>
                  <a:moveTo>
                    <a:pt x="678" y="1541"/>
                  </a:moveTo>
                  <a:cubicBezTo>
                    <a:pt x="678" y="1542"/>
                    <a:pt x="679" y="1542"/>
                    <a:pt x="679" y="1543"/>
                  </a:cubicBezTo>
                  <a:cubicBezTo>
                    <a:pt x="679" y="1542"/>
                    <a:pt x="678" y="1542"/>
                    <a:pt x="678" y="1541"/>
                  </a:cubicBezTo>
                  <a:close/>
                  <a:moveTo>
                    <a:pt x="681" y="1545"/>
                  </a:moveTo>
                  <a:cubicBezTo>
                    <a:pt x="682" y="1545"/>
                    <a:pt x="682" y="1546"/>
                    <a:pt x="683" y="1546"/>
                  </a:cubicBezTo>
                  <a:cubicBezTo>
                    <a:pt x="682" y="1546"/>
                    <a:pt x="682" y="1545"/>
                    <a:pt x="681" y="1545"/>
                  </a:cubicBezTo>
                  <a:close/>
                  <a:moveTo>
                    <a:pt x="685" y="1549"/>
                  </a:moveTo>
                  <a:cubicBezTo>
                    <a:pt x="685" y="1550"/>
                    <a:pt x="686" y="1550"/>
                    <a:pt x="686" y="1551"/>
                  </a:cubicBezTo>
                  <a:cubicBezTo>
                    <a:pt x="686" y="1550"/>
                    <a:pt x="685" y="1550"/>
                    <a:pt x="685" y="1549"/>
                  </a:cubicBezTo>
                  <a:close/>
                  <a:moveTo>
                    <a:pt x="537" y="1656"/>
                  </a:moveTo>
                  <a:cubicBezTo>
                    <a:pt x="537" y="1656"/>
                    <a:pt x="537" y="1656"/>
                    <a:pt x="537" y="1656"/>
                  </a:cubicBezTo>
                  <a:cubicBezTo>
                    <a:pt x="537" y="1655"/>
                    <a:pt x="537" y="1654"/>
                    <a:pt x="538" y="1653"/>
                  </a:cubicBezTo>
                  <a:cubicBezTo>
                    <a:pt x="537" y="1654"/>
                    <a:pt x="537" y="1655"/>
                    <a:pt x="537" y="1656"/>
                  </a:cubicBezTo>
                  <a:close/>
                  <a:moveTo>
                    <a:pt x="1716" y="943"/>
                  </a:moveTo>
                  <a:cubicBezTo>
                    <a:pt x="1710" y="1016"/>
                    <a:pt x="1694" y="1086"/>
                    <a:pt x="1671" y="1153"/>
                  </a:cubicBezTo>
                  <a:cubicBezTo>
                    <a:pt x="1633" y="1259"/>
                    <a:pt x="1574" y="1357"/>
                    <a:pt x="1499" y="1441"/>
                  </a:cubicBezTo>
                  <a:cubicBezTo>
                    <a:pt x="1491" y="1438"/>
                    <a:pt x="1483" y="1437"/>
                    <a:pt x="1476" y="1437"/>
                  </a:cubicBezTo>
                  <a:cubicBezTo>
                    <a:pt x="1472" y="1437"/>
                    <a:pt x="1468" y="1437"/>
                    <a:pt x="1464" y="1437"/>
                  </a:cubicBezTo>
                  <a:cubicBezTo>
                    <a:pt x="1399" y="1440"/>
                    <a:pt x="1337" y="1460"/>
                    <a:pt x="1277" y="1480"/>
                  </a:cubicBezTo>
                  <a:cubicBezTo>
                    <a:pt x="1255" y="1487"/>
                    <a:pt x="1232" y="1495"/>
                    <a:pt x="1210" y="1501"/>
                  </a:cubicBezTo>
                  <a:cubicBezTo>
                    <a:pt x="1185" y="1509"/>
                    <a:pt x="1157" y="1512"/>
                    <a:pt x="1122" y="1512"/>
                  </a:cubicBezTo>
                  <a:cubicBezTo>
                    <a:pt x="1119" y="1512"/>
                    <a:pt x="1115" y="1512"/>
                    <a:pt x="1111" y="1512"/>
                  </a:cubicBezTo>
                  <a:cubicBezTo>
                    <a:pt x="1108" y="1512"/>
                    <a:pt x="1105" y="1512"/>
                    <a:pt x="1102" y="1512"/>
                  </a:cubicBezTo>
                  <a:cubicBezTo>
                    <a:pt x="1063" y="1512"/>
                    <a:pt x="1011" y="1516"/>
                    <a:pt x="983" y="1534"/>
                  </a:cubicBezTo>
                  <a:cubicBezTo>
                    <a:pt x="970" y="1543"/>
                    <a:pt x="965" y="1555"/>
                    <a:pt x="961" y="1566"/>
                  </a:cubicBezTo>
                  <a:cubicBezTo>
                    <a:pt x="957" y="1574"/>
                    <a:pt x="955" y="1581"/>
                    <a:pt x="949" y="1586"/>
                  </a:cubicBezTo>
                  <a:cubicBezTo>
                    <a:pt x="942" y="1592"/>
                    <a:pt x="929" y="1595"/>
                    <a:pt x="916" y="1597"/>
                  </a:cubicBezTo>
                  <a:cubicBezTo>
                    <a:pt x="906" y="1599"/>
                    <a:pt x="896" y="1601"/>
                    <a:pt x="887" y="1605"/>
                  </a:cubicBezTo>
                  <a:cubicBezTo>
                    <a:pt x="881" y="1608"/>
                    <a:pt x="881" y="1608"/>
                    <a:pt x="881" y="1608"/>
                  </a:cubicBezTo>
                  <a:cubicBezTo>
                    <a:pt x="881" y="1615"/>
                    <a:pt x="881" y="1615"/>
                    <a:pt x="881" y="1615"/>
                  </a:cubicBezTo>
                  <a:cubicBezTo>
                    <a:pt x="882" y="1625"/>
                    <a:pt x="885" y="1634"/>
                    <a:pt x="889" y="1641"/>
                  </a:cubicBezTo>
                  <a:cubicBezTo>
                    <a:pt x="891" y="1646"/>
                    <a:pt x="893" y="1650"/>
                    <a:pt x="894" y="1655"/>
                  </a:cubicBezTo>
                  <a:cubicBezTo>
                    <a:pt x="863" y="1661"/>
                    <a:pt x="828" y="1667"/>
                    <a:pt x="795" y="1667"/>
                  </a:cubicBezTo>
                  <a:cubicBezTo>
                    <a:pt x="766" y="1667"/>
                    <a:pt x="742" y="1662"/>
                    <a:pt x="722" y="1652"/>
                  </a:cubicBezTo>
                  <a:cubicBezTo>
                    <a:pt x="699" y="1640"/>
                    <a:pt x="700" y="1627"/>
                    <a:pt x="703" y="1606"/>
                  </a:cubicBezTo>
                  <a:cubicBezTo>
                    <a:pt x="706" y="1589"/>
                    <a:pt x="708" y="1571"/>
                    <a:pt x="698" y="1551"/>
                  </a:cubicBezTo>
                  <a:cubicBezTo>
                    <a:pt x="686" y="1528"/>
                    <a:pt x="670" y="1524"/>
                    <a:pt x="658" y="1524"/>
                  </a:cubicBezTo>
                  <a:cubicBezTo>
                    <a:pt x="646" y="1524"/>
                    <a:pt x="633" y="1528"/>
                    <a:pt x="621" y="1538"/>
                  </a:cubicBezTo>
                  <a:cubicBezTo>
                    <a:pt x="601" y="1552"/>
                    <a:pt x="593" y="1572"/>
                    <a:pt x="585" y="1591"/>
                  </a:cubicBezTo>
                  <a:cubicBezTo>
                    <a:pt x="581" y="1599"/>
                    <a:pt x="578" y="1607"/>
                    <a:pt x="574" y="1614"/>
                  </a:cubicBezTo>
                  <a:cubicBezTo>
                    <a:pt x="571" y="1619"/>
                    <a:pt x="564" y="1622"/>
                    <a:pt x="557" y="1625"/>
                  </a:cubicBezTo>
                  <a:cubicBezTo>
                    <a:pt x="546" y="1630"/>
                    <a:pt x="533" y="1636"/>
                    <a:pt x="528" y="1649"/>
                  </a:cubicBezTo>
                  <a:cubicBezTo>
                    <a:pt x="528" y="1650"/>
                    <a:pt x="528" y="1651"/>
                    <a:pt x="527" y="1651"/>
                  </a:cubicBezTo>
                  <a:cubicBezTo>
                    <a:pt x="295" y="1550"/>
                    <a:pt x="112" y="1348"/>
                    <a:pt x="43" y="1092"/>
                  </a:cubicBezTo>
                  <a:cubicBezTo>
                    <a:pt x="33" y="1056"/>
                    <a:pt x="26" y="1018"/>
                    <a:pt x="21" y="980"/>
                  </a:cubicBezTo>
                  <a:cubicBezTo>
                    <a:pt x="13" y="921"/>
                    <a:pt x="11" y="864"/>
                    <a:pt x="15" y="804"/>
                  </a:cubicBezTo>
                  <a:cubicBezTo>
                    <a:pt x="15" y="804"/>
                    <a:pt x="15" y="804"/>
                    <a:pt x="15" y="804"/>
                  </a:cubicBezTo>
                  <a:cubicBezTo>
                    <a:pt x="25" y="804"/>
                    <a:pt x="32" y="800"/>
                    <a:pt x="39" y="796"/>
                  </a:cubicBezTo>
                  <a:cubicBezTo>
                    <a:pt x="45" y="793"/>
                    <a:pt x="50" y="790"/>
                    <a:pt x="55" y="790"/>
                  </a:cubicBezTo>
                  <a:cubicBezTo>
                    <a:pt x="57" y="790"/>
                    <a:pt x="58" y="790"/>
                    <a:pt x="60" y="791"/>
                  </a:cubicBezTo>
                  <a:cubicBezTo>
                    <a:pt x="69" y="794"/>
                    <a:pt x="77" y="809"/>
                    <a:pt x="85" y="823"/>
                  </a:cubicBezTo>
                  <a:cubicBezTo>
                    <a:pt x="93" y="838"/>
                    <a:pt x="101" y="853"/>
                    <a:pt x="114" y="862"/>
                  </a:cubicBezTo>
                  <a:cubicBezTo>
                    <a:pt x="128" y="872"/>
                    <a:pt x="144" y="873"/>
                    <a:pt x="157" y="873"/>
                  </a:cubicBezTo>
                  <a:cubicBezTo>
                    <a:pt x="163" y="873"/>
                    <a:pt x="169" y="873"/>
                    <a:pt x="175" y="872"/>
                  </a:cubicBezTo>
                  <a:cubicBezTo>
                    <a:pt x="181" y="872"/>
                    <a:pt x="186" y="872"/>
                    <a:pt x="192" y="872"/>
                  </a:cubicBezTo>
                  <a:cubicBezTo>
                    <a:pt x="209" y="872"/>
                    <a:pt x="222" y="875"/>
                    <a:pt x="233" y="889"/>
                  </a:cubicBezTo>
                  <a:cubicBezTo>
                    <a:pt x="249" y="913"/>
                    <a:pt x="252" y="950"/>
                    <a:pt x="254" y="986"/>
                  </a:cubicBezTo>
                  <a:cubicBezTo>
                    <a:pt x="258" y="1038"/>
                    <a:pt x="261" y="1091"/>
                    <a:pt x="305" y="1117"/>
                  </a:cubicBezTo>
                  <a:cubicBezTo>
                    <a:pt x="311" y="1121"/>
                    <a:pt x="317" y="1124"/>
                    <a:pt x="321" y="1126"/>
                  </a:cubicBezTo>
                  <a:cubicBezTo>
                    <a:pt x="328" y="1129"/>
                    <a:pt x="330" y="1130"/>
                    <a:pt x="332" y="1132"/>
                  </a:cubicBezTo>
                  <a:cubicBezTo>
                    <a:pt x="334" y="1136"/>
                    <a:pt x="335" y="1144"/>
                    <a:pt x="335" y="1158"/>
                  </a:cubicBezTo>
                  <a:cubicBezTo>
                    <a:pt x="336" y="1164"/>
                    <a:pt x="336" y="1170"/>
                    <a:pt x="336" y="1176"/>
                  </a:cubicBezTo>
                  <a:cubicBezTo>
                    <a:pt x="337" y="1205"/>
                    <a:pt x="338" y="1236"/>
                    <a:pt x="350" y="1266"/>
                  </a:cubicBezTo>
                  <a:cubicBezTo>
                    <a:pt x="357" y="1283"/>
                    <a:pt x="366" y="1296"/>
                    <a:pt x="375" y="1309"/>
                  </a:cubicBezTo>
                  <a:cubicBezTo>
                    <a:pt x="386" y="1325"/>
                    <a:pt x="397" y="1340"/>
                    <a:pt x="401" y="1360"/>
                  </a:cubicBezTo>
                  <a:cubicBezTo>
                    <a:pt x="409" y="1394"/>
                    <a:pt x="414" y="1412"/>
                    <a:pt x="435" y="1439"/>
                  </a:cubicBezTo>
                  <a:cubicBezTo>
                    <a:pt x="438" y="1444"/>
                    <a:pt x="442" y="1449"/>
                    <a:pt x="446" y="1453"/>
                  </a:cubicBezTo>
                  <a:cubicBezTo>
                    <a:pt x="464" y="1477"/>
                    <a:pt x="481" y="1499"/>
                    <a:pt x="497" y="1523"/>
                  </a:cubicBezTo>
                  <a:cubicBezTo>
                    <a:pt x="510" y="1543"/>
                    <a:pt x="520" y="1554"/>
                    <a:pt x="538" y="1554"/>
                  </a:cubicBezTo>
                  <a:cubicBezTo>
                    <a:pt x="544" y="1554"/>
                    <a:pt x="551" y="1552"/>
                    <a:pt x="560" y="1551"/>
                  </a:cubicBezTo>
                  <a:cubicBezTo>
                    <a:pt x="564" y="1550"/>
                    <a:pt x="568" y="1549"/>
                    <a:pt x="573" y="1549"/>
                  </a:cubicBezTo>
                  <a:cubicBezTo>
                    <a:pt x="581" y="1547"/>
                    <a:pt x="581" y="1547"/>
                    <a:pt x="581" y="1547"/>
                  </a:cubicBezTo>
                  <a:cubicBezTo>
                    <a:pt x="582" y="1539"/>
                    <a:pt x="582" y="1539"/>
                    <a:pt x="582" y="1539"/>
                  </a:cubicBezTo>
                  <a:cubicBezTo>
                    <a:pt x="582" y="1511"/>
                    <a:pt x="564" y="1493"/>
                    <a:pt x="548" y="1477"/>
                  </a:cubicBezTo>
                  <a:cubicBezTo>
                    <a:pt x="537" y="1466"/>
                    <a:pt x="526" y="1456"/>
                    <a:pt x="523" y="1443"/>
                  </a:cubicBezTo>
                  <a:cubicBezTo>
                    <a:pt x="517" y="1421"/>
                    <a:pt x="528" y="1403"/>
                    <a:pt x="539" y="1383"/>
                  </a:cubicBezTo>
                  <a:cubicBezTo>
                    <a:pt x="546" y="1371"/>
                    <a:pt x="553" y="1357"/>
                    <a:pt x="556" y="1343"/>
                  </a:cubicBezTo>
                  <a:cubicBezTo>
                    <a:pt x="559" y="1329"/>
                    <a:pt x="557" y="1314"/>
                    <a:pt x="555" y="1299"/>
                  </a:cubicBezTo>
                  <a:cubicBezTo>
                    <a:pt x="554" y="1292"/>
                    <a:pt x="553" y="1286"/>
                    <a:pt x="553" y="1280"/>
                  </a:cubicBezTo>
                  <a:cubicBezTo>
                    <a:pt x="573" y="1273"/>
                    <a:pt x="583" y="1266"/>
                    <a:pt x="598" y="1247"/>
                  </a:cubicBezTo>
                  <a:cubicBezTo>
                    <a:pt x="609" y="1233"/>
                    <a:pt x="618" y="1227"/>
                    <a:pt x="630" y="1219"/>
                  </a:cubicBezTo>
                  <a:cubicBezTo>
                    <a:pt x="636" y="1215"/>
                    <a:pt x="643" y="1210"/>
                    <a:pt x="651" y="1204"/>
                  </a:cubicBezTo>
                  <a:cubicBezTo>
                    <a:pt x="697" y="1168"/>
                    <a:pt x="715" y="1122"/>
                    <a:pt x="703" y="1071"/>
                  </a:cubicBezTo>
                  <a:cubicBezTo>
                    <a:pt x="690" y="1018"/>
                    <a:pt x="662" y="950"/>
                    <a:pt x="603" y="932"/>
                  </a:cubicBezTo>
                  <a:cubicBezTo>
                    <a:pt x="593" y="929"/>
                    <a:pt x="586" y="929"/>
                    <a:pt x="581" y="928"/>
                  </a:cubicBezTo>
                  <a:cubicBezTo>
                    <a:pt x="571" y="927"/>
                    <a:pt x="569" y="927"/>
                    <a:pt x="564" y="915"/>
                  </a:cubicBezTo>
                  <a:cubicBezTo>
                    <a:pt x="560" y="907"/>
                    <a:pt x="559" y="898"/>
                    <a:pt x="558" y="888"/>
                  </a:cubicBezTo>
                  <a:cubicBezTo>
                    <a:pt x="556" y="880"/>
                    <a:pt x="555" y="871"/>
                    <a:pt x="552" y="862"/>
                  </a:cubicBezTo>
                  <a:cubicBezTo>
                    <a:pt x="550" y="858"/>
                    <a:pt x="550" y="858"/>
                    <a:pt x="550" y="858"/>
                  </a:cubicBezTo>
                  <a:cubicBezTo>
                    <a:pt x="546" y="856"/>
                    <a:pt x="546" y="856"/>
                    <a:pt x="546" y="856"/>
                  </a:cubicBezTo>
                  <a:cubicBezTo>
                    <a:pt x="539" y="853"/>
                    <a:pt x="531" y="849"/>
                    <a:pt x="523" y="845"/>
                  </a:cubicBezTo>
                  <a:cubicBezTo>
                    <a:pt x="499" y="834"/>
                    <a:pt x="475" y="822"/>
                    <a:pt x="450" y="813"/>
                  </a:cubicBezTo>
                  <a:cubicBezTo>
                    <a:pt x="444" y="811"/>
                    <a:pt x="437" y="808"/>
                    <a:pt x="429" y="805"/>
                  </a:cubicBezTo>
                  <a:cubicBezTo>
                    <a:pt x="399" y="793"/>
                    <a:pt x="366" y="779"/>
                    <a:pt x="335" y="779"/>
                  </a:cubicBezTo>
                  <a:cubicBezTo>
                    <a:pt x="334" y="779"/>
                    <a:pt x="334" y="779"/>
                    <a:pt x="334" y="779"/>
                  </a:cubicBezTo>
                  <a:cubicBezTo>
                    <a:pt x="314" y="779"/>
                    <a:pt x="298" y="783"/>
                    <a:pt x="283" y="792"/>
                  </a:cubicBezTo>
                  <a:cubicBezTo>
                    <a:pt x="277" y="795"/>
                    <a:pt x="275" y="801"/>
                    <a:pt x="275" y="804"/>
                  </a:cubicBezTo>
                  <a:cubicBezTo>
                    <a:pt x="274" y="805"/>
                    <a:pt x="274" y="806"/>
                    <a:pt x="274" y="806"/>
                  </a:cubicBezTo>
                  <a:cubicBezTo>
                    <a:pt x="273" y="807"/>
                    <a:pt x="270" y="807"/>
                    <a:pt x="265" y="807"/>
                  </a:cubicBezTo>
                  <a:cubicBezTo>
                    <a:pt x="259" y="807"/>
                    <a:pt x="254" y="807"/>
                    <a:pt x="250" y="806"/>
                  </a:cubicBezTo>
                  <a:cubicBezTo>
                    <a:pt x="215" y="802"/>
                    <a:pt x="159" y="767"/>
                    <a:pt x="147" y="735"/>
                  </a:cubicBezTo>
                  <a:cubicBezTo>
                    <a:pt x="145" y="731"/>
                    <a:pt x="145" y="726"/>
                    <a:pt x="144" y="721"/>
                  </a:cubicBezTo>
                  <a:cubicBezTo>
                    <a:pt x="142" y="713"/>
                    <a:pt x="141" y="704"/>
                    <a:pt x="135" y="696"/>
                  </a:cubicBezTo>
                  <a:cubicBezTo>
                    <a:pt x="132" y="690"/>
                    <a:pt x="126" y="686"/>
                    <a:pt x="120" y="682"/>
                  </a:cubicBezTo>
                  <a:cubicBezTo>
                    <a:pt x="116" y="679"/>
                    <a:pt x="113" y="677"/>
                    <a:pt x="111" y="674"/>
                  </a:cubicBezTo>
                  <a:cubicBezTo>
                    <a:pt x="101" y="663"/>
                    <a:pt x="96" y="651"/>
                    <a:pt x="98" y="642"/>
                  </a:cubicBezTo>
                  <a:cubicBezTo>
                    <a:pt x="99" y="637"/>
                    <a:pt x="103" y="632"/>
                    <a:pt x="110" y="628"/>
                  </a:cubicBezTo>
                  <a:cubicBezTo>
                    <a:pt x="115" y="626"/>
                    <a:pt x="119" y="625"/>
                    <a:pt x="122" y="625"/>
                  </a:cubicBezTo>
                  <a:cubicBezTo>
                    <a:pt x="128" y="625"/>
                    <a:pt x="133" y="627"/>
                    <a:pt x="139" y="630"/>
                  </a:cubicBezTo>
                  <a:cubicBezTo>
                    <a:pt x="145" y="634"/>
                    <a:pt x="153" y="637"/>
                    <a:pt x="162" y="639"/>
                  </a:cubicBezTo>
                  <a:cubicBezTo>
                    <a:pt x="167" y="640"/>
                    <a:pt x="172" y="640"/>
                    <a:pt x="177" y="640"/>
                  </a:cubicBezTo>
                  <a:cubicBezTo>
                    <a:pt x="205" y="640"/>
                    <a:pt x="231" y="626"/>
                    <a:pt x="253" y="614"/>
                  </a:cubicBezTo>
                  <a:cubicBezTo>
                    <a:pt x="258" y="611"/>
                    <a:pt x="258" y="611"/>
                    <a:pt x="258" y="611"/>
                  </a:cubicBezTo>
                  <a:cubicBezTo>
                    <a:pt x="264" y="608"/>
                    <a:pt x="264" y="608"/>
                    <a:pt x="264" y="608"/>
                  </a:cubicBezTo>
                  <a:cubicBezTo>
                    <a:pt x="263" y="601"/>
                    <a:pt x="263" y="601"/>
                    <a:pt x="263" y="601"/>
                  </a:cubicBezTo>
                  <a:cubicBezTo>
                    <a:pt x="262" y="584"/>
                    <a:pt x="279" y="555"/>
                    <a:pt x="297" y="534"/>
                  </a:cubicBezTo>
                  <a:cubicBezTo>
                    <a:pt x="308" y="521"/>
                    <a:pt x="322" y="510"/>
                    <a:pt x="337" y="499"/>
                  </a:cubicBezTo>
                  <a:cubicBezTo>
                    <a:pt x="346" y="492"/>
                    <a:pt x="356" y="484"/>
                    <a:pt x="365" y="475"/>
                  </a:cubicBezTo>
                  <a:cubicBezTo>
                    <a:pt x="370" y="471"/>
                    <a:pt x="375" y="466"/>
                    <a:pt x="380" y="461"/>
                  </a:cubicBezTo>
                  <a:cubicBezTo>
                    <a:pt x="389" y="451"/>
                    <a:pt x="398" y="443"/>
                    <a:pt x="408" y="435"/>
                  </a:cubicBezTo>
                  <a:cubicBezTo>
                    <a:pt x="413" y="432"/>
                    <a:pt x="424" y="427"/>
                    <a:pt x="435" y="421"/>
                  </a:cubicBezTo>
                  <a:cubicBezTo>
                    <a:pt x="468" y="405"/>
                    <a:pt x="510" y="386"/>
                    <a:pt x="514" y="358"/>
                  </a:cubicBezTo>
                  <a:cubicBezTo>
                    <a:pt x="516" y="346"/>
                    <a:pt x="511" y="334"/>
                    <a:pt x="499" y="323"/>
                  </a:cubicBezTo>
                  <a:cubicBezTo>
                    <a:pt x="491" y="316"/>
                    <a:pt x="481" y="310"/>
                    <a:pt x="471" y="305"/>
                  </a:cubicBezTo>
                  <a:cubicBezTo>
                    <a:pt x="458" y="297"/>
                    <a:pt x="446" y="290"/>
                    <a:pt x="437" y="279"/>
                  </a:cubicBezTo>
                  <a:cubicBezTo>
                    <a:pt x="434" y="275"/>
                    <a:pt x="433" y="270"/>
                    <a:pt x="430" y="266"/>
                  </a:cubicBezTo>
                  <a:cubicBezTo>
                    <a:pt x="429" y="262"/>
                    <a:pt x="427" y="258"/>
                    <a:pt x="424" y="253"/>
                  </a:cubicBezTo>
                  <a:cubicBezTo>
                    <a:pt x="412" y="232"/>
                    <a:pt x="397" y="221"/>
                    <a:pt x="378" y="221"/>
                  </a:cubicBezTo>
                  <a:cubicBezTo>
                    <a:pt x="362" y="221"/>
                    <a:pt x="345" y="229"/>
                    <a:pt x="327" y="238"/>
                  </a:cubicBezTo>
                  <a:cubicBezTo>
                    <a:pt x="313" y="245"/>
                    <a:pt x="303" y="255"/>
                    <a:pt x="294" y="264"/>
                  </a:cubicBezTo>
                  <a:cubicBezTo>
                    <a:pt x="281" y="277"/>
                    <a:pt x="271" y="287"/>
                    <a:pt x="250" y="287"/>
                  </a:cubicBezTo>
                  <a:cubicBezTo>
                    <a:pt x="249" y="287"/>
                    <a:pt x="249" y="287"/>
                    <a:pt x="249" y="287"/>
                  </a:cubicBezTo>
                  <a:cubicBezTo>
                    <a:pt x="247" y="287"/>
                    <a:pt x="244" y="287"/>
                    <a:pt x="242" y="287"/>
                  </a:cubicBezTo>
                  <a:cubicBezTo>
                    <a:pt x="248" y="280"/>
                    <a:pt x="254" y="274"/>
                    <a:pt x="260" y="268"/>
                  </a:cubicBezTo>
                  <a:cubicBezTo>
                    <a:pt x="327" y="201"/>
                    <a:pt x="405" y="144"/>
                    <a:pt x="492" y="101"/>
                  </a:cubicBezTo>
                  <a:cubicBezTo>
                    <a:pt x="498" y="109"/>
                    <a:pt x="502" y="116"/>
                    <a:pt x="505" y="125"/>
                  </a:cubicBezTo>
                  <a:cubicBezTo>
                    <a:pt x="510" y="139"/>
                    <a:pt x="508" y="153"/>
                    <a:pt x="506" y="169"/>
                  </a:cubicBezTo>
                  <a:cubicBezTo>
                    <a:pt x="503" y="192"/>
                    <a:pt x="499" y="218"/>
                    <a:pt x="519" y="242"/>
                  </a:cubicBezTo>
                  <a:cubicBezTo>
                    <a:pt x="533" y="260"/>
                    <a:pt x="564" y="267"/>
                    <a:pt x="588" y="267"/>
                  </a:cubicBezTo>
                  <a:cubicBezTo>
                    <a:pt x="606" y="267"/>
                    <a:pt x="623" y="263"/>
                    <a:pt x="633" y="255"/>
                  </a:cubicBezTo>
                  <a:cubicBezTo>
                    <a:pt x="644" y="247"/>
                    <a:pt x="650" y="237"/>
                    <a:pt x="656" y="228"/>
                  </a:cubicBezTo>
                  <a:cubicBezTo>
                    <a:pt x="664" y="215"/>
                    <a:pt x="671" y="203"/>
                    <a:pt x="689" y="196"/>
                  </a:cubicBezTo>
                  <a:cubicBezTo>
                    <a:pt x="697" y="193"/>
                    <a:pt x="710" y="191"/>
                    <a:pt x="724" y="189"/>
                  </a:cubicBezTo>
                  <a:cubicBezTo>
                    <a:pt x="753" y="185"/>
                    <a:pt x="785" y="181"/>
                    <a:pt x="798" y="160"/>
                  </a:cubicBezTo>
                  <a:cubicBezTo>
                    <a:pt x="807" y="145"/>
                    <a:pt x="803" y="127"/>
                    <a:pt x="799" y="112"/>
                  </a:cubicBezTo>
                  <a:cubicBezTo>
                    <a:pt x="796" y="97"/>
                    <a:pt x="794" y="88"/>
                    <a:pt x="799" y="82"/>
                  </a:cubicBezTo>
                  <a:cubicBezTo>
                    <a:pt x="803" y="77"/>
                    <a:pt x="814" y="75"/>
                    <a:pt x="824" y="73"/>
                  </a:cubicBezTo>
                  <a:cubicBezTo>
                    <a:pt x="837" y="72"/>
                    <a:pt x="851" y="70"/>
                    <a:pt x="861" y="60"/>
                  </a:cubicBezTo>
                  <a:cubicBezTo>
                    <a:pt x="867" y="55"/>
                    <a:pt x="885" y="24"/>
                    <a:pt x="888" y="16"/>
                  </a:cubicBezTo>
                  <a:cubicBezTo>
                    <a:pt x="888" y="16"/>
                    <a:pt x="888" y="16"/>
                    <a:pt x="888" y="16"/>
                  </a:cubicBezTo>
                  <a:cubicBezTo>
                    <a:pt x="958" y="17"/>
                    <a:pt x="1026" y="27"/>
                    <a:pt x="1091" y="45"/>
                  </a:cubicBezTo>
                  <a:cubicBezTo>
                    <a:pt x="1069" y="52"/>
                    <a:pt x="1050" y="62"/>
                    <a:pt x="1034" y="78"/>
                  </a:cubicBezTo>
                  <a:cubicBezTo>
                    <a:pt x="1002" y="109"/>
                    <a:pt x="1010" y="152"/>
                    <a:pt x="1016" y="189"/>
                  </a:cubicBezTo>
                  <a:cubicBezTo>
                    <a:pt x="1017" y="197"/>
                    <a:pt x="1018" y="204"/>
                    <a:pt x="1019" y="212"/>
                  </a:cubicBezTo>
                  <a:cubicBezTo>
                    <a:pt x="1008" y="213"/>
                    <a:pt x="995" y="214"/>
                    <a:pt x="982" y="214"/>
                  </a:cubicBezTo>
                  <a:cubicBezTo>
                    <a:pt x="930" y="217"/>
                    <a:pt x="872" y="221"/>
                    <a:pt x="851" y="264"/>
                  </a:cubicBezTo>
                  <a:cubicBezTo>
                    <a:pt x="848" y="270"/>
                    <a:pt x="846" y="276"/>
                    <a:pt x="844" y="282"/>
                  </a:cubicBezTo>
                  <a:cubicBezTo>
                    <a:pt x="841" y="292"/>
                    <a:pt x="838" y="300"/>
                    <a:pt x="831" y="308"/>
                  </a:cubicBezTo>
                  <a:cubicBezTo>
                    <a:pt x="829" y="311"/>
                    <a:pt x="829" y="311"/>
                    <a:pt x="829" y="311"/>
                  </a:cubicBezTo>
                  <a:cubicBezTo>
                    <a:pt x="818" y="325"/>
                    <a:pt x="810" y="336"/>
                    <a:pt x="799" y="355"/>
                  </a:cubicBezTo>
                  <a:cubicBezTo>
                    <a:pt x="798" y="357"/>
                    <a:pt x="797" y="359"/>
                    <a:pt x="796" y="361"/>
                  </a:cubicBezTo>
                  <a:cubicBezTo>
                    <a:pt x="792" y="370"/>
                    <a:pt x="790" y="373"/>
                    <a:pt x="784" y="375"/>
                  </a:cubicBezTo>
                  <a:cubicBezTo>
                    <a:pt x="778" y="377"/>
                    <a:pt x="778" y="377"/>
                    <a:pt x="778" y="377"/>
                  </a:cubicBezTo>
                  <a:cubicBezTo>
                    <a:pt x="778" y="384"/>
                    <a:pt x="778" y="384"/>
                    <a:pt x="778" y="384"/>
                  </a:cubicBezTo>
                  <a:cubicBezTo>
                    <a:pt x="777" y="394"/>
                    <a:pt x="779" y="403"/>
                    <a:pt x="785" y="409"/>
                  </a:cubicBezTo>
                  <a:cubicBezTo>
                    <a:pt x="793" y="417"/>
                    <a:pt x="805" y="421"/>
                    <a:pt x="822" y="421"/>
                  </a:cubicBezTo>
                  <a:cubicBezTo>
                    <a:pt x="843" y="421"/>
                    <a:pt x="869" y="415"/>
                    <a:pt x="890" y="410"/>
                  </a:cubicBezTo>
                  <a:cubicBezTo>
                    <a:pt x="900" y="408"/>
                    <a:pt x="908" y="406"/>
                    <a:pt x="914" y="405"/>
                  </a:cubicBezTo>
                  <a:cubicBezTo>
                    <a:pt x="922" y="404"/>
                    <a:pt x="933" y="404"/>
                    <a:pt x="943" y="404"/>
                  </a:cubicBezTo>
                  <a:cubicBezTo>
                    <a:pt x="949" y="404"/>
                    <a:pt x="949" y="404"/>
                    <a:pt x="949" y="404"/>
                  </a:cubicBezTo>
                  <a:cubicBezTo>
                    <a:pt x="955" y="404"/>
                    <a:pt x="955" y="404"/>
                    <a:pt x="955" y="404"/>
                  </a:cubicBezTo>
                  <a:cubicBezTo>
                    <a:pt x="984" y="404"/>
                    <a:pt x="1011" y="403"/>
                    <a:pt x="1028" y="392"/>
                  </a:cubicBezTo>
                  <a:cubicBezTo>
                    <a:pt x="1039" y="385"/>
                    <a:pt x="1043" y="374"/>
                    <a:pt x="1046" y="364"/>
                  </a:cubicBezTo>
                  <a:cubicBezTo>
                    <a:pt x="1048" y="359"/>
                    <a:pt x="1051" y="351"/>
                    <a:pt x="1054" y="350"/>
                  </a:cubicBezTo>
                  <a:cubicBezTo>
                    <a:pt x="1055" y="350"/>
                    <a:pt x="1055" y="350"/>
                    <a:pt x="1056" y="350"/>
                  </a:cubicBezTo>
                  <a:cubicBezTo>
                    <a:pt x="1061" y="350"/>
                    <a:pt x="1068" y="360"/>
                    <a:pt x="1073" y="367"/>
                  </a:cubicBezTo>
                  <a:cubicBezTo>
                    <a:pt x="1076" y="371"/>
                    <a:pt x="1079" y="375"/>
                    <a:pt x="1082" y="378"/>
                  </a:cubicBezTo>
                  <a:cubicBezTo>
                    <a:pt x="1101" y="398"/>
                    <a:pt x="1119" y="406"/>
                    <a:pt x="1144" y="406"/>
                  </a:cubicBezTo>
                  <a:cubicBezTo>
                    <a:pt x="1148" y="406"/>
                    <a:pt x="1152" y="406"/>
                    <a:pt x="1156" y="406"/>
                  </a:cubicBezTo>
                  <a:cubicBezTo>
                    <a:pt x="1165" y="405"/>
                    <a:pt x="1174" y="403"/>
                    <a:pt x="1183" y="402"/>
                  </a:cubicBezTo>
                  <a:cubicBezTo>
                    <a:pt x="1195" y="399"/>
                    <a:pt x="1205" y="397"/>
                    <a:pt x="1216" y="397"/>
                  </a:cubicBezTo>
                  <a:cubicBezTo>
                    <a:pt x="1217" y="397"/>
                    <a:pt x="1217" y="397"/>
                    <a:pt x="1217" y="397"/>
                  </a:cubicBezTo>
                  <a:cubicBezTo>
                    <a:pt x="1224" y="398"/>
                    <a:pt x="1230" y="400"/>
                    <a:pt x="1237" y="402"/>
                  </a:cubicBezTo>
                  <a:cubicBezTo>
                    <a:pt x="1235" y="404"/>
                    <a:pt x="1234" y="407"/>
                    <a:pt x="1232" y="409"/>
                  </a:cubicBezTo>
                  <a:cubicBezTo>
                    <a:pt x="1227" y="416"/>
                    <a:pt x="1223" y="423"/>
                    <a:pt x="1217" y="426"/>
                  </a:cubicBezTo>
                  <a:cubicBezTo>
                    <a:pt x="1201" y="433"/>
                    <a:pt x="1177" y="437"/>
                    <a:pt x="1155" y="440"/>
                  </a:cubicBezTo>
                  <a:cubicBezTo>
                    <a:pt x="1148" y="441"/>
                    <a:pt x="1141" y="442"/>
                    <a:pt x="1135" y="443"/>
                  </a:cubicBezTo>
                  <a:cubicBezTo>
                    <a:pt x="1131" y="443"/>
                    <a:pt x="1127" y="444"/>
                    <a:pt x="1125" y="444"/>
                  </a:cubicBezTo>
                  <a:cubicBezTo>
                    <a:pt x="1115" y="444"/>
                    <a:pt x="1111" y="440"/>
                    <a:pt x="1104" y="433"/>
                  </a:cubicBezTo>
                  <a:cubicBezTo>
                    <a:pt x="1099" y="428"/>
                    <a:pt x="1093" y="422"/>
                    <a:pt x="1085" y="417"/>
                  </a:cubicBezTo>
                  <a:cubicBezTo>
                    <a:pt x="1067" y="406"/>
                    <a:pt x="1052" y="401"/>
                    <a:pt x="1033" y="401"/>
                  </a:cubicBezTo>
                  <a:cubicBezTo>
                    <a:pt x="1025" y="401"/>
                    <a:pt x="1017" y="402"/>
                    <a:pt x="1007" y="402"/>
                  </a:cubicBezTo>
                  <a:cubicBezTo>
                    <a:pt x="1002" y="403"/>
                    <a:pt x="1002" y="403"/>
                    <a:pt x="1002" y="403"/>
                  </a:cubicBezTo>
                  <a:cubicBezTo>
                    <a:pt x="997" y="403"/>
                    <a:pt x="991" y="404"/>
                    <a:pt x="985" y="404"/>
                  </a:cubicBezTo>
                  <a:cubicBezTo>
                    <a:pt x="930" y="408"/>
                    <a:pt x="845" y="415"/>
                    <a:pt x="809" y="453"/>
                  </a:cubicBezTo>
                  <a:cubicBezTo>
                    <a:pt x="797" y="464"/>
                    <a:pt x="795" y="477"/>
                    <a:pt x="793" y="489"/>
                  </a:cubicBezTo>
                  <a:cubicBezTo>
                    <a:pt x="791" y="498"/>
                    <a:pt x="790" y="506"/>
                    <a:pt x="784" y="513"/>
                  </a:cubicBezTo>
                  <a:cubicBezTo>
                    <a:pt x="773" y="524"/>
                    <a:pt x="757" y="531"/>
                    <a:pt x="739" y="539"/>
                  </a:cubicBezTo>
                  <a:cubicBezTo>
                    <a:pt x="713" y="550"/>
                    <a:pt x="687" y="561"/>
                    <a:pt x="675" y="588"/>
                  </a:cubicBezTo>
                  <a:cubicBezTo>
                    <a:pt x="661" y="621"/>
                    <a:pt x="677" y="675"/>
                    <a:pt x="688" y="711"/>
                  </a:cubicBezTo>
                  <a:cubicBezTo>
                    <a:pt x="690" y="717"/>
                    <a:pt x="691" y="722"/>
                    <a:pt x="692" y="727"/>
                  </a:cubicBezTo>
                  <a:cubicBezTo>
                    <a:pt x="694" y="732"/>
                    <a:pt x="695" y="737"/>
                    <a:pt x="697" y="742"/>
                  </a:cubicBezTo>
                  <a:cubicBezTo>
                    <a:pt x="707" y="784"/>
                    <a:pt x="718" y="824"/>
                    <a:pt x="770" y="836"/>
                  </a:cubicBezTo>
                  <a:cubicBezTo>
                    <a:pt x="804" y="844"/>
                    <a:pt x="843" y="845"/>
                    <a:pt x="880" y="845"/>
                  </a:cubicBezTo>
                  <a:cubicBezTo>
                    <a:pt x="897" y="845"/>
                    <a:pt x="913" y="845"/>
                    <a:pt x="928" y="846"/>
                  </a:cubicBezTo>
                  <a:cubicBezTo>
                    <a:pt x="931" y="846"/>
                    <a:pt x="933" y="846"/>
                    <a:pt x="936" y="846"/>
                  </a:cubicBezTo>
                  <a:cubicBezTo>
                    <a:pt x="940" y="846"/>
                    <a:pt x="944" y="846"/>
                    <a:pt x="949" y="846"/>
                  </a:cubicBezTo>
                  <a:cubicBezTo>
                    <a:pt x="953" y="846"/>
                    <a:pt x="956" y="846"/>
                    <a:pt x="960" y="846"/>
                  </a:cubicBezTo>
                  <a:cubicBezTo>
                    <a:pt x="978" y="846"/>
                    <a:pt x="987" y="850"/>
                    <a:pt x="991" y="860"/>
                  </a:cubicBezTo>
                  <a:cubicBezTo>
                    <a:pt x="994" y="866"/>
                    <a:pt x="995" y="874"/>
                    <a:pt x="996" y="883"/>
                  </a:cubicBezTo>
                  <a:cubicBezTo>
                    <a:pt x="997" y="891"/>
                    <a:pt x="997" y="899"/>
                    <a:pt x="1000" y="907"/>
                  </a:cubicBezTo>
                  <a:cubicBezTo>
                    <a:pt x="1010" y="936"/>
                    <a:pt x="1030" y="949"/>
                    <a:pt x="1051" y="964"/>
                  </a:cubicBezTo>
                  <a:cubicBezTo>
                    <a:pt x="1055" y="966"/>
                    <a:pt x="1059" y="970"/>
                    <a:pt x="1064" y="973"/>
                  </a:cubicBezTo>
                  <a:cubicBezTo>
                    <a:pt x="1085" y="988"/>
                    <a:pt x="1086" y="998"/>
                    <a:pt x="1089" y="1026"/>
                  </a:cubicBezTo>
                  <a:cubicBezTo>
                    <a:pt x="1090" y="1029"/>
                    <a:pt x="1090" y="1032"/>
                    <a:pt x="1091" y="1035"/>
                  </a:cubicBezTo>
                  <a:cubicBezTo>
                    <a:pt x="1098" y="1090"/>
                    <a:pt x="1107" y="1118"/>
                    <a:pt x="1133" y="1162"/>
                  </a:cubicBezTo>
                  <a:cubicBezTo>
                    <a:pt x="1144" y="1180"/>
                    <a:pt x="1151" y="1202"/>
                    <a:pt x="1154" y="1224"/>
                  </a:cubicBezTo>
                  <a:cubicBezTo>
                    <a:pt x="1159" y="1263"/>
                    <a:pt x="1151" y="1292"/>
                    <a:pt x="1129" y="1314"/>
                  </a:cubicBezTo>
                  <a:cubicBezTo>
                    <a:pt x="1104" y="1339"/>
                    <a:pt x="1058" y="1385"/>
                    <a:pt x="1096" y="1436"/>
                  </a:cubicBezTo>
                  <a:cubicBezTo>
                    <a:pt x="1098" y="1437"/>
                    <a:pt x="1098" y="1437"/>
                    <a:pt x="1098" y="1437"/>
                  </a:cubicBezTo>
                  <a:cubicBezTo>
                    <a:pt x="1100" y="1438"/>
                    <a:pt x="1100" y="1438"/>
                    <a:pt x="1100" y="1438"/>
                  </a:cubicBezTo>
                  <a:cubicBezTo>
                    <a:pt x="1109" y="1443"/>
                    <a:pt x="1119" y="1446"/>
                    <a:pt x="1132" y="1446"/>
                  </a:cubicBezTo>
                  <a:cubicBezTo>
                    <a:pt x="1167" y="1446"/>
                    <a:pt x="1208" y="1427"/>
                    <a:pt x="1229" y="1409"/>
                  </a:cubicBezTo>
                  <a:cubicBezTo>
                    <a:pt x="1270" y="1374"/>
                    <a:pt x="1303" y="1351"/>
                    <a:pt x="1358" y="1332"/>
                  </a:cubicBezTo>
                  <a:cubicBezTo>
                    <a:pt x="1390" y="1322"/>
                    <a:pt x="1408" y="1304"/>
                    <a:pt x="1416" y="1279"/>
                  </a:cubicBezTo>
                  <a:cubicBezTo>
                    <a:pt x="1422" y="1257"/>
                    <a:pt x="1419" y="1234"/>
                    <a:pt x="1416" y="1209"/>
                  </a:cubicBezTo>
                  <a:cubicBezTo>
                    <a:pt x="1412" y="1181"/>
                    <a:pt x="1409" y="1153"/>
                    <a:pt x="1418" y="1128"/>
                  </a:cubicBezTo>
                  <a:cubicBezTo>
                    <a:pt x="1422" y="1119"/>
                    <a:pt x="1428" y="1111"/>
                    <a:pt x="1435" y="1102"/>
                  </a:cubicBezTo>
                  <a:cubicBezTo>
                    <a:pt x="1442" y="1094"/>
                    <a:pt x="1449" y="1085"/>
                    <a:pt x="1454" y="1074"/>
                  </a:cubicBezTo>
                  <a:cubicBezTo>
                    <a:pt x="1464" y="1047"/>
                    <a:pt x="1461" y="1016"/>
                    <a:pt x="1458" y="989"/>
                  </a:cubicBezTo>
                  <a:cubicBezTo>
                    <a:pt x="1454" y="966"/>
                    <a:pt x="1449" y="944"/>
                    <a:pt x="1445" y="922"/>
                  </a:cubicBezTo>
                  <a:cubicBezTo>
                    <a:pt x="1440" y="901"/>
                    <a:pt x="1435" y="878"/>
                    <a:pt x="1432" y="856"/>
                  </a:cubicBezTo>
                  <a:cubicBezTo>
                    <a:pt x="1428" y="828"/>
                    <a:pt x="1431" y="826"/>
                    <a:pt x="1445" y="814"/>
                  </a:cubicBezTo>
                  <a:cubicBezTo>
                    <a:pt x="1449" y="811"/>
                    <a:pt x="1454" y="808"/>
                    <a:pt x="1459" y="803"/>
                  </a:cubicBezTo>
                  <a:cubicBezTo>
                    <a:pt x="1488" y="776"/>
                    <a:pt x="1483" y="745"/>
                    <a:pt x="1478" y="712"/>
                  </a:cubicBezTo>
                  <a:cubicBezTo>
                    <a:pt x="1478" y="708"/>
                    <a:pt x="1477" y="704"/>
                    <a:pt x="1477" y="699"/>
                  </a:cubicBezTo>
                  <a:cubicBezTo>
                    <a:pt x="1476" y="696"/>
                    <a:pt x="1476" y="696"/>
                    <a:pt x="1476" y="696"/>
                  </a:cubicBezTo>
                  <a:cubicBezTo>
                    <a:pt x="1475" y="687"/>
                    <a:pt x="1474" y="677"/>
                    <a:pt x="1472" y="668"/>
                  </a:cubicBezTo>
                  <a:cubicBezTo>
                    <a:pt x="1471" y="661"/>
                    <a:pt x="1471" y="661"/>
                    <a:pt x="1471" y="661"/>
                  </a:cubicBezTo>
                  <a:cubicBezTo>
                    <a:pt x="1464" y="660"/>
                    <a:pt x="1464" y="660"/>
                    <a:pt x="1464" y="660"/>
                  </a:cubicBezTo>
                  <a:cubicBezTo>
                    <a:pt x="1445" y="655"/>
                    <a:pt x="1428" y="651"/>
                    <a:pt x="1409" y="647"/>
                  </a:cubicBezTo>
                  <a:cubicBezTo>
                    <a:pt x="1403" y="646"/>
                    <a:pt x="1403" y="646"/>
                    <a:pt x="1403" y="646"/>
                  </a:cubicBezTo>
                  <a:cubicBezTo>
                    <a:pt x="1399" y="645"/>
                    <a:pt x="1394" y="644"/>
                    <a:pt x="1388" y="644"/>
                  </a:cubicBezTo>
                  <a:cubicBezTo>
                    <a:pt x="1378" y="642"/>
                    <a:pt x="1361" y="640"/>
                    <a:pt x="1356" y="637"/>
                  </a:cubicBezTo>
                  <a:cubicBezTo>
                    <a:pt x="1332" y="619"/>
                    <a:pt x="1311" y="550"/>
                    <a:pt x="1307" y="513"/>
                  </a:cubicBezTo>
                  <a:cubicBezTo>
                    <a:pt x="1308" y="513"/>
                    <a:pt x="1310" y="513"/>
                    <a:pt x="1311" y="513"/>
                  </a:cubicBezTo>
                  <a:cubicBezTo>
                    <a:pt x="1330" y="513"/>
                    <a:pt x="1343" y="534"/>
                    <a:pt x="1357" y="555"/>
                  </a:cubicBezTo>
                  <a:cubicBezTo>
                    <a:pt x="1375" y="582"/>
                    <a:pt x="1394" y="612"/>
                    <a:pt x="1429" y="612"/>
                  </a:cubicBezTo>
                  <a:cubicBezTo>
                    <a:pt x="1431" y="612"/>
                    <a:pt x="1432" y="612"/>
                    <a:pt x="1434" y="612"/>
                  </a:cubicBezTo>
                  <a:cubicBezTo>
                    <a:pt x="1465" y="609"/>
                    <a:pt x="1486" y="600"/>
                    <a:pt x="1498" y="583"/>
                  </a:cubicBezTo>
                  <a:cubicBezTo>
                    <a:pt x="1515" y="561"/>
                    <a:pt x="1513" y="530"/>
                    <a:pt x="1506" y="491"/>
                  </a:cubicBezTo>
                  <a:cubicBezTo>
                    <a:pt x="1504" y="482"/>
                    <a:pt x="1504" y="482"/>
                    <a:pt x="1504" y="482"/>
                  </a:cubicBezTo>
                  <a:cubicBezTo>
                    <a:pt x="1495" y="483"/>
                    <a:pt x="1495" y="483"/>
                    <a:pt x="1495" y="483"/>
                  </a:cubicBezTo>
                  <a:cubicBezTo>
                    <a:pt x="1491" y="483"/>
                    <a:pt x="1491" y="483"/>
                    <a:pt x="1491" y="483"/>
                  </a:cubicBezTo>
                  <a:cubicBezTo>
                    <a:pt x="1481" y="484"/>
                    <a:pt x="1473" y="484"/>
                    <a:pt x="1466" y="484"/>
                  </a:cubicBezTo>
                  <a:cubicBezTo>
                    <a:pt x="1451" y="484"/>
                    <a:pt x="1445" y="484"/>
                    <a:pt x="1441" y="452"/>
                  </a:cubicBezTo>
                  <a:cubicBezTo>
                    <a:pt x="1442" y="452"/>
                    <a:pt x="1443" y="452"/>
                    <a:pt x="1444" y="452"/>
                  </a:cubicBezTo>
                  <a:cubicBezTo>
                    <a:pt x="1459" y="452"/>
                    <a:pt x="1476" y="461"/>
                    <a:pt x="1490" y="469"/>
                  </a:cubicBezTo>
                  <a:cubicBezTo>
                    <a:pt x="1493" y="471"/>
                    <a:pt x="1493" y="471"/>
                    <a:pt x="1493" y="471"/>
                  </a:cubicBezTo>
                  <a:cubicBezTo>
                    <a:pt x="1501" y="475"/>
                    <a:pt x="1510" y="477"/>
                    <a:pt x="1518" y="480"/>
                  </a:cubicBezTo>
                  <a:cubicBezTo>
                    <a:pt x="1526" y="482"/>
                    <a:pt x="1533" y="484"/>
                    <a:pt x="1538" y="487"/>
                  </a:cubicBezTo>
                  <a:cubicBezTo>
                    <a:pt x="1551" y="495"/>
                    <a:pt x="1555" y="509"/>
                    <a:pt x="1560" y="526"/>
                  </a:cubicBezTo>
                  <a:cubicBezTo>
                    <a:pt x="1564" y="542"/>
                    <a:pt x="1569" y="561"/>
                    <a:pt x="1585" y="574"/>
                  </a:cubicBezTo>
                  <a:cubicBezTo>
                    <a:pt x="1587" y="577"/>
                    <a:pt x="1587" y="577"/>
                    <a:pt x="1587" y="577"/>
                  </a:cubicBezTo>
                  <a:cubicBezTo>
                    <a:pt x="1590" y="577"/>
                    <a:pt x="1590" y="577"/>
                    <a:pt x="1590" y="577"/>
                  </a:cubicBezTo>
                  <a:cubicBezTo>
                    <a:pt x="1598" y="578"/>
                    <a:pt x="1603" y="582"/>
                    <a:pt x="1606" y="589"/>
                  </a:cubicBezTo>
                  <a:cubicBezTo>
                    <a:pt x="1608" y="593"/>
                    <a:pt x="1608" y="593"/>
                    <a:pt x="1608" y="593"/>
                  </a:cubicBezTo>
                  <a:cubicBezTo>
                    <a:pt x="1612" y="595"/>
                    <a:pt x="1612" y="595"/>
                    <a:pt x="1612" y="595"/>
                  </a:cubicBezTo>
                  <a:cubicBezTo>
                    <a:pt x="1625" y="600"/>
                    <a:pt x="1637" y="616"/>
                    <a:pt x="1649" y="632"/>
                  </a:cubicBezTo>
                  <a:cubicBezTo>
                    <a:pt x="1659" y="645"/>
                    <a:pt x="1670" y="659"/>
                    <a:pt x="1682" y="668"/>
                  </a:cubicBezTo>
                  <a:cubicBezTo>
                    <a:pt x="1698" y="680"/>
                    <a:pt x="1698" y="680"/>
                    <a:pt x="1698" y="680"/>
                  </a:cubicBezTo>
                  <a:cubicBezTo>
                    <a:pt x="1704" y="705"/>
                    <a:pt x="1708" y="730"/>
                    <a:pt x="1712" y="756"/>
                  </a:cubicBezTo>
                  <a:cubicBezTo>
                    <a:pt x="1720" y="819"/>
                    <a:pt x="1721" y="882"/>
                    <a:pt x="1716" y="94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10" name="Freeform 76"/>
            <p:cNvSpPr>
              <a:spLocks noEditPoints="1"/>
            </p:cNvSpPr>
            <p:nvPr/>
          </p:nvSpPr>
          <p:spPr bwMode="auto">
            <a:xfrm>
              <a:off x="8248488" y="1367396"/>
              <a:ext cx="387429" cy="389380"/>
            </a:xfrm>
            <a:custGeom>
              <a:avLst/>
              <a:gdLst>
                <a:gd name="T0" fmla="*/ 277 w 730"/>
                <a:gd name="T1" fmla="*/ 0 h 735"/>
                <a:gd name="T2" fmla="*/ 271 w 730"/>
                <a:gd name="T3" fmla="*/ 98 h 735"/>
                <a:gd name="T4" fmla="*/ 249 w 730"/>
                <a:gd name="T5" fmla="*/ 189 h 735"/>
                <a:gd name="T6" fmla="*/ 242 w 730"/>
                <a:gd name="T7" fmla="*/ 125 h 735"/>
                <a:gd name="T8" fmla="*/ 277 w 730"/>
                <a:gd name="T9" fmla="*/ 0 h 735"/>
                <a:gd name="T10" fmla="*/ 377 w 730"/>
                <a:gd name="T11" fmla="*/ 195 h 735"/>
                <a:gd name="T12" fmla="*/ 384 w 730"/>
                <a:gd name="T13" fmla="*/ 259 h 735"/>
                <a:gd name="T14" fmla="*/ 406 w 730"/>
                <a:gd name="T15" fmla="*/ 167 h 735"/>
                <a:gd name="T16" fmla="*/ 412 w 730"/>
                <a:gd name="T17" fmla="*/ 70 h 735"/>
                <a:gd name="T18" fmla="*/ 377 w 730"/>
                <a:gd name="T19" fmla="*/ 195 h 735"/>
                <a:gd name="T20" fmla="*/ 730 w 730"/>
                <a:gd name="T21" fmla="*/ 437 h 735"/>
                <a:gd name="T22" fmla="*/ 629 w 730"/>
                <a:gd name="T23" fmla="*/ 532 h 735"/>
                <a:gd name="T24" fmla="*/ 618 w 730"/>
                <a:gd name="T25" fmla="*/ 532 h 735"/>
                <a:gd name="T26" fmla="*/ 320 w 730"/>
                <a:gd name="T27" fmla="*/ 735 h 735"/>
                <a:gd name="T28" fmla="*/ 0 w 730"/>
                <a:gd name="T29" fmla="*/ 417 h 735"/>
                <a:gd name="T30" fmla="*/ 23 w 730"/>
                <a:gd name="T31" fmla="*/ 303 h 735"/>
                <a:gd name="T32" fmla="*/ 320 w 730"/>
                <a:gd name="T33" fmla="*/ 303 h 735"/>
                <a:gd name="T34" fmla="*/ 618 w 730"/>
                <a:gd name="T35" fmla="*/ 303 h 735"/>
                <a:gd name="T36" fmla="*/ 631 w 730"/>
                <a:gd name="T37" fmla="*/ 342 h 735"/>
                <a:gd name="T38" fmla="*/ 730 w 730"/>
                <a:gd name="T39" fmla="*/ 437 h 735"/>
                <a:gd name="T40" fmla="*/ 700 w 730"/>
                <a:gd name="T41" fmla="*/ 437 h 735"/>
                <a:gd name="T42" fmla="*/ 637 w 730"/>
                <a:gd name="T43" fmla="*/ 371 h 735"/>
                <a:gd name="T44" fmla="*/ 640 w 730"/>
                <a:gd name="T45" fmla="*/ 417 h 735"/>
                <a:gd name="T46" fmla="*/ 628 w 730"/>
                <a:gd name="T47" fmla="*/ 503 h 735"/>
                <a:gd name="T48" fmla="*/ 629 w 730"/>
                <a:gd name="T49" fmla="*/ 503 h 735"/>
                <a:gd name="T50" fmla="*/ 700 w 730"/>
                <a:gd name="T51" fmla="*/ 437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0" h="735">
                  <a:moveTo>
                    <a:pt x="277" y="0"/>
                  </a:moveTo>
                  <a:cubicBezTo>
                    <a:pt x="245" y="26"/>
                    <a:pt x="213" y="52"/>
                    <a:pt x="271" y="98"/>
                  </a:cubicBezTo>
                  <a:cubicBezTo>
                    <a:pt x="336" y="148"/>
                    <a:pt x="249" y="189"/>
                    <a:pt x="249" y="189"/>
                  </a:cubicBezTo>
                  <a:cubicBezTo>
                    <a:pt x="249" y="189"/>
                    <a:pt x="290" y="155"/>
                    <a:pt x="242" y="125"/>
                  </a:cubicBezTo>
                  <a:cubicBezTo>
                    <a:pt x="126" y="53"/>
                    <a:pt x="277" y="0"/>
                    <a:pt x="277" y="0"/>
                  </a:cubicBezTo>
                  <a:close/>
                  <a:moveTo>
                    <a:pt x="377" y="195"/>
                  </a:moveTo>
                  <a:cubicBezTo>
                    <a:pt x="425" y="224"/>
                    <a:pt x="384" y="259"/>
                    <a:pt x="384" y="259"/>
                  </a:cubicBezTo>
                  <a:cubicBezTo>
                    <a:pt x="384" y="259"/>
                    <a:pt x="471" y="218"/>
                    <a:pt x="406" y="167"/>
                  </a:cubicBezTo>
                  <a:cubicBezTo>
                    <a:pt x="348" y="122"/>
                    <a:pt x="379" y="96"/>
                    <a:pt x="412" y="70"/>
                  </a:cubicBezTo>
                  <a:cubicBezTo>
                    <a:pt x="412" y="70"/>
                    <a:pt x="261" y="123"/>
                    <a:pt x="377" y="195"/>
                  </a:cubicBezTo>
                  <a:close/>
                  <a:moveTo>
                    <a:pt x="730" y="437"/>
                  </a:moveTo>
                  <a:cubicBezTo>
                    <a:pt x="730" y="490"/>
                    <a:pt x="685" y="532"/>
                    <a:pt x="629" y="532"/>
                  </a:cubicBezTo>
                  <a:cubicBezTo>
                    <a:pt x="625" y="532"/>
                    <a:pt x="622" y="532"/>
                    <a:pt x="618" y="532"/>
                  </a:cubicBezTo>
                  <a:cubicBezTo>
                    <a:pt x="571" y="648"/>
                    <a:pt x="456" y="731"/>
                    <a:pt x="320" y="735"/>
                  </a:cubicBezTo>
                  <a:cubicBezTo>
                    <a:pt x="142" y="730"/>
                    <a:pt x="0" y="589"/>
                    <a:pt x="0" y="417"/>
                  </a:cubicBezTo>
                  <a:cubicBezTo>
                    <a:pt x="0" y="377"/>
                    <a:pt x="9" y="339"/>
                    <a:pt x="23" y="303"/>
                  </a:cubicBezTo>
                  <a:cubicBezTo>
                    <a:pt x="320" y="303"/>
                    <a:pt x="320" y="303"/>
                    <a:pt x="320" y="303"/>
                  </a:cubicBezTo>
                  <a:cubicBezTo>
                    <a:pt x="618" y="303"/>
                    <a:pt x="618" y="303"/>
                    <a:pt x="618" y="303"/>
                  </a:cubicBezTo>
                  <a:cubicBezTo>
                    <a:pt x="623" y="315"/>
                    <a:pt x="627" y="328"/>
                    <a:pt x="631" y="342"/>
                  </a:cubicBezTo>
                  <a:cubicBezTo>
                    <a:pt x="686" y="343"/>
                    <a:pt x="730" y="385"/>
                    <a:pt x="730" y="437"/>
                  </a:cubicBezTo>
                  <a:close/>
                  <a:moveTo>
                    <a:pt x="700" y="437"/>
                  </a:moveTo>
                  <a:cubicBezTo>
                    <a:pt x="700" y="403"/>
                    <a:pt x="672" y="374"/>
                    <a:pt x="637" y="371"/>
                  </a:cubicBezTo>
                  <a:cubicBezTo>
                    <a:pt x="639" y="386"/>
                    <a:pt x="640" y="401"/>
                    <a:pt x="640" y="417"/>
                  </a:cubicBezTo>
                  <a:cubicBezTo>
                    <a:pt x="640" y="447"/>
                    <a:pt x="636" y="476"/>
                    <a:pt x="628" y="503"/>
                  </a:cubicBezTo>
                  <a:cubicBezTo>
                    <a:pt x="629" y="503"/>
                    <a:pt x="629" y="503"/>
                    <a:pt x="629" y="503"/>
                  </a:cubicBezTo>
                  <a:cubicBezTo>
                    <a:pt x="668" y="503"/>
                    <a:pt x="700" y="474"/>
                    <a:pt x="700" y="4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8711" name="Freeform 77"/>
            <p:cNvSpPr>
              <a:spLocks noEditPoints="1"/>
            </p:cNvSpPr>
            <p:nvPr/>
          </p:nvSpPr>
          <p:spPr bwMode="auto">
            <a:xfrm>
              <a:off x="8487635" y="4842553"/>
              <a:ext cx="273430" cy="344506"/>
            </a:xfrm>
            <a:custGeom>
              <a:avLst/>
              <a:gdLst>
                <a:gd name="T0" fmla="*/ 496 w 515"/>
                <a:gd name="T1" fmla="*/ 188 h 651"/>
                <a:gd name="T2" fmla="*/ 417 w 515"/>
                <a:gd name="T3" fmla="*/ 60 h 651"/>
                <a:gd name="T4" fmla="*/ 258 w 515"/>
                <a:gd name="T5" fmla="*/ 0 h 651"/>
                <a:gd name="T6" fmla="*/ 98 w 515"/>
                <a:gd name="T7" fmla="*/ 60 h 651"/>
                <a:gd name="T8" fmla="*/ 20 w 515"/>
                <a:gd name="T9" fmla="*/ 188 h 651"/>
                <a:gd name="T10" fmla="*/ 37 w 515"/>
                <a:gd name="T11" fmla="*/ 333 h 651"/>
                <a:gd name="T12" fmla="*/ 128 w 515"/>
                <a:gd name="T13" fmla="*/ 485 h 651"/>
                <a:gd name="T14" fmla="*/ 258 w 515"/>
                <a:gd name="T15" fmla="*/ 651 h 651"/>
                <a:gd name="T16" fmla="*/ 388 w 515"/>
                <a:gd name="T17" fmla="*/ 485 h 651"/>
                <a:gd name="T18" fmla="*/ 479 w 515"/>
                <a:gd name="T19" fmla="*/ 333 h 651"/>
                <a:gd name="T20" fmla="*/ 496 w 515"/>
                <a:gd name="T21" fmla="*/ 188 h 651"/>
                <a:gd name="T22" fmla="*/ 258 w 515"/>
                <a:gd name="T23" fmla="*/ 347 h 651"/>
                <a:gd name="T24" fmla="*/ 135 w 515"/>
                <a:gd name="T25" fmla="*/ 224 h 651"/>
                <a:gd name="T26" fmla="*/ 258 w 515"/>
                <a:gd name="T27" fmla="*/ 102 h 651"/>
                <a:gd name="T28" fmla="*/ 380 w 515"/>
                <a:gd name="T29" fmla="*/ 224 h 651"/>
                <a:gd name="T30" fmla="*/ 258 w 515"/>
                <a:gd name="T31" fmla="*/ 34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5" h="651">
                  <a:moveTo>
                    <a:pt x="496" y="188"/>
                  </a:moveTo>
                  <a:cubicBezTo>
                    <a:pt x="476" y="109"/>
                    <a:pt x="419" y="57"/>
                    <a:pt x="417" y="60"/>
                  </a:cubicBezTo>
                  <a:cubicBezTo>
                    <a:pt x="417" y="60"/>
                    <a:pt x="351" y="0"/>
                    <a:pt x="258" y="0"/>
                  </a:cubicBezTo>
                  <a:cubicBezTo>
                    <a:pt x="165" y="0"/>
                    <a:pt x="98" y="60"/>
                    <a:pt x="98" y="60"/>
                  </a:cubicBezTo>
                  <a:cubicBezTo>
                    <a:pt x="96" y="57"/>
                    <a:pt x="40" y="109"/>
                    <a:pt x="20" y="188"/>
                  </a:cubicBezTo>
                  <a:cubicBezTo>
                    <a:pt x="0" y="267"/>
                    <a:pt x="37" y="333"/>
                    <a:pt x="37" y="333"/>
                  </a:cubicBezTo>
                  <a:cubicBezTo>
                    <a:pt x="78" y="425"/>
                    <a:pt x="128" y="485"/>
                    <a:pt x="128" y="485"/>
                  </a:cubicBezTo>
                  <a:cubicBezTo>
                    <a:pt x="158" y="533"/>
                    <a:pt x="258" y="651"/>
                    <a:pt x="258" y="651"/>
                  </a:cubicBezTo>
                  <a:cubicBezTo>
                    <a:pt x="258" y="651"/>
                    <a:pt x="357" y="533"/>
                    <a:pt x="388" y="485"/>
                  </a:cubicBezTo>
                  <a:cubicBezTo>
                    <a:pt x="388" y="485"/>
                    <a:pt x="437" y="425"/>
                    <a:pt x="479" y="333"/>
                  </a:cubicBezTo>
                  <a:cubicBezTo>
                    <a:pt x="479" y="333"/>
                    <a:pt x="515" y="267"/>
                    <a:pt x="496" y="188"/>
                  </a:cubicBezTo>
                  <a:close/>
                  <a:moveTo>
                    <a:pt x="258" y="347"/>
                  </a:moveTo>
                  <a:cubicBezTo>
                    <a:pt x="190" y="347"/>
                    <a:pt x="135" y="292"/>
                    <a:pt x="135" y="224"/>
                  </a:cubicBezTo>
                  <a:cubicBezTo>
                    <a:pt x="135" y="156"/>
                    <a:pt x="190" y="102"/>
                    <a:pt x="258" y="102"/>
                  </a:cubicBezTo>
                  <a:cubicBezTo>
                    <a:pt x="325" y="102"/>
                    <a:pt x="380" y="156"/>
                    <a:pt x="380" y="224"/>
                  </a:cubicBezTo>
                  <a:cubicBezTo>
                    <a:pt x="380" y="292"/>
                    <a:pt x="325" y="347"/>
                    <a:pt x="258" y="34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8" name="Group 41"/>
          <p:cNvGrpSpPr/>
          <p:nvPr/>
        </p:nvGrpSpPr>
        <p:grpSpPr>
          <a:xfrm>
            <a:off x="4786257" y="2180649"/>
            <a:ext cx="3341123" cy="3332155"/>
            <a:chOff x="3898407" y="-37384"/>
            <a:chExt cx="5608809" cy="5593755"/>
          </a:xfrm>
        </p:grpSpPr>
        <p:sp>
          <p:nvSpPr>
            <p:cNvPr id="1048712" name="Freeform 79"/>
            <p:cNvSpPr/>
            <p:nvPr/>
          </p:nvSpPr>
          <p:spPr bwMode="auto">
            <a:xfrm>
              <a:off x="3898407" y="1208522"/>
              <a:ext cx="4357046" cy="4347849"/>
            </a:xfrm>
            <a:custGeom>
              <a:avLst/>
              <a:gdLst>
                <a:gd name="T0" fmla="*/ 8209 w 8210"/>
                <a:gd name="T1" fmla="*/ 4158 h 8210"/>
                <a:gd name="T2" fmla="*/ 5563 w 8210"/>
                <a:gd name="T3" fmla="*/ 7943 h 8210"/>
                <a:gd name="T4" fmla="*/ 5374 w 8210"/>
                <a:gd name="T5" fmla="*/ 8010 h 8210"/>
                <a:gd name="T6" fmla="*/ 5032 w 8210"/>
                <a:gd name="T7" fmla="*/ 8105 h 8210"/>
                <a:gd name="T8" fmla="*/ 4679 w 8210"/>
                <a:gd name="T9" fmla="*/ 8170 h 8210"/>
                <a:gd name="T10" fmla="*/ 4525 w 8210"/>
                <a:gd name="T11" fmla="*/ 8189 h 8210"/>
                <a:gd name="T12" fmla="*/ 4368 w 8210"/>
                <a:gd name="T13" fmla="*/ 8202 h 8210"/>
                <a:gd name="T14" fmla="*/ 3841 w 8210"/>
                <a:gd name="T15" fmla="*/ 8202 h 8210"/>
                <a:gd name="T16" fmla="*/ 3685 w 8210"/>
                <a:gd name="T17" fmla="*/ 8189 h 8210"/>
                <a:gd name="T18" fmla="*/ 3531 w 8210"/>
                <a:gd name="T19" fmla="*/ 8170 h 8210"/>
                <a:gd name="T20" fmla="*/ 3178 w 8210"/>
                <a:gd name="T21" fmla="*/ 8105 h 8210"/>
                <a:gd name="T22" fmla="*/ 2836 w 8210"/>
                <a:gd name="T23" fmla="*/ 8010 h 8210"/>
                <a:gd name="T24" fmla="*/ 2647 w 8210"/>
                <a:gd name="T25" fmla="*/ 7943 h 8210"/>
                <a:gd name="T26" fmla="*/ 1 w 8210"/>
                <a:gd name="T27" fmla="*/ 4185 h 8210"/>
                <a:gd name="T28" fmla="*/ 0 w 8210"/>
                <a:gd name="T29" fmla="*/ 4139 h 8210"/>
                <a:gd name="T30" fmla="*/ 3 w 8210"/>
                <a:gd name="T31" fmla="*/ 3959 h 8210"/>
                <a:gd name="T32" fmla="*/ 5 w 8210"/>
                <a:gd name="T33" fmla="*/ 3894 h 8210"/>
                <a:gd name="T34" fmla="*/ 16 w 8210"/>
                <a:gd name="T35" fmla="*/ 3737 h 8210"/>
                <a:gd name="T36" fmla="*/ 40 w 8210"/>
                <a:gd name="T37" fmla="*/ 3531 h 8210"/>
                <a:gd name="T38" fmla="*/ 509 w 8210"/>
                <a:gd name="T39" fmla="*/ 2125 h 8210"/>
                <a:gd name="T40" fmla="*/ 808 w 8210"/>
                <a:gd name="T41" fmla="*/ 1660 h 8210"/>
                <a:gd name="T42" fmla="*/ 1133 w 8210"/>
                <a:gd name="T43" fmla="*/ 1274 h 8210"/>
                <a:gd name="T44" fmla="*/ 1610 w 8210"/>
                <a:gd name="T45" fmla="*/ 846 h 8210"/>
                <a:gd name="T46" fmla="*/ 2105 w 8210"/>
                <a:gd name="T47" fmla="*/ 520 h 8210"/>
                <a:gd name="T48" fmla="*/ 2281 w 8210"/>
                <a:gd name="T49" fmla="*/ 427 h 8210"/>
                <a:gd name="T50" fmla="*/ 2447 w 8210"/>
                <a:gd name="T51" fmla="*/ 349 h 8210"/>
                <a:gd name="T52" fmla="*/ 2553 w 8210"/>
                <a:gd name="T53" fmla="*/ 304 h 8210"/>
                <a:gd name="T54" fmla="*/ 2693 w 8210"/>
                <a:gd name="T55" fmla="*/ 250 h 8210"/>
                <a:gd name="T56" fmla="*/ 2836 w 8210"/>
                <a:gd name="T57" fmla="*/ 200 h 8210"/>
                <a:gd name="T58" fmla="*/ 2981 w 8210"/>
                <a:gd name="T59" fmla="*/ 156 h 8210"/>
                <a:gd name="T60" fmla="*/ 3328 w 8210"/>
                <a:gd name="T61" fmla="*/ 74 h 8210"/>
                <a:gd name="T62" fmla="*/ 3582 w 8210"/>
                <a:gd name="T63" fmla="*/ 33 h 8210"/>
                <a:gd name="T64" fmla="*/ 3737 w 8210"/>
                <a:gd name="T65" fmla="*/ 17 h 8210"/>
                <a:gd name="T66" fmla="*/ 4105 w 8210"/>
                <a:gd name="T67" fmla="*/ 0 h 8210"/>
                <a:gd name="T68" fmla="*/ 4473 w 8210"/>
                <a:gd name="T69" fmla="*/ 17 h 8210"/>
                <a:gd name="T70" fmla="*/ 4628 w 8210"/>
                <a:gd name="T71" fmla="*/ 33 h 8210"/>
                <a:gd name="T72" fmla="*/ 4882 w 8210"/>
                <a:gd name="T73" fmla="*/ 74 h 8210"/>
                <a:gd name="T74" fmla="*/ 5229 w 8210"/>
                <a:gd name="T75" fmla="*/ 156 h 8210"/>
                <a:gd name="T76" fmla="*/ 5374 w 8210"/>
                <a:gd name="T77" fmla="*/ 200 h 8210"/>
                <a:gd name="T78" fmla="*/ 5516 w 8210"/>
                <a:gd name="T79" fmla="*/ 250 h 8210"/>
                <a:gd name="T80" fmla="*/ 5656 w 8210"/>
                <a:gd name="T81" fmla="*/ 304 h 8210"/>
                <a:gd name="T82" fmla="*/ 5763 w 8210"/>
                <a:gd name="T83" fmla="*/ 349 h 8210"/>
                <a:gd name="T84" fmla="*/ 5929 w 8210"/>
                <a:gd name="T85" fmla="*/ 427 h 8210"/>
                <a:gd name="T86" fmla="*/ 6105 w 8210"/>
                <a:gd name="T87" fmla="*/ 520 h 8210"/>
                <a:gd name="T88" fmla="*/ 6600 w 8210"/>
                <a:gd name="T89" fmla="*/ 846 h 8210"/>
                <a:gd name="T90" fmla="*/ 7077 w 8210"/>
                <a:gd name="T91" fmla="*/ 1274 h 8210"/>
                <a:gd name="T92" fmla="*/ 7402 w 8210"/>
                <a:gd name="T93" fmla="*/ 1660 h 8210"/>
                <a:gd name="T94" fmla="*/ 7701 w 8210"/>
                <a:gd name="T95" fmla="*/ 2125 h 8210"/>
                <a:gd name="T96" fmla="*/ 8170 w 8210"/>
                <a:gd name="T97" fmla="*/ 3531 h 8210"/>
                <a:gd name="T98" fmla="*/ 8193 w 8210"/>
                <a:gd name="T99" fmla="*/ 3737 h 8210"/>
                <a:gd name="T100" fmla="*/ 8204 w 8210"/>
                <a:gd name="T101" fmla="*/ 3894 h 8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210" h="8210">
                  <a:moveTo>
                    <a:pt x="8210" y="4105"/>
                  </a:moveTo>
                  <a:cubicBezTo>
                    <a:pt x="8210" y="4123"/>
                    <a:pt x="8209" y="4141"/>
                    <a:pt x="8209" y="4158"/>
                  </a:cubicBezTo>
                  <a:cubicBezTo>
                    <a:pt x="8209" y="4211"/>
                    <a:pt x="8207" y="4264"/>
                    <a:pt x="8204" y="4316"/>
                  </a:cubicBezTo>
                  <a:cubicBezTo>
                    <a:pt x="8120" y="5978"/>
                    <a:pt x="7048" y="7379"/>
                    <a:pt x="5563" y="7943"/>
                  </a:cubicBezTo>
                  <a:cubicBezTo>
                    <a:pt x="5548" y="7949"/>
                    <a:pt x="5532" y="7955"/>
                    <a:pt x="5516" y="7961"/>
                  </a:cubicBezTo>
                  <a:cubicBezTo>
                    <a:pt x="5469" y="7978"/>
                    <a:pt x="5421" y="7994"/>
                    <a:pt x="5374" y="8010"/>
                  </a:cubicBezTo>
                  <a:cubicBezTo>
                    <a:pt x="5358" y="8015"/>
                    <a:pt x="5342" y="8020"/>
                    <a:pt x="5325" y="8025"/>
                  </a:cubicBezTo>
                  <a:cubicBezTo>
                    <a:pt x="5229" y="8055"/>
                    <a:pt x="5131" y="8082"/>
                    <a:pt x="5032" y="8105"/>
                  </a:cubicBezTo>
                  <a:cubicBezTo>
                    <a:pt x="4999" y="8112"/>
                    <a:pt x="4966" y="8120"/>
                    <a:pt x="4932" y="8126"/>
                  </a:cubicBezTo>
                  <a:cubicBezTo>
                    <a:pt x="4849" y="8144"/>
                    <a:pt x="4764" y="8158"/>
                    <a:pt x="4679" y="8170"/>
                  </a:cubicBezTo>
                  <a:cubicBezTo>
                    <a:pt x="4662" y="8172"/>
                    <a:pt x="4645" y="8175"/>
                    <a:pt x="4628" y="8177"/>
                  </a:cubicBezTo>
                  <a:cubicBezTo>
                    <a:pt x="4593" y="8181"/>
                    <a:pt x="4559" y="8185"/>
                    <a:pt x="4525" y="8189"/>
                  </a:cubicBezTo>
                  <a:cubicBezTo>
                    <a:pt x="4507" y="8190"/>
                    <a:pt x="4490" y="8192"/>
                    <a:pt x="4473" y="8194"/>
                  </a:cubicBezTo>
                  <a:cubicBezTo>
                    <a:pt x="4438" y="8197"/>
                    <a:pt x="4403" y="8199"/>
                    <a:pt x="4368" y="8202"/>
                  </a:cubicBezTo>
                  <a:cubicBezTo>
                    <a:pt x="4281" y="8207"/>
                    <a:pt x="4193" y="8210"/>
                    <a:pt x="4105" y="8210"/>
                  </a:cubicBezTo>
                  <a:cubicBezTo>
                    <a:pt x="4016" y="8210"/>
                    <a:pt x="3928" y="8207"/>
                    <a:pt x="3841" y="8202"/>
                  </a:cubicBezTo>
                  <a:cubicBezTo>
                    <a:pt x="3806" y="8199"/>
                    <a:pt x="3772" y="8197"/>
                    <a:pt x="3737" y="8194"/>
                  </a:cubicBezTo>
                  <a:cubicBezTo>
                    <a:pt x="3720" y="8192"/>
                    <a:pt x="3702" y="8190"/>
                    <a:pt x="3685" y="8189"/>
                  </a:cubicBezTo>
                  <a:cubicBezTo>
                    <a:pt x="3651" y="8185"/>
                    <a:pt x="3616" y="8181"/>
                    <a:pt x="3582" y="8177"/>
                  </a:cubicBezTo>
                  <a:cubicBezTo>
                    <a:pt x="3565" y="8175"/>
                    <a:pt x="3548" y="8172"/>
                    <a:pt x="3531" y="8170"/>
                  </a:cubicBezTo>
                  <a:cubicBezTo>
                    <a:pt x="3446" y="8158"/>
                    <a:pt x="3361" y="8144"/>
                    <a:pt x="3278" y="8126"/>
                  </a:cubicBezTo>
                  <a:cubicBezTo>
                    <a:pt x="3244" y="8120"/>
                    <a:pt x="3211" y="8112"/>
                    <a:pt x="3178" y="8105"/>
                  </a:cubicBezTo>
                  <a:cubicBezTo>
                    <a:pt x="3079" y="8082"/>
                    <a:pt x="2981" y="8055"/>
                    <a:pt x="2884" y="8025"/>
                  </a:cubicBezTo>
                  <a:cubicBezTo>
                    <a:pt x="2868" y="8020"/>
                    <a:pt x="2852" y="8015"/>
                    <a:pt x="2836" y="8010"/>
                  </a:cubicBezTo>
                  <a:cubicBezTo>
                    <a:pt x="2788" y="7994"/>
                    <a:pt x="2741" y="7978"/>
                    <a:pt x="2693" y="7961"/>
                  </a:cubicBezTo>
                  <a:cubicBezTo>
                    <a:pt x="2678" y="7955"/>
                    <a:pt x="2662" y="7949"/>
                    <a:pt x="2647" y="7943"/>
                  </a:cubicBezTo>
                  <a:cubicBezTo>
                    <a:pt x="1162" y="7379"/>
                    <a:pt x="90" y="5978"/>
                    <a:pt x="5" y="4316"/>
                  </a:cubicBezTo>
                  <a:cubicBezTo>
                    <a:pt x="3" y="4273"/>
                    <a:pt x="2" y="4229"/>
                    <a:pt x="1" y="4185"/>
                  </a:cubicBezTo>
                  <a:cubicBezTo>
                    <a:pt x="1" y="4176"/>
                    <a:pt x="1" y="4167"/>
                    <a:pt x="0" y="4158"/>
                  </a:cubicBezTo>
                  <a:cubicBezTo>
                    <a:pt x="0" y="4152"/>
                    <a:pt x="0" y="4145"/>
                    <a:pt x="0" y="4139"/>
                  </a:cubicBezTo>
                  <a:cubicBezTo>
                    <a:pt x="0" y="4128"/>
                    <a:pt x="0" y="4116"/>
                    <a:pt x="0" y="4105"/>
                  </a:cubicBezTo>
                  <a:cubicBezTo>
                    <a:pt x="0" y="4056"/>
                    <a:pt x="1" y="4008"/>
                    <a:pt x="3" y="3959"/>
                  </a:cubicBezTo>
                  <a:cubicBezTo>
                    <a:pt x="3" y="3944"/>
                    <a:pt x="4" y="3929"/>
                    <a:pt x="5" y="3914"/>
                  </a:cubicBezTo>
                  <a:cubicBezTo>
                    <a:pt x="5" y="3907"/>
                    <a:pt x="5" y="3901"/>
                    <a:pt x="5" y="3894"/>
                  </a:cubicBezTo>
                  <a:cubicBezTo>
                    <a:pt x="7" y="3859"/>
                    <a:pt x="9" y="3824"/>
                    <a:pt x="12" y="3789"/>
                  </a:cubicBezTo>
                  <a:cubicBezTo>
                    <a:pt x="13" y="3772"/>
                    <a:pt x="15" y="3755"/>
                    <a:pt x="16" y="3737"/>
                  </a:cubicBezTo>
                  <a:cubicBezTo>
                    <a:pt x="19" y="3703"/>
                    <a:pt x="23" y="3668"/>
                    <a:pt x="27" y="3634"/>
                  </a:cubicBezTo>
                  <a:cubicBezTo>
                    <a:pt x="31" y="3599"/>
                    <a:pt x="35" y="3565"/>
                    <a:pt x="40" y="3531"/>
                  </a:cubicBezTo>
                  <a:cubicBezTo>
                    <a:pt x="47" y="3480"/>
                    <a:pt x="55" y="3429"/>
                    <a:pt x="64" y="3379"/>
                  </a:cubicBezTo>
                  <a:cubicBezTo>
                    <a:pt x="144" y="2931"/>
                    <a:pt x="297" y="2509"/>
                    <a:pt x="509" y="2125"/>
                  </a:cubicBezTo>
                  <a:cubicBezTo>
                    <a:pt x="516" y="2112"/>
                    <a:pt x="523" y="2099"/>
                    <a:pt x="530" y="2086"/>
                  </a:cubicBezTo>
                  <a:cubicBezTo>
                    <a:pt x="614" y="1938"/>
                    <a:pt x="707" y="1796"/>
                    <a:pt x="808" y="1660"/>
                  </a:cubicBezTo>
                  <a:cubicBezTo>
                    <a:pt x="814" y="1652"/>
                    <a:pt x="819" y="1644"/>
                    <a:pt x="825" y="1637"/>
                  </a:cubicBezTo>
                  <a:cubicBezTo>
                    <a:pt x="921" y="1510"/>
                    <a:pt x="1023" y="1389"/>
                    <a:pt x="1133" y="1274"/>
                  </a:cubicBezTo>
                  <a:cubicBezTo>
                    <a:pt x="1133" y="1273"/>
                    <a:pt x="1134" y="1273"/>
                    <a:pt x="1135" y="1272"/>
                  </a:cubicBezTo>
                  <a:cubicBezTo>
                    <a:pt x="1282" y="1118"/>
                    <a:pt x="1440" y="975"/>
                    <a:pt x="1610" y="846"/>
                  </a:cubicBezTo>
                  <a:cubicBezTo>
                    <a:pt x="1688" y="786"/>
                    <a:pt x="1768" y="728"/>
                    <a:pt x="1851" y="674"/>
                  </a:cubicBezTo>
                  <a:cubicBezTo>
                    <a:pt x="1934" y="620"/>
                    <a:pt x="2018" y="568"/>
                    <a:pt x="2105" y="520"/>
                  </a:cubicBezTo>
                  <a:cubicBezTo>
                    <a:pt x="2134" y="504"/>
                    <a:pt x="2163" y="488"/>
                    <a:pt x="2192" y="472"/>
                  </a:cubicBezTo>
                  <a:cubicBezTo>
                    <a:pt x="2221" y="457"/>
                    <a:pt x="2251" y="442"/>
                    <a:pt x="2281" y="427"/>
                  </a:cubicBezTo>
                  <a:cubicBezTo>
                    <a:pt x="2300" y="417"/>
                    <a:pt x="2320" y="408"/>
                    <a:pt x="2340" y="398"/>
                  </a:cubicBezTo>
                  <a:cubicBezTo>
                    <a:pt x="2375" y="381"/>
                    <a:pt x="2411" y="365"/>
                    <a:pt x="2447" y="349"/>
                  </a:cubicBezTo>
                  <a:cubicBezTo>
                    <a:pt x="2456" y="345"/>
                    <a:pt x="2466" y="341"/>
                    <a:pt x="2475" y="337"/>
                  </a:cubicBezTo>
                  <a:cubicBezTo>
                    <a:pt x="2501" y="326"/>
                    <a:pt x="2527" y="315"/>
                    <a:pt x="2553" y="304"/>
                  </a:cubicBezTo>
                  <a:cubicBezTo>
                    <a:pt x="2584" y="291"/>
                    <a:pt x="2615" y="279"/>
                    <a:pt x="2647" y="267"/>
                  </a:cubicBezTo>
                  <a:cubicBezTo>
                    <a:pt x="2662" y="261"/>
                    <a:pt x="2678" y="255"/>
                    <a:pt x="2693" y="250"/>
                  </a:cubicBezTo>
                  <a:cubicBezTo>
                    <a:pt x="2713" y="242"/>
                    <a:pt x="2733" y="235"/>
                    <a:pt x="2753" y="228"/>
                  </a:cubicBezTo>
                  <a:cubicBezTo>
                    <a:pt x="2781" y="219"/>
                    <a:pt x="2808" y="209"/>
                    <a:pt x="2836" y="200"/>
                  </a:cubicBezTo>
                  <a:cubicBezTo>
                    <a:pt x="2852" y="195"/>
                    <a:pt x="2868" y="190"/>
                    <a:pt x="2884" y="185"/>
                  </a:cubicBezTo>
                  <a:cubicBezTo>
                    <a:pt x="2916" y="175"/>
                    <a:pt x="2949" y="165"/>
                    <a:pt x="2981" y="156"/>
                  </a:cubicBezTo>
                  <a:cubicBezTo>
                    <a:pt x="3062" y="133"/>
                    <a:pt x="3145" y="112"/>
                    <a:pt x="3228" y="94"/>
                  </a:cubicBezTo>
                  <a:cubicBezTo>
                    <a:pt x="3261" y="87"/>
                    <a:pt x="3294" y="80"/>
                    <a:pt x="3328" y="74"/>
                  </a:cubicBezTo>
                  <a:cubicBezTo>
                    <a:pt x="3361" y="67"/>
                    <a:pt x="3395" y="61"/>
                    <a:pt x="3429" y="56"/>
                  </a:cubicBezTo>
                  <a:cubicBezTo>
                    <a:pt x="3480" y="47"/>
                    <a:pt x="3531" y="40"/>
                    <a:pt x="3582" y="33"/>
                  </a:cubicBezTo>
                  <a:cubicBezTo>
                    <a:pt x="3616" y="29"/>
                    <a:pt x="3651" y="25"/>
                    <a:pt x="3685" y="22"/>
                  </a:cubicBezTo>
                  <a:cubicBezTo>
                    <a:pt x="3702" y="20"/>
                    <a:pt x="3720" y="18"/>
                    <a:pt x="3737" y="17"/>
                  </a:cubicBezTo>
                  <a:cubicBezTo>
                    <a:pt x="3772" y="14"/>
                    <a:pt x="3806" y="11"/>
                    <a:pt x="3841" y="9"/>
                  </a:cubicBezTo>
                  <a:cubicBezTo>
                    <a:pt x="3928" y="3"/>
                    <a:pt x="4016" y="0"/>
                    <a:pt x="4105" y="0"/>
                  </a:cubicBezTo>
                  <a:cubicBezTo>
                    <a:pt x="4193" y="0"/>
                    <a:pt x="4281" y="3"/>
                    <a:pt x="4368" y="9"/>
                  </a:cubicBezTo>
                  <a:cubicBezTo>
                    <a:pt x="4403" y="11"/>
                    <a:pt x="4438" y="14"/>
                    <a:pt x="4473" y="17"/>
                  </a:cubicBezTo>
                  <a:cubicBezTo>
                    <a:pt x="4490" y="18"/>
                    <a:pt x="4507" y="20"/>
                    <a:pt x="4525" y="22"/>
                  </a:cubicBezTo>
                  <a:cubicBezTo>
                    <a:pt x="4559" y="25"/>
                    <a:pt x="4593" y="29"/>
                    <a:pt x="4628" y="33"/>
                  </a:cubicBezTo>
                  <a:cubicBezTo>
                    <a:pt x="4679" y="40"/>
                    <a:pt x="4730" y="47"/>
                    <a:pt x="4781" y="56"/>
                  </a:cubicBezTo>
                  <a:cubicBezTo>
                    <a:pt x="4815" y="61"/>
                    <a:pt x="4848" y="67"/>
                    <a:pt x="4882" y="74"/>
                  </a:cubicBezTo>
                  <a:cubicBezTo>
                    <a:pt x="4915" y="80"/>
                    <a:pt x="4949" y="87"/>
                    <a:pt x="4982" y="94"/>
                  </a:cubicBezTo>
                  <a:cubicBezTo>
                    <a:pt x="5065" y="112"/>
                    <a:pt x="5147" y="133"/>
                    <a:pt x="5229" y="156"/>
                  </a:cubicBezTo>
                  <a:cubicBezTo>
                    <a:pt x="5261" y="165"/>
                    <a:pt x="5293" y="175"/>
                    <a:pt x="5325" y="185"/>
                  </a:cubicBezTo>
                  <a:cubicBezTo>
                    <a:pt x="5342" y="190"/>
                    <a:pt x="5358" y="195"/>
                    <a:pt x="5374" y="200"/>
                  </a:cubicBezTo>
                  <a:cubicBezTo>
                    <a:pt x="5401" y="209"/>
                    <a:pt x="5429" y="219"/>
                    <a:pt x="5457" y="228"/>
                  </a:cubicBezTo>
                  <a:cubicBezTo>
                    <a:pt x="5477" y="235"/>
                    <a:pt x="5496" y="242"/>
                    <a:pt x="5516" y="250"/>
                  </a:cubicBezTo>
                  <a:cubicBezTo>
                    <a:pt x="5532" y="255"/>
                    <a:pt x="5548" y="261"/>
                    <a:pt x="5563" y="267"/>
                  </a:cubicBezTo>
                  <a:cubicBezTo>
                    <a:pt x="5594" y="279"/>
                    <a:pt x="5626" y="291"/>
                    <a:pt x="5656" y="304"/>
                  </a:cubicBezTo>
                  <a:cubicBezTo>
                    <a:pt x="5683" y="315"/>
                    <a:pt x="5709" y="326"/>
                    <a:pt x="5735" y="337"/>
                  </a:cubicBezTo>
                  <a:cubicBezTo>
                    <a:pt x="5744" y="341"/>
                    <a:pt x="5753" y="345"/>
                    <a:pt x="5763" y="349"/>
                  </a:cubicBezTo>
                  <a:cubicBezTo>
                    <a:pt x="5799" y="365"/>
                    <a:pt x="5834" y="381"/>
                    <a:pt x="5870" y="398"/>
                  </a:cubicBezTo>
                  <a:cubicBezTo>
                    <a:pt x="5890" y="408"/>
                    <a:pt x="5910" y="417"/>
                    <a:pt x="5929" y="427"/>
                  </a:cubicBezTo>
                  <a:cubicBezTo>
                    <a:pt x="5959" y="442"/>
                    <a:pt x="5988" y="457"/>
                    <a:pt x="6018" y="472"/>
                  </a:cubicBezTo>
                  <a:cubicBezTo>
                    <a:pt x="6047" y="488"/>
                    <a:pt x="6076" y="504"/>
                    <a:pt x="6105" y="520"/>
                  </a:cubicBezTo>
                  <a:cubicBezTo>
                    <a:pt x="6191" y="568"/>
                    <a:pt x="6276" y="620"/>
                    <a:pt x="6359" y="674"/>
                  </a:cubicBezTo>
                  <a:cubicBezTo>
                    <a:pt x="6441" y="728"/>
                    <a:pt x="6522" y="786"/>
                    <a:pt x="6600" y="846"/>
                  </a:cubicBezTo>
                  <a:cubicBezTo>
                    <a:pt x="6769" y="975"/>
                    <a:pt x="6928" y="1118"/>
                    <a:pt x="7075" y="1272"/>
                  </a:cubicBezTo>
                  <a:cubicBezTo>
                    <a:pt x="7076" y="1273"/>
                    <a:pt x="7076" y="1273"/>
                    <a:pt x="7077" y="1274"/>
                  </a:cubicBezTo>
                  <a:cubicBezTo>
                    <a:pt x="7186" y="1389"/>
                    <a:pt x="7289" y="1510"/>
                    <a:pt x="7385" y="1637"/>
                  </a:cubicBezTo>
                  <a:cubicBezTo>
                    <a:pt x="7390" y="1644"/>
                    <a:pt x="7396" y="1652"/>
                    <a:pt x="7402" y="1660"/>
                  </a:cubicBezTo>
                  <a:cubicBezTo>
                    <a:pt x="7503" y="1796"/>
                    <a:pt x="7596" y="1938"/>
                    <a:pt x="7680" y="2086"/>
                  </a:cubicBezTo>
                  <a:cubicBezTo>
                    <a:pt x="7687" y="2099"/>
                    <a:pt x="7694" y="2112"/>
                    <a:pt x="7701" y="2125"/>
                  </a:cubicBezTo>
                  <a:cubicBezTo>
                    <a:pt x="7913" y="2509"/>
                    <a:pt x="8066" y="2931"/>
                    <a:pt x="8145" y="3379"/>
                  </a:cubicBezTo>
                  <a:cubicBezTo>
                    <a:pt x="8154" y="3429"/>
                    <a:pt x="8163" y="3480"/>
                    <a:pt x="8170" y="3531"/>
                  </a:cubicBezTo>
                  <a:cubicBezTo>
                    <a:pt x="8175" y="3565"/>
                    <a:pt x="8179" y="3599"/>
                    <a:pt x="8183" y="3634"/>
                  </a:cubicBezTo>
                  <a:cubicBezTo>
                    <a:pt x="8187" y="3668"/>
                    <a:pt x="8190" y="3703"/>
                    <a:pt x="8193" y="3737"/>
                  </a:cubicBezTo>
                  <a:cubicBezTo>
                    <a:pt x="8195" y="3755"/>
                    <a:pt x="8196" y="3772"/>
                    <a:pt x="8198" y="3789"/>
                  </a:cubicBezTo>
                  <a:cubicBezTo>
                    <a:pt x="8200" y="3824"/>
                    <a:pt x="8202" y="3859"/>
                    <a:pt x="8204" y="3894"/>
                  </a:cubicBezTo>
                  <a:cubicBezTo>
                    <a:pt x="8208" y="3964"/>
                    <a:pt x="8210" y="4034"/>
                    <a:pt x="8210" y="4105"/>
                  </a:cubicBezTo>
                  <a:close/>
                </a:path>
              </a:pathLst>
            </a:custGeom>
            <a:solidFill>
              <a:schemeClr val="tx2">
                <a:lumMod val="20000"/>
                <a:lumOff val="80000"/>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13" name="Freeform 80"/>
            <p:cNvSpPr/>
            <p:nvPr/>
          </p:nvSpPr>
          <p:spPr bwMode="auto">
            <a:xfrm>
              <a:off x="3946348" y="1244478"/>
              <a:ext cx="4277052" cy="4268412"/>
            </a:xfrm>
            <a:custGeom>
              <a:avLst/>
              <a:gdLst>
                <a:gd name="T0" fmla="*/ 8059 w 8060"/>
                <a:gd name="T1" fmla="*/ 4082 h 8060"/>
                <a:gd name="T2" fmla="*/ 5462 w 8060"/>
                <a:gd name="T3" fmla="*/ 7798 h 8060"/>
                <a:gd name="T4" fmla="*/ 5275 w 8060"/>
                <a:gd name="T5" fmla="*/ 7864 h 8060"/>
                <a:gd name="T6" fmla="*/ 4940 w 8060"/>
                <a:gd name="T7" fmla="*/ 7957 h 8060"/>
                <a:gd name="T8" fmla="*/ 4593 w 8060"/>
                <a:gd name="T9" fmla="*/ 8021 h 8060"/>
                <a:gd name="T10" fmla="*/ 4442 w 8060"/>
                <a:gd name="T11" fmla="*/ 8039 h 8060"/>
                <a:gd name="T12" fmla="*/ 4289 w 8060"/>
                <a:gd name="T13" fmla="*/ 8052 h 8060"/>
                <a:gd name="T14" fmla="*/ 3771 w 8060"/>
                <a:gd name="T15" fmla="*/ 8052 h 8060"/>
                <a:gd name="T16" fmla="*/ 3618 w 8060"/>
                <a:gd name="T17" fmla="*/ 8039 h 8060"/>
                <a:gd name="T18" fmla="*/ 3466 w 8060"/>
                <a:gd name="T19" fmla="*/ 8021 h 8060"/>
                <a:gd name="T20" fmla="*/ 3120 w 8060"/>
                <a:gd name="T21" fmla="*/ 7957 h 8060"/>
                <a:gd name="T22" fmla="*/ 2784 w 8060"/>
                <a:gd name="T23" fmla="*/ 7864 h 8060"/>
                <a:gd name="T24" fmla="*/ 2598 w 8060"/>
                <a:gd name="T25" fmla="*/ 7798 h 8060"/>
                <a:gd name="T26" fmla="*/ 1 w 8060"/>
                <a:gd name="T27" fmla="*/ 4108 h 8060"/>
                <a:gd name="T28" fmla="*/ 0 w 8060"/>
                <a:gd name="T29" fmla="*/ 4063 h 8060"/>
                <a:gd name="T30" fmla="*/ 2 w 8060"/>
                <a:gd name="T31" fmla="*/ 3887 h 8060"/>
                <a:gd name="T32" fmla="*/ 5 w 8060"/>
                <a:gd name="T33" fmla="*/ 3823 h 8060"/>
                <a:gd name="T34" fmla="*/ 16 w 8060"/>
                <a:gd name="T35" fmla="*/ 3669 h 8060"/>
                <a:gd name="T36" fmla="*/ 39 w 8060"/>
                <a:gd name="T37" fmla="*/ 3466 h 8060"/>
                <a:gd name="T38" fmla="*/ 499 w 8060"/>
                <a:gd name="T39" fmla="*/ 2086 h 8060"/>
                <a:gd name="T40" fmla="*/ 793 w 8060"/>
                <a:gd name="T41" fmla="*/ 1629 h 8060"/>
                <a:gd name="T42" fmla="*/ 1112 w 8060"/>
                <a:gd name="T43" fmla="*/ 1251 h 8060"/>
                <a:gd name="T44" fmla="*/ 1580 w 8060"/>
                <a:gd name="T45" fmla="*/ 830 h 8060"/>
                <a:gd name="T46" fmla="*/ 2066 w 8060"/>
                <a:gd name="T47" fmla="*/ 510 h 8060"/>
                <a:gd name="T48" fmla="*/ 2239 w 8060"/>
                <a:gd name="T49" fmla="*/ 419 h 8060"/>
                <a:gd name="T50" fmla="*/ 2402 w 8060"/>
                <a:gd name="T51" fmla="*/ 342 h 8060"/>
                <a:gd name="T52" fmla="*/ 2506 w 8060"/>
                <a:gd name="T53" fmla="*/ 298 h 8060"/>
                <a:gd name="T54" fmla="*/ 2644 w 8060"/>
                <a:gd name="T55" fmla="*/ 245 h 8060"/>
                <a:gd name="T56" fmla="*/ 2784 w 8060"/>
                <a:gd name="T57" fmla="*/ 196 h 8060"/>
                <a:gd name="T58" fmla="*/ 2927 w 8060"/>
                <a:gd name="T59" fmla="*/ 153 h 8060"/>
                <a:gd name="T60" fmla="*/ 3267 w 8060"/>
                <a:gd name="T61" fmla="*/ 72 h 8060"/>
                <a:gd name="T62" fmla="*/ 3517 w 8060"/>
                <a:gd name="T63" fmla="*/ 33 h 8060"/>
                <a:gd name="T64" fmla="*/ 3669 w 8060"/>
                <a:gd name="T65" fmla="*/ 16 h 8060"/>
                <a:gd name="T66" fmla="*/ 4030 w 8060"/>
                <a:gd name="T67" fmla="*/ 0 h 8060"/>
                <a:gd name="T68" fmla="*/ 4391 w 8060"/>
                <a:gd name="T69" fmla="*/ 16 h 8060"/>
                <a:gd name="T70" fmla="*/ 4543 w 8060"/>
                <a:gd name="T71" fmla="*/ 33 h 8060"/>
                <a:gd name="T72" fmla="*/ 4793 w 8060"/>
                <a:gd name="T73" fmla="*/ 72 h 8060"/>
                <a:gd name="T74" fmla="*/ 5133 w 8060"/>
                <a:gd name="T75" fmla="*/ 153 h 8060"/>
                <a:gd name="T76" fmla="*/ 5275 w 8060"/>
                <a:gd name="T77" fmla="*/ 196 h 8060"/>
                <a:gd name="T78" fmla="*/ 5415 w 8060"/>
                <a:gd name="T79" fmla="*/ 245 h 8060"/>
                <a:gd name="T80" fmla="*/ 5553 w 8060"/>
                <a:gd name="T81" fmla="*/ 298 h 8060"/>
                <a:gd name="T82" fmla="*/ 5657 w 8060"/>
                <a:gd name="T83" fmla="*/ 342 h 8060"/>
                <a:gd name="T84" fmla="*/ 5821 w 8060"/>
                <a:gd name="T85" fmla="*/ 419 h 8060"/>
                <a:gd name="T86" fmla="*/ 5993 w 8060"/>
                <a:gd name="T87" fmla="*/ 510 h 8060"/>
                <a:gd name="T88" fmla="*/ 6480 w 8060"/>
                <a:gd name="T89" fmla="*/ 830 h 8060"/>
                <a:gd name="T90" fmla="*/ 6948 w 8060"/>
                <a:gd name="T91" fmla="*/ 1251 h 8060"/>
                <a:gd name="T92" fmla="*/ 7267 w 8060"/>
                <a:gd name="T93" fmla="*/ 1629 h 8060"/>
                <a:gd name="T94" fmla="*/ 7560 w 8060"/>
                <a:gd name="T95" fmla="*/ 2086 h 8060"/>
                <a:gd name="T96" fmla="*/ 8021 w 8060"/>
                <a:gd name="T97" fmla="*/ 3467 h 8060"/>
                <a:gd name="T98" fmla="*/ 8044 w 8060"/>
                <a:gd name="T99" fmla="*/ 3669 h 8060"/>
                <a:gd name="T100" fmla="*/ 8054 w 8060"/>
                <a:gd name="T101" fmla="*/ 3823 h 8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60" h="8060">
                  <a:moveTo>
                    <a:pt x="8060" y="4030"/>
                  </a:moveTo>
                  <a:cubicBezTo>
                    <a:pt x="8060" y="4047"/>
                    <a:pt x="8060" y="4065"/>
                    <a:pt x="8059" y="4082"/>
                  </a:cubicBezTo>
                  <a:cubicBezTo>
                    <a:pt x="8059" y="4134"/>
                    <a:pt x="8057" y="4186"/>
                    <a:pt x="8054" y="4237"/>
                  </a:cubicBezTo>
                  <a:cubicBezTo>
                    <a:pt x="7972" y="5869"/>
                    <a:pt x="6919" y="7244"/>
                    <a:pt x="5462" y="7798"/>
                  </a:cubicBezTo>
                  <a:cubicBezTo>
                    <a:pt x="5446" y="7804"/>
                    <a:pt x="5431" y="7810"/>
                    <a:pt x="5415" y="7815"/>
                  </a:cubicBezTo>
                  <a:cubicBezTo>
                    <a:pt x="5369" y="7832"/>
                    <a:pt x="5322" y="7849"/>
                    <a:pt x="5275" y="7864"/>
                  </a:cubicBezTo>
                  <a:cubicBezTo>
                    <a:pt x="5260" y="7869"/>
                    <a:pt x="5244" y="7874"/>
                    <a:pt x="5228" y="7879"/>
                  </a:cubicBezTo>
                  <a:cubicBezTo>
                    <a:pt x="5134" y="7908"/>
                    <a:pt x="5037" y="7934"/>
                    <a:pt x="4940" y="7957"/>
                  </a:cubicBezTo>
                  <a:cubicBezTo>
                    <a:pt x="4907" y="7964"/>
                    <a:pt x="4875" y="7971"/>
                    <a:pt x="4842" y="7978"/>
                  </a:cubicBezTo>
                  <a:cubicBezTo>
                    <a:pt x="4760" y="7995"/>
                    <a:pt x="4677" y="8009"/>
                    <a:pt x="4593" y="8021"/>
                  </a:cubicBezTo>
                  <a:cubicBezTo>
                    <a:pt x="4577" y="8023"/>
                    <a:pt x="4560" y="8025"/>
                    <a:pt x="4543" y="8028"/>
                  </a:cubicBezTo>
                  <a:cubicBezTo>
                    <a:pt x="4509" y="8032"/>
                    <a:pt x="4476" y="8036"/>
                    <a:pt x="4442" y="8039"/>
                  </a:cubicBezTo>
                  <a:cubicBezTo>
                    <a:pt x="4425" y="8041"/>
                    <a:pt x="4408" y="8043"/>
                    <a:pt x="4391" y="8044"/>
                  </a:cubicBezTo>
                  <a:cubicBezTo>
                    <a:pt x="4357" y="8047"/>
                    <a:pt x="4323" y="8050"/>
                    <a:pt x="4289" y="8052"/>
                  </a:cubicBezTo>
                  <a:cubicBezTo>
                    <a:pt x="4203" y="8057"/>
                    <a:pt x="4117" y="8060"/>
                    <a:pt x="4030" y="8060"/>
                  </a:cubicBezTo>
                  <a:cubicBezTo>
                    <a:pt x="3943" y="8060"/>
                    <a:pt x="3857" y="8057"/>
                    <a:pt x="3771" y="8052"/>
                  </a:cubicBezTo>
                  <a:cubicBezTo>
                    <a:pt x="3737" y="8050"/>
                    <a:pt x="3703" y="8047"/>
                    <a:pt x="3669" y="8044"/>
                  </a:cubicBezTo>
                  <a:cubicBezTo>
                    <a:pt x="3652" y="8043"/>
                    <a:pt x="3635" y="8041"/>
                    <a:pt x="3618" y="8039"/>
                  </a:cubicBezTo>
                  <a:cubicBezTo>
                    <a:pt x="3584" y="8036"/>
                    <a:pt x="3550" y="8032"/>
                    <a:pt x="3517" y="8028"/>
                  </a:cubicBezTo>
                  <a:cubicBezTo>
                    <a:pt x="3500" y="8025"/>
                    <a:pt x="3483" y="8023"/>
                    <a:pt x="3466" y="8021"/>
                  </a:cubicBezTo>
                  <a:cubicBezTo>
                    <a:pt x="3383" y="8009"/>
                    <a:pt x="3300" y="7995"/>
                    <a:pt x="3218" y="7978"/>
                  </a:cubicBezTo>
                  <a:cubicBezTo>
                    <a:pt x="3185" y="7971"/>
                    <a:pt x="3152" y="7964"/>
                    <a:pt x="3120" y="7957"/>
                  </a:cubicBezTo>
                  <a:cubicBezTo>
                    <a:pt x="3022" y="7934"/>
                    <a:pt x="2926" y="7908"/>
                    <a:pt x="2831" y="7879"/>
                  </a:cubicBezTo>
                  <a:cubicBezTo>
                    <a:pt x="2816" y="7874"/>
                    <a:pt x="2800" y="7869"/>
                    <a:pt x="2784" y="7864"/>
                  </a:cubicBezTo>
                  <a:cubicBezTo>
                    <a:pt x="2737" y="7849"/>
                    <a:pt x="2690" y="7832"/>
                    <a:pt x="2644" y="7815"/>
                  </a:cubicBezTo>
                  <a:cubicBezTo>
                    <a:pt x="2629" y="7810"/>
                    <a:pt x="2613" y="7804"/>
                    <a:pt x="2598" y="7798"/>
                  </a:cubicBezTo>
                  <a:cubicBezTo>
                    <a:pt x="1141" y="7244"/>
                    <a:pt x="88" y="5869"/>
                    <a:pt x="5" y="4237"/>
                  </a:cubicBezTo>
                  <a:cubicBezTo>
                    <a:pt x="3" y="4195"/>
                    <a:pt x="1" y="4152"/>
                    <a:pt x="1" y="4108"/>
                  </a:cubicBezTo>
                  <a:cubicBezTo>
                    <a:pt x="0" y="4100"/>
                    <a:pt x="0" y="4091"/>
                    <a:pt x="0" y="4082"/>
                  </a:cubicBezTo>
                  <a:cubicBezTo>
                    <a:pt x="0" y="4076"/>
                    <a:pt x="0" y="4070"/>
                    <a:pt x="0" y="4063"/>
                  </a:cubicBezTo>
                  <a:cubicBezTo>
                    <a:pt x="0" y="4052"/>
                    <a:pt x="0" y="4041"/>
                    <a:pt x="0" y="4030"/>
                  </a:cubicBezTo>
                  <a:cubicBezTo>
                    <a:pt x="0" y="3982"/>
                    <a:pt x="1" y="3935"/>
                    <a:pt x="2" y="3887"/>
                  </a:cubicBezTo>
                  <a:cubicBezTo>
                    <a:pt x="3" y="3872"/>
                    <a:pt x="4" y="3857"/>
                    <a:pt x="4" y="3842"/>
                  </a:cubicBezTo>
                  <a:cubicBezTo>
                    <a:pt x="5" y="3836"/>
                    <a:pt x="5" y="3829"/>
                    <a:pt x="5" y="3823"/>
                  </a:cubicBezTo>
                  <a:cubicBezTo>
                    <a:pt x="7" y="3788"/>
                    <a:pt x="9" y="3754"/>
                    <a:pt x="12" y="3720"/>
                  </a:cubicBezTo>
                  <a:cubicBezTo>
                    <a:pt x="13" y="3703"/>
                    <a:pt x="14" y="3686"/>
                    <a:pt x="16" y="3669"/>
                  </a:cubicBezTo>
                  <a:cubicBezTo>
                    <a:pt x="19" y="3635"/>
                    <a:pt x="22" y="3601"/>
                    <a:pt x="26" y="3567"/>
                  </a:cubicBezTo>
                  <a:cubicBezTo>
                    <a:pt x="30" y="3534"/>
                    <a:pt x="34" y="3500"/>
                    <a:pt x="39" y="3466"/>
                  </a:cubicBezTo>
                  <a:cubicBezTo>
                    <a:pt x="46" y="3416"/>
                    <a:pt x="54" y="3366"/>
                    <a:pt x="63" y="3317"/>
                  </a:cubicBezTo>
                  <a:cubicBezTo>
                    <a:pt x="141" y="2878"/>
                    <a:pt x="291" y="2463"/>
                    <a:pt x="499" y="2086"/>
                  </a:cubicBezTo>
                  <a:cubicBezTo>
                    <a:pt x="506" y="2073"/>
                    <a:pt x="513" y="2061"/>
                    <a:pt x="520" y="2048"/>
                  </a:cubicBezTo>
                  <a:cubicBezTo>
                    <a:pt x="603" y="1903"/>
                    <a:pt x="694" y="1763"/>
                    <a:pt x="793" y="1629"/>
                  </a:cubicBezTo>
                  <a:cubicBezTo>
                    <a:pt x="799" y="1622"/>
                    <a:pt x="804" y="1614"/>
                    <a:pt x="810" y="1607"/>
                  </a:cubicBezTo>
                  <a:cubicBezTo>
                    <a:pt x="904" y="1482"/>
                    <a:pt x="1004" y="1363"/>
                    <a:pt x="1112" y="1251"/>
                  </a:cubicBezTo>
                  <a:cubicBezTo>
                    <a:pt x="1112" y="1250"/>
                    <a:pt x="1113" y="1249"/>
                    <a:pt x="1114" y="1248"/>
                  </a:cubicBezTo>
                  <a:cubicBezTo>
                    <a:pt x="1258" y="1097"/>
                    <a:pt x="1414" y="957"/>
                    <a:pt x="1580" y="830"/>
                  </a:cubicBezTo>
                  <a:cubicBezTo>
                    <a:pt x="1657" y="771"/>
                    <a:pt x="1736" y="715"/>
                    <a:pt x="1817" y="661"/>
                  </a:cubicBezTo>
                  <a:cubicBezTo>
                    <a:pt x="1898" y="608"/>
                    <a:pt x="1981" y="558"/>
                    <a:pt x="2066" y="510"/>
                  </a:cubicBezTo>
                  <a:cubicBezTo>
                    <a:pt x="2095" y="494"/>
                    <a:pt x="2123" y="479"/>
                    <a:pt x="2152" y="464"/>
                  </a:cubicBezTo>
                  <a:cubicBezTo>
                    <a:pt x="2181" y="448"/>
                    <a:pt x="2210" y="434"/>
                    <a:pt x="2239" y="419"/>
                  </a:cubicBezTo>
                  <a:cubicBezTo>
                    <a:pt x="2258" y="409"/>
                    <a:pt x="2277" y="400"/>
                    <a:pt x="2297" y="391"/>
                  </a:cubicBezTo>
                  <a:cubicBezTo>
                    <a:pt x="2332" y="374"/>
                    <a:pt x="2367" y="358"/>
                    <a:pt x="2402" y="342"/>
                  </a:cubicBezTo>
                  <a:cubicBezTo>
                    <a:pt x="2411" y="338"/>
                    <a:pt x="2421" y="334"/>
                    <a:pt x="2430" y="330"/>
                  </a:cubicBezTo>
                  <a:cubicBezTo>
                    <a:pt x="2455" y="319"/>
                    <a:pt x="2481" y="309"/>
                    <a:pt x="2506" y="298"/>
                  </a:cubicBezTo>
                  <a:cubicBezTo>
                    <a:pt x="2537" y="286"/>
                    <a:pt x="2567" y="274"/>
                    <a:pt x="2598" y="262"/>
                  </a:cubicBezTo>
                  <a:cubicBezTo>
                    <a:pt x="2613" y="256"/>
                    <a:pt x="2629" y="250"/>
                    <a:pt x="2644" y="245"/>
                  </a:cubicBezTo>
                  <a:cubicBezTo>
                    <a:pt x="2664" y="238"/>
                    <a:pt x="2683" y="231"/>
                    <a:pt x="2703" y="224"/>
                  </a:cubicBezTo>
                  <a:cubicBezTo>
                    <a:pt x="2730" y="214"/>
                    <a:pt x="2757" y="205"/>
                    <a:pt x="2784" y="196"/>
                  </a:cubicBezTo>
                  <a:cubicBezTo>
                    <a:pt x="2800" y="191"/>
                    <a:pt x="2816" y="186"/>
                    <a:pt x="2831" y="181"/>
                  </a:cubicBezTo>
                  <a:cubicBezTo>
                    <a:pt x="2863" y="172"/>
                    <a:pt x="2895" y="162"/>
                    <a:pt x="2927" y="153"/>
                  </a:cubicBezTo>
                  <a:cubicBezTo>
                    <a:pt x="3006" y="130"/>
                    <a:pt x="3087" y="110"/>
                    <a:pt x="3169" y="92"/>
                  </a:cubicBezTo>
                  <a:cubicBezTo>
                    <a:pt x="3201" y="85"/>
                    <a:pt x="3234" y="79"/>
                    <a:pt x="3267" y="72"/>
                  </a:cubicBezTo>
                  <a:cubicBezTo>
                    <a:pt x="3300" y="66"/>
                    <a:pt x="3333" y="60"/>
                    <a:pt x="3366" y="55"/>
                  </a:cubicBezTo>
                  <a:cubicBezTo>
                    <a:pt x="3416" y="46"/>
                    <a:pt x="3466" y="39"/>
                    <a:pt x="3517" y="33"/>
                  </a:cubicBezTo>
                  <a:cubicBezTo>
                    <a:pt x="3550" y="28"/>
                    <a:pt x="3584" y="24"/>
                    <a:pt x="3618" y="21"/>
                  </a:cubicBezTo>
                  <a:cubicBezTo>
                    <a:pt x="3635" y="19"/>
                    <a:pt x="3652" y="18"/>
                    <a:pt x="3669" y="16"/>
                  </a:cubicBezTo>
                  <a:cubicBezTo>
                    <a:pt x="3703" y="13"/>
                    <a:pt x="3737" y="11"/>
                    <a:pt x="3771" y="8"/>
                  </a:cubicBezTo>
                  <a:cubicBezTo>
                    <a:pt x="3857" y="3"/>
                    <a:pt x="3943" y="0"/>
                    <a:pt x="4030" y="0"/>
                  </a:cubicBezTo>
                  <a:cubicBezTo>
                    <a:pt x="4117" y="0"/>
                    <a:pt x="4203" y="3"/>
                    <a:pt x="4289" y="8"/>
                  </a:cubicBezTo>
                  <a:cubicBezTo>
                    <a:pt x="4323" y="11"/>
                    <a:pt x="4357" y="13"/>
                    <a:pt x="4391" y="16"/>
                  </a:cubicBezTo>
                  <a:cubicBezTo>
                    <a:pt x="4408" y="18"/>
                    <a:pt x="4425" y="19"/>
                    <a:pt x="4442" y="21"/>
                  </a:cubicBezTo>
                  <a:cubicBezTo>
                    <a:pt x="4476" y="24"/>
                    <a:pt x="4509" y="28"/>
                    <a:pt x="4543" y="33"/>
                  </a:cubicBezTo>
                  <a:cubicBezTo>
                    <a:pt x="4593" y="39"/>
                    <a:pt x="4644" y="46"/>
                    <a:pt x="4693" y="55"/>
                  </a:cubicBezTo>
                  <a:cubicBezTo>
                    <a:pt x="4727" y="60"/>
                    <a:pt x="4760" y="66"/>
                    <a:pt x="4793" y="72"/>
                  </a:cubicBezTo>
                  <a:cubicBezTo>
                    <a:pt x="4826" y="79"/>
                    <a:pt x="4858" y="85"/>
                    <a:pt x="4891" y="92"/>
                  </a:cubicBezTo>
                  <a:cubicBezTo>
                    <a:pt x="4973" y="110"/>
                    <a:pt x="5053" y="130"/>
                    <a:pt x="5133" y="153"/>
                  </a:cubicBezTo>
                  <a:cubicBezTo>
                    <a:pt x="5165" y="162"/>
                    <a:pt x="5197" y="172"/>
                    <a:pt x="5228" y="181"/>
                  </a:cubicBezTo>
                  <a:cubicBezTo>
                    <a:pt x="5244" y="186"/>
                    <a:pt x="5260" y="191"/>
                    <a:pt x="5275" y="196"/>
                  </a:cubicBezTo>
                  <a:cubicBezTo>
                    <a:pt x="5303" y="205"/>
                    <a:pt x="5330" y="214"/>
                    <a:pt x="5357" y="224"/>
                  </a:cubicBezTo>
                  <a:cubicBezTo>
                    <a:pt x="5377" y="231"/>
                    <a:pt x="5396" y="238"/>
                    <a:pt x="5415" y="245"/>
                  </a:cubicBezTo>
                  <a:cubicBezTo>
                    <a:pt x="5431" y="250"/>
                    <a:pt x="5446" y="256"/>
                    <a:pt x="5462" y="262"/>
                  </a:cubicBezTo>
                  <a:cubicBezTo>
                    <a:pt x="5492" y="274"/>
                    <a:pt x="5523" y="286"/>
                    <a:pt x="5553" y="298"/>
                  </a:cubicBezTo>
                  <a:cubicBezTo>
                    <a:pt x="5579" y="309"/>
                    <a:pt x="5604" y="319"/>
                    <a:pt x="5630" y="330"/>
                  </a:cubicBezTo>
                  <a:cubicBezTo>
                    <a:pt x="5639" y="334"/>
                    <a:pt x="5648" y="338"/>
                    <a:pt x="5657" y="342"/>
                  </a:cubicBezTo>
                  <a:cubicBezTo>
                    <a:pt x="5693" y="358"/>
                    <a:pt x="5728" y="374"/>
                    <a:pt x="5763" y="391"/>
                  </a:cubicBezTo>
                  <a:cubicBezTo>
                    <a:pt x="5782" y="400"/>
                    <a:pt x="5802" y="410"/>
                    <a:pt x="5821" y="419"/>
                  </a:cubicBezTo>
                  <a:cubicBezTo>
                    <a:pt x="5850" y="434"/>
                    <a:pt x="5879" y="448"/>
                    <a:pt x="5908" y="464"/>
                  </a:cubicBezTo>
                  <a:cubicBezTo>
                    <a:pt x="5936" y="479"/>
                    <a:pt x="5965" y="494"/>
                    <a:pt x="5993" y="510"/>
                  </a:cubicBezTo>
                  <a:cubicBezTo>
                    <a:pt x="6078" y="558"/>
                    <a:pt x="6162" y="608"/>
                    <a:pt x="6243" y="661"/>
                  </a:cubicBezTo>
                  <a:cubicBezTo>
                    <a:pt x="6324" y="715"/>
                    <a:pt x="6403" y="771"/>
                    <a:pt x="6480" y="830"/>
                  </a:cubicBezTo>
                  <a:cubicBezTo>
                    <a:pt x="6646" y="957"/>
                    <a:pt x="6802" y="1097"/>
                    <a:pt x="6946" y="1248"/>
                  </a:cubicBezTo>
                  <a:cubicBezTo>
                    <a:pt x="6947" y="1249"/>
                    <a:pt x="6947" y="1250"/>
                    <a:pt x="6948" y="1251"/>
                  </a:cubicBezTo>
                  <a:cubicBezTo>
                    <a:pt x="7055" y="1363"/>
                    <a:pt x="7156" y="1482"/>
                    <a:pt x="7250" y="1607"/>
                  </a:cubicBezTo>
                  <a:cubicBezTo>
                    <a:pt x="7255" y="1614"/>
                    <a:pt x="7261" y="1622"/>
                    <a:pt x="7267" y="1629"/>
                  </a:cubicBezTo>
                  <a:cubicBezTo>
                    <a:pt x="7366" y="1763"/>
                    <a:pt x="7457" y="1903"/>
                    <a:pt x="7539" y="2048"/>
                  </a:cubicBezTo>
                  <a:cubicBezTo>
                    <a:pt x="7546" y="2061"/>
                    <a:pt x="7553" y="2073"/>
                    <a:pt x="7560" y="2086"/>
                  </a:cubicBezTo>
                  <a:cubicBezTo>
                    <a:pt x="7769" y="2463"/>
                    <a:pt x="7918" y="2878"/>
                    <a:pt x="7997" y="3317"/>
                  </a:cubicBezTo>
                  <a:cubicBezTo>
                    <a:pt x="8006" y="3366"/>
                    <a:pt x="8014" y="3416"/>
                    <a:pt x="8021" y="3467"/>
                  </a:cubicBezTo>
                  <a:cubicBezTo>
                    <a:pt x="8025" y="3500"/>
                    <a:pt x="8030" y="3534"/>
                    <a:pt x="8033" y="3567"/>
                  </a:cubicBezTo>
                  <a:cubicBezTo>
                    <a:pt x="8037" y="3601"/>
                    <a:pt x="8041" y="3635"/>
                    <a:pt x="8044" y="3669"/>
                  </a:cubicBezTo>
                  <a:cubicBezTo>
                    <a:pt x="8045" y="3686"/>
                    <a:pt x="8047" y="3703"/>
                    <a:pt x="8048" y="3720"/>
                  </a:cubicBezTo>
                  <a:cubicBezTo>
                    <a:pt x="8051" y="3754"/>
                    <a:pt x="8053" y="3788"/>
                    <a:pt x="8054" y="3823"/>
                  </a:cubicBezTo>
                  <a:cubicBezTo>
                    <a:pt x="8058" y="3891"/>
                    <a:pt x="8060" y="3961"/>
                    <a:pt x="8060" y="4030"/>
                  </a:cubicBezTo>
                  <a:close/>
                </a:path>
              </a:pathLst>
            </a:custGeom>
            <a:solidFill>
              <a:srgbClr val="29698C"/>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14" name="Oval 81"/>
            <p:cNvSpPr>
              <a:spLocks noChangeArrowheads="1"/>
            </p:cNvSpPr>
            <p:nvPr/>
          </p:nvSpPr>
          <p:spPr bwMode="auto">
            <a:xfrm>
              <a:off x="4305626" y="1603199"/>
              <a:ext cx="3558496" cy="3551249"/>
            </a:xfrm>
            <a:prstGeom prst="ellipse">
              <a:avLst/>
            </a:pr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15" name="Oval 82"/>
            <p:cNvSpPr>
              <a:spLocks noChangeArrowheads="1"/>
            </p:cNvSpPr>
            <p:nvPr/>
          </p:nvSpPr>
          <p:spPr bwMode="auto">
            <a:xfrm>
              <a:off x="4676052" y="1972789"/>
              <a:ext cx="2817642" cy="2811788"/>
            </a:xfrm>
            <a:prstGeom prst="ellipse">
              <a:avLst/>
            </a:prstGeom>
            <a:solidFill>
              <a:srgbClr val="203B56"/>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16" name="Oval 83"/>
            <p:cNvSpPr>
              <a:spLocks noChangeArrowheads="1"/>
            </p:cNvSpPr>
            <p:nvPr/>
          </p:nvSpPr>
          <p:spPr bwMode="auto">
            <a:xfrm>
              <a:off x="5016656" y="2312835"/>
              <a:ext cx="2136436" cy="2131976"/>
            </a:xfrm>
            <a:prstGeom prst="ellipse">
              <a:avLst/>
            </a:pr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17" name="Oval 84"/>
            <p:cNvSpPr>
              <a:spLocks noChangeArrowheads="1"/>
            </p:cNvSpPr>
            <p:nvPr/>
          </p:nvSpPr>
          <p:spPr bwMode="auto">
            <a:xfrm>
              <a:off x="5339420" y="2640896"/>
              <a:ext cx="1491185" cy="1487561"/>
            </a:xfrm>
            <a:prstGeom prst="ellipse">
              <a:avLst/>
            </a:prstGeom>
            <a:solidFill>
              <a:srgbClr val="29698C"/>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18" name="Oval 85"/>
            <p:cNvSpPr>
              <a:spLocks noChangeArrowheads="1"/>
            </p:cNvSpPr>
            <p:nvPr/>
          </p:nvSpPr>
          <p:spPr bwMode="auto">
            <a:xfrm>
              <a:off x="5726571" y="3004356"/>
              <a:ext cx="716046" cy="714374"/>
            </a:xfrm>
            <a:prstGeom prst="ellipse">
              <a:avLst/>
            </a:pr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19" name="Freeform 86"/>
            <p:cNvSpPr/>
            <p:nvPr/>
          </p:nvSpPr>
          <p:spPr bwMode="auto">
            <a:xfrm>
              <a:off x="5866771" y="3081562"/>
              <a:ext cx="957424" cy="978606"/>
            </a:xfrm>
            <a:custGeom>
              <a:avLst/>
              <a:gdLst>
                <a:gd name="T0" fmla="*/ 1804 w 1804"/>
                <a:gd name="T1" fmla="*/ 758 h 1848"/>
                <a:gd name="T2" fmla="*/ 1007 w 1804"/>
                <a:gd name="T3" fmla="*/ 1848 h 1848"/>
                <a:gd name="T4" fmla="*/ 0 w 1804"/>
                <a:gd name="T5" fmla="*/ 1067 h 1848"/>
                <a:gd name="T6" fmla="*/ 0 w 1804"/>
                <a:gd name="T7" fmla="*/ 1067 h 1848"/>
                <a:gd name="T8" fmla="*/ 411 w 1804"/>
                <a:gd name="T9" fmla="*/ 1206 h 1848"/>
                <a:gd name="T10" fmla="*/ 1085 w 1804"/>
                <a:gd name="T11" fmla="*/ 532 h 1848"/>
                <a:gd name="T12" fmla="*/ 827 w 1804"/>
                <a:gd name="T13" fmla="*/ 1 h 1848"/>
                <a:gd name="T14" fmla="*/ 827 w 1804"/>
                <a:gd name="T15" fmla="*/ 0 h 1848"/>
                <a:gd name="T16" fmla="*/ 1804 w 1804"/>
                <a:gd name="T17" fmla="*/ 758 h 1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4" h="1848">
                  <a:moveTo>
                    <a:pt x="1804" y="758"/>
                  </a:moveTo>
                  <a:cubicBezTo>
                    <a:pt x="1741" y="1242"/>
                    <a:pt x="1433" y="1649"/>
                    <a:pt x="1007" y="1848"/>
                  </a:cubicBezTo>
                  <a:cubicBezTo>
                    <a:pt x="0" y="1067"/>
                    <a:pt x="0" y="1067"/>
                    <a:pt x="0" y="1067"/>
                  </a:cubicBezTo>
                  <a:cubicBezTo>
                    <a:pt x="0" y="1067"/>
                    <a:pt x="0" y="1067"/>
                    <a:pt x="0" y="1067"/>
                  </a:cubicBezTo>
                  <a:cubicBezTo>
                    <a:pt x="114" y="1154"/>
                    <a:pt x="256" y="1206"/>
                    <a:pt x="411" y="1206"/>
                  </a:cubicBezTo>
                  <a:cubicBezTo>
                    <a:pt x="783" y="1206"/>
                    <a:pt x="1085" y="904"/>
                    <a:pt x="1085" y="532"/>
                  </a:cubicBezTo>
                  <a:cubicBezTo>
                    <a:pt x="1085" y="316"/>
                    <a:pt x="984" y="124"/>
                    <a:pt x="827" y="1"/>
                  </a:cubicBezTo>
                  <a:cubicBezTo>
                    <a:pt x="827" y="0"/>
                    <a:pt x="827" y="0"/>
                    <a:pt x="827" y="0"/>
                  </a:cubicBezTo>
                  <a:lnTo>
                    <a:pt x="1804" y="758"/>
                  </a:lnTo>
                  <a:close/>
                </a:path>
              </a:pathLst>
            </a:custGeom>
            <a:solidFill>
              <a:schemeClr val="tx2">
                <a:lumMod val="75000"/>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20" name="Freeform 87"/>
            <p:cNvSpPr/>
            <p:nvPr/>
          </p:nvSpPr>
          <p:spPr bwMode="auto">
            <a:xfrm>
              <a:off x="5441155" y="2568985"/>
              <a:ext cx="2054768" cy="2216152"/>
            </a:xfrm>
            <a:custGeom>
              <a:avLst/>
              <a:gdLst>
                <a:gd name="T0" fmla="*/ 3872 w 3872"/>
                <a:gd name="T1" fmla="*/ 1533 h 4185"/>
                <a:gd name="T2" fmla="*/ 1350 w 3872"/>
                <a:gd name="T3" fmla="*/ 4185 h 4185"/>
                <a:gd name="T4" fmla="*/ 0 w 3872"/>
                <a:gd name="T5" fmla="*/ 3137 h 4185"/>
                <a:gd name="T6" fmla="*/ 1217 w 3872"/>
                <a:gd name="T7" fmla="*/ 3546 h 4185"/>
                <a:gd name="T8" fmla="*/ 3230 w 3872"/>
                <a:gd name="T9" fmla="*/ 1533 h 4185"/>
                <a:gd name="T10" fmla="*/ 2522 w 3872"/>
                <a:gd name="T11" fmla="*/ 0 h 4185"/>
                <a:gd name="T12" fmla="*/ 3819 w 3872"/>
                <a:gd name="T13" fmla="*/ 1007 h 4185"/>
                <a:gd name="T14" fmla="*/ 3872 w 3872"/>
                <a:gd name="T15" fmla="*/ 1533 h 4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72" h="4185">
                  <a:moveTo>
                    <a:pt x="3872" y="1533"/>
                  </a:moveTo>
                  <a:cubicBezTo>
                    <a:pt x="3872" y="2954"/>
                    <a:pt x="2754" y="4115"/>
                    <a:pt x="1350" y="4185"/>
                  </a:cubicBezTo>
                  <a:cubicBezTo>
                    <a:pt x="0" y="3137"/>
                    <a:pt x="0" y="3137"/>
                    <a:pt x="0" y="3137"/>
                  </a:cubicBezTo>
                  <a:cubicBezTo>
                    <a:pt x="338" y="3394"/>
                    <a:pt x="760" y="3546"/>
                    <a:pt x="1217" y="3546"/>
                  </a:cubicBezTo>
                  <a:cubicBezTo>
                    <a:pt x="2328" y="3546"/>
                    <a:pt x="3230" y="2645"/>
                    <a:pt x="3230" y="1533"/>
                  </a:cubicBezTo>
                  <a:cubicBezTo>
                    <a:pt x="3230" y="919"/>
                    <a:pt x="2955" y="369"/>
                    <a:pt x="2522" y="0"/>
                  </a:cubicBezTo>
                  <a:cubicBezTo>
                    <a:pt x="3819" y="1007"/>
                    <a:pt x="3819" y="1007"/>
                    <a:pt x="3819" y="1007"/>
                  </a:cubicBezTo>
                  <a:cubicBezTo>
                    <a:pt x="3854" y="1177"/>
                    <a:pt x="3872" y="1353"/>
                    <a:pt x="3872" y="1533"/>
                  </a:cubicBezTo>
                  <a:close/>
                </a:path>
              </a:pathLst>
            </a:custGeom>
            <a:solidFill>
              <a:schemeClr val="tx2">
                <a:lumMod val="75000"/>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21" name="Freeform 88"/>
            <p:cNvSpPr/>
            <p:nvPr/>
          </p:nvSpPr>
          <p:spPr bwMode="auto">
            <a:xfrm>
              <a:off x="4954501" y="1945753"/>
              <a:ext cx="3268899" cy="3567137"/>
            </a:xfrm>
            <a:custGeom>
              <a:avLst/>
              <a:gdLst>
                <a:gd name="T0" fmla="*/ 6160 w 6160"/>
                <a:gd name="T1" fmla="*/ 2706 h 6736"/>
                <a:gd name="T2" fmla="*/ 6159 w 6160"/>
                <a:gd name="T3" fmla="*/ 2758 h 6736"/>
                <a:gd name="T4" fmla="*/ 6154 w 6160"/>
                <a:gd name="T5" fmla="*/ 2913 h 6736"/>
                <a:gd name="T6" fmla="*/ 3562 w 6160"/>
                <a:gd name="T7" fmla="*/ 6474 h 6736"/>
                <a:gd name="T8" fmla="*/ 3515 w 6160"/>
                <a:gd name="T9" fmla="*/ 6491 h 6736"/>
                <a:gd name="T10" fmla="*/ 3375 w 6160"/>
                <a:gd name="T11" fmla="*/ 6540 h 6736"/>
                <a:gd name="T12" fmla="*/ 3328 w 6160"/>
                <a:gd name="T13" fmla="*/ 6555 h 6736"/>
                <a:gd name="T14" fmla="*/ 3040 w 6160"/>
                <a:gd name="T15" fmla="*/ 6633 h 6736"/>
                <a:gd name="T16" fmla="*/ 2942 w 6160"/>
                <a:gd name="T17" fmla="*/ 6654 h 6736"/>
                <a:gd name="T18" fmla="*/ 2693 w 6160"/>
                <a:gd name="T19" fmla="*/ 6697 h 6736"/>
                <a:gd name="T20" fmla="*/ 2643 w 6160"/>
                <a:gd name="T21" fmla="*/ 6704 h 6736"/>
                <a:gd name="T22" fmla="*/ 2542 w 6160"/>
                <a:gd name="T23" fmla="*/ 6715 h 6736"/>
                <a:gd name="T24" fmla="*/ 2491 w 6160"/>
                <a:gd name="T25" fmla="*/ 6720 h 6736"/>
                <a:gd name="T26" fmla="*/ 2389 w 6160"/>
                <a:gd name="T27" fmla="*/ 6728 h 6736"/>
                <a:gd name="T28" fmla="*/ 2130 w 6160"/>
                <a:gd name="T29" fmla="*/ 6736 h 6736"/>
                <a:gd name="T30" fmla="*/ 1871 w 6160"/>
                <a:gd name="T31" fmla="*/ 6728 h 6736"/>
                <a:gd name="T32" fmla="*/ 1832 w 6160"/>
                <a:gd name="T33" fmla="*/ 6725 h 6736"/>
                <a:gd name="T34" fmla="*/ 0 w 6160"/>
                <a:gd name="T35" fmla="*/ 5304 h 6736"/>
                <a:gd name="T36" fmla="*/ 4 w 6160"/>
                <a:gd name="T37" fmla="*/ 5299 h 6736"/>
                <a:gd name="T38" fmla="*/ 2130 w 6160"/>
                <a:gd name="T39" fmla="*/ 6059 h 6736"/>
                <a:gd name="T40" fmla="*/ 5483 w 6160"/>
                <a:gd name="T41" fmla="*/ 2706 h 6736"/>
                <a:gd name="T42" fmla="*/ 4113 w 6160"/>
                <a:gd name="T43" fmla="*/ 2 h 6736"/>
                <a:gd name="T44" fmla="*/ 4115 w 6160"/>
                <a:gd name="T45" fmla="*/ 0 h 6736"/>
                <a:gd name="T46" fmla="*/ 5952 w 6160"/>
                <a:gd name="T47" fmla="*/ 1425 h 6736"/>
                <a:gd name="T48" fmla="*/ 6097 w 6160"/>
                <a:gd name="T49" fmla="*/ 1993 h 6736"/>
                <a:gd name="T50" fmla="*/ 6121 w 6160"/>
                <a:gd name="T51" fmla="*/ 2143 h 6736"/>
                <a:gd name="T52" fmla="*/ 6133 w 6160"/>
                <a:gd name="T53" fmla="*/ 2243 h 6736"/>
                <a:gd name="T54" fmla="*/ 6144 w 6160"/>
                <a:gd name="T55" fmla="*/ 2345 h 6736"/>
                <a:gd name="T56" fmla="*/ 6148 w 6160"/>
                <a:gd name="T57" fmla="*/ 2396 h 6736"/>
                <a:gd name="T58" fmla="*/ 6154 w 6160"/>
                <a:gd name="T59" fmla="*/ 2499 h 6736"/>
                <a:gd name="T60" fmla="*/ 6160 w 6160"/>
                <a:gd name="T61" fmla="*/ 2706 h 6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160" h="6736">
                  <a:moveTo>
                    <a:pt x="6160" y="2706"/>
                  </a:moveTo>
                  <a:cubicBezTo>
                    <a:pt x="6160" y="2723"/>
                    <a:pt x="6160" y="2741"/>
                    <a:pt x="6159" y="2758"/>
                  </a:cubicBezTo>
                  <a:cubicBezTo>
                    <a:pt x="6159" y="2810"/>
                    <a:pt x="6157" y="2862"/>
                    <a:pt x="6154" y="2913"/>
                  </a:cubicBezTo>
                  <a:cubicBezTo>
                    <a:pt x="6072" y="4545"/>
                    <a:pt x="5019" y="5920"/>
                    <a:pt x="3562" y="6474"/>
                  </a:cubicBezTo>
                  <a:cubicBezTo>
                    <a:pt x="3546" y="6480"/>
                    <a:pt x="3531" y="6486"/>
                    <a:pt x="3515" y="6491"/>
                  </a:cubicBezTo>
                  <a:cubicBezTo>
                    <a:pt x="3469" y="6508"/>
                    <a:pt x="3422" y="6525"/>
                    <a:pt x="3375" y="6540"/>
                  </a:cubicBezTo>
                  <a:cubicBezTo>
                    <a:pt x="3360" y="6545"/>
                    <a:pt x="3344" y="6550"/>
                    <a:pt x="3328" y="6555"/>
                  </a:cubicBezTo>
                  <a:cubicBezTo>
                    <a:pt x="3234" y="6584"/>
                    <a:pt x="3137" y="6610"/>
                    <a:pt x="3040" y="6633"/>
                  </a:cubicBezTo>
                  <a:cubicBezTo>
                    <a:pt x="3007" y="6640"/>
                    <a:pt x="2975" y="6647"/>
                    <a:pt x="2942" y="6654"/>
                  </a:cubicBezTo>
                  <a:cubicBezTo>
                    <a:pt x="2860" y="6671"/>
                    <a:pt x="2777" y="6685"/>
                    <a:pt x="2693" y="6697"/>
                  </a:cubicBezTo>
                  <a:cubicBezTo>
                    <a:pt x="2677" y="6699"/>
                    <a:pt x="2660" y="6701"/>
                    <a:pt x="2643" y="6704"/>
                  </a:cubicBezTo>
                  <a:cubicBezTo>
                    <a:pt x="2609" y="6708"/>
                    <a:pt x="2576" y="6712"/>
                    <a:pt x="2542" y="6715"/>
                  </a:cubicBezTo>
                  <a:cubicBezTo>
                    <a:pt x="2525" y="6717"/>
                    <a:pt x="2508" y="6719"/>
                    <a:pt x="2491" y="6720"/>
                  </a:cubicBezTo>
                  <a:cubicBezTo>
                    <a:pt x="2457" y="6723"/>
                    <a:pt x="2423" y="6726"/>
                    <a:pt x="2389" y="6728"/>
                  </a:cubicBezTo>
                  <a:cubicBezTo>
                    <a:pt x="2303" y="6733"/>
                    <a:pt x="2217" y="6736"/>
                    <a:pt x="2130" y="6736"/>
                  </a:cubicBezTo>
                  <a:cubicBezTo>
                    <a:pt x="2043" y="6736"/>
                    <a:pt x="1957" y="6733"/>
                    <a:pt x="1871" y="6728"/>
                  </a:cubicBezTo>
                  <a:cubicBezTo>
                    <a:pt x="1858" y="6727"/>
                    <a:pt x="1845" y="6726"/>
                    <a:pt x="1832" y="6725"/>
                  </a:cubicBezTo>
                  <a:cubicBezTo>
                    <a:pt x="0" y="5304"/>
                    <a:pt x="0" y="5304"/>
                    <a:pt x="0" y="5304"/>
                  </a:cubicBezTo>
                  <a:cubicBezTo>
                    <a:pt x="4" y="5299"/>
                    <a:pt x="4" y="5299"/>
                    <a:pt x="4" y="5299"/>
                  </a:cubicBezTo>
                  <a:cubicBezTo>
                    <a:pt x="582" y="5774"/>
                    <a:pt x="1323" y="6059"/>
                    <a:pt x="2130" y="6059"/>
                  </a:cubicBezTo>
                  <a:cubicBezTo>
                    <a:pt x="3981" y="6059"/>
                    <a:pt x="5483" y="4558"/>
                    <a:pt x="5483" y="2706"/>
                  </a:cubicBezTo>
                  <a:cubicBezTo>
                    <a:pt x="5483" y="1596"/>
                    <a:pt x="4943" y="613"/>
                    <a:pt x="4113" y="2"/>
                  </a:cubicBezTo>
                  <a:cubicBezTo>
                    <a:pt x="4115" y="0"/>
                    <a:pt x="4115" y="0"/>
                    <a:pt x="4115" y="0"/>
                  </a:cubicBezTo>
                  <a:cubicBezTo>
                    <a:pt x="5952" y="1425"/>
                    <a:pt x="5952" y="1425"/>
                    <a:pt x="5952" y="1425"/>
                  </a:cubicBezTo>
                  <a:cubicBezTo>
                    <a:pt x="6013" y="1609"/>
                    <a:pt x="6062" y="1798"/>
                    <a:pt x="6097" y="1993"/>
                  </a:cubicBezTo>
                  <a:cubicBezTo>
                    <a:pt x="6106" y="2042"/>
                    <a:pt x="6114" y="2092"/>
                    <a:pt x="6121" y="2143"/>
                  </a:cubicBezTo>
                  <a:cubicBezTo>
                    <a:pt x="6125" y="2176"/>
                    <a:pt x="6130" y="2210"/>
                    <a:pt x="6133" y="2243"/>
                  </a:cubicBezTo>
                  <a:cubicBezTo>
                    <a:pt x="6137" y="2277"/>
                    <a:pt x="6141" y="2311"/>
                    <a:pt x="6144" y="2345"/>
                  </a:cubicBezTo>
                  <a:cubicBezTo>
                    <a:pt x="6145" y="2362"/>
                    <a:pt x="6147" y="2379"/>
                    <a:pt x="6148" y="2396"/>
                  </a:cubicBezTo>
                  <a:cubicBezTo>
                    <a:pt x="6151" y="2430"/>
                    <a:pt x="6153" y="2464"/>
                    <a:pt x="6154" y="2499"/>
                  </a:cubicBezTo>
                  <a:cubicBezTo>
                    <a:pt x="6158" y="2567"/>
                    <a:pt x="6160" y="2637"/>
                    <a:pt x="6160" y="2706"/>
                  </a:cubicBezTo>
                  <a:close/>
                </a:path>
              </a:pathLst>
            </a:custGeom>
            <a:solidFill>
              <a:schemeClr val="tx2">
                <a:lumMod val="75000"/>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22" name="Freeform 89"/>
            <p:cNvSpPr/>
            <p:nvPr/>
          </p:nvSpPr>
          <p:spPr bwMode="auto">
            <a:xfrm>
              <a:off x="6029827" y="-37384"/>
              <a:ext cx="3477386" cy="3471255"/>
            </a:xfrm>
            <a:custGeom>
              <a:avLst/>
              <a:gdLst>
                <a:gd name="T0" fmla="*/ 5585 w 6553"/>
                <a:gd name="T1" fmla="*/ 0 h 6555"/>
                <a:gd name="T2" fmla="*/ 5587 w 6553"/>
                <a:gd name="T3" fmla="*/ 977 h 6555"/>
                <a:gd name="T4" fmla="*/ 6553 w 6553"/>
                <a:gd name="T5" fmla="*/ 971 h 6555"/>
                <a:gd name="T6" fmla="*/ 5067 w 6553"/>
                <a:gd name="T7" fmla="*/ 2457 h 6555"/>
                <a:gd name="T8" fmla="*/ 4314 w 6553"/>
                <a:gd name="T9" fmla="*/ 2438 h 6555"/>
                <a:gd name="T10" fmla="*/ 249 w 6553"/>
                <a:gd name="T11" fmla="*/ 6503 h 6555"/>
                <a:gd name="T12" fmla="*/ 62 w 6553"/>
                <a:gd name="T13" fmla="*/ 6503 h 6555"/>
                <a:gd name="T14" fmla="*/ 52 w 6553"/>
                <a:gd name="T15" fmla="*/ 6493 h 6555"/>
                <a:gd name="T16" fmla="*/ 52 w 6553"/>
                <a:gd name="T17" fmla="*/ 6305 h 6555"/>
                <a:gd name="T18" fmla="*/ 4119 w 6553"/>
                <a:gd name="T19" fmla="*/ 2238 h 6555"/>
                <a:gd name="T20" fmla="*/ 4095 w 6553"/>
                <a:gd name="T21" fmla="*/ 1491 h 6555"/>
                <a:gd name="T22" fmla="*/ 5585 w 6553"/>
                <a:gd name="T23" fmla="*/ 0 h 6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53" h="6555">
                  <a:moveTo>
                    <a:pt x="5585" y="0"/>
                  </a:moveTo>
                  <a:cubicBezTo>
                    <a:pt x="5587" y="977"/>
                    <a:pt x="5587" y="977"/>
                    <a:pt x="5587" y="977"/>
                  </a:cubicBezTo>
                  <a:cubicBezTo>
                    <a:pt x="6553" y="971"/>
                    <a:pt x="6553" y="971"/>
                    <a:pt x="6553" y="971"/>
                  </a:cubicBezTo>
                  <a:cubicBezTo>
                    <a:pt x="5067" y="2457"/>
                    <a:pt x="5067" y="2457"/>
                    <a:pt x="5067" y="2457"/>
                  </a:cubicBezTo>
                  <a:cubicBezTo>
                    <a:pt x="4314" y="2438"/>
                    <a:pt x="4314" y="2438"/>
                    <a:pt x="4314" y="2438"/>
                  </a:cubicBezTo>
                  <a:cubicBezTo>
                    <a:pt x="249" y="6503"/>
                    <a:pt x="249" y="6503"/>
                    <a:pt x="249" y="6503"/>
                  </a:cubicBezTo>
                  <a:cubicBezTo>
                    <a:pt x="198" y="6555"/>
                    <a:pt x="114" y="6555"/>
                    <a:pt x="62" y="6503"/>
                  </a:cubicBezTo>
                  <a:cubicBezTo>
                    <a:pt x="52" y="6493"/>
                    <a:pt x="52" y="6493"/>
                    <a:pt x="52" y="6493"/>
                  </a:cubicBezTo>
                  <a:cubicBezTo>
                    <a:pt x="0" y="6441"/>
                    <a:pt x="0" y="6357"/>
                    <a:pt x="52" y="6305"/>
                  </a:cubicBezTo>
                  <a:cubicBezTo>
                    <a:pt x="4119" y="2238"/>
                    <a:pt x="4119" y="2238"/>
                    <a:pt x="4119" y="2238"/>
                  </a:cubicBezTo>
                  <a:cubicBezTo>
                    <a:pt x="4095" y="1491"/>
                    <a:pt x="4095" y="1491"/>
                    <a:pt x="4095" y="1491"/>
                  </a:cubicBezTo>
                  <a:lnTo>
                    <a:pt x="5585" y="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1048723" name="Freeform 90"/>
            <p:cNvSpPr/>
            <p:nvPr/>
          </p:nvSpPr>
          <p:spPr bwMode="auto">
            <a:xfrm>
              <a:off x="6059931" y="475195"/>
              <a:ext cx="3447285" cy="2958678"/>
            </a:xfrm>
            <a:custGeom>
              <a:avLst/>
              <a:gdLst>
                <a:gd name="T0" fmla="*/ 5530 w 6496"/>
                <a:gd name="T1" fmla="*/ 9 h 5587"/>
                <a:gd name="T2" fmla="*/ 6496 w 6496"/>
                <a:gd name="T3" fmla="*/ 3 h 5587"/>
                <a:gd name="T4" fmla="*/ 5010 w 6496"/>
                <a:gd name="T5" fmla="*/ 1489 h 5587"/>
                <a:gd name="T6" fmla="*/ 4257 w 6496"/>
                <a:gd name="T7" fmla="*/ 1470 h 5587"/>
                <a:gd name="T8" fmla="*/ 192 w 6496"/>
                <a:gd name="T9" fmla="*/ 5535 h 5587"/>
                <a:gd name="T10" fmla="*/ 5 w 6496"/>
                <a:gd name="T11" fmla="*/ 5535 h 5587"/>
                <a:gd name="T12" fmla="*/ 0 w 6496"/>
                <a:gd name="T13" fmla="*/ 5530 h 5587"/>
                <a:gd name="T14" fmla="*/ 5530 w 6496"/>
                <a:gd name="T15" fmla="*/ 0 h 5587"/>
                <a:gd name="T16" fmla="*/ 5530 w 6496"/>
                <a:gd name="T17" fmla="*/ 9 h 5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96" h="5587">
                  <a:moveTo>
                    <a:pt x="5530" y="9"/>
                  </a:moveTo>
                  <a:cubicBezTo>
                    <a:pt x="6496" y="3"/>
                    <a:pt x="6496" y="3"/>
                    <a:pt x="6496" y="3"/>
                  </a:cubicBezTo>
                  <a:cubicBezTo>
                    <a:pt x="5010" y="1489"/>
                    <a:pt x="5010" y="1489"/>
                    <a:pt x="5010" y="1489"/>
                  </a:cubicBezTo>
                  <a:cubicBezTo>
                    <a:pt x="4257" y="1470"/>
                    <a:pt x="4257" y="1470"/>
                    <a:pt x="4257" y="1470"/>
                  </a:cubicBezTo>
                  <a:cubicBezTo>
                    <a:pt x="192" y="5535"/>
                    <a:pt x="192" y="5535"/>
                    <a:pt x="192" y="5535"/>
                  </a:cubicBezTo>
                  <a:cubicBezTo>
                    <a:pt x="141" y="5587"/>
                    <a:pt x="57" y="5587"/>
                    <a:pt x="5" y="5535"/>
                  </a:cubicBezTo>
                  <a:cubicBezTo>
                    <a:pt x="0" y="5530"/>
                    <a:pt x="0" y="5530"/>
                    <a:pt x="0" y="5530"/>
                  </a:cubicBezTo>
                  <a:cubicBezTo>
                    <a:pt x="5530" y="0"/>
                    <a:pt x="5530" y="0"/>
                    <a:pt x="5530" y="0"/>
                  </a:cubicBezTo>
                  <a:lnTo>
                    <a:pt x="5530" y="9"/>
                  </a:ln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048726" name="文本框 61"/>
          <p:cNvSpPr txBox="1"/>
          <p:nvPr/>
        </p:nvSpPr>
        <p:spPr>
          <a:xfrm>
            <a:off x="7936770" y="3296511"/>
            <a:ext cx="2756516" cy="1569660"/>
          </a:xfrm>
          <a:prstGeom prst="rect">
            <a:avLst/>
          </a:prstGeom>
          <a:noFill/>
        </p:spPr>
        <p:txBody>
          <a:bodyPr wrap="square" rtlCol="0">
            <a:spAutoFit/>
            <a:scene3d>
              <a:camera prst="orthographicFront"/>
              <a:lightRig rig="threePt" dir="t"/>
            </a:scene3d>
            <a:sp3d contourW="12700"/>
          </a:bodyPr>
          <a:lstStyle/>
          <a:p>
            <a:pPr algn="ctr"/>
            <a:r>
              <a:rPr lang="" altLang="zh-CN" sz="2400" b="1" dirty="0">
                <a:solidFill>
                  <a:schemeClr val="tx1">
                    <a:lumMod val="75000"/>
                    <a:lumOff val="25000"/>
                  </a:schemeClr>
                </a:solidFill>
                <a:latin typeface="Calibri" panose="020F0502020204030204" pitchFamily="34" charset="0"/>
              </a:rPr>
              <a:t>إيجاد الثقة بين الرؤساء والعاملين</a:t>
            </a:r>
          </a:p>
          <a:p>
            <a:pPr algn="ctr"/>
            <a:r>
              <a:rPr lang="" altLang="zh-CN" sz="2400" b="1" dirty="0">
                <a:solidFill>
                  <a:schemeClr val="tx1">
                    <a:lumMod val="75000"/>
                    <a:lumOff val="25000"/>
                  </a:schemeClr>
                </a:solidFill>
                <a:latin typeface="Calibri" panose="020F0502020204030204" pitchFamily="34" charset="0"/>
              </a:rPr>
              <a:t>تعزيز الإنتماء للمنظمة و التحفيز المستمر</a:t>
            </a:r>
            <a:endParaRPr lang="zh-CN" altLang="en-US" sz="2400" b="1" dirty="0">
              <a:solidFill>
                <a:schemeClr val="tx1">
                  <a:lumMod val="75000"/>
                  <a:lumOff val="25000"/>
                </a:schemeClr>
              </a:solidFill>
              <a:latin typeface="Calibri" panose="020F0502020204030204" pitchFamily="34" charset="0"/>
            </a:endParaRPr>
          </a:p>
        </p:txBody>
      </p:sp>
      <p:sp>
        <p:nvSpPr>
          <p:cNvPr id="1048728" name="文本框 64"/>
          <p:cNvSpPr txBox="1"/>
          <p:nvPr/>
        </p:nvSpPr>
        <p:spPr>
          <a:xfrm>
            <a:off x="1494326" y="4613715"/>
            <a:ext cx="2927483" cy="1200329"/>
          </a:xfrm>
          <a:prstGeom prst="rect">
            <a:avLst/>
          </a:prstGeom>
          <a:noFill/>
        </p:spPr>
        <p:txBody>
          <a:bodyPr wrap="square" rtlCol="0">
            <a:spAutoFit/>
            <a:scene3d>
              <a:camera prst="orthographicFront"/>
              <a:lightRig rig="threePt" dir="t"/>
            </a:scene3d>
            <a:sp3d contourW="12700"/>
          </a:bodyPr>
          <a:lstStyle/>
          <a:p>
            <a:pPr algn="ctr"/>
            <a:r>
              <a:rPr lang="" altLang="zh-CN" sz="2400" b="1" dirty="0">
                <a:solidFill>
                  <a:schemeClr val="tx1">
                    <a:lumMod val="75000"/>
                    <a:lumOff val="25000"/>
                  </a:schemeClr>
                </a:solidFill>
                <a:latin typeface="Calibri" panose="020F0502020204030204" pitchFamily="34" charset="0"/>
              </a:rPr>
              <a:t>إيجاد إستراتيجيات بعيدة المدى ربط المنظمة مع بيئتها الداخلية والخارجية</a:t>
            </a:r>
            <a:endParaRPr lang="zh-CN" altLang="en-US" sz="2400" b="1" dirty="0">
              <a:solidFill>
                <a:schemeClr val="tx1">
                  <a:lumMod val="75000"/>
                  <a:lumOff val="25000"/>
                </a:schemeClr>
              </a:solidFill>
              <a:latin typeface="Calibri" panose="020F0502020204030204" pitchFamily="34" charset="0"/>
            </a:endParaRPr>
          </a:p>
        </p:txBody>
      </p:sp>
      <p:sp>
        <p:nvSpPr>
          <p:cNvPr id="1048730" name="文本框 67"/>
          <p:cNvSpPr txBox="1"/>
          <p:nvPr/>
        </p:nvSpPr>
        <p:spPr>
          <a:xfrm>
            <a:off x="1480033" y="2519044"/>
            <a:ext cx="3043888" cy="1569660"/>
          </a:xfrm>
          <a:prstGeom prst="rect">
            <a:avLst/>
          </a:prstGeom>
          <a:noFill/>
        </p:spPr>
        <p:txBody>
          <a:bodyPr wrap="square" rtlCol="0">
            <a:spAutoFit/>
            <a:scene3d>
              <a:camera prst="orthographicFront"/>
              <a:lightRig rig="threePt" dir="t"/>
            </a:scene3d>
            <a:sp3d contourW="12700"/>
          </a:bodyPr>
          <a:lstStyle/>
          <a:p>
            <a:pPr algn="ctr"/>
            <a:r>
              <a:rPr lang="" altLang="zh-CN" sz="2400" b="1" dirty="0">
                <a:solidFill>
                  <a:schemeClr val="tx1">
                    <a:lumMod val="75000"/>
                    <a:lumOff val="25000"/>
                  </a:schemeClr>
                </a:solidFill>
                <a:latin typeface="Calibri" panose="020F0502020204030204" pitchFamily="34" charset="0"/>
              </a:rPr>
              <a:t>الوصول إلى أفضل القرارات المناسبة
 التطوير والتدريب المستمر للعاملين</a:t>
            </a:r>
            <a:endParaRPr lang="zh-CN" altLang="en-US" sz="2400" b="1" dirty="0">
              <a:solidFill>
                <a:schemeClr val="tx1">
                  <a:lumMod val="75000"/>
                  <a:lumOff val="25000"/>
                </a:schemeClr>
              </a:solidFill>
              <a:latin typeface="Calibri" panose="020F0502020204030204" pitchFamily="34" charset="0"/>
            </a:endParaRPr>
          </a:p>
        </p:txBody>
      </p:sp>
      <p:sp>
        <p:nvSpPr>
          <p:cNvPr id="3" name="矩形 24">
            <a:extLst>
              <a:ext uri="{FF2B5EF4-FFF2-40B4-BE49-F238E27FC236}">
                <a16:creationId xmlns:a16="http://schemas.microsoft.com/office/drawing/2014/main" id="{968BDA4B-4E4E-0858-4AEB-9A3D0B494AD4}"/>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673"/>
                                        </p:tgtEl>
                                        <p:attrNameLst>
                                          <p:attrName>style.visibility</p:attrName>
                                        </p:attrNameLst>
                                      </p:cBhvr>
                                      <p:to>
                                        <p:strVal val="visible"/>
                                      </p:to>
                                    </p:set>
                                    <p:anim calcmode="lin" valueType="num">
                                      <p:cBhvr>
                                        <p:cTn id="7" dur="1000" fill="hold"/>
                                        <p:tgtEl>
                                          <p:spTgt spid="1048673"/>
                                        </p:tgtEl>
                                        <p:attrNameLst>
                                          <p:attrName>ppt_w</p:attrName>
                                        </p:attrNameLst>
                                      </p:cBhvr>
                                      <p:tavLst>
                                        <p:tav tm="0">
                                          <p:val>
                                            <p:strVal val="#ppt_w+.3"/>
                                          </p:val>
                                        </p:tav>
                                        <p:tav tm="100000">
                                          <p:val>
                                            <p:strVal val="#ppt_w"/>
                                          </p:val>
                                        </p:tav>
                                      </p:tavLst>
                                    </p:anim>
                                    <p:anim calcmode="lin" valueType="num">
                                      <p:cBhvr>
                                        <p:cTn id="8" dur="1000" fill="hold"/>
                                        <p:tgtEl>
                                          <p:spTgt spid="1048673"/>
                                        </p:tgtEl>
                                        <p:attrNameLst>
                                          <p:attrName>ppt_h</p:attrName>
                                        </p:attrNameLst>
                                      </p:cBhvr>
                                      <p:tavLst>
                                        <p:tav tm="0">
                                          <p:val>
                                            <p:strVal val="#ppt_h"/>
                                          </p:val>
                                        </p:tav>
                                        <p:tav tm="100000">
                                          <p:val>
                                            <p:strVal val="#ppt_h"/>
                                          </p:val>
                                        </p:tav>
                                      </p:tavLst>
                                    </p:anim>
                                    <p:animEffect transition="in" filter="fade">
                                      <p:cBhvr>
                                        <p:cTn id="9" dur="1000"/>
                                        <p:tgtEl>
                                          <p:spTgt spid="104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文本框 23"/>
          <p:cNvSpPr txBox="1"/>
          <p:nvPr/>
        </p:nvSpPr>
        <p:spPr>
          <a:xfrm>
            <a:off x="3682519" y="1135980"/>
            <a:ext cx="4826962" cy="830997"/>
          </a:xfrm>
          <a:prstGeom prst="rect">
            <a:avLst/>
          </a:prstGeom>
          <a:noFill/>
        </p:spPr>
        <p:txBody>
          <a:bodyPr wrap="none" rtlCol="0">
            <a:spAutoFit/>
          </a:bodyPr>
          <a:lstStyle/>
          <a:p>
            <a:r>
              <a:rPr lang="" altLang="zh-CN" sz="4800" b="1" dirty="0">
                <a:solidFill>
                  <a:srgbClr val="1C5D7F"/>
                </a:solidFill>
                <a:latin typeface="Calibri" panose="020F0502020204030204" pitchFamily="34" charset="0"/>
                <a:ea typeface="张海山锐线体2.0" panose="02000000000000000000" pitchFamily="2" charset="-122"/>
              </a:rPr>
              <a:t>خصائص قيادة الرشيقة </a:t>
            </a:r>
            <a:endParaRPr lang="zh-CN" altLang="en-US" sz="4800" b="1" dirty="0">
              <a:solidFill>
                <a:srgbClr val="1C5D7F"/>
              </a:solidFill>
              <a:latin typeface="Calibri" panose="020F0502020204030204" pitchFamily="34" charset="0"/>
              <a:ea typeface="张海山锐线体2.0" panose="02000000000000000000" pitchFamily="2" charset="-122"/>
            </a:endParaRPr>
          </a:p>
        </p:txBody>
      </p:sp>
      <p:sp>
        <p:nvSpPr>
          <p:cNvPr id="1048618" name="矩形 24"/>
          <p:cNvSpPr/>
          <p:nvPr/>
        </p:nvSpPr>
        <p:spPr>
          <a:xfrm>
            <a:off x="1431472" y="-2198914"/>
            <a:ext cx="1246414" cy="1839686"/>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19" name="矩形 25"/>
          <p:cNvSpPr/>
          <p:nvPr/>
        </p:nvSpPr>
        <p:spPr>
          <a:xfrm>
            <a:off x="2677886" y="-2198914"/>
            <a:ext cx="1246414" cy="1839686"/>
          </a:xfrm>
          <a:prstGeom prst="rect">
            <a:avLst/>
          </a:prstGeom>
          <a:solidFill>
            <a:srgbClr val="20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20" name="Oval 5"/>
          <p:cNvSpPr>
            <a:spLocks noChangeArrowheads="1"/>
          </p:cNvSpPr>
          <p:nvPr/>
        </p:nvSpPr>
        <p:spPr bwMode="auto">
          <a:xfrm>
            <a:off x="5179272" y="3668782"/>
            <a:ext cx="634566" cy="635942"/>
          </a:xfrm>
          <a:prstGeom prst="ellipse">
            <a:avLst/>
          </a:pr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21" name="Oval 6"/>
          <p:cNvSpPr>
            <a:spLocks noChangeArrowheads="1"/>
          </p:cNvSpPr>
          <p:nvPr/>
        </p:nvSpPr>
        <p:spPr bwMode="auto">
          <a:xfrm>
            <a:off x="6358930" y="3668782"/>
            <a:ext cx="634566" cy="635942"/>
          </a:xfrm>
          <a:prstGeom prst="ellipse">
            <a:avLst/>
          </a:pr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24" name="Freeform 9"/>
          <p:cNvSpPr/>
          <p:nvPr/>
        </p:nvSpPr>
        <p:spPr bwMode="auto">
          <a:xfrm>
            <a:off x="5897803" y="3821573"/>
            <a:ext cx="158298" cy="315218"/>
          </a:xfrm>
          <a:custGeom>
            <a:avLst/>
            <a:gdLst>
              <a:gd name="T0" fmla="*/ 115 w 115"/>
              <a:gd name="T1" fmla="*/ 229 h 229"/>
              <a:gd name="T2" fmla="*/ 0 w 115"/>
              <a:gd name="T3" fmla="*/ 115 h 229"/>
              <a:gd name="T4" fmla="*/ 115 w 115"/>
              <a:gd name="T5" fmla="*/ 0 h 229"/>
              <a:gd name="T6" fmla="*/ 115 w 115"/>
              <a:gd name="T7" fmla="*/ 229 h 229"/>
              <a:gd name="T8" fmla="*/ 115 w 115"/>
              <a:gd name="T9" fmla="*/ 229 h 229"/>
            </a:gdLst>
            <a:ahLst/>
            <a:cxnLst>
              <a:cxn ang="0">
                <a:pos x="T0" y="T1"/>
              </a:cxn>
              <a:cxn ang="0">
                <a:pos x="T2" y="T3"/>
              </a:cxn>
              <a:cxn ang="0">
                <a:pos x="T4" y="T5"/>
              </a:cxn>
              <a:cxn ang="0">
                <a:pos x="T6" y="T7"/>
              </a:cxn>
              <a:cxn ang="0">
                <a:pos x="T8" y="T9"/>
              </a:cxn>
            </a:cxnLst>
            <a:rect l="0" t="0" r="r" b="b"/>
            <a:pathLst>
              <a:path w="115" h="229">
                <a:moveTo>
                  <a:pt x="115" y="229"/>
                </a:moveTo>
                <a:lnTo>
                  <a:pt x="0" y="115"/>
                </a:lnTo>
                <a:lnTo>
                  <a:pt x="115" y="0"/>
                </a:lnTo>
                <a:lnTo>
                  <a:pt x="115" y="229"/>
                </a:lnTo>
                <a:lnTo>
                  <a:pt x="115" y="229"/>
                </a:ln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25" name="Freeform 10"/>
          <p:cNvSpPr/>
          <p:nvPr/>
        </p:nvSpPr>
        <p:spPr bwMode="auto">
          <a:xfrm>
            <a:off x="6113914" y="3821573"/>
            <a:ext cx="158298" cy="315218"/>
          </a:xfrm>
          <a:custGeom>
            <a:avLst/>
            <a:gdLst>
              <a:gd name="T0" fmla="*/ 0 w 115"/>
              <a:gd name="T1" fmla="*/ 229 h 229"/>
              <a:gd name="T2" fmla="*/ 115 w 115"/>
              <a:gd name="T3" fmla="*/ 115 h 229"/>
              <a:gd name="T4" fmla="*/ 0 w 115"/>
              <a:gd name="T5" fmla="*/ 0 h 229"/>
              <a:gd name="T6" fmla="*/ 0 w 115"/>
              <a:gd name="T7" fmla="*/ 229 h 229"/>
              <a:gd name="T8" fmla="*/ 0 w 115"/>
              <a:gd name="T9" fmla="*/ 229 h 229"/>
            </a:gdLst>
            <a:ahLst/>
            <a:cxnLst>
              <a:cxn ang="0">
                <a:pos x="T0" y="T1"/>
              </a:cxn>
              <a:cxn ang="0">
                <a:pos x="T2" y="T3"/>
              </a:cxn>
              <a:cxn ang="0">
                <a:pos x="T4" y="T5"/>
              </a:cxn>
              <a:cxn ang="0">
                <a:pos x="T6" y="T7"/>
              </a:cxn>
              <a:cxn ang="0">
                <a:pos x="T8" y="T9"/>
              </a:cxn>
            </a:cxnLst>
            <a:rect l="0" t="0" r="r" b="b"/>
            <a:pathLst>
              <a:path w="115" h="229">
                <a:moveTo>
                  <a:pt x="0" y="229"/>
                </a:moveTo>
                <a:lnTo>
                  <a:pt x="115" y="115"/>
                </a:lnTo>
                <a:lnTo>
                  <a:pt x="0" y="0"/>
                </a:lnTo>
                <a:lnTo>
                  <a:pt x="0" y="229"/>
                </a:lnTo>
                <a:lnTo>
                  <a:pt x="0" y="229"/>
                </a:ln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26" name="Oval 175"/>
          <p:cNvSpPr>
            <a:spLocks noChangeArrowheads="1"/>
          </p:cNvSpPr>
          <p:nvPr/>
        </p:nvSpPr>
        <p:spPr bwMode="auto">
          <a:xfrm>
            <a:off x="7522070" y="2603373"/>
            <a:ext cx="1231965" cy="1233341"/>
          </a:xfrm>
          <a:prstGeom prst="ellipse">
            <a:avLst/>
          </a:prstGeom>
          <a:solidFill>
            <a:srgbClr val="29698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27" name="Freeform 176"/>
          <p:cNvSpPr>
            <a:spLocks noEditPoints="1"/>
          </p:cNvSpPr>
          <p:nvPr/>
        </p:nvSpPr>
        <p:spPr bwMode="auto">
          <a:xfrm>
            <a:off x="7030661" y="3495343"/>
            <a:ext cx="479021" cy="319347"/>
          </a:xfrm>
          <a:custGeom>
            <a:avLst/>
            <a:gdLst>
              <a:gd name="T0" fmla="*/ 385 w 524"/>
              <a:gd name="T1" fmla="*/ 0 h 350"/>
              <a:gd name="T2" fmla="*/ 524 w 524"/>
              <a:gd name="T3" fmla="*/ 37 h 350"/>
              <a:gd name="T4" fmla="*/ 487 w 524"/>
              <a:gd name="T5" fmla="*/ 176 h 350"/>
              <a:gd name="T6" fmla="*/ 385 w 524"/>
              <a:gd name="T7" fmla="*/ 0 h 350"/>
              <a:gd name="T8" fmla="*/ 366 w 524"/>
              <a:gd name="T9" fmla="*/ 102 h 350"/>
              <a:gd name="T10" fmla="*/ 366 w 524"/>
              <a:gd name="T11" fmla="*/ 102 h 350"/>
              <a:gd name="T12" fmla="*/ 397 w 524"/>
              <a:gd name="T13" fmla="*/ 110 h 350"/>
              <a:gd name="T14" fmla="*/ 389 w 524"/>
              <a:gd name="T15" fmla="*/ 141 h 350"/>
              <a:gd name="T16" fmla="*/ 358 w 524"/>
              <a:gd name="T17" fmla="*/ 133 h 350"/>
              <a:gd name="T18" fmla="*/ 366 w 524"/>
              <a:gd name="T19" fmla="*/ 102 h 350"/>
              <a:gd name="T20" fmla="*/ 278 w 524"/>
              <a:gd name="T21" fmla="*/ 153 h 350"/>
              <a:gd name="T22" fmla="*/ 279 w 524"/>
              <a:gd name="T23" fmla="*/ 152 h 350"/>
              <a:gd name="T24" fmla="*/ 310 w 524"/>
              <a:gd name="T25" fmla="*/ 161 h 350"/>
              <a:gd name="T26" fmla="*/ 302 w 524"/>
              <a:gd name="T27" fmla="*/ 192 h 350"/>
              <a:gd name="T28" fmla="*/ 270 w 524"/>
              <a:gd name="T29" fmla="*/ 184 h 350"/>
              <a:gd name="T30" fmla="*/ 278 w 524"/>
              <a:gd name="T31" fmla="*/ 153 h 350"/>
              <a:gd name="T32" fmla="*/ 190 w 524"/>
              <a:gd name="T33" fmla="*/ 204 h 350"/>
              <a:gd name="T34" fmla="*/ 191 w 524"/>
              <a:gd name="T35" fmla="*/ 203 h 350"/>
              <a:gd name="T36" fmla="*/ 222 w 524"/>
              <a:gd name="T37" fmla="*/ 211 h 350"/>
              <a:gd name="T38" fmla="*/ 214 w 524"/>
              <a:gd name="T39" fmla="*/ 242 h 350"/>
              <a:gd name="T40" fmla="*/ 182 w 524"/>
              <a:gd name="T41" fmla="*/ 234 h 350"/>
              <a:gd name="T42" fmla="*/ 190 w 524"/>
              <a:gd name="T43" fmla="*/ 204 h 350"/>
              <a:gd name="T44" fmla="*/ 102 w 524"/>
              <a:gd name="T45" fmla="*/ 254 h 350"/>
              <a:gd name="T46" fmla="*/ 103 w 524"/>
              <a:gd name="T47" fmla="*/ 254 h 350"/>
              <a:gd name="T48" fmla="*/ 134 w 524"/>
              <a:gd name="T49" fmla="*/ 262 h 350"/>
              <a:gd name="T50" fmla="*/ 126 w 524"/>
              <a:gd name="T51" fmla="*/ 293 h 350"/>
              <a:gd name="T52" fmla="*/ 94 w 524"/>
              <a:gd name="T53" fmla="*/ 285 h 350"/>
              <a:gd name="T54" fmla="*/ 102 w 524"/>
              <a:gd name="T55" fmla="*/ 254 h 350"/>
              <a:gd name="T56" fmla="*/ 14 w 524"/>
              <a:gd name="T57" fmla="*/ 305 h 350"/>
              <a:gd name="T58" fmla="*/ 15 w 524"/>
              <a:gd name="T59" fmla="*/ 304 h 350"/>
              <a:gd name="T60" fmla="*/ 47 w 524"/>
              <a:gd name="T61" fmla="*/ 313 h 350"/>
              <a:gd name="T62" fmla="*/ 38 w 524"/>
              <a:gd name="T63" fmla="*/ 344 h 350"/>
              <a:gd name="T64" fmla="*/ 7 w 524"/>
              <a:gd name="T65" fmla="*/ 336 h 350"/>
              <a:gd name="T66" fmla="*/ 14 w 524"/>
              <a:gd name="T67" fmla="*/ 305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4" h="350">
                <a:moveTo>
                  <a:pt x="385" y="0"/>
                </a:moveTo>
                <a:cubicBezTo>
                  <a:pt x="524" y="37"/>
                  <a:pt x="524" y="37"/>
                  <a:pt x="524" y="37"/>
                </a:cubicBezTo>
                <a:cubicBezTo>
                  <a:pt x="487" y="176"/>
                  <a:pt x="487" y="176"/>
                  <a:pt x="487" y="176"/>
                </a:cubicBezTo>
                <a:cubicBezTo>
                  <a:pt x="385" y="0"/>
                  <a:pt x="385" y="0"/>
                  <a:pt x="385" y="0"/>
                </a:cubicBezTo>
                <a:close/>
                <a:moveTo>
                  <a:pt x="366" y="102"/>
                </a:moveTo>
                <a:cubicBezTo>
                  <a:pt x="366" y="102"/>
                  <a:pt x="366" y="102"/>
                  <a:pt x="366" y="102"/>
                </a:cubicBezTo>
                <a:cubicBezTo>
                  <a:pt x="377" y="96"/>
                  <a:pt x="391" y="99"/>
                  <a:pt x="397" y="110"/>
                </a:cubicBezTo>
                <a:cubicBezTo>
                  <a:pt x="404" y="121"/>
                  <a:pt x="400" y="135"/>
                  <a:pt x="389" y="141"/>
                </a:cubicBezTo>
                <a:cubicBezTo>
                  <a:pt x="378" y="148"/>
                  <a:pt x="364" y="144"/>
                  <a:pt x="358" y="133"/>
                </a:cubicBezTo>
                <a:cubicBezTo>
                  <a:pt x="351" y="122"/>
                  <a:pt x="355" y="109"/>
                  <a:pt x="366" y="102"/>
                </a:cubicBezTo>
                <a:close/>
                <a:moveTo>
                  <a:pt x="278" y="153"/>
                </a:moveTo>
                <a:cubicBezTo>
                  <a:pt x="279" y="152"/>
                  <a:pt x="279" y="152"/>
                  <a:pt x="279" y="152"/>
                </a:cubicBezTo>
                <a:cubicBezTo>
                  <a:pt x="290" y="146"/>
                  <a:pt x="304" y="150"/>
                  <a:pt x="310" y="161"/>
                </a:cubicBezTo>
                <a:cubicBezTo>
                  <a:pt x="316" y="171"/>
                  <a:pt x="313" y="185"/>
                  <a:pt x="302" y="192"/>
                </a:cubicBezTo>
                <a:cubicBezTo>
                  <a:pt x="291" y="198"/>
                  <a:pt x="276" y="195"/>
                  <a:pt x="270" y="184"/>
                </a:cubicBezTo>
                <a:cubicBezTo>
                  <a:pt x="264" y="173"/>
                  <a:pt x="267" y="159"/>
                  <a:pt x="278" y="153"/>
                </a:cubicBezTo>
                <a:close/>
                <a:moveTo>
                  <a:pt x="190" y="204"/>
                </a:moveTo>
                <a:cubicBezTo>
                  <a:pt x="191" y="203"/>
                  <a:pt x="191" y="203"/>
                  <a:pt x="191" y="203"/>
                </a:cubicBezTo>
                <a:cubicBezTo>
                  <a:pt x="202" y="197"/>
                  <a:pt x="216" y="200"/>
                  <a:pt x="222" y="211"/>
                </a:cubicBezTo>
                <a:cubicBezTo>
                  <a:pt x="228" y="222"/>
                  <a:pt x="225" y="236"/>
                  <a:pt x="214" y="242"/>
                </a:cubicBezTo>
                <a:cubicBezTo>
                  <a:pt x="203" y="249"/>
                  <a:pt x="189" y="245"/>
                  <a:pt x="182" y="234"/>
                </a:cubicBezTo>
                <a:cubicBezTo>
                  <a:pt x="176" y="224"/>
                  <a:pt x="179" y="210"/>
                  <a:pt x="190" y="204"/>
                </a:cubicBezTo>
                <a:close/>
                <a:moveTo>
                  <a:pt x="102" y="254"/>
                </a:moveTo>
                <a:cubicBezTo>
                  <a:pt x="103" y="254"/>
                  <a:pt x="103" y="254"/>
                  <a:pt x="103" y="254"/>
                </a:cubicBezTo>
                <a:cubicBezTo>
                  <a:pt x="114" y="247"/>
                  <a:pt x="128" y="251"/>
                  <a:pt x="134" y="262"/>
                </a:cubicBezTo>
                <a:cubicBezTo>
                  <a:pt x="141" y="273"/>
                  <a:pt x="137" y="287"/>
                  <a:pt x="126" y="293"/>
                </a:cubicBezTo>
                <a:cubicBezTo>
                  <a:pt x="115" y="299"/>
                  <a:pt x="101" y="296"/>
                  <a:pt x="94" y="285"/>
                </a:cubicBezTo>
                <a:cubicBezTo>
                  <a:pt x="88" y="274"/>
                  <a:pt x="91" y="261"/>
                  <a:pt x="102" y="254"/>
                </a:cubicBezTo>
                <a:close/>
                <a:moveTo>
                  <a:pt x="14" y="305"/>
                </a:moveTo>
                <a:cubicBezTo>
                  <a:pt x="15" y="304"/>
                  <a:pt x="15" y="304"/>
                  <a:pt x="15" y="304"/>
                </a:cubicBezTo>
                <a:cubicBezTo>
                  <a:pt x="26" y="298"/>
                  <a:pt x="40" y="302"/>
                  <a:pt x="47" y="313"/>
                </a:cubicBezTo>
                <a:cubicBezTo>
                  <a:pt x="53" y="324"/>
                  <a:pt x="49" y="338"/>
                  <a:pt x="38" y="344"/>
                </a:cubicBezTo>
                <a:cubicBezTo>
                  <a:pt x="27" y="350"/>
                  <a:pt x="13" y="347"/>
                  <a:pt x="7" y="336"/>
                </a:cubicBezTo>
                <a:cubicBezTo>
                  <a:pt x="0" y="325"/>
                  <a:pt x="3" y="311"/>
                  <a:pt x="14" y="305"/>
                </a:cubicBez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28" name="Oval 220"/>
          <p:cNvSpPr>
            <a:spLocks noChangeArrowheads="1"/>
          </p:cNvSpPr>
          <p:nvPr/>
        </p:nvSpPr>
        <p:spPr bwMode="auto">
          <a:xfrm>
            <a:off x="7522070" y="4150556"/>
            <a:ext cx="1231965" cy="1231965"/>
          </a:xfrm>
          <a:prstGeom prst="ellipse">
            <a:avLst/>
          </a:prstGeom>
          <a:solidFill>
            <a:srgbClr val="29698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29" name="Freeform 221"/>
          <p:cNvSpPr>
            <a:spLocks noEditPoints="1"/>
          </p:cNvSpPr>
          <p:nvPr/>
        </p:nvSpPr>
        <p:spPr bwMode="auto">
          <a:xfrm>
            <a:off x="7030660" y="4168450"/>
            <a:ext cx="479021" cy="320724"/>
          </a:xfrm>
          <a:custGeom>
            <a:avLst/>
            <a:gdLst>
              <a:gd name="T0" fmla="*/ 385 w 524"/>
              <a:gd name="T1" fmla="*/ 351 h 351"/>
              <a:gd name="T2" fmla="*/ 524 w 524"/>
              <a:gd name="T3" fmla="*/ 313 h 351"/>
              <a:gd name="T4" fmla="*/ 487 w 524"/>
              <a:gd name="T5" fmla="*/ 174 h 351"/>
              <a:gd name="T6" fmla="*/ 385 w 524"/>
              <a:gd name="T7" fmla="*/ 351 h 351"/>
              <a:gd name="T8" fmla="*/ 366 w 524"/>
              <a:gd name="T9" fmla="*/ 248 h 351"/>
              <a:gd name="T10" fmla="*/ 366 w 524"/>
              <a:gd name="T11" fmla="*/ 248 h 351"/>
              <a:gd name="T12" fmla="*/ 397 w 524"/>
              <a:gd name="T13" fmla="*/ 240 h 351"/>
              <a:gd name="T14" fmla="*/ 389 w 524"/>
              <a:gd name="T15" fmla="*/ 209 h 351"/>
              <a:gd name="T16" fmla="*/ 358 w 524"/>
              <a:gd name="T17" fmla="*/ 217 h 351"/>
              <a:gd name="T18" fmla="*/ 366 w 524"/>
              <a:gd name="T19" fmla="*/ 248 h 351"/>
              <a:gd name="T20" fmla="*/ 278 w 524"/>
              <a:gd name="T21" fmla="*/ 197 h 351"/>
              <a:gd name="T22" fmla="*/ 279 w 524"/>
              <a:gd name="T23" fmla="*/ 198 h 351"/>
              <a:gd name="T24" fmla="*/ 310 w 524"/>
              <a:gd name="T25" fmla="*/ 190 h 351"/>
              <a:gd name="T26" fmla="*/ 302 w 524"/>
              <a:gd name="T27" fmla="*/ 159 h 351"/>
              <a:gd name="T28" fmla="*/ 270 w 524"/>
              <a:gd name="T29" fmla="*/ 167 h 351"/>
              <a:gd name="T30" fmla="*/ 278 w 524"/>
              <a:gd name="T31" fmla="*/ 197 h 351"/>
              <a:gd name="T32" fmla="*/ 190 w 524"/>
              <a:gd name="T33" fmla="*/ 146 h 351"/>
              <a:gd name="T34" fmla="*/ 191 w 524"/>
              <a:gd name="T35" fmla="*/ 147 h 351"/>
              <a:gd name="T36" fmla="*/ 222 w 524"/>
              <a:gd name="T37" fmla="*/ 139 h 351"/>
              <a:gd name="T38" fmla="*/ 214 w 524"/>
              <a:gd name="T39" fmla="*/ 108 h 351"/>
              <a:gd name="T40" fmla="*/ 182 w 524"/>
              <a:gd name="T41" fmla="*/ 116 h 351"/>
              <a:gd name="T42" fmla="*/ 190 w 524"/>
              <a:gd name="T43" fmla="*/ 146 h 351"/>
              <a:gd name="T44" fmla="*/ 102 w 524"/>
              <a:gd name="T45" fmla="*/ 96 h 351"/>
              <a:gd name="T46" fmla="*/ 103 w 524"/>
              <a:gd name="T47" fmla="*/ 96 h 351"/>
              <a:gd name="T48" fmla="*/ 134 w 524"/>
              <a:gd name="T49" fmla="*/ 88 h 351"/>
              <a:gd name="T50" fmla="*/ 126 w 524"/>
              <a:gd name="T51" fmla="*/ 57 h 351"/>
              <a:gd name="T52" fmla="*/ 94 w 524"/>
              <a:gd name="T53" fmla="*/ 65 h 351"/>
              <a:gd name="T54" fmla="*/ 102 w 524"/>
              <a:gd name="T55" fmla="*/ 96 h 351"/>
              <a:gd name="T56" fmla="*/ 14 w 524"/>
              <a:gd name="T57" fmla="*/ 45 h 351"/>
              <a:gd name="T58" fmla="*/ 15 w 524"/>
              <a:gd name="T59" fmla="*/ 46 h 351"/>
              <a:gd name="T60" fmla="*/ 47 w 524"/>
              <a:gd name="T61" fmla="*/ 37 h 351"/>
              <a:gd name="T62" fmla="*/ 38 w 524"/>
              <a:gd name="T63" fmla="*/ 6 h 351"/>
              <a:gd name="T64" fmla="*/ 7 w 524"/>
              <a:gd name="T65" fmla="*/ 14 h 351"/>
              <a:gd name="T66" fmla="*/ 14 w 524"/>
              <a:gd name="T67" fmla="*/ 45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4" h="351">
                <a:moveTo>
                  <a:pt x="385" y="351"/>
                </a:moveTo>
                <a:cubicBezTo>
                  <a:pt x="524" y="313"/>
                  <a:pt x="524" y="313"/>
                  <a:pt x="524" y="313"/>
                </a:cubicBezTo>
                <a:cubicBezTo>
                  <a:pt x="487" y="174"/>
                  <a:pt x="487" y="174"/>
                  <a:pt x="487" y="174"/>
                </a:cubicBezTo>
                <a:cubicBezTo>
                  <a:pt x="385" y="351"/>
                  <a:pt x="385" y="351"/>
                  <a:pt x="385" y="351"/>
                </a:cubicBezTo>
                <a:close/>
                <a:moveTo>
                  <a:pt x="366" y="248"/>
                </a:moveTo>
                <a:cubicBezTo>
                  <a:pt x="366" y="248"/>
                  <a:pt x="366" y="248"/>
                  <a:pt x="366" y="248"/>
                </a:cubicBezTo>
                <a:cubicBezTo>
                  <a:pt x="377" y="255"/>
                  <a:pt x="391" y="251"/>
                  <a:pt x="397" y="240"/>
                </a:cubicBezTo>
                <a:cubicBezTo>
                  <a:pt x="404" y="229"/>
                  <a:pt x="400" y="215"/>
                  <a:pt x="389" y="209"/>
                </a:cubicBezTo>
                <a:cubicBezTo>
                  <a:pt x="378" y="203"/>
                  <a:pt x="364" y="206"/>
                  <a:pt x="358" y="217"/>
                </a:cubicBezTo>
                <a:cubicBezTo>
                  <a:pt x="351" y="228"/>
                  <a:pt x="355" y="242"/>
                  <a:pt x="366" y="248"/>
                </a:cubicBezTo>
                <a:close/>
                <a:moveTo>
                  <a:pt x="278" y="197"/>
                </a:moveTo>
                <a:cubicBezTo>
                  <a:pt x="279" y="198"/>
                  <a:pt x="279" y="198"/>
                  <a:pt x="279" y="198"/>
                </a:cubicBezTo>
                <a:cubicBezTo>
                  <a:pt x="290" y="204"/>
                  <a:pt x="304" y="200"/>
                  <a:pt x="310" y="190"/>
                </a:cubicBezTo>
                <a:cubicBezTo>
                  <a:pt x="316" y="179"/>
                  <a:pt x="313" y="165"/>
                  <a:pt x="302" y="159"/>
                </a:cubicBezTo>
                <a:cubicBezTo>
                  <a:pt x="291" y="152"/>
                  <a:pt x="276" y="156"/>
                  <a:pt x="270" y="167"/>
                </a:cubicBezTo>
                <a:cubicBezTo>
                  <a:pt x="264" y="177"/>
                  <a:pt x="267" y="191"/>
                  <a:pt x="278" y="197"/>
                </a:cubicBezTo>
                <a:close/>
                <a:moveTo>
                  <a:pt x="190" y="146"/>
                </a:moveTo>
                <a:cubicBezTo>
                  <a:pt x="191" y="147"/>
                  <a:pt x="191" y="147"/>
                  <a:pt x="191" y="147"/>
                </a:cubicBezTo>
                <a:cubicBezTo>
                  <a:pt x="202" y="153"/>
                  <a:pt x="216" y="150"/>
                  <a:pt x="222" y="139"/>
                </a:cubicBezTo>
                <a:cubicBezTo>
                  <a:pt x="228" y="128"/>
                  <a:pt x="225" y="114"/>
                  <a:pt x="214" y="108"/>
                </a:cubicBezTo>
                <a:cubicBezTo>
                  <a:pt x="203" y="102"/>
                  <a:pt x="189" y="105"/>
                  <a:pt x="182" y="116"/>
                </a:cubicBezTo>
                <a:cubicBezTo>
                  <a:pt x="176" y="127"/>
                  <a:pt x="179" y="140"/>
                  <a:pt x="190" y="146"/>
                </a:cubicBezTo>
                <a:close/>
                <a:moveTo>
                  <a:pt x="102" y="96"/>
                </a:moveTo>
                <a:cubicBezTo>
                  <a:pt x="103" y="96"/>
                  <a:pt x="103" y="96"/>
                  <a:pt x="103" y="96"/>
                </a:cubicBezTo>
                <a:cubicBezTo>
                  <a:pt x="114" y="103"/>
                  <a:pt x="128" y="99"/>
                  <a:pt x="134" y="88"/>
                </a:cubicBezTo>
                <a:cubicBezTo>
                  <a:pt x="141" y="77"/>
                  <a:pt x="137" y="63"/>
                  <a:pt x="126" y="57"/>
                </a:cubicBezTo>
                <a:cubicBezTo>
                  <a:pt x="115" y="51"/>
                  <a:pt x="101" y="54"/>
                  <a:pt x="94" y="65"/>
                </a:cubicBezTo>
                <a:cubicBezTo>
                  <a:pt x="88" y="76"/>
                  <a:pt x="91" y="89"/>
                  <a:pt x="102" y="96"/>
                </a:cubicBezTo>
                <a:close/>
                <a:moveTo>
                  <a:pt x="14" y="45"/>
                </a:moveTo>
                <a:cubicBezTo>
                  <a:pt x="15" y="46"/>
                  <a:pt x="15" y="46"/>
                  <a:pt x="15" y="46"/>
                </a:cubicBezTo>
                <a:cubicBezTo>
                  <a:pt x="26" y="52"/>
                  <a:pt x="40" y="48"/>
                  <a:pt x="47" y="37"/>
                </a:cubicBezTo>
                <a:cubicBezTo>
                  <a:pt x="53" y="27"/>
                  <a:pt x="49" y="13"/>
                  <a:pt x="38" y="6"/>
                </a:cubicBezTo>
                <a:cubicBezTo>
                  <a:pt x="27" y="0"/>
                  <a:pt x="13" y="3"/>
                  <a:pt x="7" y="14"/>
                </a:cubicBezTo>
                <a:cubicBezTo>
                  <a:pt x="0" y="25"/>
                  <a:pt x="3" y="39"/>
                  <a:pt x="14" y="45"/>
                </a:cubicBez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30" name="Oval 264"/>
          <p:cNvSpPr>
            <a:spLocks noChangeArrowheads="1"/>
          </p:cNvSpPr>
          <p:nvPr/>
        </p:nvSpPr>
        <p:spPr bwMode="auto">
          <a:xfrm>
            <a:off x="3444886" y="2603373"/>
            <a:ext cx="1231965" cy="1233341"/>
          </a:xfrm>
          <a:prstGeom prst="ellipse">
            <a:avLst/>
          </a:prstGeom>
          <a:solidFill>
            <a:srgbClr val="29698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31" name="Freeform 265"/>
          <p:cNvSpPr>
            <a:spLocks noEditPoints="1"/>
          </p:cNvSpPr>
          <p:nvPr/>
        </p:nvSpPr>
        <p:spPr bwMode="auto">
          <a:xfrm>
            <a:off x="4680980" y="3495343"/>
            <a:ext cx="477645" cy="319347"/>
          </a:xfrm>
          <a:custGeom>
            <a:avLst/>
            <a:gdLst>
              <a:gd name="T0" fmla="*/ 139 w 524"/>
              <a:gd name="T1" fmla="*/ 0 h 350"/>
              <a:gd name="T2" fmla="*/ 0 w 524"/>
              <a:gd name="T3" fmla="*/ 37 h 350"/>
              <a:gd name="T4" fmla="*/ 37 w 524"/>
              <a:gd name="T5" fmla="*/ 176 h 350"/>
              <a:gd name="T6" fmla="*/ 139 w 524"/>
              <a:gd name="T7" fmla="*/ 0 h 350"/>
              <a:gd name="T8" fmla="*/ 159 w 524"/>
              <a:gd name="T9" fmla="*/ 102 h 350"/>
              <a:gd name="T10" fmla="*/ 158 w 524"/>
              <a:gd name="T11" fmla="*/ 102 h 350"/>
              <a:gd name="T12" fmla="*/ 127 w 524"/>
              <a:gd name="T13" fmla="*/ 110 h 350"/>
              <a:gd name="T14" fmla="*/ 135 w 524"/>
              <a:gd name="T15" fmla="*/ 141 h 350"/>
              <a:gd name="T16" fmla="*/ 167 w 524"/>
              <a:gd name="T17" fmla="*/ 133 h 350"/>
              <a:gd name="T18" fmla="*/ 159 w 524"/>
              <a:gd name="T19" fmla="*/ 102 h 350"/>
              <a:gd name="T20" fmla="*/ 246 w 524"/>
              <a:gd name="T21" fmla="*/ 153 h 350"/>
              <a:gd name="T22" fmla="*/ 245 w 524"/>
              <a:gd name="T23" fmla="*/ 152 h 350"/>
              <a:gd name="T24" fmla="*/ 214 w 524"/>
              <a:gd name="T25" fmla="*/ 161 h 350"/>
              <a:gd name="T26" fmla="*/ 223 w 524"/>
              <a:gd name="T27" fmla="*/ 192 h 350"/>
              <a:gd name="T28" fmla="*/ 254 w 524"/>
              <a:gd name="T29" fmla="*/ 184 h 350"/>
              <a:gd name="T30" fmla="*/ 246 w 524"/>
              <a:gd name="T31" fmla="*/ 153 h 350"/>
              <a:gd name="T32" fmla="*/ 334 w 524"/>
              <a:gd name="T33" fmla="*/ 204 h 350"/>
              <a:gd name="T34" fmla="*/ 333 w 524"/>
              <a:gd name="T35" fmla="*/ 203 h 350"/>
              <a:gd name="T36" fmla="*/ 302 w 524"/>
              <a:gd name="T37" fmla="*/ 211 h 350"/>
              <a:gd name="T38" fmla="*/ 310 w 524"/>
              <a:gd name="T39" fmla="*/ 242 h 350"/>
              <a:gd name="T40" fmla="*/ 342 w 524"/>
              <a:gd name="T41" fmla="*/ 234 h 350"/>
              <a:gd name="T42" fmla="*/ 334 w 524"/>
              <a:gd name="T43" fmla="*/ 204 h 350"/>
              <a:gd name="T44" fmla="*/ 422 w 524"/>
              <a:gd name="T45" fmla="*/ 254 h 350"/>
              <a:gd name="T46" fmla="*/ 421 w 524"/>
              <a:gd name="T47" fmla="*/ 254 h 350"/>
              <a:gd name="T48" fmla="*/ 390 w 524"/>
              <a:gd name="T49" fmla="*/ 262 h 350"/>
              <a:gd name="T50" fmla="*/ 398 w 524"/>
              <a:gd name="T51" fmla="*/ 293 h 350"/>
              <a:gd name="T52" fmla="*/ 430 w 524"/>
              <a:gd name="T53" fmla="*/ 285 h 350"/>
              <a:gd name="T54" fmla="*/ 422 w 524"/>
              <a:gd name="T55" fmla="*/ 254 h 350"/>
              <a:gd name="T56" fmla="*/ 510 w 524"/>
              <a:gd name="T57" fmla="*/ 305 h 350"/>
              <a:gd name="T58" fmla="*/ 509 w 524"/>
              <a:gd name="T59" fmla="*/ 304 h 350"/>
              <a:gd name="T60" fmla="*/ 478 w 524"/>
              <a:gd name="T61" fmla="*/ 313 h 350"/>
              <a:gd name="T62" fmla="*/ 486 w 524"/>
              <a:gd name="T63" fmla="*/ 344 h 350"/>
              <a:gd name="T64" fmla="*/ 518 w 524"/>
              <a:gd name="T65" fmla="*/ 336 h 350"/>
              <a:gd name="T66" fmla="*/ 510 w 524"/>
              <a:gd name="T67" fmla="*/ 305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4" h="350">
                <a:moveTo>
                  <a:pt x="139" y="0"/>
                </a:moveTo>
                <a:cubicBezTo>
                  <a:pt x="0" y="37"/>
                  <a:pt x="0" y="37"/>
                  <a:pt x="0" y="37"/>
                </a:cubicBezTo>
                <a:cubicBezTo>
                  <a:pt x="37" y="176"/>
                  <a:pt x="37" y="176"/>
                  <a:pt x="37" y="176"/>
                </a:cubicBezTo>
                <a:cubicBezTo>
                  <a:pt x="139" y="0"/>
                  <a:pt x="139" y="0"/>
                  <a:pt x="139" y="0"/>
                </a:cubicBezTo>
                <a:close/>
                <a:moveTo>
                  <a:pt x="159" y="102"/>
                </a:moveTo>
                <a:cubicBezTo>
                  <a:pt x="158" y="102"/>
                  <a:pt x="158" y="102"/>
                  <a:pt x="158" y="102"/>
                </a:cubicBezTo>
                <a:cubicBezTo>
                  <a:pt x="147" y="96"/>
                  <a:pt x="133" y="99"/>
                  <a:pt x="127" y="110"/>
                </a:cubicBezTo>
                <a:cubicBezTo>
                  <a:pt x="121" y="121"/>
                  <a:pt x="124" y="135"/>
                  <a:pt x="135" y="141"/>
                </a:cubicBezTo>
                <a:cubicBezTo>
                  <a:pt x="146" y="148"/>
                  <a:pt x="160" y="144"/>
                  <a:pt x="167" y="133"/>
                </a:cubicBezTo>
                <a:cubicBezTo>
                  <a:pt x="173" y="122"/>
                  <a:pt x="169" y="109"/>
                  <a:pt x="159" y="102"/>
                </a:cubicBezTo>
                <a:close/>
                <a:moveTo>
                  <a:pt x="246" y="153"/>
                </a:moveTo>
                <a:cubicBezTo>
                  <a:pt x="245" y="152"/>
                  <a:pt x="245" y="152"/>
                  <a:pt x="245" y="152"/>
                </a:cubicBezTo>
                <a:cubicBezTo>
                  <a:pt x="234" y="146"/>
                  <a:pt x="220" y="150"/>
                  <a:pt x="214" y="161"/>
                </a:cubicBezTo>
                <a:cubicBezTo>
                  <a:pt x="208" y="171"/>
                  <a:pt x="212" y="185"/>
                  <a:pt x="223" y="192"/>
                </a:cubicBezTo>
                <a:cubicBezTo>
                  <a:pt x="233" y="198"/>
                  <a:pt x="248" y="195"/>
                  <a:pt x="254" y="184"/>
                </a:cubicBezTo>
                <a:cubicBezTo>
                  <a:pt x="260" y="173"/>
                  <a:pt x="257" y="159"/>
                  <a:pt x="246" y="153"/>
                </a:cubicBezTo>
                <a:close/>
                <a:moveTo>
                  <a:pt x="334" y="204"/>
                </a:moveTo>
                <a:cubicBezTo>
                  <a:pt x="333" y="203"/>
                  <a:pt x="333" y="203"/>
                  <a:pt x="333" y="203"/>
                </a:cubicBezTo>
                <a:cubicBezTo>
                  <a:pt x="322" y="197"/>
                  <a:pt x="308" y="200"/>
                  <a:pt x="302" y="211"/>
                </a:cubicBezTo>
                <a:cubicBezTo>
                  <a:pt x="296" y="222"/>
                  <a:pt x="300" y="236"/>
                  <a:pt x="310" y="242"/>
                </a:cubicBezTo>
                <a:cubicBezTo>
                  <a:pt x="321" y="249"/>
                  <a:pt x="336" y="245"/>
                  <a:pt x="342" y="234"/>
                </a:cubicBezTo>
                <a:cubicBezTo>
                  <a:pt x="348" y="224"/>
                  <a:pt x="345" y="210"/>
                  <a:pt x="334" y="204"/>
                </a:cubicBezTo>
                <a:close/>
                <a:moveTo>
                  <a:pt x="422" y="254"/>
                </a:moveTo>
                <a:cubicBezTo>
                  <a:pt x="421" y="254"/>
                  <a:pt x="421" y="254"/>
                  <a:pt x="421" y="254"/>
                </a:cubicBezTo>
                <a:cubicBezTo>
                  <a:pt x="410" y="247"/>
                  <a:pt x="396" y="251"/>
                  <a:pt x="390" y="262"/>
                </a:cubicBezTo>
                <a:cubicBezTo>
                  <a:pt x="384" y="273"/>
                  <a:pt x="387" y="287"/>
                  <a:pt x="398" y="293"/>
                </a:cubicBezTo>
                <a:cubicBezTo>
                  <a:pt x="409" y="299"/>
                  <a:pt x="424" y="296"/>
                  <a:pt x="430" y="285"/>
                </a:cubicBezTo>
                <a:cubicBezTo>
                  <a:pt x="436" y="274"/>
                  <a:pt x="433" y="261"/>
                  <a:pt x="422" y="254"/>
                </a:cubicBezTo>
                <a:close/>
                <a:moveTo>
                  <a:pt x="510" y="305"/>
                </a:moveTo>
                <a:cubicBezTo>
                  <a:pt x="509" y="304"/>
                  <a:pt x="509" y="304"/>
                  <a:pt x="509" y="304"/>
                </a:cubicBezTo>
                <a:cubicBezTo>
                  <a:pt x="498" y="298"/>
                  <a:pt x="484" y="302"/>
                  <a:pt x="478" y="313"/>
                </a:cubicBezTo>
                <a:cubicBezTo>
                  <a:pt x="472" y="324"/>
                  <a:pt x="475" y="338"/>
                  <a:pt x="486" y="344"/>
                </a:cubicBezTo>
                <a:cubicBezTo>
                  <a:pt x="497" y="350"/>
                  <a:pt x="512" y="347"/>
                  <a:pt x="518" y="336"/>
                </a:cubicBezTo>
                <a:cubicBezTo>
                  <a:pt x="524" y="325"/>
                  <a:pt x="521" y="311"/>
                  <a:pt x="510" y="305"/>
                </a:cubicBez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32" name="Oval 308"/>
          <p:cNvSpPr>
            <a:spLocks noChangeArrowheads="1"/>
          </p:cNvSpPr>
          <p:nvPr/>
        </p:nvSpPr>
        <p:spPr bwMode="auto">
          <a:xfrm>
            <a:off x="3444886" y="4150556"/>
            <a:ext cx="1231965" cy="1231965"/>
          </a:xfrm>
          <a:prstGeom prst="ellipse">
            <a:avLst/>
          </a:prstGeom>
          <a:solidFill>
            <a:srgbClr val="29698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33" name="Freeform 309"/>
          <p:cNvSpPr>
            <a:spLocks noEditPoints="1"/>
          </p:cNvSpPr>
          <p:nvPr/>
        </p:nvSpPr>
        <p:spPr bwMode="auto">
          <a:xfrm>
            <a:off x="4680980" y="4168450"/>
            <a:ext cx="477645" cy="320724"/>
          </a:xfrm>
          <a:custGeom>
            <a:avLst/>
            <a:gdLst>
              <a:gd name="T0" fmla="*/ 139 w 524"/>
              <a:gd name="T1" fmla="*/ 351 h 351"/>
              <a:gd name="T2" fmla="*/ 0 w 524"/>
              <a:gd name="T3" fmla="*/ 313 h 351"/>
              <a:gd name="T4" fmla="*/ 37 w 524"/>
              <a:gd name="T5" fmla="*/ 174 h 351"/>
              <a:gd name="T6" fmla="*/ 139 w 524"/>
              <a:gd name="T7" fmla="*/ 351 h 351"/>
              <a:gd name="T8" fmla="*/ 159 w 524"/>
              <a:gd name="T9" fmla="*/ 248 h 351"/>
              <a:gd name="T10" fmla="*/ 158 w 524"/>
              <a:gd name="T11" fmla="*/ 248 h 351"/>
              <a:gd name="T12" fmla="*/ 127 w 524"/>
              <a:gd name="T13" fmla="*/ 240 h 351"/>
              <a:gd name="T14" fmla="*/ 135 w 524"/>
              <a:gd name="T15" fmla="*/ 209 h 351"/>
              <a:gd name="T16" fmla="*/ 167 w 524"/>
              <a:gd name="T17" fmla="*/ 217 h 351"/>
              <a:gd name="T18" fmla="*/ 159 w 524"/>
              <a:gd name="T19" fmla="*/ 248 h 351"/>
              <a:gd name="T20" fmla="*/ 246 w 524"/>
              <a:gd name="T21" fmla="*/ 197 h 351"/>
              <a:gd name="T22" fmla="*/ 245 w 524"/>
              <a:gd name="T23" fmla="*/ 198 h 351"/>
              <a:gd name="T24" fmla="*/ 214 w 524"/>
              <a:gd name="T25" fmla="*/ 190 h 351"/>
              <a:gd name="T26" fmla="*/ 223 w 524"/>
              <a:gd name="T27" fmla="*/ 159 h 351"/>
              <a:gd name="T28" fmla="*/ 254 w 524"/>
              <a:gd name="T29" fmla="*/ 167 h 351"/>
              <a:gd name="T30" fmla="*/ 246 w 524"/>
              <a:gd name="T31" fmla="*/ 197 h 351"/>
              <a:gd name="T32" fmla="*/ 334 w 524"/>
              <a:gd name="T33" fmla="*/ 146 h 351"/>
              <a:gd name="T34" fmla="*/ 333 w 524"/>
              <a:gd name="T35" fmla="*/ 147 h 351"/>
              <a:gd name="T36" fmla="*/ 302 w 524"/>
              <a:gd name="T37" fmla="*/ 139 h 351"/>
              <a:gd name="T38" fmla="*/ 310 w 524"/>
              <a:gd name="T39" fmla="*/ 108 h 351"/>
              <a:gd name="T40" fmla="*/ 342 w 524"/>
              <a:gd name="T41" fmla="*/ 116 h 351"/>
              <a:gd name="T42" fmla="*/ 334 w 524"/>
              <a:gd name="T43" fmla="*/ 146 h 351"/>
              <a:gd name="T44" fmla="*/ 422 w 524"/>
              <a:gd name="T45" fmla="*/ 96 h 351"/>
              <a:gd name="T46" fmla="*/ 421 w 524"/>
              <a:gd name="T47" fmla="*/ 96 h 351"/>
              <a:gd name="T48" fmla="*/ 390 w 524"/>
              <a:gd name="T49" fmla="*/ 88 h 351"/>
              <a:gd name="T50" fmla="*/ 398 w 524"/>
              <a:gd name="T51" fmla="*/ 57 h 351"/>
              <a:gd name="T52" fmla="*/ 430 w 524"/>
              <a:gd name="T53" fmla="*/ 65 h 351"/>
              <a:gd name="T54" fmla="*/ 422 w 524"/>
              <a:gd name="T55" fmla="*/ 96 h 351"/>
              <a:gd name="T56" fmla="*/ 510 w 524"/>
              <a:gd name="T57" fmla="*/ 45 h 351"/>
              <a:gd name="T58" fmla="*/ 509 w 524"/>
              <a:gd name="T59" fmla="*/ 46 h 351"/>
              <a:gd name="T60" fmla="*/ 478 w 524"/>
              <a:gd name="T61" fmla="*/ 37 h 351"/>
              <a:gd name="T62" fmla="*/ 486 w 524"/>
              <a:gd name="T63" fmla="*/ 6 h 351"/>
              <a:gd name="T64" fmla="*/ 518 w 524"/>
              <a:gd name="T65" fmla="*/ 14 h 351"/>
              <a:gd name="T66" fmla="*/ 510 w 524"/>
              <a:gd name="T67" fmla="*/ 45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4" h="351">
                <a:moveTo>
                  <a:pt x="139" y="351"/>
                </a:moveTo>
                <a:cubicBezTo>
                  <a:pt x="0" y="313"/>
                  <a:pt x="0" y="313"/>
                  <a:pt x="0" y="313"/>
                </a:cubicBezTo>
                <a:cubicBezTo>
                  <a:pt x="37" y="174"/>
                  <a:pt x="37" y="174"/>
                  <a:pt x="37" y="174"/>
                </a:cubicBezTo>
                <a:cubicBezTo>
                  <a:pt x="139" y="351"/>
                  <a:pt x="139" y="351"/>
                  <a:pt x="139" y="351"/>
                </a:cubicBezTo>
                <a:close/>
                <a:moveTo>
                  <a:pt x="159" y="248"/>
                </a:moveTo>
                <a:cubicBezTo>
                  <a:pt x="158" y="248"/>
                  <a:pt x="158" y="248"/>
                  <a:pt x="158" y="248"/>
                </a:cubicBezTo>
                <a:cubicBezTo>
                  <a:pt x="147" y="255"/>
                  <a:pt x="133" y="251"/>
                  <a:pt x="127" y="240"/>
                </a:cubicBezTo>
                <a:cubicBezTo>
                  <a:pt x="121" y="229"/>
                  <a:pt x="124" y="215"/>
                  <a:pt x="135" y="209"/>
                </a:cubicBezTo>
                <a:cubicBezTo>
                  <a:pt x="146" y="203"/>
                  <a:pt x="160" y="206"/>
                  <a:pt x="167" y="217"/>
                </a:cubicBezTo>
                <a:cubicBezTo>
                  <a:pt x="173" y="228"/>
                  <a:pt x="169" y="242"/>
                  <a:pt x="159" y="248"/>
                </a:cubicBezTo>
                <a:close/>
                <a:moveTo>
                  <a:pt x="246" y="197"/>
                </a:moveTo>
                <a:cubicBezTo>
                  <a:pt x="245" y="198"/>
                  <a:pt x="245" y="198"/>
                  <a:pt x="245" y="198"/>
                </a:cubicBezTo>
                <a:cubicBezTo>
                  <a:pt x="234" y="204"/>
                  <a:pt x="220" y="200"/>
                  <a:pt x="214" y="190"/>
                </a:cubicBezTo>
                <a:cubicBezTo>
                  <a:pt x="208" y="179"/>
                  <a:pt x="212" y="165"/>
                  <a:pt x="223" y="159"/>
                </a:cubicBezTo>
                <a:cubicBezTo>
                  <a:pt x="233" y="152"/>
                  <a:pt x="248" y="156"/>
                  <a:pt x="254" y="167"/>
                </a:cubicBezTo>
                <a:cubicBezTo>
                  <a:pt x="260" y="177"/>
                  <a:pt x="257" y="191"/>
                  <a:pt x="246" y="197"/>
                </a:cubicBezTo>
                <a:close/>
                <a:moveTo>
                  <a:pt x="334" y="146"/>
                </a:moveTo>
                <a:cubicBezTo>
                  <a:pt x="333" y="147"/>
                  <a:pt x="333" y="147"/>
                  <a:pt x="333" y="147"/>
                </a:cubicBezTo>
                <a:cubicBezTo>
                  <a:pt x="322" y="153"/>
                  <a:pt x="308" y="150"/>
                  <a:pt x="302" y="139"/>
                </a:cubicBezTo>
                <a:cubicBezTo>
                  <a:pt x="296" y="128"/>
                  <a:pt x="300" y="114"/>
                  <a:pt x="310" y="108"/>
                </a:cubicBezTo>
                <a:cubicBezTo>
                  <a:pt x="321" y="102"/>
                  <a:pt x="336" y="105"/>
                  <a:pt x="342" y="116"/>
                </a:cubicBezTo>
                <a:cubicBezTo>
                  <a:pt x="348" y="127"/>
                  <a:pt x="345" y="140"/>
                  <a:pt x="334" y="146"/>
                </a:cubicBezTo>
                <a:close/>
                <a:moveTo>
                  <a:pt x="422" y="96"/>
                </a:moveTo>
                <a:cubicBezTo>
                  <a:pt x="421" y="96"/>
                  <a:pt x="421" y="96"/>
                  <a:pt x="421" y="96"/>
                </a:cubicBezTo>
                <a:cubicBezTo>
                  <a:pt x="410" y="103"/>
                  <a:pt x="396" y="99"/>
                  <a:pt x="390" y="88"/>
                </a:cubicBezTo>
                <a:cubicBezTo>
                  <a:pt x="384" y="77"/>
                  <a:pt x="387" y="63"/>
                  <a:pt x="398" y="57"/>
                </a:cubicBezTo>
                <a:cubicBezTo>
                  <a:pt x="409" y="51"/>
                  <a:pt x="424" y="54"/>
                  <a:pt x="430" y="65"/>
                </a:cubicBezTo>
                <a:cubicBezTo>
                  <a:pt x="436" y="76"/>
                  <a:pt x="433" y="89"/>
                  <a:pt x="422" y="96"/>
                </a:cubicBezTo>
                <a:close/>
                <a:moveTo>
                  <a:pt x="510" y="45"/>
                </a:moveTo>
                <a:cubicBezTo>
                  <a:pt x="509" y="46"/>
                  <a:pt x="509" y="46"/>
                  <a:pt x="509" y="46"/>
                </a:cubicBezTo>
                <a:cubicBezTo>
                  <a:pt x="498" y="52"/>
                  <a:pt x="484" y="48"/>
                  <a:pt x="478" y="37"/>
                </a:cubicBezTo>
                <a:cubicBezTo>
                  <a:pt x="472" y="27"/>
                  <a:pt x="475" y="13"/>
                  <a:pt x="486" y="6"/>
                </a:cubicBezTo>
                <a:cubicBezTo>
                  <a:pt x="497" y="0"/>
                  <a:pt x="512" y="3"/>
                  <a:pt x="518" y="14"/>
                </a:cubicBezTo>
                <a:cubicBezTo>
                  <a:pt x="524" y="25"/>
                  <a:pt x="521" y="39"/>
                  <a:pt x="510" y="45"/>
                </a:cubicBezTo>
                <a:close/>
              </a:path>
            </a:pathLst>
          </a:custGeom>
          <a:solidFill>
            <a:srgbClr val="203B5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8634" name="Freeform 26"/>
          <p:cNvSpPr>
            <a:spLocks noEditPoints="1"/>
          </p:cNvSpPr>
          <p:nvPr/>
        </p:nvSpPr>
        <p:spPr bwMode="auto">
          <a:xfrm>
            <a:off x="3872684" y="4568826"/>
            <a:ext cx="376367" cy="395424"/>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srgbClr val="ED7D31"/>
              </a:solidFill>
            </a:endParaRPr>
          </a:p>
        </p:txBody>
      </p:sp>
      <p:sp>
        <p:nvSpPr>
          <p:cNvPr id="1048635" name="Freeform 36"/>
          <p:cNvSpPr>
            <a:spLocks noEditPoints="1"/>
          </p:cNvSpPr>
          <p:nvPr/>
        </p:nvSpPr>
        <p:spPr bwMode="auto">
          <a:xfrm>
            <a:off x="3861568" y="3023125"/>
            <a:ext cx="398600" cy="393836"/>
          </a:xfrm>
          <a:custGeom>
            <a:avLst/>
            <a:gdLst>
              <a:gd name="T0" fmla="*/ 553 w 612"/>
              <a:gd name="T1" fmla="*/ 521 h 605"/>
              <a:gd name="T2" fmla="*/ 490 w 612"/>
              <a:gd name="T3" fmla="*/ 521 h 605"/>
              <a:gd name="T4" fmla="*/ 590 w 612"/>
              <a:gd name="T5" fmla="*/ 58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8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8"/>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8"/>
                </a:cubicBezTo>
                <a:close/>
                <a:moveTo>
                  <a:pt x="221" y="215"/>
                </a:moveTo>
                <a:lnTo>
                  <a:pt x="239" y="197"/>
                </a:lnTo>
                <a:lnTo>
                  <a:pt x="255" y="206"/>
                </a:lnTo>
                <a:lnTo>
                  <a:pt x="246" y="190"/>
                </a:lnTo>
                <a:lnTo>
                  <a:pt x="264" y="172"/>
                </a:lnTo>
                <a:lnTo>
                  <a:pt x="266" y="171"/>
                </a:lnTo>
                <a:cubicBezTo>
                  <a:pt x="270" y="160"/>
                  <a:pt x="272" y="151"/>
                  <a:pt x="272" y="141"/>
                </a:cubicBezTo>
                <a:cubicBezTo>
                  <a:pt x="272" y="69"/>
                  <a:pt x="203" y="0"/>
                  <a:pt x="131" y="1"/>
                </a:cubicBezTo>
                <a:cubicBezTo>
                  <a:pt x="131" y="1"/>
                  <a:pt x="123" y="9"/>
                  <a:pt x="118" y="13"/>
                </a:cubicBezTo>
                <a:cubicBezTo>
                  <a:pt x="176" y="71"/>
                  <a:pt x="171" y="61"/>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0"/>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solidFill>
                <a:srgbClr val="ED7D31"/>
              </a:solidFill>
            </a:endParaRPr>
          </a:p>
        </p:txBody>
      </p:sp>
      <p:sp>
        <p:nvSpPr>
          <p:cNvPr id="1048636" name="Freeform 48"/>
          <p:cNvSpPr>
            <a:spLocks noEditPoints="1"/>
          </p:cNvSpPr>
          <p:nvPr/>
        </p:nvSpPr>
        <p:spPr bwMode="auto">
          <a:xfrm>
            <a:off x="7933988" y="4549175"/>
            <a:ext cx="408128" cy="390660"/>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solidFill>
                <a:srgbClr val="ED7D31"/>
              </a:solidFill>
            </a:endParaRPr>
          </a:p>
        </p:txBody>
      </p:sp>
      <p:sp>
        <p:nvSpPr>
          <p:cNvPr id="1048637" name="Freeform 44"/>
          <p:cNvSpPr>
            <a:spLocks noEditPoints="1"/>
          </p:cNvSpPr>
          <p:nvPr/>
        </p:nvSpPr>
        <p:spPr bwMode="auto">
          <a:xfrm>
            <a:off x="7956173" y="3048665"/>
            <a:ext cx="366839" cy="398601"/>
          </a:xfrm>
          <a:custGeom>
            <a:avLst/>
            <a:gdLst>
              <a:gd name="T0" fmla="*/ 38 w 566"/>
              <a:gd name="T1" fmla="*/ 38 h 613"/>
              <a:gd name="T2" fmla="*/ 151 w 566"/>
              <a:gd name="T3" fmla="*/ 37 h 613"/>
              <a:gd name="T4" fmla="*/ 271 w 566"/>
              <a:gd name="T5" fmla="*/ 5 h 613"/>
              <a:gd name="T6" fmla="*/ 283 w 566"/>
              <a:gd name="T7" fmla="*/ 0 h 613"/>
              <a:gd name="T8" fmla="*/ 294 w 566"/>
              <a:gd name="T9" fmla="*/ 5 h 613"/>
              <a:gd name="T10" fmla="*/ 415 w 566"/>
              <a:gd name="T11" fmla="*/ 37 h 613"/>
              <a:gd name="T12" fmla="*/ 528 w 566"/>
              <a:gd name="T13" fmla="*/ 38 h 613"/>
              <a:gd name="T14" fmla="*/ 566 w 566"/>
              <a:gd name="T15" fmla="*/ 33 h 613"/>
              <a:gd name="T16" fmla="*/ 566 w 566"/>
              <a:gd name="T17" fmla="*/ 76 h 613"/>
              <a:gd name="T18" fmla="*/ 486 w 566"/>
              <a:gd name="T19" fmla="*/ 464 h 613"/>
              <a:gd name="T20" fmla="*/ 291 w 566"/>
              <a:gd name="T21" fmla="*/ 611 h 613"/>
              <a:gd name="T22" fmla="*/ 283 w 566"/>
              <a:gd name="T23" fmla="*/ 613 h 613"/>
              <a:gd name="T24" fmla="*/ 275 w 566"/>
              <a:gd name="T25" fmla="*/ 611 h 613"/>
              <a:gd name="T26" fmla="*/ 80 w 566"/>
              <a:gd name="T27" fmla="*/ 464 h 613"/>
              <a:gd name="T28" fmla="*/ 0 w 566"/>
              <a:gd name="T29" fmla="*/ 76 h 613"/>
              <a:gd name="T30" fmla="*/ 0 w 566"/>
              <a:gd name="T31" fmla="*/ 33 h 613"/>
              <a:gd name="T32" fmla="*/ 38 w 566"/>
              <a:gd name="T33" fmla="*/ 38 h 613"/>
              <a:gd name="T34" fmla="*/ 283 w 566"/>
              <a:gd name="T35" fmla="*/ 312 h 613"/>
              <a:gd name="T36" fmla="*/ 283 w 566"/>
              <a:gd name="T37" fmla="*/ 312 h 613"/>
              <a:gd name="T38" fmla="*/ 472 w 566"/>
              <a:gd name="T39" fmla="*/ 312 h 613"/>
              <a:gd name="T40" fmla="*/ 496 w 566"/>
              <a:gd name="T41" fmla="*/ 117 h 613"/>
              <a:gd name="T42" fmla="*/ 407 w 566"/>
              <a:gd name="T43" fmla="*/ 113 h 613"/>
              <a:gd name="T44" fmla="*/ 283 w 566"/>
              <a:gd name="T45" fmla="*/ 81 h 613"/>
              <a:gd name="T46" fmla="*/ 283 w 566"/>
              <a:gd name="T47" fmla="*/ 312 h 613"/>
              <a:gd name="T48" fmla="*/ 283 w 566"/>
              <a:gd name="T49" fmla="*/ 535 h 613"/>
              <a:gd name="T50" fmla="*/ 283 w 566"/>
              <a:gd name="T51" fmla="*/ 535 h 613"/>
              <a:gd name="T52" fmla="*/ 283 w 566"/>
              <a:gd name="T53" fmla="*/ 312 h 613"/>
              <a:gd name="T54" fmla="*/ 94 w 566"/>
              <a:gd name="T55" fmla="*/ 312 h 613"/>
              <a:gd name="T56" fmla="*/ 137 w 566"/>
              <a:gd name="T57" fmla="*/ 423 h 613"/>
              <a:gd name="T58" fmla="*/ 283 w 566"/>
              <a:gd name="T59" fmla="*/ 535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6" h="613">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6"/>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6"/>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srgbClr val="ED7D31"/>
              </a:solidFill>
            </a:endParaRPr>
          </a:p>
        </p:txBody>
      </p:sp>
      <p:sp>
        <p:nvSpPr>
          <p:cNvPr id="1048638" name="文本框 26"/>
          <p:cNvSpPr txBox="1"/>
          <p:nvPr/>
        </p:nvSpPr>
        <p:spPr>
          <a:xfrm>
            <a:off x="662167" y="2679183"/>
            <a:ext cx="2843930" cy="830997"/>
          </a:xfrm>
          <a:prstGeom prst="rect">
            <a:avLst/>
          </a:prstGeom>
          <a:noFill/>
        </p:spPr>
        <p:txBody>
          <a:bodyPr wrap="square" rtlCol="0">
            <a:spAutoFit/>
            <a:scene3d>
              <a:camera prst="orthographicFront"/>
              <a:lightRig rig="threePt" dir="t"/>
            </a:scene3d>
            <a:sp3d contourW="12700"/>
          </a:bodyPr>
          <a:lstStyle/>
          <a:p>
            <a:pPr algn="ctr" rtl="1"/>
            <a:r>
              <a:rPr lang="" altLang="zh-CN" sz="1600" b="1" dirty="0">
                <a:solidFill>
                  <a:schemeClr val="tx1">
                    <a:lumMod val="75000"/>
                    <a:lumOff val="25000"/>
                  </a:schemeClr>
                </a:solidFill>
                <a:latin typeface="Calibri" panose="020F0502020204030204" pitchFamily="34" charset="0"/>
              </a:rPr>
              <a:t>    </a:t>
            </a:r>
            <a:r>
              <a:rPr lang="" altLang="zh-CN" sz="2400" b="1" dirty="0">
                <a:solidFill>
                  <a:schemeClr val="tx1">
                    <a:lumMod val="75000"/>
                    <a:lumOff val="25000"/>
                  </a:schemeClr>
                </a:solidFill>
                <a:latin typeface="Calibri" panose="020F0502020204030204" pitchFamily="34" charset="0"/>
              </a:rPr>
              <a:t>الثقة بالنفس وبالآخرين</a:t>
            </a:r>
          </a:p>
          <a:p>
            <a:pPr algn="ctr" rtl="1"/>
            <a:r>
              <a:rPr lang="" altLang="zh-CN" sz="2400" b="1" dirty="0">
                <a:solidFill>
                  <a:schemeClr val="tx1">
                    <a:lumMod val="75000"/>
                    <a:lumOff val="25000"/>
                  </a:schemeClr>
                </a:solidFill>
                <a:latin typeface="Calibri" panose="020F0502020204030204" pitchFamily="34" charset="0"/>
              </a:rPr>
              <a:t>القدرة على الاتصال الفعال</a:t>
            </a:r>
            <a:endParaRPr lang="zh-CN" altLang="en-US" sz="2400" b="1" dirty="0">
              <a:solidFill>
                <a:schemeClr val="tx1">
                  <a:lumMod val="75000"/>
                  <a:lumOff val="25000"/>
                </a:schemeClr>
              </a:solidFill>
              <a:latin typeface="Calibri" panose="020F0502020204030204" pitchFamily="34" charset="0"/>
            </a:endParaRPr>
          </a:p>
        </p:txBody>
      </p:sp>
      <p:sp>
        <p:nvSpPr>
          <p:cNvPr id="1048640" name="文本框 29"/>
          <p:cNvSpPr txBox="1"/>
          <p:nvPr/>
        </p:nvSpPr>
        <p:spPr>
          <a:xfrm>
            <a:off x="488685" y="4481962"/>
            <a:ext cx="2920106" cy="830997"/>
          </a:xfrm>
          <a:prstGeom prst="rect">
            <a:avLst/>
          </a:prstGeom>
          <a:noFill/>
        </p:spPr>
        <p:txBody>
          <a:bodyPr wrap="square" rtlCol="0">
            <a:spAutoFit/>
            <a:scene3d>
              <a:camera prst="orthographicFront"/>
              <a:lightRig rig="threePt" dir="t"/>
            </a:scene3d>
            <a:sp3d contourW="12700"/>
          </a:bodyPr>
          <a:lstStyle/>
          <a:p>
            <a:pPr algn="ctr" rtl="1"/>
            <a:r>
              <a:rPr lang="" altLang="zh-CN" sz="2400" b="1" dirty="0">
                <a:solidFill>
                  <a:schemeClr val="tx1">
                    <a:lumMod val="75000"/>
                    <a:lumOff val="25000"/>
                  </a:schemeClr>
                </a:solidFill>
                <a:latin typeface="Calibri" panose="020F0502020204030204" pitchFamily="34" charset="0"/>
              </a:rPr>
              <a:t>تمكين العاملين من التصرف
الاهتمام بالعلاقات الإنسانية</a:t>
            </a:r>
            <a:endParaRPr lang="zh-CN" altLang="en-US" sz="2400" b="1" dirty="0">
              <a:solidFill>
                <a:schemeClr val="tx1">
                  <a:lumMod val="75000"/>
                  <a:lumOff val="25000"/>
                </a:schemeClr>
              </a:solidFill>
              <a:latin typeface="Calibri" panose="020F0502020204030204" pitchFamily="34" charset="0"/>
            </a:endParaRPr>
          </a:p>
        </p:txBody>
      </p:sp>
      <p:sp>
        <p:nvSpPr>
          <p:cNvPr id="1048642" name="文本框 32"/>
          <p:cNvSpPr txBox="1"/>
          <p:nvPr/>
        </p:nvSpPr>
        <p:spPr>
          <a:xfrm>
            <a:off x="9027281" y="2603373"/>
            <a:ext cx="2398875" cy="830997"/>
          </a:xfrm>
          <a:prstGeom prst="rect">
            <a:avLst/>
          </a:prstGeom>
          <a:noFill/>
        </p:spPr>
        <p:txBody>
          <a:bodyPr wrap="square" rtlCol="0">
            <a:spAutoFit/>
            <a:scene3d>
              <a:camera prst="orthographicFront"/>
              <a:lightRig rig="threePt" dir="t"/>
            </a:scene3d>
            <a:sp3d contourW="12700"/>
          </a:bodyPr>
          <a:lstStyle/>
          <a:p>
            <a:pPr algn="ctr" rtl="1"/>
            <a:r>
              <a:rPr lang="" altLang="zh-CN" sz="2400" b="1" dirty="0">
                <a:solidFill>
                  <a:schemeClr val="tx1">
                    <a:lumMod val="75000"/>
                    <a:lumOff val="25000"/>
                  </a:schemeClr>
                </a:solidFill>
                <a:latin typeface="Calibri" panose="020F0502020204030204" pitchFamily="34" charset="0"/>
              </a:rPr>
              <a:t>المبادرة والابتكار
التشجيع و التحفيز</a:t>
            </a:r>
            <a:endParaRPr lang="zh-CN" altLang="en-US" sz="2400" b="1" dirty="0">
              <a:solidFill>
                <a:schemeClr val="tx1">
                  <a:lumMod val="75000"/>
                  <a:lumOff val="25000"/>
                </a:schemeClr>
              </a:solidFill>
              <a:latin typeface="Calibri" panose="020F0502020204030204" pitchFamily="34" charset="0"/>
            </a:endParaRPr>
          </a:p>
        </p:txBody>
      </p:sp>
      <p:sp>
        <p:nvSpPr>
          <p:cNvPr id="1048644" name="文本框 35"/>
          <p:cNvSpPr txBox="1"/>
          <p:nvPr/>
        </p:nvSpPr>
        <p:spPr>
          <a:xfrm>
            <a:off x="8620126" y="4396571"/>
            <a:ext cx="2734874" cy="1231965"/>
          </a:xfrm>
          <a:prstGeom prst="rect">
            <a:avLst/>
          </a:prstGeom>
          <a:noFill/>
        </p:spPr>
        <p:txBody>
          <a:bodyPr wrap="square" rtlCol="0">
            <a:spAutoFit/>
            <a:scene3d>
              <a:camera prst="orthographicFront"/>
              <a:lightRig rig="threePt" dir="t"/>
            </a:scene3d>
            <a:sp3d contourW="12700"/>
          </a:bodyPr>
          <a:lstStyle/>
          <a:p>
            <a:pPr algn="ctr"/>
            <a:r>
              <a:rPr lang="" altLang="zh-CN" sz="2400" b="1" dirty="0">
                <a:solidFill>
                  <a:schemeClr val="tx1">
                    <a:lumMod val="75000"/>
                    <a:lumOff val="25000"/>
                  </a:schemeClr>
                </a:solidFill>
                <a:latin typeface="Calibri" panose="020F0502020204030204" pitchFamily="34" charset="0"/>
              </a:rPr>
              <a:t>التكامل بين الافراد  
التفاعل الاجتماعي و إبداء الرأي</a:t>
            </a:r>
            <a:endParaRPr lang="zh-CN" altLang="en-US" sz="2400" b="1" dirty="0">
              <a:solidFill>
                <a:schemeClr val="tx1">
                  <a:lumMod val="75000"/>
                  <a:lumOff val="25000"/>
                </a:schemeClr>
              </a:solidFill>
              <a:latin typeface="Calibri" panose="020F0502020204030204" pitchFamily="34" charset="0"/>
            </a:endParaRPr>
          </a:p>
        </p:txBody>
      </p:sp>
      <p:sp>
        <p:nvSpPr>
          <p:cNvPr id="3" name="矩形 24">
            <a:extLst>
              <a:ext uri="{FF2B5EF4-FFF2-40B4-BE49-F238E27FC236}">
                <a16:creationId xmlns:a16="http://schemas.microsoft.com/office/drawing/2014/main" id="{504CC92E-C4AD-D10C-7FDA-FECD23038E6C}"/>
              </a:ext>
            </a:extLst>
          </p:cNvPr>
          <p:cNvSpPr/>
          <p:nvPr/>
        </p:nvSpPr>
        <p:spPr>
          <a:xfrm rot="16200000">
            <a:off x="5994794" y="-514175"/>
            <a:ext cx="372845" cy="2377510"/>
          </a:xfrm>
          <a:prstGeom prst="rect">
            <a:avLst/>
          </a:prstGeom>
          <a:solidFill>
            <a:srgbClr val="296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48617"/>
                                        </p:tgtEl>
                                        <p:attrNameLst>
                                          <p:attrName>style.visibility</p:attrName>
                                        </p:attrNameLst>
                                      </p:cBhvr>
                                      <p:to>
                                        <p:strVal val="visible"/>
                                      </p:to>
                                    </p:set>
                                    <p:anim calcmode="lin" valueType="num">
                                      <p:cBhvr>
                                        <p:cTn id="7" dur="1000" fill="hold"/>
                                        <p:tgtEl>
                                          <p:spTgt spid="1048617"/>
                                        </p:tgtEl>
                                        <p:attrNameLst>
                                          <p:attrName>ppt_w</p:attrName>
                                        </p:attrNameLst>
                                      </p:cBhvr>
                                      <p:tavLst>
                                        <p:tav tm="0">
                                          <p:val>
                                            <p:strVal val="#ppt_w+.3"/>
                                          </p:val>
                                        </p:tav>
                                        <p:tav tm="100000">
                                          <p:val>
                                            <p:strVal val="#ppt_w"/>
                                          </p:val>
                                        </p:tav>
                                      </p:tavLst>
                                    </p:anim>
                                    <p:anim calcmode="lin" valueType="num">
                                      <p:cBhvr>
                                        <p:cTn id="8" dur="1000" fill="hold"/>
                                        <p:tgtEl>
                                          <p:spTgt spid="1048617"/>
                                        </p:tgtEl>
                                        <p:attrNameLst>
                                          <p:attrName>ppt_h</p:attrName>
                                        </p:attrNameLst>
                                      </p:cBhvr>
                                      <p:tavLst>
                                        <p:tav tm="0">
                                          <p:val>
                                            <p:strVal val="#ppt_h"/>
                                          </p:val>
                                        </p:tav>
                                        <p:tav tm="100000">
                                          <p:val>
                                            <p:strVal val="#ppt_h"/>
                                          </p:val>
                                        </p:tav>
                                      </p:tavLst>
                                    </p:anim>
                                    <p:animEffect transition="in" filter="fade">
                                      <p:cBhvr>
                                        <p:cTn id="9" dur="1000"/>
                                        <p:tgtEl>
                                          <p:spTgt spid="1048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المقدمة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karimamrouni23@gmail.com</cp:lastModifiedBy>
  <cp:revision>12</cp:revision>
  <dcterms:created xsi:type="dcterms:W3CDTF">2018-09-03T02:19:38Z</dcterms:created>
  <dcterms:modified xsi:type="dcterms:W3CDTF">2024-11-10T20:35:41Z</dcterms:modified>
</cp:coreProperties>
</file>