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0" d="100"/>
          <a:sy n="90" d="100"/>
        </p:scale>
        <p:origin x="4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_rels/data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image" Target="../media/image13.png" /><Relationship Id="rId4" Type="http://schemas.openxmlformats.org/officeDocument/2006/relationships/image" Target="../media/image16.png" /></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image" Target="../media/image13.png" /><Relationship Id="rId4" Type="http://schemas.openxmlformats.org/officeDocument/2006/relationships/image" Target="../media/image16.pn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D46C6-1703-41A4-9B86-EDDD9B07AC1E}"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fr-FR"/>
        </a:p>
      </dgm:t>
    </dgm:pt>
    <dgm:pt modelId="{D2F15FDD-2D97-418B-A3EB-4F23AFCF8058}">
      <dgm:prSet phldrT="[Texte]" custT="1"/>
      <dgm:spPr/>
      <dgm:t>
        <a:bodyPr/>
        <a:lstStyle/>
        <a:p>
          <a:r>
            <a:rPr lang="ar-SA" sz="3200" b="1" dirty="0"/>
            <a:t>لقيادة فن </a:t>
          </a:r>
          <a:endParaRPr lang="fr-FR" sz="3200" b="1" dirty="0"/>
        </a:p>
      </dgm:t>
    </dgm:pt>
    <dgm:pt modelId="{6BB2B489-C796-4FDE-800F-6C64F6E2FB7D}" type="parTrans" cxnId="{3F99457A-FCF0-47F5-A5A5-18F5ADA32C24}">
      <dgm:prSet/>
      <dgm:spPr/>
      <dgm:t>
        <a:bodyPr/>
        <a:lstStyle/>
        <a:p>
          <a:endParaRPr lang="fr-FR" sz="2000" b="1"/>
        </a:p>
      </dgm:t>
    </dgm:pt>
    <dgm:pt modelId="{0DD09CF1-C458-4F15-B39D-641FDD238135}" type="sibTrans" cxnId="{3F99457A-FCF0-47F5-A5A5-18F5ADA32C24}">
      <dgm:prSet/>
      <dgm:spPr/>
      <dgm:t>
        <a:bodyPr/>
        <a:lstStyle/>
        <a:p>
          <a:endParaRPr lang="fr-FR" sz="2000" b="1"/>
        </a:p>
      </dgm:t>
    </dgm:pt>
    <dgm:pt modelId="{0D67281B-145A-429E-B2D9-492891F7A36F}">
      <dgm:prSet phldrT="[Texte]" custT="1"/>
      <dgm:spPr/>
      <dgm:t>
        <a:bodyPr/>
        <a:lstStyle/>
        <a:p>
          <a:pPr algn="ctr" rtl="1"/>
          <a:r>
            <a:rPr lang="ar-SA" sz="1600" b="1" dirty="0"/>
            <a:t>وإن الفن يحتاج إلى براعة ومهارة وإتقان لكي يخرج بنتيجة وغاية لا أن يفشل، وهذا يقودنا إلى الحديث عن الشخص الذي يمتلك هذه المهارات والمواهب ألا وهو القائد</a:t>
          </a:r>
          <a:endParaRPr lang="fr-FR" sz="1600" b="1" dirty="0"/>
        </a:p>
      </dgm:t>
    </dgm:pt>
    <dgm:pt modelId="{7E0F82E7-E19B-4889-BD39-BF921A9D4701}" type="parTrans" cxnId="{64DE93C0-A730-4230-A59C-5B4D2EF51AD0}">
      <dgm:prSet/>
      <dgm:spPr/>
      <dgm:t>
        <a:bodyPr/>
        <a:lstStyle/>
        <a:p>
          <a:endParaRPr lang="fr-FR" sz="2000" b="1"/>
        </a:p>
      </dgm:t>
    </dgm:pt>
    <dgm:pt modelId="{35768C40-529B-4531-A88F-B93AB890CAEF}" type="sibTrans" cxnId="{64DE93C0-A730-4230-A59C-5B4D2EF51AD0}">
      <dgm:prSet/>
      <dgm:spPr/>
      <dgm:t>
        <a:bodyPr/>
        <a:lstStyle/>
        <a:p>
          <a:endParaRPr lang="fr-FR" sz="2000" b="1"/>
        </a:p>
      </dgm:t>
    </dgm:pt>
    <dgm:pt modelId="{1A70EB82-210B-456B-9262-5C5BE82BC312}">
      <dgm:prSet phldrT="[Texte]" custT="1"/>
      <dgm:spPr/>
      <dgm:t>
        <a:bodyPr/>
        <a:lstStyle/>
        <a:p>
          <a:r>
            <a:rPr lang="ar-DZ" sz="3200" b="1" dirty="0"/>
            <a:t>التأثير</a:t>
          </a:r>
          <a:endParaRPr lang="fr-FR" sz="3200" b="1" dirty="0"/>
        </a:p>
      </dgm:t>
    </dgm:pt>
    <dgm:pt modelId="{D8D120AB-3C50-4D2A-A3EB-82DF2E4D3346}" type="parTrans" cxnId="{D6DA7D53-6261-49AD-97BE-7923F710CD93}">
      <dgm:prSet/>
      <dgm:spPr/>
      <dgm:t>
        <a:bodyPr/>
        <a:lstStyle/>
        <a:p>
          <a:endParaRPr lang="fr-FR" sz="2000" b="1"/>
        </a:p>
      </dgm:t>
    </dgm:pt>
    <dgm:pt modelId="{F666269D-0E80-4586-B59B-331CEA651B56}" type="sibTrans" cxnId="{D6DA7D53-6261-49AD-97BE-7923F710CD93}">
      <dgm:prSet/>
      <dgm:spPr/>
      <dgm:t>
        <a:bodyPr/>
        <a:lstStyle/>
        <a:p>
          <a:endParaRPr lang="fr-FR" sz="2000" b="1"/>
        </a:p>
      </dgm:t>
    </dgm:pt>
    <dgm:pt modelId="{9E89316C-3255-4C3A-9B79-F1D4CBFD710D}">
      <dgm:prSet phldrT="[Texte]" custT="1"/>
      <dgm:spPr/>
      <dgm:t>
        <a:bodyPr/>
        <a:lstStyle/>
        <a:p>
          <a:pPr algn="ctr" rtl="1"/>
          <a:r>
            <a:rPr lang="ar-SA" sz="1600" b="1" dirty="0"/>
            <a:t>يتمثل هذا العنصر بالكيفية التي يتبعها القائد لترك الأثر الإيجابي في نفوس مرؤوسيه لتحفيزهم وتشجيعهم على تحقيق الأهداف المرجوة، حيث تعتبر شخصية القائد وقدراته العامل المؤثر الأول في المرؤوسين</a:t>
          </a:r>
          <a:r>
            <a:rPr lang="fr-FR" sz="1600" b="1" dirty="0"/>
            <a:t>.</a:t>
          </a:r>
        </a:p>
      </dgm:t>
    </dgm:pt>
    <dgm:pt modelId="{BEA0E823-6993-408D-A453-C84C0C403D12}" type="parTrans" cxnId="{D6BD8852-70E2-4D2D-BC64-96E217E47EE1}">
      <dgm:prSet/>
      <dgm:spPr/>
      <dgm:t>
        <a:bodyPr/>
        <a:lstStyle/>
        <a:p>
          <a:endParaRPr lang="fr-FR" sz="2000" b="1"/>
        </a:p>
      </dgm:t>
    </dgm:pt>
    <dgm:pt modelId="{D2E9365F-89D9-4573-A878-708B6877626E}" type="sibTrans" cxnId="{D6BD8852-70E2-4D2D-BC64-96E217E47EE1}">
      <dgm:prSet/>
      <dgm:spPr/>
      <dgm:t>
        <a:bodyPr/>
        <a:lstStyle/>
        <a:p>
          <a:endParaRPr lang="fr-FR" sz="2000" b="1"/>
        </a:p>
      </dgm:t>
    </dgm:pt>
    <dgm:pt modelId="{88667CEA-ADAD-48A6-992D-9C02560EEE5E}">
      <dgm:prSet phldrT="[Texte]" custT="1"/>
      <dgm:spPr/>
      <dgm:t>
        <a:bodyPr/>
        <a:lstStyle/>
        <a:p>
          <a:r>
            <a:rPr lang="ar-DZ" sz="3200" b="1" dirty="0"/>
            <a:t>ا</a:t>
          </a:r>
          <a:r>
            <a:rPr lang="ar-SA" sz="3200" b="1" dirty="0"/>
            <a:t>لمرؤوسين </a:t>
          </a:r>
          <a:endParaRPr lang="fr-FR" sz="3200" b="1" dirty="0"/>
        </a:p>
      </dgm:t>
    </dgm:pt>
    <dgm:pt modelId="{A6BDA40F-1862-4534-A122-B8416DAE5812}" type="parTrans" cxnId="{1C0BF718-3A6F-41C1-9820-092426EF196C}">
      <dgm:prSet/>
      <dgm:spPr/>
      <dgm:t>
        <a:bodyPr/>
        <a:lstStyle/>
        <a:p>
          <a:endParaRPr lang="fr-FR" sz="2000" b="1"/>
        </a:p>
      </dgm:t>
    </dgm:pt>
    <dgm:pt modelId="{43F362A1-0837-4A37-9357-51F7CB9CEBE8}" type="sibTrans" cxnId="{1C0BF718-3A6F-41C1-9820-092426EF196C}">
      <dgm:prSet/>
      <dgm:spPr/>
      <dgm:t>
        <a:bodyPr/>
        <a:lstStyle/>
        <a:p>
          <a:endParaRPr lang="fr-FR" sz="2000" b="1"/>
        </a:p>
      </dgm:t>
    </dgm:pt>
    <dgm:pt modelId="{F280271A-DC07-4EF9-80C2-D56A9C651B33}">
      <dgm:prSet phldrT="[Texte]" custT="1"/>
      <dgm:spPr/>
      <dgm:t>
        <a:bodyPr/>
        <a:lstStyle/>
        <a:p>
          <a:pPr algn="ctr" rtl="1"/>
          <a:r>
            <a:rPr lang="ar-SA" sz="1600" b="1" dirty="0"/>
            <a:t>يعتبر الأفراد عنصرا مهما في القيادة كونهم هم اليد المنفذة للأهداف المنشودة، </a:t>
          </a:r>
          <a:r>
            <a:rPr lang="ar-SA" sz="1600" b="1" dirty="0" err="1"/>
            <a:t>فبدونهم</a:t>
          </a:r>
          <a:r>
            <a:rPr lang="ar-SA" sz="1600" b="1" dirty="0"/>
            <a:t> تكون إحدى حلقات سلسلة القيادة مفقودة وناقصة لأن أهم عناصر القيادة هي</a:t>
          </a:r>
          <a:r>
            <a:rPr lang="ar-DZ" sz="1600" b="1" dirty="0"/>
            <a:t> الرئيس و المرؤوس</a:t>
          </a:r>
          <a:endParaRPr lang="fr-FR" sz="1600" b="1" dirty="0"/>
        </a:p>
      </dgm:t>
    </dgm:pt>
    <dgm:pt modelId="{BB40982B-B78B-4A1C-A923-56EDBFD18CAF}" type="parTrans" cxnId="{C1C84C3A-72A2-4B69-958D-09C67950F6B4}">
      <dgm:prSet/>
      <dgm:spPr/>
      <dgm:t>
        <a:bodyPr/>
        <a:lstStyle/>
        <a:p>
          <a:endParaRPr lang="fr-FR" sz="2000" b="1"/>
        </a:p>
      </dgm:t>
    </dgm:pt>
    <dgm:pt modelId="{1EA5AE19-D908-434F-ACF7-FE894BB30A3F}" type="sibTrans" cxnId="{C1C84C3A-72A2-4B69-958D-09C67950F6B4}">
      <dgm:prSet/>
      <dgm:spPr/>
      <dgm:t>
        <a:bodyPr/>
        <a:lstStyle/>
        <a:p>
          <a:endParaRPr lang="fr-FR" sz="2000" b="1"/>
        </a:p>
      </dgm:t>
    </dgm:pt>
    <dgm:pt modelId="{AEB2DD29-9E0E-45A8-81CA-291AE23571D1}">
      <dgm:prSet phldrT="[Texte]" custT="1"/>
      <dgm:spPr/>
      <dgm:t>
        <a:bodyPr/>
        <a:lstStyle/>
        <a:p>
          <a:r>
            <a:rPr lang="ar-SA" sz="3200" b="1" dirty="0"/>
            <a:t>الأهداف</a:t>
          </a:r>
          <a:endParaRPr lang="fr-FR" sz="3200" b="1" dirty="0"/>
        </a:p>
      </dgm:t>
    </dgm:pt>
    <dgm:pt modelId="{4CAE703C-81B9-4369-885A-5BAA0A9C58E8}" type="parTrans" cxnId="{95113E45-EA1B-4F19-9BFB-8AE0B381A1AC}">
      <dgm:prSet/>
      <dgm:spPr/>
      <dgm:t>
        <a:bodyPr/>
        <a:lstStyle/>
        <a:p>
          <a:endParaRPr lang="fr-FR" sz="2000" b="1"/>
        </a:p>
      </dgm:t>
    </dgm:pt>
    <dgm:pt modelId="{C518ACAA-929F-4DC6-A007-C99C34ACA1A6}" type="sibTrans" cxnId="{95113E45-EA1B-4F19-9BFB-8AE0B381A1AC}">
      <dgm:prSet/>
      <dgm:spPr/>
      <dgm:t>
        <a:bodyPr/>
        <a:lstStyle/>
        <a:p>
          <a:endParaRPr lang="fr-FR" sz="2000" b="1"/>
        </a:p>
      </dgm:t>
    </dgm:pt>
    <dgm:pt modelId="{ABBD197D-7C7E-480B-9FBE-DD13CEA63945}">
      <dgm:prSet custT="1"/>
      <dgm:spPr/>
      <dgm:t>
        <a:bodyPr/>
        <a:lstStyle/>
        <a:p>
          <a:pPr algn="ctr" rtl="1"/>
          <a:r>
            <a:rPr lang="ar-SA" sz="1600" b="1" dirty="0"/>
            <a:t>تعتبر الأهداف المرجو تحقيقها السبب الرئيسي لوجود القيادة، فكل مهمة لها غاية وهدف تسعى إلى تحقيقه، وعملية تحقيق هذا الهدف تتم من خلال ممارسة القيادة من قبل القائد، حيث تعد بمثابة نقطة اهتمام القائد في تسيير جهود الأفراد وتسخيرها نحو هذه الأهداف</a:t>
          </a:r>
          <a:endParaRPr lang="fr-FR" sz="1600" b="1" dirty="0"/>
        </a:p>
      </dgm:t>
    </dgm:pt>
    <dgm:pt modelId="{8CAF6D21-EBA9-4068-9842-AE2DDC57A78B}" type="parTrans" cxnId="{BF9A99F2-80CB-4564-B9BC-86465596E545}">
      <dgm:prSet/>
      <dgm:spPr/>
      <dgm:t>
        <a:bodyPr/>
        <a:lstStyle/>
        <a:p>
          <a:endParaRPr lang="fr-FR" sz="2000" b="1"/>
        </a:p>
      </dgm:t>
    </dgm:pt>
    <dgm:pt modelId="{046E48DD-5E92-4A1C-B711-531347EA43BE}" type="sibTrans" cxnId="{BF9A99F2-80CB-4564-B9BC-86465596E545}">
      <dgm:prSet/>
      <dgm:spPr/>
      <dgm:t>
        <a:bodyPr/>
        <a:lstStyle/>
        <a:p>
          <a:endParaRPr lang="fr-FR" sz="2000" b="1"/>
        </a:p>
      </dgm:t>
    </dgm:pt>
    <dgm:pt modelId="{601E786C-8628-4296-B667-F5672CE98E8C}">
      <dgm:prSet custT="1"/>
      <dgm:spPr/>
      <dgm:t>
        <a:bodyPr/>
        <a:lstStyle/>
        <a:p>
          <a:r>
            <a:rPr lang="ar-SA" sz="3200" b="1" dirty="0"/>
            <a:t>الأنشطة والعمليات </a:t>
          </a:r>
          <a:endParaRPr lang="fr-FR" sz="3200" b="1" dirty="0"/>
        </a:p>
      </dgm:t>
    </dgm:pt>
    <dgm:pt modelId="{5CF4FCAD-DACB-424C-9581-64F4C50788AE}" type="parTrans" cxnId="{220D9AB2-9BDF-41CA-AED8-601ED3742C44}">
      <dgm:prSet/>
      <dgm:spPr/>
      <dgm:t>
        <a:bodyPr/>
        <a:lstStyle/>
        <a:p>
          <a:endParaRPr lang="fr-FR" sz="2000" b="1"/>
        </a:p>
      </dgm:t>
    </dgm:pt>
    <dgm:pt modelId="{E5FE5F2A-3EE5-4F6D-A894-7CC829F5F3C6}" type="sibTrans" cxnId="{220D9AB2-9BDF-41CA-AED8-601ED3742C44}">
      <dgm:prSet/>
      <dgm:spPr/>
      <dgm:t>
        <a:bodyPr/>
        <a:lstStyle/>
        <a:p>
          <a:endParaRPr lang="fr-FR" sz="2000" b="1"/>
        </a:p>
      </dgm:t>
    </dgm:pt>
    <dgm:pt modelId="{150F444E-6479-479A-B30B-C2818B7C4A15}">
      <dgm:prSet custT="1"/>
      <dgm:spPr/>
      <dgm:t>
        <a:bodyPr/>
        <a:lstStyle/>
        <a:p>
          <a:pPr algn="ctr" rtl="1"/>
          <a:r>
            <a:rPr lang="ar-SA" sz="1600" b="1"/>
            <a:t>وهي كل ما يتم ممارسته وإنجازه من أعمال وأنشطة لغايات الوصول إلى إدخال الأهداف التي تسعى إليها القيادة - حيز التنفيذ</a:t>
          </a:r>
          <a:endParaRPr lang="fr-FR" sz="1600" b="1"/>
        </a:p>
      </dgm:t>
    </dgm:pt>
    <dgm:pt modelId="{54CA095A-A0FC-4FAF-86B0-96413C633AF8}" type="parTrans" cxnId="{A1ECF542-FC92-4B5B-B962-4E6B9406980C}">
      <dgm:prSet/>
      <dgm:spPr/>
      <dgm:t>
        <a:bodyPr/>
        <a:lstStyle/>
        <a:p>
          <a:endParaRPr lang="fr-FR" sz="2000" b="1"/>
        </a:p>
      </dgm:t>
    </dgm:pt>
    <dgm:pt modelId="{22FCE621-38B3-4A7E-A5C8-21A20129CFEC}" type="sibTrans" cxnId="{A1ECF542-FC92-4B5B-B962-4E6B9406980C}">
      <dgm:prSet/>
      <dgm:spPr/>
      <dgm:t>
        <a:bodyPr/>
        <a:lstStyle/>
        <a:p>
          <a:endParaRPr lang="fr-FR" sz="2000" b="1"/>
        </a:p>
      </dgm:t>
    </dgm:pt>
    <dgm:pt modelId="{3852C00D-8D5F-422C-8DA8-562D6065F28E}">
      <dgm:prSet custT="1"/>
      <dgm:spPr/>
      <dgm:t>
        <a:bodyPr/>
        <a:lstStyle/>
        <a:p>
          <a:r>
            <a:rPr lang="ar-DZ" sz="3200" b="1" dirty="0"/>
            <a:t>القائد</a:t>
          </a:r>
          <a:endParaRPr lang="fr-FR" sz="3200" b="1" dirty="0"/>
        </a:p>
      </dgm:t>
    </dgm:pt>
    <dgm:pt modelId="{A831669B-C4C8-43F0-B48F-FB9A241743EA}" type="parTrans" cxnId="{A7CF5455-3EA7-4B37-B27D-DCA2713C1C3A}">
      <dgm:prSet/>
      <dgm:spPr/>
      <dgm:t>
        <a:bodyPr/>
        <a:lstStyle/>
        <a:p>
          <a:endParaRPr lang="fr-FR" sz="2000" b="1"/>
        </a:p>
      </dgm:t>
    </dgm:pt>
    <dgm:pt modelId="{FFFAE4E8-97AB-4192-AB4B-7D52B9EFCDA3}" type="sibTrans" cxnId="{A7CF5455-3EA7-4B37-B27D-DCA2713C1C3A}">
      <dgm:prSet/>
      <dgm:spPr/>
      <dgm:t>
        <a:bodyPr/>
        <a:lstStyle/>
        <a:p>
          <a:endParaRPr lang="fr-FR" sz="2000" b="1"/>
        </a:p>
      </dgm:t>
    </dgm:pt>
    <dgm:pt modelId="{944A5BA5-2CDF-43CC-B45D-AF5B0AAB8B45}">
      <dgm:prSet custT="1"/>
      <dgm:spPr/>
      <dgm:t>
        <a:bodyPr/>
        <a:lstStyle/>
        <a:p>
          <a:pPr algn="ctr" rtl="1"/>
          <a:r>
            <a:rPr lang="ar-SA" sz="1600" b="1"/>
            <a:t>وهو العنصر الهام الذي لا غنى عنه في سلسلة القيادة، ولابد هنا من الإشارة إلى تعريف من هو القائد من وجهة نظر الخبراء والمختصين في مجال القيادة والإدارة</a:t>
          </a:r>
          <a:r>
            <a:rPr lang="fr-FR" sz="1600" b="1"/>
            <a:t>.</a:t>
          </a:r>
        </a:p>
      </dgm:t>
    </dgm:pt>
    <dgm:pt modelId="{A9ADF44D-A373-4482-8E10-8EEEC00A59E9}" type="parTrans" cxnId="{BAD6FFBF-DE28-418C-9CB9-B0D40D09B2DF}">
      <dgm:prSet/>
      <dgm:spPr/>
      <dgm:t>
        <a:bodyPr/>
        <a:lstStyle/>
        <a:p>
          <a:endParaRPr lang="fr-FR" sz="2000" b="1"/>
        </a:p>
      </dgm:t>
    </dgm:pt>
    <dgm:pt modelId="{5299B429-AB55-42FB-8E37-2851372B92A7}" type="sibTrans" cxnId="{BAD6FFBF-DE28-418C-9CB9-B0D40D09B2DF}">
      <dgm:prSet/>
      <dgm:spPr/>
      <dgm:t>
        <a:bodyPr/>
        <a:lstStyle/>
        <a:p>
          <a:endParaRPr lang="fr-FR" sz="2000" b="1"/>
        </a:p>
      </dgm:t>
    </dgm:pt>
    <dgm:pt modelId="{CE995CDE-2EF9-4AAF-A00A-F3834FE9AFAA}" type="pres">
      <dgm:prSet presAssocID="{A32D46C6-1703-41A4-9B86-EDDD9B07AC1E}" presName="Name0" presStyleCnt="0">
        <dgm:presLayoutVars>
          <dgm:dir val="rev"/>
          <dgm:animLvl val="lvl"/>
          <dgm:resizeHandles val="exact"/>
        </dgm:presLayoutVars>
      </dgm:prSet>
      <dgm:spPr/>
    </dgm:pt>
    <dgm:pt modelId="{9B585D02-1216-4223-A55B-AEA11180659B}" type="pres">
      <dgm:prSet presAssocID="{D2F15FDD-2D97-418B-A3EB-4F23AFCF8058}" presName="linNode" presStyleCnt="0"/>
      <dgm:spPr/>
    </dgm:pt>
    <dgm:pt modelId="{7864135E-881A-4DC4-801A-417320F65C04}" type="pres">
      <dgm:prSet presAssocID="{D2F15FDD-2D97-418B-A3EB-4F23AFCF8058}" presName="parentText" presStyleLbl="node1" presStyleIdx="0" presStyleCnt="6">
        <dgm:presLayoutVars>
          <dgm:chMax val="1"/>
          <dgm:bulletEnabled val="1"/>
        </dgm:presLayoutVars>
      </dgm:prSet>
      <dgm:spPr/>
    </dgm:pt>
    <dgm:pt modelId="{8B1D2431-1FCC-47A6-A831-4DB679276A14}" type="pres">
      <dgm:prSet presAssocID="{D2F15FDD-2D97-418B-A3EB-4F23AFCF8058}" presName="descendantText" presStyleLbl="alignAccFollowNode1" presStyleIdx="0" presStyleCnt="6">
        <dgm:presLayoutVars>
          <dgm:bulletEnabled val="1"/>
        </dgm:presLayoutVars>
      </dgm:prSet>
      <dgm:spPr/>
    </dgm:pt>
    <dgm:pt modelId="{3E5D3893-BC1D-492F-906F-7446A723C302}" type="pres">
      <dgm:prSet presAssocID="{0DD09CF1-C458-4F15-B39D-641FDD238135}" presName="sp" presStyleCnt="0"/>
      <dgm:spPr/>
    </dgm:pt>
    <dgm:pt modelId="{5FFE6C8C-DD51-4549-9682-F6491DFA6D60}" type="pres">
      <dgm:prSet presAssocID="{1A70EB82-210B-456B-9262-5C5BE82BC312}" presName="linNode" presStyleCnt="0"/>
      <dgm:spPr/>
    </dgm:pt>
    <dgm:pt modelId="{579A85FA-F455-4544-A418-31F4778BF503}" type="pres">
      <dgm:prSet presAssocID="{1A70EB82-210B-456B-9262-5C5BE82BC312}" presName="parentText" presStyleLbl="node1" presStyleIdx="1" presStyleCnt="6">
        <dgm:presLayoutVars>
          <dgm:chMax val="1"/>
          <dgm:bulletEnabled val="1"/>
        </dgm:presLayoutVars>
      </dgm:prSet>
      <dgm:spPr/>
    </dgm:pt>
    <dgm:pt modelId="{B4E2BF78-08FF-44EA-B948-E65F8A43AB9E}" type="pres">
      <dgm:prSet presAssocID="{1A70EB82-210B-456B-9262-5C5BE82BC312}" presName="descendantText" presStyleLbl="alignAccFollowNode1" presStyleIdx="1" presStyleCnt="6">
        <dgm:presLayoutVars>
          <dgm:bulletEnabled val="1"/>
        </dgm:presLayoutVars>
      </dgm:prSet>
      <dgm:spPr/>
    </dgm:pt>
    <dgm:pt modelId="{9CCC93E5-E4B3-4E51-8752-D71846EC7501}" type="pres">
      <dgm:prSet presAssocID="{F666269D-0E80-4586-B59B-331CEA651B56}" presName="sp" presStyleCnt="0"/>
      <dgm:spPr/>
    </dgm:pt>
    <dgm:pt modelId="{7561CEB6-1365-488F-AFD7-BB1F5185977C}" type="pres">
      <dgm:prSet presAssocID="{88667CEA-ADAD-48A6-992D-9C02560EEE5E}" presName="linNode" presStyleCnt="0"/>
      <dgm:spPr/>
    </dgm:pt>
    <dgm:pt modelId="{616947EA-5353-46E7-A3B6-BD1C06CC5547}" type="pres">
      <dgm:prSet presAssocID="{88667CEA-ADAD-48A6-992D-9C02560EEE5E}" presName="parentText" presStyleLbl="node1" presStyleIdx="2" presStyleCnt="6">
        <dgm:presLayoutVars>
          <dgm:chMax val="1"/>
          <dgm:bulletEnabled val="1"/>
        </dgm:presLayoutVars>
      </dgm:prSet>
      <dgm:spPr/>
    </dgm:pt>
    <dgm:pt modelId="{1A865D82-FDCE-4998-A366-4E9E9965301C}" type="pres">
      <dgm:prSet presAssocID="{88667CEA-ADAD-48A6-992D-9C02560EEE5E}" presName="descendantText" presStyleLbl="alignAccFollowNode1" presStyleIdx="2" presStyleCnt="6">
        <dgm:presLayoutVars>
          <dgm:bulletEnabled val="1"/>
        </dgm:presLayoutVars>
      </dgm:prSet>
      <dgm:spPr/>
    </dgm:pt>
    <dgm:pt modelId="{64C588EF-60A3-4E06-8FA7-3FFB71926D7F}" type="pres">
      <dgm:prSet presAssocID="{43F362A1-0837-4A37-9357-51F7CB9CEBE8}" presName="sp" presStyleCnt="0"/>
      <dgm:spPr/>
    </dgm:pt>
    <dgm:pt modelId="{5EB6DAA6-AFD7-480D-B8AF-E79CAABC5FFC}" type="pres">
      <dgm:prSet presAssocID="{AEB2DD29-9E0E-45A8-81CA-291AE23571D1}" presName="linNode" presStyleCnt="0"/>
      <dgm:spPr/>
    </dgm:pt>
    <dgm:pt modelId="{E7CAABCF-A345-4989-BBE8-E1A107C594D1}" type="pres">
      <dgm:prSet presAssocID="{AEB2DD29-9E0E-45A8-81CA-291AE23571D1}" presName="parentText" presStyleLbl="node1" presStyleIdx="3" presStyleCnt="6">
        <dgm:presLayoutVars>
          <dgm:chMax val="1"/>
          <dgm:bulletEnabled val="1"/>
        </dgm:presLayoutVars>
      </dgm:prSet>
      <dgm:spPr/>
    </dgm:pt>
    <dgm:pt modelId="{119B608F-F036-42A6-8141-BE67C4C8AB5C}" type="pres">
      <dgm:prSet presAssocID="{AEB2DD29-9E0E-45A8-81CA-291AE23571D1}" presName="descendantText" presStyleLbl="alignAccFollowNode1" presStyleIdx="3" presStyleCnt="6" custLinFactNeighborY="0">
        <dgm:presLayoutVars>
          <dgm:bulletEnabled val="1"/>
        </dgm:presLayoutVars>
      </dgm:prSet>
      <dgm:spPr/>
    </dgm:pt>
    <dgm:pt modelId="{F90488AB-EEB2-467F-BB2F-D8BF38C7EB85}" type="pres">
      <dgm:prSet presAssocID="{C518ACAA-929F-4DC6-A007-C99C34ACA1A6}" presName="sp" presStyleCnt="0"/>
      <dgm:spPr/>
    </dgm:pt>
    <dgm:pt modelId="{4AD99C93-BF7F-4A74-BDC4-C3AD206E4022}" type="pres">
      <dgm:prSet presAssocID="{601E786C-8628-4296-B667-F5672CE98E8C}" presName="linNode" presStyleCnt="0"/>
      <dgm:spPr/>
    </dgm:pt>
    <dgm:pt modelId="{310CA349-5209-4D49-9E33-97EC3C13637D}" type="pres">
      <dgm:prSet presAssocID="{601E786C-8628-4296-B667-F5672CE98E8C}" presName="parentText" presStyleLbl="node1" presStyleIdx="4" presStyleCnt="6">
        <dgm:presLayoutVars>
          <dgm:chMax val="1"/>
          <dgm:bulletEnabled val="1"/>
        </dgm:presLayoutVars>
      </dgm:prSet>
      <dgm:spPr/>
    </dgm:pt>
    <dgm:pt modelId="{E04CAB79-E868-4770-995C-1294468E06CC}" type="pres">
      <dgm:prSet presAssocID="{601E786C-8628-4296-B667-F5672CE98E8C}" presName="descendantText" presStyleLbl="alignAccFollowNode1" presStyleIdx="4" presStyleCnt="6">
        <dgm:presLayoutVars>
          <dgm:bulletEnabled val="1"/>
        </dgm:presLayoutVars>
      </dgm:prSet>
      <dgm:spPr/>
    </dgm:pt>
    <dgm:pt modelId="{1C5EC547-3FE2-4235-88FB-9744D718E74E}" type="pres">
      <dgm:prSet presAssocID="{E5FE5F2A-3EE5-4F6D-A894-7CC829F5F3C6}" presName="sp" presStyleCnt="0"/>
      <dgm:spPr/>
    </dgm:pt>
    <dgm:pt modelId="{A4A6F554-9AE7-45AB-8AD3-2FBE0E47793D}" type="pres">
      <dgm:prSet presAssocID="{3852C00D-8D5F-422C-8DA8-562D6065F28E}" presName="linNode" presStyleCnt="0"/>
      <dgm:spPr/>
    </dgm:pt>
    <dgm:pt modelId="{CB36F4E5-A976-4669-875F-BEC1FB491951}" type="pres">
      <dgm:prSet presAssocID="{3852C00D-8D5F-422C-8DA8-562D6065F28E}" presName="parentText" presStyleLbl="node1" presStyleIdx="5" presStyleCnt="6">
        <dgm:presLayoutVars>
          <dgm:chMax val="1"/>
          <dgm:bulletEnabled val="1"/>
        </dgm:presLayoutVars>
      </dgm:prSet>
      <dgm:spPr/>
    </dgm:pt>
    <dgm:pt modelId="{EA783E2B-F8D8-41E8-9699-DD0C6C925300}" type="pres">
      <dgm:prSet presAssocID="{3852C00D-8D5F-422C-8DA8-562D6065F28E}" presName="descendantText" presStyleLbl="alignAccFollowNode1" presStyleIdx="5" presStyleCnt="6" custLinFactNeighborX="0">
        <dgm:presLayoutVars>
          <dgm:bulletEnabled val="1"/>
        </dgm:presLayoutVars>
      </dgm:prSet>
      <dgm:spPr/>
    </dgm:pt>
  </dgm:ptLst>
  <dgm:cxnLst>
    <dgm:cxn modelId="{4D06D60A-880F-4C62-A051-D524F9067DBF}" type="presOf" srcId="{A32D46C6-1703-41A4-9B86-EDDD9B07AC1E}" destId="{CE995CDE-2EF9-4AAF-A00A-F3834FE9AFAA}" srcOrd="0" destOrd="0" presId="urn:microsoft.com/office/officeart/2005/8/layout/vList5"/>
    <dgm:cxn modelId="{1C0BF718-3A6F-41C1-9820-092426EF196C}" srcId="{A32D46C6-1703-41A4-9B86-EDDD9B07AC1E}" destId="{88667CEA-ADAD-48A6-992D-9C02560EEE5E}" srcOrd="2" destOrd="0" parTransId="{A6BDA40F-1862-4534-A122-B8416DAE5812}" sibTransId="{43F362A1-0837-4A37-9357-51F7CB9CEBE8}"/>
    <dgm:cxn modelId="{C1C84C3A-72A2-4B69-958D-09C67950F6B4}" srcId="{88667CEA-ADAD-48A6-992D-9C02560EEE5E}" destId="{F280271A-DC07-4EF9-80C2-D56A9C651B33}" srcOrd="0" destOrd="0" parTransId="{BB40982B-B78B-4A1C-A923-56EDBFD18CAF}" sibTransId="{1EA5AE19-D908-434F-ACF7-FE894BB30A3F}"/>
    <dgm:cxn modelId="{A1ECF542-FC92-4B5B-B962-4E6B9406980C}" srcId="{601E786C-8628-4296-B667-F5672CE98E8C}" destId="{150F444E-6479-479A-B30B-C2818B7C4A15}" srcOrd="0" destOrd="0" parTransId="{54CA095A-A0FC-4FAF-86B0-96413C633AF8}" sibTransId="{22FCE621-38B3-4A7E-A5C8-21A20129CFEC}"/>
    <dgm:cxn modelId="{F6F6C464-3D80-4193-84A9-E938748E3053}" type="presOf" srcId="{944A5BA5-2CDF-43CC-B45D-AF5B0AAB8B45}" destId="{EA783E2B-F8D8-41E8-9699-DD0C6C925300}" srcOrd="0" destOrd="0" presId="urn:microsoft.com/office/officeart/2005/8/layout/vList5"/>
    <dgm:cxn modelId="{95113E45-EA1B-4F19-9BFB-8AE0B381A1AC}" srcId="{A32D46C6-1703-41A4-9B86-EDDD9B07AC1E}" destId="{AEB2DD29-9E0E-45A8-81CA-291AE23571D1}" srcOrd="3" destOrd="0" parTransId="{4CAE703C-81B9-4369-885A-5BAA0A9C58E8}" sibTransId="{C518ACAA-929F-4DC6-A007-C99C34ACA1A6}"/>
    <dgm:cxn modelId="{7632064F-2080-4DDC-9567-8DDCDB965B93}" type="presOf" srcId="{F280271A-DC07-4EF9-80C2-D56A9C651B33}" destId="{1A865D82-FDCE-4998-A366-4E9E9965301C}" srcOrd="0" destOrd="0" presId="urn:microsoft.com/office/officeart/2005/8/layout/vList5"/>
    <dgm:cxn modelId="{10608D6F-8E31-4325-9DED-7C6E1AA3BAB8}" type="presOf" srcId="{D2F15FDD-2D97-418B-A3EB-4F23AFCF8058}" destId="{7864135E-881A-4DC4-801A-417320F65C04}" srcOrd="0" destOrd="0" presId="urn:microsoft.com/office/officeart/2005/8/layout/vList5"/>
    <dgm:cxn modelId="{D6BD8852-70E2-4D2D-BC64-96E217E47EE1}" srcId="{1A70EB82-210B-456B-9262-5C5BE82BC312}" destId="{9E89316C-3255-4C3A-9B79-F1D4CBFD710D}" srcOrd="0" destOrd="0" parTransId="{BEA0E823-6993-408D-A453-C84C0C403D12}" sibTransId="{D2E9365F-89D9-4573-A878-708B6877626E}"/>
    <dgm:cxn modelId="{D6DA7D53-6261-49AD-97BE-7923F710CD93}" srcId="{A32D46C6-1703-41A4-9B86-EDDD9B07AC1E}" destId="{1A70EB82-210B-456B-9262-5C5BE82BC312}" srcOrd="1" destOrd="0" parTransId="{D8D120AB-3C50-4D2A-A3EB-82DF2E4D3346}" sibTransId="{F666269D-0E80-4586-B59B-331CEA651B56}"/>
    <dgm:cxn modelId="{A7CF5455-3EA7-4B37-B27D-DCA2713C1C3A}" srcId="{A32D46C6-1703-41A4-9B86-EDDD9B07AC1E}" destId="{3852C00D-8D5F-422C-8DA8-562D6065F28E}" srcOrd="5" destOrd="0" parTransId="{A831669B-C4C8-43F0-B48F-FB9A241743EA}" sibTransId="{FFFAE4E8-97AB-4192-AB4B-7D52B9EFCDA3}"/>
    <dgm:cxn modelId="{28858557-EDA7-4A3E-9FAC-7C4737969D3C}" type="presOf" srcId="{ABBD197D-7C7E-480B-9FBE-DD13CEA63945}" destId="{119B608F-F036-42A6-8141-BE67C4C8AB5C}" srcOrd="0" destOrd="0" presId="urn:microsoft.com/office/officeart/2005/8/layout/vList5"/>
    <dgm:cxn modelId="{3F99457A-FCF0-47F5-A5A5-18F5ADA32C24}" srcId="{A32D46C6-1703-41A4-9B86-EDDD9B07AC1E}" destId="{D2F15FDD-2D97-418B-A3EB-4F23AFCF8058}" srcOrd="0" destOrd="0" parTransId="{6BB2B489-C796-4FDE-800F-6C64F6E2FB7D}" sibTransId="{0DD09CF1-C458-4F15-B39D-641FDD238135}"/>
    <dgm:cxn modelId="{2B52FA7B-5D5D-45DE-BE1F-0B0013BD4510}" type="presOf" srcId="{9E89316C-3255-4C3A-9B79-F1D4CBFD710D}" destId="{B4E2BF78-08FF-44EA-B948-E65F8A43AB9E}" srcOrd="0" destOrd="0" presId="urn:microsoft.com/office/officeart/2005/8/layout/vList5"/>
    <dgm:cxn modelId="{0CB87B8B-145A-4013-9D3F-E6E523E178D3}" type="presOf" srcId="{88667CEA-ADAD-48A6-992D-9C02560EEE5E}" destId="{616947EA-5353-46E7-A3B6-BD1C06CC5547}" srcOrd="0" destOrd="0" presId="urn:microsoft.com/office/officeart/2005/8/layout/vList5"/>
    <dgm:cxn modelId="{88FD5E8E-B0D5-48F5-9811-64CC5AF20CC4}" type="presOf" srcId="{601E786C-8628-4296-B667-F5672CE98E8C}" destId="{310CA349-5209-4D49-9E33-97EC3C13637D}" srcOrd="0" destOrd="0" presId="urn:microsoft.com/office/officeart/2005/8/layout/vList5"/>
    <dgm:cxn modelId="{220D9AB2-9BDF-41CA-AED8-601ED3742C44}" srcId="{A32D46C6-1703-41A4-9B86-EDDD9B07AC1E}" destId="{601E786C-8628-4296-B667-F5672CE98E8C}" srcOrd="4" destOrd="0" parTransId="{5CF4FCAD-DACB-424C-9581-64F4C50788AE}" sibTransId="{E5FE5F2A-3EE5-4F6D-A894-7CC829F5F3C6}"/>
    <dgm:cxn modelId="{A133FEB5-92DE-454D-A6E3-CA3D44DBD78A}" type="presOf" srcId="{1A70EB82-210B-456B-9262-5C5BE82BC312}" destId="{579A85FA-F455-4544-A418-31F4778BF503}" srcOrd="0" destOrd="0" presId="urn:microsoft.com/office/officeart/2005/8/layout/vList5"/>
    <dgm:cxn modelId="{BAD6FFBF-DE28-418C-9CB9-B0D40D09B2DF}" srcId="{3852C00D-8D5F-422C-8DA8-562D6065F28E}" destId="{944A5BA5-2CDF-43CC-B45D-AF5B0AAB8B45}" srcOrd="0" destOrd="0" parTransId="{A9ADF44D-A373-4482-8E10-8EEEC00A59E9}" sibTransId="{5299B429-AB55-42FB-8E37-2851372B92A7}"/>
    <dgm:cxn modelId="{64DE93C0-A730-4230-A59C-5B4D2EF51AD0}" srcId="{D2F15FDD-2D97-418B-A3EB-4F23AFCF8058}" destId="{0D67281B-145A-429E-B2D9-492891F7A36F}" srcOrd="0" destOrd="0" parTransId="{7E0F82E7-E19B-4889-BD39-BF921A9D4701}" sibTransId="{35768C40-529B-4531-A88F-B93AB890CAEF}"/>
    <dgm:cxn modelId="{EA84AEC1-BE82-4791-ABFA-61879DC84DE8}" type="presOf" srcId="{150F444E-6479-479A-B30B-C2818B7C4A15}" destId="{E04CAB79-E868-4770-995C-1294468E06CC}" srcOrd="0" destOrd="0" presId="urn:microsoft.com/office/officeart/2005/8/layout/vList5"/>
    <dgm:cxn modelId="{2D85D3D7-C2E3-4EFC-86A9-FDE859CC7A2B}" type="presOf" srcId="{0D67281B-145A-429E-B2D9-492891F7A36F}" destId="{8B1D2431-1FCC-47A6-A831-4DB679276A14}" srcOrd="0" destOrd="0" presId="urn:microsoft.com/office/officeart/2005/8/layout/vList5"/>
    <dgm:cxn modelId="{65EE96F1-C40B-4F06-85DA-9B8B8627AD23}" type="presOf" srcId="{3852C00D-8D5F-422C-8DA8-562D6065F28E}" destId="{CB36F4E5-A976-4669-875F-BEC1FB491951}" srcOrd="0" destOrd="0" presId="urn:microsoft.com/office/officeart/2005/8/layout/vList5"/>
    <dgm:cxn modelId="{BF9A99F2-80CB-4564-B9BC-86465596E545}" srcId="{AEB2DD29-9E0E-45A8-81CA-291AE23571D1}" destId="{ABBD197D-7C7E-480B-9FBE-DD13CEA63945}" srcOrd="0" destOrd="0" parTransId="{8CAF6D21-EBA9-4068-9842-AE2DDC57A78B}" sibTransId="{046E48DD-5E92-4A1C-B711-531347EA43BE}"/>
    <dgm:cxn modelId="{E98676F9-9670-4178-920F-EB3808541AA5}" type="presOf" srcId="{AEB2DD29-9E0E-45A8-81CA-291AE23571D1}" destId="{E7CAABCF-A345-4989-BBE8-E1A107C594D1}" srcOrd="0" destOrd="0" presId="urn:microsoft.com/office/officeart/2005/8/layout/vList5"/>
    <dgm:cxn modelId="{F2E00DDB-878B-462E-8B93-669FCCE8C5DE}" type="presParOf" srcId="{CE995CDE-2EF9-4AAF-A00A-F3834FE9AFAA}" destId="{9B585D02-1216-4223-A55B-AEA11180659B}" srcOrd="0" destOrd="0" presId="urn:microsoft.com/office/officeart/2005/8/layout/vList5"/>
    <dgm:cxn modelId="{FA88FC98-66E9-48E7-ABC6-ED90721C7DF5}" type="presParOf" srcId="{9B585D02-1216-4223-A55B-AEA11180659B}" destId="{7864135E-881A-4DC4-801A-417320F65C04}" srcOrd="0" destOrd="0" presId="urn:microsoft.com/office/officeart/2005/8/layout/vList5"/>
    <dgm:cxn modelId="{E9DC24A9-BAF7-45B6-B37E-A4EB89DE962A}" type="presParOf" srcId="{9B585D02-1216-4223-A55B-AEA11180659B}" destId="{8B1D2431-1FCC-47A6-A831-4DB679276A14}" srcOrd="1" destOrd="0" presId="urn:microsoft.com/office/officeart/2005/8/layout/vList5"/>
    <dgm:cxn modelId="{9F56ACFD-A2F3-4F76-B3BD-36162C5A4420}" type="presParOf" srcId="{CE995CDE-2EF9-4AAF-A00A-F3834FE9AFAA}" destId="{3E5D3893-BC1D-492F-906F-7446A723C302}" srcOrd="1" destOrd="0" presId="urn:microsoft.com/office/officeart/2005/8/layout/vList5"/>
    <dgm:cxn modelId="{D95FD8AD-45CA-47E9-9F2F-B70E538DD5DA}" type="presParOf" srcId="{CE995CDE-2EF9-4AAF-A00A-F3834FE9AFAA}" destId="{5FFE6C8C-DD51-4549-9682-F6491DFA6D60}" srcOrd="2" destOrd="0" presId="urn:microsoft.com/office/officeart/2005/8/layout/vList5"/>
    <dgm:cxn modelId="{144D7CF3-A3A5-4D13-88A8-45FD5AF84C4D}" type="presParOf" srcId="{5FFE6C8C-DD51-4549-9682-F6491DFA6D60}" destId="{579A85FA-F455-4544-A418-31F4778BF503}" srcOrd="0" destOrd="0" presId="urn:microsoft.com/office/officeart/2005/8/layout/vList5"/>
    <dgm:cxn modelId="{55F83CA1-AF52-4E66-901E-769F2416E1BB}" type="presParOf" srcId="{5FFE6C8C-DD51-4549-9682-F6491DFA6D60}" destId="{B4E2BF78-08FF-44EA-B948-E65F8A43AB9E}" srcOrd="1" destOrd="0" presId="urn:microsoft.com/office/officeart/2005/8/layout/vList5"/>
    <dgm:cxn modelId="{47745697-6AD0-4D3B-A94D-C56DB0F693D5}" type="presParOf" srcId="{CE995CDE-2EF9-4AAF-A00A-F3834FE9AFAA}" destId="{9CCC93E5-E4B3-4E51-8752-D71846EC7501}" srcOrd="3" destOrd="0" presId="urn:microsoft.com/office/officeart/2005/8/layout/vList5"/>
    <dgm:cxn modelId="{DE153FE8-F7C6-4C9F-9139-E694001CD554}" type="presParOf" srcId="{CE995CDE-2EF9-4AAF-A00A-F3834FE9AFAA}" destId="{7561CEB6-1365-488F-AFD7-BB1F5185977C}" srcOrd="4" destOrd="0" presId="urn:microsoft.com/office/officeart/2005/8/layout/vList5"/>
    <dgm:cxn modelId="{6E224E1E-9776-4E2C-979D-9E9F0E0789E7}" type="presParOf" srcId="{7561CEB6-1365-488F-AFD7-BB1F5185977C}" destId="{616947EA-5353-46E7-A3B6-BD1C06CC5547}" srcOrd="0" destOrd="0" presId="urn:microsoft.com/office/officeart/2005/8/layout/vList5"/>
    <dgm:cxn modelId="{25F47187-24B9-4C23-9989-797E7B4B66CA}" type="presParOf" srcId="{7561CEB6-1365-488F-AFD7-BB1F5185977C}" destId="{1A865D82-FDCE-4998-A366-4E9E9965301C}" srcOrd="1" destOrd="0" presId="urn:microsoft.com/office/officeart/2005/8/layout/vList5"/>
    <dgm:cxn modelId="{7EF33569-10D1-419E-9F6C-5DB9703AEDF7}" type="presParOf" srcId="{CE995CDE-2EF9-4AAF-A00A-F3834FE9AFAA}" destId="{64C588EF-60A3-4E06-8FA7-3FFB71926D7F}" srcOrd="5" destOrd="0" presId="urn:microsoft.com/office/officeart/2005/8/layout/vList5"/>
    <dgm:cxn modelId="{BE1440A6-0911-4F9D-9698-233FC7E86DAA}" type="presParOf" srcId="{CE995CDE-2EF9-4AAF-A00A-F3834FE9AFAA}" destId="{5EB6DAA6-AFD7-480D-B8AF-E79CAABC5FFC}" srcOrd="6" destOrd="0" presId="urn:microsoft.com/office/officeart/2005/8/layout/vList5"/>
    <dgm:cxn modelId="{A808518B-370E-4A13-AB12-7FD438209196}" type="presParOf" srcId="{5EB6DAA6-AFD7-480D-B8AF-E79CAABC5FFC}" destId="{E7CAABCF-A345-4989-BBE8-E1A107C594D1}" srcOrd="0" destOrd="0" presId="urn:microsoft.com/office/officeart/2005/8/layout/vList5"/>
    <dgm:cxn modelId="{620DF8FA-F7B2-4925-ACCE-2C0DE1337BB5}" type="presParOf" srcId="{5EB6DAA6-AFD7-480D-B8AF-E79CAABC5FFC}" destId="{119B608F-F036-42A6-8141-BE67C4C8AB5C}" srcOrd="1" destOrd="0" presId="urn:microsoft.com/office/officeart/2005/8/layout/vList5"/>
    <dgm:cxn modelId="{C184D682-4CE9-40B4-B55C-41D58FDDA14A}" type="presParOf" srcId="{CE995CDE-2EF9-4AAF-A00A-F3834FE9AFAA}" destId="{F90488AB-EEB2-467F-BB2F-D8BF38C7EB85}" srcOrd="7" destOrd="0" presId="urn:microsoft.com/office/officeart/2005/8/layout/vList5"/>
    <dgm:cxn modelId="{A8EE9DED-DD0E-4F89-862D-FE6B5DE8897F}" type="presParOf" srcId="{CE995CDE-2EF9-4AAF-A00A-F3834FE9AFAA}" destId="{4AD99C93-BF7F-4A74-BDC4-C3AD206E4022}" srcOrd="8" destOrd="0" presId="urn:microsoft.com/office/officeart/2005/8/layout/vList5"/>
    <dgm:cxn modelId="{CA9A5A9B-07A3-48E3-BD58-246B45751663}" type="presParOf" srcId="{4AD99C93-BF7F-4A74-BDC4-C3AD206E4022}" destId="{310CA349-5209-4D49-9E33-97EC3C13637D}" srcOrd="0" destOrd="0" presId="urn:microsoft.com/office/officeart/2005/8/layout/vList5"/>
    <dgm:cxn modelId="{B015B156-744B-466C-8734-C7DAAF9B39EF}" type="presParOf" srcId="{4AD99C93-BF7F-4A74-BDC4-C3AD206E4022}" destId="{E04CAB79-E868-4770-995C-1294468E06CC}" srcOrd="1" destOrd="0" presId="urn:microsoft.com/office/officeart/2005/8/layout/vList5"/>
    <dgm:cxn modelId="{98BAFD11-0333-4E73-9238-9AE89770B771}" type="presParOf" srcId="{CE995CDE-2EF9-4AAF-A00A-F3834FE9AFAA}" destId="{1C5EC547-3FE2-4235-88FB-9744D718E74E}" srcOrd="9" destOrd="0" presId="urn:microsoft.com/office/officeart/2005/8/layout/vList5"/>
    <dgm:cxn modelId="{7A399540-5248-42F3-9E64-F8B86B027323}" type="presParOf" srcId="{CE995CDE-2EF9-4AAF-A00A-F3834FE9AFAA}" destId="{A4A6F554-9AE7-45AB-8AD3-2FBE0E47793D}" srcOrd="10" destOrd="0" presId="urn:microsoft.com/office/officeart/2005/8/layout/vList5"/>
    <dgm:cxn modelId="{8CE850CD-45FB-49F9-97CD-9B388DD4A3FC}" type="presParOf" srcId="{A4A6F554-9AE7-45AB-8AD3-2FBE0E47793D}" destId="{CB36F4E5-A976-4669-875F-BEC1FB491951}" srcOrd="0" destOrd="0" presId="urn:microsoft.com/office/officeart/2005/8/layout/vList5"/>
    <dgm:cxn modelId="{0A11AC4A-3CCA-4496-A1B8-0066B39B31BF}" type="presParOf" srcId="{A4A6F554-9AE7-45AB-8AD3-2FBE0E47793D}" destId="{EA783E2B-F8D8-41E8-9699-DD0C6C92530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82ED6-57EE-4578-8170-5FFDAB4E5912}" type="doc">
      <dgm:prSet loTypeId="urn:microsoft.com/office/officeart/2008/layout/VerticalCurvedList" loCatId="list" qsTypeId="urn:microsoft.com/office/officeart/2005/8/quickstyle/3d1" qsCatId="3D" csTypeId="urn:microsoft.com/office/officeart/2005/8/colors/accent2_4" csCatId="accent2" phldr="1"/>
      <dgm:spPr/>
      <dgm:t>
        <a:bodyPr/>
        <a:lstStyle/>
        <a:p>
          <a:endParaRPr lang="fr-FR"/>
        </a:p>
      </dgm:t>
    </dgm:pt>
    <dgm:pt modelId="{8B567A96-2755-4E7F-9720-192BF43787E6}">
      <dgm:prSet phldrT="[Texte]"/>
      <dgm:spPr/>
      <dgm:t>
        <a:bodyPr/>
        <a:lstStyle/>
        <a:p>
          <a:r>
            <a:rPr lang="ar-DZ" b="1" dirty="0"/>
            <a:t>المشروع عبارة عن مبادرة أي فكرة جديدة قابلة للتطبيق</a:t>
          </a:r>
          <a:endParaRPr lang="fr-FR" b="1" dirty="0"/>
        </a:p>
      </dgm:t>
    </dgm:pt>
    <dgm:pt modelId="{25D60543-427D-4F81-8C09-3BC3000ACE5F}" type="parTrans" cxnId="{7635F2B6-926A-402D-B9F1-664186AE696F}">
      <dgm:prSet/>
      <dgm:spPr/>
      <dgm:t>
        <a:bodyPr/>
        <a:lstStyle/>
        <a:p>
          <a:endParaRPr lang="fr-FR" b="1"/>
        </a:p>
      </dgm:t>
    </dgm:pt>
    <dgm:pt modelId="{706DB838-3992-4391-A78E-56EC3910B885}" type="sibTrans" cxnId="{7635F2B6-926A-402D-B9F1-664186AE696F}">
      <dgm:prSet/>
      <dgm:spPr/>
      <dgm:t>
        <a:bodyPr/>
        <a:lstStyle/>
        <a:p>
          <a:endParaRPr lang="fr-FR" b="1"/>
        </a:p>
      </dgm:t>
    </dgm:pt>
    <dgm:pt modelId="{FF9537E0-0AED-47C4-A0A8-9AA59AC62788}">
      <dgm:prSet phldrT="[Texte]"/>
      <dgm:spPr/>
      <dgm:t>
        <a:bodyPr/>
        <a:lstStyle/>
        <a:p>
          <a:r>
            <a:rPr lang="ar-DZ" b="1" dirty="0"/>
            <a:t>المشروع له أهداف محددة</a:t>
          </a:r>
          <a:endParaRPr lang="fr-FR" b="1" dirty="0"/>
        </a:p>
      </dgm:t>
    </dgm:pt>
    <dgm:pt modelId="{7AF4E7A2-1F19-4A11-BE01-1F5ED94DFB90}" type="parTrans" cxnId="{161C7208-B6FC-465F-AF67-53CCFFB7F8D4}">
      <dgm:prSet/>
      <dgm:spPr/>
      <dgm:t>
        <a:bodyPr/>
        <a:lstStyle/>
        <a:p>
          <a:endParaRPr lang="fr-FR" b="1"/>
        </a:p>
      </dgm:t>
    </dgm:pt>
    <dgm:pt modelId="{49EF2AFF-1AA0-469D-8A4F-62B016CDEB92}" type="sibTrans" cxnId="{161C7208-B6FC-465F-AF67-53CCFFB7F8D4}">
      <dgm:prSet/>
      <dgm:spPr/>
      <dgm:t>
        <a:bodyPr/>
        <a:lstStyle/>
        <a:p>
          <a:endParaRPr lang="fr-FR" b="1"/>
        </a:p>
      </dgm:t>
    </dgm:pt>
    <dgm:pt modelId="{E226C8DB-99BB-4C88-A123-AB9DCD61677C}">
      <dgm:prSet phldrT="[Texte]"/>
      <dgm:spPr/>
      <dgm:t>
        <a:bodyPr/>
        <a:lstStyle/>
        <a:p>
          <a:r>
            <a:rPr lang="ar-DZ" b="1" dirty="0"/>
            <a:t>غير قابل للتكرار بكل الأبعاد في مكان أخر</a:t>
          </a:r>
          <a:endParaRPr lang="fr-FR" b="1" dirty="0"/>
        </a:p>
      </dgm:t>
    </dgm:pt>
    <dgm:pt modelId="{F5727B22-F8B1-4A30-ADB7-3D8CC4DCEA4B}" type="parTrans" cxnId="{614133B5-01D9-48E7-8931-430CE78D2CC8}">
      <dgm:prSet/>
      <dgm:spPr/>
      <dgm:t>
        <a:bodyPr/>
        <a:lstStyle/>
        <a:p>
          <a:endParaRPr lang="fr-FR" b="1"/>
        </a:p>
      </dgm:t>
    </dgm:pt>
    <dgm:pt modelId="{866D7C4B-C2AB-431C-84AD-793926C41611}" type="sibTrans" cxnId="{614133B5-01D9-48E7-8931-430CE78D2CC8}">
      <dgm:prSet/>
      <dgm:spPr/>
      <dgm:t>
        <a:bodyPr/>
        <a:lstStyle/>
        <a:p>
          <a:endParaRPr lang="fr-FR" b="1"/>
        </a:p>
      </dgm:t>
    </dgm:pt>
    <dgm:pt modelId="{DB97FF9A-4126-4E02-9DB0-3E98DA338AA2}" type="pres">
      <dgm:prSet presAssocID="{07D82ED6-57EE-4578-8170-5FFDAB4E5912}" presName="Name0" presStyleCnt="0">
        <dgm:presLayoutVars>
          <dgm:chMax val="7"/>
          <dgm:chPref val="7"/>
          <dgm:dir/>
        </dgm:presLayoutVars>
      </dgm:prSet>
      <dgm:spPr/>
    </dgm:pt>
    <dgm:pt modelId="{FDB95BB2-ACB5-4116-A632-C95859F6EA45}" type="pres">
      <dgm:prSet presAssocID="{07D82ED6-57EE-4578-8170-5FFDAB4E5912}" presName="Name1" presStyleCnt="0"/>
      <dgm:spPr/>
    </dgm:pt>
    <dgm:pt modelId="{DF0B9500-6848-4039-9310-57EE152D3C56}" type="pres">
      <dgm:prSet presAssocID="{07D82ED6-57EE-4578-8170-5FFDAB4E5912}" presName="cycle" presStyleCnt="0"/>
      <dgm:spPr/>
    </dgm:pt>
    <dgm:pt modelId="{F51961C8-11CD-4A35-BEFB-5C4FDD2B5F14}" type="pres">
      <dgm:prSet presAssocID="{07D82ED6-57EE-4578-8170-5FFDAB4E5912}" presName="srcNode" presStyleLbl="node1" presStyleIdx="0" presStyleCnt="3"/>
      <dgm:spPr/>
    </dgm:pt>
    <dgm:pt modelId="{B4B71037-5260-4014-AD4F-882E3BCFBBF2}" type="pres">
      <dgm:prSet presAssocID="{07D82ED6-57EE-4578-8170-5FFDAB4E5912}" presName="conn" presStyleLbl="parChTrans1D2" presStyleIdx="0" presStyleCnt="1"/>
      <dgm:spPr/>
    </dgm:pt>
    <dgm:pt modelId="{BB45721B-0E9B-4D66-88D3-8E3AF18B0681}" type="pres">
      <dgm:prSet presAssocID="{07D82ED6-57EE-4578-8170-5FFDAB4E5912}" presName="extraNode" presStyleLbl="node1" presStyleIdx="0" presStyleCnt="3"/>
      <dgm:spPr/>
    </dgm:pt>
    <dgm:pt modelId="{F7AF6E3C-6A7D-4D09-9C8A-AD0F8D5914FA}" type="pres">
      <dgm:prSet presAssocID="{07D82ED6-57EE-4578-8170-5FFDAB4E5912}" presName="dstNode" presStyleLbl="node1" presStyleIdx="0" presStyleCnt="3"/>
      <dgm:spPr/>
    </dgm:pt>
    <dgm:pt modelId="{E2BB5976-1FE9-44B1-B358-01C056461380}" type="pres">
      <dgm:prSet presAssocID="{8B567A96-2755-4E7F-9720-192BF43787E6}" presName="text_1" presStyleLbl="node1" presStyleIdx="0" presStyleCnt="3">
        <dgm:presLayoutVars>
          <dgm:bulletEnabled val="1"/>
        </dgm:presLayoutVars>
      </dgm:prSet>
      <dgm:spPr/>
    </dgm:pt>
    <dgm:pt modelId="{8B2A4FC1-0325-4121-AA91-538825E53F84}" type="pres">
      <dgm:prSet presAssocID="{8B567A96-2755-4E7F-9720-192BF43787E6}" presName="accent_1" presStyleCnt="0"/>
      <dgm:spPr/>
    </dgm:pt>
    <dgm:pt modelId="{390661C5-89F3-48EF-845C-F1CB7D51380C}" type="pres">
      <dgm:prSet presAssocID="{8B567A96-2755-4E7F-9720-192BF43787E6}" presName="accentRepeatNode" presStyleLbl="solidFgAcc1" presStyleIdx="0" presStyleCnt="3"/>
      <dgm:spPr/>
    </dgm:pt>
    <dgm:pt modelId="{F52E10C9-53B8-45D8-B338-518F412D2D44}" type="pres">
      <dgm:prSet presAssocID="{FF9537E0-0AED-47C4-A0A8-9AA59AC62788}" presName="text_2" presStyleLbl="node1" presStyleIdx="1" presStyleCnt="3">
        <dgm:presLayoutVars>
          <dgm:bulletEnabled val="1"/>
        </dgm:presLayoutVars>
      </dgm:prSet>
      <dgm:spPr/>
    </dgm:pt>
    <dgm:pt modelId="{9794EC15-DBE4-4866-BB7E-CB7B4629F3A0}" type="pres">
      <dgm:prSet presAssocID="{FF9537E0-0AED-47C4-A0A8-9AA59AC62788}" presName="accent_2" presStyleCnt="0"/>
      <dgm:spPr/>
    </dgm:pt>
    <dgm:pt modelId="{43B5C08D-03AE-4827-B198-DAF95F32847E}" type="pres">
      <dgm:prSet presAssocID="{FF9537E0-0AED-47C4-A0A8-9AA59AC62788}" presName="accentRepeatNode" presStyleLbl="solidFgAcc1" presStyleIdx="1" presStyleCnt="3"/>
      <dgm:spPr/>
    </dgm:pt>
    <dgm:pt modelId="{43450205-9D5E-4468-9C05-0A74CBE3F6DE}" type="pres">
      <dgm:prSet presAssocID="{E226C8DB-99BB-4C88-A123-AB9DCD61677C}" presName="text_3" presStyleLbl="node1" presStyleIdx="2" presStyleCnt="3">
        <dgm:presLayoutVars>
          <dgm:bulletEnabled val="1"/>
        </dgm:presLayoutVars>
      </dgm:prSet>
      <dgm:spPr/>
    </dgm:pt>
    <dgm:pt modelId="{8838EA12-5235-417C-BCF7-3A1184684D1D}" type="pres">
      <dgm:prSet presAssocID="{E226C8DB-99BB-4C88-A123-AB9DCD61677C}" presName="accent_3" presStyleCnt="0"/>
      <dgm:spPr/>
    </dgm:pt>
    <dgm:pt modelId="{297D2F5F-2E83-483E-88B5-2D2946944578}" type="pres">
      <dgm:prSet presAssocID="{E226C8DB-99BB-4C88-A123-AB9DCD61677C}" presName="accentRepeatNode" presStyleLbl="solidFgAcc1" presStyleIdx="2" presStyleCnt="3"/>
      <dgm:spPr/>
    </dgm:pt>
  </dgm:ptLst>
  <dgm:cxnLst>
    <dgm:cxn modelId="{161C7208-B6FC-465F-AF67-53CCFFB7F8D4}" srcId="{07D82ED6-57EE-4578-8170-5FFDAB4E5912}" destId="{FF9537E0-0AED-47C4-A0A8-9AA59AC62788}" srcOrd="1" destOrd="0" parTransId="{7AF4E7A2-1F19-4A11-BE01-1F5ED94DFB90}" sibTransId="{49EF2AFF-1AA0-469D-8A4F-62B016CDEB92}"/>
    <dgm:cxn modelId="{6F13A60A-5409-4308-9885-1818E347CDE6}" type="presOf" srcId="{706DB838-3992-4391-A78E-56EC3910B885}" destId="{B4B71037-5260-4014-AD4F-882E3BCFBBF2}" srcOrd="0" destOrd="0" presId="urn:microsoft.com/office/officeart/2008/layout/VerticalCurvedList"/>
    <dgm:cxn modelId="{BB1A862E-E941-4B8C-8DFA-BA3D1CF0A45A}" type="presOf" srcId="{8B567A96-2755-4E7F-9720-192BF43787E6}" destId="{E2BB5976-1FE9-44B1-B358-01C056461380}" srcOrd="0" destOrd="0" presId="urn:microsoft.com/office/officeart/2008/layout/VerticalCurvedList"/>
    <dgm:cxn modelId="{8A9703B5-1F76-46DB-B608-CABCE43AD7E0}" type="presOf" srcId="{FF9537E0-0AED-47C4-A0A8-9AA59AC62788}" destId="{F52E10C9-53B8-45D8-B338-518F412D2D44}" srcOrd="0" destOrd="0" presId="urn:microsoft.com/office/officeart/2008/layout/VerticalCurvedList"/>
    <dgm:cxn modelId="{614133B5-01D9-48E7-8931-430CE78D2CC8}" srcId="{07D82ED6-57EE-4578-8170-5FFDAB4E5912}" destId="{E226C8DB-99BB-4C88-A123-AB9DCD61677C}" srcOrd="2" destOrd="0" parTransId="{F5727B22-F8B1-4A30-ADB7-3D8CC4DCEA4B}" sibTransId="{866D7C4B-C2AB-431C-84AD-793926C41611}"/>
    <dgm:cxn modelId="{7635F2B6-926A-402D-B9F1-664186AE696F}" srcId="{07D82ED6-57EE-4578-8170-5FFDAB4E5912}" destId="{8B567A96-2755-4E7F-9720-192BF43787E6}" srcOrd="0" destOrd="0" parTransId="{25D60543-427D-4F81-8C09-3BC3000ACE5F}" sibTransId="{706DB838-3992-4391-A78E-56EC3910B885}"/>
    <dgm:cxn modelId="{E29479D5-2A6A-476D-8581-CB96C100BCAB}" type="presOf" srcId="{E226C8DB-99BB-4C88-A123-AB9DCD61677C}" destId="{43450205-9D5E-4468-9C05-0A74CBE3F6DE}" srcOrd="0" destOrd="0" presId="urn:microsoft.com/office/officeart/2008/layout/VerticalCurvedList"/>
    <dgm:cxn modelId="{58C483EA-F033-400A-B69B-3DA1221E4E95}" type="presOf" srcId="{07D82ED6-57EE-4578-8170-5FFDAB4E5912}" destId="{DB97FF9A-4126-4E02-9DB0-3E98DA338AA2}" srcOrd="0" destOrd="0" presId="urn:microsoft.com/office/officeart/2008/layout/VerticalCurvedList"/>
    <dgm:cxn modelId="{86207134-91D1-4EAC-8C22-7A6EB169FF62}" type="presParOf" srcId="{DB97FF9A-4126-4E02-9DB0-3E98DA338AA2}" destId="{FDB95BB2-ACB5-4116-A632-C95859F6EA45}" srcOrd="0" destOrd="0" presId="urn:microsoft.com/office/officeart/2008/layout/VerticalCurvedList"/>
    <dgm:cxn modelId="{B93BD0B9-BD7D-4709-9B0D-B7F1A3BAAC41}" type="presParOf" srcId="{FDB95BB2-ACB5-4116-A632-C95859F6EA45}" destId="{DF0B9500-6848-4039-9310-57EE152D3C56}" srcOrd="0" destOrd="0" presId="urn:microsoft.com/office/officeart/2008/layout/VerticalCurvedList"/>
    <dgm:cxn modelId="{D34D443A-7A98-4212-BDC2-595C0E8C71AF}" type="presParOf" srcId="{DF0B9500-6848-4039-9310-57EE152D3C56}" destId="{F51961C8-11CD-4A35-BEFB-5C4FDD2B5F14}" srcOrd="0" destOrd="0" presId="urn:microsoft.com/office/officeart/2008/layout/VerticalCurvedList"/>
    <dgm:cxn modelId="{43C04322-6EF5-4ACF-88BE-CA556DDF2274}" type="presParOf" srcId="{DF0B9500-6848-4039-9310-57EE152D3C56}" destId="{B4B71037-5260-4014-AD4F-882E3BCFBBF2}" srcOrd="1" destOrd="0" presId="urn:microsoft.com/office/officeart/2008/layout/VerticalCurvedList"/>
    <dgm:cxn modelId="{C9CFBB51-CF04-40B5-9637-BAE342CA1C8B}" type="presParOf" srcId="{DF0B9500-6848-4039-9310-57EE152D3C56}" destId="{BB45721B-0E9B-4D66-88D3-8E3AF18B0681}" srcOrd="2" destOrd="0" presId="urn:microsoft.com/office/officeart/2008/layout/VerticalCurvedList"/>
    <dgm:cxn modelId="{3C2AE0C4-B63D-4ECE-B966-444C578DD592}" type="presParOf" srcId="{DF0B9500-6848-4039-9310-57EE152D3C56}" destId="{F7AF6E3C-6A7D-4D09-9C8A-AD0F8D5914FA}" srcOrd="3" destOrd="0" presId="urn:microsoft.com/office/officeart/2008/layout/VerticalCurvedList"/>
    <dgm:cxn modelId="{5F241C95-1D8B-4ED3-8EC4-72C298340CEE}" type="presParOf" srcId="{FDB95BB2-ACB5-4116-A632-C95859F6EA45}" destId="{E2BB5976-1FE9-44B1-B358-01C056461380}" srcOrd="1" destOrd="0" presId="urn:microsoft.com/office/officeart/2008/layout/VerticalCurvedList"/>
    <dgm:cxn modelId="{A6B9D8EA-1BE7-4133-B17F-6F17427599D9}" type="presParOf" srcId="{FDB95BB2-ACB5-4116-A632-C95859F6EA45}" destId="{8B2A4FC1-0325-4121-AA91-538825E53F84}" srcOrd="2" destOrd="0" presId="urn:microsoft.com/office/officeart/2008/layout/VerticalCurvedList"/>
    <dgm:cxn modelId="{15B14676-6317-4229-8A99-90F93D5A825C}" type="presParOf" srcId="{8B2A4FC1-0325-4121-AA91-538825E53F84}" destId="{390661C5-89F3-48EF-845C-F1CB7D51380C}" srcOrd="0" destOrd="0" presId="urn:microsoft.com/office/officeart/2008/layout/VerticalCurvedList"/>
    <dgm:cxn modelId="{864063D6-61CC-4B8E-9044-0F7E92AE5F08}" type="presParOf" srcId="{FDB95BB2-ACB5-4116-A632-C95859F6EA45}" destId="{F52E10C9-53B8-45D8-B338-518F412D2D44}" srcOrd="3" destOrd="0" presId="urn:microsoft.com/office/officeart/2008/layout/VerticalCurvedList"/>
    <dgm:cxn modelId="{91AE65C0-749D-4700-A6B9-A1FB04669A15}" type="presParOf" srcId="{FDB95BB2-ACB5-4116-A632-C95859F6EA45}" destId="{9794EC15-DBE4-4866-BB7E-CB7B4629F3A0}" srcOrd="4" destOrd="0" presId="urn:microsoft.com/office/officeart/2008/layout/VerticalCurvedList"/>
    <dgm:cxn modelId="{EDBE5B11-E871-4559-A319-AA4B5A4A20D1}" type="presParOf" srcId="{9794EC15-DBE4-4866-BB7E-CB7B4629F3A0}" destId="{43B5C08D-03AE-4827-B198-DAF95F32847E}" srcOrd="0" destOrd="0" presId="urn:microsoft.com/office/officeart/2008/layout/VerticalCurvedList"/>
    <dgm:cxn modelId="{CB9CCCCF-D28E-463B-B941-00EE414E17DD}" type="presParOf" srcId="{FDB95BB2-ACB5-4116-A632-C95859F6EA45}" destId="{43450205-9D5E-4468-9C05-0A74CBE3F6DE}" srcOrd="5" destOrd="0" presId="urn:microsoft.com/office/officeart/2008/layout/VerticalCurvedList"/>
    <dgm:cxn modelId="{FDFE0A07-062E-4E88-821A-A40C8B0493A1}" type="presParOf" srcId="{FDB95BB2-ACB5-4116-A632-C95859F6EA45}" destId="{8838EA12-5235-417C-BCF7-3A1184684D1D}" srcOrd="6" destOrd="0" presId="urn:microsoft.com/office/officeart/2008/layout/VerticalCurvedList"/>
    <dgm:cxn modelId="{555AFC62-897E-4F9D-9DE3-EEFE1DAA9ED5}" type="presParOf" srcId="{8838EA12-5235-417C-BCF7-3A1184684D1D}" destId="{297D2F5F-2E83-483E-88B5-2D294694457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4BFA4-2897-4BEB-8219-225B77B92B33}" type="doc">
      <dgm:prSet loTypeId="urn:microsoft.com/office/officeart/2008/layout/PictureStrips" loCatId="list" qsTypeId="urn:microsoft.com/office/officeart/2005/8/quickstyle/3d1" qsCatId="3D" csTypeId="urn:microsoft.com/office/officeart/2005/8/colors/accent2_3" csCatId="accent2" phldr="1"/>
      <dgm:spPr/>
      <dgm:t>
        <a:bodyPr/>
        <a:lstStyle/>
        <a:p>
          <a:endParaRPr lang="fr-FR"/>
        </a:p>
      </dgm:t>
    </dgm:pt>
    <dgm:pt modelId="{D04AE835-7339-43FE-88D8-2E6895C4C8FD}">
      <dgm:prSet phldrT="[Texte]" custT="1"/>
      <dgm:spPr/>
      <dgm:t>
        <a:bodyPr/>
        <a:lstStyle/>
        <a:p>
          <a:pPr algn="ctr" rtl="1"/>
          <a:r>
            <a:rPr lang="ar-SA" sz="2800" b="1" dirty="0"/>
            <a:t>تحقيق ميزة تنافسية</a:t>
          </a:r>
          <a:r>
            <a:rPr lang="fr-FR" sz="2800" b="1" dirty="0"/>
            <a:t>: </a:t>
          </a:r>
          <a:r>
            <a:rPr lang="ar-SA" sz="2800" b="1" dirty="0"/>
            <a:t>تساهم في تعزيز قدرة المؤسسات على التميز في السوق</a:t>
          </a:r>
          <a:r>
            <a:rPr lang="fr-FR" sz="2800" b="1" dirty="0"/>
            <a:t>.</a:t>
          </a:r>
        </a:p>
      </dgm:t>
    </dgm:pt>
    <dgm:pt modelId="{2E79FBA9-EDFF-4A70-8937-EF2CA3A8E9A2}" type="parTrans" cxnId="{CB269DCE-FECE-4199-B839-01918BC79520}">
      <dgm:prSet/>
      <dgm:spPr/>
      <dgm:t>
        <a:bodyPr/>
        <a:lstStyle/>
        <a:p>
          <a:pPr algn="ctr" rtl="1"/>
          <a:endParaRPr lang="fr-FR" sz="2000" b="1"/>
        </a:p>
      </dgm:t>
    </dgm:pt>
    <dgm:pt modelId="{5C9D3E89-42CD-40AA-A07C-563FF9AC4509}" type="sibTrans" cxnId="{CB269DCE-FECE-4199-B839-01918BC79520}">
      <dgm:prSet/>
      <dgm:spPr/>
      <dgm:t>
        <a:bodyPr/>
        <a:lstStyle/>
        <a:p>
          <a:pPr algn="ctr" rtl="1"/>
          <a:endParaRPr lang="fr-FR" sz="2000" b="1"/>
        </a:p>
      </dgm:t>
    </dgm:pt>
    <dgm:pt modelId="{78E18A8C-7D09-4A42-902F-FEE42F107AB8}">
      <dgm:prSet phldrT="[Texte]" custT="1"/>
      <dgm:spPr/>
      <dgm:t>
        <a:bodyPr/>
        <a:lstStyle/>
        <a:p>
          <a:pPr algn="ctr" rtl="1"/>
          <a:r>
            <a:rPr lang="fr-FR" sz="2800" b="1" dirty="0"/>
            <a:t> </a:t>
          </a:r>
          <a:r>
            <a:rPr lang="ar-SA" sz="2800" b="1" dirty="0"/>
            <a:t>تحفيز النمو</a:t>
          </a:r>
          <a:r>
            <a:rPr lang="fr-FR" sz="2800" b="1" dirty="0"/>
            <a:t>: </a:t>
          </a:r>
          <a:r>
            <a:rPr lang="ar-SA" sz="2800" b="1" dirty="0"/>
            <a:t>تولد حلولاً مبتكرة تعزز النمو والتوسع</a:t>
          </a:r>
          <a:r>
            <a:rPr lang="fr-FR" sz="2800" b="1" dirty="0"/>
            <a:t>.</a:t>
          </a:r>
        </a:p>
      </dgm:t>
    </dgm:pt>
    <dgm:pt modelId="{B3ED1F90-1D37-441E-BF76-36401FC71BCE}" type="parTrans" cxnId="{0BB64157-DC6D-476E-90D3-080C4C8AF4F8}">
      <dgm:prSet/>
      <dgm:spPr/>
      <dgm:t>
        <a:bodyPr/>
        <a:lstStyle/>
        <a:p>
          <a:pPr algn="ctr" rtl="1"/>
          <a:endParaRPr lang="fr-FR" sz="2000" b="1"/>
        </a:p>
      </dgm:t>
    </dgm:pt>
    <dgm:pt modelId="{078144C0-BEDE-4866-8831-2925CD4F4D4B}" type="sibTrans" cxnId="{0BB64157-DC6D-476E-90D3-080C4C8AF4F8}">
      <dgm:prSet/>
      <dgm:spPr/>
      <dgm:t>
        <a:bodyPr/>
        <a:lstStyle/>
        <a:p>
          <a:pPr algn="ctr" rtl="1"/>
          <a:endParaRPr lang="fr-FR" sz="2000" b="1"/>
        </a:p>
      </dgm:t>
    </dgm:pt>
    <dgm:pt modelId="{D0D26082-B2D2-49A9-974A-840D695EED06}">
      <dgm:prSet phldrT="[Texte]" custT="1"/>
      <dgm:spPr/>
      <dgm:t>
        <a:bodyPr/>
        <a:lstStyle/>
        <a:p>
          <a:pPr algn="ctr" rtl="1"/>
          <a:r>
            <a:rPr lang="ar-SA" sz="2800" b="1" dirty="0"/>
            <a:t>الاستجابة للتغيرات</a:t>
          </a:r>
          <a:r>
            <a:rPr lang="fr-FR" sz="2800" b="1" dirty="0"/>
            <a:t>: </a:t>
          </a:r>
          <a:r>
            <a:rPr lang="ar-SA" sz="2800" b="1" dirty="0"/>
            <a:t>تمكّن من التكيف مع التحولات السريعة في الأسواق</a:t>
          </a:r>
          <a:r>
            <a:rPr lang="fr-FR" sz="2800" b="1" dirty="0"/>
            <a:t>.</a:t>
          </a:r>
        </a:p>
      </dgm:t>
    </dgm:pt>
    <dgm:pt modelId="{B1EB0A1F-D9A5-4F96-B8F3-4EC5A06F0FEF}" type="parTrans" cxnId="{B795F2DA-36F4-44B2-A155-22243686D554}">
      <dgm:prSet/>
      <dgm:spPr/>
      <dgm:t>
        <a:bodyPr/>
        <a:lstStyle/>
        <a:p>
          <a:pPr algn="ctr" rtl="1"/>
          <a:endParaRPr lang="fr-FR" sz="2000" b="1"/>
        </a:p>
      </dgm:t>
    </dgm:pt>
    <dgm:pt modelId="{6F9FE7F4-0DA3-4F9D-99F4-8B64EC06E266}" type="sibTrans" cxnId="{B795F2DA-36F4-44B2-A155-22243686D554}">
      <dgm:prSet/>
      <dgm:spPr/>
      <dgm:t>
        <a:bodyPr/>
        <a:lstStyle/>
        <a:p>
          <a:pPr algn="ctr" rtl="1"/>
          <a:endParaRPr lang="fr-FR" sz="2000" b="1"/>
        </a:p>
      </dgm:t>
    </dgm:pt>
    <dgm:pt modelId="{FDE62D4E-6DBA-4CCF-B94C-23AF487C8913}">
      <dgm:prSet phldrT="[Texte]" custT="1"/>
      <dgm:spPr/>
      <dgm:t>
        <a:bodyPr/>
        <a:lstStyle/>
        <a:p>
          <a:pPr algn="ctr" rtl="1"/>
          <a:r>
            <a:rPr lang="ar-SA" sz="2800" b="1"/>
            <a:t>تشجيع ثقافة الابتكار</a:t>
          </a:r>
          <a:r>
            <a:rPr lang="fr-FR" sz="2800" b="1"/>
            <a:t>: </a:t>
          </a:r>
          <a:r>
            <a:rPr lang="ar-SA" sz="2800" b="1"/>
            <a:t>تعزز بيئة مشجعة على التفكير الإبداعي والتجريب</a:t>
          </a:r>
          <a:r>
            <a:rPr lang="fr-FR" sz="2800" b="1"/>
            <a:t>.</a:t>
          </a:r>
          <a:endParaRPr lang="fr-FR" sz="2800" b="1" dirty="0"/>
        </a:p>
      </dgm:t>
    </dgm:pt>
    <dgm:pt modelId="{A8854CE9-CEBE-4953-9B75-ACF509F08958}" type="parTrans" cxnId="{7059F3C4-1A0F-49F5-8945-DE4343576BEE}">
      <dgm:prSet/>
      <dgm:spPr/>
      <dgm:t>
        <a:bodyPr/>
        <a:lstStyle/>
        <a:p>
          <a:pPr algn="ctr" rtl="1"/>
          <a:endParaRPr lang="fr-FR" sz="2000" b="1"/>
        </a:p>
      </dgm:t>
    </dgm:pt>
    <dgm:pt modelId="{E8CA2DAC-4BF4-466A-B88F-E924A0548C5F}" type="sibTrans" cxnId="{7059F3C4-1A0F-49F5-8945-DE4343576BEE}">
      <dgm:prSet/>
      <dgm:spPr/>
      <dgm:t>
        <a:bodyPr/>
        <a:lstStyle/>
        <a:p>
          <a:pPr algn="ctr" rtl="1"/>
          <a:endParaRPr lang="fr-FR" sz="2000" b="1"/>
        </a:p>
      </dgm:t>
    </dgm:pt>
    <dgm:pt modelId="{FCE1B8C8-2DEA-4EEB-9E18-9C84262280D5}" type="pres">
      <dgm:prSet presAssocID="{4F84BFA4-2897-4BEB-8219-225B77B92B33}" presName="Name0" presStyleCnt="0">
        <dgm:presLayoutVars>
          <dgm:dir/>
          <dgm:resizeHandles val="exact"/>
        </dgm:presLayoutVars>
      </dgm:prSet>
      <dgm:spPr/>
    </dgm:pt>
    <dgm:pt modelId="{0ABC76B4-0525-456F-91F9-A39804F17DD0}" type="pres">
      <dgm:prSet presAssocID="{D04AE835-7339-43FE-88D8-2E6895C4C8FD}" presName="composite" presStyleCnt="0"/>
      <dgm:spPr/>
    </dgm:pt>
    <dgm:pt modelId="{653661A6-BD53-4BFF-98F1-10AD8351AC33}" type="pres">
      <dgm:prSet presAssocID="{D04AE835-7339-43FE-88D8-2E6895C4C8FD}" presName="rect1" presStyleLbl="trAlignAcc1" presStyleIdx="0" presStyleCnt="4">
        <dgm:presLayoutVars>
          <dgm:bulletEnabled val="1"/>
        </dgm:presLayoutVars>
      </dgm:prSet>
      <dgm:spPr/>
    </dgm:pt>
    <dgm:pt modelId="{7A457328-3E7E-4834-9670-393AB94FF026}" type="pres">
      <dgm:prSet presAssocID="{D04AE835-7339-43FE-88D8-2E6895C4C8FD}" presName="rect2" presStyleLbl="fgImgPlace1" presStyleIdx="0" presStyleCnt="4"/>
      <dgm:spPr/>
    </dgm:pt>
    <dgm:pt modelId="{6769BB3E-7DAF-48D0-8F54-1629E33949B4}" type="pres">
      <dgm:prSet presAssocID="{5C9D3E89-42CD-40AA-A07C-563FF9AC4509}" presName="sibTrans" presStyleCnt="0"/>
      <dgm:spPr/>
    </dgm:pt>
    <dgm:pt modelId="{225F36BF-316C-40C3-A166-0053484FECCF}" type="pres">
      <dgm:prSet presAssocID="{78E18A8C-7D09-4A42-902F-FEE42F107AB8}" presName="composite" presStyleCnt="0"/>
      <dgm:spPr/>
    </dgm:pt>
    <dgm:pt modelId="{1505C788-C182-4A81-A4F6-84F8775756F3}" type="pres">
      <dgm:prSet presAssocID="{78E18A8C-7D09-4A42-902F-FEE42F107AB8}" presName="rect1" presStyleLbl="trAlignAcc1" presStyleIdx="1" presStyleCnt="4">
        <dgm:presLayoutVars>
          <dgm:bulletEnabled val="1"/>
        </dgm:presLayoutVars>
      </dgm:prSet>
      <dgm:spPr/>
    </dgm:pt>
    <dgm:pt modelId="{5333F67E-C3C3-404A-A4CA-F22F5797DF6F}" type="pres">
      <dgm:prSet presAssocID="{78E18A8C-7D09-4A42-902F-FEE42F107AB8}" presName="rect2" presStyleLbl="fgImgPlace1" presStyleIdx="1" presStyleCnt="4"/>
      <dgm:spPr/>
    </dgm:pt>
    <dgm:pt modelId="{729188B2-3457-4572-B1CC-AEEA63170D83}" type="pres">
      <dgm:prSet presAssocID="{078144C0-BEDE-4866-8831-2925CD4F4D4B}" presName="sibTrans" presStyleCnt="0"/>
      <dgm:spPr/>
    </dgm:pt>
    <dgm:pt modelId="{453B8547-5322-4315-849B-E5F49A4E0985}" type="pres">
      <dgm:prSet presAssocID="{D0D26082-B2D2-49A9-974A-840D695EED06}" presName="composite" presStyleCnt="0"/>
      <dgm:spPr/>
    </dgm:pt>
    <dgm:pt modelId="{B2731D69-70F4-4EF7-87EE-3687D732F1DF}" type="pres">
      <dgm:prSet presAssocID="{D0D26082-B2D2-49A9-974A-840D695EED06}" presName="rect1" presStyleLbl="trAlignAcc1" presStyleIdx="2" presStyleCnt="4">
        <dgm:presLayoutVars>
          <dgm:bulletEnabled val="1"/>
        </dgm:presLayoutVars>
      </dgm:prSet>
      <dgm:spPr/>
    </dgm:pt>
    <dgm:pt modelId="{D239E032-35AF-497E-A708-FE239F4FC738}" type="pres">
      <dgm:prSet presAssocID="{D0D26082-B2D2-49A9-974A-840D695EED06}" presName="rect2" presStyleLbl="fgImgPlace1" presStyleIdx="2" presStyleCnt="4"/>
      <dgm:spPr/>
    </dgm:pt>
    <dgm:pt modelId="{16032EC3-EF69-4A1F-8A82-80B46E35635F}" type="pres">
      <dgm:prSet presAssocID="{6F9FE7F4-0DA3-4F9D-99F4-8B64EC06E266}" presName="sibTrans" presStyleCnt="0"/>
      <dgm:spPr/>
    </dgm:pt>
    <dgm:pt modelId="{6FA98CC9-7F2E-43D0-8718-0F61F0006A3B}" type="pres">
      <dgm:prSet presAssocID="{FDE62D4E-6DBA-4CCF-B94C-23AF487C8913}" presName="composite" presStyleCnt="0"/>
      <dgm:spPr/>
    </dgm:pt>
    <dgm:pt modelId="{8C9E38E2-1D35-42C0-9E9C-E7BDBEC5D54E}" type="pres">
      <dgm:prSet presAssocID="{FDE62D4E-6DBA-4CCF-B94C-23AF487C8913}" presName="rect1" presStyleLbl="trAlignAcc1" presStyleIdx="3" presStyleCnt="4">
        <dgm:presLayoutVars>
          <dgm:bulletEnabled val="1"/>
        </dgm:presLayoutVars>
      </dgm:prSet>
      <dgm:spPr/>
    </dgm:pt>
    <dgm:pt modelId="{E0D7FDEF-2F5C-45B3-8895-68C2367735AA}" type="pres">
      <dgm:prSet presAssocID="{FDE62D4E-6DBA-4CCF-B94C-23AF487C8913}" presName="rect2" presStyleLbl="fgImgPlace1" presStyleIdx="3" presStyleCnt="4"/>
      <dgm:spPr/>
    </dgm:pt>
  </dgm:ptLst>
  <dgm:cxnLst>
    <dgm:cxn modelId="{6DE36E12-B943-494B-85F9-70D0B6676204}" type="presOf" srcId="{FDE62D4E-6DBA-4CCF-B94C-23AF487C8913}" destId="{8C9E38E2-1D35-42C0-9E9C-E7BDBEC5D54E}" srcOrd="0" destOrd="0" presId="urn:microsoft.com/office/officeart/2008/layout/PictureStrips"/>
    <dgm:cxn modelId="{4467BD24-F433-408E-B9AF-E6AEE664798E}" type="presOf" srcId="{D04AE835-7339-43FE-88D8-2E6895C4C8FD}" destId="{653661A6-BD53-4BFF-98F1-10AD8351AC33}" srcOrd="0" destOrd="0" presId="urn:microsoft.com/office/officeart/2008/layout/PictureStrips"/>
    <dgm:cxn modelId="{A5F9622D-CCDD-4E37-A544-7A3CC75D5F37}" type="presOf" srcId="{4F84BFA4-2897-4BEB-8219-225B77B92B33}" destId="{FCE1B8C8-2DEA-4EEB-9E18-9C84262280D5}" srcOrd="0" destOrd="0" presId="urn:microsoft.com/office/officeart/2008/layout/PictureStrips"/>
    <dgm:cxn modelId="{A0A5B46C-6814-48F2-8687-047FDFC415B4}" type="presOf" srcId="{D0D26082-B2D2-49A9-974A-840D695EED06}" destId="{B2731D69-70F4-4EF7-87EE-3687D732F1DF}" srcOrd="0" destOrd="0" presId="urn:microsoft.com/office/officeart/2008/layout/PictureStrips"/>
    <dgm:cxn modelId="{0BB64157-DC6D-476E-90D3-080C4C8AF4F8}" srcId="{4F84BFA4-2897-4BEB-8219-225B77B92B33}" destId="{78E18A8C-7D09-4A42-902F-FEE42F107AB8}" srcOrd="1" destOrd="0" parTransId="{B3ED1F90-1D37-441E-BF76-36401FC71BCE}" sibTransId="{078144C0-BEDE-4866-8831-2925CD4F4D4B}"/>
    <dgm:cxn modelId="{7059F3C4-1A0F-49F5-8945-DE4343576BEE}" srcId="{4F84BFA4-2897-4BEB-8219-225B77B92B33}" destId="{FDE62D4E-6DBA-4CCF-B94C-23AF487C8913}" srcOrd="3" destOrd="0" parTransId="{A8854CE9-CEBE-4953-9B75-ACF509F08958}" sibTransId="{E8CA2DAC-4BF4-466A-B88F-E924A0548C5F}"/>
    <dgm:cxn modelId="{CB269DCE-FECE-4199-B839-01918BC79520}" srcId="{4F84BFA4-2897-4BEB-8219-225B77B92B33}" destId="{D04AE835-7339-43FE-88D8-2E6895C4C8FD}" srcOrd="0" destOrd="0" parTransId="{2E79FBA9-EDFF-4A70-8937-EF2CA3A8E9A2}" sibTransId="{5C9D3E89-42CD-40AA-A07C-563FF9AC4509}"/>
    <dgm:cxn modelId="{B795F2DA-36F4-44B2-A155-22243686D554}" srcId="{4F84BFA4-2897-4BEB-8219-225B77B92B33}" destId="{D0D26082-B2D2-49A9-974A-840D695EED06}" srcOrd="2" destOrd="0" parTransId="{B1EB0A1F-D9A5-4F96-B8F3-4EC5A06F0FEF}" sibTransId="{6F9FE7F4-0DA3-4F9D-99F4-8B64EC06E266}"/>
    <dgm:cxn modelId="{9DF129F5-E257-4F70-AE4D-81985FA59176}" type="presOf" srcId="{78E18A8C-7D09-4A42-902F-FEE42F107AB8}" destId="{1505C788-C182-4A81-A4F6-84F8775756F3}" srcOrd="0" destOrd="0" presId="urn:microsoft.com/office/officeart/2008/layout/PictureStrips"/>
    <dgm:cxn modelId="{FC858829-1B30-4C7E-AC80-836863AC42F9}" type="presParOf" srcId="{FCE1B8C8-2DEA-4EEB-9E18-9C84262280D5}" destId="{0ABC76B4-0525-456F-91F9-A39804F17DD0}" srcOrd="0" destOrd="0" presId="urn:microsoft.com/office/officeart/2008/layout/PictureStrips"/>
    <dgm:cxn modelId="{37CC60B5-B9E9-4765-A75C-D3048014E092}" type="presParOf" srcId="{0ABC76B4-0525-456F-91F9-A39804F17DD0}" destId="{653661A6-BD53-4BFF-98F1-10AD8351AC33}" srcOrd="0" destOrd="0" presId="urn:microsoft.com/office/officeart/2008/layout/PictureStrips"/>
    <dgm:cxn modelId="{BC205DF6-1F9D-422C-802A-7A4E149A571F}" type="presParOf" srcId="{0ABC76B4-0525-456F-91F9-A39804F17DD0}" destId="{7A457328-3E7E-4834-9670-393AB94FF026}" srcOrd="1" destOrd="0" presId="urn:microsoft.com/office/officeart/2008/layout/PictureStrips"/>
    <dgm:cxn modelId="{137A1878-6B26-4896-81B1-14BEEF75B527}" type="presParOf" srcId="{FCE1B8C8-2DEA-4EEB-9E18-9C84262280D5}" destId="{6769BB3E-7DAF-48D0-8F54-1629E33949B4}" srcOrd="1" destOrd="0" presId="urn:microsoft.com/office/officeart/2008/layout/PictureStrips"/>
    <dgm:cxn modelId="{B283D8DE-61BA-4D24-8784-FD90CFEC5380}" type="presParOf" srcId="{FCE1B8C8-2DEA-4EEB-9E18-9C84262280D5}" destId="{225F36BF-316C-40C3-A166-0053484FECCF}" srcOrd="2" destOrd="0" presId="urn:microsoft.com/office/officeart/2008/layout/PictureStrips"/>
    <dgm:cxn modelId="{764E08B7-0D3B-4EE6-92EE-1B478B7635AA}" type="presParOf" srcId="{225F36BF-316C-40C3-A166-0053484FECCF}" destId="{1505C788-C182-4A81-A4F6-84F8775756F3}" srcOrd="0" destOrd="0" presId="urn:microsoft.com/office/officeart/2008/layout/PictureStrips"/>
    <dgm:cxn modelId="{B94851D3-92E1-492E-9331-1FAA9F17F763}" type="presParOf" srcId="{225F36BF-316C-40C3-A166-0053484FECCF}" destId="{5333F67E-C3C3-404A-A4CA-F22F5797DF6F}" srcOrd="1" destOrd="0" presId="urn:microsoft.com/office/officeart/2008/layout/PictureStrips"/>
    <dgm:cxn modelId="{45BF4143-9E18-4A45-AF08-EC2A8F3398B1}" type="presParOf" srcId="{FCE1B8C8-2DEA-4EEB-9E18-9C84262280D5}" destId="{729188B2-3457-4572-B1CC-AEEA63170D83}" srcOrd="3" destOrd="0" presId="urn:microsoft.com/office/officeart/2008/layout/PictureStrips"/>
    <dgm:cxn modelId="{C267AA26-946B-4547-8B84-22D7C94E47F3}" type="presParOf" srcId="{FCE1B8C8-2DEA-4EEB-9E18-9C84262280D5}" destId="{453B8547-5322-4315-849B-E5F49A4E0985}" srcOrd="4" destOrd="0" presId="urn:microsoft.com/office/officeart/2008/layout/PictureStrips"/>
    <dgm:cxn modelId="{2395EFC8-0FB3-4376-B9CE-0A4FDEA8F856}" type="presParOf" srcId="{453B8547-5322-4315-849B-E5F49A4E0985}" destId="{B2731D69-70F4-4EF7-87EE-3687D732F1DF}" srcOrd="0" destOrd="0" presId="urn:microsoft.com/office/officeart/2008/layout/PictureStrips"/>
    <dgm:cxn modelId="{1EBCD96C-A082-42D3-A784-EF189406EBBD}" type="presParOf" srcId="{453B8547-5322-4315-849B-E5F49A4E0985}" destId="{D239E032-35AF-497E-A708-FE239F4FC738}" srcOrd="1" destOrd="0" presId="urn:microsoft.com/office/officeart/2008/layout/PictureStrips"/>
    <dgm:cxn modelId="{D85E2876-D76D-4906-8965-80C934F49E7B}" type="presParOf" srcId="{FCE1B8C8-2DEA-4EEB-9E18-9C84262280D5}" destId="{16032EC3-EF69-4A1F-8A82-80B46E35635F}" srcOrd="5" destOrd="0" presId="urn:microsoft.com/office/officeart/2008/layout/PictureStrips"/>
    <dgm:cxn modelId="{D196E9D8-E70F-44FC-AE68-0A2E87E6F62A}" type="presParOf" srcId="{FCE1B8C8-2DEA-4EEB-9E18-9C84262280D5}" destId="{6FA98CC9-7F2E-43D0-8718-0F61F0006A3B}" srcOrd="6" destOrd="0" presId="urn:microsoft.com/office/officeart/2008/layout/PictureStrips"/>
    <dgm:cxn modelId="{5B9A96F1-6002-4172-93AE-80EBECB3FE49}" type="presParOf" srcId="{6FA98CC9-7F2E-43D0-8718-0F61F0006A3B}" destId="{8C9E38E2-1D35-42C0-9E9C-E7BDBEC5D54E}" srcOrd="0" destOrd="0" presId="urn:microsoft.com/office/officeart/2008/layout/PictureStrips"/>
    <dgm:cxn modelId="{21A53DAE-D087-4182-AEDB-EA08674CD488}" type="presParOf" srcId="{6FA98CC9-7F2E-43D0-8718-0F61F0006A3B}" destId="{E0D7FDEF-2F5C-45B3-8895-68C2367735A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8CE7E6-C33C-4831-9E35-FB00C8DA4465}"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fr-FR"/>
        </a:p>
      </dgm:t>
    </dgm:pt>
    <dgm:pt modelId="{D43FA785-A48F-4B3A-9449-F0D1A1CD75B4}">
      <dgm:prSet phldrT="[Texte]"/>
      <dgm:spPr/>
      <dgm:t>
        <a:bodyPr/>
        <a:lstStyle/>
        <a:p>
          <a:r>
            <a:rPr lang="ar-DZ" b="1"/>
            <a:t>رؤية استراتيجية</a:t>
          </a:r>
          <a:r>
            <a:rPr lang="ar-DZ"/>
            <a:t>: القدرة على تصور المستقبل ووضع خطط طويلة الأجل.</a:t>
          </a:r>
          <a:endParaRPr lang="fr-FR"/>
        </a:p>
      </dgm:t>
    </dgm:pt>
    <dgm:pt modelId="{DE3DE12F-3B81-4397-ABE9-CB82CD0FD78D}" type="parTrans" cxnId="{19ACAC9C-BCA7-4C95-8A10-9C67788575A9}">
      <dgm:prSet/>
      <dgm:spPr/>
      <dgm:t>
        <a:bodyPr/>
        <a:lstStyle/>
        <a:p>
          <a:endParaRPr lang="fr-FR"/>
        </a:p>
      </dgm:t>
    </dgm:pt>
    <dgm:pt modelId="{F68EB586-FCDC-4301-A4A6-35EAD6ED0704}" type="sibTrans" cxnId="{19ACAC9C-BCA7-4C95-8A10-9C67788575A9}">
      <dgm:prSet/>
      <dgm:spPr/>
      <dgm:t>
        <a:bodyPr/>
        <a:lstStyle/>
        <a:p>
          <a:endParaRPr lang="fr-FR"/>
        </a:p>
      </dgm:t>
    </dgm:pt>
    <dgm:pt modelId="{C0489349-554E-4B4A-8069-A075C39339B9}">
      <dgm:prSet phldrT="[Texte]" phldr="1"/>
      <dgm:spPr/>
      <dgm:t>
        <a:bodyPr/>
        <a:lstStyle/>
        <a:p>
          <a:endParaRPr lang="fr-FR"/>
        </a:p>
      </dgm:t>
    </dgm:pt>
    <dgm:pt modelId="{108AAAF1-E3A9-4027-B565-04C862F24226}" type="parTrans" cxnId="{DC8EA05E-C042-45DC-A946-E5B1AF408DF3}">
      <dgm:prSet/>
      <dgm:spPr/>
      <dgm:t>
        <a:bodyPr/>
        <a:lstStyle/>
        <a:p>
          <a:endParaRPr lang="fr-FR"/>
        </a:p>
      </dgm:t>
    </dgm:pt>
    <dgm:pt modelId="{F8213571-DB1F-458F-B5D0-7B5136302C5A}" type="sibTrans" cxnId="{DC8EA05E-C042-45DC-A946-E5B1AF408DF3}">
      <dgm:prSet/>
      <dgm:spPr/>
      <dgm:t>
        <a:bodyPr/>
        <a:lstStyle/>
        <a:p>
          <a:endParaRPr lang="fr-FR"/>
        </a:p>
      </dgm:t>
    </dgm:pt>
    <dgm:pt modelId="{865E98ED-903A-4404-8BAA-FBB87F8CEAF0}">
      <dgm:prSet phldrT="[Texte]" phldr="1"/>
      <dgm:spPr/>
      <dgm:t>
        <a:bodyPr/>
        <a:lstStyle/>
        <a:p>
          <a:endParaRPr lang="fr-FR"/>
        </a:p>
      </dgm:t>
    </dgm:pt>
    <dgm:pt modelId="{C77EA5AC-8B6B-4868-AF25-53E789D688A3}" type="parTrans" cxnId="{FB3AA546-2BC0-48DB-93BC-27DB0372AB6B}">
      <dgm:prSet/>
      <dgm:spPr/>
      <dgm:t>
        <a:bodyPr/>
        <a:lstStyle/>
        <a:p>
          <a:endParaRPr lang="fr-FR"/>
        </a:p>
      </dgm:t>
    </dgm:pt>
    <dgm:pt modelId="{B8383412-80B6-411D-A605-97DD41E4592E}" type="sibTrans" cxnId="{FB3AA546-2BC0-48DB-93BC-27DB0372AB6B}">
      <dgm:prSet/>
      <dgm:spPr/>
      <dgm:t>
        <a:bodyPr/>
        <a:lstStyle/>
        <a:p>
          <a:endParaRPr lang="fr-FR"/>
        </a:p>
      </dgm:t>
    </dgm:pt>
    <dgm:pt modelId="{8A7734A6-61D4-4EC5-816E-4E08E7A8BD59}">
      <dgm:prSet/>
      <dgm:spPr/>
      <dgm:t>
        <a:bodyPr/>
        <a:lstStyle/>
        <a:p>
          <a:r>
            <a:rPr lang="ar-DZ" b="1"/>
            <a:t>تشجيع الإبداع</a:t>
          </a:r>
          <a:r>
            <a:rPr lang="ar-DZ"/>
            <a:t>: تهيئة بيئة عمل تحفز التفكير الإبداعي.</a:t>
          </a:r>
        </a:p>
      </dgm:t>
    </dgm:pt>
    <dgm:pt modelId="{FC77161B-E2C2-4F82-997B-32EF5CC26582}" type="parTrans" cxnId="{67B7C9F1-2F26-4DF8-9E35-9DC61DE5B63F}">
      <dgm:prSet/>
      <dgm:spPr/>
      <dgm:t>
        <a:bodyPr/>
        <a:lstStyle/>
        <a:p>
          <a:endParaRPr lang="fr-FR"/>
        </a:p>
      </dgm:t>
    </dgm:pt>
    <dgm:pt modelId="{15FE9FB9-6C91-491B-BC73-3A1A0DC77904}" type="sibTrans" cxnId="{67B7C9F1-2F26-4DF8-9E35-9DC61DE5B63F}">
      <dgm:prSet/>
      <dgm:spPr/>
      <dgm:t>
        <a:bodyPr/>
        <a:lstStyle/>
        <a:p>
          <a:endParaRPr lang="fr-FR"/>
        </a:p>
      </dgm:t>
    </dgm:pt>
    <dgm:pt modelId="{9BF93A06-BA3A-4A4C-A974-59EDBB95BB4C}">
      <dgm:prSet/>
      <dgm:spPr/>
      <dgm:t>
        <a:bodyPr/>
        <a:lstStyle/>
        <a:p>
          <a:r>
            <a:rPr lang="ar-DZ" b="1"/>
            <a:t>مهارات التواصل</a:t>
          </a:r>
          <a:r>
            <a:rPr lang="ar-DZ"/>
            <a:t>: توصيل الأفكار بوضوح وتحفيز الفريق لتحقيق الأهداف.</a:t>
          </a:r>
        </a:p>
      </dgm:t>
    </dgm:pt>
    <dgm:pt modelId="{713DD4AF-0DE5-4E1A-8A60-0CA9B1B8612B}" type="parTrans" cxnId="{29BE5EE5-B56F-4E43-958C-F0AC514A1660}">
      <dgm:prSet/>
      <dgm:spPr/>
      <dgm:t>
        <a:bodyPr/>
        <a:lstStyle/>
        <a:p>
          <a:endParaRPr lang="fr-FR"/>
        </a:p>
      </dgm:t>
    </dgm:pt>
    <dgm:pt modelId="{58A666A0-B63A-4348-AC50-66751C34A03E}" type="sibTrans" cxnId="{29BE5EE5-B56F-4E43-958C-F0AC514A1660}">
      <dgm:prSet/>
      <dgm:spPr/>
      <dgm:t>
        <a:bodyPr/>
        <a:lstStyle/>
        <a:p>
          <a:endParaRPr lang="fr-FR"/>
        </a:p>
      </dgm:t>
    </dgm:pt>
    <dgm:pt modelId="{D097FF7B-96AF-4E52-BD4B-899BCDD77901}">
      <dgm:prSet/>
      <dgm:spPr/>
      <dgm:t>
        <a:bodyPr/>
        <a:lstStyle/>
        <a:p>
          <a:r>
            <a:rPr lang="ar-DZ" b="1"/>
            <a:t>تحمل المخاطر</a:t>
          </a:r>
          <a:r>
            <a:rPr lang="ar-DZ"/>
            <a:t>: القدرة على اتخاذ قرارات جريئة لمواجهة التحديات.</a:t>
          </a:r>
        </a:p>
      </dgm:t>
    </dgm:pt>
    <dgm:pt modelId="{3CC39C1E-A3C9-4C9D-BB85-DC8C8DBF011E}" type="parTrans" cxnId="{88E3C7EE-C7D7-4290-AE9F-CF35EC00DC26}">
      <dgm:prSet/>
      <dgm:spPr/>
      <dgm:t>
        <a:bodyPr/>
        <a:lstStyle/>
        <a:p>
          <a:endParaRPr lang="fr-FR"/>
        </a:p>
      </dgm:t>
    </dgm:pt>
    <dgm:pt modelId="{BA90361F-383A-4A11-9F6F-01142D158BCE}" type="sibTrans" cxnId="{88E3C7EE-C7D7-4290-AE9F-CF35EC00DC26}">
      <dgm:prSet/>
      <dgm:spPr/>
      <dgm:t>
        <a:bodyPr/>
        <a:lstStyle/>
        <a:p>
          <a:endParaRPr lang="fr-FR"/>
        </a:p>
      </dgm:t>
    </dgm:pt>
    <dgm:pt modelId="{509E41F4-6913-456E-8914-53B5E50F56BF}">
      <dgm:prSet/>
      <dgm:spPr/>
      <dgm:t>
        <a:bodyPr/>
        <a:lstStyle/>
        <a:p>
          <a:r>
            <a:rPr lang="ar-DZ" b="1"/>
            <a:t>التعلم المستمر</a:t>
          </a:r>
          <a:r>
            <a:rPr lang="ar-DZ"/>
            <a:t>: السعي الدائم لتطوير الذات وفهم الاتجاهات الجديدة.</a:t>
          </a:r>
        </a:p>
      </dgm:t>
    </dgm:pt>
    <dgm:pt modelId="{0582C96D-2ACE-4EBD-9EA5-C5F1D92A2403}" type="parTrans" cxnId="{65E7F90C-F511-468D-8A71-8615DC2D48DA}">
      <dgm:prSet/>
      <dgm:spPr/>
      <dgm:t>
        <a:bodyPr/>
        <a:lstStyle/>
        <a:p>
          <a:endParaRPr lang="fr-FR"/>
        </a:p>
      </dgm:t>
    </dgm:pt>
    <dgm:pt modelId="{15C57590-F99C-4726-9BBB-1EBD7D0ECACE}" type="sibTrans" cxnId="{65E7F90C-F511-468D-8A71-8615DC2D48DA}">
      <dgm:prSet/>
      <dgm:spPr/>
      <dgm:t>
        <a:bodyPr/>
        <a:lstStyle/>
        <a:p>
          <a:endParaRPr lang="fr-FR"/>
        </a:p>
      </dgm:t>
    </dgm:pt>
    <dgm:pt modelId="{79AB7E93-9BF3-47F9-8A7B-AC4C94AE0748}" type="pres">
      <dgm:prSet presAssocID="{848CE7E6-C33C-4831-9E35-FB00C8DA4465}" presName="outerComposite" presStyleCnt="0">
        <dgm:presLayoutVars>
          <dgm:chMax val="5"/>
          <dgm:dir/>
          <dgm:resizeHandles val="exact"/>
        </dgm:presLayoutVars>
      </dgm:prSet>
      <dgm:spPr/>
    </dgm:pt>
    <dgm:pt modelId="{48673AE4-82CD-42D8-B30D-0C23565EB89D}" type="pres">
      <dgm:prSet presAssocID="{848CE7E6-C33C-4831-9E35-FB00C8DA4465}" presName="dummyMaxCanvas" presStyleCnt="0">
        <dgm:presLayoutVars/>
      </dgm:prSet>
      <dgm:spPr/>
    </dgm:pt>
    <dgm:pt modelId="{2275E4CF-B530-4691-B956-34450485BC24}" type="pres">
      <dgm:prSet presAssocID="{848CE7E6-C33C-4831-9E35-FB00C8DA4465}" presName="FiveNodes_1" presStyleLbl="node1" presStyleIdx="0" presStyleCnt="5">
        <dgm:presLayoutVars>
          <dgm:bulletEnabled val="1"/>
        </dgm:presLayoutVars>
      </dgm:prSet>
      <dgm:spPr/>
    </dgm:pt>
    <dgm:pt modelId="{1E450A45-8FFE-4EBD-8C62-F8825B8441D1}" type="pres">
      <dgm:prSet presAssocID="{848CE7E6-C33C-4831-9E35-FB00C8DA4465}" presName="FiveNodes_2" presStyleLbl="node1" presStyleIdx="1" presStyleCnt="5">
        <dgm:presLayoutVars>
          <dgm:bulletEnabled val="1"/>
        </dgm:presLayoutVars>
      </dgm:prSet>
      <dgm:spPr/>
    </dgm:pt>
    <dgm:pt modelId="{EE42CFF3-C48E-470E-BD6D-4FD03AC57B10}" type="pres">
      <dgm:prSet presAssocID="{848CE7E6-C33C-4831-9E35-FB00C8DA4465}" presName="FiveNodes_3" presStyleLbl="node1" presStyleIdx="2" presStyleCnt="5">
        <dgm:presLayoutVars>
          <dgm:bulletEnabled val="1"/>
        </dgm:presLayoutVars>
      </dgm:prSet>
      <dgm:spPr/>
    </dgm:pt>
    <dgm:pt modelId="{A7A0242F-DB6A-4625-A335-F219FBE1254F}" type="pres">
      <dgm:prSet presAssocID="{848CE7E6-C33C-4831-9E35-FB00C8DA4465}" presName="FiveNodes_4" presStyleLbl="node1" presStyleIdx="3" presStyleCnt="5">
        <dgm:presLayoutVars>
          <dgm:bulletEnabled val="1"/>
        </dgm:presLayoutVars>
      </dgm:prSet>
      <dgm:spPr/>
    </dgm:pt>
    <dgm:pt modelId="{4F332A92-6AFA-4E8D-86D9-EE18A15718B8}" type="pres">
      <dgm:prSet presAssocID="{848CE7E6-C33C-4831-9E35-FB00C8DA4465}" presName="FiveNodes_5" presStyleLbl="node1" presStyleIdx="4" presStyleCnt="5">
        <dgm:presLayoutVars>
          <dgm:bulletEnabled val="1"/>
        </dgm:presLayoutVars>
      </dgm:prSet>
      <dgm:spPr/>
    </dgm:pt>
    <dgm:pt modelId="{1D3E9F08-0951-4EAC-90C6-E8D0A0DA60C9}" type="pres">
      <dgm:prSet presAssocID="{848CE7E6-C33C-4831-9E35-FB00C8DA4465}" presName="FiveConn_1-2" presStyleLbl="fgAccFollowNode1" presStyleIdx="0" presStyleCnt="4">
        <dgm:presLayoutVars>
          <dgm:bulletEnabled val="1"/>
        </dgm:presLayoutVars>
      </dgm:prSet>
      <dgm:spPr/>
    </dgm:pt>
    <dgm:pt modelId="{0A04241F-936F-4343-AB3A-98A1348A9C48}" type="pres">
      <dgm:prSet presAssocID="{848CE7E6-C33C-4831-9E35-FB00C8DA4465}" presName="FiveConn_2-3" presStyleLbl="fgAccFollowNode1" presStyleIdx="1" presStyleCnt="4">
        <dgm:presLayoutVars>
          <dgm:bulletEnabled val="1"/>
        </dgm:presLayoutVars>
      </dgm:prSet>
      <dgm:spPr/>
    </dgm:pt>
    <dgm:pt modelId="{41B77AA5-B17E-486C-8BF9-28D68A1F44FB}" type="pres">
      <dgm:prSet presAssocID="{848CE7E6-C33C-4831-9E35-FB00C8DA4465}" presName="FiveConn_3-4" presStyleLbl="fgAccFollowNode1" presStyleIdx="2" presStyleCnt="4">
        <dgm:presLayoutVars>
          <dgm:bulletEnabled val="1"/>
        </dgm:presLayoutVars>
      </dgm:prSet>
      <dgm:spPr/>
    </dgm:pt>
    <dgm:pt modelId="{B2693DF2-1D5B-491A-AA07-1283F6769A50}" type="pres">
      <dgm:prSet presAssocID="{848CE7E6-C33C-4831-9E35-FB00C8DA4465}" presName="FiveConn_4-5" presStyleLbl="fgAccFollowNode1" presStyleIdx="3" presStyleCnt="4">
        <dgm:presLayoutVars>
          <dgm:bulletEnabled val="1"/>
        </dgm:presLayoutVars>
      </dgm:prSet>
      <dgm:spPr/>
    </dgm:pt>
    <dgm:pt modelId="{66B9D0E6-6191-4A10-AAF6-31D6D7EDC46F}" type="pres">
      <dgm:prSet presAssocID="{848CE7E6-C33C-4831-9E35-FB00C8DA4465}" presName="FiveNodes_1_text" presStyleLbl="node1" presStyleIdx="4" presStyleCnt="5">
        <dgm:presLayoutVars>
          <dgm:bulletEnabled val="1"/>
        </dgm:presLayoutVars>
      </dgm:prSet>
      <dgm:spPr/>
    </dgm:pt>
    <dgm:pt modelId="{67C75DAE-035A-4C4E-9D8A-23C981FD3314}" type="pres">
      <dgm:prSet presAssocID="{848CE7E6-C33C-4831-9E35-FB00C8DA4465}" presName="FiveNodes_2_text" presStyleLbl="node1" presStyleIdx="4" presStyleCnt="5">
        <dgm:presLayoutVars>
          <dgm:bulletEnabled val="1"/>
        </dgm:presLayoutVars>
      </dgm:prSet>
      <dgm:spPr/>
    </dgm:pt>
    <dgm:pt modelId="{5E98C0F4-28E0-4DE3-8CC3-B72BBC0D926C}" type="pres">
      <dgm:prSet presAssocID="{848CE7E6-C33C-4831-9E35-FB00C8DA4465}" presName="FiveNodes_3_text" presStyleLbl="node1" presStyleIdx="4" presStyleCnt="5">
        <dgm:presLayoutVars>
          <dgm:bulletEnabled val="1"/>
        </dgm:presLayoutVars>
      </dgm:prSet>
      <dgm:spPr/>
    </dgm:pt>
    <dgm:pt modelId="{F1E2BB1B-0612-42E4-9A31-CA55FEAE175B}" type="pres">
      <dgm:prSet presAssocID="{848CE7E6-C33C-4831-9E35-FB00C8DA4465}" presName="FiveNodes_4_text" presStyleLbl="node1" presStyleIdx="4" presStyleCnt="5">
        <dgm:presLayoutVars>
          <dgm:bulletEnabled val="1"/>
        </dgm:presLayoutVars>
      </dgm:prSet>
      <dgm:spPr/>
    </dgm:pt>
    <dgm:pt modelId="{22CE495E-795C-4A59-B1E0-6797B3059C00}" type="pres">
      <dgm:prSet presAssocID="{848CE7E6-C33C-4831-9E35-FB00C8DA4465}" presName="FiveNodes_5_text" presStyleLbl="node1" presStyleIdx="4" presStyleCnt="5">
        <dgm:presLayoutVars>
          <dgm:bulletEnabled val="1"/>
        </dgm:presLayoutVars>
      </dgm:prSet>
      <dgm:spPr/>
    </dgm:pt>
  </dgm:ptLst>
  <dgm:cxnLst>
    <dgm:cxn modelId="{65E7F90C-F511-468D-8A71-8615DC2D48DA}" srcId="{848CE7E6-C33C-4831-9E35-FB00C8DA4465}" destId="{509E41F4-6913-456E-8914-53B5E50F56BF}" srcOrd="4" destOrd="0" parTransId="{0582C96D-2ACE-4EBD-9EA5-C5F1D92A2403}" sibTransId="{15C57590-F99C-4726-9BBB-1EBD7D0ECACE}"/>
    <dgm:cxn modelId="{DC8EA05E-C042-45DC-A946-E5B1AF408DF3}" srcId="{848CE7E6-C33C-4831-9E35-FB00C8DA4465}" destId="{C0489349-554E-4B4A-8069-A075C39339B9}" srcOrd="5" destOrd="0" parTransId="{108AAAF1-E3A9-4027-B565-04C862F24226}" sibTransId="{F8213571-DB1F-458F-B5D0-7B5136302C5A}"/>
    <dgm:cxn modelId="{4150BE65-F535-40EA-B88D-225B1748F7D5}" type="presOf" srcId="{F68EB586-FCDC-4301-A4A6-35EAD6ED0704}" destId="{1D3E9F08-0951-4EAC-90C6-E8D0A0DA60C9}" srcOrd="0" destOrd="0" presId="urn:microsoft.com/office/officeart/2005/8/layout/vProcess5"/>
    <dgm:cxn modelId="{FB3AA546-2BC0-48DB-93BC-27DB0372AB6B}" srcId="{848CE7E6-C33C-4831-9E35-FB00C8DA4465}" destId="{865E98ED-903A-4404-8BAA-FBB87F8CEAF0}" srcOrd="6" destOrd="0" parTransId="{C77EA5AC-8B6B-4868-AF25-53E789D688A3}" sibTransId="{B8383412-80B6-411D-A605-97DD41E4592E}"/>
    <dgm:cxn modelId="{AAF68D47-10E5-4B2F-8582-E9116587FA75}" type="presOf" srcId="{D43FA785-A48F-4B3A-9449-F0D1A1CD75B4}" destId="{66B9D0E6-6191-4A10-AAF6-31D6D7EDC46F}" srcOrd="1" destOrd="0" presId="urn:microsoft.com/office/officeart/2005/8/layout/vProcess5"/>
    <dgm:cxn modelId="{1650B97F-9D79-4960-9EB7-CD33BFF013A0}" type="presOf" srcId="{509E41F4-6913-456E-8914-53B5E50F56BF}" destId="{4F332A92-6AFA-4E8D-86D9-EE18A15718B8}" srcOrd="0" destOrd="0" presId="urn:microsoft.com/office/officeart/2005/8/layout/vProcess5"/>
    <dgm:cxn modelId="{5A376C83-8E91-4567-BB31-524F6810F193}" type="presOf" srcId="{9BF93A06-BA3A-4A4C-A974-59EDBB95BB4C}" destId="{EE42CFF3-C48E-470E-BD6D-4FD03AC57B10}" srcOrd="0" destOrd="0" presId="urn:microsoft.com/office/officeart/2005/8/layout/vProcess5"/>
    <dgm:cxn modelId="{EC301F95-D6EA-4D77-8129-C24B7A82A3E9}" type="presOf" srcId="{8A7734A6-61D4-4EC5-816E-4E08E7A8BD59}" destId="{1E450A45-8FFE-4EBD-8C62-F8825B8441D1}" srcOrd="0" destOrd="0" presId="urn:microsoft.com/office/officeart/2005/8/layout/vProcess5"/>
    <dgm:cxn modelId="{19ACAC9C-BCA7-4C95-8A10-9C67788575A9}" srcId="{848CE7E6-C33C-4831-9E35-FB00C8DA4465}" destId="{D43FA785-A48F-4B3A-9449-F0D1A1CD75B4}" srcOrd="0" destOrd="0" parTransId="{DE3DE12F-3B81-4397-ABE9-CB82CD0FD78D}" sibTransId="{F68EB586-FCDC-4301-A4A6-35EAD6ED0704}"/>
    <dgm:cxn modelId="{02F66FA8-2899-4F6D-96B4-6EAFF26AF42F}" type="presOf" srcId="{58A666A0-B63A-4348-AC50-66751C34A03E}" destId="{41B77AA5-B17E-486C-8BF9-28D68A1F44FB}" srcOrd="0" destOrd="0" presId="urn:microsoft.com/office/officeart/2005/8/layout/vProcess5"/>
    <dgm:cxn modelId="{7A7FDDB2-FEC8-4D3D-930F-B7738759A58D}" type="presOf" srcId="{15FE9FB9-6C91-491B-BC73-3A1A0DC77904}" destId="{0A04241F-936F-4343-AB3A-98A1348A9C48}" srcOrd="0" destOrd="0" presId="urn:microsoft.com/office/officeart/2005/8/layout/vProcess5"/>
    <dgm:cxn modelId="{6FF8AABE-3ABD-4FAF-9569-77C25AC626B0}" type="presOf" srcId="{D097FF7B-96AF-4E52-BD4B-899BCDD77901}" destId="{F1E2BB1B-0612-42E4-9A31-CA55FEAE175B}" srcOrd="1" destOrd="0" presId="urn:microsoft.com/office/officeart/2005/8/layout/vProcess5"/>
    <dgm:cxn modelId="{D40D79C4-8A9E-45BD-8629-EFDE59175902}" type="presOf" srcId="{BA90361F-383A-4A11-9F6F-01142D158BCE}" destId="{B2693DF2-1D5B-491A-AA07-1283F6769A50}" srcOrd="0" destOrd="0" presId="urn:microsoft.com/office/officeart/2005/8/layout/vProcess5"/>
    <dgm:cxn modelId="{4F0689C8-0922-4FA5-A4A5-D54B6B6629F8}" type="presOf" srcId="{509E41F4-6913-456E-8914-53B5E50F56BF}" destId="{22CE495E-795C-4A59-B1E0-6797B3059C00}" srcOrd="1" destOrd="0" presId="urn:microsoft.com/office/officeart/2005/8/layout/vProcess5"/>
    <dgm:cxn modelId="{F98A9ACE-160F-407A-95B2-3734E782BC09}" type="presOf" srcId="{9BF93A06-BA3A-4A4C-A974-59EDBB95BB4C}" destId="{5E98C0F4-28E0-4DE3-8CC3-B72BBC0D926C}" srcOrd="1" destOrd="0" presId="urn:microsoft.com/office/officeart/2005/8/layout/vProcess5"/>
    <dgm:cxn modelId="{29BE5EE5-B56F-4E43-958C-F0AC514A1660}" srcId="{848CE7E6-C33C-4831-9E35-FB00C8DA4465}" destId="{9BF93A06-BA3A-4A4C-A974-59EDBB95BB4C}" srcOrd="2" destOrd="0" parTransId="{713DD4AF-0DE5-4E1A-8A60-0CA9B1B8612B}" sibTransId="{58A666A0-B63A-4348-AC50-66751C34A03E}"/>
    <dgm:cxn modelId="{DF3BA0E8-3217-4B65-B8EB-3A8176C9B177}" type="presOf" srcId="{848CE7E6-C33C-4831-9E35-FB00C8DA4465}" destId="{79AB7E93-9BF3-47F9-8A7B-AC4C94AE0748}" srcOrd="0" destOrd="0" presId="urn:microsoft.com/office/officeart/2005/8/layout/vProcess5"/>
    <dgm:cxn modelId="{75E431EC-FE43-4D36-BFAA-0470BFA46E68}" type="presOf" srcId="{D43FA785-A48F-4B3A-9449-F0D1A1CD75B4}" destId="{2275E4CF-B530-4691-B956-34450485BC24}" srcOrd="0" destOrd="0" presId="urn:microsoft.com/office/officeart/2005/8/layout/vProcess5"/>
    <dgm:cxn modelId="{88E3C7EE-C7D7-4290-AE9F-CF35EC00DC26}" srcId="{848CE7E6-C33C-4831-9E35-FB00C8DA4465}" destId="{D097FF7B-96AF-4E52-BD4B-899BCDD77901}" srcOrd="3" destOrd="0" parTransId="{3CC39C1E-A3C9-4C9D-BB85-DC8C8DBF011E}" sibTransId="{BA90361F-383A-4A11-9F6F-01142D158BCE}"/>
    <dgm:cxn modelId="{67B7C9F1-2F26-4DF8-9E35-9DC61DE5B63F}" srcId="{848CE7E6-C33C-4831-9E35-FB00C8DA4465}" destId="{8A7734A6-61D4-4EC5-816E-4E08E7A8BD59}" srcOrd="1" destOrd="0" parTransId="{FC77161B-E2C2-4F82-997B-32EF5CC26582}" sibTransId="{15FE9FB9-6C91-491B-BC73-3A1A0DC77904}"/>
    <dgm:cxn modelId="{E9AEA6F8-ADA6-4D70-91FE-4D1CA9AB436F}" type="presOf" srcId="{D097FF7B-96AF-4E52-BD4B-899BCDD77901}" destId="{A7A0242F-DB6A-4625-A335-F219FBE1254F}" srcOrd="0" destOrd="0" presId="urn:microsoft.com/office/officeart/2005/8/layout/vProcess5"/>
    <dgm:cxn modelId="{991E9BFC-D122-4001-B5A7-ABA4D1E18BC9}" type="presOf" srcId="{8A7734A6-61D4-4EC5-816E-4E08E7A8BD59}" destId="{67C75DAE-035A-4C4E-9D8A-23C981FD3314}" srcOrd="1" destOrd="0" presId="urn:microsoft.com/office/officeart/2005/8/layout/vProcess5"/>
    <dgm:cxn modelId="{E25A97CB-6F58-4C5C-8730-74060A670B37}" type="presParOf" srcId="{79AB7E93-9BF3-47F9-8A7B-AC4C94AE0748}" destId="{48673AE4-82CD-42D8-B30D-0C23565EB89D}" srcOrd="0" destOrd="0" presId="urn:microsoft.com/office/officeart/2005/8/layout/vProcess5"/>
    <dgm:cxn modelId="{55690627-2E7D-4A2D-AA19-966A7689B656}" type="presParOf" srcId="{79AB7E93-9BF3-47F9-8A7B-AC4C94AE0748}" destId="{2275E4CF-B530-4691-B956-34450485BC24}" srcOrd="1" destOrd="0" presId="urn:microsoft.com/office/officeart/2005/8/layout/vProcess5"/>
    <dgm:cxn modelId="{9F75B87B-4B4E-4BC6-BDD9-D40D817185AE}" type="presParOf" srcId="{79AB7E93-9BF3-47F9-8A7B-AC4C94AE0748}" destId="{1E450A45-8FFE-4EBD-8C62-F8825B8441D1}" srcOrd="2" destOrd="0" presId="urn:microsoft.com/office/officeart/2005/8/layout/vProcess5"/>
    <dgm:cxn modelId="{4FEC556F-6EAB-4BCC-8C5E-F6B9E315C149}" type="presParOf" srcId="{79AB7E93-9BF3-47F9-8A7B-AC4C94AE0748}" destId="{EE42CFF3-C48E-470E-BD6D-4FD03AC57B10}" srcOrd="3" destOrd="0" presId="urn:microsoft.com/office/officeart/2005/8/layout/vProcess5"/>
    <dgm:cxn modelId="{46B0B2DA-3824-4B01-B38E-801E0975E697}" type="presParOf" srcId="{79AB7E93-9BF3-47F9-8A7B-AC4C94AE0748}" destId="{A7A0242F-DB6A-4625-A335-F219FBE1254F}" srcOrd="4" destOrd="0" presId="urn:microsoft.com/office/officeart/2005/8/layout/vProcess5"/>
    <dgm:cxn modelId="{DD510E39-7281-4C67-A59A-62684F589FAA}" type="presParOf" srcId="{79AB7E93-9BF3-47F9-8A7B-AC4C94AE0748}" destId="{4F332A92-6AFA-4E8D-86D9-EE18A15718B8}" srcOrd="5" destOrd="0" presId="urn:microsoft.com/office/officeart/2005/8/layout/vProcess5"/>
    <dgm:cxn modelId="{697B3A39-5B77-48E9-85CA-F33B5F220B12}" type="presParOf" srcId="{79AB7E93-9BF3-47F9-8A7B-AC4C94AE0748}" destId="{1D3E9F08-0951-4EAC-90C6-E8D0A0DA60C9}" srcOrd="6" destOrd="0" presId="urn:microsoft.com/office/officeart/2005/8/layout/vProcess5"/>
    <dgm:cxn modelId="{160152AF-7639-4A0D-BF20-4CA024FB9E06}" type="presParOf" srcId="{79AB7E93-9BF3-47F9-8A7B-AC4C94AE0748}" destId="{0A04241F-936F-4343-AB3A-98A1348A9C48}" srcOrd="7" destOrd="0" presId="urn:microsoft.com/office/officeart/2005/8/layout/vProcess5"/>
    <dgm:cxn modelId="{B894EEFD-451F-4782-9571-C807FE71EF48}" type="presParOf" srcId="{79AB7E93-9BF3-47F9-8A7B-AC4C94AE0748}" destId="{41B77AA5-B17E-486C-8BF9-28D68A1F44FB}" srcOrd="8" destOrd="0" presId="urn:microsoft.com/office/officeart/2005/8/layout/vProcess5"/>
    <dgm:cxn modelId="{19FF175C-AB31-4659-BE6D-700B01E06BC4}" type="presParOf" srcId="{79AB7E93-9BF3-47F9-8A7B-AC4C94AE0748}" destId="{B2693DF2-1D5B-491A-AA07-1283F6769A50}" srcOrd="9" destOrd="0" presId="urn:microsoft.com/office/officeart/2005/8/layout/vProcess5"/>
    <dgm:cxn modelId="{2E735C2F-E27F-44E3-BA5F-562AAD1B92DD}" type="presParOf" srcId="{79AB7E93-9BF3-47F9-8A7B-AC4C94AE0748}" destId="{66B9D0E6-6191-4A10-AAF6-31D6D7EDC46F}" srcOrd="10" destOrd="0" presId="urn:microsoft.com/office/officeart/2005/8/layout/vProcess5"/>
    <dgm:cxn modelId="{B0E23984-1D85-4E92-82B6-B5D94E6D67BE}" type="presParOf" srcId="{79AB7E93-9BF3-47F9-8A7B-AC4C94AE0748}" destId="{67C75DAE-035A-4C4E-9D8A-23C981FD3314}" srcOrd="11" destOrd="0" presId="urn:microsoft.com/office/officeart/2005/8/layout/vProcess5"/>
    <dgm:cxn modelId="{1AF011B3-7555-49B8-A5D7-DDAB431EC303}" type="presParOf" srcId="{79AB7E93-9BF3-47F9-8A7B-AC4C94AE0748}" destId="{5E98C0F4-28E0-4DE3-8CC3-B72BBC0D926C}" srcOrd="12" destOrd="0" presId="urn:microsoft.com/office/officeart/2005/8/layout/vProcess5"/>
    <dgm:cxn modelId="{E49CB49E-0D55-449E-8445-1FE325AC6CFA}" type="presParOf" srcId="{79AB7E93-9BF3-47F9-8A7B-AC4C94AE0748}" destId="{F1E2BB1B-0612-42E4-9A31-CA55FEAE175B}" srcOrd="13" destOrd="0" presId="urn:microsoft.com/office/officeart/2005/8/layout/vProcess5"/>
    <dgm:cxn modelId="{3529D22E-FA8C-4F52-962A-E9F81922CB29}" type="presParOf" srcId="{79AB7E93-9BF3-47F9-8A7B-AC4C94AE0748}" destId="{22CE495E-795C-4A59-B1E0-6797B3059C0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A7745A-02D9-4F89-AE12-CA2DA1DC8A1A}" type="doc">
      <dgm:prSet loTypeId="urn:microsoft.com/office/officeart/2005/8/layout/hProcess9" loCatId="process" qsTypeId="urn:microsoft.com/office/officeart/2005/8/quickstyle/3d1" qsCatId="3D" csTypeId="urn:microsoft.com/office/officeart/2005/8/colors/accent2_4" csCatId="accent2" phldr="1"/>
      <dgm:spPr/>
    </dgm:pt>
    <dgm:pt modelId="{818E2CDA-8FB2-488A-98A1-2FF42F363283}">
      <dgm:prSet phldrT="[Texte]"/>
      <dgm:spPr/>
      <dgm:t>
        <a:bodyPr/>
        <a:lstStyle/>
        <a:p>
          <a:r>
            <a:rPr lang="ar-DZ" b="1" dirty="0"/>
            <a:t>تحديد الفرصة</a:t>
          </a:r>
          <a:endParaRPr lang="fr-FR" b="1" dirty="0"/>
        </a:p>
      </dgm:t>
    </dgm:pt>
    <dgm:pt modelId="{7763438E-1169-48DC-87A4-3F644A5EDBD4}" type="parTrans" cxnId="{8521DAC0-0CFA-4DB4-A896-D53951ED9A84}">
      <dgm:prSet/>
      <dgm:spPr/>
      <dgm:t>
        <a:bodyPr/>
        <a:lstStyle/>
        <a:p>
          <a:endParaRPr lang="fr-FR" b="1"/>
        </a:p>
      </dgm:t>
    </dgm:pt>
    <dgm:pt modelId="{8AF51B1A-3364-44D5-8F9D-138DF564144C}" type="sibTrans" cxnId="{8521DAC0-0CFA-4DB4-A896-D53951ED9A84}">
      <dgm:prSet/>
      <dgm:spPr/>
      <dgm:t>
        <a:bodyPr/>
        <a:lstStyle/>
        <a:p>
          <a:endParaRPr lang="fr-FR" b="1"/>
        </a:p>
      </dgm:t>
    </dgm:pt>
    <dgm:pt modelId="{D1A458E3-6D67-4D06-B1EB-F4E3CC388D0C}">
      <dgm:prSet phldrT="[Texte]"/>
      <dgm:spPr/>
      <dgm:t>
        <a:bodyPr/>
        <a:lstStyle/>
        <a:p>
          <a:r>
            <a:rPr lang="ar-DZ" b="1" dirty="0"/>
            <a:t>تشكيل الفريق </a:t>
          </a:r>
          <a:endParaRPr lang="fr-FR" b="1" dirty="0"/>
        </a:p>
      </dgm:t>
    </dgm:pt>
    <dgm:pt modelId="{280F0C75-BA34-4CB1-B7E7-5AF48E02DF8D}" type="parTrans" cxnId="{8FD5DA69-B718-4076-B0E8-BC87A49B9A7D}">
      <dgm:prSet/>
      <dgm:spPr/>
      <dgm:t>
        <a:bodyPr/>
        <a:lstStyle/>
        <a:p>
          <a:endParaRPr lang="fr-FR" b="1"/>
        </a:p>
      </dgm:t>
    </dgm:pt>
    <dgm:pt modelId="{27FC5693-EA92-4D4E-B503-394E536F1850}" type="sibTrans" cxnId="{8FD5DA69-B718-4076-B0E8-BC87A49B9A7D}">
      <dgm:prSet/>
      <dgm:spPr/>
      <dgm:t>
        <a:bodyPr/>
        <a:lstStyle/>
        <a:p>
          <a:endParaRPr lang="fr-FR" b="1"/>
        </a:p>
      </dgm:t>
    </dgm:pt>
    <dgm:pt modelId="{326ACCE8-E512-4713-A13A-B4FBC0441738}">
      <dgm:prSet phldrT="[Texte]"/>
      <dgm:spPr/>
      <dgm:t>
        <a:bodyPr/>
        <a:lstStyle/>
        <a:p>
          <a:r>
            <a:rPr lang="ar-DZ" b="1" dirty="0"/>
            <a:t>تطوير الأفكار</a:t>
          </a:r>
          <a:endParaRPr lang="fr-FR" b="1" dirty="0"/>
        </a:p>
      </dgm:t>
    </dgm:pt>
    <dgm:pt modelId="{FB52744D-618B-4206-98D3-1362C8F1D5C1}" type="parTrans" cxnId="{DD8E95FD-A61D-4435-85BB-1F4AD34D59A0}">
      <dgm:prSet/>
      <dgm:spPr/>
      <dgm:t>
        <a:bodyPr/>
        <a:lstStyle/>
        <a:p>
          <a:endParaRPr lang="fr-FR" b="1"/>
        </a:p>
      </dgm:t>
    </dgm:pt>
    <dgm:pt modelId="{AC1A480B-67DF-4593-8246-789F56A28231}" type="sibTrans" cxnId="{DD8E95FD-A61D-4435-85BB-1F4AD34D59A0}">
      <dgm:prSet/>
      <dgm:spPr/>
      <dgm:t>
        <a:bodyPr/>
        <a:lstStyle/>
        <a:p>
          <a:endParaRPr lang="fr-FR" b="1"/>
        </a:p>
      </dgm:t>
    </dgm:pt>
    <dgm:pt modelId="{3260F80B-3875-4081-B96F-E6F154DDAE9C}">
      <dgm:prSet phldrT="[Texte]"/>
      <dgm:spPr/>
      <dgm:t>
        <a:bodyPr/>
        <a:lstStyle/>
        <a:p>
          <a:r>
            <a:rPr lang="ar-DZ" b="1" dirty="0"/>
            <a:t>تخطيط المشروع </a:t>
          </a:r>
          <a:endParaRPr lang="fr-FR" b="1" dirty="0"/>
        </a:p>
      </dgm:t>
    </dgm:pt>
    <dgm:pt modelId="{0AC1DA10-96B8-4F62-8786-B408945848C0}" type="parTrans" cxnId="{78D88AB2-93B7-410A-83EE-37A7304B5903}">
      <dgm:prSet/>
      <dgm:spPr/>
      <dgm:t>
        <a:bodyPr/>
        <a:lstStyle/>
        <a:p>
          <a:endParaRPr lang="fr-FR" b="1"/>
        </a:p>
      </dgm:t>
    </dgm:pt>
    <dgm:pt modelId="{47EB1B49-D52C-4D2C-8E71-3719D8E1FD22}" type="sibTrans" cxnId="{78D88AB2-93B7-410A-83EE-37A7304B5903}">
      <dgm:prSet/>
      <dgm:spPr/>
      <dgm:t>
        <a:bodyPr/>
        <a:lstStyle/>
        <a:p>
          <a:endParaRPr lang="fr-FR" b="1"/>
        </a:p>
      </dgm:t>
    </dgm:pt>
    <dgm:pt modelId="{C42955F9-615C-4B61-8C3E-E8F75B6ECDBE}">
      <dgm:prSet phldrT="[Texte]"/>
      <dgm:spPr/>
      <dgm:t>
        <a:bodyPr/>
        <a:lstStyle/>
        <a:p>
          <a:r>
            <a:rPr lang="ar-DZ" b="1" dirty="0"/>
            <a:t>التنفيذ و التجريب</a:t>
          </a:r>
          <a:endParaRPr lang="fr-FR" b="1" dirty="0"/>
        </a:p>
      </dgm:t>
    </dgm:pt>
    <dgm:pt modelId="{D2F9ABF8-AB20-428B-8AC2-153444062D55}" type="parTrans" cxnId="{B265267D-BD90-48CD-89B0-78347B2F27C1}">
      <dgm:prSet/>
      <dgm:spPr/>
      <dgm:t>
        <a:bodyPr/>
        <a:lstStyle/>
        <a:p>
          <a:endParaRPr lang="fr-FR" b="1"/>
        </a:p>
      </dgm:t>
    </dgm:pt>
    <dgm:pt modelId="{A47264C6-B353-46E9-9793-353F7D08DD06}" type="sibTrans" cxnId="{B265267D-BD90-48CD-89B0-78347B2F27C1}">
      <dgm:prSet/>
      <dgm:spPr/>
      <dgm:t>
        <a:bodyPr/>
        <a:lstStyle/>
        <a:p>
          <a:endParaRPr lang="fr-FR" b="1"/>
        </a:p>
      </dgm:t>
    </dgm:pt>
    <dgm:pt modelId="{DB6AE486-A24A-4AB7-A94E-48A465204F6A}">
      <dgm:prSet phldrT="[Texte]"/>
      <dgm:spPr/>
      <dgm:t>
        <a:bodyPr/>
        <a:lstStyle/>
        <a:p>
          <a:r>
            <a:rPr lang="ar-DZ" b="1" dirty="0"/>
            <a:t>التقييم و التحسين</a:t>
          </a:r>
          <a:endParaRPr lang="fr-FR" b="1" dirty="0"/>
        </a:p>
      </dgm:t>
    </dgm:pt>
    <dgm:pt modelId="{89696AEF-5DB5-4604-AD21-5BDEDAAD5AF0}" type="parTrans" cxnId="{1B33D604-F605-4727-AD20-028F93B4EE2C}">
      <dgm:prSet/>
      <dgm:spPr/>
      <dgm:t>
        <a:bodyPr/>
        <a:lstStyle/>
        <a:p>
          <a:endParaRPr lang="fr-FR" b="1"/>
        </a:p>
      </dgm:t>
    </dgm:pt>
    <dgm:pt modelId="{FAB02493-C5D2-4F12-9BC5-49FB331117C8}" type="sibTrans" cxnId="{1B33D604-F605-4727-AD20-028F93B4EE2C}">
      <dgm:prSet/>
      <dgm:spPr/>
      <dgm:t>
        <a:bodyPr/>
        <a:lstStyle/>
        <a:p>
          <a:endParaRPr lang="fr-FR" b="1"/>
        </a:p>
      </dgm:t>
    </dgm:pt>
    <dgm:pt modelId="{67611E88-3AC3-4AE3-ACE5-01487DECD06E}">
      <dgm:prSet phldrT="[Texte]"/>
      <dgm:spPr/>
      <dgm:t>
        <a:bodyPr/>
        <a:lstStyle/>
        <a:p>
          <a:r>
            <a:rPr lang="ar-DZ" b="1" dirty="0"/>
            <a:t>الاطلاق و التوسع</a:t>
          </a:r>
          <a:endParaRPr lang="fr-FR" b="1" dirty="0"/>
        </a:p>
      </dgm:t>
    </dgm:pt>
    <dgm:pt modelId="{66D8005B-DDFD-4D21-A48B-BE794CA385FB}" type="parTrans" cxnId="{6A951114-74EE-4AB7-9B7C-8D0491FB68C4}">
      <dgm:prSet/>
      <dgm:spPr/>
      <dgm:t>
        <a:bodyPr/>
        <a:lstStyle/>
        <a:p>
          <a:endParaRPr lang="fr-FR" b="1"/>
        </a:p>
      </dgm:t>
    </dgm:pt>
    <dgm:pt modelId="{A8206432-B92E-4025-8EB9-B48C9A9533D0}" type="sibTrans" cxnId="{6A951114-74EE-4AB7-9B7C-8D0491FB68C4}">
      <dgm:prSet/>
      <dgm:spPr/>
      <dgm:t>
        <a:bodyPr/>
        <a:lstStyle/>
        <a:p>
          <a:endParaRPr lang="fr-FR" b="1"/>
        </a:p>
      </dgm:t>
    </dgm:pt>
    <dgm:pt modelId="{A241D215-145D-4E7B-8F97-70783B39C0AB}" type="pres">
      <dgm:prSet presAssocID="{34A7745A-02D9-4F89-AE12-CA2DA1DC8A1A}" presName="CompostProcess" presStyleCnt="0">
        <dgm:presLayoutVars>
          <dgm:dir/>
          <dgm:resizeHandles val="exact"/>
        </dgm:presLayoutVars>
      </dgm:prSet>
      <dgm:spPr/>
    </dgm:pt>
    <dgm:pt modelId="{CD4900CE-FCCE-4D69-A040-4E6070ACD8C4}" type="pres">
      <dgm:prSet presAssocID="{34A7745A-02D9-4F89-AE12-CA2DA1DC8A1A}" presName="arrow" presStyleLbl="bgShp" presStyleIdx="0" presStyleCnt="1"/>
      <dgm:spPr/>
    </dgm:pt>
    <dgm:pt modelId="{9009EF08-1B1D-4F79-BA1D-A835600788A4}" type="pres">
      <dgm:prSet presAssocID="{34A7745A-02D9-4F89-AE12-CA2DA1DC8A1A}" presName="linearProcess" presStyleCnt="0"/>
      <dgm:spPr/>
    </dgm:pt>
    <dgm:pt modelId="{F254B48A-CAF0-4D39-8F45-F7A653539BCC}" type="pres">
      <dgm:prSet presAssocID="{818E2CDA-8FB2-488A-98A1-2FF42F363283}" presName="textNode" presStyleLbl="node1" presStyleIdx="0" presStyleCnt="7">
        <dgm:presLayoutVars>
          <dgm:bulletEnabled val="1"/>
        </dgm:presLayoutVars>
      </dgm:prSet>
      <dgm:spPr/>
    </dgm:pt>
    <dgm:pt modelId="{30639D94-4CA9-4170-A903-006A76C26A42}" type="pres">
      <dgm:prSet presAssocID="{8AF51B1A-3364-44D5-8F9D-138DF564144C}" presName="sibTrans" presStyleCnt="0"/>
      <dgm:spPr/>
    </dgm:pt>
    <dgm:pt modelId="{4E1FC525-78F0-429D-A794-D986981B809A}" type="pres">
      <dgm:prSet presAssocID="{D1A458E3-6D67-4D06-B1EB-F4E3CC388D0C}" presName="textNode" presStyleLbl="node1" presStyleIdx="1" presStyleCnt="7">
        <dgm:presLayoutVars>
          <dgm:bulletEnabled val="1"/>
        </dgm:presLayoutVars>
      </dgm:prSet>
      <dgm:spPr/>
    </dgm:pt>
    <dgm:pt modelId="{683185AE-6DE4-4035-ADC5-6EF680E0EFBB}" type="pres">
      <dgm:prSet presAssocID="{27FC5693-EA92-4D4E-B503-394E536F1850}" presName="sibTrans" presStyleCnt="0"/>
      <dgm:spPr/>
    </dgm:pt>
    <dgm:pt modelId="{7D87431E-E45E-44E1-A677-A6BC54EB1C1F}" type="pres">
      <dgm:prSet presAssocID="{326ACCE8-E512-4713-A13A-B4FBC0441738}" presName="textNode" presStyleLbl="node1" presStyleIdx="2" presStyleCnt="7">
        <dgm:presLayoutVars>
          <dgm:bulletEnabled val="1"/>
        </dgm:presLayoutVars>
      </dgm:prSet>
      <dgm:spPr/>
    </dgm:pt>
    <dgm:pt modelId="{EE776476-C4FC-4E4F-BC36-BE61356930AA}" type="pres">
      <dgm:prSet presAssocID="{AC1A480B-67DF-4593-8246-789F56A28231}" presName="sibTrans" presStyleCnt="0"/>
      <dgm:spPr/>
    </dgm:pt>
    <dgm:pt modelId="{3802440A-1932-4015-AE4E-03C5261511C0}" type="pres">
      <dgm:prSet presAssocID="{3260F80B-3875-4081-B96F-E6F154DDAE9C}" presName="textNode" presStyleLbl="node1" presStyleIdx="3" presStyleCnt="7">
        <dgm:presLayoutVars>
          <dgm:bulletEnabled val="1"/>
        </dgm:presLayoutVars>
      </dgm:prSet>
      <dgm:spPr/>
    </dgm:pt>
    <dgm:pt modelId="{4939EA6A-5450-43D4-B7D1-092BE95DD1F5}" type="pres">
      <dgm:prSet presAssocID="{47EB1B49-D52C-4D2C-8E71-3719D8E1FD22}" presName="sibTrans" presStyleCnt="0"/>
      <dgm:spPr/>
    </dgm:pt>
    <dgm:pt modelId="{68F05910-886C-438D-97DC-1344526E6760}" type="pres">
      <dgm:prSet presAssocID="{C42955F9-615C-4B61-8C3E-E8F75B6ECDBE}" presName="textNode" presStyleLbl="node1" presStyleIdx="4" presStyleCnt="7">
        <dgm:presLayoutVars>
          <dgm:bulletEnabled val="1"/>
        </dgm:presLayoutVars>
      </dgm:prSet>
      <dgm:spPr/>
    </dgm:pt>
    <dgm:pt modelId="{49EBF5E1-EAF4-470B-B607-BFFA0F0DC19F}" type="pres">
      <dgm:prSet presAssocID="{A47264C6-B353-46E9-9793-353F7D08DD06}" presName="sibTrans" presStyleCnt="0"/>
      <dgm:spPr/>
    </dgm:pt>
    <dgm:pt modelId="{06E2AF4B-ED11-4660-993C-254E9CBBD33F}" type="pres">
      <dgm:prSet presAssocID="{DB6AE486-A24A-4AB7-A94E-48A465204F6A}" presName="textNode" presStyleLbl="node1" presStyleIdx="5" presStyleCnt="7">
        <dgm:presLayoutVars>
          <dgm:bulletEnabled val="1"/>
        </dgm:presLayoutVars>
      </dgm:prSet>
      <dgm:spPr/>
    </dgm:pt>
    <dgm:pt modelId="{EE1682C9-A7B3-4B85-9216-E531C1944E89}" type="pres">
      <dgm:prSet presAssocID="{FAB02493-C5D2-4F12-9BC5-49FB331117C8}" presName="sibTrans" presStyleCnt="0"/>
      <dgm:spPr/>
    </dgm:pt>
    <dgm:pt modelId="{994DDCA9-54B3-4E93-B00A-861322B61D7F}" type="pres">
      <dgm:prSet presAssocID="{67611E88-3AC3-4AE3-ACE5-01487DECD06E}" presName="textNode" presStyleLbl="node1" presStyleIdx="6" presStyleCnt="7">
        <dgm:presLayoutVars>
          <dgm:bulletEnabled val="1"/>
        </dgm:presLayoutVars>
      </dgm:prSet>
      <dgm:spPr/>
    </dgm:pt>
  </dgm:ptLst>
  <dgm:cxnLst>
    <dgm:cxn modelId="{1B33D604-F605-4727-AD20-028F93B4EE2C}" srcId="{34A7745A-02D9-4F89-AE12-CA2DA1DC8A1A}" destId="{DB6AE486-A24A-4AB7-A94E-48A465204F6A}" srcOrd="5" destOrd="0" parTransId="{89696AEF-5DB5-4604-AD21-5BDEDAAD5AF0}" sibTransId="{FAB02493-C5D2-4F12-9BC5-49FB331117C8}"/>
    <dgm:cxn modelId="{1F736F10-8591-49D3-96E7-12D1CD80B2A6}" type="presOf" srcId="{34A7745A-02D9-4F89-AE12-CA2DA1DC8A1A}" destId="{A241D215-145D-4E7B-8F97-70783B39C0AB}" srcOrd="0" destOrd="0" presId="urn:microsoft.com/office/officeart/2005/8/layout/hProcess9"/>
    <dgm:cxn modelId="{6A951114-74EE-4AB7-9B7C-8D0491FB68C4}" srcId="{34A7745A-02D9-4F89-AE12-CA2DA1DC8A1A}" destId="{67611E88-3AC3-4AE3-ACE5-01487DECD06E}" srcOrd="6" destOrd="0" parTransId="{66D8005B-DDFD-4D21-A48B-BE794CA385FB}" sibTransId="{A8206432-B92E-4025-8EB9-B48C9A9533D0}"/>
    <dgm:cxn modelId="{81FB312E-77E8-430E-B7D8-E4920DDD1CB4}" type="presOf" srcId="{DB6AE486-A24A-4AB7-A94E-48A465204F6A}" destId="{06E2AF4B-ED11-4660-993C-254E9CBBD33F}" srcOrd="0" destOrd="0" presId="urn:microsoft.com/office/officeart/2005/8/layout/hProcess9"/>
    <dgm:cxn modelId="{8CD61030-AE59-4937-9241-3443D6361A4F}" type="presOf" srcId="{D1A458E3-6D67-4D06-B1EB-F4E3CC388D0C}" destId="{4E1FC525-78F0-429D-A794-D986981B809A}" srcOrd="0" destOrd="0" presId="urn:microsoft.com/office/officeart/2005/8/layout/hProcess9"/>
    <dgm:cxn modelId="{8FD5DA69-B718-4076-B0E8-BC87A49B9A7D}" srcId="{34A7745A-02D9-4F89-AE12-CA2DA1DC8A1A}" destId="{D1A458E3-6D67-4D06-B1EB-F4E3CC388D0C}" srcOrd="1" destOrd="0" parTransId="{280F0C75-BA34-4CB1-B7E7-5AF48E02DF8D}" sibTransId="{27FC5693-EA92-4D4E-B503-394E536F1850}"/>
    <dgm:cxn modelId="{FD0B8B76-0154-454A-A17B-FE475A7F884B}" type="presOf" srcId="{C42955F9-615C-4B61-8C3E-E8F75B6ECDBE}" destId="{68F05910-886C-438D-97DC-1344526E6760}" srcOrd="0" destOrd="0" presId="urn:microsoft.com/office/officeart/2005/8/layout/hProcess9"/>
    <dgm:cxn modelId="{B265267D-BD90-48CD-89B0-78347B2F27C1}" srcId="{34A7745A-02D9-4F89-AE12-CA2DA1DC8A1A}" destId="{C42955F9-615C-4B61-8C3E-E8F75B6ECDBE}" srcOrd="4" destOrd="0" parTransId="{D2F9ABF8-AB20-428B-8AC2-153444062D55}" sibTransId="{A47264C6-B353-46E9-9793-353F7D08DD06}"/>
    <dgm:cxn modelId="{464D5FA4-035B-4649-8BCD-B6808477C51B}" type="presOf" srcId="{326ACCE8-E512-4713-A13A-B4FBC0441738}" destId="{7D87431E-E45E-44E1-A677-A6BC54EB1C1F}" srcOrd="0" destOrd="0" presId="urn:microsoft.com/office/officeart/2005/8/layout/hProcess9"/>
    <dgm:cxn modelId="{78D88AB2-93B7-410A-83EE-37A7304B5903}" srcId="{34A7745A-02D9-4F89-AE12-CA2DA1DC8A1A}" destId="{3260F80B-3875-4081-B96F-E6F154DDAE9C}" srcOrd="3" destOrd="0" parTransId="{0AC1DA10-96B8-4F62-8786-B408945848C0}" sibTransId="{47EB1B49-D52C-4D2C-8E71-3719D8E1FD22}"/>
    <dgm:cxn modelId="{8521DAC0-0CFA-4DB4-A896-D53951ED9A84}" srcId="{34A7745A-02D9-4F89-AE12-CA2DA1DC8A1A}" destId="{818E2CDA-8FB2-488A-98A1-2FF42F363283}" srcOrd="0" destOrd="0" parTransId="{7763438E-1169-48DC-87A4-3F644A5EDBD4}" sibTransId="{8AF51B1A-3364-44D5-8F9D-138DF564144C}"/>
    <dgm:cxn modelId="{42AB2EE7-342A-4F33-AA01-C6C603C54956}" type="presOf" srcId="{818E2CDA-8FB2-488A-98A1-2FF42F363283}" destId="{F254B48A-CAF0-4D39-8F45-F7A653539BCC}" srcOrd="0" destOrd="0" presId="urn:microsoft.com/office/officeart/2005/8/layout/hProcess9"/>
    <dgm:cxn modelId="{FE47A0EC-CDBE-4C19-A373-4B7EA71101B1}" type="presOf" srcId="{3260F80B-3875-4081-B96F-E6F154DDAE9C}" destId="{3802440A-1932-4015-AE4E-03C5261511C0}" srcOrd="0" destOrd="0" presId="urn:microsoft.com/office/officeart/2005/8/layout/hProcess9"/>
    <dgm:cxn modelId="{AAD18FF2-B06A-4321-93C0-15BE022AA64A}" type="presOf" srcId="{67611E88-3AC3-4AE3-ACE5-01487DECD06E}" destId="{994DDCA9-54B3-4E93-B00A-861322B61D7F}" srcOrd="0" destOrd="0" presId="urn:microsoft.com/office/officeart/2005/8/layout/hProcess9"/>
    <dgm:cxn modelId="{DD8E95FD-A61D-4435-85BB-1F4AD34D59A0}" srcId="{34A7745A-02D9-4F89-AE12-CA2DA1DC8A1A}" destId="{326ACCE8-E512-4713-A13A-B4FBC0441738}" srcOrd="2" destOrd="0" parTransId="{FB52744D-618B-4206-98D3-1362C8F1D5C1}" sibTransId="{AC1A480B-67DF-4593-8246-789F56A28231}"/>
    <dgm:cxn modelId="{E2016E47-1895-49C1-8B79-D89449614F52}" type="presParOf" srcId="{A241D215-145D-4E7B-8F97-70783B39C0AB}" destId="{CD4900CE-FCCE-4D69-A040-4E6070ACD8C4}" srcOrd="0" destOrd="0" presId="urn:microsoft.com/office/officeart/2005/8/layout/hProcess9"/>
    <dgm:cxn modelId="{08579968-2D91-4C19-8D71-0A97D74179A9}" type="presParOf" srcId="{A241D215-145D-4E7B-8F97-70783B39C0AB}" destId="{9009EF08-1B1D-4F79-BA1D-A835600788A4}" srcOrd="1" destOrd="0" presId="urn:microsoft.com/office/officeart/2005/8/layout/hProcess9"/>
    <dgm:cxn modelId="{ED158CA5-5445-462B-A97B-87FB50381061}" type="presParOf" srcId="{9009EF08-1B1D-4F79-BA1D-A835600788A4}" destId="{F254B48A-CAF0-4D39-8F45-F7A653539BCC}" srcOrd="0" destOrd="0" presId="urn:microsoft.com/office/officeart/2005/8/layout/hProcess9"/>
    <dgm:cxn modelId="{8F15276F-D7A6-4192-968B-2B206E73CB2C}" type="presParOf" srcId="{9009EF08-1B1D-4F79-BA1D-A835600788A4}" destId="{30639D94-4CA9-4170-A903-006A76C26A42}" srcOrd="1" destOrd="0" presId="urn:microsoft.com/office/officeart/2005/8/layout/hProcess9"/>
    <dgm:cxn modelId="{AAE981F1-2368-4D39-9A8B-22064C318CAB}" type="presParOf" srcId="{9009EF08-1B1D-4F79-BA1D-A835600788A4}" destId="{4E1FC525-78F0-429D-A794-D986981B809A}" srcOrd="2" destOrd="0" presId="urn:microsoft.com/office/officeart/2005/8/layout/hProcess9"/>
    <dgm:cxn modelId="{68D4602F-AF49-4F76-9722-AD29F1E73C62}" type="presParOf" srcId="{9009EF08-1B1D-4F79-BA1D-A835600788A4}" destId="{683185AE-6DE4-4035-ADC5-6EF680E0EFBB}" srcOrd="3" destOrd="0" presId="urn:microsoft.com/office/officeart/2005/8/layout/hProcess9"/>
    <dgm:cxn modelId="{67CB9C98-B25B-4725-BA83-2BF87FA69E1E}" type="presParOf" srcId="{9009EF08-1B1D-4F79-BA1D-A835600788A4}" destId="{7D87431E-E45E-44E1-A677-A6BC54EB1C1F}" srcOrd="4" destOrd="0" presId="urn:microsoft.com/office/officeart/2005/8/layout/hProcess9"/>
    <dgm:cxn modelId="{D3019F2C-C880-4BF8-B690-61F2E0F93DE5}" type="presParOf" srcId="{9009EF08-1B1D-4F79-BA1D-A835600788A4}" destId="{EE776476-C4FC-4E4F-BC36-BE61356930AA}" srcOrd="5" destOrd="0" presId="urn:microsoft.com/office/officeart/2005/8/layout/hProcess9"/>
    <dgm:cxn modelId="{00510FFD-9E5F-4E1A-82F2-A9ACA0E6EC7A}" type="presParOf" srcId="{9009EF08-1B1D-4F79-BA1D-A835600788A4}" destId="{3802440A-1932-4015-AE4E-03C5261511C0}" srcOrd="6" destOrd="0" presId="urn:microsoft.com/office/officeart/2005/8/layout/hProcess9"/>
    <dgm:cxn modelId="{26476C5E-CEE5-4081-88D5-D78708D8AA53}" type="presParOf" srcId="{9009EF08-1B1D-4F79-BA1D-A835600788A4}" destId="{4939EA6A-5450-43D4-B7D1-092BE95DD1F5}" srcOrd="7" destOrd="0" presId="urn:microsoft.com/office/officeart/2005/8/layout/hProcess9"/>
    <dgm:cxn modelId="{735068D4-BAC2-4D8D-8746-B3EF0C28348C}" type="presParOf" srcId="{9009EF08-1B1D-4F79-BA1D-A835600788A4}" destId="{68F05910-886C-438D-97DC-1344526E6760}" srcOrd="8" destOrd="0" presId="urn:microsoft.com/office/officeart/2005/8/layout/hProcess9"/>
    <dgm:cxn modelId="{0B2D4A41-39B0-4199-852D-CA6EE960648C}" type="presParOf" srcId="{9009EF08-1B1D-4F79-BA1D-A835600788A4}" destId="{49EBF5E1-EAF4-470B-B607-BFFA0F0DC19F}" srcOrd="9" destOrd="0" presId="urn:microsoft.com/office/officeart/2005/8/layout/hProcess9"/>
    <dgm:cxn modelId="{757D8CF8-C5EA-49E0-B78F-7AB9E95B855C}" type="presParOf" srcId="{9009EF08-1B1D-4F79-BA1D-A835600788A4}" destId="{06E2AF4B-ED11-4660-993C-254E9CBBD33F}" srcOrd="10" destOrd="0" presId="urn:microsoft.com/office/officeart/2005/8/layout/hProcess9"/>
    <dgm:cxn modelId="{2EEACF46-DFB8-476C-8017-87455A459E1C}" type="presParOf" srcId="{9009EF08-1B1D-4F79-BA1D-A835600788A4}" destId="{EE1682C9-A7B3-4B85-9216-E531C1944E89}" srcOrd="11" destOrd="0" presId="urn:microsoft.com/office/officeart/2005/8/layout/hProcess9"/>
    <dgm:cxn modelId="{2EEA7ED3-3CCF-4913-9BBC-94BEF215D784}" type="presParOf" srcId="{9009EF08-1B1D-4F79-BA1D-A835600788A4}" destId="{994DDCA9-54B3-4E93-B00A-861322B61D7F}"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310E5A-2F86-4056-947A-491FB363397F}" type="doc">
      <dgm:prSet loTypeId="urn:microsoft.com/office/officeart/2005/8/layout/process5" loCatId="process" qsTypeId="urn:microsoft.com/office/officeart/2005/8/quickstyle/3d1" qsCatId="3D" csTypeId="urn:microsoft.com/office/officeart/2005/8/colors/accent2_3" csCatId="accent2" phldr="1"/>
      <dgm:spPr/>
      <dgm:t>
        <a:bodyPr/>
        <a:lstStyle/>
        <a:p>
          <a:endParaRPr lang="fr-FR"/>
        </a:p>
      </dgm:t>
    </dgm:pt>
    <dgm:pt modelId="{6E7F7BEF-C94D-4920-856A-594B0B442BED}">
      <dgm:prSet phldrT="[Texte]"/>
      <dgm:spPr/>
      <dgm:t>
        <a:bodyPr/>
        <a:lstStyle/>
        <a:p>
          <a:r>
            <a:rPr lang="ar-DZ" dirty="0"/>
            <a:t>تعزيز ثقافة الابتكار</a:t>
          </a:r>
          <a:endParaRPr lang="fr-FR" dirty="0"/>
        </a:p>
      </dgm:t>
    </dgm:pt>
    <dgm:pt modelId="{0921EFB7-CA3D-4F0A-AF9D-F0CD9E31AF08}" type="parTrans" cxnId="{E44C0F7D-EF44-4F73-8A6E-E4AAFB5F9014}">
      <dgm:prSet/>
      <dgm:spPr/>
      <dgm:t>
        <a:bodyPr/>
        <a:lstStyle/>
        <a:p>
          <a:endParaRPr lang="fr-FR"/>
        </a:p>
      </dgm:t>
    </dgm:pt>
    <dgm:pt modelId="{A757065D-3551-400A-A89C-09D0767231A4}" type="sibTrans" cxnId="{E44C0F7D-EF44-4F73-8A6E-E4AAFB5F9014}">
      <dgm:prSet/>
      <dgm:spPr/>
      <dgm:t>
        <a:bodyPr/>
        <a:lstStyle/>
        <a:p>
          <a:endParaRPr lang="fr-FR"/>
        </a:p>
      </dgm:t>
    </dgm:pt>
    <dgm:pt modelId="{0BA32FD6-B8EB-4BE0-9BD8-5F88D1A44A58}">
      <dgm:prSet phldrT="[Texte]"/>
      <dgm:spPr/>
      <dgm:t>
        <a:bodyPr/>
        <a:lstStyle/>
        <a:p>
          <a:r>
            <a:rPr lang="ar-DZ" dirty="0"/>
            <a:t>الاستثمار في التكنولوجيا</a:t>
          </a:r>
          <a:endParaRPr lang="fr-FR" dirty="0"/>
        </a:p>
      </dgm:t>
    </dgm:pt>
    <dgm:pt modelId="{29E3C0A1-12BF-4F21-8A5E-F7406EC8BF62}" type="parTrans" cxnId="{CBF08121-301E-4054-80ED-D28D143134AA}">
      <dgm:prSet/>
      <dgm:spPr/>
      <dgm:t>
        <a:bodyPr/>
        <a:lstStyle/>
        <a:p>
          <a:endParaRPr lang="fr-FR"/>
        </a:p>
      </dgm:t>
    </dgm:pt>
    <dgm:pt modelId="{D4671AD6-2094-41F8-9B84-198047C14E6A}" type="sibTrans" cxnId="{CBF08121-301E-4054-80ED-D28D143134AA}">
      <dgm:prSet/>
      <dgm:spPr/>
      <dgm:t>
        <a:bodyPr/>
        <a:lstStyle/>
        <a:p>
          <a:endParaRPr lang="fr-FR"/>
        </a:p>
      </dgm:t>
    </dgm:pt>
    <dgm:pt modelId="{9DAC8B23-17FC-4DCD-849A-70BF42E9784E}">
      <dgm:prSet phldrT="[Texte]"/>
      <dgm:spPr/>
      <dgm:t>
        <a:bodyPr/>
        <a:lstStyle/>
        <a:p>
          <a:r>
            <a:rPr lang="ar-DZ" dirty="0"/>
            <a:t>التعلم من الأخطاء</a:t>
          </a:r>
          <a:endParaRPr lang="fr-FR" dirty="0"/>
        </a:p>
      </dgm:t>
    </dgm:pt>
    <dgm:pt modelId="{B84B1A58-B9FA-47B2-AAE0-7553527C3440}" type="parTrans" cxnId="{51CB54E5-3AF0-4308-90F2-5FB6CB9EAF76}">
      <dgm:prSet/>
      <dgm:spPr/>
      <dgm:t>
        <a:bodyPr/>
        <a:lstStyle/>
        <a:p>
          <a:endParaRPr lang="fr-FR"/>
        </a:p>
      </dgm:t>
    </dgm:pt>
    <dgm:pt modelId="{77FE66FD-8F42-41DA-97E1-24D21300BECB}" type="sibTrans" cxnId="{51CB54E5-3AF0-4308-90F2-5FB6CB9EAF76}">
      <dgm:prSet/>
      <dgm:spPr/>
      <dgm:t>
        <a:bodyPr/>
        <a:lstStyle/>
        <a:p>
          <a:endParaRPr lang="fr-FR"/>
        </a:p>
      </dgm:t>
    </dgm:pt>
    <dgm:pt modelId="{0DC1C544-ACFC-4BBF-A16E-DA2F84DBD7B2}">
      <dgm:prSet phldrT="[Texte]"/>
      <dgm:spPr/>
      <dgm:t>
        <a:bodyPr/>
        <a:lstStyle/>
        <a:p>
          <a:r>
            <a:rPr lang="ar-DZ" dirty="0"/>
            <a:t>التواصل الفعال</a:t>
          </a:r>
          <a:endParaRPr lang="fr-FR" dirty="0"/>
        </a:p>
      </dgm:t>
    </dgm:pt>
    <dgm:pt modelId="{3D2826E5-C941-47C4-A934-87C5E61BDA59}" type="parTrans" cxnId="{573C950A-56B3-4C71-82C9-A7EE086FF182}">
      <dgm:prSet/>
      <dgm:spPr/>
      <dgm:t>
        <a:bodyPr/>
        <a:lstStyle/>
        <a:p>
          <a:endParaRPr lang="fr-FR"/>
        </a:p>
      </dgm:t>
    </dgm:pt>
    <dgm:pt modelId="{2387AFEF-B11B-4B38-B119-364DB3640C56}" type="sibTrans" cxnId="{573C950A-56B3-4C71-82C9-A7EE086FF182}">
      <dgm:prSet/>
      <dgm:spPr/>
      <dgm:t>
        <a:bodyPr/>
        <a:lstStyle/>
        <a:p>
          <a:endParaRPr lang="fr-FR"/>
        </a:p>
      </dgm:t>
    </dgm:pt>
    <dgm:pt modelId="{6AA01EB6-13D4-4F9D-8274-C2A479F2167B}">
      <dgm:prSet phldrT="[Texte]"/>
      <dgm:spPr/>
      <dgm:t>
        <a:bodyPr/>
        <a:lstStyle/>
        <a:p>
          <a:r>
            <a:rPr lang="ar-DZ" dirty="0"/>
            <a:t>التركيز على العميل</a:t>
          </a:r>
          <a:endParaRPr lang="fr-FR" dirty="0"/>
        </a:p>
      </dgm:t>
    </dgm:pt>
    <dgm:pt modelId="{51CA9E4C-6D92-489E-8086-7F2175DD54EE}" type="parTrans" cxnId="{648EEE34-5E54-4E7E-B043-EE0ABCDF0F1F}">
      <dgm:prSet/>
      <dgm:spPr/>
      <dgm:t>
        <a:bodyPr/>
        <a:lstStyle/>
        <a:p>
          <a:endParaRPr lang="fr-FR"/>
        </a:p>
      </dgm:t>
    </dgm:pt>
    <dgm:pt modelId="{F6D6AA0D-DBCF-43A6-9602-9B86CD169CD4}" type="sibTrans" cxnId="{648EEE34-5E54-4E7E-B043-EE0ABCDF0F1F}">
      <dgm:prSet/>
      <dgm:spPr/>
      <dgm:t>
        <a:bodyPr/>
        <a:lstStyle/>
        <a:p>
          <a:endParaRPr lang="fr-FR"/>
        </a:p>
      </dgm:t>
    </dgm:pt>
    <dgm:pt modelId="{B6843287-9DA8-4CA8-8AA3-E1ECDFBF2C0F}" type="pres">
      <dgm:prSet presAssocID="{1A310E5A-2F86-4056-947A-491FB363397F}" presName="diagram" presStyleCnt="0">
        <dgm:presLayoutVars>
          <dgm:dir val="rev"/>
          <dgm:resizeHandles val="exact"/>
        </dgm:presLayoutVars>
      </dgm:prSet>
      <dgm:spPr/>
    </dgm:pt>
    <dgm:pt modelId="{A02D40BD-EE33-4A1E-BD19-158C55D6A927}" type="pres">
      <dgm:prSet presAssocID="{6E7F7BEF-C94D-4920-856A-594B0B442BED}" presName="node" presStyleLbl="node1" presStyleIdx="0" presStyleCnt="5">
        <dgm:presLayoutVars>
          <dgm:bulletEnabled val="1"/>
        </dgm:presLayoutVars>
      </dgm:prSet>
      <dgm:spPr/>
    </dgm:pt>
    <dgm:pt modelId="{47D5BA22-4F01-4AD2-8227-F37CE3484984}" type="pres">
      <dgm:prSet presAssocID="{A757065D-3551-400A-A89C-09D0767231A4}" presName="sibTrans" presStyleLbl="sibTrans2D1" presStyleIdx="0" presStyleCnt="4"/>
      <dgm:spPr/>
    </dgm:pt>
    <dgm:pt modelId="{C8960396-B5D2-4268-91B5-4D4669D057DF}" type="pres">
      <dgm:prSet presAssocID="{A757065D-3551-400A-A89C-09D0767231A4}" presName="connectorText" presStyleLbl="sibTrans2D1" presStyleIdx="0" presStyleCnt="4"/>
      <dgm:spPr/>
    </dgm:pt>
    <dgm:pt modelId="{C25CCE26-DCDF-4EF0-AE57-704850A2647D}" type="pres">
      <dgm:prSet presAssocID="{0BA32FD6-B8EB-4BE0-9BD8-5F88D1A44A58}" presName="node" presStyleLbl="node1" presStyleIdx="1" presStyleCnt="5">
        <dgm:presLayoutVars>
          <dgm:bulletEnabled val="1"/>
        </dgm:presLayoutVars>
      </dgm:prSet>
      <dgm:spPr/>
    </dgm:pt>
    <dgm:pt modelId="{771C3E60-9EDA-4E01-8E8C-54DCB5EE3F9E}" type="pres">
      <dgm:prSet presAssocID="{D4671AD6-2094-41F8-9B84-198047C14E6A}" presName="sibTrans" presStyleLbl="sibTrans2D1" presStyleIdx="1" presStyleCnt="4"/>
      <dgm:spPr/>
    </dgm:pt>
    <dgm:pt modelId="{7D6E8975-488E-42B7-BA06-3CA3FE0BF6D0}" type="pres">
      <dgm:prSet presAssocID="{D4671AD6-2094-41F8-9B84-198047C14E6A}" presName="connectorText" presStyleLbl="sibTrans2D1" presStyleIdx="1" presStyleCnt="4"/>
      <dgm:spPr/>
    </dgm:pt>
    <dgm:pt modelId="{183DA89A-B1F0-4B94-A4D7-166D9E502731}" type="pres">
      <dgm:prSet presAssocID="{9DAC8B23-17FC-4DCD-849A-70BF42E9784E}" presName="node" presStyleLbl="node1" presStyleIdx="2" presStyleCnt="5">
        <dgm:presLayoutVars>
          <dgm:bulletEnabled val="1"/>
        </dgm:presLayoutVars>
      </dgm:prSet>
      <dgm:spPr/>
    </dgm:pt>
    <dgm:pt modelId="{1A8A599F-38CA-4E7C-8F0D-F7E2722CB0C2}" type="pres">
      <dgm:prSet presAssocID="{77FE66FD-8F42-41DA-97E1-24D21300BECB}" presName="sibTrans" presStyleLbl="sibTrans2D1" presStyleIdx="2" presStyleCnt="4"/>
      <dgm:spPr/>
    </dgm:pt>
    <dgm:pt modelId="{C3D07109-8435-4566-BB01-27AF5733F4A3}" type="pres">
      <dgm:prSet presAssocID="{77FE66FD-8F42-41DA-97E1-24D21300BECB}" presName="connectorText" presStyleLbl="sibTrans2D1" presStyleIdx="2" presStyleCnt="4"/>
      <dgm:spPr/>
    </dgm:pt>
    <dgm:pt modelId="{71DF5367-E77A-4F4E-9CD9-A486512DCC8D}" type="pres">
      <dgm:prSet presAssocID="{0DC1C544-ACFC-4BBF-A16E-DA2F84DBD7B2}" presName="node" presStyleLbl="node1" presStyleIdx="3" presStyleCnt="5">
        <dgm:presLayoutVars>
          <dgm:bulletEnabled val="1"/>
        </dgm:presLayoutVars>
      </dgm:prSet>
      <dgm:spPr/>
    </dgm:pt>
    <dgm:pt modelId="{CCD8E03A-93ED-4918-86A6-30944CB16CF5}" type="pres">
      <dgm:prSet presAssocID="{2387AFEF-B11B-4B38-B119-364DB3640C56}" presName="sibTrans" presStyleLbl="sibTrans2D1" presStyleIdx="3" presStyleCnt="4"/>
      <dgm:spPr/>
    </dgm:pt>
    <dgm:pt modelId="{8A6077CA-7AAF-4650-91DD-C247243DC2CB}" type="pres">
      <dgm:prSet presAssocID="{2387AFEF-B11B-4B38-B119-364DB3640C56}" presName="connectorText" presStyleLbl="sibTrans2D1" presStyleIdx="3" presStyleCnt="4"/>
      <dgm:spPr/>
    </dgm:pt>
    <dgm:pt modelId="{571347BF-D21E-4619-8E7E-FA61393E81BF}" type="pres">
      <dgm:prSet presAssocID="{6AA01EB6-13D4-4F9D-8274-C2A479F2167B}" presName="node" presStyleLbl="node1" presStyleIdx="4" presStyleCnt="5">
        <dgm:presLayoutVars>
          <dgm:bulletEnabled val="1"/>
        </dgm:presLayoutVars>
      </dgm:prSet>
      <dgm:spPr/>
    </dgm:pt>
  </dgm:ptLst>
  <dgm:cxnLst>
    <dgm:cxn modelId="{E2697E04-E620-493E-A6C5-E2487474E9E8}" type="presOf" srcId="{6E7F7BEF-C94D-4920-856A-594B0B442BED}" destId="{A02D40BD-EE33-4A1E-BD19-158C55D6A927}" srcOrd="0" destOrd="0" presId="urn:microsoft.com/office/officeart/2005/8/layout/process5"/>
    <dgm:cxn modelId="{573C950A-56B3-4C71-82C9-A7EE086FF182}" srcId="{1A310E5A-2F86-4056-947A-491FB363397F}" destId="{0DC1C544-ACFC-4BBF-A16E-DA2F84DBD7B2}" srcOrd="3" destOrd="0" parTransId="{3D2826E5-C941-47C4-A934-87C5E61BDA59}" sibTransId="{2387AFEF-B11B-4B38-B119-364DB3640C56}"/>
    <dgm:cxn modelId="{CBF08121-301E-4054-80ED-D28D143134AA}" srcId="{1A310E5A-2F86-4056-947A-491FB363397F}" destId="{0BA32FD6-B8EB-4BE0-9BD8-5F88D1A44A58}" srcOrd="1" destOrd="0" parTransId="{29E3C0A1-12BF-4F21-8A5E-F7406EC8BF62}" sibTransId="{D4671AD6-2094-41F8-9B84-198047C14E6A}"/>
    <dgm:cxn modelId="{648EEE34-5E54-4E7E-B043-EE0ABCDF0F1F}" srcId="{1A310E5A-2F86-4056-947A-491FB363397F}" destId="{6AA01EB6-13D4-4F9D-8274-C2A479F2167B}" srcOrd="4" destOrd="0" parTransId="{51CA9E4C-6D92-489E-8086-7F2175DD54EE}" sibTransId="{F6D6AA0D-DBCF-43A6-9602-9B86CD169CD4}"/>
    <dgm:cxn modelId="{4704C140-3DCD-4D72-8BEF-E38FEF8AF4E4}" type="presOf" srcId="{A757065D-3551-400A-A89C-09D0767231A4}" destId="{47D5BA22-4F01-4AD2-8227-F37CE3484984}" srcOrd="0" destOrd="0" presId="urn:microsoft.com/office/officeart/2005/8/layout/process5"/>
    <dgm:cxn modelId="{A5B4F35C-1AEE-4162-9073-7058394E48A6}" type="presOf" srcId="{A757065D-3551-400A-A89C-09D0767231A4}" destId="{C8960396-B5D2-4268-91B5-4D4669D057DF}" srcOrd="1" destOrd="0" presId="urn:microsoft.com/office/officeart/2005/8/layout/process5"/>
    <dgm:cxn modelId="{112B3763-8351-4067-AC7D-FC70CA49FC1F}" type="presOf" srcId="{1A310E5A-2F86-4056-947A-491FB363397F}" destId="{B6843287-9DA8-4CA8-8AA3-E1ECDFBF2C0F}" srcOrd="0" destOrd="0" presId="urn:microsoft.com/office/officeart/2005/8/layout/process5"/>
    <dgm:cxn modelId="{D539E773-42AE-49C5-95FB-2BBCD4E6B63D}" type="presOf" srcId="{2387AFEF-B11B-4B38-B119-364DB3640C56}" destId="{CCD8E03A-93ED-4918-86A6-30944CB16CF5}" srcOrd="0" destOrd="0" presId="urn:microsoft.com/office/officeart/2005/8/layout/process5"/>
    <dgm:cxn modelId="{E44C0F7D-EF44-4F73-8A6E-E4AAFB5F9014}" srcId="{1A310E5A-2F86-4056-947A-491FB363397F}" destId="{6E7F7BEF-C94D-4920-856A-594B0B442BED}" srcOrd="0" destOrd="0" parTransId="{0921EFB7-CA3D-4F0A-AF9D-F0CD9E31AF08}" sibTransId="{A757065D-3551-400A-A89C-09D0767231A4}"/>
    <dgm:cxn modelId="{20BB808B-1F47-4C48-9804-FCF534E3058D}" type="presOf" srcId="{6AA01EB6-13D4-4F9D-8274-C2A479F2167B}" destId="{571347BF-D21E-4619-8E7E-FA61393E81BF}" srcOrd="0" destOrd="0" presId="urn:microsoft.com/office/officeart/2005/8/layout/process5"/>
    <dgm:cxn modelId="{2645A291-0AD5-450E-BF77-727F868C82DA}" type="presOf" srcId="{0DC1C544-ACFC-4BBF-A16E-DA2F84DBD7B2}" destId="{71DF5367-E77A-4F4E-9CD9-A486512DCC8D}" srcOrd="0" destOrd="0" presId="urn:microsoft.com/office/officeart/2005/8/layout/process5"/>
    <dgm:cxn modelId="{A47958AB-B9D6-4805-95B7-C1C996AACBD6}" type="presOf" srcId="{D4671AD6-2094-41F8-9B84-198047C14E6A}" destId="{7D6E8975-488E-42B7-BA06-3CA3FE0BF6D0}" srcOrd="1" destOrd="0" presId="urn:microsoft.com/office/officeart/2005/8/layout/process5"/>
    <dgm:cxn modelId="{D793B1AC-0DE0-4B59-9631-B916DACCEAFA}" type="presOf" srcId="{77FE66FD-8F42-41DA-97E1-24D21300BECB}" destId="{1A8A599F-38CA-4E7C-8F0D-F7E2722CB0C2}" srcOrd="0" destOrd="0" presId="urn:microsoft.com/office/officeart/2005/8/layout/process5"/>
    <dgm:cxn modelId="{FEB3E0AE-15A7-45B5-B3C1-D46543B3127A}" type="presOf" srcId="{9DAC8B23-17FC-4DCD-849A-70BF42E9784E}" destId="{183DA89A-B1F0-4B94-A4D7-166D9E502731}" srcOrd="0" destOrd="0" presId="urn:microsoft.com/office/officeart/2005/8/layout/process5"/>
    <dgm:cxn modelId="{3374E0C3-621E-4D8C-B052-EE2F84EF52BD}" type="presOf" srcId="{2387AFEF-B11B-4B38-B119-364DB3640C56}" destId="{8A6077CA-7AAF-4650-91DD-C247243DC2CB}" srcOrd="1" destOrd="0" presId="urn:microsoft.com/office/officeart/2005/8/layout/process5"/>
    <dgm:cxn modelId="{90BEEFD8-E24C-486C-85FF-5A4B05B1945F}" type="presOf" srcId="{0BA32FD6-B8EB-4BE0-9BD8-5F88D1A44A58}" destId="{C25CCE26-DCDF-4EF0-AE57-704850A2647D}" srcOrd="0" destOrd="0" presId="urn:microsoft.com/office/officeart/2005/8/layout/process5"/>
    <dgm:cxn modelId="{51CB54E5-3AF0-4308-90F2-5FB6CB9EAF76}" srcId="{1A310E5A-2F86-4056-947A-491FB363397F}" destId="{9DAC8B23-17FC-4DCD-849A-70BF42E9784E}" srcOrd="2" destOrd="0" parTransId="{B84B1A58-B9FA-47B2-AAE0-7553527C3440}" sibTransId="{77FE66FD-8F42-41DA-97E1-24D21300BECB}"/>
    <dgm:cxn modelId="{EDE3F3E9-0AB3-46C9-BCD4-A218B801A4B4}" type="presOf" srcId="{D4671AD6-2094-41F8-9B84-198047C14E6A}" destId="{771C3E60-9EDA-4E01-8E8C-54DCB5EE3F9E}" srcOrd="0" destOrd="0" presId="urn:microsoft.com/office/officeart/2005/8/layout/process5"/>
    <dgm:cxn modelId="{3D88E2F8-D3C2-459F-BB17-B8A3BA644EF8}" type="presOf" srcId="{77FE66FD-8F42-41DA-97E1-24D21300BECB}" destId="{C3D07109-8435-4566-BB01-27AF5733F4A3}" srcOrd="1" destOrd="0" presId="urn:microsoft.com/office/officeart/2005/8/layout/process5"/>
    <dgm:cxn modelId="{F34A1898-C3C8-4A98-9810-3A82A673B7AA}" type="presParOf" srcId="{B6843287-9DA8-4CA8-8AA3-E1ECDFBF2C0F}" destId="{A02D40BD-EE33-4A1E-BD19-158C55D6A927}" srcOrd="0" destOrd="0" presId="urn:microsoft.com/office/officeart/2005/8/layout/process5"/>
    <dgm:cxn modelId="{6FBCC319-86F1-429E-B0A6-91D92375EA9E}" type="presParOf" srcId="{B6843287-9DA8-4CA8-8AA3-E1ECDFBF2C0F}" destId="{47D5BA22-4F01-4AD2-8227-F37CE3484984}" srcOrd="1" destOrd="0" presId="urn:microsoft.com/office/officeart/2005/8/layout/process5"/>
    <dgm:cxn modelId="{73EEAA62-BD7B-4BF4-AFE9-6F36556CC777}" type="presParOf" srcId="{47D5BA22-4F01-4AD2-8227-F37CE3484984}" destId="{C8960396-B5D2-4268-91B5-4D4669D057DF}" srcOrd="0" destOrd="0" presId="urn:microsoft.com/office/officeart/2005/8/layout/process5"/>
    <dgm:cxn modelId="{CC3DFE99-F9A4-42A4-859A-F0FC26DFCD08}" type="presParOf" srcId="{B6843287-9DA8-4CA8-8AA3-E1ECDFBF2C0F}" destId="{C25CCE26-DCDF-4EF0-AE57-704850A2647D}" srcOrd="2" destOrd="0" presId="urn:microsoft.com/office/officeart/2005/8/layout/process5"/>
    <dgm:cxn modelId="{A866A47D-A17D-4214-AE46-E0935BAD6B77}" type="presParOf" srcId="{B6843287-9DA8-4CA8-8AA3-E1ECDFBF2C0F}" destId="{771C3E60-9EDA-4E01-8E8C-54DCB5EE3F9E}" srcOrd="3" destOrd="0" presId="urn:microsoft.com/office/officeart/2005/8/layout/process5"/>
    <dgm:cxn modelId="{1A393168-49A8-4BD1-B414-94183E936D85}" type="presParOf" srcId="{771C3E60-9EDA-4E01-8E8C-54DCB5EE3F9E}" destId="{7D6E8975-488E-42B7-BA06-3CA3FE0BF6D0}" srcOrd="0" destOrd="0" presId="urn:microsoft.com/office/officeart/2005/8/layout/process5"/>
    <dgm:cxn modelId="{A4658CC3-4868-442F-BB2F-E4DCBFDC3BB6}" type="presParOf" srcId="{B6843287-9DA8-4CA8-8AA3-E1ECDFBF2C0F}" destId="{183DA89A-B1F0-4B94-A4D7-166D9E502731}" srcOrd="4" destOrd="0" presId="urn:microsoft.com/office/officeart/2005/8/layout/process5"/>
    <dgm:cxn modelId="{4FA030CB-E942-40A8-893A-5186526F0A9A}" type="presParOf" srcId="{B6843287-9DA8-4CA8-8AA3-E1ECDFBF2C0F}" destId="{1A8A599F-38CA-4E7C-8F0D-F7E2722CB0C2}" srcOrd="5" destOrd="0" presId="urn:microsoft.com/office/officeart/2005/8/layout/process5"/>
    <dgm:cxn modelId="{21119F84-78B2-4525-8395-74483E66A144}" type="presParOf" srcId="{1A8A599F-38CA-4E7C-8F0D-F7E2722CB0C2}" destId="{C3D07109-8435-4566-BB01-27AF5733F4A3}" srcOrd="0" destOrd="0" presId="urn:microsoft.com/office/officeart/2005/8/layout/process5"/>
    <dgm:cxn modelId="{61F23253-F06D-4823-939C-FEC96E825F34}" type="presParOf" srcId="{B6843287-9DA8-4CA8-8AA3-E1ECDFBF2C0F}" destId="{71DF5367-E77A-4F4E-9CD9-A486512DCC8D}" srcOrd="6" destOrd="0" presId="urn:microsoft.com/office/officeart/2005/8/layout/process5"/>
    <dgm:cxn modelId="{7A96BECC-7996-402D-BF9A-884574C0CBEF}" type="presParOf" srcId="{B6843287-9DA8-4CA8-8AA3-E1ECDFBF2C0F}" destId="{CCD8E03A-93ED-4918-86A6-30944CB16CF5}" srcOrd="7" destOrd="0" presId="urn:microsoft.com/office/officeart/2005/8/layout/process5"/>
    <dgm:cxn modelId="{3B47F7A3-30D8-4EF3-964C-71AF3DE7F413}" type="presParOf" srcId="{CCD8E03A-93ED-4918-86A6-30944CB16CF5}" destId="{8A6077CA-7AAF-4650-91DD-C247243DC2CB}" srcOrd="0" destOrd="0" presId="urn:microsoft.com/office/officeart/2005/8/layout/process5"/>
    <dgm:cxn modelId="{EA851B1F-EEF7-47CF-98DE-9A62C8B3EE23}" type="presParOf" srcId="{B6843287-9DA8-4CA8-8AA3-E1ECDFBF2C0F}" destId="{571347BF-D21E-4619-8E7E-FA61393E81B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719766-30DC-4B86-B787-397EEE291B64}" type="doc">
      <dgm:prSet loTypeId="urn:microsoft.com/office/officeart/2005/8/layout/pList2" loCatId="list" qsTypeId="urn:microsoft.com/office/officeart/2005/8/quickstyle/3d1" qsCatId="3D" csTypeId="urn:microsoft.com/office/officeart/2005/8/colors/accent2_4" csCatId="accent2" phldr="1"/>
      <dgm:spPr/>
      <dgm:t>
        <a:bodyPr/>
        <a:lstStyle/>
        <a:p>
          <a:endParaRPr lang="fr-FR"/>
        </a:p>
      </dgm:t>
    </dgm:pt>
    <dgm:pt modelId="{3362C94B-72F0-41BD-91B4-379E584BCC6D}">
      <dgm:prSet phldrT="[Texte]"/>
      <dgm:spPr/>
      <dgm:t>
        <a:bodyPr/>
        <a:lstStyle/>
        <a:p>
          <a:r>
            <a:rPr lang="ar-DZ" b="1" dirty="0"/>
            <a:t>الذكاء الاصطناعي</a:t>
          </a:r>
          <a:endParaRPr lang="fr-FR" dirty="0"/>
        </a:p>
      </dgm:t>
    </dgm:pt>
    <dgm:pt modelId="{D2E4CA6D-DF8F-49DC-B3BE-06D947BC80A1}" type="parTrans" cxnId="{22B6F20D-815B-40B9-8AB1-C3023AB291B0}">
      <dgm:prSet/>
      <dgm:spPr/>
      <dgm:t>
        <a:bodyPr/>
        <a:lstStyle/>
        <a:p>
          <a:endParaRPr lang="fr-FR"/>
        </a:p>
      </dgm:t>
    </dgm:pt>
    <dgm:pt modelId="{5940F81F-5E67-48CB-A81A-3D2AB5AD86DD}" type="sibTrans" cxnId="{22B6F20D-815B-40B9-8AB1-C3023AB291B0}">
      <dgm:prSet/>
      <dgm:spPr/>
      <dgm:t>
        <a:bodyPr/>
        <a:lstStyle/>
        <a:p>
          <a:endParaRPr lang="fr-FR"/>
        </a:p>
      </dgm:t>
    </dgm:pt>
    <dgm:pt modelId="{D6F64B36-B8A7-45C5-9975-7C87DEE64CFE}">
      <dgm:prSet phldrT="[Texte]"/>
      <dgm:spPr/>
      <dgm:t>
        <a:bodyPr/>
        <a:lstStyle/>
        <a:p>
          <a:r>
            <a:rPr lang="ar-DZ" b="1" dirty="0"/>
            <a:t>الواقع الافتراضي و المعزز</a:t>
          </a:r>
          <a:endParaRPr lang="fr-FR" dirty="0"/>
        </a:p>
      </dgm:t>
    </dgm:pt>
    <dgm:pt modelId="{8BCC46E6-1AE9-4743-86DF-40E61EA0B4FB}" type="parTrans" cxnId="{9DF646F2-AFC2-4E31-8FCC-8AEA1945D88B}">
      <dgm:prSet/>
      <dgm:spPr/>
      <dgm:t>
        <a:bodyPr/>
        <a:lstStyle/>
        <a:p>
          <a:endParaRPr lang="fr-FR"/>
        </a:p>
      </dgm:t>
    </dgm:pt>
    <dgm:pt modelId="{C6E25655-EC44-4441-8A76-841C62339E87}" type="sibTrans" cxnId="{9DF646F2-AFC2-4E31-8FCC-8AEA1945D88B}">
      <dgm:prSet/>
      <dgm:spPr/>
      <dgm:t>
        <a:bodyPr/>
        <a:lstStyle/>
        <a:p>
          <a:endParaRPr lang="fr-FR"/>
        </a:p>
      </dgm:t>
    </dgm:pt>
    <dgm:pt modelId="{EF1A6491-7016-4DF1-A310-399C16E7A775}">
      <dgm:prSet phldrT="[Texte]"/>
      <dgm:spPr/>
      <dgm:t>
        <a:bodyPr/>
        <a:lstStyle/>
        <a:p>
          <a:r>
            <a:rPr lang="ar-DZ" b="1" dirty="0"/>
            <a:t>أنترنت الأشياء</a:t>
          </a:r>
          <a:endParaRPr lang="fr-FR" dirty="0"/>
        </a:p>
      </dgm:t>
    </dgm:pt>
    <dgm:pt modelId="{641F3B28-CB1D-434E-8EA2-A2B04DBF8989}" type="parTrans" cxnId="{4C5D44F7-12B7-49A8-A416-4441C4DA7198}">
      <dgm:prSet/>
      <dgm:spPr/>
      <dgm:t>
        <a:bodyPr/>
        <a:lstStyle/>
        <a:p>
          <a:endParaRPr lang="fr-FR"/>
        </a:p>
      </dgm:t>
    </dgm:pt>
    <dgm:pt modelId="{D06950A8-FEA2-465C-B077-7375B739313B}" type="sibTrans" cxnId="{4C5D44F7-12B7-49A8-A416-4441C4DA7198}">
      <dgm:prSet/>
      <dgm:spPr/>
      <dgm:t>
        <a:bodyPr/>
        <a:lstStyle/>
        <a:p>
          <a:endParaRPr lang="fr-FR"/>
        </a:p>
      </dgm:t>
    </dgm:pt>
    <dgm:pt modelId="{2FDCF310-EC99-4370-B94D-F135C75C82F7}">
      <dgm:prSet phldrT="[Texte]"/>
      <dgm:spPr/>
      <dgm:t>
        <a:bodyPr/>
        <a:lstStyle/>
        <a:p>
          <a:r>
            <a:rPr lang="ar-DZ" b="1" dirty="0"/>
            <a:t>التقنيات السحابية</a:t>
          </a:r>
          <a:endParaRPr lang="fr-FR" dirty="0"/>
        </a:p>
      </dgm:t>
    </dgm:pt>
    <dgm:pt modelId="{5C42DFB5-A304-46E2-B9E8-9B46B90359F6}" type="parTrans" cxnId="{CA86ABC5-C5C1-4B5C-89FC-9CF302936892}">
      <dgm:prSet/>
      <dgm:spPr/>
      <dgm:t>
        <a:bodyPr/>
        <a:lstStyle/>
        <a:p>
          <a:endParaRPr lang="fr-FR"/>
        </a:p>
      </dgm:t>
    </dgm:pt>
    <dgm:pt modelId="{ACD902D9-A271-4282-BDE8-7ECA349EE04C}" type="sibTrans" cxnId="{CA86ABC5-C5C1-4B5C-89FC-9CF302936892}">
      <dgm:prSet/>
      <dgm:spPr/>
      <dgm:t>
        <a:bodyPr/>
        <a:lstStyle/>
        <a:p>
          <a:endParaRPr lang="fr-FR"/>
        </a:p>
      </dgm:t>
    </dgm:pt>
    <dgm:pt modelId="{848A5637-9619-429B-AEDC-D016453BAAB1}" type="pres">
      <dgm:prSet presAssocID="{E1719766-30DC-4B86-B787-397EEE291B64}" presName="Name0" presStyleCnt="0">
        <dgm:presLayoutVars>
          <dgm:dir/>
          <dgm:resizeHandles val="exact"/>
        </dgm:presLayoutVars>
      </dgm:prSet>
      <dgm:spPr/>
    </dgm:pt>
    <dgm:pt modelId="{B9C8F891-27AE-4619-A8C4-474BA6E7B7EB}" type="pres">
      <dgm:prSet presAssocID="{E1719766-30DC-4B86-B787-397EEE291B64}" presName="bkgdShp" presStyleLbl="alignAccFollowNode1" presStyleIdx="0" presStyleCnt="1"/>
      <dgm:spPr/>
    </dgm:pt>
    <dgm:pt modelId="{C8C47FD9-420A-4F0D-9811-1C1A88C60342}" type="pres">
      <dgm:prSet presAssocID="{E1719766-30DC-4B86-B787-397EEE291B64}" presName="linComp" presStyleCnt="0"/>
      <dgm:spPr/>
    </dgm:pt>
    <dgm:pt modelId="{0F580504-E4BC-4288-A20B-C199E20AA818}" type="pres">
      <dgm:prSet presAssocID="{3362C94B-72F0-41BD-91B4-379E584BCC6D}" presName="compNode" presStyleCnt="0"/>
      <dgm:spPr/>
    </dgm:pt>
    <dgm:pt modelId="{EA2626D9-4EA0-4301-B927-EB0B3F68F803}" type="pres">
      <dgm:prSet presAssocID="{3362C94B-72F0-41BD-91B4-379E584BCC6D}" presName="node" presStyleLbl="node1" presStyleIdx="0" presStyleCnt="4">
        <dgm:presLayoutVars>
          <dgm:bulletEnabled val="1"/>
        </dgm:presLayoutVars>
      </dgm:prSet>
      <dgm:spPr/>
    </dgm:pt>
    <dgm:pt modelId="{DC9883EB-A6A5-4A4F-8170-57ECB026FBB8}" type="pres">
      <dgm:prSet presAssocID="{3362C94B-72F0-41BD-91B4-379E584BCC6D}" presName="invisiNode" presStyleLbl="node1" presStyleIdx="0" presStyleCnt="4"/>
      <dgm:spPr/>
    </dgm:pt>
    <dgm:pt modelId="{5A25FF95-9A87-467A-97BB-585B0D3F95E4}" type="pres">
      <dgm:prSet presAssocID="{3362C94B-72F0-41BD-91B4-379E584BCC6D}" presName="imagNode" presStyleLbl="fgImgPlace1" presStyleIdx="0" presStyleCnt="4"/>
      <dgm:spPr>
        <a:blipFill rotWithShape="1">
          <a:blip xmlns:r="http://schemas.openxmlformats.org/officeDocument/2006/relationships" r:embed="rId1"/>
          <a:stretch>
            <a:fillRect/>
          </a:stretch>
        </a:blipFill>
      </dgm:spPr>
    </dgm:pt>
    <dgm:pt modelId="{D760DCC9-5301-4163-8CB4-0B1328F64AC9}" type="pres">
      <dgm:prSet presAssocID="{5940F81F-5E67-48CB-A81A-3D2AB5AD86DD}" presName="sibTrans" presStyleLbl="sibTrans2D1" presStyleIdx="0" presStyleCnt="0"/>
      <dgm:spPr/>
    </dgm:pt>
    <dgm:pt modelId="{6767055E-EECC-459B-A8D3-E16F72317F31}" type="pres">
      <dgm:prSet presAssocID="{D6F64B36-B8A7-45C5-9975-7C87DEE64CFE}" presName="compNode" presStyleCnt="0"/>
      <dgm:spPr/>
    </dgm:pt>
    <dgm:pt modelId="{22CB4408-7728-443B-8020-0BCE6B7E2962}" type="pres">
      <dgm:prSet presAssocID="{D6F64B36-B8A7-45C5-9975-7C87DEE64CFE}" presName="node" presStyleLbl="node1" presStyleIdx="1" presStyleCnt="4">
        <dgm:presLayoutVars>
          <dgm:bulletEnabled val="1"/>
        </dgm:presLayoutVars>
      </dgm:prSet>
      <dgm:spPr/>
    </dgm:pt>
    <dgm:pt modelId="{F6B35A69-0887-48A4-B36A-76765DDE12B5}" type="pres">
      <dgm:prSet presAssocID="{D6F64B36-B8A7-45C5-9975-7C87DEE64CFE}" presName="invisiNode" presStyleLbl="node1" presStyleIdx="1" presStyleCnt="4"/>
      <dgm:spPr/>
    </dgm:pt>
    <dgm:pt modelId="{33CC2DA8-2532-439F-8915-4287059F1FB8}" type="pres">
      <dgm:prSet presAssocID="{D6F64B36-B8A7-45C5-9975-7C87DEE64CFE}" presName="imagNode" presStyleLbl="fgImgPlace1" presStyleIdx="1" presStyleCnt="4"/>
      <dgm:spPr>
        <a:blipFill rotWithShape="1">
          <a:blip xmlns:r="http://schemas.openxmlformats.org/officeDocument/2006/relationships" r:embed="rId2"/>
          <a:stretch>
            <a:fillRect/>
          </a:stretch>
        </a:blipFill>
      </dgm:spPr>
    </dgm:pt>
    <dgm:pt modelId="{D1CDA5DA-4B74-4AA0-8889-1CDD8CAF3E53}" type="pres">
      <dgm:prSet presAssocID="{C6E25655-EC44-4441-8A76-841C62339E87}" presName="sibTrans" presStyleLbl="sibTrans2D1" presStyleIdx="0" presStyleCnt="0"/>
      <dgm:spPr/>
    </dgm:pt>
    <dgm:pt modelId="{F4646834-C04F-4530-B5A3-9BFDD35545B5}" type="pres">
      <dgm:prSet presAssocID="{EF1A6491-7016-4DF1-A310-399C16E7A775}" presName="compNode" presStyleCnt="0"/>
      <dgm:spPr/>
    </dgm:pt>
    <dgm:pt modelId="{1741A640-6F6E-4316-9A29-06D623967A38}" type="pres">
      <dgm:prSet presAssocID="{EF1A6491-7016-4DF1-A310-399C16E7A775}" presName="node" presStyleLbl="node1" presStyleIdx="2" presStyleCnt="4">
        <dgm:presLayoutVars>
          <dgm:bulletEnabled val="1"/>
        </dgm:presLayoutVars>
      </dgm:prSet>
      <dgm:spPr/>
    </dgm:pt>
    <dgm:pt modelId="{7307028A-4E02-492A-8634-663356621DA7}" type="pres">
      <dgm:prSet presAssocID="{EF1A6491-7016-4DF1-A310-399C16E7A775}" presName="invisiNode" presStyleLbl="node1" presStyleIdx="2" presStyleCnt="4"/>
      <dgm:spPr/>
    </dgm:pt>
    <dgm:pt modelId="{CBC0E3DA-C5CE-4830-B212-E4689CA8C5BF}" type="pres">
      <dgm:prSet presAssocID="{EF1A6491-7016-4DF1-A310-399C16E7A775}" presName="imagNode" presStyleLbl="fgImgPlace1" presStyleIdx="2" presStyleCnt="4"/>
      <dgm:spPr>
        <a:blipFill rotWithShape="1">
          <a:blip xmlns:r="http://schemas.openxmlformats.org/officeDocument/2006/relationships" r:embed="rId3"/>
          <a:stretch>
            <a:fillRect/>
          </a:stretch>
        </a:blipFill>
      </dgm:spPr>
    </dgm:pt>
    <dgm:pt modelId="{A51018A8-FE54-4498-842C-1276494AD253}" type="pres">
      <dgm:prSet presAssocID="{D06950A8-FEA2-465C-B077-7375B739313B}" presName="sibTrans" presStyleLbl="sibTrans2D1" presStyleIdx="0" presStyleCnt="0"/>
      <dgm:spPr/>
    </dgm:pt>
    <dgm:pt modelId="{E5237437-2E98-4B30-8DF2-012814728CC1}" type="pres">
      <dgm:prSet presAssocID="{2FDCF310-EC99-4370-B94D-F135C75C82F7}" presName="compNode" presStyleCnt="0"/>
      <dgm:spPr/>
    </dgm:pt>
    <dgm:pt modelId="{9C09BFCA-1780-4A14-81DE-D6189A49438A}" type="pres">
      <dgm:prSet presAssocID="{2FDCF310-EC99-4370-B94D-F135C75C82F7}" presName="node" presStyleLbl="node1" presStyleIdx="3" presStyleCnt="4">
        <dgm:presLayoutVars>
          <dgm:bulletEnabled val="1"/>
        </dgm:presLayoutVars>
      </dgm:prSet>
      <dgm:spPr/>
    </dgm:pt>
    <dgm:pt modelId="{00DEE36D-BA5F-4C63-9481-76C17A1E5AC0}" type="pres">
      <dgm:prSet presAssocID="{2FDCF310-EC99-4370-B94D-F135C75C82F7}" presName="invisiNode" presStyleLbl="node1" presStyleIdx="3" presStyleCnt="4"/>
      <dgm:spPr/>
    </dgm:pt>
    <dgm:pt modelId="{A61FBE81-A24E-45D9-9893-6EC30C3FE814}" type="pres">
      <dgm:prSet presAssocID="{2FDCF310-EC99-4370-B94D-F135C75C82F7}" presName="imagNode" presStyleLbl="fgImgPlace1" presStyleIdx="3" presStyleCnt="4"/>
      <dgm:spPr>
        <a:blipFill rotWithShape="1">
          <a:blip xmlns:r="http://schemas.openxmlformats.org/officeDocument/2006/relationships" r:embed="rId4"/>
          <a:stretch>
            <a:fillRect/>
          </a:stretch>
        </a:blipFill>
      </dgm:spPr>
    </dgm:pt>
  </dgm:ptLst>
  <dgm:cxnLst>
    <dgm:cxn modelId="{16939B04-DC67-4FA7-BA13-0C045224E5AA}" type="presOf" srcId="{E1719766-30DC-4B86-B787-397EEE291B64}" destId="{848A5637-9619-429B-AEDC-D016453BAAB1}" srcOrd="0" destOrd="0" presId="urn:microsoft.com/office/officeart/2005/8/layout/pList2"/>
    <dgm:cxn modelId="{D376860D-EF32-4F83-8C2E-725C798B8C10}" type="presOf" srcId="{2FDCF310-EC99-4370-B94D-F135C75C82F7}" destId="{9C09BFCA-1780-4A14-81DE-D6189A49438A}" srcOrd="0" destOrd="0" presId="urn:microsoft.com/office/officeart/2005/8/layout/pList2"/>
    <dgm:cxn modelId="{22B6F20D-815B-40B9-8AB1-C3023AB291B0}" srcId="{E1719766-30DC-4B86-B787-397EEE291B64}" destId="{3362C94B-72F0-41BD-91B4-379E584BCC6D}" srcOrd="0" destOrd="0" parTransId="{D2E4CA6D-DF8F-49DC-B3BE-06D947BC80A1}" sibTransId="{5940F81F-5E67-48CB-A81A-3D2AB5AD86DD}"/>
    <dgm:cxn modelId="{649B7735-32CC-4C26-A5EA-F0B6DEC12CF3}" type="presOf" srcId="{D6F64B36-B8A7-45C5-9975-7C87DEE64CFE}" destId="{22CB4408-7728-443B-8020-0BCE6B7E2962}" srcOrd="0" destOrd="0" presId="urn:microsoft.com/office/officeart/2005/8/layout/pList2"/>
    <dgm:cxn modelId="{71727739-CBB8-4459-803F-6802EF5B44C9}" type="presOf" srcId="{3362C94B-72F0-41BD-91B4-379E584BCC6D}" destId="{EA2626D9-4EA0-4301-B927-EB0B3F68F803}" srcOrd="0" destOrd="0" presId="urn:microsoft.com/office/officeart/2005/8/layout/pList2"/>
    <dgm:cxn modelId="{26EC1766-41FA-486B-82BE-88FDBB1E447C}" type="presOf" srcId="{5940F81F-5E67-48CB-A81A-3D2AB5AD86DD}" destId="{D760DCC9-5301-4163-8CB4-0B1328F64AC9}" srcOrd="0" destOrd="0" presId="urn:microsoft.com/office/officeart/2005/8/layout/pList2"/>
    <dgm:cxn modelId="{7D04A372-9546-4031-998D-65CEEDEE3E49}" type="presOf" srcId="{EF1A6491-7016-4DF1-A310-399C16E7A775}" destId="{1741A640-6F6E-4316-9A29-06D623967A38}" srcOrd="0" destOrd="0" presId="urn:microsoft.com/office/officeart/2005/8/layout/pList2"/>
    <dgm:cxn modelId="{6476A353-FA73-4B01-B566-3792CF6BF123}" type="presOf" srcId="{C6E25655-EC44-4441-8A76-841C62339E87}" destId="{D1CDA5DA-4B74-4AA0-8889-1CDD8CAF3E53}" srcOrd="0" destOrd="0" presId="urn:microsoft.com/office/officeart/2005/8/layout/pList2"/>
    <dgm:cxn modelId="{CC8495C0-643A-4AA0-A545-3041043D9B9F}" type="presOf" srcId="{D06950A8-FEA2-465C-B077-7375B739313B}" destId="{A51018A8-FE54-4498-842C-1276494AD253}" srcOrd="0" destOrd="0" presId="urn:microsoft.com/office/officeart/2005/8/layout/pList2"/>
    <dgm:cxn modelId="{CA86ABC5-C5C1-4B5C-89FC-9CF302936892}" srcId="{E1719766-30DC-4B86-B787-397EEE291B64}" destId="{2FDCF310-EC99-4370-B94D-F135C75C82F7}" srcOrd="3" destOrd="0" parTransId="{5C42DFB5-A304-46E2-B9E8-9B46B90359F6}" sibTransId="{ACD902D9-A271-4282-BDE8-7ECA349EE04C}"/>
    <dgm:cxn modelId="{9DF646F2-AFC2-4E31-8FCC-8AEA1945D88B}" srcId="{E1719766-30DC-4B86-B787-397EEE291B64}" destId="{D6F64B36-B8A7-45C5-9975-7C87DEE64CFE}" srcOrd="1" destOrd="0" parTransId="{8BCC46E6-1AE9-4743-86DF-40E61EA0B4FB}" sibTransId="{C6E25655-EC44-4441-8A76-841C62339E87}"/>
    <dgm:cxn modelId="{4C5D44F7-12B7-49A8-A416-4441C4DA7198}" srcId="{E1719766-30DC-4B86-B787-397EEE291B64}" destId="{EF1A6491-7016-4DF1-A310-399C16E7A775}" srcOrd="2" destOrd="0" parTransId="{641F3B28-CB1D-434E-8EA2-A2B04DBF8989}" sibTransId="{D06950A8-FEA2-465C-B077-7375B739313B}"/>
    <dgm:cxn modelId="{313CC1B9-96EC-410D-BC18-A9B0A39356EB}" type="presParOf" srcId="{848A5637-9619-429B-AEDC-D016453BAAB1}" destId="{B9C8F891-27AE-4619-A8C4-474BA6E7B7EB}" srcOrd="0" destOrd="0" presId="urn:microsoft.com/office/officeart/2005/8/layout/pList2"/>
    <dgm:cxn modelId="{48CCEA8B-3B6C-4FBF-B076-8F491574F99E}" type="presParOf" srcId="{848A5637-9619-429B-AEDC-D016453BAAB1}" destId="{C8C47FD9-420A-4F0D-9811-1C1A88C60342}" srcOrd="1" destOrd="0" presId="urn:microsoft.com/office/officeart/2005/8/layout/pList2"/>
    <dgm:cxn modelId="{7FFE8ECC-FD66-47D3-9E25-8D6DCDC02E4C}" type="presParOf" srcId="{C8C47FD9-420A-4F0D-9811-1C1A88C60342}" destId="{0F580504-E4BC-4288-A20B-C199E20AA818}" srcOrd="0" destOrd="0" presId="urn:microsoft.com/office/officeart/2005/8/layout/pList2"/>
    <dgm:cxn modelId="{D9EB9092-EBD4-4CD8-B2FB-586F62C82323}" type="presParOf" srcId="{0F580504-E4BC-4288-A20B-C199E20AA818}" destId="{EA2626D9-4EA0-4301-B927-EB0B3F68F803}" srcOrd="0" destOrd="0" presId="urn:microsoft.com/office/officeart/2005/8/layout/pList2"/>
    <dgm:cxn modelId="{90598A4B-5021-4367-9585-F15FDB7027D7}" type="presParOf" srcId="{0F580504-E4BC-4288-A20B-C199E20AA818}" destId="{DC9883EB-A6A5-4A4F-8170-57ECB026FBB8}" srcOrd="1" destOrd="0" presId="urn:microsoft.com/office/officeart/2005/8/layout/pList2"/>
    <dgm:cxn modelId="{05F16FBA-C3B6-42CF-B375-F44AA0D64070}" type="presParOf" srcId="{0F580504-E4BC-4288-A20B-C199E20AA818}" destId="{5A25FF95-9A87-467A-97BB-585B0D3F95E4}" srcOrd="2" destOrd="0" presId="urn:microsoft.com/office/officeart/2005/8/layout/pList2"/>
    <dgm:cxn modelId="{320E9910-099B-44C8-B242-82BAE716DD3C}" type="presParOf" srcId="{C8C47FD9-420A-4F0D-9811-1C1A88C60342}" destId="{D760DCC9-5301-4163-8CB4-0B1328F64AC9}" srcOrd="1" destOrd="0" presId="urn:microsoft.com/office/officeart/2005/8/layout/pList2"/>
    <dgm:cxn modelId="{95E3938F-00A5-4707-9D98-112790769839}" type="presParOf" srcId="{C8C47FD9-420A-4F0D-9811-1C1A88C60342}" destId="{6767055E-EECC-459B-A8D3-E16F72317F31}" srcOrd="2" destOrd="0" presId="urn:microsoft.com/office/officeart/2005/8/layout/pList2"/>
    <dgm:cxn modelId="{7250DAC0-0A7C-4F49-840A-616E877B45DF}" type="presParOf" srcId="{6767055E-EECC-459B-A8D3-E16F72317F31}" destId="{22CB4408-7728-443B-8020-0BCE6B7E2962}" srcOrd="0" destOrd="0" presId="urn:microsoft.com/office/officeart/2005/8/layout/pList2"/>
    <dgm:cxn modelId="{DA8A4F0D-07B1-41DD-AEA4-C6FE9A6846DF}" type="presParOf" srcId="{6767055E-EECC-459B-A8D3-E16F72317F31}" destId="{F6B35A69-0887-48A4-B36A-76765DDE12B5}" srcOrd="1" destOrd="0" presId="urn:microsoft.com/office/officeart/2005/8/layout/pList2"/>
    <dgm:cxn modelId="{208F1BFF-1D3F-4DBB-B457-CE417F37E5E8}" type="presParOf" srcId="{6767055E-EECC-459B-A8D3-E16F72317F31}" destId="{33CC2DA8-2532-439F-8915-4287059F1FB8}" srcOrd="2" destOrd="0" presId="urn:microsoft.com/office/officeart/2005/8/layout/pList2"/>
    <dgm:cxn modelId="{6A616F58-A343-4079-BDF3-B623A28E6130}" type="presParOf" srcId="{C8C47FD9-420A-4F0D-9811-1C1A88C60342}" destId="{D1CDA5DA-4B74-4AA0-8889-1CDD8CAF3E53}" srcOrd="3" destOrd="0" presId="urn:microsoft.com/office/officeart/2005/8/layout/pList2"/>
    <dgm:cxn modelId="{99DE0DBC-DC12-4377-AF02-AB9948D793B0}" type="presParOf" srcId="{C8C47FD9-420A-4F0D-9811-1C1A88C60342}" destId="{F4646834-C04F-4530-B5A3-9BFDD35545B5}" srcOrd="4" destOrd="0" presId="urn:microsoft.com/office/officeart/2005/8/layout/pList2"/>
    <dgm:cxn modelId="{E3630AAE-D131-4994-927D-1C7981F6282E}" type="presParOf" srcId="{F4646834-C04F-4530-B5A3-9BFDD35545B5}" destId="{1741A640-6F6E-4316-9A29-06D623967A38}" srcOrd="0" destOrd="0" presId="urn:microsoft.com/office/officeart/2005/8/layout/pList2"/>
    <dgm:cxn modelId="{4E44B25D-C0F5-4CF7-B102-D6385A52D92A}" type="presParOf" srcId="{F4646834-C04F-4530-B5A3-9BFDD35545B5}" destId="{7307028A-4E02-492A-8634-663356621DA7}" srcOrd="1" destOrd="0" presId="urn:microsoft.com/office/officeart/2005/8/layout/pList2"/>
    <dgm:cxn modelId="{2705B1AB-8B53-46E1-9071-4B6C7D6ED8EE}" type="presParOf" srcId="{F4646834-C04F-4530-B5A3-9BFDD35545B5}" destId="{CBC0E3DA-C5CE-4830-B212-E4689CA8C5BF}" srcOrd="2" destOrd="0" presId="urn:microsoft.com/office/officeart/2005/8/layout/pList2"/>
    <dgm:cxn modelId="{74F292A2-4F11-45EE-8075-9107CB31974C}" type="presParOf" srcId="{C8C47FD9-420A-4F0D-9811-1C1A88C60342}" destId="{A51018A8-FE54-4498-842C-1276494AD253}" srcOrd="5" destOrd="0" presId="urn:microsoft.com/office/officeart/2005/8/layout/pList2"/>
    <dgm:cxn modelId="{64F2C915-C5DE-4A6A-A268-D683CA38A256}" type="presParOf" srcId="{C8C47FD9-420A-4F0D-9811-1C1A88C60342}" destId="{E5237437-2E98-4B30-8DF2-012814728CC1}" srcOrd="6" destOrd="0" presId="urn:microsoft.com/office/officeart/2005/8/layout/pList2"/>
    <dgm:cxn modelId="{9DE07852-8D09-4734-88C2-EC0056DF0839}" type="presParOf" srcId="{E5237437-2E98-4B30-8DF2-012814728CC1}" destId="{9C09BFCA-1780-4A14-81DE-D6189A49438A}" srcOrd="0" destOrd="0" presId="urn:microsoft.com/office/officeart/2005/8/layout/pList2"/>
    <dgm:cxn modelId="{60CEBC2D-CF7C-436D-8500-5BA30C0BE6E4}" type="presParOf" srcId="{E5237437-2E98-4B30-8DF2-012814728CC1}" destId="{00DEE36D-BA5F-4C63-9481-76C17A1E5AC0}" srcOrd="1" destOrd="0" presId="urn:microsoft.com/office/officeart/2005/8/layout/pList2"/>
    <dgm:cxn modelId="{88E03084-05C1-40F9-A090-CA31FD458EEB}" type="presParOf" srcId="{E5237437-2E98-4B30-8DF2-012814728CC1}" destId="{A61FBE81-A24E-45D9-9893-6EC30C3FE81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D2431-1FCC-47A6-A831-4DB679276A14}">
      <dsp:nvSpPr>
        <dsp:cNvPr id="0" name=""/>
        <dsp:cNvSpPr/>
      </dsp:nvSpPr>
      <dsp:spPr>
        <a:xfrm rot="16200000">
          <a:off x="3356389" y="-3258725"/>
          <a:ext cx="768114" cy="7480892"/>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dirty="0"/>
            <a:t>وإن الفن يحتاج إلى براعة ومهارة وإتقان لكي يخرج بنتيجة وغاية لا أن يفشل، وهذا يقودنا إلى الحديث عن الشخص الذي يمتلك هذه المهارات والمواهب ألا وهو القائد</a:t>
          </a:r>
          <a:endParaRPr lang="fr-FR" sz="1600" b="1" kern="1200" dirty="0"/>
        </a:p>
      </dsp:txBody>
      <dsp:txXfrm rot="5400000">
        <a:off x="37496" y="135160"/>
        <a:ext cx="7443396" cy="693122"/>
      </dsp:txXfrm>
    </dsp:sp>
    <dsp:sp modelId="{7864135E-881A-4DC4-801A-417320F65C04}">
      <dsp:nvSpPr>
        <dsp:cNvPr id="0" name=""/>
        <dsp:cNvSpPr/>
      </dsp:nvSpPr>
      <dsp:spPr>
        <a:xfrm>
          <a:off x="7480892" y="1649"/>
          <a:ext cx="4208002" cy="960143"/>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SA" sz="3200" b="1" kern="1200" dirty="0"/>
            <a:t>لقيادة فن </a:t>
          </a:r>
          <a:endParaRPr lang="fr-FR" sz="3200" b="1" kern="1200" dirty="0"/>
        </a:p>
      </dsp:txBody>
      <dsp:txXfrm>
        <a:off x="7527762" y="48519"/>
        <a:ext cx="4114262" cy="866403"/>
      </dsp:txXfrm>
    </dsp:sp>
    <dsp:sp modelId="{B4E2BF78-08FF-44EA-B948-E65F8A43AB9E}">
      <dsp:nvSpPr>
        <dsp:cNvPr id="0" name=""/>
        <dsp:cNvSpPr/>
      </dsp:nvSpPr>
      <dsp:spPr>
        <a:xfrm rot="16200000">
          <a:off x="3356389" y="-2250575"/>
          <a:ext cx="768114" cy="7480892"/>
        </a:xfrm>
        <a:prstGeom prst="round2SameRect">
          <a:avLst/>
        </a:prstGeom>
        <a:solidFill>
          <a:schemeClr val="accent2">
            <a:tint val="40000"/>
            <a:alpha val="90000"/>
            <a:hueOff val="196428"/>
            <a:satOff val="-10013"/>
            <a:lumOff val="-1036"/>
            <a:alphaOff val="0"/>
          </a:schemeClr>
        </a:solidFill>
        <a:ln w="9525" cap="rnd" cmpd="sng" algn="ctr">
          <a:solidFill>
            <a:schemeClr val="accent2">
              <a:tint val="40000"/>
              <a:alpha val="90000"/>
              <a:hueOff val="196428"/>
              <a:satOff val="-10013"/>
              <a:lumOff val="-1036"/>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dirty="0"/>
            <a:t>يتمثل هذا العنصر بالكيفية التي يتبعها القائد لترك الأثر الإيجابي في نفوس مرؤوسيه لتحفيزهم وتشجيعهم على تحقيق الأهداف المرجوة، حيث تعتبر شخصية القائد وقدراته العامل المؤثر الأول في المرؤوسين</a:t>
          </a:r>
          <a:r>
            <a:rPr lang="fr-FR" sz="1600" b="1" kern="1200" dirty="0"/>
            <a:t>.</a:t>
          </a:r>
        </a:p>
      </dsp:txBody>
      <dsp:txXfrm rot="5400000">
        <a:off x="37496" y="1143310"/>
        <a:ext cx="7443396" cy="693122"/>
      </dsp:txXfrm>
    </dsp:sp>
    <dsp:sp modelId="{579A85FA-F455-4544-A418-31F4778BF503}">
      <dsp:nvSpPr>
        <dsp:cNvPr id="0" name=""/>
        <dsp:cNvSpPr/>
      </dsp:nvSpPr>
      <dsp:spPr>
        <a:xfrm>
          <a:off x="7480892" y="1009799"/>
          <a:ext cx="4208002" cy="960143"/>
        </a:xfrm>
        <a:prstGeom prst="roundRect">
          <a:avLst/>
        </a:prstGeom>
        <a:gradFill rotWithShape="0">
          <a:gsLst>
            <a:gs pos="0">
              <a:schemeClr val="accent2">
                <a:hueOff val="177917"/>
                <a:satOff val="-3977"/>
                <a:lumOff val="-3765"/>
                <a:alphaOff val="0"/>
                <a:tint val="96000"/>
                <a:lumMod val="104000"/>
              </a:schemeClr>
            </a:gs>
            <a:gs pos="100000">
              <a:schemeClr val="accent2">
                <a:hueOff val="177917"/>
                <a:satOff val="-3977"/>
                <a:lumOff val="-376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DZ" sz="3200" b="1" kern="1200" dirty="0"/>
            <a:t>التأثير</a:t>
          </a:r>
          <a:endParaRPr lang="fr-FR" sz="3200" b="1" kern="1200" dirty="0"/>
        </a:p>
      </dsp:txBody>
      <dsp:txXfrm>
        <a:off x="7527762" y="1056669"/>
        <a:ext cx="4114262" cy="866403"/>
      </dsp:txXfrm>
    </dsp:sp>
    <dsp:sp modelId="{1A865D82-FDCE-4998-A366-4E9E9965301C}">
      <dsp:nvSpPr>
        <dsp:cNvPr id="0" name=""/>
        <dsp:cNvSpPr/>
      </dsp:nvSpPr>
      <dsp:spPr>
        <a:xfrm rot="16200000">
          <a:off x="3356389" y="-1242425"/>
          <a:ext cx="768114" cy="7480892"/>
        </a:xfrm>
        <a:prstGeom prst="round2SameRect">
          <a:avLst/>
        </a:prstGeom>
        <a:solidFill>
          <a:schemeClr val="accent2">
            <a:tint val="40000"/>
            <a:alpha val="90000"/>
            <a:hueOff val="392857"/>
            <a:satOff val="-20026"/>
            <a:lumOff val="-2072"/>
            <a:alphaOff val="0"/>
          </a:schemeClr>
        </a:solidFill>
        <a:ln w="9525" cap="rnd" cmpd="sng" algn="ctr">
          <a:solidFill>
            <a:schemeClr val="accent2">
              <a:tint val="40000"/>
              <a:alpha val="90000"/>
              <a:hueOff val="392857"/>
              <a:satOff val="-20026"/>
              <a:lumOff val="-2072"/>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dirty="0"/>
            <a:t>يعتبر الأفراد عنصرا مهما في القيادة كونهم هم اليد المنفذة للأهداف المنشودة، </a:t>
          </a:r>
          <a:r>
            <a:rPr lang="ar-SA" sz="1600" b="1" kern="1200" dirty="0" err="1"/>
            <a:t>فبدونهم</a:t>
          </a:r>
          <a:r>
            <a:rPr lang="ar-SA" sz="1600" b="1" kern="1200" dirty="0"/>
            <a:t> تكون إحدى حلقات سلسلة القيادة مفقودة وناقصة لأن أهم عناصر القيادة هي</a:t>
          </a:r>
          <a:r>
            <a:rPr lang="ar-DZ" sz="1600" b="1" kern="1200" dirty="0"/>
            <a:t> الرئيس و المرؤوس</a:t>
          </a:r>
          <a:endParaRPr lang="fr-FR" sz="1600" b="1" kern="1200" dirty="0"/>
        </a:p>
      </dsp:txBody>
      <dsp:txXfrm rot="5400000">
        <a:off x="37496" y="2151460"/>
        <a:ext cx="7443396" cy="693122"/>
      </dsp:txXfrm>
    </dsp:sp>
    <dsp:sp modelId="{616947EA-5353-46E7-A3B6-BD1C06CC5547}">
      <dsp:nvSpPr>
        <dsp:cNvPr id="0" name=""/>
        <dsp:cNvSpPr/>
      </dsp:nvSpPr>
      <dsp:spPr>
        <a:xfrm>
          <a:off x="7480892" y="2017949"/>
          <a:ext cx="4208002" cy="960143"/>
        </a:xfrm>
        <a:prstGeom prst="roundRect">
          <a:avLst/>
        </a:prstGeom>
        <a:gradFill rotWithShape="0">
          <a:gsLst>
            <a:gs pos="0">
              <a:schemeClr val="accent2">
                <a:hueOff val="355834"/>
                <a:satOff val="-7953"/>
                <a:lumOff val="-7529"/>
                <a:alphaOff val="0"/>
                <a:tint val="96000"/>
                <a:lumMod val="104000"/>
              </a:schemeClr>
            </a:gs>
            <a:gs pos="100000">
              <a:schemeClr val="accent2">
                <a:hueOff val="355834"/>
                <a:satOff val="-7953"/>
                <a:lumOff val="-752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DZ" sz="3200" b="1" kern="1200" dirty="0"/>
            <a:t>ا</a:t>
          </a:r>
          <a:r>
            <a:rPr lang="ar-SA" sz="3200" b="1" kern="1200" dirty="0"/>
            <a:t>لمرؤوسين </a:t>
          </a:r>
          <a:endParaRPr lang="fr-FR" sz="3200" b="1" kern="1200" dirty="0"/>
        </a:p>
      </dsp:txBody>
      <dsp:txXfrm>
        <a:off x="7527762" y="2064819"/>
        <a:ext cx="4114262" cy="866403"/>
      </dsp:txXfrm>
    </dsp:sp>
    <dsp:sp modelId="{119B608F-F036-42A6-8141-BE67C4C8AB5C}">
      <dsp:nvSpPr>
        <dsp:cNvPr id="0" name=""/>
        <dsp:cNvSpPr/>
      </dsp:nvSpPr>
      <dsp:spPr>
        <a:xfrm rot="16200000">
          <a:off x="3356389" y="-234274"/>
          <a:ext cx="768114" cy="7480892"/>
        </a:xfrm>
        <a:prstGeom prst="round2SameRect">
          <a:avLst/>
        </a:prstGeom>
        <a:solidFill>
          <a:schemeClr val="accent2">
            <a:tint val="40000"/>
            <a:alpha val="90000"/>
            <a:hueOff val="589285"/>
            <a:satOff val="-30040"/>
            <a:lumOff val="-3107"/>
            <a:alphaOff val="0"/>
          </a:schemeClr>
        </a:solidFill>
        <a:ln w="9525" cap="rnd" cmpd="sng" algn="ctr">
          <a:solidFill>
            <a:schemeClr val="accent2">
              <a:tint val="40000"/>
              <a:alpha val="90000"/>
              <a:hueOff val="589285"/>
              <a:satOff val="-30040"/>
              <a:lumOff val="-3107"/>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dirty="0"/>
            <a:t>تعتبر الأهداف المرجو تحقيقها السبب الرئيسي لوجود القيادة، فكل مهمة لها غاية وهدف تسعى إلى تحقيقه، وعملية تحقيق هذا الهدف تتم من خلال ممارسة القيادة من قبل القائد، حيث تعد بمثابة نقطة اهتمام القائد في تسيير جهود الأفراد وتسخيرها نحو هذه الأهداف</a:t>
          </a:r>
          <a:endParaRPr lang="fr-FR" sz="1600" b="1" kern="1200" dirty="0"/>
        </a:p>
      </dsp:txBody>
      <dsp:txXfrm rot="5400000">
        <a:off x="37496" y="3159611"/>
        <a:ext cx="7443396" cy="693122"/>
      </dsp:txXfrm>
    </dsp:sp>
    <dsp:sp modelId="{E7CAABCF-A345-4989-BBE8-E1A107C594D1}">
      <dsp:nvSpPr>
        <dsp:cNvPr id="0" name=""/>
        <dsp:cNvSpPr/>
      </dsp:nvSpPr>
      <dsp:spPr>
        <a:xfrm>
          <a:off x="7480892" y="3026100"/>
          <a:ext cx="4208002" cy="960143"/>
        </a:xfrm>
        <a:prstGeom prst="roundRect">
          <a:avLst/>
        </a:prstGeom>
        <a:gradFill rotWithShape="0">
          <a:gsLst>
            <a:gs pos="0">
              <a:schemeClr val="accent2">
                <a:hueOff val="533752"/>
                <a:satOff val="-11930"/>
                <a:lumOff val="-11294"/>
                <a:alphaOff val="0"/>
                <a:tint val="96000"/>
                <a:lumMod val="104000"/>
              </a:schemeClr>
            </a:gs>
            <a:gs pos="100000">
              <a:schemeClr val="accent2">
                <a:hueOff val="533752"/>
                <a:satOff val="-11930"/>
                <a:lumOff val="-1129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SA" sz="3200" b="1" kern="1200" dirty="0"/>
            <a:t>الأهداف</a:t>
          </a:r>
          <a:endParaRPr lang="fr-FR" sz="3200" b="1" kern="1200" dirty="0"/>
        </a:p>
      </dsp:txBody>
      <dsp:txXfrm>
        <a:off x="7527762" y="3072970"/>
        <a:ext cx="4114262" cy="866403"/>
      </dsp:txXfrm>
    </dsp:sp>
    <dsp:sp modelId="{E04CAB79-E868-4770-995C-1294468E06CC}">
      <dsp:nvSpPr>
        <dsp:cNvPr id="0" name=""/>
        <dsp:cNvSpPr/>
      </dsp:nvSpPr>
      <dsp:spPr>
        <a:xfrm rot="16200000">
          <a:off x="3356389" y="773875"/>
          <a:ext cx="768114" cy="7480892"/>
        </a:xfrm>
        <a:prstGeom prst="round2SameRect">
          <a:avLst/>
        </a:prstGeom>
        <a:solidFill>
          <a:schemeClr val="accent2">
            <a:tint val="40000"/>
            <a:alpha val="90000"/>
            <a:hueOff val="785714"/>
            <a:satOff val="-40053"/>
            <a:lumOff val="-4143"/>
            <a:alphaOff val="0"/>
          </a:schemeClr>
        </a:solidFill>
        <a:ln w="9525" cap="rnd" cmpd="sng" algn="ctr">
          <a:solidFill>
            <a:schemeClr val="accent2">
              <a:tint val="40000"/>
              <a:alpha val="90000"/>
              <a:hueOff val="785714"/>
              <a:satOff val="-40053"/>
              <a:lumOff val="-4143"/>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a:t>وهي كل ما يتم ممارسته وإنجازه من أعمال وأنشطة لغايات الوصول إلى إدخال الأهداف التي تسعى إليها القيادة - حيز التنفيذ</a:t>
          </a:r>
          <a:endParaRPr lang="fr-FR" sz="1600" b="1" kern="1200"/>
        </a:p>
      </dsp:txBody>
      <dsp:txXfrm rot="5400000">
        <a:off x="37496" y="4167760"/>
        <a:ext cx="7443396" cy="693122"/>
      </dsp:txXfrm>
    </dsp:sp>
    <dsp:sp modelId="{310CA349-5209-4D49-9E33-97EC3C13637D}">
      <dsp:nvSpPr>
        <dsp:cNvPr id="0" name=""/>
        <dsp:cNvSpPr/>
      </dsp:nvSpPr>
      <dsp:spPr>
        <a:xfrm>
          <a:off x="7480892" y="4034250"/>
          <a:ext cx="4208002" cy="960143"/>
        </a:xfrm>
        <a:prstGeom prst="roundRect">
          <a:avLst/>
        </a:prstGeom>
        <a:gradFill rotWithShape="0">
          <a:gsLst>
            <a:gs pos="0">
              <a:schemeClr val="accent2">
                <a:hueOff val="711669"/>
                <a:satOff val="-15906"/>
                <a:lumOff val="-15058"/>
                <a:alphaOff val="0"/>
                <a:tint val="96000"/>
                <a:lumMod val="104000"/>
              </a:schemeClr>
            </a:gs>
            <a:gs pos="100000">
              <a:schemeClr val="accent2">
                <a:hueOff val="711669"/>
                <a:satOff val="-15906"/>
                <a:lumOff val="-1505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SA" sz="3200" b="1" kern="1200" dirty="0"/>
            <a:t>الأنشطة والعمليات </a:t>
          </a:r>
          <a:endParaRPr lang="fr-FR" sz="3200" b="1" kern="1200" dirty="0"/>
        </a:p>
      </dsp:txBody>
      <dsp:txXfrm>
        <a:off x="7527762" y="4081120"/>
        <a:ext cx="4114262" cy="866403"/>
      </dsp:txXfrm>
    </dsp:sp>
    <dsp:sp modelId="{EA783E2B-F8D8-41E8-9699-DD0C6C925300}">
      <dsp:nvSpPr>
        <dsp:cNvPr id="0" name=""/>
        <dsp:cNvSpPr/>
      </dsp:nvSpPr>
      <dsp:spPr>
        <a:xfrm rot="16200000">
          <a:off x="3356389" y="1782025"/>
          <a:ext cx="768114" cy="7480892"/>
        </a:xfrm>
        <a:prstGeom prst="round2SameRect">
          <a:avLst/>
        </a:prstGeom>
        <a:solidFill>
          <a:schemeClr val="accent2">
            <a:tint val="40000"/>
            <a:alpha val="90000"/>
            <a:hueOff val="982142"/>
            <a:satOff val="-50066"/>
            <a:lumOff val="-5179"/>
            <a:alphaOff val="0"/>
          </a:schemeClr>
        </a:solidFill>
        <a:ln w="9525" cap="rnd" cmpd="sng" algn="ctr">
          <a:solidFill>
            <a:schemeClr val="accent2">
              <a:tint val="40000"/>
              <a:alpha val="90000"/>
              <a:hueOff val="982142"/>
              <a:satOff val="-50066"/>
              <a:lumOff val="-5179"/>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rtl="1">
            <a:lnSpc>
              <a:spcPct val="90000"/>
            </a:lnSpc>
            <a:spcBef>
              <a:spcPct val="0"/>
            </a:spcBef>
            <a:spcAft>
              <a:spcPct val="15000"/>
            </a:spcAft>
            <a:buChar char="•"/>
          </a:pPr>
          <a:r>
            <a:rPr lang="ar-SA" sz="1600" b="1" kern="1200"/>
            <a:t>وهو العنصر الهام الذي لا غنى عنه في سلسلة القيادة، ولابد هنا من الإشارة إلى تعريف من هو القائد من وجهة نظر الخبراء والمختصين في مجال القيادة والإدارة</a:t>
          </a:r>
          <a:r>
            <a:rPr lang="fr-FR" sz="1600" b="1" kern="1200"/>
            <a:t>.</a:t>
          </a:r>
        </a:p>
      </dsp:txBody>
      <dsp:txXfrm rot="5400000">
        <a:off x="37496" y="5175910"/>
        <a:ext cx="7443396" cy="693122"/>
      </dsp:txXfrm>
    </dsp:sp>
    <dsp:sp modelId="{CB36F4E5-A976-4669-875F-BEC1FB491951}">
      <dsp:nvSpPr>
        <dsp:cNvPr id="0" name=""/>
        <dsp:cNvSpPr/>
      </dsp:nvSpPr>
      <dsp:spPr>
        <a:xfrm>
          <a:off x="7480892" y="5042400"/>
          <a:ext cx="4208002" cy="960143"/>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ar-DZ" sz="3200" b="1" kern="1200" dirty="0"/>
            <a:t>القائد</a:t>
          </a:r>
          <a:endParaRPr lang="fr-FR" sz="3200" b="1" kern="1200" dirty="0"/>
        </a:p>
      </dsp:txBody>
      <dsp:txXfrm>
        <a:off x="7527762" y="5089270"/>
        <a:ext cx="4114262" cy="866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71037-5260-4014-AD4F-882E3BCFBBF2}">
      <dsp:nvSpPr>
        <dsp:cNvPr id="0" name=""/>
        <dsp:cNvSpPr/>
      </dsp:nvSpPr>
      <dsp:spPr>
        <a:xfrm>
          <a:off x="-5399144" y="-826839"/>
          <a:ext cx="6429491" cy="6429491"/>
        </a:xfrm>
        <a:prstGeom prst="blockArc">
          <a:avLst>
            <a:gd name="adj1" fmla="val 18900000"/>
            <a:gd name="adj2" fmla="val 2700000"/>
            <a:gd name="adj3" fmla="val 336"/>
          </a:avLst>
        </a:prstGeom>
        <a:noFill/>
        <a:ln w="15875" cap="rnd"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BB5976-1FE9-44B1-B358-01C056461380}">
      <dsp:nvSpPr>
        <dsp:cNvPr id="0" name=""/>
        <dsp:cNvSpPr/>
      </dsp:nvSpPr>
      <dsp:spPr>
        <a:xfrm>
          <a:off x="662882" y="477581"/>
          <a:ext cx="10310113" cy="955162"/>
        </a:xfrm>
        <a:prstGeom prst="rect">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8160" tIns="73660" rIns="73660" bIns="73660" numCol="1" spcCol="1270" anchor="ctr" anchorCtr="0">
          <a:noAutofit/>
        </a:bodyPr>
        <a:lstStyle/>
        <a:p>
          <a:pPr marL="0" lvl="0" indent="0" algn="l" defTabSz="1289050">
            <a:lnSpc>
              <a:spcPct val="90000"/>
            </a:lnSpc>
            <a:spcBef>
              <a:spcPct val="0"/>
            </a:spcBef>
            <a:spcAft>
              <a:spcPct val="35000"/>
            </a:spcAft>
            <a:buNone/>
          </a:pPr>
          <a:r>
            <a:rPr lang="ar-DZ" sz="2900" b="1" kern="1200" dirty="0"/>
            <a:t>المشروع عبارة عن مبادرة أي فكرة جديدة قابلة للتطبيق</a:t>
          </a:r>
          <a:endParaRPr lang="fr-FR" sz="2900" b="1" kern="1200" dirty="0"/>
        </a:p>
      </dsp:txBody>
      <dsp:txXfrm>
        <a:off x="662882" y="477581"/>
        <a:ext cx="10310113" cy="955162"/>
      </dsp:txXfrm>
    </dsp:sp>
    <dsp:sp modelId="{390661C5-89F3-48EF-845C-F1CB7D51380C}">
      <dsp:nvSpPr>
        <dsp:cNvPr id="0" name=""/>
        <dsp:cNvSpPr/>
      </dsp:nvSpPr>
      <dsp:spPr>
        <a:xfrm>
          <a:off x="65906" y="358185"/>
          <a:ext cx="1193953" cy="1193953"/>
        </a:xfrm>
        <a:prstGeom prst="ellipse">
          <a:avLst/>
        </a:prstGeom>
        <a:solidFill>
          <a:schemeClr val="lt1">
            <a:hueOff val="0"/>
            <a:satOff val="0"/>
            <a:lumOff val="0"/>
            <a:alphaOff val="0"/>
          </a:schemeClr>
        </a:solidFill>
        <a:ln w="9525" cap="rnd" cmpd="sng" algn="ctr">
          <a:solidFill>
            <a:schemeClr val="accent2">
              <a:shade val="5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52E10C9-53B8-45D8-B338-518F412D2D44}">
      <dsp:nvSpPr>
        <dsp:cNvPr id="0" name=""/>
        <dsp:cNvSpPr/>
      </dsp:nvSpPr>
      <dsp:spPr>
        <a:xfrm>
          <a:off x="1010084" y="1910324"/>
          <a:ext cx="9962911" cy="955162"/>
        </a:xfrm>
        <a:prstGeom prst="rect">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8160" tIns="73660" rIns="73660" bIns="73660" numCol="1" spcCol="1270" anchor="ctr" anchorCtr="0">
          <a:noAutofit/>
        </a:bodyPr>
        <a:lstStyle/>
        <a:p>
          <a:pPr marL="0" lvl="0" indent="0" algn="l" defTabSz="1289050">
            <a:lnSpc>
              <a:spcPct val="90000"/>
            </a:lnSpc>
            <a:spcBef>
              <a:spcPct val="0"/>
            </a:spcBef>
            <a:spcAft>
              <a:spcPct val="35000"/>
            </a:spcAft>
            <a:buNone/>
          </a:pPr>
          <a:r>
            <a:rPr lang="ar-DZ" sz="2900" b="1" kern="1200" dirty="0"/>
            <a:t>المشروع له أهداف محددة</a:t>
          </a:r>
          <a:endParaRPr lang="fr-FR" sz="2900" b="1" kern="1200" dirty="0"/>
        </a:p>
      </dsp:txBody>
      <dsp:txXfrm>
        <a:off x="1010084" y="1910324"/>
        <a:ext cx="9962911" cy="955162"/>
      </dsp:txXfrm>
    </dsp:sp>
    <dsp:sp modelId="{43B5C08D-03AE-4827-B198-DAF95F32847E}">
      <dsp:nvSpPr>
        <dsp:cNvPr id="0" name=""/>
        <dsp:cNvSpPr/>
      </dsp:nvSpPr>
      <dsp:spPr>
        <a:xfrm>
          <a:off x="413107" y="1790929"/>
          <a:ext cx="1193953" cy="1193953"/>
        </a:xfrm>
        <a:prstGeom prst="ellipse">
          <a:avLst/>
        </a:prstGeom>
        <a:solidFill>
          <a:schemeClr val="lt1">
            <a:hueOff val="0"/>
            <a:satOff val="0"/>
            <a:lumOff val="0"/>
            <a:alphaOff val="0"/>
          </a:schemeClr>
        </a:solidFill>
        <a:ln w="9525" cap="rnd" cmpd="sng" algn="ctr">
          <a:solidFill>
            <a:schemeClr val="accent2">
              <a:shade val="50000"/>
              <a:hueOff val="287007"/>
              <a:satOff val="1367"/>
              <a:lumOff val="2895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450205-9D5E-4468-9C05-0A74CBE3F6DE}">
      <dsp:nvSpPr>
        <dsp:cNvPr id="0" name=""/>
        <dsp:cNvSpPr/>
      </dsp:nvSpPr>
      <dsp:spPr>
        <a:xfrm>
          <a:off x="662882" y="3343068"/>
          <a:ext cx="10310113" cy="955162"/>
        </a:xfrm>
        <a:prstGeom prst="rect">
          <a:avLst/>
        </a:prstGeom>
        <a:gradFill rotWithShape="0">
          <a:gsLst>
            <a:gs pos="0">
              <a:schemeClr val="accent2">
                <a:shade val="50000"/>
                <a:hueOff val="313752"/>
                <a:satOff val="667"/>
                <a:lumOff val="31379"/>
                <a:alphaOff val="0"/>
                <a:tint val="96000"/>
                <a:lumMod val="104000"/>
              </a:schemeClr>
            </a:gs>
            <a:gs pos="100000">
              <a:schemeClr val="accent2">
                <a:shade val="50000"/>
                <a:hueOff val="313752"/>
                <a:satOff val="667"/>
                <a:lumOff val="3137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8160" tIns="73660" rIns="73660" bIns="73660" numCol="1" spcCol="1270" anchor="ctr" anchorCtr="0">
          <a:noAutofit/>
        </a:bodyPr>
        <a:lstStyle/>
        <a:p>
          <a:pPr marL="0" lvl="0" indent="0" algn="l" defTabSz="1289050">
            <a:lnSpc>
              <a:spcPct val="90000"/>
            </a:lnSpc>
            <a:spcBef>
              <a:spcPct val="0"/>
            </a:spcBef>
            <a:spcAft>
              <a:spcPct val="35000"/>
            </a:spcAft>
            <a:buNone/>
          </a:pPr>
          <a:r>
            <a:rPr lang="ar-DZ" sz="2900" b="1" kern="1200" dirty="0"/>
            <a:t>غير قابل للتكرار بكل الأبعاد في مكان أخر</a:t>
          </a:r>
          <a:endParaRPr lang="fr-FR" sz="2900" b="1" kern="1200" dirty="0"/>
        </a:p>
      </dsp:txBody>
      <dsp:txXfrm>
        <a:off x="662882" y="3343068"/>
        <a:ext cx="10310113" cy="955162"/>
      </dsp:txXfrm>
    </dsp:sp>
    <dsp:sp modelId="{297D2F5F-2E83-483E-88B5-2D2946944578}">
      <dsp:nvSpPr>
        <dsp:cNvPr id="0" name=""/>
        <dsp:cNvSpPr/>
      </dsp:nvSpPr>
      <dsp:spPr>
        <a:xfrm>
          <a:off x="65906" y="3223673"/>
          <a:ext cx="1193953" cy="1193953"/>
        </a:xfrm>
        <a:prstGeom prst="ellipse">
          <a:avLst/>
        </a:prstGeom>
        <a:solidFill>
          <a:schemeClr val="lt1">
            <a:hueOff val="0"/>
            <a:satOff val="0"/>
            <a:lumOff val="0"/>
            <a:alphaOff val="0"/>
          </a:schemeClr>
        </a:solidFill>
        <a:ln w="9525" cap="rnd" cmpd="sng" algn="ctr">
          <a:solidFill>
            <a:schemeClr val="accent2">
              <a:shade val="50000"/>
              <a:hueOff val="287007"/>
              <a:satOff val="1367"/>
              <a:lumOff val="28959"/>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661A6-BD53-4BFF-98F1-10AD8351AC33}">
      <dsp:nvSpPr>
        <dsp:cNvPr id="0" name=""/>
        <dsp:cNvSpPr/>
      </dsp:nvSpPr>
      <dsp:spPr>
        <a:xfrm>
          <a:off x="218407" y="699029"/>
          <a:ext cx="5222038" cy="1631886"/>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5331"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تحقيق ميزة تنافسية</a:t>
          </a:r>
          <a:r>
            <a:rPr lang="fr-FR" sz="2800" b="1" kern="1200" dirty="0"/>
            <a:t>: </a:t>
          </a:r>
          <a:r>
            <a:rPr lang="ar-SA" sz="2800" b="1" kern="1200" dirty="0"/>
            <a:t>تساهم في تعزيز قدرة المؤسسات على التميز في السوق</a:t>
          </a:r>
          <a:r>
            <a:rPr lang="fr-FR" sz="2800" b="1" kern="1200" dirty="0"/>
            <a:t>.</a:t>
          </a:r>
        </a:p>
      </dsp:txBody>
      <dsp:txXfrm>
        <a:off x="218407" y="699029"/>
        <a:ext cx="5222038" cy="1631886"/>
      </dsp:txXfrm>
    </dsp:sp>
    <dsp:sp modelId="{7A457328-3E7E-4834-9670-393AB94FF026}">
      <dsp:nvSpPr>
        <dsp:cNvPr id="0" name=""/>
        <dsp:cNvSpPr/>
      </dsp:nvSpPr>
      <dsp:spPr>
        <a:xfrm>
          <a:off x="822" y="463312"/>
          <a:ext cx="1142320" cy="1713481"/>
        </a:xfrm>
        <a:prstGeom prst="rect">
          <a:avLst/>
        </a:prstGeom>
        <a:gradFill rotWithShape="0">
          <a:gsLst>
            <a:gs pos="0">
              <a:schemeClr val="accent2">
                <a:tint val="50000"/>
                <a:hueOff val="0"/>
                <a:satOff val="0"/>
                <a:lumOff val="0"/>
                <a:alphaOff val="0"/>
                <a:tint val="96000"/>
                <a:lumMod val="104000"/>
              </a:schemeClr>
            </a:gs>
            <a:gs pos="100000">
              <a:schemeClr val="accent2">
                <a:tint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505C788-C182-4A81-A4F6-84F8775756F3}">
      <dsp:nvSpPr>
        <dsp:cNvPr id="0" name=""/>
        <dsp:cNvSpPr/>
      </dsp:nvSpPr>
      <dsp:spPr>
        <a:xfrm>
          <a:off x="5895251" y="699029"/>
          <a:ext cx="5222038" cy="1631886"/>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5331" tIns="106680" rIns="106680" bIns="106680" numCol="1" spcCol="1270" anchor="ctr" anchorCtr="0">
          <a:noAutofit/>
        </a:bodyPr>
        <a:lstStyle/>
        <a:p>
          <a:pPr marL="0" lvl="0" indent="0" algn="ctr" defTabSz="1244600" rtl="1">
            <a:lnSpc>
              <a:spcPct val="90000"/>
            </a:lnSpc>
            <a:spcBef>
              <a:spcPct val="0"/>
            </a:spcBef>
            <a:spcAft>
              <a:spcPct val="35000"/>
            </a:spcAft>
            <a:buNone/>
          </a:pPr>
          <a:r>
            <a:rPr lang="fr-FR" sz="2800" b="1" kern="1200" dirty="0"/>
            <a:t> </a:t>
          </a:r>
          <a:r>
            <a:rPr lang="ar-SA" sz="2800" b="1" kern="1200" dirty="0"/>
            <a:t>تحفيز النمو</a:t>
          </a:r>
          <a:r>
            <a:rPr lang="fr-FR" sz="2800" b="1" kern="1200" dirty="0"/>
            <a:t>: </a:t>
          </a:r>
          <a:r>
            <a:rPr lang="ar-SA" sz="2800" b="1" kern="1200" dirty="0"/>
            <a:t>تولد حلولاً مبتكرة تعزز النمو والتوسع</a:t>
          </a:r>
          <a:r>
            <a:rPr lang="fr-FR" sz="2800" b="1" kern="1200" dirty="0"/>
            <a:t>.</a:t>
          </a:r>
        </a:p>
      </dsp:txBody>
      <dsp:txXfrm>
        <a:off x="5895251" y="699029"/>
        <a:ext cx="5222038" cy="1631886"/>
      </dsp:txXfrm>
    </dsp:sp>
    <dsp:sp modelId="{5333F67E-C3C3-404A-A4CA-F22F5797DF6F}">
      <dsp:nvSpPr>
        <dsp:cNvPr id="0" name=""/>
        <dsp:cNvSpPr/>
      </dsp:nvSpPr>
      <dsp:spPr>
        <a:xfrm>
          <a:off x="5677666" y="463312"/>
          <a:ext cx="1142320" cy="1713481"/>
        </a:xfrm>
        <a:prstGeom prst="rect">
          <a:avLst/>
        </a:prstGeom>
        <a:gradFill rotWithShape="0">
          <a:gsLst>
            <a:gs pos="0">
              <a:schemeClr val="accent2">
                <a:tint val="50000"/>
                <a:hueOff val="31544"/>
                <a:satOff val="-890"/>
                <a:lumOff val="3213"/>
                <a:alphaOff val="0"/>
                <a:tint val="96000"/>
                <a:lumMod val="104000"/>
              </a:schemeClr>
            </a:gs>
            <a:gs pos="100000">
              <a:schemeClr val="accent2">
                <a:tint val="50000"/>
                <a:hueOff val="31544"/>
                <a:satOff val="-890"/>
                <a:lumOff val="321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31D69-70F4-4EF7-87EE-3687D732F1DF}">
      <dsp:nvSpPr>
        <dsp:cNvPr id="0" name=""/>
        <dsp:cNvSpPr/>
      </dsp:nvSpPr>
      <dsp:spPr>
        <a:xfrm>
          <a:off x="218407" y="2753394"/>
          <a:ext cx="5222038" cy="1631886"/>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5331"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الاستجابة للتغيرات</a:t>
          </a:r>
          <a:r>
            <a:rPr lang="fr-FR" sz="2800" b="1" kern="1200" dirty="0"/>
            <a:t>: </a:t>
          </a:r>
          <a:r>
            <a:rPr lang="ar-SA" sz="2800" b="1" kern="1200" dirty="0"/>
            <a:t>تمكّن من التكيف مع التحولات السريعة في الأسواق</a:t>
          </a:r>
          <a:r>
            <a:rPr lang="fr-FR" sz="2800" b="1" kern="1200" dirty="0"/>
            <a:t>.</a:t>
          </a:r>
        </a:p>
      </dsp:txBody>
      <dsp:txXfrm>
        <a:off x="218407" y="2753394"/>
        <a:ext cx="5222038" cy="1631886"/>
      </dsp:txXfrm>
    </dsp:sp>
    <dsp:sp modelId="{D239E032-35AF-497E-A708-FE239F4FC738}">
      <dsp:nvSpPr>
        <dsp:cNvPr id="0" name=""/>
        <dsp:cNvSpPr/>
      </dsp:nvSpPr>
      <dsp:spPr>
        <a:xfrm>
          <a:off x="822" y="2517677"/>
          <a:ext cx="1142320" cy="1713481"/>
        </a:xfrm>
        <a:prstGeom prst="rect">
          <a:avLst/>
        </a:prstGeom>
        <a:gradFill rotWithShape="0">
          <a:gsLst>
            <a:gs pos="0">
              <a:schemeClr val="accent2">
                <a:tint val="50000"/>
                <a:hueOff val="63088"/>
                <a:satOff val="-1780"/>
                <a:lumOff val="6427"/>
                <a:alphaOff val="0"/>
                <a:tint val="96000"/>
                <a:lumMod val="104000"/>
              </a:schemeClr>
            </a:gs>
            <a:gs pos="100000">
              <a:schemeClr val="accent2">
                <a:tint val="50000"/>
                <a:hueOff val="63088"/>
                <a:satOff val="-1780"/>
                <a:lumOff val="642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C9E38E2-1D35-42C0-9E9C-E7BDBEC5D54E}">
      <dsp:nvSpPr>
        <dsp:cNvPr id="0" name=""/>
        <dsp:cNvSpPr/>
      </dsp:nvSpPr>
      <dsp:spPr>
        <a:xfrm>
          <a:off x="5895251" y="2753394"/>
          <a:ext cx="5222038" cy="1631886"/>
        </a:xfrm>
        <a:prstGeom prst="rect">
          <a:avLst/>
        </a:prstGeom>
        <a:solidFill>
          <a:schemeClr val="lt1">
            <a:alpha val="4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5331"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a:t>تشجيع ثقافة الابتكار</a:t>
          </a:r>
          <a:r>
            <a:rPr lang="fr-FR" sz="2800" b="1" kern="1200"/>
            <a:t>: </a:t>
          </a:r>
          <a:r>
            <a:rPr lang="ar-SA" sz="2800" b="1" kern="1200"/>
            <a:t>تعزز بيئة مشجعة على التفكير الإبداعي والتجريب</a:t>
          </a:r>
          <a:r>
            <a:rPr lang="fr-FR" sz="2800" b="1" kern="1200"/>
            <a:t>.</a:t>
          </a:r>
          <a:endParaRPr lang="fr-FR" sz="2800" b="1" kern="1200" dirty="0"/>
        </a:p>
      </dsp:txBody>
      <dsp:txXfrm>
        <a:off x="5895251" y="2753394"/>
        <a:ext cx="5222038" cy="1631886"/>
      </dsp:txXfrm>
    </dsp:sp>
    <dsp:sp modelId="{E0D7FDEF-2F5C-45B3-8895-68C2367735AA}">
      <dsp:nvSpPr>
        <dsp:cNvPr id="0" name=""/>
        <dsp:cNvSpPr/>
      </dsp:nvSpPr>
      <dsp:spPr>
        <a:xfrm>
          <a:off x="5677666" y="2517677"/>
          <a:ext cx="1142320" cy="1713481"/>
        </a:xfrm>
        <a:prstGeom prst="rect">
          <a:avLst/>
        </a:prstGeom>
        <a:gradFill rotWithShape="0">
          <a:gsLst>
            <a:gs pos="0">
              <a:schemeClr val="accent2">
                <a:tint val="50000"/>
                <a:hueOff val="94632"/>
                <a:satOff val="-2670"/>
                <a:lumOff val="9640"/>
                <a:alphaOff val="0"/>
                <a:tint val="96000"/>
                <a:lumMod val="104000"/>
              </a:schemeClr>
            </a:gs>
            <a:gs pos="100000">
              <a:schemeClr val="accent2">
                <a:tint val="50000"/>
                <a:hueOff val="94632"/>
                <a:satOff val="-2670"/>
                <a:lumOff val="964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5E4CF-B530-4691-B956-34450485BC24}">
      <dsp:nvSpPr>
        <dsp:cNvPr id="0" name=""/>
        <dsp:cNvSpPr/>
      </dsp:nvSpPr>
      <dsp:spPr>
        <a:xfrm>
          <a:off x="0" y="0"/>
          <a:ext cx="7335614" cy="939705"/>
        </a:xfrm>
        <a:prstGeom prst="roundRect">
          <a:avLst>
            <a:gd name="adj" fmla="val 10000"/>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r-DZ" sz="2400" b="1" kern="1200"/>
            <a:t>رؤية استراتيجية</a:t>
          </a:r>
          <a:r>
            <a:rPr lang="ar-DZ" sz="2400" kern="1200"/>
            <a:t>: القدرة على تصور المستقبل ووضع خطط طويلة الأجل.</a:t>
          </a:r>
          <a:endParaRPr lang="fr-FR" sz="2400" kern="1200"/>
        </a:p>
      </dsp:txBody>
      <dsp:txXfrm>
        <a:off x="27523" y="27523"/>
        <a:ext cx="6211653" cy="884659"/>
      </dsp:txXfrm>
    </dsp:sp>
    <dsp:sp modelId="{1E450A45-8FFE-4EBD-8C62-F8825B8441D1}">
      <dsp:nvSpPr>
        <dsp:cNvPr id="0" name=""/>
        <dsp:cNvSpPr/>
      </dsp:nvSpPr>
      <dsp:spPr>
        <a:xfrm>
          <a:off x="547789" y="1070220"/>
          <a:ext cx="7335614" cy="939705"/>
        </a:xfrm>
        <a:prstGeom prst="roundRect">
          <a:avLst>
            <a:gd name="adj" fmla="val 10000"/>
          </a:avLst>
        </a:prstGeom>
        <a:gradFill rotWithShape="0">
          <a:gsLst>
            <a:gs pos="0">
              <a:schemeClr val="accent2">
                <a:shade val="50000"/>
                <a:hueOff val="188251"/>
                <a:satOff val="400"/>
                <a:lumOff val="18828"/>
                <a:alphaOff val="0"/>
                <a:tint val="96000"/>
                <a:lumMod val="104000"/>
              </a:schemeClr>
            </a:gs>
            <a:gs pos="100000">
              <a:schemeClr val="accent2">
                <a:shade val="50000"/>
                <a:hueOff val="188251"/>
                <a:satOff val="400"/>
                <a:lumOff val="1882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r-DZ" sz="2400" b="1" kern="1200"/>
            <a:t>تشجيع الإبداع</a:t>
          </a:r>
          <a:r>
            <a:rPr lang="ar-DZ" sz="2400" kern="1200"/>
            <a:t>: تهيئة بيئة عمل تحفز التفكير الإبداعي.</a:t>
          </a:r>
        </a:p>
      </dsp:txBody>
      <dsp:txXfrm>
        <a:off x="575312" y="1097743"/>
        <a:ext cx="6121970" cy="884659"/>
      </dsp:txXfrm>
    </dsp:sp>
    <dsp:sp modelId="{EE42CFF3-C48E-470E-BD6D-4FD03AC57B10}">
      <dsp:nvSpPr>
        <dsp:cNvPr id="0" name=""/>
        <dsp:cNvSpPr/>
      </dsp:nvSpPr>
      <dsp:spPr>
        <a:xfrm>
          <a:off x="1095578" y="2140440"/>
          <a:ext cx="7335614" cy="939705"/>
        </a:xfrm>
        <a:prstGeom prst="roundRect">
          <a:avLst>
            <a:gd name="adj" fmla="val 10000"/>
          </a:avLst>
        </a:prstGeom>
        <a:gradFill rotWithShape="0">
          <a:gsLst>
            <a:gs pos="0">
              <a:schemeClr val="accent2">
                <a:shade val="50000"/>
                <a:hueOff val="376503"/>
                <a:satOff val="801"/>
                <a:lumOff val="37655"/>
                <a:alphaOff val="0"/>
                <a:tint val="96000"/>
                <a:lumMod val="104000"/>
              </a:schemeClr>
            </a:gs>
            <a:gs pos="100000">
              <a:schemeClr val="accent2">
                <a:shade val="50000"/>
                <a:hueOff val="376503"/>
                <a:satOff val="801"/>
                <a:lumOff val="376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r-DZ" sz="2400" b="1" kern="1200"/>
            <a:t>مهارات التواصل</a:t>
          </a:r>
          <a:r>
            <a:rPr lang="ar-DZ" sz="2400" kern="1200"/>
            <a:t>: توصيل الأفكار بوضوح وتحفيز الفريق لتحقيق الأهداف.</a:t>
          </a:r>
        </a:p>
      </dsp:txBody>
      <dsp:txXfrm>
        <a:off x="1123101" y="2167963"/>
        <a:ext cx="6121970" cy="884659"/>
      </dsp:txXfrm>
    </dsp:sp>
    <dsp:sp modelId="{A7A0242F-DB6A-4625-A335-F219FBE1254F}">
      <dsp:nvSpPr>
        <dsp:cNvPr id="0" name=""/>
        <dsp:cNvSpPr/>
      </dsp:nvSpPr>
      <dsp:spPr>
        <a:xfrm>
          <a:off x="1643368" y="3210660"/>
          <a:ext cx="7335614" cy="939705"/>
        </a:xfrm>
        <a:prstGeom prst="roundRect">
          <a:avLst>
            <a:gd name="adj" fmla="val 10000"/>
          </a:avLst>
        </a:prstGeom>
        <a:gradFill rotWithShape="0">
          <a:gsLst>
            <a:gs pos="0">
              <a:schemeClr val="accent2">
                <a:shade val="50000"/>
                <a:hueOff val="376503"/>
                <a:satOff val="801"/>
                <a:lumOff val="37655"/>
                <a:alphaOff val="0"/>
                <a:tint val="96000"/>
                <a:lumMod val="104000"/>
              </a:schemeClr>
            </a:gs>
            <a:gs pos="100000">
              <a:schemeClr val="accent2">
                <a:shade val="50000"/>
                <a:hueOff val="376503"/>
                <a:satOff val="801"/>
                <a:lumOff val="376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r-DZ" sz="2400" b="1" kern="1200"/>
            <a:t>تحمل المخاطر</a:t>
          </a:r>
          <a:r>
            <a:rPr lang="ar-DZ" sz="2400" kern="1200"/>
            <a:t>: القدرة على اتخاذ قرارات جريئة لمواجهة التحديات.</a:t>
          </a:r>
        </a:p>
      </dsp:txBody>
      <dsp:txXfrm>
        <a:off x="1670891" y="3238183"/>
        <a:ext cx="6121970" cy="884659"/>
      </dsp:txXfrm>
    </dsp:sp>
    <dsp:sp modelId="{4F332A92-6AFA-4E8D-86D9-EE18A15718B8}">
      <dsp:nvSpPr>
        <dsp:cNvPr id="0" name=""/>
        <dsp:cNvSpPr/>
      </dsp:nvSpPr>
      <dsp:spPr>
        <a:xfrm>
          <a:off x="2191157" y="4280880"/>
          <a:ext cx="7335614" cy="939705"/>
        </a:xfrm>
        <a:prstGeom prst="roundRect">
          <a:avLst>
            <a:gd name="adj" fmla="val 10000"/>
          </a:avLst>
        </a:prstGeom>
        <a:gradFill rotWithShape="0">
          <a:gsLst>
            <a:gs pos="0">
              <a:schemeClr val="accent2">
                <a:shade val="50000"/>
                <a:hueOff val="188251"/>
                <a:satOff val="400"/>
                <a:lumOff val="18828"/>
                <a:alphaOff val="0"/>
                <a:tint val="96000"/>
                <a:lumMod val="104000"/>
              </a:schemeClr>
            </a:gs>
            <a:gs pos="100000">
              <a:schemeClr val="accent2">
                <a:shade val="50000"/>
                <a:hueOff val="188251"/>
                <a:satOff val="400"/>
                <a:lumOff val="1882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ar-DZ" sz="2400" b="1" kern="1200"/>
            <a:t>التعلم المستمر</a:t>
          </a:r>
          <a:r>
            <a:rPr lang="ar-DZ" sz="2400" kern="1200"/>
            <a:t>: السعي الدائم لتطوير الذات وفهم الاتجاهات الجديدة.</a:t>
          </a:r>
        </a:p>
      </dsp:txBody>
      <dsp:txXfrm>
        <a:off x="2218680" y="4308403"/>
        <a:ext cx="6121970" cy="884659"/>
      </dsp:txXfrm>
    </dsp:sp>
    <dsp:sp modelId="{1D3E9F08-0951-4EAC-90C6-E8D0A0DA60C9}">
      <dsp:nvSpPr>
        <dsp:cNvPr id="0" name=""/>
        <dsp:cNvSpPr/>
      </dsp:nvSpPr>
      <dsp:spPr>
        <a:xfrm>
          <a:off x="6724805" y="686507"/>
          <a:ext cx="610808" cy="610808"/>
        </a:xfrm>
        <a:prstGeom prst="downArrow">
          <a:avLst>
            <a:gd name="adj1" fmla="val 55000"/>
            <a:gd name="adj2" fmla="val 45000"/>
          </a:avLst>
        </a:prstGeom>
        <a:solidFill>
          <a:schemeClr val="accent2">
            <a:alpha val="90000"/>
            <a:tint val="55000"/>
            <a:hueOff val="0"/>
            <a:satOff val="0"/>
            <a:lumOff val="0"/>
            <a:alphaOff val="0"/>
          </a:schemeClr>
        </a:solidFill>
        <a:ln w="9525" cap="rnd"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6862237" y="686507"/>
        <a:ext cx="335944" cy="459633"/>
      </dsp:txXfrm>
    </dsp:sp>
    <dsp:sp modelId="{0A04241F-936F-4343-AB3A-98A1348A9C48}">
      <dsp:nvSpPr>
        <dsp:cNvPr id="0" name=""/>
        <dsp:cNvSpPr/>
      </dsp:nvSpPr>
      <dsp:spPr>
        <a:xfrm>
          <a:off x="7272595" y="1756727"/>
          <a:ext cx="610808" cy="610808"/>
        </a:xfrm>
        <a:prstGeom prst="downArrow">
          <a:avLst>
            <a:gd name="adj1" fmla="val 55000"/>
            <a:gd name="adj2" fmla="val 45000"/>
          </a:avLst>
        </a:prstGeom>
        <a:solidFill>
          <a:schemeClr val="accent2">
            <a:alpha val="90000"/>
            <a:tint val="55000"/>
            <a:hueOff val="0"/>
            <a:satOff val="0"/>
            <a:lumOff val="0"/>
            <a:alphaOff val="0"/>
          </a:schemeClr>
        </a:solidFill>
        <a:ln w="9525" cap="rnd"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7410027" y="1756727"/>
        <a:ext cx="335944" cy="459633"/>
      </dsp:txXfrm>
    </dsp:sp>
    <dsp:sp modelId="{41B77AA5-B17E-486C-8BF9-28D68A1F44FB}">
      <dsp:nvSpPr>
        <dsp:cNvPr id="0" name=""/>
        <dsp:cNvSpPr/>
      </dsp:nvSpPr>
      <dsp:spPr>
        <a:xfrm>
          <a:off x="7820384" y="2811285"/>
          <a:ext cx="610808" cy="610808"/>
        </a:xfrm>
        <a:prstGeom prst="downArrow">
          <a:avLst>
            <a:gd name="adj1" fmla="val 55000"/>
            <a:gd name="adj2" fmla="val 45000"/>
          </a:avLst>
        </a:prstGeom>
        <a:solidFill>
          <a:schemeClr val="accent2">
            <a:alpha val="90000"/>
            <a:tint val="55000"/>
            <a:hueOff val="0"/>
            <a:satOff val="0"/>
            <a:lumOff val="0"/>
            <a:alphaOff val="0"/>
          </a:schemeClr>
        </a:solidFill>
        <a:ln w="9525" cap="rnd"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7957816" y="2811285"/>
        <a:ext cx="335944" cy="459633"/>
      </dsp:txXfrm>
    </dsp:sp>
    <dsp:sp modelId="{B2693DF2-1D5B-491A-AA07-1283F6769A50}">
      <dsp:nvSpPr>
        <dsp:cNvPr id="0" name=""/>
        <dsp:cNvSpPr/>
      </dsp:nvSpPr>
      <dsp:spPr>
        <a:xfrm>
          <a:off x="8368174" y="3891946"/>
          <a:ext cx="610808" cy="610808"/>
        </a:xfrm>
        <a:prstGeom prst="downArrow">
          <a:avLst>
            <a:gd name="adj1" fmla="val 55000"/>
            <a:gd name="adj2" fmla="val 45000"/>
          </a:avLst>
        </a:prstGeom>
        <a:solidFill>
          <a:schemeClr val="accent2">
            <a:alpha val="90000"/>
            <a:tint val="55000"/>
            <a:hueOff val="0"/>
            <a:satOff val="0"/>
            <a:lumOff val="0"/>
            <a:alphaOff val="0"/>
          </a:schemeClr>
        </a:solidFill>
        <a:ln w="9525" cap="rnd"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8505606" y="3891946"/>
        <a:ext cx="335944" cy="459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00CE-FCCE-4D69-A040-4E6070ACD8C4}">
      <dsp:nvSpPr>
        <dsp:cNvPr id="0" name=""/>
        <dsp:cNvSpPr/>
      </dsp:nvSpPr>
      <dsp:spPr>
        <a:xfrm>
          <a:off x="840517" y="0"/>
          <a:ext cx="9525865" cy="5050465"/>
        </a:xfrm>
        <a:prstGeom prst="rightArrow">
          <a:avLst/>
        </a:prstGeom>
        <a:gradFill rotWithShape="0">
          <a:gsLst>
            <a:gs pos="0">
              <a:schemeClr val="accent2">
                <a:tint val="55000"/>
                <a:hueOff val="0"/>
                <a:satOff val="0"/>
                <a:lumOff val="0"/>
                <a:alphaOff val="0"/>
                <a:tint val="96000"/>
                <a:lumMod val="104000"/>
              </a:schemeClr>
            </a:gs>
            <a:gs pos="100000">
              <a:schemeClr val="accent2">
                <a:tint val="55000"/>
                <a:hueOff val="0"/>
                <a:satOff val="0"/>
                <a:lumOff val="0"/>
                <a:alphaOff val="0"/>
                <a:shade val="98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254B48A-CAF0-4D39-8F45-F7A653539BCC}">
      <dsp:nvSpPr>
        <dsp:cNvPr id="0" name=""/>
        <dsp:cNvSpPr/>
      </dsp:nvSpPr>
      <dsp:spPr>
        <a:xfrm>
          <a:off x="3574" y="1515139"/>
          <a:ext cx="1506391" cy="2020186"/>
        </a:xfrm>
        <a:prstGeom prst="roundRect">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تحديد الفرصة</a:t>
          </a:r>
          <a:endParaRPr lang="fr-FR" sz="2100" b="1" kern="1200" dirty="0"/>
        </a:p>
      </dsp:txBody>
      <dsp:txXfrm>
        <a:off x="77110" y="1588675"/>
        <a:ext cx="1359319" cy="1873114"/>
      </dsp:txXfrm>
    </dsp:sp>
    <dsp:sp modelId="{4E1FC525-78F0-429D-A794-D986981B809A}">
      <dsp:nvSpPr>
        <dsp:cNvPr id="0" name=""/>
        <dsp:cNvSpPr/>
      </dsp:nvSpPr>
      <dsp:spPr>
        <a:xfrm>
          <a:off x="1619134" y="1515139"/>
          <a:ext cx="1506391" cy="2020186"/>
        </a:xfrm>
        <a:prstGeom prst="roundRect">
          <a:avLst/>
        </a:prstGeom>
        <a:gradFill rotWithShape="0">
          <a:gsLst>
            <a:gs pos="0">
              <a:schemeClr val="accent2">
                <a:shade val="50000"/>
                <a:hueOff val="134465"/>
                <a:satOff val="286"/>
                <a:lumOff val="13448"/>
                <a:alphaOff val="0"/>
                <a:tint val="96000"/>
                <a:lumMod val="104000"/>
              </a:schemeClr>
            </a:gs>
            <a:gs pos="100000">
              <a:schemeClr val="accent2">
                <a:shade val="50000"/>
                <a:hueOff val="134465"/>
                <a:satOff val="286"/>
                <a:lumOff val="1344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تشكيل الفريق </a:t>
          </a:r>
          <a:endParaRPr lang="fr-FR" sz="2100" b="1" kern="1200" dirty="0"/>
        </a:p>
      </dsp:txBody>
      <dsp:txXfrm>
        <a:off x="1692670" y="1588675"/>
        <a:ext cx="1359319" cy="1873114"/>
      </dsp:txXfrm>
    </dsp:sp>
    <dsp:sp modelId="{7D87431E-E45E-44E1-A677-A6BC54EB1C1F}">
      <dsp:nvSpPr>
        <dsp:cNvPr id="0" name=""/>
        <dsp:cNvSpPr/>
      </dsp:nvSpPr>
      <dsp:spPr>
        <a:xfrm>
          <a:off x="3234694" y="1515139"/>
          <a:ext cx="1506391" cy="2020186"/>
        </a:xfrm>
        <a:prstGeom prst="roundRect">
          <a:avLst/>
        </a:prstGeom>
        <a:gradFill rotWithShape="0">
          <a:gsLst>
            <a:gs pos="0">
              <a:schemeClr val="accent2">
                <a:shade val="50000"/>
                <a:hueOff val="268931"/>
                <a:satOff val="572"/>
                <a:lumOff val="26897"/>
                <a:alphaOff val="0"/>
                <a:tint val="96000"/>
                <a:lumMod val="104000"/>
              </a:schemeClr>
            </a:gs>
            <a:gs pos="100000">
              <a:schemeClr val="accent2">
                <a:shade val="50000"/>
                <a:hueOff val="268931"/>
                <a:satOff val="572"/>
                <a:lumOff val="2689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تطوير الأفكار</a:t>
          </a:r>
          <a:endParaRPr lang="fr-FR" sz="2100" b="1" kern="1200" dirty="0"/>
        </a:p>
      </dsp:txBody>
      <dsp:txXfrm>
        <a:off x="3308230" y="1588675"/>
        <a:ext cx="1359319" cy="1873114"/>
      </dsp:txXfrm>
    </dsp:sp>
    <dsp:sp modelId="{3802440A-1932-4015-AE4E-03C5261511C0}">
      <dsp:nvSpPr>
        <dsp:cNvPr id="0" name=""/>
        <dsp:cNvSpPr/>
      </dsp:nvSpPr>
      <dsp:spPr>
        <a:xfrm>
          <a:off x="4850254" y="1515139"/>
          <a:ext cx="1506391" cy="2020186"/>
        </a:xfrm>
        <a:prstGeom prst="roundRect">
          <a:avLst/>
        </a:prstGeom>
        <a:gradFill rotWithShape="0">
          <a:gsLst>
            <a:gs pos="0">
              <a:schemeClr val="accent2">
                <a:shade val="50000"/>
                <a:hueOff val="403396"/>
                <a:satOff val="858"/>
                <a:lumOff val="40345"/>
                <a:alphaOff val="0"/>
                <a:tint val="96000"/>
                <a:lumMod val="104000"/>
              </a:schemeClr>
            </a:gs>
            <a:gs pos="100000">
              <a:schemeClr val="accent2">
                <a:shade val="50000"/>
                <a:hueOff val="403396"/>
                <a:satOff val="858"/>
                <a:lumOff val="403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تخطيط المشروع </a:t>
          </a:r>
          <a:endParaRPr lang="fr-FR" sz="2100" b="1" kern="1200" dirty="0"/>
        </a:p>
      </dsp:txBody>
      <dsp:txXfrm>
        <a:off x="4923790" y="1588675"/>
        <a:ext cx="1359319" cy="1873114"/>
      </dsp:txXfrm>
    </dsp:sp>
    <dsp:sp modelId="{68F05910-886C-438D-97DC-1344526E6760}">
      <dsp:nvSpPr>
        <dsp:cNvPr id="0" name=""/>
        <dsp:cNvSpPr/>
      </dsp:nvSpPr>
      <dsp:spPr>
        <a:xfrm>
          <a:off x="6465814" y="1515139"/>
          <a:ext cx="1506391" cy="2020186"/>
        </a:xfrm>
        <a:prstGeom prst="roundRect">
          <a:avLst/>
        </a:prstGeom>
        <a:gradFill rotWithShape="0">
          <a:gsLst>
            <a:gs pos="0">
              <a:schemeClr val="accent2">
                <a:shade val="50000"/>
                <a:hueOff val="403396"/>
                <a:satOff val="858"/>
                <a:lumOff val="40345"/>
                <a:alphaOff val="0"/>
                <a:tint val="96000"/>
                <a:lumMod val="104000"/>
              </a:schemeClr>
            </a:gs>
            <a:gs pos="100000">
              <a:schemeClr val="accent2">
                <a:shade val="50000"/>
                <a:hueOff val="403396"/>
                <a:satOff val="858"/>
                <a:lumOff val="4034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التنفيذ و التجريب</a:t>
          </a:r>
          <a:endParaRPr lang="fr-FR" sz="2100" b="1" kern="1200" dirty="0"/>
        </a:p>
      </dsp:txBody>
      <dsp:txXfrm>
        <a:off x="6539350" y="1588675"/>
        <a:ext cx="1359319" cy="1873114"/>
      </dsp:txXfrm>
    </dsp:sp>
    <dsp:sp modelId="{06E2AF4B-ED11-4660-993C-254E9CBBD33F}">
      <dsp:nvSpPr>
        <dsp:cNvPr id="0" name=""/>
        <dsp:cNvSpPr/>
      </dsp:nvSpPr>
      <dsp:spPr>
        <a:xfrm>
          <a:off x="8081375" y="1515139"/>
          <a:ext cx="1506391" cy="2020186"/>
        </a:xfrm>
        <a:prstGeom prst="roundRect">
          <a:avLst/>
        </a:prstGeom>
        <a:gradFill rotWithShape="0">
          <a:gsLst>
            <a:gs pos="0">
              <a:schemeClr val="accent2">
                <a:shade val="50000"/>
                <a:hueOff val="268931"/>
                <a:satOff val="572"/>
                <a:lumOff val="26897"/>
                <a:alphaOff val="0"/>
                <a:tint val="96000"/>
                <a:lumMod val="104000"/>
              </a:schemeClr>
            </a:gs>
            <a:gs pos="100000">
              <a:schemeClr val="accent2">
                <a:shade val="50000"/>
                <a:hueOff val="268931"/>
                <a:satOff val="572"/>
                <a:lumOff val="2689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التقييم و التحسين</a:t>
          </a:r>
          <a:endParaRPr lang="fr-FR" sz="2100" b="1" kern="1200" dirty="0"/>
        </a:p>
      </dsp:txBody>
      <dsp:txXfrm>
        <a:off x="8154911" y="1588675"/>
        <a:ext cx="1359319" cy="1873114"/>
      </dsp:txXfrm>
    </dsp:sp>
    <dsp:sp modelId="{994DDCA9-54B3-4E93-B00A-861322B61D7F}">
      <dsp:nvSpPr>
        <dsp:cNvPr id="0" name=""/>
        <dsp:cNvSpPr/>
      </dsp:nvSpPr>
      <dsp:spPr>
        <a:xfrm>
          <a:off x="9696935" y="1515139"/>
          <a:ext cx="1506391" cy="2020186"/>
        </a:xfrm>
        <a:prstGeom prst="roundRect">
          <a:avLst/>
        </a:prstGeom>
        <a:gradFill rotWithShape="0">
          <a:gsLst>
            <a:gs pos="0">
              <a:schemeClr val="accent2">
                <a:shade val="50000"/>
                <a:hueOff val="134465"/>
                <a:satOff val="286"/>
                <a:lumOff val="13448"/>
                <a:alphaOff val="0"/>
                <a:tint val="96000"/>
                <a:lumMod val="104000"/>
              </a:schemeClr>
            </a:gs>
            <a:gs pos="100000">
              <a:schemeClr val="accent2">
                <a:shade val="50000"/>
                <a:hueOff val="134465"/>
                <a:satOff val="286"/>
                <a:lumOff val="1344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الاطلاق و التوسع</a:t>
          </a:r>
          <a:endParaRPr lang="fr-FR" sz="2100" b="1" kern="1200" dirty="0"/>
        </a:p>
      </dsp:txBody>
      <dsp:txXfrm>
        <a:off x="9770471" y="1588675"/>
        <a:ext cx="1359319" cy="1873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D40BD-EE33-4A1E-BD19-158C55D6A927}">
      <dsp:nvSpPr>
        <dsp:cNvPr id="0" name=""/>
        <dsp:cNvSpPr/>
      </dsp:nvSpPr>
      <dsp:spPr>
        <a:xfrm>
          <a:off x="7626974" y="651"/>
          <a:ext cx="2644127" cy="1586476"/>
        </a:xfrm>
        <a:prstGeom prst="roundRect">
          <a:avLst>
            <a:gd name="adj" fmla="val 10000"/>
          </a:avLst>
        </a:prstGeom>
        <a:gradFill rotWithShape="0">
          <a:gsLst>
            <a:gs pos="0">
              <a:schemeClr val="accent2">
                <a:shade val="80000"/>
                <a:hueOff val="0"/>
                <a:satOff val="0"/>
                <a:lumOff val="0"/>
                <a:alphaOff val="0"/>
                <a:tint val="96000"/>
                <a:lumMod val="104000"/>
              </a:schemeClr>
            </a:gs>
            <a:gs pos="100000">
              <a:schemeClr val="accent2">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t>تعزيز ثقافة الابتكار</a:t>
          </a:r>
          <a:endParaRPr lang="fr-FR" sz="3200" kern="1200" dirty="0"/>
        </a:p>
      </dsp:txBody>
      <dsp:txXfrm>
        <a:off x="7673440" y="47117"/>
        <a:ext cx="2551195" cy="1493544"/>
      </dsp:txXfrm>
    </dsp:sp>
    <dsp:sp modelId="{47D5BA22-4F01-4AD2-8227-F37CE3484984}">
      <dsp:nvSpPr>
        <dsp:cNvPr id="0" name=""/>
        <dsp:cNvSpPr/>
      </dsp:nvSpPr>
      <dsp:spPr>
        <a:xfrm rot="10800000">
          <a:off x="6833736" y="466017"/>
          <a:ext cx="560554" cy="655743"/>
        </a:xfrm>
        <a:prstGeom prst="rightArrow">
          <a:avLst>
            <a:gd name="adj1" fmla="val 60000"/>
            <a:gd name="adj2" fmla="val 50000"/>
          </a:avLst>
        </a:prstGeom>
        <a:gradFill rotWithShape="0">
          <a:gsLst>
            <a:gs pos="0">
              <a:schemeClr val="accent2">
                <a:shade val="90000"/>
                <a:hueOff val="0"/>
                <a:satOff val="0"/>
                <a:lumOff val="0"/>
                <a:alphaOff val="0"/>
                <a:tint val="96000"/>
                <a:lumMod val="104000"/>
              </a:schemeClr>
            </a:gs>
            <a:gs pos="100000">
              <a:schemeClr val="accent2">
                <a:shade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rot="10800000">
        <a:off x="7001902" y="597166"/>
        <a:ext cx="392388" cy="393445"/>
      </dsp:txXfrm>
    </dsp:sp>
    <dsp:sp modelId="{C25CCE26-DCDF-4EF0-AE57-704850A2647D}">
      <dsp:nvSpPr>
        <dsp:cNvPr id="0" name=""/>
        <dsp:cNvSpPr/>
      </dsp:nvSpPr>
      <dsp:spPr>
        <a:xfrm>
          <a:off x="3925196" y="651"/>
          <a:ext cx="2644127" cy="1586476"/>
        </a:xfrm>
        <a:prstGeom prst="roundRect">
          <a:avLst>
            <a:gd name="adj" fmla="val 10000"/>
          </a:avLst>
        </a:prstGeom>
        <a:gradFill rotWithShape="0">
          <a:gsLst>
            <a:gs pos="0">
              <a:schemeClr val="accent2">
                <a:shade val="80000"/>
                <a:hueOff val="88288"/>
                <a:satOff val="1391"/>
                <a:lumOff val="6852"/>
                <a:alphaOff val="0"/>
                <a:tint val="96000"/>
                <a:lumMod val="104000"/>
              </a:schemeClr>
            </a:gs>
            <a:gs pos="100000">
              <a:schemeClr val="accent2">
                <a:shade val="80000"/>
                <a:hueOff val="88288"/>
                <a:satOff val="1391"/>
                <a:lumOff val="685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t>الاستثمار في التكنولوجيا</a:t>
          </a:r>
          <a:endParaRPr lang="fr-FR" sz="3200" kern="1200" dirty="0"/>
        </a:p>
      </dsp:txBody>
      <dsp:txXfrm>
        <a:off x="3971662" y="47117"/>
        <a:ext cx="2551195" cy="1493544"/>
      </dsp:txXfrm>
    </dsp:sp>
    <dsp:sp modelId="{771C3E60-9EDA-4E01-8E8C-54DCB5EE3F9E}">
      <dsp:nvSpPr>
        <dsp:cNvPr id="0" name=""/>
        <dsp:cNvSpPr/>
      </dsp:nvSpPr>
      <dsp:spPr>
        <a:xfrm rot="10800000">
          <a:off x="3131958" y="466017"/>
          <a:ext cx="560554" cy="655743"/>
        </a:xfrm>
        <a:prstGeom prst="rightArrow">
          <a:avLst>
            <a:gd name="adj1" fmla="val 60000"/>
            <a:gd name="adj2" fmla="val 50000"/>
          </a:avLst>
        </a:prstGeom>
        <a:gradFill rotWithShape="0">
          <a:gsLst>
            <a:gs pos="0">
              <a:schemeClr val="accent2">
                <a:shade val="90000"/>
                <a:hueOff val="117718"/>
                <a:satOff val="47"/>
                <a:lumOff val="8216"/>
                <a:alphaOff val="0"/>
                <a:tint val="96000"/>
                <a:lumMod val="104000"/>
              </a:schemeClr>
            </a:gs>
            <a:gs pos="100000">
              <a:schemeClr val="accent2">
                <a:shade val="90000"/>
                <a:hueOff val="117718"/>
                <a:satOff val="47"/>
                <a:lumOff val="821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rot="10800000">
        <a:off x="3300124" y="597166"/>
        <a:ext cx="392388" cy="393445"/>
      </dsp:txXfrm>
    </dsp:sp>
    <dsp:sp modelId="{183DA89A-B1F0-4B94-A4D7-166D9E502731}">
      <dsp:nvSpPr>
        <dsp:cNvPr id="0" name=""/>
        <dsp:cNvSpPr/>
      </dsp:nvSpPr>
      <dsp:spPr>
        <a:xfrm>
          <a:off x="223418" y="651"/>
          <a:ext cx="2644127" cy="1586476"/>
        </a:xfrm>
        <a:prstGeom prst="roundRect">
          <a:avLst>
            <a:gd name="adj" fmla="val 10000"/>
          </a:avLst>
        </a:prstGeom>
        <a:gradFill rotWithShape="0">
          <a:gsLst>
            <a:gs pos="0">
              <a:schemeClr val="accent2">
                <a:shade val="80000"/>
                <a:hueOff val="176577"/>
                <a:satOff val="2782"/>
                <a:lumOff val="13703"/>
                <a:alphaOff val="0"/>
                <a:tint val="96000"/>
                <a:lumMod val="104000"/>
              </a:schemeClr>
            </a:gs>
            <a:gs pos="100000">
              <a:schemeClr val="accent2">
                <a:shade val="80000"/>
                <a:hueOff val="176577"/>
                <a:satOff val="2782"/>
                <a:lumOff val="13703"/>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t>التعلم من الأخطاء</a:t>
          </a:r>
          <a:endParaRPr lang="fr-FR" sz="3200" kern="1200" dirty="0"/>
        </a:p>
      </dsp:txBody>
      <dsp:txXfrm>
        <a:off x="269884" y="47117"/>
        <a:ext cx="2551195" cy="1493544"/>
      </dsp:txXfrm>
    </dsp:sp>
    <dsp:sp modelId="{1A8A599F-38CA-4E7C-8F0D-F7E2722CB0C2}">
      <dsp:nvSpPr>
        <dsp:cNvPr id="0" name=""/>
        <dsp:cNvSpPr/>
      </dsp:nvSpPr>
      <dsp:spPr>
        <a:xfrm rot="5400000">
          <a:off x="1265204" y="1772216"/>
          <a:ext cx="560554" cy="655743"/>
        </a:xfrm>
        <a:prstGeom prst="rightArrow">
          <a:avLst>
            <a:gd name="adj1" fmla="val 60000"/>
            <a:gd name="adj2" fmla="val 50000"/>
          </a:avLst>
        </a:prstGeom>
        <a:gradFill rotWithShape="0">
          <a:gsLst>
            <a:gs pos="0">
              <a:schemeClr val="accent2">
                <a:shade val="90000"/>
                <a:hueOff val="235436"/>
                <a:satOff val="94"/>
                <a:lumOff val="16431"/>
                <a:alphaOff val="0"/>
                <a:tint val="96000"/>
                <a:lumMod val="104000"/>
              </a:schemeClr>
            </a:gs>
            <a:gs pos="100000">
              <a:schemeClr val="accent2">
                <a:shade val="90000"/>
                <a:hueOff val="235436"/>
                <a:satOff val="94"/>
                <a:lumOff val="1643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rot="-5400000">
        <a:off x="1348759" y="1819810"/>
        <a:ext cx="393445" cy="392388"/>
      </dsp:txXfrm>
    </dsp:sp>
    <dsp:sp modelId="{71DF5367-E77A-4F4E-9CD9-A486512DCC8D}">
      <dsp:nvSpPr>
        <dsp:cNvPr id="0" name=""/>
        <dsp:cNvSpPr/>
      </dsp:nvSpPr>
      <dsp:spPr>
        <a:xfrm>
          <a:off x="223418" y="2644778"/>
          <a:ext cx="2644127" cy="1586476"/>
        </a:xfrm>
        <a:prstGeom prst="roundRect">
          <a:avLst>
            <a:gd name="adj" fmla="val 10000"/>
          </a:avLst>
        </a:prstGeom>
        <a:gradFill rotWithShape="0">
          <a:gsLst>
            <a:gs pos="0">
              <a:schemeClr val="accent2">
                <a:shade val="80000"/>
                <a:hueOff val="264865"/>
                <a:satOff val="4173"/>
                <a:lumOff val="20555"/>
                <a:alphaOff val="0"/>
                <a:tint val="96000"/>
                <a:lumMod val="104000"/>
              </a:schemeClr>
            </a:gs>
            <a:gs pos="100000">
              <a:schemeClr val="accent2">
                <a:shade val="80000"/>
                <a:hueOff val="264865"/>
                <a:satOff val="4173"/>
                <a:lumOff val="2055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t>التواصل الفعال</a:t>
          </a:r>
          <a:endParaRPr lang="fr-FR" sz="3200" kern="1200" dirty="0"/>
        </a:p>
      </dsp:txBody>
      <dsp:txXfrm>
        <a:off x="269884" y="2691244"/>
        <a:ext cx="2551195" cy="1493544"/>
      </dsp:txXfrm>
    </dsp:sp>
    <dsp:sp modelId="{CCD8E03A-93ED-4918-86A6-30944CB16CF5}">
      <dsp:nvSpPr>
        <dsp:cNvPr id="0" name=""/>
        <dsp:cNvSpPr/>
      </dsp:nvSpPr>
      <dsp:spPr>
        <a:xfrm>
          <a:off x="3100228" y="3110144"/>
          <a:ext cx="560554" cy="655743"/>
        </a:xfrm>
        <a:prstGeom prst="rightArrow">
          <a:avLst>
            <a:gd name="adj1" fmla="val 60000"/>
            <a:gd name="adj2" fmla="val 50000"/>
          </a:avLst>
        </a:prstGeom>
        <a:gradFill rotWithShape="0">
          <a:gsLst>
            <a:gs pos="0">
              <a:schemeClr val="accent2">
                <a:shade val="90000"/>
                <a:hueOff val="353155"/>
                <a:satOff val="141"/>
                <a:lumOff val="24647"/>
                <a:alphaOff val="0"/>
                <a:tint val="96000"/>
                <a:lumMod val="104000"/>
              </a:schemeClr>
            </a:gs>
            <a:gs pos="100000">
              <a:schemeClr val="accent2">
                <a:shade val="90000"/>
                <a:hueOff val="353155"/>
                <a:satOff val="141"/>
                <a:lumOff val="2464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a:off x="3100228" y="3241293"/>
        <a:ext cx="392388" cy="393445"/>
      </dsp:txXfrm>
    </dsp:sp>
    <dsp:sp modelId="{571347BF-D21E-4619-8E7E-FA61393E81BF}">
      <dsp:nvSpPr>
        <dsp:cNvPr id="0" name=""/>
        <dsp:cNvSpPr/>
      </dsp:nvSpPr>
      <dsp:spPr>
        <a:xfrm>
          <a:off x="3925196" y="2644778"/>
          <a:ext cx="2644127" cy="1586476"/>
        </a:xfrm>
        <a:prstGeom prst="roundRect">
          <a:avLst>
            <a:gd name="adj" fmla="val 10000"/>
          </a:avLst>
        </a:prstGeom>
        <a:gradFill rotWithShape="0">
          <a:gsLst>
            <a:gs pos="0">
              <a:schemeClr val="accent2">
                <a:shade val="80000"/>
                <a:hueOff val="353154"/>
                <a:satOff val="5564"/>
                <a:lumOff val="27407"/>
                <a:alphaOff val="0"/>
                <a:tint val="96000"/>
                <a:lumMod val="104000"/>
              </a:schemeClr>
            </a:gs>
            <a:gs pos="100000">
              <a:schemeClr val="accent2">
                <a:shade val="80000"/>
                <a:hueOff val="353154"/>
                <a:satOff val="5564"/>
                <a:lumOff val="2740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DZ" sz="3200" kern="1200" dirty="0"/>
            <a:t>التركيز على العميل</a:t>
          </a:r>
          <a:endParaRPr lang="fr-FR" sz="3200" kern="1200" dirty="0"/>
        </a:p>
      </dsp:txBody>
      <dsp:txXfrm>
        <a:off x="3971662" y="2691244"/>
        <a:ext cx="2551195" cy="14935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8F891-27AE-4619-A8C4-474BA6E7B7EB}">
      <dsp:nvSpPr>
        <dsp:cNvPr id="0" name=""/>
        <dsp:cNvSpPr/>
      </dsp:nvSpPr>
      <dsp:spPr>
        <a:xfrm>
          <a:off x="0" y="0"/>
          <a:ext cx="10271236" cy="1732110"/>
        </a:xfrm>
        <a:prstGeom prst="roundRect">
          <a:avLst>
            <a:gd name="adj" fmla="val 10000"/>
          </a:avLst>
        </a:prstGeom>
        <a:solidFill>
          <a:schemeClr val="accent2">
            <a:alpha val="90000"/>
            <a:tint val="55000"/>
            <a:hueOff val="0"/>
            <a:satOff val="0"/>
            <a:lumOff val="0"/>
            <a:alphaOff val="0"/>
          </a:schemeClr>
        </a:solidFill>
        <a:ln w="9525" cap="rnd" cmpd="sng" algn="ctr">
          <a:solidFill>
            <a:schemeClr val="accent2">
              <a:alpha val="90000"/>
              <a:tint val="55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A25FF95-9A87-467A-97BB-585B0D3F95E4}">
      <dsp:nvSpPr>
        <dsp:cNvPr id="0" name=""/>
        <dsp:cNvSpPr/>
      </dsp:nvSpPr>
      <dsp:spPr>
        <a:xfrm>
          <a:off x="310965" y="230948"/>
          <a:ext cx="2244024" cy="1270214"/>
        </a:xfrm>
        <a:prstGeom prst="roundRect">
          <a:avLst>
            <a:gd name="adj" fmla="val 10000"/>
          </a:avLst>
        </a:prstGeom>
        <a:blipFill rotWithShape="1">
          <a:blip xmlns:r="http://schemas.openxmlformats.org/officeDocument/2006/relationships" r:embed="rId1"/>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2626D9-4EA0-4301-B927-EB0B3F68F803}">
      <dsp:nvSpPr>
        <dsp:cNvPr id="0" name=""/>
        <dsp:cNvSpPr/>
      </dsp:nvSpPr>
      <dsp:spPr>
        <a:xfrm rot="10800000">
          <a:off x="310965" y="1732110"/>
          <a:ext cx="2244024" cy="2117023"/>
        </a:xfrm>
        <a:prstGeom prst="round2SameRect">
          <a:avLst>
            <a:gd name="adj1" fmla="val 10500"/>
            <a:gd name="adj2" fmla="val 0"/>
          </a:avLst>
        </a:prstGeom>
        <a:gradFill rotWithShape="0">
          <a:gsLst>
            <a:gs pos="0">
              <a:schemeClr val="accent2">
                <a:shade val="50000"/>
                <a:hueOff val="0"/>
                <a:satOff val="0"/>
                <a:lumOff val="0"/>
                <a:alphaOff val="0"/>
                <a:tint val="96000"/>
                <a:lumMod val="104000"/>
              </a:schemeClr>
            </a:gs>
            <a:gs pos="100000">
              <a:schemeClr val="accent2">
                <a:shade val="5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ar-DZ" sz="2500" b="1" kern="1200" dirty="0"/>
            <a:t>الذكاء الاصطناعي</a:t>
          </a:r>
          <a:endParaRPr lang="fr-FR" sz="2500" kern="1200" dirty="0"/>
        </a:p>
      </dsp:txBody>
      <dsp:txXfrm rot="10800000">
        <a:off x="376071" y="1732110"/>
        <a:ext cx="2113812" cy="2051917"/>
      </dsp:txXfrm>
    </dsp:sp>
    <dsp:sp modelId="{33CC2DA8-2532-439F-8915-4287059F1FB8}">
      <dsp:nvSpPr>
        <dsp:cNvPr id="0" name=""/>
        <dsp:cNvSpPr/>
      </dsp:nvSpPr>
      <dsp:spPr>
        <a:xfrm>
          <a:off x="2779392" y="230948"/>
          <a:ext cx="2244024" cy="1270214"/>
        </a:xfrm>
        <a:prstGeom prst="roundRect">
          <a:avLst>
            <a:gd name="adj" fmla="val 10000"/>
          </a:avLst>
        </a:prstGeom>
        <a:blipFill rotWithShape="1">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2CB4408-7728-443B-8020-0BCE6B7E2962}">
      <dsp:nvSpPr>
        <dsp:cNvPr id="0" name=""/>
        <dsp:cNvSpPr/>
      </dsp:nvSpPr>
      <dsp:spPr>
        <a:xfrm rot="10800000">
          <a:off x="2779392" y="1732110"/>
          <a:ext cx="2244024" cy="2117023"/>
        </a:xfrm>
        <a:prstGeom prst="round2SameRect">
          <a:avLst>
            <a:gd name="adj1" fmla="val 10500"/>
            <a:gd name="adj2" fmla="val 0"/>
          </a:avLst>
        </a:prstGeom>
        <a:gradFill rotWithShape="0">
          <a:gsLst>
            <a:gs pos="0">
              <a:schemeClr val="accent2">
                <a:shade val="50000"/>
                <a:hueOff val="235314"/>
                <a:satOff val="501"/>
                <a:lumOff val="23534"/>
                <a:alphaOff val="0"/>
                <a:tint val="96000"/>
                <a:lumMod val="104000"/>
              </a:schemeClr>
            </a:gs>
            <a:gs pos="100000">
              <a:schemeClr val="accent2">
                <a:shade val="50000"/>
                <a:hueOff val="235314"/>
                <a:satOff val="501"/>
                <a:lumOff val="2353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ar-DZ" sz="2500" b="1" kern="1200" dirty="0"/>
            <a:t>الواقع الافتراضي و المعزز</a:t>
          </a:r>
          <a:endParaRPr lang="fr-FR" sz="2500" kern="1200" dirty="0"/>
        </a:p>
      </dsp:txBody>
      <dsp:txXfrm rot="10800000">
        <a:off x="2844498" y="1732110"/>
        <a:ext cx="2113812" cy="2051917"/>
      </dsp:txXfrm>
    </dsp:sp>
    <dsp:sp modelId="{CBC0E3DA-C5CE-4830-B212-E4689CA8C5BF}">
      <dsp:nvSpPr>
        <dsp:cNvPr id="0" name=""/>
        <dsp:cNvSpPr/>
      </dsp:nvSpPr>
      <dsp:spPr>
        <a:xfrm>
          <a:off x="5247819" y="230948"/>
          <a:ext cx="2244024" cy="1270214"/>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41A640-6F6E-4316-9A29-06D623967A38}">
      <dsp:nvSpPr>
        <dsp:cNvPr id="0" name=""/>
        <dsp:cNvSpPr/>
      </dsp:nvSpPr>
      <dsp:spPr>
        <a:xfrm rot="10800000">
          <a:off x="5247819" y="1732110"/>
          <a:ext cx="2244024" cy="2117023"/>
        </a:xfrm>
        <a:prstGeom prst="round2SameRect">
          <a:avLst>
            <a:gd name="adj1" fmla="val 10500"/>
            <a:gd name="adj2" fmla="val 0"/>
          </a:avLst>
        </a:prstGeom>
        <a:gradFill rotWithShape="0">
          <a:gsLst>
            <a:gs pos="0">
              <a:schemeClr val="accent2">
                <a:shade val="50000"/>
                <a:hueOff val="470629"/>
                <a:satOff val="1001"/>
                <a:lumOff val="47069"/>
                <a:alphaOff val="0"/>
                <a:tint val="96000"/>
                <a:lumMod val="104000"/>
              </a:schemeClr>
            </a:gs>
            <a:gs pos="100000">
              <a:schemeClr val="accent2">
                <a:shade val="50000"/>
                <a:hueOff val="470629"/>
                <a:satOff val="1001"/>
                <a:lumOff val="4706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ar-DZ" sz="2500" b="1" kern="1200" dirty="0"/>
            <a:t>أنترنت الأشياء</a:t>
          </a:r>
          <a:endParaRPr lang="fr-FR" sz="2500" kern="1200" dirty="0"/>
        </a:p>
      </dsp:txBody>
      <dsp:txXfrm rot="10800000">
        <a:off x="5312925" y="1732110"/>
        <a:ext cx="2113812" cy="2051917"/>
      </dsp:txXfrm>
    </dsp:sp>
    <dsp:sp modelId="{A61FBE81-A24E-45D9-9893-6EC30C3FE814}">
      <dsp:nvSpPr>
        <dsp:cNvPr id="0" name=""/>
        <dsp:cNvSpPr/>
      </dsp:nvSpPr>
      <dsp:spPr>
        <a:xfrm>
          <a:off x="7716245" y="230948"/>
          <a:ext cx="2244024" cy="1270214"/>
        </a:xfrm>
        <a:prstGeom prst="roundRect">
          <a:avLst>
            <a:gd name="adj" fmla="val 10000"/>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C09BFCA-1780-4A14-81DE-D6189A49438A}">
      <dsp:nvSpPr>
        <dsp:cNvPr id="0" name=""/>
        <dsp:cNvSpPr/>
      </dsp:nvSpPr>
      <dsp:spPr>
        <a:xfrm rot="10800000">
          <a:off x="7716245" y="1732110"/>
          <a:ext cx="2244024" cy="2117023"/>
        </a:xfrm>
        <a:prstGeom prst="round2SameRect">
          <a:avLst>
            <a:gd name="adj1" fmla="val 10500"/>
            <a:gd name="adj2" fmla="val 0"/>
          </a:avLst>
        </a:prstGeom>
        <a:gradFill rotWithShape="0">
          <a:gsLst>
            <a:gs pos="0">
              <a:schemeClr val="accent2">
                <a:shade val="50000"/>
                <a:hueOff val="235314"/>
                <a:satOff val="501"/>
                <a:lumOff val="23534"/>
                <a:alphaOff val="0"/>
                <a:tint val="96000"/>
                <a:lumMod val="104000"/>
              </a:schemeClr>
            </a:gs>
            <a:gs pos="100000">
              <a:schemeClr val="accent2">
                <a:shade val="50000"/>
                <a:hueOff val="235314"/>
                <a:satOff val="501"/>
                <a:lumOff val="2353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ar-DZ" sz="2500" b="1" kern="1200" dirty="0"/>
            <a:t>التقنيات السحابية</a:t>
          </a:r>
          <a:endParaRPr lang="fr-FR" sz="2500" kern="1200" dirty="0"/>
        </a:p>
      </dsp:txBody>
      <dsp:txXfrm rot="10800000">
        <a:off x="7781351" y="1732110"/>
        <a:ext cx="2113812" cy="20519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714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9976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60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545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368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5557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628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883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8447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495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8257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99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886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103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5467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074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942373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 /><Relationship Id="rId7" Type="http://schemas.openxmlformats.org/officeDocument/2006/relationships/image" Target="../media/image9.jpe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 /><Relationship Id="rId7" Type="http://schemas.openxmlformats.org/officeDocument/2006/relationships/image" Target="../media/image11.jpeg"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 /><Relationship Id="rId7" Type="http://schemas.openxmlformats.org/officeDocument/2006/relationships/image" Target="../media/image12.jpe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6.jpe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 /><Relationship Id="rId7" Type="http://schemas.openxmlformats.org/officeDocument/2006/relationships/image" Target="../media/image8.jpe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6;p1"/>
          <p:cNvSpPr/>
          <p:nvPr/>
        </p:nvSpPr>
        <p:spPr>
          <a:xfrm>
            <a:off x="2639616" y="-27384"/>
            <a:ext cx="6480720" cy="923330"/>
          </a:xfrm>
          <a:prstGeom prst="rect">
            <a:avLst/>
          </a:prstGeom>
          <a:noFill/>
          <a:ln>
            <a:noFill/>
          </a:ln>
        </p:spPr>
        <p:txBody>
          <a:bodyPr spcFirstLastPara="1" wrap="square" lIns="91425" tIns="45700" rIns="91425" bIns="45700" anchor="ctr" anchorCtr="0">
            <a:spAutoFit/>
          </a:bodyPr>
          <a:lstStyle/>
          <a:p>
            <a:pPr marL="0" marR="0" lvl="0" indent="0" algn="ctr" rtl="1">
              <a:spcBef>
                <a:spcPts val="0"/>
              </a:spcBef>
              <a:spcAft>
                <a:spcPts val="0"/>
              </a:spcAft>
              <a:buNone/>
            </a:pPr>
            <a:r>
              <a:rPr lang="ar-DZ" sz="1800" b="1" i="0" u="none" strike="noStrike" cap="none" dirty="0">
                <a:solidFill>
                  <a:srgbClr val="000000"/>
                </a:solidFill>
                <a:latin typeface="Simplified Arabic"/>
                <a:ea typeface="Simplified Arabic"/>
                <a:cs typeface="Simplified Arabic"/>
                <a:sym typeface="Simplified Arabic"/>
              </a:rPr>
              <a:t>الجمهورية الجزائرية الديمقراطية الشعبية</a:t>
            </a:r>
            <a:endParaRPr sz="1800" b="1" i="0" u="none" strike="noStrike" cap="none" dirty="0">
              <a:solidFill>
                <a:srgbClr val="000000"/>
              </a:solidFill>
              <a:latin typeface="Simplified Arabic"/>
              <a:ea typeface="Simplified Arabic"/>
              <a:cs typeface="Simplified Arabic"/>
              <a:sym typeface="Simplified Arabic"/>
            </a:endParaRPr>
          </a:p>
          <a:p>
            <a:pPr marL="0" marR="0" lvl="0" indent="0" algn="ctr" rtl="1">
              <a:spcBef>
                <a:spcPts val="0"/>
              </a:spcBef>
              <a:spcAft>
                <a:spcPts val="0"/>
              </a:spcAft>
              <a:buNone/>
            </a:pPr>
            <a:r>
              <a:rPr lang="ar-DZ" sz="1800" b="1" i="0" u="none" strike="noStrike" cap="none" dirty="0">
                <a:solidFill>
                  <a:srgbClr val="000000"/>
                </a:solidFill>
                <a:latin typeface="Simplified Arabic"/>
                <a:ea typeface="Simplified Arabic"/>
                <a:cs typeface="Simplified Arabic"/>
                <a:sym typeface="Simplified Arabic"/>
              </a:rPr>
              <a:t>وزارة التعليم العالي و البحث العلمي</a:t>
            </a:r>
            <a:endParaRPr sz="1800" b="1" i="0" u="none" strike="noStrike" cap="none" dirty="0">
              <a:solidFill>
                <a:srgbClr val="000000"/>
              </a:solidFill>
              <a:latin typeface="Simplified Arabic"/>
              <a:ea typeface="Simplified Arabic"/>
              <a:cs typeface="Simplified Arabic"/>
              <a:sym typeface="Simplified Arabic"/>
            </a:endParaRPr>
          </a:p>
          <a:p>
            <a:pPr marL="0" marR="0" lvl="0" indent="0" algn="ctr" rtl="0">
              <a:spcBef>
                <a:spcPts val="0"/>
              </a:spcBef>
              <a:spcAft>
                <a:spcPts val="0"/>
              </a:spcAft>
              <a:buNone/>
            </a:pPr>
            <a:endParaRPr sz="1800" b="1" i="0" u="none" strike="noStrike" cap="none" dirty="0">
              <a:solidFill>
                <a:srgbClr val="000000"/>
              </a:solidFill>
              <a:latin typeface="Simplified Arabic"/>
              <a:ea typeface="Simplified Arabic"/>
              <a:cs typeface="Simplified Arabic"/>
              <a:sym typeface="Simplified Arabic"/>
            </a:endParaRPr>
          </a:p>
        </p:txBody>
      </p:sp>
      <p:pic>
        <p:nvPicPr>
          <p:cNvPr id="5" name="Google Shape;167;p1"/>
          <p:cNvPicPr preferRelativeResize="0"/>
          <p:nvPr/>
        </p:nvPicPr>
        <p:blipFill rotWithShape="1">
          <a:blip r:embed="rId2">
            <a:alphaModFix/>
          </a:blip>
          <a:srcRect/>
          <a:stretch/>
        </p:blipFill>
        <p:spPr>
          <a:xfrm>
            <a:off x="2649267" y="658576"/>
            <a:ext cx="6624736" cy="785818"/>
          </a:xfrm>
          <a:prstGeom prst="rect">
            <a:avLst/>
          </a:prstGeom>
          <a:noFill/>
          <a:ln>
            <a:noFill/>
          </a:ln>
        </p:spPr>
      </p:pic>
      <p:sp>
        <p:nvSpPr>
          <p:cNvPr id="6" name="Google Shape;168;p1"/>
          <p:cNvSpPr/>
          <p:nvPr/>
        </p:nvSpPr>
        <p:spPr>
          <a:xfrm>
            <a:off x="2541255" y="1598302"/>
            <a:ext cx="6840760" cy="1015622"/>
          </a:xfrm>
          <a:prstGeom prst="rect">
            <a:avLst/>
          </a:prstGeom>
          <a:noFill/>
          <a:ln>
            <a:noFill/>
          </a:ln>
        </p:spPr>
        <p:txBody>
          <a:bodyPr spcFirstLastPara="1" wrap="square" lIns="91425" tIns="45700" rIns="91425" bIns="45700" anchor="ctr" anchorCtr="0">
            <a:spAutoFit/>
          </a:bodyPr>
          <a:lstStyle/>
          <a:p>
            <a:pPr marL="0" marR="0" lvl="0" indent="0" algn="ctr" rtl="1">
              <a:spcBef>
                <a:spcPts val="0"/>
              </a:spcBef>
              <a:spcAft>
                <a:spcPts val="0"/>
              </a:spcAft>
              <a:buNone/>
            </a:pPr>
            <a:r>
              <a:rPr lang="ar-DZ" sz="2000" b="1" i="0" u="none" strike="noStrike" cap="none" dirty="0">
                <a:solidFill>
                  <a:srgbClr val="000000"/>
                </a:solidFill>
                <a:latin typeface="Simplified Arabic"/>
                <a:ea typeface="Simplified Arabic"/>
                <a:cs typeface="Simplified Arabic"/>
                <a:sym typeface="Simplified Arabic"/>
              </a:rPr>
              <a:t>كلية: العلوم الاقتصادية و علوم التسيير</a:t>
            </a:r>
            <a:endParaRPr sz="2000" b="1" i="0" u="none" strike="noStrike" cap="none" dirty="0">
              <a:solidFill>
                <a:srgbClr val="000000"/>
              </a:solidFill>
              <a:latin typeface="Simplified Arabic"/>
              <a:ea typeface="Simplified Arabic"/>
              <a:cs typeface="Simplified Arabic"/>
              <a:sym typeface="Simplified Arabic"/>
            </a:endParaRPr>
          </a:p>
          <a:p>
            <a:pPr marL="0" marR="0" lvl="0" indent="0" algn="ctr" rtl="1">
              <a:spcBef>
                <a:spcPts val="0"/>
              </a:spcBef>
              <a:spcAft>
                <a:spcPts val="0"/>
              </a:spcAft>
              <a:buNone/>
            </a:pPr>
            <a:r>
              <a:rPr lang="ar-DZ" sz="2000" b="1" i="0" u="none" strike="noStrike" cap="none" dirty="0">
                <a:solidFill>
                  <a:srgbClr val="000000"/>
                </a:solidFill>
                <a:latin typeface="Simplified Arabic"/>
                <a:ea typeface="Simplified Arabic"/>
                <a:cs typeface="Simplified Arabic"/>
                <a:sym typeface="Simplified Arabic"/>
              </a:rPr>
              <a:t>تخصص: ريادة أعمال</a:t>
            </a:r>
            <a:endParaRPr sz="2000" b="1" i="0" u="none" strike="noStrike" cap="none" dirty="0">
              <a:solidFill>
                <a:srgbClr val="000000"/>
              </a:solidFill>
              <a:latin typeface="Simplified Arabic"/>
              <a:ea typeface="Simplified Arabic"/>
              <a:cs typeface="Simplified Arabic"/>
              <a:sym typeface="Simplified Arabic"/>
            </a:endParaRPr>
          </a:p>
          <a:p>
            <a:pPr marL="0" marR="0" lvl="0" indent="0" algn="ctr" rtl="1">
              <a:spcBef>
                <a:spcPts val="0"/>
              </a:spcBef>
              <a:spcAft>
                <a:spcPts val="0"/>
              </a:spcAft>
              <a:buNone/>
            </a:pPr>
            <a:r>
              <a:rPr lang="ar-DZ" sz="2000" b="1" i="0" u="none" strike="noStrike" cap="none" dirty="0">
                <a:solidFill>
                  <a:srgbClr val="000000"/>
                </a:solidFill>
                <a:latin typeface="Simplified Arabic"/>
                <a:ea typeface="Simplified Arabic"/>
                <a:cs typeface="Simplified Arabic"/>
                <a:sym typeface="Simplified Arabic"/>
              </a:rPr>
              <a:t>الموضوع</a:t>
            </a:r>
            <a:endParaRPr dirty="0"/>
          </a:p>
        </p:txBody>
      </p:sp>
      <p:sp>
        <p:nvSpPr>
          <p:cNvPr id="7" name="Titre 1"/>
          <p:cNvSpPr>
            <a:spLocks noGrp="1"/>
          </p:cNvSpPr>
          <p:nvPr>
            <p:ph type="ctrTitle"/>
          </p:nvPr>
        </p:nvSpPr>
        <p:spPr>
          <a:xfrm>
            <a:off x="2078167" y="2767833"/>
            <a:ext cx="7766936" cy="1646302"/>
          </a:xfrm>
        </p:spPr>
        <p:txBody>
          <a:bodyPr>
            <a:noAutofit/>
          </a:bodyPr>
          <a:lstStyle/>
          <a:p>
            <a:pPr algn="ctr"/>
            <a:r>
              <a:rPr lang="ar-DZ" b="1" dirty="0"/>
              <a:t>قيادة المشاريع الابتكارية </a:t>
            </a:r>
            <a:endParaRPr lang="fr-FR" b="1" dirty="0"/>
          </a:p>
        </p:txBody>
      </p:sp>
      <p:sp>
        <p:nvSpPr>
          <p:cNvPr id="8" name="Google Shape;165;p1"/>
          <p:cNvSpPr txBox="1">
            <a:spLocks noGrp="1"/>
          </p:cNvSpPr>
          <p:nvPr>
            <p:ph type="subTitle" idx="1"/>
          </p:nvPr>
        </p:nvSpPr>
        <p:spPr>
          <a:xfrm>
            <a:off x="2078167" y="4875821"/>
            <a:ext cx="7969800" cy="1323399"/>
          </a:xfrm>
          <a:prstGeom prst="rect">
            <a:avLst/>
          </a:prstGeom>
          <a:noFill/>
          <a:ln>
            <a:noFill/>
          </a:ln>
        </p:spPr>
        <p:txBody>
          <a:bodyPr spcFirstLastPara="1" wrap="square" lIns="91425" tIns="45700" rIns="91425" bIns="45700" anchor="ctr" anchorCtr="0">
            <a:spAutoFit/>
          </a:bodyPr>
          <a:lstStyle/>
          <a:p>
            <a:pPr marL="0" lvl="0" indent="0" algn="l" rtl="1">
              <a:spcBef>
                <a:spcPts val="0"/>
              </a:spcBef>
              <a:spcAft>
                <a:spcPts val="0"/>
              </a:spcAft>
              <a:buClr>
                <a:schemeClr val="dk1"/>
              </a:buClr>
              <a:buSzPts val="2000"/>
              <a:buNone/>
            </a:pPr>
            <a:r>
              <a:rPr lang="ar-DZ" sz="2000" b="1" dirty="0" err="1">
                <a:solidFill>
                  <a:schemeClr val="dk1"/>
                </a:solidFill>
                <a:latin typeface="Simplified Arabic"/>
                <a:ea typeface="Simplified Arabic"/>
                <a:cs typeface="Simplified Arabic"/>
                <a:sym typeface="Simplified Arabic"/>
              </a:rPr>
              <a:t>الأستاذة:قوسي</a:t>
            </a:r>
            <a:r>
              <a:rPr lang="ar-DZ" sz="2000" b="1" dirty="0">
                <a:solidFill>
                  <a:schemeClr val="dk1"/>
                </a:solidFill>
                <a:latin typeface="Simplified Arabic"/>
                <a:ea typeface="Simplified Arabic"/>
                <a:cs typeface="Simplified Arabic"/>
                <a:sym typeface="Simplified Arabic"/>
              </a:rPr>
              <a:t>  </a:t>
            </a:r>
            <a:endParaRPr sz="2000" b="1" dirty="0">
              <a:solidFill>
                <a:schemeClr val="dk1"/>
              </a:solidFill>
              <a:latin typeface="Simplified Arabic"/>
              <a:ea typeface="Simplified Arabic"/>
              <a:cs typeface="Simplified Arabic"/>
              <a:sym typeface="Simplified Arabic"/>
            </a:endParaRPr>
          </a:p>
          <a:p>
            <a:pPr marL="0" lvl="0" indent="0" algn="r" rtl="1">
              <a:spcBef>
                <a:spcPts val="0"/>
              </a:spcBef>
              <a:spcAft>
                <a:spcPts val="0"/>
              </a:spcAft>
              <a:buClr>
                <a:schemeClr val="dk1"/>
              </a:buClr>
              <a:buSzPts val="2000"/>
              <a:buNone/>
            </a:pPr>
            <a:r>
              <a:rPr lang="ar-DZ" sz="2000" b="1" dirty="0">
                <a:solidFill>
                  <a:schemeClr val="dk1"/>
                </a:solidFill>
                <a:latin typeface="Simplified Arabic"/>
                <a:ea typeface="Simplified Arabic"/>
                <a:cs typeface="Simplified Arabic"/>
                <a:sym typeface="Simplified Arabic"/>
              </a:rPr>
              <a:t>من إعداد الطالب: </a:t>
            </a:r>
          </a:p>
          <a:p>
            <a:pPr marL="0" lvl="0" indent="0" algn="r" rtl="1">
              <a:spcBef>
                <a:spcPts val="0"/>
              </a:spcBef>
              <a:spcAft>
                <a:spcPts val="0"/>
              </a:spcAft>
              <a:buClr>
                <a:schemeClr val="dk1"/>
              </a:buClr>
              <a:buSzPts val="2000"/>
              <a:buNone/>
            </a:pPr>
            <a:r>
              <a:rPr lang="ar-DZ" sz="2000" b="1" dirty="0">
                <a:solidFill>
                  <a:schemeClr val="dk1"/>
                </a:solidFill>
                <a:latin typeface="Simplified Arabic"/>
                <a:ea typeface="Simplified Arabic"/>
                <a:cs typeface="Simplified Arabic"/>
                <a:sym typeface="Simplified Arabic"/>
              </a:rPr>
              <a:t>- زيدان أيمن عماد الدين</a:t>
            </a:r>
            <a:endParaRPr sz="2000" b="1" dirty="0">
              <a:solidFill>
                <a:schemeClr val="dk1"/>
              </a:solidFill>
              <a:latin typeface="Simplified Arabic"/>
              <a:ea typeface="Simplified Arabic"/>
              <a:cs typeface="Simplified Arabic"/>
              <a:sym typeface="Simplified Arabic"/>
            </a:endParaRPr>
          </a:p>
          <a:p>
            <a:pPr marL="0" lvl="0" indent="0" algn="ctr" rtl="1">
              <a:spcBef>
                <a:spcPts val="0"/>
              </a:spcBef>
              <a:spcAft>
                <a:spcPts val="0"/>
              </a:spcAft>
              <a:buClr>
                <a:schemeClr val="dk1"/>
              </a:buClr>
              <a:buSzPts val="2000"/>
              <a:buNone/>
            </a:pPr>
            <a:r>
              <a:rPr lang="ar-DZ" sz="2000" b="1" dirty="0">
                <a:solidFill>
                  <a:schemeClr val="dk1"/>
                </a:solidFill>
                <a:latin typeface="Simplified Arabic"/>
                <a:ea typeface="Simplified Arabic"/>
                <a:cs typeface="Simplified Arabic"/>
                <a:sym typeface="Simplified Arabic"/>
              </a:rPr>
              <a:t>2024-2025</a:t>
            </a:r>
            <a:endParaRPr b="1" dirty="0">
              <a:solidFill>
                <a:schemeClr val="dk1"/>
              </a:solidFill>
              <a:latin typeface="Simplified Arabic"/>
              <a:ea typeface="Simplified Arabic"/>
              <a:cs typeface="Simplified Arabic"/>
              <a:sym typeface="Simplified Arabic"/>
            </a:endParaRPr>
          </a:p>
        </p:txBody>
      </p:sp>
    </p:spTree>
    <p:extLst>
      <p:ext uri="{BB962C8B-B14F-4D97-AF65-F5344CB8AC3E}">
        <p14:creationId xmlns:p14="http://schemas.microsoft.com/office/powerpoint/2010/main" val="395740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0153" y="0"/>
            <a:ext cx="8911687" cy="1280890"/>
          </a:xfrm>
        </p:spPr>
        <p:txBody>
          <a:bodyPr/>
          <a:lstStyle/>
          <a:p>
            <a:pPr algn="ctr" rtl="1"/>
            <a:r>
              <a:rPr lang="ar-DZ" b="1" dirty="0"/>
              <a:t>خصائص القيادة الابتكارية</a:t>
            </a:r>
            <a:endParaRPr lang="fr-FR"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725787273"/>
              </p:ext>
            </p:extLst>
          </p:nvPr>
        </p:nvGraphicFramePr>
        <p:xfrm>
          <a:off x="1977657" y="988828"/>
          <a:ext cx="9526772" cy="522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القيادة المبتكرة: تشجيع الإبداع وكسر الحواج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31" y="4667693"/>
            <a:ext cx="2236751" cy="1283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77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977" y="1073888"/>
            <a:ext cx="11759609" cy="1280890"/>
          </a:xfrm>
        </p:spPr>
        <p:txBody>
          <a:bodyPr/>
          <a:lstStyle/>
          <a:p>
            <a:pPr marL="0" indent="0" algn="ctr" rtl="1"/>
            <a:r>
              <a:rPr lang="ar-DZ" b="1" dirty="0"/>
              <a:t>المطلب الثاني : </a:t>
            </a:r>
            <a:r>
              <a:rPr lang="ar-SA" b="1" dirty="0"/>
              <a:t>التحديات في قيادة المشاريع الابتكارية</a:t>
            </a:r>
            <a:endParaRPr lang="fr-FR" b="1" dirty="0"/>
          </a:p>
        </p:txBody>
      </p:sp>
      <p:sp>
        <p:nvSpPr>
          <p:cNvPr id="4" name="Rectangle 1"/>
          <p:cNvSpPr>
            <a:spLocks noGrp="1" noChangeArrowheads="1"/>
          </p:cNvSpPr>
          <p:nvPr>
            <p:ph idx="1"/>
          </p:nvPr>
        </p:nvSpPr>
        <p:spPr bwMode="auto">
          <a:xfrm>
            <a:off x="2057413" y="2220771"/>
            <a:ext cx="1002117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المقاومة للتغيير</a:t>
            </a:r>
            <a:r>
              <a:rPr kumimoji="0" lang="fr-FR" altLang="fr-FR" sz="3200" b="1" i="0" u="none" strike="noStrike" cap="none" normalizeH="0" baseline="0" dirty="0">
                <a:ln>
                  <a:noFill/>
                </a:ln>
                <a:solidFill>
                  <a:schemeClr val="tx1"/>
                </a:solidFill>
                <a:effectLst/>
                <a:latin typeface="Arial" panose="020B0604020202020204" pitchFamily="34" charset="0"/>
              </a:rPr>
              <a:t>: </a:t>
            </a: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صعوبة تقبل الفرق أو العملاء للأفكار الجديدة</a:t>
            </a:r>
            <a:r>
              <a:rPr kumimoji="0" lang="fr-FR" altLang="fr-FR" sz="3200" b="1" i="0" u="none" strike="noStrike" cap="none" normalizeH="0" baseline="0" dirty="0">
                <a:ln>
                  <a:noFill/>
                </a:ln>
                <a:solidFill>
                  <a:schemeClr val="tx1"/>
                </a:solidFill>
                <a:effectLst/>
                <a:latin typeface="Arial" panose="020B0604020202020204" pitchFamily="34" charset="0"/>
              </a:rPr>
              <a:t>.</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التمويل</a:t>
            </a:r>
            <a:r>
              <a:rPr kumimoji="0" lang="fr-FR" altLang="fr-FR" sz="3200" b="1" i="0" u="none" strike="noStrike" cap="none" normalizeH="0" baseline="0" dirty="0">
                <a:ln>
                  <a:noFill/>
                </a:ln>
                <a:solidFill>
                  <a:schemeClr val="tx1"/>
                </a:solidFill>
                <a:effectLst/>
                <a:latin typeface="Arial" panose="020B0604020202020204" pitchFamily="34" charset="0"/>
              </a:rPr>
              <a:t>: </a:t>
            </a: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نقص الموارد المالية لدعم الابتكارات</a:t>
            </a:r>
            <a:r>
              <a:rPr kumimoji="0" lang="fr-FR" altLang="fr-FR" sz="3200" b="1" i="0" u="none" strike="noStrike" cap="none" normalizeH="0" baseline="0" dirty="0">
                <a:ln>
                  <a:noFill/>
                </a:ln>
                <a:solidFill>
                  <a:schemeClr val="tx1"/>
                </a:solidFill>
                <a:effectLst/>
                <a:latin typeface="Arial" panose="020B0604020202020204" pitchFamily="34" charset="0"/>
              </a:rPr>
              <a:t>.</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المخاطر العالية</a:t>
            </a:r>
            <a:r>
              <a:rPr kumimoji="0" lang="fr-FR" altLang="fr-FR" sz="3200" b="1" i="0" u="none" strike="noStrike" cap="none" normalizeH="0" baseline="0" dirty="0">
                <a:ln>
                  <a:noFill/>
                </a:ln>
                <a:solidFill>
                  <a:schemeClr val="tx1"/>
                </a:solidFill>
                <a:effectLst/>
                <a:latin typeface="Arial" panose="020B0604020202020204" pitchFamily="34" charset="0"/>
              </a:rPr>
              <a:t>: </a:t>
            </a: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عدم ضمان نجاح جميع الأفكار المبتكرة</a:t>
            </a:r>
            <a:r>
              <a:rPr kumimoji="0" lang="fr-FR" altLang="fr-FR" sz="3200" b="1" i="0" u="none" strike="noStrike" cap="none" normalizeH="0" baseline="0" dirty="0">
                <a:ln>
                  <a:noFill/>
                </a:ln>
                <a:solidFill>
                  <a:schemeClr val="tx1"/>
                </a:solidFill>
                <a:effectLst/>
                <a:latin typeface="Arial" panose="020B0604020202020204" pitchFamily="34" charset="0"/>
              </a:rPr>
              <a:t>.</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إدارة الوقت</a:t>
            </a:r>
            <a:r>
              <a:rPr kumimoji="0" lang="fr-FR" altLang="fr-FR" sz="3200" b="1" i="0" u="none" strike="noStrike" cap="none" normalizeH="0" baseline="0" dirty="0">
                <a:ln>
                  <a:noFill/>
                </a:ln>
                <a:solidFill>
                  <a:schemeClr val="tx1"/>
                </a:solidFill>
                <a:effectLst/>
                <a:latin typeface="Arial" panose="020B0604020202020204" pitchFamily="34" charset="0"/>
              </a:rPr>
              <a:t>: </a:t>
            </a: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الحاجة إلى توازن بين الإبداع والتنفيذ في وقت محدد</a:t>
            </a:r>
            <a:r>
              <a:rPr kumimoji="0" lang="fr-FR" altLang="fr-FR" sz="3200" b="1" i="0" u="none" strike="noStrike" cap="none" normalizeH="0" baseline="0" dirty="0">
                <a:ln>
                  <a:noFill/>
                </a:ln>
                <a:solidFill>
                  <a:schemeClr val="tx1"/>
                </a:solidFill>
                <a:effectLst/>
                <a:latin typeface="Arial" panose="020B0604020202020204" pitchFamily="34" charset="0"/>
              </a:rPr>
              <a:t>.</a:t>
            </a:r>
          </a:p>
          <a:p>
            <a:pPr marL="0" marR="0" lvl="0" indent="0" algn="ctr" defTabSz="914400" rtl="1" eaLnBrk="0" fontAlgn="base" latinLnBrk="0" hangingPunct="0">
              <a:lnSpc>
                <a:spcPct val="100000"/>
              </a:lnSpc>
              <a:spcBef>
                <a:spcPct val="0"/>
              </a:spcBef>
              <a:spcAft>
                <a:spcPct val="0"/>
              </a:spcAft>
              <a:buClrTx/>
              <a:buSzTx/>
              <a:buFontTx/>
              <a:buChar char="•"/>
              <a:tabLst/>
            </a:pP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المنافسة</a:t>
            </a:r>
            <a:r>
              <a:rPr kumimoji="0" lang="fr-FR" altLang="fr-FR" sz="3200" b="1" i="0" u="none" strike="noStrike" cap="none" normalizeH="0" baseline="0" dirty="0">
                <a:ln>
                  <a:noFill/>
                </a:ln>
                <a:solidFill>
                  <a:schemeClr val="tx1"/>
                </a:solidFill>
                <a:effectLst/>
                <a:latin typeface="Arial" panose="020B0604020202020204" pitchFamily="34" charset="0"/>
              </a:rPr>
              <a:t>: </a:t>
            </a:r>
            <a:r>
              <a:rPr kumimoji="0" lang="ar-SA" altLang="fr-F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مواجهة التحديات من المنافسين في السوق</a:t>
            </a:r>
            <a:r>
              <a:rPr kumimoji="0" lang="fr-FR" altLang="fr-FR" sz="3200" b="1" i="0" u="none" strike="noStrike" cap="none" normalizeH="0" baseline="0" dirty="0">
                <a:ln>
                  <a:noFill/>
                </a:ln>
                <a:solidFill>
                  <a:schemeClr val="tx1"/>
                </a:solidFill>
                <a:effectLst/>
                <a:latin typeface="Arial" panose="020B0604020202020204" pitchFamily="34" charset="0"/>
              </a:rPr>
              <a:t>. </a:t>
            </a:r>
          </a:p>
        </p:txBody>
      </p:sp>
      <p:pic>
        <p:nvPicPr>
          <p:cNvPr id="9219" name="Picture 3" descr="أساسيات ادارة المشاريع | النجاح والتحديات - شركة شقير لإستشارات إدارة  الأعمال وتطوير الذ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77" y="4435438"/>
            <a:ext cx="2913321" cy="19819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1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223" y="124379"/>
            <a:ext cx="12053777" cy="1280890"/>
          </a:xfrm>
        </p:spPr>
        <p:txBody>
          <a:bodyPr>
            <a:normAutofit fontScale="90000"/>
          </a:bodyPr>
          <a:lstStyle/>
          <a:p>
            <a:pPr algn="ctr" rtl="1"/>
            <a:r>
              <a:rPr lang="ar-SA" b="1" dirty="0"/>
              <a:t>المبحث الثالث : خطوات و استراتيجيات قيادة المشاريع الابتكارية </a:t>
            </a:r>
            <a:br>
              <a:rPr lang="fr-FR" b="1" dirty="0"/>
            </a:br>
            <a:r>
              <a:rPr lang="ar-SA" b="1" dirty="0"/>
              <a:t>المطلب الأول : خطوات المشاريع الابتكارية </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36708531"/>
              </p:ext>
            </p:extLst>
          </p:nvPr>
        </p:nvGraphicFramePr>
        <p:xfrm>
          <a:off x="561660" y="1807535"/>
          <a:ext cx="11206901" cy="5050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تطبيق أفضل الممارسات في إدارة المشاريع على إدارة المشاريع الصغير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566" y="5752706"/>
            <a:ext cx="1566899" cy="897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7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372" y="198808"/>
            <a:ext cx="10069217" cy="1280890"/>
          </a:xfrm>
        </p:spPr>
        <p:txBody>
          <a:bodyPr>
            <a:normAutofit fontScale="90000"/>
          </a:bodyPr>
          <a:lstStyle/>
          <a:p>
            <a:r>
              <a:rPr lang="ar-SA" b="1" dirty="0"/>
              <a:t>المطلب الثاني : </a:t>
            </a:r>
            <a:r>
              <a:rPr lang="ar-SA" b="1" dirty="0" err="1"/>
              <a:t>استرتيجيات</a:t>
            </a:r>
            <a:r>
              <a:rPr lang="ar-SA" b="1" dirty="0"/>
              <a:t> المشاريع الابتكارية </a:t>
            </a:r>
            <a:br>
              <a:rPr lang="fr-FR" b="1"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24276466"/>
              </p:ext>
            </p:extLst>
          </p:nvPr>
        </p:nvGraphicFramePr>
        <p:xfrm>
          <a:off x="1010093" y="1679944"/>
          <a:ext cx="10494520" cy="4231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الابتكار وتنظيم الاستراتيجيات كيف يمكن تعزيز الإبداع والتغيير في عملية  التخطيط الاستراتيجي؟ – إشبيلية نيو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196" y="3838427"/>
            <a:ext cx="2894417" cy="1744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499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484" y="570947"/>
            <a:ext cx="11302593" cy="1280890"/>
          </a:xfrm>
        </p:spPr>
        <p:txBody>
          <a:bodyPr/>
          <a:lstStyle/>
          <a:p>
            <a:pPr marL="0" indent="0" algn="ctr" rtl="1"/>
            <a:r>
              <a:rPr lang="ar-SA" b="1" dirty="0"/>
              <a:t>المطلب الثالث : دور التكنولوجيا في المشاريع الابتكارية</a:t>
            </a:r>
            <a:endParaRPr lang="ar-DZ"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24452282"/>
              </p:ext>
            </p:extLst>
          </p:nvPr>
        </p:nvGraphicFramePr>
        <p:xfrm>
          <a:off x="1233377" y="2062716"/>
          <a:ext cx="10271236" cy="384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69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t>الخاتمة :</a:t>
            </a:r>
            <a:endParaRPr lang="fr-FR" b="1" dirty="0"/>
          </a:p>
        </p:txBody>
      </p:sp>
      <p:sp>
        <p:nvSpPr>
          <p:cNvPr id="3" name="Espace réservé du contenu 2"/>
          <p:cNvSpPr>
            <a:spLocks noGrp="1"/>
          </p:cNvSpPr>
          <p:nvPr>
            <p:ph idx="1"/>
          </p:nvPr>
        </p:nvSpPr>
        <p:spPr>
          <a:xfrm>
            <a:off x="2195807" y="1527545"/>
            <a:ext cx="8915400" cy="3777622"/>
          </a:xfrm>
        </p:spPr>
        <p:txBody>
          <a:bodyPr>
            <a:normAutofit/>
          </a:bodyPr>
          <a:lstStyle/>
          <a:p>
            <a:pPr algn="ctr" rtl="1"/>
            <a:r>
              <a:rPr lang="ar-DZ" sz="2800" b="1" dirty="0"/>
              <a:t>قيادة المشاريع الابتكارية عنصر حيوي لتحقيق التطور والاستدامة في عالم الأعمال. النجاح في هذا المجال يتطلب رؤية واضحة، فريق عمل متفانٍ، واستعداداً لتحمل المخاطر. من خلال تطبيق استراتيجيات فعّالة والتكيف مع التحديات، يمكن تحقيق نجاح باهر ومكانة مرموقة في السوق.</a:t>
            </a:r>
            <a:endParaRPr lang="fr-FR" sz="2800" b="1" dirty="0"/>
          </a:p>
        </p:txBody>
      </p:sp>
      <p:sp>
        <p:nvSpPr>
          <p:cNvPr id="4" name="Ellipse 3"/>
          <p:cNvSpPr/>
          <p:nvPr/>
        </p:nvSpPr>
        <p:spPr>
          <a:xfrm>
            <a:off x="616688" y="5050465"/>
            <a:ext cx="2838893" cy="1180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شكرا على الاصغاء</a:t>
            </a:r>
            <a:endParaRPr lang="fr-FR" b="1" dirty="0"/>
          </a:p>
        </p:txBody>
      </p:sp>
    </p:spTree>
    <p:extLst>
      <p:ext uri="{BB962C8B-B14F-4D97-AF65-F5344CB8AC3E}">
        <p14:creationId xmlns:p14="http://schemas.microsoft.com/office/powerpoint/2010/main" val="407861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0"/>
            <a:ext cx="8911687" cy="1280890"/>
          </a:xfrm>
        </p:spPr>
        <p:txBody>
          <a:bodyPr/>
          <a:lstStyle/>
          <a:p>
            <a:pPr algn="ctr"/>
            <a:r>
              <a:rPr lang="ar-DZ" b="1" dirty="0"/>
              <a:t>خطة البحث :</a:t>
            </a:r>
            <a:endParaRPr lang="fr-FR" b="1" dirty="0"/>
          </a:p>
        </p:txBody>
      </p:sp>
      <p:sp>
        <p:nvSpPr>
          <p:cNvPr id="3" name="Espace réservé du contenu 2"/>
          <p:cNvSpPr>
            <a:spLocks noGrp="1"/>
          </p:cNvSpPr>
          <p:nvPr>
            <p:ph idx="1"/>
          </p:nvPr>
        </p:nvSpPr>
        <p:spPr>
          <a:xfrm>
            <a:off x="2754217" y="627961"/>
            <a:ext cx="9342302" cy="6334699"/>
          </a:xfrm>
        </p:spPr>
        <p:txBody>
          <a:bodyPr>
            <a:noAutofit/>
          </a:bodyPr>
          <a:lstStyle/>
          <a:p>
            <a:pPr algn="ctr" rtl="1"/>
            <a:r>
              <a:rPr lang="ar-DZ" sz="2400" b="1" dirty="0"/>
              <a:t>مقدمة</a:t>
            </a:r>
          </a:p>
          <a:p>
            <a:pPr algn="ctr" rtl="1"/>
            <a:r>
              <a:rPr lang="ar-DZ" sz="2400" b="1" dirty="0"/>
              <a:t>المبحث الأول : ماهية قيادة المشاريع</a:t>
            </a:r>
            <a:endParaRPr lang="fr-FR" sz="2400" b="1" dirty="0"/>
          </a:p>
          <a:p>
            <a:pPr marL="0" indent="0" algn="r" rtl="1">
              <a:buNone/>
            </a:pPr>
            <a:r>
              <a:rPr lang="ar-DZ" sz="2400" b="1" dirty="0"/>
              <a:t>المطلب الأول : مفهوم القيادة </a:t>
            </a:r>
            <a:endParaRPr lang="fr-FR" sz="2400" b="1" dirty="0"/>
          </a:p>
          <a:p>
            <a:pPr marL="0" indent="0" algn="r" rtl="1">
              <a:buNone/>
            </a:pPr>
            <a:r>
              <a:rPr lang="ar-DZ" sz="2400" b="1" dirty="0"/>
              <a:t>المطلب الثاني : مفهوم المشروع </a:t>
            </a:r>
            <a:endParaRPr lang="fr-FR" sz="2400" b="1" dirty="0"/>
          </a:p>
          <a:p>
            <a:pPr algn="ctr" rtl="1"/>
            <a:r>
              <a:rPr lang="ar-DZ" sz="2400" b="1" dirty="0"/>
              <a:t>المبحث الثاني : ماهية قيادة المشاريع الابتكارية </a:t>
            </a:r>
            <a:endParaRPr lang="fr-FR" sz="2400" b="1" dirty="0"/>
          </a:p>
          <a:p>
            <a:pPr marL="0" indent="0" algn="r" rtl="1">
              <a:buNone/>
            </a:pPr>
            <a:r>
              <a:rPr lang="ar-DZ" sz="2400" b="1" dirty="0"/>
              <a:t>المطلب الأول : مفهوم قيادة المشاريع الابتكارية</a:t>
            </a:r>
            <a:endParaRPr lang="fr-FR" sz="2400" b="1" dirty="0"/>
          </a:p>
          <a:p>
            <a:pPr marL="0" indent="0" algn="r" rtl="1">
              <a:buNone/>
            </a:pPr>
            <a:r>
              <a:rPr lang="ar-DZ" sz="2400" b="1" dirty="0"/>
              <a:t>المطلب الثاني : </a:t>
            </a:r>
            <a:r>
              <a:rPr lang="ar-SA" sz="2400" b="1" dirty="0"/>
              <a:t>التحديات في قيادة المشاريع الابتكارية</a:t>
            </a:r>
            <a:endParaRPr lang="fr-FR" sz="2400" b="1" dirty="0"/>
          </a:p>
          <a:p>
            <a:pPr algn="ctr" rtl="1"/>
            <a:r>
              <a:rPr lang="ar-SA" sz="2400" b="1" dirty="0"/>
              <a:t>المبحث الثالث : خطوات و استراتيجيات قيادة المشاريع الابتكارية </a:t>
            </a:r>
            <a:endParaRPr lang="fr-FR" sz="2400" b="1" dirty="0"/>
          </a:p>
          <a:p>
            <a:pPr marL="0" indent="0" algn="r" rtl="1">
              <a:buNone/>
            </a:pPr>
            <a:r>
              <a:rPr lang="ar-SA" sz="2400" b="1" dirty="0"/>
              <a:t>المطلب الأول : خطوات المشاريع الابتكارية </a:t>
            </a:r>
            <a:endParaRPr lang="fr-FR" sz="2400" b="1" dirty="0"/>
          </a:p>
          <a:p>
            <a:pPr marL="0" indent="0" algn="r" rtl="1">
              <a:buNone/>
            </a:pPr>
            <a:r>
              <a:rPr lang="ar-SA" sz="2400" b="1" dirty="0"/>
              <a:t>المطلب الثاني : </a:t>
            </a:r>
            <a:r>
              <a:rPr lang="ar-SA" sz="2400" b="1" dirty="0" err="1"/>
              <a:t>استرتيجيات</a:t>
            </a:r>
            <a:r>
              <a:rPr lang="ar-SA" sz="2400" b="1" dirty="0"/>
              <a:t> المشاريع الابتكارية </a:t>
            </a:r>
            <a:endParaRPr lang="fr-FR" sz="2400" b="1" dirty="0"/>
          </a:p>
          <a:p>
            <a:pPr marL="0" indent="0" algn="r" rtl="1">
              <a:buNone/>
            </a:pPr>
            <a:r>
              <a:rPr lang="ar-SA" sz="2400" b="1" dirty="0"/>
              <a:t>المطلب الثالث : دور التكنولوجيا في المشاريع الابتكارية</a:t>
            </a:r>
            <a:endParaRPr lang="ar-DZ" sz="2400" b="1" dirty="0"/>
          </a:p>
          <a:p>
            <a:pPr algn="ctr" rtl="1"/>
            <a:r>
              <a:rPr lang="ar-DZ" sz="2400" b="1" dirty="0"/>
              <a:t>خاتمة</a:t>
            </a:r>
            <a:r>
              <a:rPr lang="ar-SA" sz="2400" b="1" dirty="0"/>
              <a:t> </a:t>
            </a:r>
            <a:endParaRPr lang="fr-FR" sz="2400" b="1" dirty="0"/>
          </a:p>
        </p:txBody>
      </p:sp>
      <p:pic>
        <p:nvPicPr>
          <p:cNvPr id="4" name="Picture 4" descr="Premium Photo | Plan word Business planning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41128" y="2541308"/>
            <a:ext cx="4868117" cy="20177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71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t>مقدمة : </a:t>
            </a:r>
            <a:endParaRPr lang="fr-FR" b="1" dirty="0"/>
          </a:p>
        </p:txBody>
      </p:sp>
      <p:sp>
        <p:nvSpPr>
          <p:cNvPr id="3" name="Espace réservé du contenu 2"/>
          <p:cNvSpPr>
            <a:spLocks noGrp="1"/>
          </p:cNvSpPr>
          <p:nvPr>
            <p:ph idx="1"/>
          </p:nvPr>
        </p:nvSpPr>
        <p:spPr>
          <a:xfrm>
            <a:off x="2589212" y="1509311"/>
            <a:ext cx="8915400" cy="4401911"/>
          </a:xfrm>
        </p:spPr>
        <p:txBody>
          <a:bodyPr>
            <a:normAutofit/>
          </a:bodyPr>
          <a:lstStyle/>
          <a:p>
            <a:pPr algn="ctr" rtl="1"/>
            <a:r>
              <a:rPr lang="ar-DZ" sz="2400" b="1" dirty="0"/>
              <a:t>تشهد الأسواق العالمية تطورات متسارعة في مختلف القطاعات، مما يدفع المؤسسات إلى تبني نهج الابتكار كوسيلة لتحقيق ميزة تنافسية مستدامة. تُعد قيادة المشاريع الابتكارية حجر الزاوية في تحقيق هذه الغاية، حيث تجمع بين التفكير الإبداعي والتنفيذ العملي لإنتاج حلول جديدة تعزز القيمة المضافة للمؤسسة والمجتمع.</a:t>
            </a:r>
          </a:p>
          <a:p>
            <a:pPr algn="ctr" rtl="1"/>
            <a:r>
              <a:rPr lang="ar-DZ" sz="2400" b="1" dirty="0"/>
              <a:t>ومنه يطرح الاشكال التالي : ما </a:t>
            </a:r>
            <a:r>
              <a:rPr lang="ar-DZ" sz="2400" b="1" dirty="0" err="1"/>
              <a:t>هية</a:t>
            </a:r>
            <a:r>
              <a:rPr lang="ar-DZ" sz="2400" b="1" dirty="0"/>
              <a:t> قيادة المشاريع الابتكارية؟</a:t>
            </a:r>
          </a:p>
          <a:p>
            <a:pPr algn="ctr" rtl="1"/>
            <a:endParaRPr lang="fr-FR" sz="2400" b="1" dirty="0"/>
          </a:p>
        </p:txBody>
      </p:sp>
      <p:pic>
        <p:nvPicPr>
          <p:cNvPr id="3074" name="Picture 2" descr="قيادة الابتكار: برنامج مركز مورتنسون لعلوم المكتب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84" y="4583017"/>
            <a:ext cx="3303721" cy="14436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5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5474" y="172418"/>
            <a:ext cx="8911687" cy="1280890"/>
          </a:xfrm>
        </p:spPr>
        <p:txBody>
          <a:bodyPr/>
          <a:lstStyle/>
          <a:p>
            <a:pPr algn="ctr" rtl="1"/>
            <a:r>
              <a:rPr lang="ar-DZ" b="1"/>
              <a:t>المبحث الأول : ماهية قيادة المشاريع</a:t>
            </a:r>
            <a:br>
              <a:rPr lang="fr-FR" b="1"/>
            </a:br>
            <a:r>
              <a:rPr lang="ar-DZ" b="1"/>
              <a:t>المطلب الأول : مفهوم القيادة </a:t>
            </a:r>
            <a:endParaRPr lang="fr-FR" b="1" dirty="0"/>
          </a:p>
        </p:txBody>
      </p:sp>
      <p:sp>
        <p:nvSpPr>
          <p:cNvPr id="5" name="Ellipse 4"/>
          <p:cNvSpPr/>
          <p:nvPr/>
        </p:nvSpPr>
        <p:spPr>
          <a:xfrm>
            <a:off x="6455884" y="1288974"/>
            <a:ext cx="6037243" cy="334912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a:t>أ- التعريف اللغوي للقيادة: هي كلمة يونانية الأصل مشتقة من الفعل يفعل أو يقوم بمهمة ما. والقيادة حسب رأي )</a:t>
            </a:r>
            <a:r>
              <a:rPr lang="ar-DZ" sz="2400" b="1" dirty="0" err="1"/>
              <a:t>ارندت</a:t>
            </a:r>
            <a:r>
              <a:rPr lang="ar-DZ" sz="2400" b="1" dirty="0"/>
              <a:t>( تقوم على علاقة اعتمادية تبادلية بين من يبدأ الفعل وبين من ينجزه. </a:t>
            </a:r>
            <a:endParaRPr lang="fr-FR" sz="2400" b="1" dirty="0"/>
          </a:p>
        </p:txBody>
      </p:sp>
      <p:sp>
        <p:nvSpPr>
          <p:cNvPr id="6" name="Pensées 5"/>
          <p:cNvSpPr/>
          <p:nvPr/>
        </p:nvSpPr>
        <p:spPr>
          <a:xfrm>
            <a:off x="-881349" y="1502302"/>
            <a:ext cx="7436385" cy="5040217"/>
          </a:xfrm>
          <a:prstGeom prst="cloud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DZ" sz="2400" b="1" dirty="0"/>
              <a:t>يعرفها </a:t>
            </a:r>
            <a:r>
              <a:rPr lang="fr-FR" sz="2400" b="1" dirty="0"/>
              <a:t>Lang</a:t>
            </a:r>
            <a:r>
              <a:rPr lang="ar-DZ" sz="2400" b="1" dirty="0"/>
              <a:t>بأنها: "العملية التي تهدف إلى تحقيق الأهداف المرسومة والموضوعة مسبقا للتنظيم". ويبدو أن أبسط تعريف للقيادة هو أن نقول: "هي عملية تحريك الناس نحو الهدف". أو هي: "الارادة ثم العمل وإثارة رغبة العمل في نفوس الاخرين وتوزيع الجهود والمسؤوليات لتحقيق الأهداف".</a:t>
            </a:r>
            <a:endParaRPr lang="fr-FR" sz="2400" b="1" dirty="0"/>
          </a:p>
        </p:txBody>
      </p:sp>
      <p:sp>
        <p:nvSpPr>
          <p:cNvPr id="7" name="AutoShape 2" descr="مهارات القيادة - 14 مهارة ستجعلك قائدًا ناجحًا - روا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معلومة تهمك.. كل ما تريد معرفته عن فن القيادة – أخبار هارموني – HARMONY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311" y="5114917"/>
            <a:ext cx="2047798" cy="1279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436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1064" y="-91987"/>
            <a:ext cx="8911687" cy="1280890"/>
          </a:xfrm>
        </p:spPr>
        <p:txBody>
          <a:bodyPr/>
          <a:lstStyle/>
          <a:p>
            <a:pPr algn="ctr"/>
            <a:r>
              <a:rPr lang="ar-DZ" b="1" dirty="0"/>
              <a:t>عناصر القيادة : </a:t>
            </a:r>
            <a:endParaRPr lang="fr-FR"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35789973"/>
              </p:ext>
            </p:extLst>
          </p:nvPr>
        </p:nvGraphicFramePr>
        <p:xfrm>
          <a:off x="396608" y="638978"/>
          <a:ext cx="11688895" cy="6004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82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2683" y="-120169"/>
            <a:ext cx="8911687" cy="1280890"/>
          </a:xfrm>
        </p:spPr>
        <p:txBody>
          <a:bodyPr/>
          <a:lstStyle/>
          <a:p>
            <a:pPr marL="0" indent="0" algn="ctr" rtl="1"/>
            <a:r>
              <a:rPr lang="ar-DZ" b="1" dirty="0"/>
              <a:t>المطلب الثاني : مفهوم المشروع </a:t>
            </a:r>
            <a:endParaRPr lang="fr-FR" b="1" dirty="0"/>
          </a:p>
        </p:txBody>
      </p:sp>
      <p:sp>
        <p:nvSpPr>
          <p:cNvPr id="4" name="Ellipse 3"/>
          <p:cNvSpPr/>
          <p:nvPr/>
        </p:nvSpPr>
        <p:spPr>
          <a:xfrm>
            <a:off x="5762846" y="393405"/>
            <a:ext cx="7347098" cy="419986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400" b="1" dirty="0"/>
              <a:t>التعريف اللغوي للمشروع</a:t>
            </a:r>
            <a:r>
              <a:rPr lang="fr-FR" sz="2400" b="1" dirty="0"/>
              <a:t>: </a:t>
            </a:r>
          </a:p>
          <a:p>
            <a:pPr algn="ctr" rtl="1"/>
            <a:r>
              <a:rPr lang="ar-SA" sz="2400" b="1" dirty="0"/>
              <a:t>كلمة "مشروع" مستمدة من كلمة</a:t>
            </a:r>
            <a:r>
              <a:rPr lang="fr-FR" sz="2400" b="1" dirty="0"/>
              <a:t> "Projet "</a:t>
            </a:r>
            <a:r>
              <a:rPr lang="ar-SA" sz="2400" b="1" dirty="0"/>
              <a:t>المحدثة في الثقافة الفرنسية، والتي لم تتبلور دلالتها الاصطلاحية إلا في منتصف القرن العشرين، فالاشتقاق اللغوي لهذه الكلمة في اللغة اللاتينية يعني</a:t>
            </a:r>
            <a:r>
              <a:rPr lang="fr-FR" sz="2400" b="1" dirty="0"/>
              <a:t>: </a:t>
            </a:r>
            <a:r>
              <a:rPr lang="ar-SA" sz="2400" b="1" dirty="0"/>
              <a:t>إلقاء أو رمي موضوع أو شيء ما إلى الامام</a:t>
            </a:r>
            <a:r>
              <a:rPr lang="fr-FR" sz="2400" b="1" dirty="0"/>
              <a:t> )Projection).</a:t>
            </a:r>
          </a:p>
        </p:txBody>
      </p:sp>
      <p:sp>
        <p:nvSpPr>
          <p:cNvPr id="5" name="Pensées 4"/>
          <p:cNvSpPr/>
          <p:nvPr/>
        </p:nvSpPr>
        <p:spPr>
          <a:xfrm>
            <a:off x="-669850" y="2541181"/>
            <a:ext cx="7240772" cy="4104167"/>
          </a:xfrm>
          <a:prstGeom prst="cloud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400" b="1"/>
              <a:t>اصطلاحا : </a:t>
            </a:r>
            <a:r>
              <a:rPr lang="fr-FR" sz="2400" b="1"/>
              <a:t>"</a:t>
            </a:r>
            <a:r>
              <a:rPr lang="ar-SA" sz="2400" b="1"/>
              <a:t>مجموعة من الأنشطة المترابطة غير الروتينية لها بدايات ونهايات زمنية محددة، يتم تنفيذها من قبل شخص أو منظمة لتحقيق أداء وأهداف محددة في إطار معايير التكلفة، الوقت، الجودة</a:t>
            </a:r>
            <a:r>
              <a:rPr lang="fr-FR" sz="2400" b="1"/>
              <a:t>".</a:t>
            </a:r>
          </a:p>
        </p:txBody>
      </p:sp>
      <p:pic>
        <p:nvPicPr>
          <p:cNvPr id="5122" name="Picture 2" descr="نظام ادارة المشاري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922" y="5027722"/>
            <a:ext cx="2608816" cy="1617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4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3609" y="118252"/>
            <a:ext cx="8911687" cy="1280890"/>
          </a:xfrm>
        </p:spPr>
        <p:txBody>
          <a:bodyPr/>
          <a:lstStyle/>
          <a:p>
            <a:pPr algn="ctr"/>
            <a:r>
              <a:rPr lang="ar-DZ" b="1" dirty="0"/>
              <a:t>خصائص المشروع :</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80081879"/>
              </p:ext>
            </p:extLst>
          </p:nvPr>
        </p:nvGraphicFramePr>
        <p:xfrm>
          <a:off x="396607" y="1079653"/>
          <a:ext cx="11038902" cy="4775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خصائص ادارة المشاريع - المجموعة الدولية لخدمات التدري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3637" y="5518298"/>
            <a:ext cx="2114521" cy="122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7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2317" y="0"/>
            <a:ext cx="10909189" cy="1280890"/>
          </a:xfrm>
        </p:spPr>
        <p:txBody>
          <a:bodyPr>
            <a:normAutofit/>
          </a:bodyPr>
          <a:lstStyle/>
          <a:p>
            <a:pPr rtl="1"/>
            <a:r>
              <a:rPr lang="ar-DZ" b="1" dirty="0"/>
              <a:t>المبحث الثاني : ماهية قيادة المشاريع الابتكارية </a:t>
            </a:r>
            <a:br>
              <a:rPr lang="fr-FR" b="1" dirty="0"/>
            </a:br>
            <a:r>
              <a:rPr lang="ar-DZ" b="1" dirty="0"/>
              <a:t>المطلب الأول : مفهوم قيادة المشاريع الابتكارية</a:t>
            </a:r>
            <a:endParaRPr lang="fr-FR" b="1" dirty="0"/>
          </a:p>
        </p:txBody>
      </p:sp>
      <p:sp>
        <p:nvSpPr>
          <p:cNvPr id="4" name="Pensées 3"/>
          <p:cNvSpPr/>
          <p:nvPr/>
        </p:nvSpPr>
        <p:spPr>
          <a:xfrm>
            <a:off x="1977656" y="1536072"/>
            <a:ext cx="8676167" cy="398222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b="1" dirty="0"/>
              <a:t>تعريف : </a:t>
            </a:r>
            <a:r>
              <a:rPr lang="ar-DZ" sz="2400" b="1" dirty="0"/>
              <a:t>قيادة المشاريع الابتكارية تعني إدارة وتوجيه الجهود نحو تطوير أفكار وحلول جديدة أو تحسين المنتجات والخدمات القائمة من خلال التفكير الإبداعي والابتكار. تتطلب هذه القيادة مهارات فريدة لجمع بين الإبداع والتخطيط والتنفيذ.</a:t>
            </a:r>
            <a:endParaRPr lang="fr-FR" sz="2400" b="1" dirty="0"/>
          </a:p>
        </p:txBody>
      </p:sp>
      <p:pic>
        <p:nvPicPr>
          <p:cNvPr id="6146" name="Picture 2" descr="مفاهيم حول منظومة الابتك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00" y="5159910"/>
            <a:ext cx="2236751" cy="1065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939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5967" y="0"/>
            <a:ext cx="8911687" cy="1280890"/>
          </a:xfrm>
        </p:spPr>
        <p:txBody>
          <a:bodyPr/>
          <a:lstStyle/>
          <a:p>
            <a:pPr algn="ctr"/>
            <a:r>
              <a:rPr lang="ar-DZ" b="1" dirty="0"/>
              <a:t>أهمية قيادة المشاريع الابتكارية </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6286832"/>
              </p:ext>
            </p:extLst>
          </p:nvPr>
        </p:nvGraphicFramePr>
        <p:xfrm>
          <a:off x="733646" y="552894"/>
          <a:ext cx="11118112" cy="4848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A l e x | L i s | Dept: سبتمبر 20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46" y="5401488"/>
            <a:ext cx="2438768" cy="1193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3853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95</TotalTime>
  <Words>927</Words>
  <Application>Microsoft Office PowerPoint</Application>
  <PresentationFormat>Grand écran</PresentationFormat>
  <Paragraphs>91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Brin</vt:lpstr>
      <vt:lpstr>قيادة المشاريع الابتكارية </vt:lpstr>
      <vt:lpstr>خطة البحث :</vt:lpstr>
      <vt:lpstr>مقدمة : </vt:lpstr>
      <vt:lpstr>المبحث الأول : ماهية قيادة المشاريع المطلب الأول : مفهوم القيادة </vt:lpstr>
      <vt:lpstr>عناصر القيادة : </vt:lpstr>
      <vt:lpstr>المطلب الثاني : مفهوم المشروع </vt:lpstr>
      <vt:lpstr>خصائص المشروع :</vt:lpstr>
      <vt:lpstr>المبحث الثاني : ماهية قيادة المشاريع الابتكارية  المطلب الأول : مفهوم قيادة المشاريع الابتكارية</vt:lpstr>
      <vt:lpstr>أهمية قيادة المشاريع الابتكارية </vt:lpstr>
      <vt:lpstr>خصائص القيادة الابتكارية</vt:lpstr>
      <vt:lpstr>المطلب الثاني : التحديات في قيادة المشاريع الابتكارية</vt:lpstr>
      <vt:lpstr>المبحث الثالث : خطوات و استراتيجيات قيادة المشاريع الابتكارية  المطلب الأول : خطوات المشاريع الابتكارية </vt:lpstr>
      <vt:lpstr>المطلب الثاني : استرتيجيات المشاريع الابتكارية  </vt:lpstr>
      <vt:lpstr>المطلب الثالث : دور التكنولوجيا في المشاريع الابتكارية</vt:lpstr>
      <vt:lpstr>الخاتمة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قيادة المشاريع الابتكارية</dc:title>
  <dc:creator>PC-HP</dc:creator>
  <cp:lastModifiedBy>aymen zidane</cp:lastModifiedBy>
  <cp:revision>12</cp:revision>
  <dcterms:created xsi:type="dcterms:W3CDTF">2024-12-09T00:01:22Z</dcterms:created>
  <dcterms:modified xsi:type="dcterms:W3CDTF">2025-01-12T13:09:49Z</dcterms:modified>
</cp:coreProperties>
</file>