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24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91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76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3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42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8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81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07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7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66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5C3-3607-4FE4-8604-79BEC42A2CD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F792-B3D9-41E4-84A0-AA3EAA294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60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0969" y="2288392"/>
            <a:ext cx="9144000" cy="1613907"/>
          </a:xfrm>
        </p:spPr>
        <p:txBody>
          <a:bodyPr/>
          <a:lstStyle/>
          <a:p>
            <a:r>
              <a:rPr lang="ar-DZ" dirty="0"/>
              <a:t>الارتباط الذاتي للأخطاء: اختبارات الكشف على الارتباط الذاتي، معالجة مشكلة الارتباط</a:t>
            </a:r>
            <a:endParaRPr lang="ar-DZ" sz="2800" dirty="0"/>
          </a:p>
          <a:p>
            <a:r>
              <a:rPr lang="ar-DZ" sz="2800" dirty="0"/>
              <a:t>الذاتي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4753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742575"/>
            <a:ext cx="10534919" cy="57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6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338328"/>
            <a:ext cx="9942490" cy="3512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99" y="3850503"/>
            <a:ext cx="9826580" cy="19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1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537483"/>
            <a:ext cx="10650827" cy="20481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1" y="2585644"/>
            <a:ext cx="10792494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639451"/>
            <a:ext cx="11436440" cy="18957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" y="2865902"/>
            <a:ext cx="10934164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" y="452991"/>
            <a:ext cx="10689465" cy="4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259719"/>
            <a:ext cx="11262936" cy="62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51014"/>
            <a:ext cx="11075830" cy="31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93" y="512915"/>
            <a:ext cx="5447763" cy="3715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80595" y="1507169"/>
            <a:ext cx="39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انشاء متغيرات </a:t>
            </a:r>
            <a:r>
              <a:rPr lang="fr-FR" dirty="0" err="1" smtClean="0"/>
              <a:t>dy</a:t>
            </a:r>
            <a:r>
              <a:rPr lang="fr-FR" dirty="0" smtClean="0"/>
              <a:t>    dx1    dx2     dx 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206" y="2246172"/>
            <a:ext cx="3380835" cy="8478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461" y="2246172"/>
            <a:ext cx="3834069" cy="105742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3106" y="2590217"/>
            <a:ext cx="202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dy</a:t>
            </a:r>
            <a:r>
              <a:rPr lang="fr-FR" dirty="0" smtClean="0"/>
              <a:t> =D(y)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741528" y="4271079"/>
            <a:ext cx="79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dirty="0" smtClean="0"/>
              <a:t>بنفس الطريقة نكمل باقي المتغيرات ومن ثم نعيد عملية التقدير بنفس الطريقة </a:t>
            </a:r>
            <a:r>
              <a:rPr lang="ar-DZ" dirty="0" err="1" smtClean="0"/>
              <a:t>للنحصل</a:t>
            </a:r>
            <a:r>
              <a:rPr lang="ar-DZ" dirty="0" smtClean="0"/>
              <a:t> على النموذج الجديد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090" y="914465"/>
            <a:ext cx="269595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6" y="631065"/>
            <a:ext cx="9388698" cy="4533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88" y="5553967"/>
            <a:ext cx="8987640" cy="5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605307"/>
            <a:ext cx="10612192" cy="50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4" y="309094"/>
            <a:ext cx="8929150" cy="41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" y="1163094"/>
            <a:ext cx="10444765" cy="43104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114" y="395594"/>
            <a:ext cx="4533289" cy="4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592428"/>
            <a:ext cx="9697791" cy="49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617380"/>
            <a:ext cx="10507081" cy="29758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4"/>
          <a:stretch/>
        </p:blipFill>
        <p:spPr>
          <a:xfrm>
            <a:off x="1918952" y="3434904"/>
            <a:ext cx="8628846" cy="13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69" y="-38637"/>
            <a:ext cx="10779617" cy="24083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63" y="2306928"/>
            <a:ext cx="10334281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969613"/>
            <a:ext cx="10122793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466311"/>
            <a:ext cx="990385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67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41</Words>
  <Application>Microsoft Office PowerPoint</Application>
  <PresentationFormat>Grand écran</PresentationFormat>
  <Paragraphs>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17</cp:revision>
  <dcterms:created xsi:type="dcterms:W3CDTF">2024-11-08T18:43:46Z</dcterms:created>
  <dcterms:modified xsi:type="dcterms:W3CDTF">2024-11-10T14:04:34Z</dcterms:modified>
</cp:coreProperties>
</file>