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>
        <p:scale>
          <a:sx n="81" d="100"/>
          <a:sy n="81" d="100"/>
        </p:scale>
        <p:origin x="-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40B2-FC0D-44AF-B974-8D273C40E0C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C248604-5F91-4E55-AF16-506AFAD88B36}">
      <dgm:prSet phldrT="[Texte]"/>
      <dgm:spPr>
        <a:solidFill>
          <a:schemeClr val="accent4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المبحث الأول : الإطار المفاهيمي لإدارة النفايات </a:t>
          </a:r>
          <a:endParaRPr lang="fr-CA" b="1" dirty="0">
            <a:solidFill>
              <a:schemeClr val="tx2"/>
            </a:solidFill>
          </a:endParaRPr>
        </a:p>
      </dgm:t>
    </dgm:pt>
    <dgm:pt modelId="{14275A73-8AFB-4D24-8C72-2DADDF838455}" type="parTrans" cxnId="{200C4220-794C-4CE4-95CB-031083BDF6C4}">
      <dgm:prSet/>
      <dgm:spPr/>
      <dgm:t>
        <a:bodyPr/>
        <a:lstStyle/>
        <a:p>
          <a:endParaRPr lang="fr-CA"/>
        </a:p>
      </dgm:t>
    </dgm:pt>
    <dgm:pt modelId="{4E780B25-A3B0-4DD3-B5F5-66F6AE722C86}" type="sibTrans" cxnId="{200C4220-794C-4CE4-95CB-031083BDF6C4}">
      <dgm:prSet/>
      <dgm:spPr/>
      <dgm:t>
        <a:bodyPr/>
        <a:lstStyle/>
        <a:p>
          <a:endParaRPr lang="fr-CA"/>
        </a:p>
      </dgm:t>
    </dgm:pt>
    <dgm:pt modelId="{130DAF64-DA9D-4028-937F-BCD4FFF90A64}">
      <dgm:prSet phldrT="[Texte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/>
            <a:t>المطلب الأول: </a:t>
          </a:r>
          <a:r>
            <a:rPr lang="ar-DZ" b="1" dirty="0" smtClean="0"/>
            <a:t>تعريف إدارة النفايات </a:t>
          </a:r>
          <a:endParaRPr lang="fr-CA" b="1" dirty="0"/>
        </a:p>
      </dgm:t>
    </dgm:pt>
    <dgm:pt modelId="{DD3BB0E7-021C-4F64-BB18-87DA7B1B68C2}" type="parTrans" cxnId="{C965B367-33B6-4B9C-AEF3-344CD0060199}">
      <dgm:prSet/>
      <dgm:spPr/>
      <dgm:t>
        <a:bodyPr/>
        <a:lstStyle/>
        <a:p>
          <a:endParaRPr lang="fr-CA"/>
        </a:p>
      </dgm:t>
    </dgm:pt>
    <dgm:pt modelId="{174F36CC-F519-4A3E-A04C-DE0606A8C5CF}" type="sibTrans" cxnId="{C965B367-33B6-4B9C-AEF3-344CD0060199}">
      <dgm:prSet/>
      <dgm:spPr/>
      <dgm:t>
        <a:bodyPr/>
        <a:lstStyle/>
        <a:p>
          <a:endParaRPr lang="fr-CA"/>
        </a:p>
      </dgm:t>
    </dgm:pt>
    <dgm:pt modelId="{AF88BAFB-B7F6-4CB5-900B-D23F85F20E83}">
      <dgm:prSet phldrT="[Texte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/>
            <a:t>المطلب الثاني </a:t>
          </a:r>
          <a:r>
            <a:rPr lang="ar-DZ" b="1" dirty="0" smtClean="0"/>
            <a:t>:</a:t>
          </a:r>
        </a:p>
        <a:p>
          <a:r>
            <a:rPr lang="ar-DZ" b="1" dirty="0" smtClean="0"/>
            <a:t>طرق إدارة النفايات </a:t>
          </a:r>
          <a:endParaRPr lang="fr-CA" b="1" dirty="0"/>
        </a:p>
      </dgm:t>
    </dgm:pt>
    <dgm:pt modelId="{F19CE3DA-05D3-442A-9DDB-0027B12986C3}" type="parTrans" cxnId="{07D19739-8C9D-40CB-930E-6CBE80C11634}">
      <dgm:prSet/>
      <dgm:spPr/>
      <dgm:t>
        <a:bodyPr/>
        <a:lstStyle/>
        <a:p>
          <a:endParaRPr lang="fr-CA"/>
        </a:p>
      </dgm:t>
    </dgm:pt>
    <dgm:pt modelId="{76B3BA77-8449-445E-A8F0-8D59D9D143A3}" type="sibTrans" cxnId="{07D19739-8C9D-40CB-930E-6CBE80C11634}">
      <dgm:prSet/>
      <dgm:spPr/>
      <dgm:t>
        <a:bodyPr/>
        <a:lstStyle/>
        <a:p>
          <a:endParaRPr lang="fr-CA"/>
        </a:p>
      </dgm:t>
    </dgm:pt>
    <dgm:pt modelId="{1A27B5B8-942B-4B45-B3DA-EFD4CF08CCF5}">
      <dgm:prSet phldrT="[Texte]"/>
      <dgm:spPr>
        <a:solidFill>
          <a:schemeClr val="accent4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ar-DZ" dirty="0" smtClean="0"/>
            <a:t> </a:t>
          </a:r>
          <a:r>
            <a:rPr lang="ar-DZ" b="1" dirty="0" smtClean="0">
              <a:solidFill>
                <a:schemeClr val="tx2"/>
              </a:solidFill>
            </a:rPr>
            <a:t>المبحث الثاني : تأثير إدارة النفايات على البيئة و المجتمع </a:t>
          </a:r>
          <a:endParaRPr lang="fr-CA" b="1" dirty="0">
            <a:solidFill>
              <a:schemeClr val="tx2"/>
            </a:solidFill>
          </a:endParaRPr>
        </a:p>
      </dgm:t>
    </dgm:pt>
    <dgm:pt modelId="{220C9ABC-1C80-4559-B6AF-2EFB20D11479}" type="parTrans" cxnId="{F7B4D019-1BD1-4280-9A75-05DDAE085F8C}">
      <dgm:prSet/>
      <dgm:spPr/>
      <dgm:t>
        <a:bodyPr/>
        <a:lstStyle/>
        <a:p>
          <a:endParaRPr lang="fr-CA"/>
        </a:p>
      </dgm:t>
    </dgm:pt>
    <dgm:pt modelId="{51DEF13D-9D1D-49EE-A679-48ACAF45507B}" type="sibTrans" cxnId="{F7B4D019-1BD1-4280-9A75-05DDAE085F8C}">
      <dgm:prSet/>
      <dgm:spPr/>
      <dgm:t>
        <a:bodyPr/>
        <a:lstStyle/>
        <a:p>
          <a:endParaRPr lang="fr-CA"/>
        </a:p>
      </dgm:t>
    </dgm:pt>
    <dgm:pt modelId="{974764FE-6631-459C-A393-23F5A88C5196}">
      <dgm:prSet phldrT="[Texte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/>
            <a:t>المطلب الأول : </a:t>
          </a:r>
          <a:r>
            <a:rPr lang="ar-DZ" b="1" dirty="0" smtClean="0"/>
            <a:t>التأثيرات الإيجابية </a:t>
          </a:r>
          <a:endParaRPr lang="fr-CA" b="1" dirty="0"/>
        </a:p>
      </dgm:t>
    </dgm:pt>
    <dgm:pt modelId="{47E7A16E-FA6A-479D-A32C-29B0A9538613}" type="parTrans" cxnId="{F3FA625F-0FD0-4EF0-BA6C-F31FA5256DAC}">
      <dgm:prSet/>
      <dgm:spPr/>
      <dgm:t>
        <a:bodyPr/>
        <a:lstStyle/>
        <a:p>
          <a:endParaRPr lang="fr-CA"/>
        </a:p>
      </dgm:t>
    </dgm:pt>
    <dgm:pt modelId="{02329800-1255-4313-BD40-90BB8EA9E9A2}" type="sibTrans" cxnId="{F3FA625F-0FD0-4EF0-BA6C-F31FA5256DAC}">
      <dgm:prSet/>
      <dgm:spPr/>
      <dgm:t>
        <a:bodyPr/>
        <a:lstStyle/>
        <a:p>
          <a:endParaRPr lang="fr-CA"/>
        </a:p>
      </dgm:t>
    </dgm:pt>
    <dgm:pt modelId="{589F9252-2CD4-44EA-8A7C-0C450DC752B5}">
      <dgm:prSet phldrT="[Texte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/>
            <a:t>المطلب الثاني :</a:t>
          </a:r>
        </a:p>
        <a:p>
          <a:r>
            <a:rPr lang="ar-DZ" b="1" u="none" dirty="0" smtClean="0"/>
            <a:t>التأثيرات السلبية </a:t>
          </a:r>
          <a:endParaRPr lang="fr-CA" b="1" u="sng" dirty="0"/>
        </a:p>
      </dgm:t>
    </dgm:pt>
    <dgm:pt modelId="{55447C64-5A75-4FDD-9E6C-E42D9E542112}" type="parTrans" cxnId="{9658BE57-6003-42EA-9DC2-88766CC07240}">
      <dgm:prSet/>
      <dgm:spPr/>
      <dgm:t>
        <a:bodyPr/>
        <a:lstStyle/>
        <a:p>
          <a:endParaRPr lang="fr-CA"/>
        </a:p>
      </dgm:t>
    </dgm:pt>
    <dgm:pt modelId="{C6703566-1A84-4119-AD9A-9D8E5D1D3190}" type="sibTrans" cxnId="{9658BE57-6003-42EA-9DC2-88766CC07240}">
      <dgm:prSet/>
      <dgm:spPr/>
      <dgm:t>
        <a:bodyPr/>
        <a:lstStyle/>
        <a:p>
          <a:endParaRPr lang="fr-CA"/>
        </a:p>
      </dgm:t>
    </dgm:pt>
    <dgm:pt modelId="{395B1B72-A6C8-4922-8E03-3EA72F59B119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>
              <a:solidFill>
                <a:schemeClr val="tx2"/>
              </a:solidFill>
            </a:rPr>
            <a:t>المطلب الثالث :</a:t>
          </a:r>
        </a:p>
        <a:p>
          <a:r>
            <a:rPr lang="ar-DZ" b="1" u="none" dirty="0" smtClean="0">
              <a:solidFill>
                <a:schemeClr val="tx2"/>
              </a:solidFill>
            </a:rPr>
            <a:t>أهمية إدارة النفايات </a:t>
          </a:r>
          <a:endParaRPr lang="fr-CA" b="1" u="none" dirty="0">
            <a:solidFill>
              <a:schemeClr val="tx2"/>
            </a:solidFill>
          </a:endParaRPr>
        </a:p>
      </dgm:t>
    </dgm:pt>
    <dgm:pt modelId="{CF1893C6-897D-4BF0-A7F7-F393C945B91F}" type="parTrans" cxnId="{5D320B80-B620-4F3D-B970-1E91C9651A37}">
      <dgm:prSet/>
      <dgm:spPr/>
      <dgm:t>
        <a:bodyPr/>
        <a:lstStyle/>
        <a:p>
          <a:endParaRPr lang="fr-CA"/>
        </a:p>
      </dgm:t>
    </dgm:pt>
    <dgm:pt modelId="{8596147A-AD4B-4022-BB48-CAE82A42AD0E}" type="sibTrans" cxnId="{5D320B80-B620-4F3D-B970-1E91C9651A37}">
      <dgm:prSet/>
      <dgm:spPr/>
      <dgm:t>
        <a:bodyPr/>
        <a:lstStyle/>
        <a:p>
          <a:endParaRPr lang="fr-CA"/>
        </a:p>
      </dgm:t>
    </dgm:pt>
    <dgm:pt modelId="{8E0B3E1A-C579-4A05-9144-8E2C5C965E37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ar-DZ" b="1" u="none" dirty="0" smtClean="0"/>
            <a:t>المطلب الثالث </a:t>
          </a:r>
          <a:r>
            <a:rPr lang="ar-DZ" b="1" u="sng" dirty="0" smtClean="0"/>
            <a:t>:</a:t>
          </a:r>
        </a:p>
        <a:p>
          <a:r>
            <a:rPr lang="ar-DZ" b="1" u="none" dirty="0" smtClean="0"/>
            <a:t>التحديات التي تواجه إدارة النفايات </a:t>
          </a:r>
        </a:p>
      </dgm:t>
    </dgm:pt>
    <dgm:pt modelId="{2EF036D4-E8E1-47B9-A338-6F72E84895A6}" type="parTrans" cxnId="{3A7ABD34-ADEA-43D2-B023-FC592E877B04}">
      <dgm:prSet/>
      <dgm:spPr/>
      <dgm:t>
        <a:bodyPr/>
        <a:lstStyle/>
        <a:p>
          <a:endParaRPr lang="fr-CA"/>
        </a:p>
      </dgm:t>
    </dgm:pt>
    <dgm:pt modelId="{53669969-4A9F-4953-96A4-A341F9889604}" type="sibTrans" cxnId="{3A7ABD34-ADEA-43D2-B023-FC592E877B04}">
      <dgm:prSet/>
      <dgm:spPr/>
      <dgm:t>
        <a:bodyPr/>
        <a:lstStyle/>
        <a:p>
          <a:endParaRPr lang="fr-CA"/>
        </a:p>
      </dgm:t>
    </dgm:pt>
    <dgm:pt modelId="{DF26D764-C09A-4481-956A-33AF59911BC4}" type="pres">
      <dgm:prSet presAssocID="{4B6340B2-FC0D-44AF-B974-8D273C40E0C5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939B979-7E67-4278-9F15-7345B7E4FDBF}" type="pres">
      <dgm:prSet presAssocID="{9C248604-5F91-4E55-AF16-506AFAD88B36}" presName="root" presStyleCnt="0"/>
      <dgm:spPr/>
    </dgm:pt>
    <dgm:pt modelId="{6842AB3F-AC83-4641-BE32-67B9DD34C1FE}" type="pres">
      <dgm:prSet presAssocID="{9C248604-5F91-4E55-AF16-506AFAD88B36}" presName="rootComposite" presStyleCnt="0"/>
      <dgm:spPr/>
    </dgm:pt>
    <dgm:pt modelId="{DC4370C3-3394-4B22-A71A-9B70D75FB93B}" type="pres">
      <dgm:prSet presAssocID="{9C248604-5F91-4E55-AF16-506AFAD88B36}" presName="rootText" presStyleLbl="node1" presStyleIdx="0" presStyleCnt="2" custScaleX="172243" custScaleY="101148" custLinFactNeighborX="63920" custLinFactNeighborY="4735"/>
      <dgm:spPr/>
      <dgm:t>
        <a:bodyPr/>
        <a:lstStyle/>
        <a:p>
          <a:endParaRPr lang="fr-CA"/>
        </a:p>
      </dgm:t>
    </dgm:pt>
    <dgm:pt modelId="{8D8B0A0A-2DB6-464E-8299-AEEC5CCC2454}" type="pres">
      <dgm:prSet presAssocID="{9C248604-5F91-4E55-AF16-506AFAD88B36}" presName="rootConnector" presStyleLbl="node1" presStyleIdx="0" presStyleCnt="2"/>
      <dgm:spPr/>
      <dgm:t>
        <a:bodyPr/>
        <a:lstStyle/>
        <a:p>
          <a:endParaRPr lang="fr-FR"/>
        </a:p>
      </dgm:t>
    </dgm:pt>
    <dgm:pt modelId="{A9E4591B-7228-4B16-A078-29C0EA1C57D6}" type="pres">
      <dgm:prSet presAssocID="{9C248604-5F91-4E55-AF16-506AFAD88B36}" presName="childShape" presStyleCnt="0"/>
      <dgm:spPr/>
    </dgm:pt>
    <dgm:pt modelId="{E378222D-1F55-44F2-8898-EA9F7DEA7CEB}" type="pres">
      <dgm:prSet presAssocID="{DD3BB0E7-021C-4F64-BB18-87DA7B1B68C2}" presName="Name13" presStyleLbl="parChTrans1D2" presStyleIdx="0" presStyleCnt="6"/>
      <dgm:spPr/>
      <dgm:t>
        <a:bodyPr/>
        <a:lstStyle/>
        <a:p>
          <a:endParaRPr lang="fr-FR"/>
        </a:p>
      </dgm:t>
    </dgm:pt>
    <dgm:pt modelId="{ECB38B98-E4E3-4458-B992-262D80F9AB75}" type="pres">
      <dgm:prSet presAssocID="{130DAF64-DA9D-4028-937F-BCD4FFF90A64}" presName="childText" presStyleLbl="bgAcc1" presStyleIdx="0" presStyleCnt="6" custScaleX="201899" custLinFactNeighborX="5504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0B00D2F-3A4F-42F9-A150-9CC719FE8AE6}" type="pres">
      <dgm:prSet presAssocID="{F19CE3DA-05D3-442A-9DDB-0027B12986C3}" presName="Name13" presStyleLbl="parChTrans1D2" presStyleIdx="1" presStyleCnt="6"/>
      <dgm:spPr/>
      <dgm:t>
        <a:bodyPr/>
        <a:lstStyle/>
        <a:p>
          <a:endParaRPr lang="fr-FR"/>
        </a:p>
      </dgm:t>
    </dgm:pt>
    <dgm:pt modelId="{96569525-A0C0-4813-A3A0-355320D7FA79}" type="pres">
      <dgm:prSet presAssocID="{AF88BAFB-B7F6-4CB5-900B-D23F85F20E83}" presName="childText" presStyleLbl="bgAcc1" presStyleIdx="1" presStyleCnt="6" custScaleX="209584" custLinFactNeighborX="54448" custLinFactNeighborY="-9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0A6FB0-F33C-438C-803B-B2FE454B3066}" type="pres">
      <dgm:prSet presAssocID="{CF1893C6-897D-4BF0-A7F7-F393C945B91F}" presName="Name13" presStyleLbl="parChTrans1D2" presStyleIdx="2" presStyleCnt="6"/>
      <dgm:spPr/>
      <dgm:t>
        <a:bodyPr/>
        <a:lstStyle/>
        <a:p>
          <a:endParaRPr lang="fr-FR"/>
        </a:p>
      </dgm:t>
    </dgm:pt>
    <dgm:pt modelId="{D7E1E70C-CE4C-457A-B235-3097113A30D4}" type="pres">
      <dgm:prSet presAssocID="{395B1B72-A6C8-4922-8E03-3EA72F59B119}" presName="childText" presStyleLbl="bgAcc1" presStyleIdx="2" presStyleCnt="6" custScaleX="210728" custLinFactNeighborX="53254" custLinFactNeighborY="-378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A564645-B5CC-4083-B871-4277BB46A922}" type="pres">
      <dgm:prSet presAssocID="{1A27B5B8-942B-4B45-B3DA-EFD4CF08CCF5}" presName="root" presStyleCnt="0"/>
      <dgm:spPr/>
    </dgm:pt>
    <dgm:pt modelId="{D6846E51-5F7B-41BD-8CE1-53B3A67349F2}" type="pres">
      <dgm:prSet presAssocID="{1A27B5B8-942B-4B45-B3DA-EFD4CF08CCF5}" presName="rootComposite" presStyleCnt="0"/>
      <dgm:spPr/>
    </dgm:pt>
    <dgm:pt modelId="{CF10CBAF-3D25-4743-B6B3-3303B610A24F}" type="pres">
      <dgm:prSet presAssocID="{1A27B5B8-942B-4B45-B3DA-EFD4CF08CCF5}" presName="rootText" presStyleLbl="node1" presStyleIdx="1" presStyleCnt="2" custScaleX="149622" custScaleY="94778" custLinFactNeighborX="-45928" custLinFactNeighborY="1894"/>
      <dgm:spPr/>
      <dgm:t>
        <a:bodyPr/>
        <a:lstStyle/>
        <a:p>
          <a:endParaRPr lang="fr-CA"/>
        </a:p>
      </dgm:t>
    </dgm:pt>
    <dgm:pt modelId="{6C92A35E-D362-4403-BECA-C141E737E668}" type="pres">
      <dgm:prSet presAssocID="{1A27B5B8-942B-4B45-B3DA-EFD4CF08CCF5}" presName="rootConnector" presStyleLbl="node1" presStyleIdx="1" presStyleCnt="2"/>
      <dgm:spPr/>
      <dgm:t>
        <a:bodyPr/>
        <a:lstStyle/>
        <a:p>
          <a:endParaRPr lang="fr-FR"/>
        </a:p>
      </dgm:t>
    </dgm:pt>
    <dgm:pt modelId="{500F7FEA-9C2C-4D3B-8B42-9145A2875F54}" type="pres">
      <dgm:prSet presAssocID="{1A27B5B8-942B-4B45-B3DA-EFD4CF08CCF5}" presName="childShape" presStyleCnt="0"/>
      <dgm:spPr/>
    </dgm:pt>
    <dgm:pt modelId="{3AC258A2-4D9A-4D7F-989F-862CC9A2AFB2}" type="pres">
      <dgm:prSet presAssocID="{47E7A16E-FA6A-479D-A32C-29B0A9538613}" presName="Name13" presStyleLbl="parChTrans1D2" presStyleIdx="3" presStyleCnt="6"/>
      <dgm:spPr/>
      <dgm:t>
        <a:bodyPr/>
        <a:lstStyle/>
        <a:p>
          <a:endParaRPr lang="fr-FR"/>
        </a:p>
      </dgm:t>
    </dgm:pt>
    <dgm:pt modelId="{23F10A8D-6C54-4EA5-A68B-723B2FD14DC6}" type="pres">
      <dgm:prSet presAssocID="{974764FE-6631-459C-A393-23F5A88C5196}" presName="childText" presStyleLbl="bgAcc1" presStyleIdx="3" presStyleCnt="6" custScaleX="194505" custScaleY="97645" custLinFactNeighborX="-92452" custLinFactNeighborY="24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C0E2033-5B70-4863-B051-AE8FE45B063F}" type="pres">
      <dgm:prSet presAssocID="{55447C64-5A75-4FDD-9E6C-E42D9E542112}" presName="Name13" presStyleLbl="parChTrans1D2" presStyleIdx="4" presStyleCnt="6"/>
      <dgm:spPr/>
      <dgm:t>
        <a:bodyPr/>
        <a:lstStyle/>
        <a:p>
          <a:endParaRPr lang="fr-FR"/>
        </a:p>
      </dgm:t>
    </dgm:pt>
    <dgm:pt modelId="{D2F79CB8-7800-4FDB-9E5B-9374D8EC53E6}" type="pres">
      <dgm:prSet presAssocID="{589F9252-2CD4-44EA-8A7C-0C450DC752B5}" presName="childText" presStyleLbl="bgAcc1" presStyleIdx="4" presStyleCnt="6" custScaleX="200708" custScaleY="106141" custLinFactNeighborX="-97746" custLinFactNeighborY="-840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71E9BC4-5C97-474A-BD3F-2D84A7FF680B}" type="pres">
      <dgm:prSet presAssocID="{2EF036D4-E8E1-47B9-A338-6F72E84895A6}" presName="Name13" presStyleLbl="parChTrans1D2" presStyleIdx="5" presStyleCnt="6"/>
      <dgm:spPr/>
      <dgm:t>
        <a:bodyPr/>
        <a:lstStyle/>
        <a:p>
          <a:endParaRPr lang="fr-FR"/>
        </a:p>
      </dgm:t>
    </dgm:pt>
    <dgm:pt modelId="{63120B68-135D-456C-B40D-B66FFBE33785}" type="pres">
      <dgm:prSet presAssocID="{8E0B3E1A-C579-4A05-9144-8E2C5C965E37}" presName="childText" presStyleLbl="bgAcc1" presStyleIdx="5" presStyleCnt="6" custScaleX="195337" custScaleY="103110" custLinFactNeighborX="-93513" custLinFactNeighborY="-662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965B367-33B6-4B9C-AEF3-344CD0060199}" srcId="{9C248604-5F91-4E55-AF16-506AFAD88B36}" destId="{130DAF64-DA9D-4028-937F-BCD4FFF90A64}" srcOrd="0" destOrd="0" parTransId="{DD3BB0E7-021C-4F64-BB18-87DA7B1B68C2}" sibTransId="{174F36CC-F519-4A3E-A04C-DE0606A8C5CF}"/>
    <dgm:cxn modelId="{AA463D82-BB4B-4B52-B168-85BE3F5257F5}" type="presOf" srcId="{589F9252-2CD4-44EA-8A7C-0C450DC752B5}" destId="{D2F79CB8-7800-4FDB-9E5B-9374D8EC53E6}" srcOrd="0" destOrd="0" presId="urn:microsoft.com/office/officeart/2005/8/layout/hierarchy3"/>
    <dgm:cxn modelId="{A4D32980-D73B-4A92-BEF6-F9B20B2C6625}" type="presOf" srcId="{974764FE-6631-459C-A393-23F5A88C5196}" destId="{23F10A8D-6C54-4EA5-A68B-723B2FD14DC6}" srcOrd="0" destOrd="0" presId="urn:microsoft.com/office/officeart/2005/8/layout/hierarchy3"/>
    <dgm:cxn modelId="{20A2096B-13C2-4E79-9826-A1287927ADD3}" type="presOf" srcId="{2EF036D4-E8E1-47B9-A338-6F72E84895A6}" destId="{D71E9BC4-5C97-474A-BD3F-2D84A7FF680B}" srcOrd="0" destOrd="0" presId="urn:microsoft.com/office/officeart/2005/8/layout/hierarchy3"/>
    <dgm:cxn modelId="{9CA16906-02DC-43F8-9B7A-DC4F4DF248C9}" type="presOf" srcId="{55447C64-5A75-4FDD-9E6C-E42D9E542112}" destId="{8C0E2033-5B70-4863-B051-AE8FE45B063F}" srcOrd="0" destOrd="0" presId="urn:microsoft.com/office/officeart/2005/8/layout/hierarchy3"/>
    <dgm:cxn modelId="{7BEC3041-ACE5-4C91-B352-6A0E9742FBE4}" type="presOf" srcId="{1A27B5B8-942B-4B45-B3DA-EFD4CF08CCF5}" destId="{CF10CBAF-3D25-4743-B6B3-3303B610A24F}" srcOrd="0" destOrd="0" presId="urn:microsoft.com/office/officeart/2005/8/layout/hierarchy3"/>
    <dgm:cxn modelId="{BF006E2C-3149-4CFE-9171-39F83175CD46}" type="presOf" srcId="{F19CE3DA-05D3-442A-9DDB-0027B12986C3}" destId="{C0B00D2F-3A4F-42F9-A150-9CC719FE8AE6}" srcOrd="0" destOrd="0" presId="urn:microsoft.com/office/officeart/2005/8/layout/hierarchy3"/>
    <dgm:cxn modelId="{ACD8DF1F-9127-4F11-A6B6-0A7686EB6BA8}" type="presOf" srcId="{9C248604-5F91-4E55-AF16-506AFAD88B36}" destId="{8D8B0A0A-2DB6-464E-8299-AEEC5CCC2454}" srcOrd="1" destOrd="0" presId="urn:microsoft.com/office/officeart/2005/8/layout/hierarchy3"/>
    <dgm:cxn modelId="{07D19739-8C9D-40CB-930E-6CBE80C11634}" srcId="{9C248604-5F91-4E55-AF16-506AFAD88B36}" destId="{AF88BAFB-B7F6-4CB5-900B-D23F85F20E83}" srcOrd="1" destOrd="0" parTransId="{F19CE3DA-05D3-442A-9DDB-0027B12986C3}" sibTransId="{76B3BA77-8449-445E-A8F0-8D59D9D143A3}"/>
    <dgm:cxn modelId="{9658BE57-6003-42EA-9DC2-88766CC07240}" srcId="{1A27B5B8-942B-4B45-B3DA-EFD4CF08CCF5}" destId="{589F9252-2CD4-44EA-8A7C-0C450DC752B5}" srcOrd="1" destOrd="0" parTransId="{55447C64-5A75-4FDD-9E6C-E42D9E542112}" sibTransId="{C6703566-1A84-4119-AD9A-9D8E5D1D3190}"/>
    <dgm:cxn modelId="{6BAB4F07-4D11-480C-A049-CDAC31A5D430}" type="presOf" srcId="{47E7A16E-FA6A-479D-A32C-29B0A9538613}" destId="{3AC258A2-4D9A-4D7F-989F-862CC9A2AFB2}" srcOrd="0" destOrd="0" presId="urn:microsoft.com/office/officeart/2005/8/layout/hierarchy3"/>
    <dgm:cxn modelId="{0D04B831-4C2C-40D2-91A5-4D751C590F7E}" type="presOf" srcId="{4B6340B2-FC0D-44AF-B974-8D273C40E0C5}" destId="{DF26D764-C09A-4481-956A-33AF59911BC4}" srcOrd="0" destOrd="0" presId="urn:microsoft.com/office/officeart/2005/8/layout/hierarchy3"/>
    <dgm:cxn modelId="{BE93CD22-8428-480E-981D-F63AA720E9C1}" type="presOf" srcId="{9C248604-5F91-4E55-AF16-506AFAD88B36}" destId="{DC4370C3-3394-4B22-A71A-9B70D75FB93B}" srcOrd="0" destOrd="0" presId="urn:microsoft.com/office/officeart/2005/8/layout/hierarchy3"/>
    <dgm:cxn modelId="{2025EF36-C220-4F25-A385-A60C77955D7F}" type="presOf" srcId="{CF1893C6-897D-4BF0-A7F7-F393C945B91F}" destId="{160A6FB0-F33C-438C-803B-B2FE454B3066}" srcOrd="0" destOrd="0" presId="urn:microsoft.com/office/officeart/2005/8/layout/hierarchy3"/>
    <dgm:cxn modelId="{D1DE3AF0-1B10-4078-9B52-31B06EC32EB8}" type="presOf" srcId="{1A27B5B8-942B-4B45-B3DA-EFD4CF08CCF5}" destId="{6C92A35E-D362-4403-BECA-C141E737E668}" srcOrd="1" destOrd="0" presId="urn:microsoft.com/office/officeart/2005/8/layout/hierarchy3"/>
    <dgm:cxn modelId="{F3FA625F-0FD0-4EF0-BA6C-F31FA5256DAC}" srcId="{1A27B5B8-942B-4B45-B3DA-EFD4CF08CCF5}" destId="{974764FE-6631-459C-A393-23F5A88C5196}" srcOrd="0" destOrd="0" parTransId="{47E7A16E-FA6A-479D-A32C-29B0A9538613}" sibTransId="{02329800-1255-4313-BD40-90BB8EA9E9A2}"/>
    <dgm:cxn modelId="{F7B4D019-1BD1-4280-9A75-05DDAE085F8C}" srcId="{4B6340B2-FC0D-44AF-B974-8D273C40E0C5}" destId="{1A27B5B8-942B-4B45-B3DA-EFD4CF08CCF5}" srcOrd="1" destOrd="0" parTransId="{220C9ABC-1C80-4559-B6AF-2EFB20D11479}" sibTransId="{51DEF13D-9D1D-49EE-A679-48ACAF45507B}"/>
    <dgm:cxn modelId="{4EC2CE4C-A4FE-44E8-AF8B-A4DC42256645}" type="presOf" srcId="{AF88BAFB-B7F6-4CB5-900B-D23F85F20E83}" destId="{96569525-A0C0-4813-A3A0-355320D7FA79}" srcOrd="0" destOrd="0" presId="urn:microsoft.com/office/officeart/2005/8/layout/hierarchy3"/>
    <dgm:cxn modelId="{82BA43F9-9E1F-450D-A1BC-7BA89B1014CC}" type="presOf" srcId="{8E0B3E1A-C579-4A05-9144-8E2C5C965E37}" destId="{63120B68-135D-456C-B40D-B66FFBE33785}" srcOrd="0" destOrd="0" presId="urn:microsoft.com/office/officeart/2005/8/layout/hierarchy3"/>
    <dgm:cxn modelId="{5D320B80-B620-4F3D-B970-1E91C9651A37}" srcId="{9C248604-5F91-4E55-AF16-506AFAD88B36}" destId="{395B1B72-A6C8-4922-8E03-3EA72F59B119}" srcOrd="2" destOrd="0" parTransId="{CF1893C6-897D-4BF0-A7F7-F393C945B91F}" sibTransId="{8596147A-AD4B-4022-BB48-CAE82A42AD0E}"/>
    <dgm:cxn modelId="{200C4220-794C-4CE4-95CB-031083BDF6C4}" srcId="{4B6340B2-FC0D-44AF-B974-8D273C40E0C5}" destId="{9C248604-5F91-4E55-AF16-506AFAD88B36}" srcOrd="0" destOrd="0" parTransId="{14275A73-8AFB-4D24-8C72-2DADDF838455}" sibTransId="{4E780B25-A3B0-4DD3-B5F5-66F6AE722C86}"/>
    <dgm:cxn modelId="{F1BFAEAF-B84C-413C-A684-721C35307E29}" type="presOf" srcId="{DD3BB0E7-021C-4F64-BB18-87DA7B1B68C2}" destId="{E378222D-1F55-44F2-8898-EA9F7DEA7CEB}" srcOrd="0" destOrd="0" presId="urn:microsoft.com/office/officeart/2005/8/layout/hierarchy3"/>
    <dgm:cxn modelId="{6A2D7C8B-2A68-4CBD-B626-A938CD9D8C8B}" type="presOf" srcId="{130DAF64-DA9D-4028-937F-BCD4FFF90A64}" destId="{ECB38B98-E4E3-4458-B992-262D80F9AB75}" srcOrd="0" destOrd="0" presId="urn:microsoft.com/office/officeart/2005/8/layout/hierarchy3"/>
    <dgm:cxn modelId="{59F4CB8B-CE35-460A-971A-2013293FCFEA}" type="presOf" srcId="{395B1B72-A6C8-4922-8E03-3EA72F59B119}" destId="{D7E1E70C-CE4C-457A-B235-3097113A30D4}" srcOrd="0" destOrd="0" presId="urn:microsoft.com/office/officeart/2005/8/layout/hierarchy3"/>
    <dgm:cxn modelId="{3A7ABD34-ADEA-43D2-B023-FC592E877B04}" srcId="{1A27B5B8-942B-4B45-B3DA-EFD4CF08CCF5}" destId="{8E0B3E1A-C579-4A05-9144-8E2C5C965E37}" srcOrd="2" destOrd="0" parTransId="{2EF036D4-E8E1-47B9-A338-6F72E84895A6}" sibTransId="{53669969-4A9F-4953-96A4-A341F9889604}"/>
    <dgm:cxn modelId="{47404FF9-72C1-40F9-B7EF-1971A1A75E28}" type="presParOf" srcId="{DF26D764-C09A-4481-956A-33AF59911BC4}" destId="{E939B979-7E67-4278-9F15-7345B7E4FDBF}" srcOrd="0" destOrd="0" presId="urn:microsoft.com/office/officeart/2005/8/layout/hierarchy3"/>
    <dgm:cxn modelId="{8E4B17E9-2350-493F-8023-1F474C11EEEC}" type="presParOf" srcId="{E939B979-7E67-4278-9F15-7345B7E4FDBF}" destId="{6842AB3F-AC83-4641-BE32-67B9DD34C1FE}" srcOrd="0" destOrd="0" presId="urn:microsoft.com/office/officeart/2005/8/layout/hierarchy3"/>
    <dgm:cxn modelId="{DEEEAB8C-93B5-4E32-AB26-933F654BAA0F}" type="presParOf" srcId="{6842AB3F-AC83-4641-BE32-67B9DD34C1FE}" destId="{DC4370C3-3394-4B22-A71A-9B70D75FB93B}" srcOrd="0" destOrd="0" presId="urn:microsoft.com/office/officeart/2005/8/layout/hierarchy3"/>
    <dgm:cxn modelId="{6FAE0185-04E8-4BF1-BC64-6321ED0D1B66}" type="presParOf" srcId="{6842AB3F-AC83-4641-BE32-67B9DD34C1FE}" destId="{8D8B0A0A-2DB6-464E-8299-AEEC5CCC2454}" srcOrd="1" destOrd="0" presId="urn:microsoft.com/office/officeart/2005/8/layout/hierarchy3"/>
    <dgm:cxn modelId="{FD604698-6002-4A15-BC0B-4B67C53186F3}" type="presParOf" srcId="{E939B979-7E67-4278-9F15-7345B7E4FDBF}" destId="{A9E4591B-7228-4B16-A078-29C0EA1C57D6}" srcOrd="1" destOrd="0" presId="urn:microsoft.com/office/officeart/2005/8/layout/hierarchy3"/>
    <dgm:cxn modelId="{7C229218-D631-4CC9-9C8F-F7F5EC257389}" type="presParOf" srcId="{A9E4591B-7228-4B16-A078-29C0EA1C57D6}" destId="{E378222D-1F55-44F2-8898-EA9F7DEA7CEB}" srcOrd="0" destOrd="0" presId="urn:microsoft.com/office/officeart/2005/8/layout/hierarchy3"/>
    <dgm:cxn modelId="{297CD89E-7D58-43D7-BAF6-26F40692667B}" type="presParOf" srcId="{A9E4591B-7228-4B16-A078-29C0EA1C57D6}" destId="{ECB38B98-E4E3-4458-B992-262D80F9AB75}" srcOrd="1" destOrd="0" presId="urn:microsoft.com/office/officeart/2005/8/layout/hierarchy3"/>
    <dgm:cxn modelId="{D6842177-BAA8-40C2-AEC6-5E7156F260EF}" type="presParOf" srcId="{A9E4591B-7228-4B16-A078-29C0EA1C57D6}" destId="{C0B00D2F-3A4F-42F9-A150-9CC719FE8AE6}" srcOrd="2" destOrd="0" presId="urn:microsoft.com/office/officeart/2005/8/layout/hierarchy3"/>
    <dgm:cxn modelId="{F824B080-0EF0-48ED-AE67-D0D22BC86AD7}" type="presParOf" srcId="{A9E4591B-7228-4B16-A078-29C0EA1C57D6}" destId="{96569525-A0C0-4813-A3A0-355320D7FA79}" srcOrd="3" destOrd="0" presId="urn:microsoft.com/office/officeart/2005/8/layout/hierarchy3"/>
    <dgm:cxn modelId="{9020EAF7-AA00-46F5-8425-AEEEA4DD8C86}" type="presParOf" srcId="{A9E4591B-7228-4B16-A078-29C0EA1C57D6}" destId="{160A6FB0-F33C-438C-803B-B2FE454B3066}" srcOrd="4" destOrd="0" presId="urn:microsoft.com/office/officeart/2005/8/layout/hierarchy3"/>
    <dgm:cxn modelId="{C3664522-DFB6-4DD8-B8FB-BC72CC67541F}" type="presParOf" srcId="{A9E4591B-7228-4B16-A078-29C0EA1C57D6}" destId="{D7E1E70C-CE4C-457A-B235-3097113A30D4}" srcOrd="5" destOrd="0" presId="urn:microsoft.com/office/officeart/2005/8/layout/hierarchy3"/>
    <dgm:cxn modelId="{C3A9FDE0-F596-41C4-A2C6-1F249E68A1FC}" type="presParOf" srcId="{DF26D764-C09A-4481-956A-33AF59911BC4}" destId="{2A564645-B5CC-4083-B871-4277BB46A922}" srcOrd="1" destOrd="0" presId="urn:microsoft.com/office/officeart/2005/8/layout/hierarchy3"/>
    <dgm:cxn modelId="{14D8101A-C9DF-4062-9E6E-6FA3E1DFBFD4}" type="presParOf" srcId="{2A564645-B5CC-4083-B871-4277BB46A922}" destId="{D6846E51-5F7B-41BD-8CE1-53B3A67349F2}" srcOrd="0" destOrd="0" presId="urn:microsoft.com/office/officeart/2005/8/layout/hierarchy3"/>
    <dgm:cxn modelId="{2547A224-7CEE-4F5D-BCC9-963CA52897B8}" type="presParOf" srcId="{D6846E51-5F7B-41BD-8CE1-53B3A67349F2}" destId="{CF10CBAF-3D25-4743-B6B3-3303B610A24F}" srcOrd="0" destOrd="0" presId="urn:microsoft.com/office/officeart/2005/8/layout/hierarchy3"/>
    <dgm:cxn modelId="{463FA101-2E14-4C62-A05B-F60F4DA216EC}" type="presParOf" srcId="{D6846E51-5F7B-41BD-8CE1-53B3A67349F2}" destId="{6C92A35E-D362-4403-BECA-C141E737E668}" srcOrd="1" destOrd="0" presId="urn:microsoft.com/office/officeart/2005/8/layout/hierarchy3"/>
    <dgm:cxn modelId="{5D61EE5B-4BE6-41EA-B4FB-4D01BE014523}" type="presParOf" srcId="{2A564645-B5CC-4083-B871-4277BB46A922}" destId="{500F7FEA-9C2C-4D3B-8B42-9145A2875F54}" srcOrd="1" destOrd="0" presId="urn:microsoft.com/office/officeart/2005/8/layout/hierarchy3"/>
    <dgm:cxn modelId="{A20F446A-354C-46A6-A5F7-64A76EE32097}" type="presParOf" srcId="{500F7FEA-9C2C-4D3B-8B42-9145A2875F54}" destId="{3AC258A2-4D9A-4D7F-989F-862CC9A2AFB2}" srcOrd="0" destOrd="0" presId="urn:microsoft.com/office/officeart/2005/8/layout/hierarchy3"/>
    <dgm:cxn modelId="{D9BC0FA9-4420-4A88-BE15-1C100BE2FE4B}" type="presParOf" srcId="{500F7FEA-9C2C-4D3B-8B42-9145A2875F54}" destId="{23F10A8D-6C54-4EA5-A68B-723B2FD14DC6}" srcOrd="1" destOrd="0" presId="urn:microsoft.com/office/officeart/2005/8/layout/hierarchy3"/>
    <dgm:cxn modelId="{3B85702E-75F8-461F-BD8C-A42F500251D6}" type="presParOf" srcId="{500F7FEA-9C2C-4D3B-8B42-9145A2875F54}" destId="{8C0E2033-5B70-4863-B051-AE8FE45B063F}" srcOrd="2" destOrd="0" presId="urn:microsoft.com/office/officeart/2005/8/layout/hierarchy3"/>
    <dgm:cxn modelId="{00F452AB-E8D1-4BDB-9EDC-AE0E6F8EFE69}" type="presParOf" srcId="{500F7FEA-9C2C-4D3B-8B42-9145A2875F54}" destId="{D2F79CB8-7800-4FDB-9E5B-9374D8EC53E6}" srcOrd="3" destOrd="0" presId="urn:microsoft.com/office/officeart/2005/8/layout/hierarchy3"/>
    <dgm:cxn modelId="{88386F65-FF23-4145-88DD-B7F163E14DCA}" type="presParOf" srcId="{500F7FEA-9C2C-4D3B-8B42-9145A2875F54}" destId="{D71E9BC4-5C97-474A-BD3F-2D84A7FF680B}" srcOrd="4" destOrd="0" presId="urn:microsoft.com/office/officeart/2005/8/layout/hierarchy3"/>
    <dgm:cxn modelId="{39ACCB0E-C8DA-4D54-B8C1-928AE856558A}" type="presParOf" srcId="{500F7FEA-9C2C-4D3B-8B42-9145A2875F54}" destId="{63120B68-135D-456C-B40D-B66FFBE3378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3A57F-79CC-4CCF-BF6C-D973F1634C7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DEBDB79-0D53-4036-9D56-841C7F78000D}">
      <dgm:prSet phldrT="[Texte]"/>
      <dgm:spPr>
        <a:solidFill>
          <a:schemeClr val="accent4"/>
        </a:solidFill>
        <a:ln>
          <a:solidFill>
            <a:srgbClr val="00206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دفن النفايات </a:t>
          </a:r>
          <a:endParaRPr lang="fr-CA" b="1" dirty="0">
            <a:solidFill>
              <a:schemeClr val="tx2"/>
            </a:solidFill>
          </a:endParaRPr>
        </a:p>
      </dgm:t>
    </dgm:pt>
    <dgm:pt modelId="{BE7486DA-3F7B-404E-A2F1-C5B4C5F9ADCA}" type="parTrans" cxnId="{B39E8590-B9B6-4EDA-86B4-DC71453AF11F}">
      <dgm:prSet/>
      <dgm:spPr/>
      <dgm:t>
        <a:bodyPr/>
        <a:lstStyle/>
        <a:p>
          <a:endParaRPr lang="fr-CA"/>
        </a:p>
      </dgm:t>
    </dgm:pt>
    <dgm:pt modelId="{D8B22048-F9EA-4020-B939-6EED6C975479}" type="sibTrans" cxnId="{B39E8590-B9B6-4EDA-86B4-DC71453AF11F}">
      <dgm:prSet/>
      <dgm:spPr/>
      <dgm:t>
        <a:bodyPr/>
        <a:lstStyle/>
        <a:p>
          <a:endParaRPr lang="fr-CA"/>
        </a:p>
      </dgm:t>
    </dgm:pt>
    <dgm:pt modelId="{536C6A6D-40C7-4877-9F79-B26AEBC9777E}">
      <dgm:prSet phldrT="[Texte]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حرق النفايات </a:t>
          </a:r>
          <a:endParaRPr lang="fr-CA" b="1" dirty="0">
            <a:solidFill>
              <a:schemeClr val="tx2"/>
            </a:solidFill>
          </a:endParaRPr>
        </a:p>
      </dgm:t>
    </dgm:pt>
    <dgm:pt modelId="{4563BC06-B967-4A75-ACB1-36DB87BB555A}" type="parTrans" cxnId="{AF2967BF-BF93-44DD-9FE8-162BE151FAC2}">
      <dgm:prSet/>
      <dgm:spPr/>
      <dgm:t>
        <a:bodyPr/>
        <a:lstStyle/>
        <a:p>
          <a:endParaRPr lang="fr-CA"/>
        </a:p>
      </dgm:t>
    </dgm:pt>
    <dgm:pt modelId="{8F50202F-A6D3-4F7B-8AE3-6BE9ACDD6D7B}" type="sibTrans" cxnId="{AF2967BF-BF93-44DD-9FE8-162BE151FAC2}">
      <dgm:prSet/>
      <dgm:spPr/>
      <dgm:t>
        <a:bodyPr/>
        <a:lstStyle/>
        <a:p>
          <a:endParaRPr lang="fr-CA"/>
        </a:p>
      </dgm:t>
    </dgm:pt>
    <dgm:pt modelId="{A4897802-7D97-427C-8C66-75D2765DFFDB}">
      <dgm:prSet phldrT="[Texte]"/>
      <dgm:spPr>
        <a:solidFill>
          <a:schemeClr val="accent4"/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إعادة تدوير النفايات </a:t>
          </a:r>
          <a:endParaRPr lang="fr-CA" b="1" dirty="0">
            <a:solidFill>
              <a:schemeClr val="tx2"/>
            </a:solidFill>
          </a:endParaRPr>
        </a:p>
      </dgm:t>
    </dgm:pt>
    <dgm:pt modelId="{88176B2A-F33E-4AAF-8BA4-E6D91441A293}" type="parTrans" cxnId="{4A654C6E-35C8-451B-9BD8-57DFB41C8237}">
      <dgm:prSet/>
      <dgm:spPr/>
      <dgm:t>
        <a:bodyPr/>
        <a:lstStyle/>
        <a:p>
          <a:endParaRPr lang="fr-CA"/>
        </a:p>
      </dgm:t>
    </dgm:pt>
    <dgm:pt modelId="{DB09AE86-E953-486A-8C72-50E35CD37539}" type="sibTrans" cxnId="{4A654C6E-35C8-451B-9BD8-57DFB41C8237}">
      <dgm:prSet/>
      <dgm:spPr/>
      <dgm:t>
        <a:bodyPr/>
        <a:lstStyle/>
        <a:p>
          <a:endParaRPr lang="fr-CA"/>
        </a:p>
      </dgm:t>
    </dgm:pt>
    <dgm:pt modelId="{F094D925-FAC2-4280-A9FC-27AA1457FC63}">
      <dgm:prSet phldrT="[Texte]"/>
      <dgm:spPr>
        <a:solidFill>
          <a:schemeClr val="accent4"/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إعادة التدوير البيولوجية </a:t>
          </a:r>
          <a:endParaRPr lang="fr-CA" b="1" dirty="0">
            <a:solidFill>
              <a:schemeClr val="tx2"/>
            </a:solidFill>
          </a:endParaRPr>
        </a:p>
      </dgm:t>
    </dgm:pt>
    <dgm:pt modelId="{6D9BD45A-FE25-4950-923A-A5E83DFD9677}" type="parTrans" cxnId="{6A69A1F5-B5A4-4D24-A808-01EBD662C6E3}">
      <dgm:prSet/>
      <dgm:spPr/>
      <dgm:t>
        <a:bodyPr/>
        <a:lstStyle/>
        <a:p>
          <a:endParaRPr lang="fr-CA"/>
        </a:p>
      </dgm:t>
    </dgm:pt>
    <dgm:pt modelId="{0BFC149E-5775-43DE-B20E-A0E531A8EA74}" type="sibTrans" cxnId="{6A69A1F5-B5A4-4D24-A808-01EBD662C6E3}">
      <dgm:prSet/>
      <dgm:spPr/>
      <dgm:t>
        <a:bodyPr/>
        <a:lstStyle/>
        <a:p>
          <a:endParaRPr lang="fr-CA"/>
        </a:p>
      </dgm:t>
    </dgm:pt>
    <dgm:pt modelId="{ECB4B1D2-532F-42E7-881A-BCB59AC01DF8}">
      <dgm:prSet phldrT="[Texte]"/>
      <dgm:spPr>
        <a:solidFill>
          <a:schemeClr val="accent4"/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استرداد الطاقة </a:t>
          </a:r>
          <a:endParaRPr lang="fr-CA" b="1" dirty="0">
            <a:solidFill>
              <a:schemeClr val="tx2"/>
            </a:solidFill>
          </a:endParaRPr>
        </a:p>
      </dgm:t>
    </dgm:pt>
    <dgm:pt modelId="{62045A0E-2565-4EBF-A8F4-332B49519DF3}" type="parTrans" cxnId="{85FC8323-64B0-45F2-9DAB-74E04D2C3C07}">
      <dgm:prSet/>
      <dgm:spPr/>
      <dgm:t>
        <a:bodyPr/>
        <a:lstStyle/>
        <a:p>
          <a:endParaRPr lang="fr-CA"/>
        </a:p>
      </dgm:t>
    </dgm:pt>
    <dgm:pt modelId="{4BFD3B32-603F-4833-B40B-0A5AE42A65AA}" type="sibTrans" cxnId="{85FC8323-64B0-45F2-9DAB-74E04D2C3C07}">
      <dgm:prSet/>
      <dgm:spPr/>
      <dgm:t>
        <a:bodyPr/>
        <a:lstStyle/>
        <a:p>
          <a:endParaRPr lang="fr-CA"/>
        </a:p>
      </dgm:t>
    </dgm:pt>
    <dgm:pt modelId="{3EC58B71-212A-4FD4-9E1F-7799F4277ECA}" type="pres">
      <dgm:prSet presAssocID="{E9E3A57F-79CC-4CCF-BF6C-D973F1634C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650B6C53-C04D-4B2A-97DE-3D109FF4312F}" type="pres">
      <dgm:prSet presAssocID="{ADEBDB79-0D53-4036-9D56-841C7F7800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ABBA6ED-CFC5-451A-A240-C77C9750B6B7}" type="pres">
      <dgm:prSet presAssocID="{ADEBDB79-0D53-4036-9D56-841C7F78000D}" presName="spNode" presStyleCnt="0"/>
      <dgm:spPr/>
    </dgm:pt>
    <dgm:pt modelId="{4089D989-BB90-42A0-B9A6-316D5DC2E59F}" type="pres">
      <dgm:prSet presAssocID="{D8B22048-F9EA-4020-B939-6EED6C975479}" presName="sibTrans" presStyleLbl="sibTrans1D1" presStyleIdx="0" presStyleCnt="5"/>
      <dgm:spPr/>
      <dgm:t>
        <a:bodyPr/>
        <a:lstStyle/>
        <a:p>
          <a:endParaRPr lang="fr-CA"/>
        </a:p>
      </dgm:t>
    </dgm:pt>
    <dgm:pt modelId="{6953C2AB-2353-4C7A-ACB4-2E4017CF5DEA}" type="pres">
      <dgm:prSet presAssocID="{536C6A6D-40C7-4877-9F79-B26AEBC977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5B2E5DD-9F72-4E7F-AE00-7D98A69BDA4B}" type="pres">
      <dgm:prSet presAssocID="{536C6A6D-40C7-4877-9F79-B26AEBC9777E}" presName="spNode" presStyleCnt="0"/>
      <dgm:spPr/>
    </dgm:pt>
    <dgm:pt modelId="{CD7D89B4-AA2A-499F-908B-A0A483C9689B}" type="pres">
      <dgm:prSet presAssocID="{8F50202F-A6D3-4F7B-8AE3-6BE9ACDD6D7B}" presName="sibTrans" presStyleLbl="sibTrans1D1" presStyleIdx="1" presStyleCnt="5"/>
      <dgm:spPr/>
      <dgm:t>
        <a:bodyPr/>
        <a:lstStyle/>
        <a:p>
          <a:endParaRPr lang="fr-CA"/>
        </a:p>
      </dgm:t>
    </dgm:pt>
    <dgm:pt modelId="{1495CE3C-6B90-4097-B7A8-156250BEDF5F}" type="pres">
      <dgm:prSet presAssocID="{A4897802-7D97-427C-8C66-75D2765DFFD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30FBBBB-6DEA-4481-ABEA-155BB3D6648B}" type="pres">
      <dgm:prSet presAssocID="{A4897802-7D97-427C-8C66-75D2765DFFDB}" presName="spNode" presStyleCnt="0"/>
      <dgm:spPr/>
    </dgm:pt>
    <dgm:pt modelId="{4DAF8864-3479-4D3D-840E-5A5C23320DD5}" type="pres">
      <dgm:prSet presAssocID="{DB09AE86-E953-486A-8C72-50E35CD37539}" presName="sibTrans" presStyleLbl="sibTrans1D1" presStyleIdx="2" presStyleCnt="5"/>
      <dgm:spPr/>
      <dgm:t>
        <a:bodyPr/>
        <a:lstStyle/>
        <a:p>
          <a:endParaRPr lang="fr-CA"/>
        </a:p>
      </dgm:t>
    </dgm:pt>
    <dgm:pt modelId="{50D2E608-ECCB-4F4C-A85D-04AE25DF0A9C}" type="pres">
      <dgm:prSet presAssocID="{F094D925-FAC2-4280-A9FC-27AA1457FC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DB4CBAC-3956-4FC5-959A-071E382DAE56}" type="pres">
      <dgm:prSet presAssocID="{F094D925-FAC2-4280-A9FC-27AA1457FC63}" presName="spNode" presStyleCnt="0"/>
      <dgm:spPr/>
    </dgm:pt>
    <dgm:pt modelId="{80FA9F82-D127-4240-A602-3F50A5C5BCF9}" type="pres">
      <dgm:prSet presAssocID="{0BFC149E-5775-43DE-B20E-A0E531A8EA74}" presName="sibTrans" presStyleLbl="sibTrans1D1" presStyleIdx="3" presStyleCnt="5"/>
      <dgm:spPr/>
      <dgm:t>
        <a:bodyPr/>
        <a:lstStyle/>
        <a:p>
          <a:endParaRPr lang="fr-CA"/>
        </a:p>
      </dgm:t>
    </dgm:pt>
    <dgm:pt modelId="{4D37C461-7BD7-4E97-AC88-DBF471E345FC}" type="pres">
      <dgm:prSet presAssocID="{ECB4B1D2-532F-42E7-881A-BCB59AC01D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273022D-E9FB-4C74-A8F9-A2751787CD34}" type="pres">
      <dgm:prSet presAssocID="{ECB4B1D2-532F-42E7-881A-BCB59AC01DF8}" presName="spNode" presStyleCnt="0"/>
      <dgm:spPr/>
    </dgm:pt>
    <dgm:pt modelId="{F843A9B5-C8E6-446E-9FA1-CEF0E6947138}" type="pres">
      <dgm:prSet presAssocID="{4BFD3B32-603F-4833-B40B-0A5AE42A65AA}" presName="sibTrans" presStyleLbl="sibTrans1D1" presStyleIdx="4" presStyleCnt="5"/>
      <dgm:spPr/>
      <dgm:t>
        <a:bodyPr/>
        <a:lstStyle/>
        <a:p>
          <a:endParaRPr lang="fr-CA"/>
        </a:p>
      </dgm:t>
    </dgm:pt>
  </dgm:ptLst>
  <dgm:cxnLst>
    <dgm:cxn modelId="{9F7B22CD-0B67-4290-AABD-9EE136ABFEDE}" type="presOf" srcId="{DB09AE86-E953-486A-8C72-50E35CD37539}" destId="{4DAF8864-3479-4D3D-840E-5A5C23320DD5}" srcOrd="0" destOrd="0" presId="urn:microsoft.com/office/officeart/2005/8/layout/cycle6"/>
    <dgm:cxn modelId="{B9B737B2-1809-48F7-829F-5EDDFCACA24E}" type="presOf" srcId="{E9E3A57F-79CC-4CCF-BF6C-D973F1634C74}" destId="{3EC58B71-212A-4FD4-9E1F-7799F4277ECA}" srcOrd="0" destOrd="0" presId="urn:microsoft.com/office/officeart/2005/8/layout/cycle6"/>
    <dgm:cxn modelId="{5248CCB6-C3A6-41EE-A123-CC7D1D3668E9}" type="presOf" srcId="{D8B22048-F9EA-4020-B939-6EED6C975479}" destId="{4089D989-BB90-42A0-B9A6-316D5DC2E59F}" srcOrd="0" destOrd="0" presId="urn:microsoft.com/office/officeart/2005/8/layout/cycle6"/>
    <dgm:cxn modelId="{F4790F01-64F2-4BE2-8E22-A26DADE3E8FA}" type="presOf" srcId="{0BFC149E-5775-43DE-B20E-A0E531A8EA74}" destId="{80FA9F82-D127-4240-A602-3F50A5C5BCF9}" srcOrd="0" destOrd="0" presId="urn:microsoft.com/office/officeart/2005/8/layout/cycle6"/>
    <dgm:cxn modelId="{B1152DB9-5089-4188-A112-4D48152A6994}" type="presOf" srcId="{4BFD3B32-603F-4833-B40B-0A5AE42A65AA}" destId="{F843A9B5-C8E6-446E-9FA1-CEF0E6947138}" srcOrd="0" destOrd="0" presId="urn:microsoft.com/office/officeart/2005/8/layout/cycle6"/>
    <dgm:cxn modelId="{F5E3CA05-5131-48F5-ACA6-FCE72E9B9137}" type="presOf" srcId="{8F50202F-A6D3-4F7B-8AE3-6BE9ACDD6D7B}" destId="{CD7D89B4-AA2A-499F-908B-A0A483C9689B}" srcOrd="0" destOrd="0" presId="urn:microsoft.com/office/officeart/2005/8/layout/cycle6"/>
    <dgm:cxn modelId="{6A69A1F5-B5A4-4D24-A808-01EBD662C6E3}" srcId="{E9E3A57F-79CC-4CCF-BF6C-D973F1634C74}" destId="{F094D925-FAC2-4280-A9FC-27AA1457FC63}" srcOrd="3" destOrd="0" parTransId="{6D9BD45A-FE25-4950-923A-A5E83DFD9677}" sibTransId="{0BFC149E-5775-43DE-B20E-A0E531A8EA74}"/>
    <dgm:cxn modelId="{85FC8323-64B0-45F2-9DAB-74E04D2C3C07}" srcId="{E9E3A57F-79CC-4CCF-BF6C-D973F1634C74}" destId="{ECB4B1D2-532F-42E7-881A-BCB59AC01DF8}" srcOrd="4" destOrd="0" parTransId="{62045A0E-2565-4EBF-A8F4-332B49519DF3}" sibTransId="{4BFD3B32-603F-4833-B40B-0A5AE42A65AA}"/>
    <dgm:cxn modelId="{3526E0E2-0BBA-4F53-857E-31933B6E61CF}" type="presOf" srcId="{ADEBDB79-0D53-4036-9D56-841C7F78000D}" destId="{650B6C53-C04D-4B2A-97DE-3D109FF4312F}" srcOrd="0" destOrd="0" presId="urn:microsoft.com/office/officeart/2005/8/layout/cycle6"/>
    <dgm:cxn modelId="{B39E8590-B9B6-4EDA-86B4-DC71453AF11F}" srcId="{E9E3A57F-79CC-4CCF-BF6C-D973F1634C74}" destId="{ADEBDB79-0D53-4036-9D56-841C7F78000D}" srcOrd="0" destOrd="0" parTransId="{BE7486DA-3F7B-404E-A2F1-C5B4C5F9ADCA}" sibTransId="{D8B22048-F9EA-4020-B939-6EED6C975479}"/>
    <dgm:cxn modelId="{4A654C6E-35C8-451B-9BD8-57DFB41C8237}" srcId="{E9E3A57F-79CC-4CCF-BF6C-D973F1634C74}" destId="{A4897802-7D97-427C-8C66-75D2765DFFDB}" srcOrd="2" destOrd="0" parTransId="{88176B2A-F33E-4AAF-8BA4-E6D91441A293}" sibTransId="{DB09AE86-E953-486A-8C72-50E35CD37539}"/>
    <dgm:cxn modelId="{15881757-CE43-4EBE-8A1B-98B820B9B63F}" type="presOf" srcId="{ECB4B1D2-532F-42E7-881A-BCB59AC01DF8}" destId="{4D37C461-7BD7-4E97-AC88-DBF471E345FC}" srcOrd="0" destOrd="0" presId="urn:microsoft.com/office/officeart/2005/8/layout/cycle6"/>
    <dgm:cxn modelId="{42C962AD-2BA7-4C30-8E11-9446EC4B423C}" type="presOf" srcId="{A4897802-7D97-427C-8C66-75D2765DFFDB}" destId="{1495CE3C-6B90-4097-B7A8-156250BEDF5F}" srcOrd="0" destOrd="0" presId="urn:microsoft.com/office/officeart/2005/8/layout/cycle6"/>
    <dgm:cxn modelId="{AF2967BF-BF93-44DD-9FE8-162BE151FAC2}" srcId="{E9E3A57F-79CC-4CCF-BF6C-D973F1634C74}" destId="{536C6A6D-40C7-4877-9F79-B26AEBC9777E}" srcOrd="1" destOrd="0" parTransId="{4563BC06-B967-4A75-ACB1-36DB87BB555A}" sibTransId="{8F50202F-A6D3-4F7B-8AE3-6BE9ACDD6D7B}"/>
    <dgm:cxn modelId="{E6C97E26-10B1-4F1D-8B81-085FB23FAB74}" type="presOf" srcId="{536C6A6D-40C7-4877-9F79-B26AEBC9777E}" destId="{6953C2AB-2353-4C7A-ACB4-2E4017CF5DEA}" srcOrd="0" destOrd="0" presId="urn:microsoft.com/office/officeart/2005/8/layout/cycle6"/>
    <dgm:cxn modelId="{5DEE3B26-ED4F-4726-BAB0-1CFA821CF17C}" type="presOf" srcId="{F094D925-FAC2-4280-A9FC-27AA1457FC63}" destId="{50D2E608-ECCB-4F4C-A85D-04AE25DF0A9C}" srcOrd="0" destOrd="0" presId="urn:microsoft.com/office/officeart/2005/8/layout/cycle6"/>
    <dgm:cxn modelId="{0EC6F46E-178F-410A-A1F1-D2F186DC3FBD}" type="presParOf" srcId="{3EC58B71-212A-4FD4-9E1F-7799F4277ECA}" destId="{650B6C53-C04D-4B2A-97DE-3D109FF4312F}" srcOrd="0" destOrd="0" presId="urn:microsoft.com/office/officeart/2005/8/layout/cycle6"/>
    <dgm:cxn modelId="{24A24CB1-D435-4EF0-8A88-E0DBA16A989E}" type="presParOf" srcId="{3EC58B71-212A-4FD4-9E1F-7799F4277ECA}" destId="{0ABBA6ED-CFC5-451A-A240-C77C9750B6B7}" srcOrd="1" destOrd="0" presId="urn:microsoft.com/office/officeart/2005/8/layout/cycle6"/>
    <dgm:cxn modelId="{23759E68-1ED3-44AF-ABC1-E39A69A7D8FD}" type="presParOf" srcId="{3EC58B71-212A-4FD4-9E1F-7799F4277ECA}" destId="{4089D989-BB90-42A0-B9A6-316D5DC2E59F}" srcOrd="2" destOrd="0" presId="urn:microsoft.com/office/officeart/2005/8/layout/cycle6"/>
    <dgm:cxn modelId="{B5F7EFF2-325F-48B7-8B16-2E3EA4CBB237}" type="presParOf" srcId="{3EC58B71-212A-4FD4-9E1F-7799F4277ECA}" destId="{6953C2AB-2353-4C7A-ACB4-2E4017CF5DEA}" srcOrd="3" destOrd="0" presId="urn:microsoft.com/office/officeart/2005/8/layout/cycle6"/>
    <dgm:cxn modelId="{6F83A494-9E6E-406E-836E-AF07B42AF164}" type="presParOf" srcId="{3EC58B71-212A-4FD4-9E1F-7799F4277ECA}" destId="{75B2E5DD-9F72-4E7F-AE00-7D98A69BDA4B}" srcOrd="4" destOrd="0" presId="urn:microsoft.com/office/officeart/2005/8/layout/cycle6"/>
    <dgm:cxn modelId="{C7C9C1CA-1939-42D6-A0BD-722517ADF036}" type="presParOf" srcId="{3EC58B71-212A-4FD4-9E1F-7799F4277ECA}" destId="{CD7D89B4-AA2A-499F-908B-A0A483C9689B}" srcOrd="5" destOrd="0" presId="urn:microsoft.com/office/officeart/2005/8/layout/cycle6"/>
    <dgm:cxn modelId="{9A456C25-F2A9-475B-BFD0-47CBFA8456E9}" type="presParOf" srcId="{3EC58B71-212A-4FD4-9E1F-7799F4277ECA}" destId="{1495CE3C-6B90-4097-B7A8-156250BEDF5F}" srcOrd="6" destOrd="0" presId="urn:microsoft.com/office/officeart/2005/8/layout/cycle6"/>
    <dgm:cxn modelId="{47341729-CD06-4CFE-A654-3B6FB8189E9B}" type="presParOf" srcId="{3EC58B71-212A-4FD4-9E1F-7799F4277ECA}" destId="{C30FBBBB-6DEA-4481-ABEA-155BB3D6648B}" srcOrd="7" destOrd="0" presId="urn:microsoft.com/office/officeart/2005/8/layout/cycle6"/>
    <dgm:cxn modelId="{38AAAE54-F200-4D39-AFFC-9F4AE5DD7A4E}" type="presParOf" srcId="{3EC58B71-212A-4FD4-9E1F-7799F4277ECA}" destId="{4DAF8864-3479-4D3D-840E-5A5C23320DD5}" srcOrd="8" destOrd="0" presId="urn:microsoft.com/office/officeart/2005/8/layout/cycle6"/>
    <dgm:cxn modelId="{6E0093C1-DFA3-4E0C-BC23-7B9DC0A098D8}" type="presParOf" srcId="{3EC58B71-212A-4FD4-9E1F-7799F4277ECA}" destId="{50D2E608-ECCB-4F4C-A85D-04AE25DF0A9C}" srcOrd="9" destOrd="0" presId="urn:microsoft.com/office/officeart/2005/8/layout/cycle6"/>
    <dgm:cxn modelId="{06D88183-F969-454D-B3EC-8B5631C86C36}" type="presParOf" srcId="{3EC58B71-212A-4FD4-9E1F-7799F4277ECA}" destId="{3DB4CBAC-3956-4FC5-959A-071E382DAE56}" srcOrd="10" destOrd="0" presId="urn:microsoft.com/office/officeart/2005/8/layout/cycle6"/>
    <dgm:cxn modelId="{439F44DA-E28D-4922-8A8F-7E7B73726066}" type="presParOf" srcId="{3EC58B71-212A-4FD4-9E1F-7799F4277ECA}" destId="{80FA9F82-D127-4240-A602-3F50A5C5BCF9}" srcOrd="11" destOrd="0" presId="urn:microsoft.com/office/officeart/2005/8/layout/cycle6"/>
    <dgm:cxn modelId="{FF383B86-9A11-4F7D-90CE-AD04670F9F63}" type="presParOf" srcId="{3EC58B71-212A-4FD4-9E1F-7799F4277ECA}" destId="{4D37C461-7BD7-4E97-AC88-DBF471E345FC}" srcOrd="12" destOrd="0" presId="urn:microsoft.com/office/officeart/2005/8/layout/cycle6"/>
    <dgm:cxn modelId="{DDCE08CA-2448-4A22-A908-C57C8606606D}" type="presParOf" srcId="{3EC58B71-212A-4FD4-9E1F-7799F4277ECA}" destId="{B273022D-E9FB-4C74-A8F9-A2751787CD34}" srcOrd="13" destOrd="0" presId="urn:microsoft.com/office/officeart/2005/8/layout/cycle6"/>
    <dgm:cxn modelId="{4F1DE07C-F4AA-4D95-B115-FC8410D3B99D}" type="presParOf" srcId="{3EC58B71-212A-4FD4-9E1F-7799F4277ECA}" destId="{F843A9B5-C8E6-446E-9FA1-CEF0E694713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C23C9-F5BB-4961-8B15-B8B6421C028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61452EE-82AA-4BFB-B050-033C7E0D8EB0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الجانب الاقتصادي </a:t>
          </a:r>
          <a:endParaRPr lang="fr-CA" b="1" dirty="0">
            <a:solidFill>
              <a:schemeClr val="tx2"/>
            </a:solidFill>
          </a:endParaRPr>
        </a:p>
      </dgm:t>
    </dgm:pt>
    <dgm:pt modelId="{78EAD742-A677-4C6D-965A-6AA766B72F4E}" type="parTrans" cxnId="{2569B876-C085-4F53-8FE4-61C137853018}">
      <dgm:prSet/>
      <dgm:spPr/>
      <dgm:t>
        <a:bodyPr/>
        <a:lstStyle/>
        <a:p>
          <a:endParaRPr lang="fr-CA"/>
        </a:p>
      </dgm:t>
    </dgm:pt>
    <dgm:pt modelId="{3DBE2FC0-775B-4732-9880-382F83246C85}" type="sibTrans" cxnId="{2569B876-C085-4F53-8FE4-61C137853018}">
      <dgm:prSet/>
      <dgm:spPr/>
      <dgm:t>
        <a:bodyPr/>
        <a:lstStyle/>
        <a:p>
          <a:endParaRPr lang="fr-CA"/>
        </a:p>
      </dgm:t>
    </dgm:pt>
    <dgm:pt modelId="{199235D7-CA5A-4D7B-810F-42D0C4CED93A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الجانب البيئي </a:t>
          </a:r>
          <a:endParaRPr lang="fr-CA" b="1" dirty="0">
            <a:solidFill>
              <a:schemeClr val="tx2"/>
            </a:solidFill>
          </a:endParaRPr>
        </a:p>
      </dgm:t>
    </dgm:pt>
    <dgm:pt modelId="{4F27B661-5FA2-4150-86AC-4BCDA97EF8B1}" type="parTrans" cxnId="{C373C2C1-54F1-49B4-8D09-D85F0B21EE6F}">
      <dgm:prSet/>
      <dgm:spPr/>
      <dgm:t>
        <a:bodyPr/>
        <a:lstStyle/>
        <a:p>
          <a:endParaRPr lang="fr-CA"/>
        </a:p>
      </dgm:t>
    </dgm:pt>
    <dgm:pt modelId="{CC1F3716-C1FD-4BD2-B25A-E06F454CBAEA}" type="sibTrans" cxnId="{C373C2C1-54F1-49B4-8D09-D85F0B21EE6F}">
      <dgm:prSet/>
      <dgm:spPr/>
      <dgm:t>
        <a:bodyPr/>
        <a:lstStyle/>
        <a:p>
          <a:endParaRPr lang="fr-CA"/>
        </a:p>
      </dgm:t>
    </dgm:pt>
    <dgm:pt modelId="{92C2BD2E-7955-4869-97C4-68C2F2B2C9EC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الجانب الصحي </a:t>
          </a:r>
          <a:endParaRPr lang="fr-CA" b="1" dirty="0">
            <a:solidFill>
              <a:schemeClr val="tx2"/>
            </a:solidFill>
          </a:endParaRPr>
        </a:p>
      </dgm:t>
    </dgm:pt>
    <dgm:pt modelId="{0C3DE54C-0B09-4531-A813-3772158D01A4}" type="parTrans" cxnId="{6CFBAE80-B394-435B-BEF9-8D5C5A439959}">
      <dgm:prSet/>
      <dgm:spPr/>
      <dgm:t>
        <a:bodyPr/>
        <a:lstStyle/>
        <a:p>
          <a:endParaRPr lang="fr-CA"/>
        </a:p>
      </dgm:t>
    </dgm:pt>
    <dgm:pt modelId="{97C20C76-87B2-48AD-996F-82C8C3E24531}" type="sibTrans" cxnId="{6CFBAE80-B394-435B-BEF9-8D5C5A439959}">
      <dgm:prSet/>
      <dgm:spPr/>
      <dgm:t>
        <a:bodyPr/>
        <a:lstStyle/>
        <a:p>
          <a:endParaRPr lang="fr-CA"/>
        </a:p>
      </dgm:t>
    </dgm:pt>
    <dgm:pt modelId="{9C490F38-00F3-4E06-AEC7-496BA0B528F8}">
      <dgm:prSet phldrT="[Texte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ar-DZ" b="1" dirty="0" smtClean="0">
              <a:solidFill>
                <a:schemeClr val="tx2"/>
              </a:solidFill>
            </a:rPr>
            <a:t>الجانب الاجتماعي </a:t>
          </a:r>
          <a:endParaRPr lang="fr-CA" b="1" dirty="0">
            <a:solidFill>
              <a:schemeClr val="tx2"/>
            </a:solidFill>
          </a:endParaRPr>
        </a:p>
      </dgm:t>
    </dgm:pt>
    <dgm:pt modelId="{6196DACC-C5AD-466A-9945-C231016C927F}" type="parTrans" cxnId="{1FB9AE9D-6F51-4596-9153-79AD33D2F2BE}">
      <dgm:prSet/>
      <dgm:spPr/>
      <dgm:t>
        <a:bodyPr/>
        <a:lstStyle/>
        <a:p>
          <a:endParaRPr lang="fr-CA"/>
        </a:p>
      </dgm:t>
    </dgm:pt>
    <dgm:pt modelId="{BBD6370F-86C1-4DB2-AF46-7DBEBFFE2983}" type="sibTrans" cxnId="{1FB9AE9D-6F51-4596-9153-79AD33D2F2BE}">
      <dgm:prSet/>
      <dgm:spPr/>
      <dgm:t>
        <a:bodyPr/>
        <a:lstStyle/>
        <a:p>
          <a:endParaRPr lang="fr-CA"/>
        </a:p>
      </dgm:t>
    </dgm:pt>
    <dgm:pt modelId="{DCEDA524-960D-4B8A-97E7-FB81B2631EBE}" type="pres">
      <dgm:prSet presAssocID="{4A6C23C9-F5BB-4961-8B15-B8B6421C028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7F52D1E6-2C4B-45F6-B8C9-2A65F7D7B1BD}" type="pres">
      <dgm:prSet presAssocID="{4A6C23C9-F5BB-4961-8B15-B8B6421C028D}" presName="axisShape" presStyleLbl="bgShp" presStyleIdx="0" presStyleCnt="1"/>
      <dgm:spPr/>
    </dgm:pt>
    <dgm:pt modelId="{F7AAE37C-9079-4A58-AA30-D17D9307F095}" type="pres">
      <dgm:prSet presAssocID="{4A6C23C9-F5BB-4961-8B15-B8B6421C028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45A04C7-FCDD-47EF-97D2-A0C1C0F2EDDA}" type="pres">
      <dgm:prSet presAssocID="{4A6C23C9-F5BB-4961-8B15-B8B6421C028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1EDE7A1-58B4-4C74-8622-85AF62A8CDA2}" type="pres">
      <dgm:prSet presAssocID="{4A6C23C9-F5BB-4961-8B15-B8B6421C028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2981959-EC08-4D37-A220-B0A144E9D490}" type="pres">
      <dgm:prSet presAssocID="{4A6C23C9-F5BB-4961-8B15-B8B6421C028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FB73BEF-9B94-4703-A71B-B747D659FCCB}" type="presOf" srcId="{4A6C23C9-F5BB-4961-8B15-B8B6421C028D}" destId="{DCEDA524-960D-4B8A-97E7-FB81B2631EBE}" srcOrd="0" destOrd="0" presId="urn:microsoft.com/office/officeart/2005/8/layout/matrix2"/>
    <dgm:cxn modelId="{1FB9AE9D-6F51-4596-9153-79AD33D2F2BE}" srcId="{4A6C23C9-F5BB-4961-8B15-B8B6421C028D}" destId="{9C490F38-00F3-4E06-AEC7-496BA0B528F8}" srcOrd="3" destOrd="0" parTransId="{6196DACC-C5AD-466A-9945-C231016C927F}" sibTransId="{BBD6370F-86C1-4DB2-AF46-7DBEBFFE2983}"/>
    <dgm:cxn modelId="{6CFBAE80-B394-435B-BEF9-8D5C5A439959}" srcId="{4A6C23C9-F5BB-4961-8B15-B8B6421C028D}" destId="{92C2BD2E-7955-4869-97C4-68C2F2B2C9EC}" srcOrd="2" destOrd="0" parTransId="{0C3DE54C-0B09-4531-A813-3772158D01A4}" sibTransId="{97C20C76-87B2-48AD-996F-82C8C3E24531}"/>
    <dgm:cxn modelId="{A1CCC4D2-5F03-4D3F-9639-2AB8B2318B07}" type="presOf" srcId="{92C2BD2E-7955-4869-97C4-68C2F2B2C9EC}" destId="{C1EDE7A1-58B4-4C74-8622-85AF62A8CDA2}" srcOrd="0" destOrd="0" presId="urn:microsoft.com/office/officeart/2005/8/layout/matrix2"/>
    <dgm:cxn modelId="{2569B876-C085-4F53-8FE4-61C137853018}" srcId="{4A6C23C9-F5BB-4961-8B15-B8B6421C028D}" destId="{F61452EE-82AA-4BFB-B050-033C7E0D8EB0}" srcOrd="0" destOrd="0" parTransId="{78EAD742-A677-4C6D-965A-6AA766B72F4E}" sibTransId="{3DBE2FC0-775B-4732-9880-382F83246C85}"/>
    <dgm:cxn modelId="{82804531-862C-4748-9417-92F4943CD9F6}" type="presOf" srcId="{F61452EE-82AA-4BFB-B050-033C7E0D8EB0}" destId="{F7AAE37C-9079-4A58-AA30-D17D9307F095}" srcOrd="0" destOrd="0" presId="urn:microsoft.com/office/officeart/2005/8/layout/matrix2"/>
    <dgm:cxn modelId="{C373C2C1-54F1-49B4-8D09-D85F0B21EE6F}" srcId="{4A6C23C9-F5BB-4961-8B15-B8B6421C028D}" destId="{199235D7-CA5A-4D7B-810F-42D0C4CED93A}" srcOrd="1" destOrd="0" parTransId="{4F27B661-5FA2-4150-86AC-4BCDA97EF8B1}" sibTransId="{CC1F3716-C1FD-4BD2-B25A-E06F454CBAEA}"/>
    <dgm:cxn modelId="{CF7EBF80-725B-4EE3-BBB3-A4DDB122C3F6}" type="presOf" srcId="{9C490F38-00F3-4E06-AEC7-496BA0B528F8}" destId="{D2981959-EC08-4D37-A220-B0A144E9D490}" srcOrd="0" destOrd="0" presId="urn:microsoft.com/office/officeart/2005/8/layout/matrix2"/>
    <dgm:cxn modelId="{5846B07B-92CC-47B8-967C-EBE52E05738F}" type="presOf" srcId="{199235D7-CA5A-4D7B-810F-42D0C4CED93A}" destId="{145A04C7-FCDD-47EF-97D2-A0C1C0F2EDDA}" srcOrd="0" destOrd="0" presId="urn:microsoft.com/office/officeart/2005/8/layout/matrix2"/>
    <dgm:cxn modelId="{14F56DBD-915F-4328-BD1C-7511132F5F92}" type="presParOf" srcId="{DCEDA524-960D-4B8A-97E7-FB81B2631EBE}" destId="{7F52D1E6-2C4B-45F6-B8C9-2A65F7D7B1BD}" srcOrd="0" destOrd="0" presId="urn:microsoft.com/office/officeart/2005/8/layout/matrix2"/>
    <dgm:cxn modelId="{59873F53-2FAA-4E59-9619-E7223C951453}" type="presParOf" srcId="{DCEDA524-960D-4B8A-97E7-FB81B2631EBE}" destId="{F7AAE37C-9079-4A58-AA30-D17D9307F095}" srcOrd="1" destOrd="0" presId="urn:microsoft.com/office/officeart/2005/8/layout/matrix2"/>
    <dgm:cxn modelId="{9D75FA45-F16B-4D4F-A2DB-642C3EA6B817}" type="presParOf" srcId="{DCEDA524-960D-4B8A-97E7-FB81B2631EBE}" destId="{145A04C7-FCDD-47EF-97D2-A0C1C0F2EDDA}" srcOrd="2" destOrd="0" presId="urn:microsoft.com/office/officeart/2005/8/layout/matrix2"/>
    <dgm:cxn modelId="{7117D2A5-6D8D-46D7-89E8-32E09B9E7549}" type="presParOf" srcId="{DCEDA524-960D-4B8A-97E7-FB81B2631EBE}" destId="{C1EDE7A1-58B4-4C74-8622-85AF62A8CDA2}" srcOrd="3" destOrd="0" presId="urn:microsoft.com/office/officeart/2005/8/layout/matrix2"/>
    <dgm:cxn modelId="{90C20832-3E94-49FF-8D4D-097806F8BF75}" type="presParOf" srcId="{DCEDA524-960D-4B8A-97E7-FB81B2631EBE}" destId="{D2981959-EC08-4D37-A220-B0A144E9D49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9B427-3F30-4AC3-89F8-A6CC66A0AC3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BF81350-017C-4D23-BF3D-92DA06E541C2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600" b="1" dirty="0" smtClean="0">
              <a:solidFill>
                <a:schemeClr val="tx2"/>
              </a:solidFill>
            </a:rPr>
            <a:t>إدارة النفايات الخطرة</a:t>
          </a:r>
          <a:r>
            <a:rPr lang="ar-DZ" sz="2000" b="1" dirty="0" smtClean="0">
              <a:solidFill>
                <a:schemeClr val="tx2"/>
              </a:solidFill>
            </a:rPr>
            <a:t> </a:t>
          </a:r>
          <a:endParaRPr lang="fr-CA" sz="2000" b="1" dirty="0">
            <a:solidFill>
              <a:schemeClr val="tx2"/>
            </a:solidFill>
          </a:endParaRPr>
        </a:p>
      </dgm:t>
    </dgm:pt>
    <dgm:pt modelId="{122B60EC-27AA-4151-9869-449898700575}" type="parTrans" cxnId="{9DD25569-26AB-45CD-8128-B70862B1D75F}">
      <dgm:prSet/>
      <dgm:spPr/>
      <dgm:t>
        <a:bodyPr/>
        <a:lstStyle/>
        <a:p>
          <a:endParaRPr lang="fr-CA"/>
        </a:p>
      </dgm:t>
    </dgm:pt>
    <dgm:pt modelId="{9752AA8A-696C-4F20-9AF7-E90BA9263D15}" type="sibTrans" cxnId="{9DD25569-26AB-45CD-8128-B70862B1D75F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CA"/>
        </a:p>
      </dgm:t>
    </dgm:pt>
    <dgm:pt modelId="{31530D64-BFCA-4F35-B269-54D0FAC29C94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600" b="1" dirty="0" smtClean="0">
              <a:solidFill>
                <a:schemeClr val="tx2"/>
              </a:solidFill>
            </a:rPr>
            <a:t>آثار تغير المناخ </a:t>
          </a:r>
          <a:endParaRPr lang="fr-CA" sz="1600" b="1" dirty="0">
            <a:solidFill>
              <a:schemeClr val="tx2"/>
            </a:solidFill>
          </a:endParaRPr>
        </a:p>
      </dgm:t>
    </dgm:pt>
    <dgm:pt modelId="{3C7CD368-14A4-4DC3-82AF-E14D9239059E}" type="parTrans" cxnId="{F60CFF8C-99EC-4456-9A92-055422591504}">
      <dgm:prSet/>
      <dgm:spPr/>
      <dgm:t>
        <a:bodyPr/>
        <a:lstStyle/>
        <a:p>
          <a:endParaRPr lang="fr-CA"/>
        </a:p>
      </dgm:t>
    </dgm:pt>
    <dgm:pt modelId="{C031AD13-479A-4119-A2D1-AFFDB7E94622}" type="sibTrans" cxnId="{F60CFF8C-99EC-4456-9A92-055422591504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CA"/>
        </a:p>
      </dgm:t>
    </dgm:pt>
    <dgm:pt modelId="{C48FC0AE-23D5-400D-945D-1A49B2DA92BD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600" b="1" dirty="0" smtClean="0">
              <a:solidFill>
                <a:schemeClr val="tx2"/>
              </a:solidFill>
            </a:rPr>
            <a:t>التوعية العامة و </a:t>
          </a:r>
          <a:r>
            <a:rPr lang="ar-DZ" sz="1800" b="1" dirty="0" smtClean="0">
              <a:solidFill>
                <a:schemeClr val="tx2"/>
              </a:solidFill>
            </a:rPr>
            <a:t>المشاركة</a:t>
          </a:r>
          <a:r>
            <a:rPr lang="ar-DZ" sz="1400" b="1" dirty="0" smtClean="0">
              <a:solidFill>
                <a:schemeClr val="tx2"/>
              </a:solidFill>
            </a:rPr>
            <a:t> </a:t>
          </a:r>
          <a:endParaRPr lang="fr-CA" sz="1400" b="1" dirty="0">
            <a:solidFill>
              <a:schemeClr val="tx2"/>
            </a:solidFill>
          </a:endParaRPr>
        </a:p>
      </dgm:t>
    </dgm:pt>
    <dgm:pt modelId="{F38619E8-7CB4-403D-903F-60A16E399894}" type="parTrans" cxnId="{DA667303-D0A5-4E34-8DD4-9B607B4C07F8}">
      <dgm:prSet/>
      <dgm:spPr/>
      <dgm:t>
        <a:bodyPr/>
        <a:lstStyle/>
        <a:p>
          <a:endParaRPr lang="fr-CA"/>
        </a:p>
      </dgm:t>
    </dgm:pt>
    <dgm:pt modelId="{BBA38FE4-A0BB-4D22-8C82-AE4BF2C50711}" type="sibTrans" cxnId="{DA667303-D0A5-4E34-8DD4-9B607B4C07F8}">
      <dgm:prSet/>
      <dgm:spPr/>
      <dgm:t>
        <a:bodyPr/>
        <a:lstStyle/>
        <a:p>
          <a:endParaRPr lang="fr-CA"/>
        </a:p>
      </dgm:t>
    </dgm:pt>
    <dgm:pt modelId="{5A676C3D-E30E-46AF-80E8-1B3A069B1C85}" type="pres">
      <dgm:prSet presAssocID="{33C9B427-3F30-4AC3-89F8-A6CC66A0AC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74D5E0-F95E-4542-85FD-E6542D4DD494}" type="pres">
      <dgm:prSet presAssocID="{33C9B427-3F30-4AC3-89F8-A6CC66A0AC36}" presName="dummyMaxCanvas" presStyleCnt="0">
        <dgm:presLayoutVars/>
      </dgm:prSet>
      <dgm:spPr/>
    </dgm:pt>
    <dgm:pt modelId="{0ABFF796-6652-4763-B928-F1B7522EABC6}" type="pres">
      <dgm:prSet presAssocID="{33C9B427-3F30-4AC3-89F8-A6CC66A0AC36}" presName="ThreeNodes_1" presStyleLbl="node1" presStyleIdx="0" presStyleCnt="3" custScaleX="95680" custScaleY="596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24735A-D7EE-4A94-B331-35E6257A241F}" type="pres">
      <dgm:prSet presAssocID="{33C9B427-3F30-4AC3-89F8-A6CC66A0AC36}" presName="ThreeNodes_2" presStyleLbl="node1" presStyleIdx="1" presStyleCnt="3" custScaleY="513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7D0F61-1690-410E-A9E3-D7934F17A0BC}" type="pres">
      <dgm:prSet presAssocID="{33C9B427-3F30-4AC3-89F8-A6CC66A0AC36}" presName="ThreeNodes_3" presStyleLbl="node1" presStyleIdx="2" presStyleCnt="3" custScaleX="104928" custScaleY="53917" custLinFactNeighborX="-1508" custLinFactNeighborY="10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403694-1930-4E61-9FD4-2A2C732BFD0D}" type="pres">
      <dgm:prSet presAssocID="{33C9B427-3F30-4AC3-89F8-A6CC66A0AC36}" presName="ThreeConn_1-2" presStyleLbl="fgAccFollowNode1" presStyleIdx="0" presStyleCnt="2" custScaleX="44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26A48-522B-4B1A-A531-0D9C2D4A5FF9}" type="pres">
      <dgm:prSet presAssocID="{33C9B427-3F30-4AC3-89F8-A6CC66A0AC36}" presName="ThreeConn_2-3" presStyleLbl="fgAccFollowNode1" presStyleIdx="1" presStyleCnt="2" custScaleX="43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C0C991-15C3-4888-AF4D-AE2EA64F1FA1}" type="pres">
      <dgm:prSet presAssocID="{33C9B427-3F30-4AC3-89F8-A6CC66A0AC3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C7CD29-B942-41D5-8D03-3B643027B0AB}" type="pres">
      <dgm:prSet presAssocID="{33C9B427-3F30-4AC3-89F8-A6CC66A0AC3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5E237-BF25-4EE9-B642-78C54466F5ED}" type="pres">
      <dgm:prSet presAssocID="{33C9B427-3F30-4AC3-89F8-A6CC66A0AC3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BAE79A-FA68-4B38-B29E-BE48BD00AC63}" type="presOf" srcId="{C48FC0AE-23D5-400D-945D-1A49B2DA92BD}" destId="{9B35E237-BF25-4EE9-B642-78C54466F5ED}" srcOrd="1" destOrd="0" presId="urn:microsoft.com/office/officeart/2005/8/layout/vProcess5"/>
    <dgm:cxn modelId="{6A2052A4-D724-48E9-AE2D-FE83ACC6076D}" type="presOf" srcId="{C48FC0AE-23D5-400D-945D-1A49B2DA92BD}" destId="{1C7D0F61-1690-410E-A9E3-D7934F17A0BC}" srcOrd="0" destOrd="0" presId="urn:microsoft.com/office/officeart/2005/8/layout/vProcess5"/>
    <dgm:cxn modelId="{71199C8A-64B8-4C6C-B1EC-8FD7712A6483}" type="presOf" srcId="{31530D64-BFCA-4F35-B269-54D0FAC29C94}" destId="{84C7CD29-B942-41D5-8D03-3B643027B0AB}" srcOrd="1" destOrd="0" presId="urn:microsoft.com/office/officeart/2005/8/layout/vProcess5"/>
    <dgm:cxn modelId="{EBDB4629-655C-4806-83F6-DEEDB32B745C}" type="presOf" srcId="{31530D64-BFCA-4F35-B269-54D0FAC29C94}" destId="{1624735A-D7EE-4A94-B331-35E6257A241F}" srcOrd="0" destOrd="0" presId="urn:microsoft.com/office/officeart/2005/8/layout/vProcess5"/>
    <dgm:cxn modelId="{64B9AE51-5F33-48BB-A01E-1B2A0FB77063}" type="presOf" srcId="{33C9B427-3F30-4AC3-89F8-A6CC66A0AC36}" destId="{5A676C3D-E30E-46AF-80E8-1B3A069B1C85}" srcOrd="0" destOrd="0" presId="urn:microsoft.com/office/officeart/2005/8/layout/vProcess5"/>
    <dgm:cxn modelId="{DA667303-D0A5-4E34-8DD4-9B607B4C07F8}" srcId="{33C9B427-3F30-4AC3-89F8-A6CC66A0AC36}" destId="{C48FC0AE-23D5-400D-945D-1A49B2DA92BD}" srcOrd="2" destOrd="0" parTransId="{F38619E8-7CB4-403D-903F-60A16E399894}" sibTransId="{BBA38FE4-A0BB-4D22-8C82-AE4BF2C50711}"/>
    <dgm:cxn modelId="{69FB5855-E00D-42B8-A13E-5D2A35508553}" type="presOf" srcId="{CBF81350-017C-4D23-BF3D-92DA06E541C2}" destId="{0ABFF796-6652-4763-B928-F1B7522EABC6}" srcOrd="0" destOrd="0" presId="urn:microsoft.com/office/officeart/2005/8/layout/vProcess5"/>
    <dgm:cxn modelId="{F60CFF8C-99EC-4456-9A92-055422591504}" srcId="{33C9B427-3F30-4AC3-89F8-A6CC66A0AC36}" destId="{31530D64-BFCA-4F35-B269-54D0FAC29C94}" srcOrd="1" destOrd="0" parTransId="{3C7CD368-14A4-4DC3-82AF-E14D9239059E}" sibTransId="{C031AD13-479A-4119-A2D1-AFFDB7E94622}"/>
    <dgm:cxn modelId="{83DE5137-A98F-4294-922C-2F0150350855}" type="presOf" srcId="{C031AD13-479A-4119-A2D1-AFFDB7E94622}" destId="{BB026A48-522B-4B1A-A531-0D9C2D4A5FF9}" srcOrd="0" destOrd="0" presId="urn:microsoft.com/office/officeart/2005/8/layout/vProcess5"/>
    <dgm:cxn modelId="{8B27C4B2-EAC2-4C5B-9403-A6EE63B55B9F}" type="presOf" srcId="{9752AA8A-696C-4F20-9AF7-E90BA9263D15}" destId="{48403694-1930-4E61-9FD4-2A2C732BFD0D}" srcOrd="0" destOrd="0" presId="urn:microsoft.com/office/officeart/2005/8/layout/vProcess5"/>
    <dgm:cxn modelId="{9DD25569-26AB-45CD-8128-B70862B1D75F}" srcId="{33C9B427-3F30-4AC3-89F8-A6CC66A0AC36}" destId="{CBF81350-017C-4D23-BF3D-92DA06E541C2}" srcOrd="0" destOrd="0" parTransId="{122B60EC-27AA-4151-9869-449898700575}" sibTransId="{9752AA8A-696C-4F20-9AF7-E90BA9263D15}"/>
    <dgm:cxn modelId="{27F4FDDF-B815-41DE-BFA6-64C51F55D2B6}" type="presOf" srcId="{CBF81350-017C-4D23-BF3D-92DA06E541C2}" destId="{FBC0C991-15C3-4888-AF4D-AE2EA64F1FA1}" srcOrd="1" destOrd="0" presId="urn:microsoft.com/office/officeart/2005/8/layout/vProcess5"/>
    <dgm:cxn modelId="{0AA2A8B5-5EF0-4665-991A-8639D5D6BCAB}" type="presParOf" srcId="{5A676C3D-E30E-46AF-80E8-1B3A069B1C85}" destId="{F574D5E0-F95E-4542-85FD-E6542D4DD494}" srcOrd="0" destOrd="0" presId="urn:microsoft.com/office/officeart/2005/8/layout/vProcess5"/>
    <dgm:cxn modelId="{6DF2344F-15FF-4A65-B267-52835785BCEF}" type="presParOf" srcId="{5A676C3D-E30E-46AF-80E8-1B3A069B1C85}" destId="{0ABFF796-6652-4763-B928-F1B7522EABC6}" srcOrd="1" destOrd="0" presId="urn:microsoft.com/office/officeart/2005/8/layout/vProcess5"/>
    <dgm:cxn modelId="{E4E042C0-5CF3-4F29-A976-349DB452D01C}" type="presParOf" srcId="{5A676C3D-E30E-46AF-80E8-1B3A069B1C85}" destId="{1624735A-D7EE-4A94-B331-35E6257A241F}" srcOrd="2" destOrd="0" presId="urn:microsoft.com/office/officeart/2005/8/layout/vProcess5"/>
    <dgm:cxn modelId="{D7EF89D2-0A63-4988-B505-5C7C789B920D}" type="presParOf" srcId="{5A676C3D-E30E-46AF-80E8-1B3A069B1C85}" destId="{1C7D0F61-1690-410E-A9E3-D7934F17A0BC}" srcOrd="3" destOrd="0" presId="urn:microsoft.com/office/officeart/2005/8/layout/vProcess5"/>
    <dgm:cxn modelId="{7BDE8996-E02A-4D31-A66C-B32DE39E47CE}" type="presParOf" srcId="{5A676C3D-E30E-46AF-80E8-1B3A069B1C85}" destId="{48403694-1930-4E61-9FD4-2A2C732BFD0D}" srcOrd="4" destOrd="0" presId="urn:microsoft.com/office/officeart/2005/8/layout/vProcess5"/>
    <dgm:cxn modelId="{04640C65-F821-4A79-B1AF-B8BE3B597FD2}" type="presParOf" srcId="{5A676C3D-E30E-46AF-80E8-1B3A069B1C85}" destId="{BB026A48-522B-4B1A-A531-0D9C2D4A5FF9}" srcOrd="5" destOrd="0" presId="urn:microsoft.com/office/officeart/2005/8/layout/vProcess5"/>
    <dgm:cxn modelId="{BE0E68C5-F71B-4D88-9E6D-38651BB93FEB}" type="presParOf" srcId="{5A676C3D-E30E-46AF-80E8-1B3A069B1C85}" destId="{FBC0C991-15C3-4888-AF4D-AE2EA64F1FA1}" srcOrd="6" destOrd="0" presId="urn:microsoft.com/office/officeart/2005/8/layout/vProcess5"/>
    <dgm:cxn modelId="{DC42D0B6-9206-4924-9EE6-C193CA3E17F6}" type="presParOf" srcId="{5A676C3D-E30E-46AF-80E8-1B3A069B1C85}" destId="{84C7CD29-B942-41D5-8D03-3B643027B0AB}" srcOrd="7" destOrd="0" presId="urn:microsoft.com/office/officeart/2005/8/layout/vProcess5"/>
    <dgm:cxn modelId="{9EDB3C76-5151-4A14-A970-3B2234827D53}" type="presParOf" srcId="{5A676C3D-E30E-46AF-80E8-1B3A069B1C85}" destId="{9B35E237-BF25-4EE9-B642-78C54466F5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A9527-E06A-4C15-834A-E2B3A1D2F8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8BC93E9-37AC-4BF3-BE8D-7135DD1BD5BC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600" b="1" dirty="0" smtClean="0">
              <a:solidFill>
                <a:schemeClr val="tx2"/>
              </a:solidFill>
            </a:rPr>
            <a:t>زيادة توليد النفايات   </a:t>
          </a:r>
          <a:endParaRPr lang="fr-CA" sz="1600" b="1" dirty="0">
            <a:solidFill>
              <a:schemeClr val="tx2"/>
            </a:solidFill>
          </a:endParaRPr>
        </a:p>
      </dgm:t>
    </dgm:pt>
    <dgm:pt modelId="{BA240704-D172-47B1-978A-9712BE4B6191}" type="parTrans" cxnId="{6B0B3EF0-6656-498C-8535-544DE58FA35D}">
      <dgm:prSet/>
      <dgm:spPr/>
      <dgm:t>
        <a:bodyPr/>
        <a:lstStyle/>
        <a:p>
          <a:endParaRPr lang="fr-CA"/>
        </a:p>
      </dgm:t>
    </dgm:pt>
    <dgm:pt modelId="{6ECD0951-78BF-4AC8-AC1E-84AA462CC2AB}" type="sibTrans" cxnId="{6B0B3EF0-6656-498C-8535-544DE58FA35D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CA"/>
        </a:p>
      </dgm:t>
    </dgm:pt>
    <dgm:pt modelId="{63A1578F-8FAB-4566-A2CF-A0DC8B18C55B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600" b="1" dirty="0" smtClean="0">
              <a:solidFill>
                <a:schemeClr val="tx2"/>
              </a:solidFill>
            </a:rPr>
            <a:t>مساحة مكب النفايات محدودة </a:t>
          </a:r>
          <a:endParaRPr lang="fr-CA" sz="1600" b="1" dirty="0">
            <a:solidFill>
              <a:schemeClr val="tx2"/>
            </a:solidFill>
          </a:endParaRPr>
        </a:p>
      </dgm:t>
    </dgm:pt>
    <dgm:pt modelId="{43D13CB9-ABBF-4577-AC1F-B2C5DDED414E}" type="parTrans" cxnId="{C6540FC0-C1D4-46B6-B299-7311E4EC9822}">
      <dgm:prSet/>
      <dgm:spPr/>
      <dgm:t>
        <a:bodyPr/>
        <a:lstStyle/>
        <a:p>
          <a:endParaRPr lang="fr-CA"/>
        </a:p>
      </dgm:t>
    </dgm:pt>
    <dgm:pt modelId="{337C4B39-3D7B-461B-BC3B-2265EC5CF13D}" type="sibTrans" cxnId="{C6540FC0-C1D4-46B6-B299-7311E4EC9822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fr-CA"/>
        </a:p>
      </dgm:t>
    </dgm:pt>
    <dgm:pt modelId="{DE8D2A12-F579-46E1-9EB9-FB221A9BE5E9}">
      <dgm:prSet phldrT="[Texte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ar-DZ" sz="1400" b="1" dirty="0" smtClean="0">
              <a:solidFill>
                <a:schemeClr val="tx2"/>
              </a:solidFill>
            </a:rPr>
            <a:t>الافتقار إلى البيئة التحتية لإعادة التدوير و التعافي </a:t>
          </a:r>
          <a:endParaRPr lang="fr-CA" sz="1400" b="1" dirty="0">
            <a:solidFill>
              <a:schemeClr val="tx2"/>
            </a:solidFill>
          </a:endParaRPr>
        </a:p>
      </dgm:t>
    </dgm:pt>
    <dgm:pt modelId="{C87A1D28-9847-4AFF-8B07-16B2B5AF8443}" type="parTrans" cxnId="{B8A28ADD-6317-44D5-9DB0-0C733E59D9EC}">
      <dgm:prSet/>
      <dgm:spPr/>
      <dgm:t>
        <a:bodyPr/>
        <a:lstStyle/>
        <a:p>
          <a:endParaRPr lang="fr-CA"/>
        </a:p>
      </dgm:t>
    </dgm:pt>
    <dgm:pt modelId="{B641674E-1C0B-4F91-B331-56DC18F199AA}" type="sibTrans" cxnId="{B8A28ADD-6317-44D5-9DB0-0C733E59D9EC}">
      <dgm:prSet/>
      <dgm:spPr/>
      <dgm:t>
        <a:bodyPr/>
        <a:lstStyle/>
        <a:p>
          <a:endParaRPr lang="fr-CA"/>
        </a:p>
      </dgm:t>
    </dgm:pt>
    <dgm:pt modelId="{D514A7A3-2BE6-4896-9536-0F0FF1269F76}" type="pres">
      <dgm:prSet presAssocID="{E78A9527-E06A-4C15-834A-E2B3A1D2F8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C7726A5-9652-4C3C-9B25-5772323E237B}" type="pres">
      <dgm:prSet presAssocID="{E78A9527-E06A-4C15-834A-E2B3A1D2F88F}" presName="dummyMaxCanvas" presStyleCnt="0">
        <dgm:presLayoutVars/>
      </dgm:prSet>
      <dgm:spPr/>
    </dgm:pt>
    <dgm:pt modelId="{5AEC96A9-9A11-4947-A0B3-3F7A8F40D7CB}" type="pres">
      <dgm:prSet presAssocID="{E78A9527-E06A-4C15-834A-E2B3A1D2F88F}" presName="ThreeNodes_1" presStyleLbl="node1" presStyleIdx="0" presStyleCnt="3" custScaleY="46022" custLinFactNeighborX="-18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5ECF1F3-6E9F-400F-811F-7D912E410524}" type="pres">
      <dgm:prSet presAssocID="{E78A9527-E06A-4C15-834A-E2B3A1D2F88F}" presName="ThreeNodes_2" presStyleLbl="node1" presStyleIdx="1" presStyleCnt="3" custScaleY="53450" custLinFactNeighborX="-35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283E08-23F6-4E0E-91E2-8ABD657F88AF}" type="pres">
      <dgm:prSet presAssocID="{E78A9527-E06A-4C15-834A-E2B3A1D2F88F}" presName="ThreeNodes_3" presStyleLbl="node1" presStyleIdx="2" presStyleCnt="3" custScaleY="45176" custLinFactNeighborX="-7158" custLinFactNeighborY="261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0711A82-A3CD-41F1-A893-5C161D748CB2}" type="pres">
      <dgm:prSet presAssocID="{E78A9527-E06A-4C15-834A-E2B3A1D2F88F}" presName="ThreeConn_1-2" presStyleLbl="fgAccFollowNode1" presStyleIdx="0" presStyleCnt="2" custScaleX="339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AD186E-D03D-427E-8FF1-1285AD836B50}" type="pres">
      <dgm:prSet presAssocID="{E78A9527-E06A-4C15-834A-E2B3A1D2F88F}" presName="ThreeConn_2-3" presStyleLbl="fgAccFollowNode1" presStyleIdx="1" presStyleCnt="2" custScaleX="407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9F4E62-8EF1-4588-A03E-B801DECAF33A}" type="pres">
      <dgm:prSet presAssocID="{E78A9527-E06A-4C15-834A-E2B3A1D2F88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CF7C886-F58F-4B46-B6B9-BD1B47637B27}" type="pres">
      <dgm:prSet presAssocID="{E78A9527-E06A-4C15-834A-E2B3A1D2F88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F9735E-03B4-4541-8A50-22D22F0B2681}" type="pres">
      <dgm:prSet presAssocID="{E78A9527-E06A-4C15-834A-E2B3A1D2F88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6540FC0-C1D4-46B6-B299-7311E4EC9822}" srcId="{E78A9527-E06A-4C15-834A-E2B3A1D2F88F}" destId="{63A1578F-8FAB-4566-A2CF-A0DC8B18C55B}" srcOrd="1" destOrd="0" parTransId="{43D13CB9-ABBF-4577-AC1F-B2C5DDED414E}" sibTransId="{337C4B39-3D7B-461B-BC3B-2265EC5CF13D}"/>
    <dgm:cxn modelId="{85C79F05-41C0-416E-BB85-D3743BDA0625}" type="presOf" srcId="{337C4B39-3D7B-461B-BC3B-2265EC5CF13D}" destId="{F8AD186E-D03D-427E-8FF1-1285AD836B50}" srcOrd="0" destOrd="0" presId="urn:microsoft.com/office/officeart/2005/8/layout/vProcess5"/>
    <dgm:cxn modelId="{AD57D879-F563-4C59-8DD3-CCD9FF15F3A3}" type="presOf" srcId="{E8BC93E9-37AC-4BF3-BE8D-7135DD1BD5BC}" destId="{5AEC96A9-9A11-4947-A0B3-3F7A8F40D7CB}" srcOrd="0" destOrd="0" presId="urn:microsoft.com/office/officeart/2005/8/layout/vProcess5"/>
    <dgm:cxn modelId="{FA2705CF-7495-4B3F-B65C-1AF189360999}" type="presOf" srcId="{63A1578F-8FAB-4566-A2CF-A0DC8B18C55B}" destId="{BCF7C886-F58F-4B46-B6B9-BD1B47637B27}" srcOrd="1" destOrd="0" presId="urn:microsoft.com/office/officeart/2005/8/layout/vProcess5"/>
    <dgm:cxn modelId="{B8A28ADD-6317-44D5-9DB0-0C733E59D9EC}" srcId="{E78A9527-E06A-4C15-834A-E2B3A1D2F88F}" destId="{DE8D2A12-F579-46E1-9EB9-FB221A9BE5E9}" srcOrd="2" destOrd="0" parTransId="{C87A1D28-9847-4AFF-8B07-16B2B5AF8443}" sibTransId="{B641674E-1C0B-4F91-B331-56DC18F199AA}"/>
    <dgm:cxn modelId="{AE04631E-22B9-4F29-AF88-5F297B9E3340}" type="presOf" srcId="{63A1578F-8FAB-4566-A2CF-A0DC8B18C55B}" destId="{35ECF1F3-6E9F-400F-811F-7D912E410524}" srcOrd="0" destOrd="0" presId="urn:microsoft.com/office/officeart/2005/8/layout/vProcess5"/>
    <dgm:cxn modelId="{F97CCAE6-B858-4C28-925F-009209099E37}" type="presOf" srcId="{DE8D2A12-F579-46E1-9EB9-FB221A9BE5E9}" destId="{84F9735E-03B4-4541-8A50-22D22F0B2681}" srcOrd="1" destOrd="0" presId="urn:microsoft.com/office/officeart/2005/8/layout/vProcess5"/>
    <dgm:cxn modelId="{C45E3514-26FC-49B9-A1F3-CDF8000E38C8}" type="presOf" srcId="{E78A9527-E06A-4C15-834A-E2B3A1D2F88F}" destId="{D514A7A3-2BE6-4896-9536-0F0FF1269F76}" srcOrd="0" destOrd="0" presId="urn:microsoft.com/office/officeart/2005/8/layout/vProcess5"/>
    <dgm:cxn modelId="{07CA7B3B-18D0-45D4-A407-36EC359E5D01}" type="presOf" srcId="{6ECD0951-78BF-4AC8-AC1E-84AA462CC2AB}" destId="{C0711A82-A3CD-41F1-A893-5C161D748CB2}" srcOrd="0" destOrd="0" presId="urn:microsoft.com/office/officeart/2005/8/layout/vProcess5"/>
    <dgm:cxn modelId="{351CCE87-7EA7-4A34-A37E-6D47733D4BFB}" type="presOf" srcId="{DE8D2A12-F579-46E1-9EB9-FB221A9BE5E9}" destId="{60283E08-23F6-4E0E-91E2-8ABD657F88AF}" srcOrd="0" destOrd="0" presId="urn:microsoft.com/office/officeart/2005/8/layout/vProcess5"/>
    <dgm:cxn modelId="{6B0B3EF0-6656-498C-8535-544DE58FA35D}" srcId="{E78A9527-E06A-4C15-834A-E2B3A1D2F88F}" destId="{E8BC93E9-37AC-4BF3-BE8D-7135DD1BD5BC}" srcOrd="0" destOrd="0" parTransId="{BA240704-D172-47B1-978A-9712BE4B6191}" sibTransId="{6ECD0951-78BF-4AC8-AC1E-84AA462CC2AB}"/>
    <dgm:cxn modelId="{8CE203EA-AF4F-4031-9F63-B58D493A6C5C}" type="presOf" srcId="{E8BC93E9-37AC-4BF3-BE8D-7135DD1BD5BC}" destId="{539F4E62-8EF1-4588-A03E-B801DECAF33A}" srcOrd="1" destOrd="0" presId="urn:microsoft.com/office/officeart/2005/8/layout/vProcess5"/>
    <dgm:cxn modelId="{73389426-DD13-417C-B80B-9FB71431547A}" type="presParOf" srcId="{D514A7A3-2BE6-4896-9536-0F0FF1269F76}" destId="{0C7726A5-9652-4C3C-9B25-5772323E237B}" srcOrd="0" destOrd="0" presId="urn:microsoft.com/office/officeart/2005/8/layout/vProcess5"/>
    <dgm:cxn modelId="{C78E1838-6B52-4F9A-97AD-948559898330}" type="presParOf" srcId="{D514A7A3-2BE6-4896-9536-0F0FF1269F76}" destId="{5AEC96A9-9A11-4947-A0B3-3F7A8F40D7CB}" srcOrd="1" destOrd="0" presId="urn:microsoft.com/office/officeart/2005/8/layout/vProcess5"/>
    <dgm:cxn modelId="{8714B257-CBEF-4D30-ABB7-AB5376FF85C6}" type="presParOf" srcId="{D514A7A3-2BE6-4896-9536-0F0FF1269F76}" destId="{35ECF1F3-6E9F-400F-811F-7D912E410524}" srcOrd="2" destOrd="0" presId="urn:microsoft.com/office/officeart/2005/8/layout/vProcess5"/>
    <dgm:cxn modelId="{2823B674-8803-4C61-85D0-1D5F5E205C30}" type="presParOf" srcId="{D514A7A3-2BE6-4896-9536-0F0FF1269F76}" destId="{60283E08-23F6-4E0E-91E2-8ABD657F88AF}" srcOrd="3" destOrd="0" presId="urn:microsoft.com/office/officeart/2005/8/layout/vProcess5"/>
    <dgm:cxn modelId="{13BB9428-562A-4288-8EA4-7E3C5AAD9518}" type="presParOf" srcId="{D514A7A3-2BE6-4896-9536-0F0FF1269F76}" destId="{C0711A82-A3CD-41F1-A893-5C161D748CB2}" srcOrd="4" destOrd="0" presId="urn:microsoft.com/office/officeart/2005/8/layout/vProcess5"/>
    <dgm:cxn modelId="{1836149E-5F70-47A3-84CA-E820AC4DD3B0}" type="presParOf" srcId="{D514A7A3-2BE6-4896-9536-0F0FF1269F76}" destId="{F8AD186E-D03D-427E-8FF1-1285AD836B50}" srcOrd="5" destOrd="0" presId="urn:microsoft.com/office/officeart/2005/8/layout/vProcess5"/>
    <dgm:cxn modelId="{8CDAA76E-9283-451B-85A2-F10B80025106}" type="presParOf" srcId="{D514A7A3-2BE6-4896-9536-0F0FF1269F76}" destId="{539F4E62-8EF1-4588-A03E-B801DECAF33A}" srcOrd="6" destOrd="0" presId="urn:microsoft.com/office/officeart/2005/8/layout/vProcess5"/>
    <dgm:cxn modelId="{0879B6B0-DF6E-436F-BACB-258BA7396803}" type="presParOf" srcId="{D514A7A3-2BE6-4896-9536-0F0FF1269F76}" destId="{BCF7C886-F58F-4B46-B6B9-BD1B47637B27}" srcOrd="7" destOrd="0" presId="urn:microsoft.com/office/officeart/2005/8/layout/vProcess5"/>
    <dgm:cxn modelId="{987922EA-68D7-45D5-A92D-9E8C4C661A34}" type="presParOf" srcId="{D514A7A3-2BE6-4896-9536-0F0FF1269F76}" destId="{84F9735E-03B4-4541-8A50-22D22F0B268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70C3-3394-4B22-A71A-9B70D75FB93B}">
      <dsp:nvSpPr>
        <dsp:cNvPr id="0" name=""/>
        <dsp:cNvSpPr/>
      </dsp:nvSpPr>
      <dsp:spPr>
        <a:xfrm>
          <a:off x="5717926" y="37388"/>
          <a:ext cx="2706743" cy="794754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kern="1200" dirty="0" smtClean="0">
              <a:solidFill>
                <a:schemeClr val="tx2"/>
              </a:solidFill>
            </a:rPr>
            <a:t>المبحث الأول : الإطار المفاهيمي لإدارة النفايات 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5741204" y="60666"/>
        <a:ext cx="2660187" cy="748198"/>
      </dsp:txXfrm>
    </dsp:sp>
    <dsp:sp modelId="{E378222D-1F55-44F2-8898-EA9F7DEA7CEB}">
      <dsp:nvSpPr>
        <dsp:cNvPr id="0" name=""/>
        <dsp:cNvSpPr/>
      </dsp:nvSpPr>
      <dsp:spPr>
        <a:xfrm>
          <a:off x="7459817" y="832142"/>
          <a:ext cx="694178" cy="552095"/>
        </a:xfrm>
        <a:custGeom>
          <a:avLst/>
          <a:gdLst/>
          <a:ahLst/>
          <a:cxnLst/>
          <a:rect l="0" t="0" r="0" b="0"/>
          <a:pathLst>
            <a:path>
              <a:moveTo>
                <a:pt x="694178" y="0"/>
              </a:moveTo>
              <a:lnTo>
                <a:pt x="694178" y="552095"/>
              </a:lnTo>
              <a:lnTo>
                <a:pt x="0" y="5520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38B98-E4E3-4458-B992-262D80F9AB75}">
      <dsp:nvSpPr>
        <dsp:cNvPr id="0" name=""/>
        <dsp:cNvSpPr/>
      </dsp:nvSpPr>
      <dsp:spPr>
        <a:xfrm>
          <a:off x="4921595" y="991371"/>
          <a:ext cx="2538222" cy="78573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المطلب الأول: </a:t>
          </a:r>
          <a:r>
            <a:rPr lang="ar-DZ" sz="1500" b="1" kern="1200" dirty="0" smtClean="0"/>
            <a:t>تعريف إدارة النفايات </a:t>
          </a:r>
          <a:endParaRPr lang="fr-CA" sz="1500" b="1" kern="1200" dirty="0"/>
        </a:p>
      </dsp:txBody>
      <dsp:txXfrm>
        <a:off x="4944608" y="1014384"/>
        <a:ext cx="2492196" cy="739707"/>
      </dsp:txXfrm>
    </dsp:sp>
    <dsp:sp modelId="{C0B00D2F-3A4F-42F9-A150-9CC719FE8AE6}">
      <dsp:nvSpPr>
        <dsp:cNvPr id="0" name=""/>
        <dsp:cNvSpPr/>
      </dsp:nvSpPr>
      <dsp:spPr>
        <a:xfrm>
          <a:off x="7548963" y="832142"/>
          <a:ext cx="605032" cy="1526798"/>
        </a:xfrm>
        <a:custGeom>
          <a:avLst/>
          <a:gdLst/>
          <a:ahLst/>
          <a:cxnLst/>
          <a:rect l="0" t="0" r="0" b="0"/>
          <a:pathLst>
            <a:path>
              <a:moveTo>
                <a:pt x="605032" y="0"/>
              </a:moveTo>
              <a:lnTo>
                <a:pt x="605032" y="1526798"/>
              </a:lnTo>
              <a:lnTo>
                <a:pt x="0" y="15267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69525-A0C0-4813-A3A0-355320D7FA79}">
      <dsp:nvSpPr>
        <dsp:cNvPr id="0" name=""/>
        <dsp:cNvSpPr/>
      </dsp:nvSpPr>
      <dsp:spPr>
        <a:xfrm>
          <a:off x="4914127" y="1966074"/>
          <a:ext cx="2634835" cy="78573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المطلب الثاني </a:t>
          </a:r>
          <a:r>
            <a:rPr lang="ar-DZ" sz="1500" b="1" kern="1200" dirty="0" smtClean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kern="1200" dirty="0" smtClean="0"/>
            <a:t>طرق إدارة النفايات </a:t>
          </a:r>
          <a:endParaRPr lang="fr-CA" sz="1500" b="1" kern="1200" dirty="0"/>
        </a:p>
      </dsp:txBody>
      <dsp:txXfrm>
        <a:off x="4937140" y="1989087"/>
        <a:ext cx="2588809" cy="739707"/>
      </dsp:txXfrm>
    </dsp:sp>
    <dsp:sp modelId="{160A6FB0-F33C-438C-803B-B2FE454B3066}">
      <dsp:nvSpPr>
        <dsp:cNvPr id="0" name=""/>
        <dsp:cNvSpPr/>
      </dsp:nvSpPr>
      <dsp:spPr>
        <a:xfrm>
          <a:off x="7548334" y="832142"/>
          <a:ext cx="605660" cy="2486690"/>
        </a:xfrm>
        <a:custGeom>
          <a:avLst/>
          <a:gdLst/>
          <a:ahLst/>
          <a:cxnLst/>
          <a:rect l="0" t="0" r="0" b="0"/>
          <a:pathLst>
            <a:path>
              <a:moveTo>
                <a:pt x="605660" y="0"/>
              </a:moveTo>
              <a:lnTo>
                <a:pt x="605660" y="2486690"/>
              </a:lnTo>
              <a:lnTo>
                <a:pt x="0" y="24866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1E70C-CE4C-457A-B235-3097113A30D4}">
      <dsp:nvSpPr>
        <dsp:cNvPr id="0" name=""/>
        <dsp:cNvSpPr/>
      </dsp:nvSpPr>
      <dsp:spPr>
        <a:xfrm>
          <a:off x="4899116" y="2925966"/>
          <a:ext cx="2649217" cy="78573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>
              <a:solidFill>
                <a:schemeClr val="tx2"/>
              </a:solidFill>
            </a:rPr>
            <a:t>المطلب الثالث 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>
              <a:solidFill>
                <a:schemeClr val="tx2"/>
              </a:solidFill>
            </a:rPr>
            <a:t>أهمية إدارة النفايات </a:t>
          </a:r>
          <a:endParaRPr lang="fr-CA" sz="1500" b="1" u="none" kern="1200" dirty="0">
            <a:solidFill>
              <a:schemeClr val="tx2"/>
            </a:solidFill>
          </a:endParaRPr>
        </a:p>
      </dsp:txBody>
      <dsp:txXfrm>
        <a:off x="4922129" y="2948979"/>
        <a:ext cx="2603191" cy="739707"/>
      </dsp:txXfrm>
    </dsp:sp>
    <dsp:sp modelId="{CF10CBAF-3D25-4743-B6B3-3303B610A24F}">
      <dsp:nvSpPr>
        <dsp:cNvPr id="0" name=""/>
        <dsp:cNvSpPr/>
      </dsp:nvSpPr>
      <dsp:spPr>
        <a:xfrm>
          <a:off x="1234001" y="15065"/>
          <a:ext cx="2351261" cy="744702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kern="1200" dirty="0" smtClean="0"/>
            <a:t> </a:t>
          </a:r>
          <a:r>
            <a:rPr lang="ar-DZ" sz="1500" b="1" kern="1200" dirty="0" smtClean="0">
              <a:solidFill>
                <a:schemeClr val="tx2"/>
              </a:solidFill>
            </a:rPr>
            <a:t>المبحث الثاني : تأثير إدارة النفايات على البيئة و المجتمع 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1255813" y="36877"/>
        <a:ext cx="2307637" cy="701078"/>
      </dsp:txXfrm>
    </dsp:sp>
    <dsp:sp modelId="{3AC258A2-4D9A-4D7F-989F-862CC9A2AFB2}">
      <dsp:nvSpPr>
        <dsp:cNvPr id="0" name=""/>
        <dsp:cNvSpPr/>
      </dsp:nvSpPr>
      <dsp:spPr>
        <a:xfrm>
          <a:off x="2596489" y="759768"/>
          <a:ext cx="753647" cy="584409"/>
        </a:xfrm>
        <a:custGeom>
          <a:avLst/>
          <a:gdLst/>
          <a:ahLst/>
          <a:cxnLst/>
          <a:rect l="0" t="0" r="0" b="0"/>
          <a:pathLst>
            <a:path>
              <a:moveTo>
                <a:pt x="753647" y="0"/>
              </a:moveTo>
              <a:lnTo>
                <a:pt x="753647" y="584409"/>
              </a:lnTo>
              <a:lnTo>
                <a:pt x="0" y="5844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10A8D-6C54-4EA5-A68B-723B2FD14DC6}">
      <dsp:nvSpPr>
        <dsp:cNvPr id="0" name=""/>
        <dsp:cNvSpPr/>
      </dsp:nvSpPr>
      <dsp:spPr>
        <a:xfrm>
          <a:off x="151222" y="960562"/>
          <a:ext cx="2445266" cy="76722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المطلب الأول : </a:t>
          </a:r>
          <a:r>
            <a:rPr lang="ar-DZ" sz="1500" b="1" kern="1200" dirty="0" smtClean="0"/>
            <a:t>التأثيرات الإيجابية </a:t>
          </a:r>
          <a:endParaRPr lang="fr-CA" sz="1500" b="1" kern="1200" dirty="0"/>
        </a:p>
      </dsp:txBody>
      <dsp:txXfrm>
        <a:off x="173693" y="983033"/>
        <a:ext cx="2400324" cy="722287"/>
      </dsp:txXfrm>
    </dsp:sp>
    <dsp:sp modelId="{8C0E2033-5B70-4863-B051-AE8FE45B063F}">
      <dsp:nvSpPr>
        <dsp:cNvPr id="0" name=""/>
        <dsp:cNvSpPr/>
      </dsp:nvSpPr>
      <dsp:spPr>
        <a:xfrm>
          <a:off x="2607916" y="759768"/>
          <a:ext cx="742219" cy="1496151"/>
        </a:xfrm>
        <a:custGeom>
          <a:avLst/>
          <a:gdLst/>
          <a:ahLst/>
          <a:cxnLst/>
          <a:rect l="0" t="0" r="0" b="0"/>
          <a:pathLst>
            <a:path>
              <a:moveTo>
                <a:pt x="742219" y="0"/>
              </a:moveTo>
              <a:lnTo>
                <a:pt x="742219" y="1496151"/>
              </a:lnTo>
              <a:lnTo>
                <a:pt x="0" y="14961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79CB8-7800-4FDB-9E5B-9374D8EC53E6}">
      <dsp:nvSpPr>
        <dsp:cNvPr id="0" name=""/>
        <dsp:cNvSpPr/>
      </dsp:nvSpPr>
      <dsp:spPr>
        <a:xfrm>
          <a:off x="84667" y="1838926"/>
          <a:ext cx="2523249" cy="8339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المطلب الثاني 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التأثيرات السلبية </a:t>
          </a:r>
          <a:endParaRPr lang="fr-CA" sz="1500" b="1" u="sng" kern="1200" dirty="0"/>
        </a:p>
      </dsp:txBody>
      <dsp:txXfrm>
        <a:off x="109094" y="1863353"/>
        <a:ext cx="2474395" cy="785131"/>
      </dsp:txXfrm>
    </dsp:sp>
    <dsp:sp modelId="{D71E9BC4-5C97-474A-BD3F-2D84A7FF680B}">
      <dsp:nvSpPr>
        <dsp:cNvPr id="0" name=""/>
        <dsp:cNvSpPr/>
      </dsp:nvSpPr>
      <dsp:spPr>
        <a:xfrm>
          <a:off x="2593610" y="759768"/>
          <a:ext cx="756526" cy="2528632"/>
        </a:xfrm>
        <a:custGeom>
          <a:avLst/>
          <a:gdLst/>
          <a:ahLst/>
          <a:cxnLst/>
          <a:rect l="0" t="0" r="0" b="0"/>
          <a:pathLst>
            <a:path>
              <a:moveTo>
                <a:pt x="756526" y="0"/>
              </a:moveTo>
              <a:lnTo>
                <a:pt x="756526" y="2528632"/>
              </a:lnTo>
              <a:lnTo>
                <a:pt x="0" y="25286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20B68-135D-456C-B40D-B66FFBE33785}">
      <dsp:nvSpPr>
        <dsp:cNvPr id="0" name=""/>
        <dsp:cNvSpPr/>
      </dsp:nvSpPr>
      <dsp:spPr>
        <a:xfrm>
          <a:off x="137883" y="2883316"/>
          <a:ext cx="2455726" cy="81017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المطلب الثالث </a:t>
          </a:r>
          <a:r>
            <a:rPr lang="ar-DZ" sz="1500" b="1" u="sng" kern="1200" dirty="0" smtClean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500" b="1" u="none" kern="1200" dirty="0" smtClean="0"/>
            <a:t>التحديات التي تواجه إدارة النفايات </a:t>
          </a:r>
        </a:p>
      </dsp:txBody>
      <dsp:txXfrm>
        <a:off x="161612" y="2907045"/>
        <a:ext cx="2408268" cy="762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B6C53-C04D-4B2A-97DE-3D109FF4312F}">
      <dsp:nvSpPr>
        <dsp:cNvPr id="0" name=""/>
        <dsp:cNvSpPr/>
      </dsp:nvSpPr>
      <dsp:spPr>
        <a:xfrm>
          <a:off x="4689382" y="569"/>
          <a:ext cx="1762598" cy="114568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rgbClr val="002060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100" b="1" kern="1200" dirty="0" smtClean="0">
              <a:solidFill>
                <a:schemeClr val="tx2"/>
              </a:solidFill>
            </a:rPr>
            <a:t>دفن النفايات </a:t>
          </a:r>
          <a:endParaRPr lang="fr-CA" sz="2100" b="1" kern="1200" dirty="0">
            <a:solidFill>
              <a:schemeClr val="tx2"/>
            </a:solidFill>
          </a:endParaRPr>
        </a:p>
      </dsp:txBody>
      <dsp:txXfrm>
        <a:off x="4745310" y="56497"/>
        <a:ext cx="1650742" cy="1033833"/>
      </dsp:txXfrm>
    </dsp:sp>
    <dsp:sp modelId="{4089D989-BB90-42A0-B9A6-316D5DC2E59F}">
      <dsp:nvSpPr>
        <dsp:cNvPr id="0" name=""/>
        <dsp:cNvSpPr/>
      </dsp:nvSpPr>
      <dsp:spPr>
        <a:xfrm>
          <a:off x="3280049" y="573413"/>
          <a:ext cx="4581265" cy="4581265"/>
        </a:xfrm>
        <a:custGeom>
          <a:avLst/>
          <a:gdLst/>
          <a:ahLst/>
          <a:cxnLst/>
          <a:rect l="0" t="0" r="0" b="0"/>
          <a:pathLst>
            <a:path>
              <a:moveTo>
                <a:pt x="3184061" y="181418"/>
              </a:moveTo>
              <a:arcTo wR="2290632" hR="2290632" stAng="17577403" swAng="19632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3C2AB-2353-4C7A-ACB4-2E4017CF5DEA}">
      <dsp:nvSpPr>
        <dsp:cNvPr id="0" name=""/>
        <dsp:cNvSpPr/>
      </dsp:nvSpPr>
      <dsp:spPr>
        <a:xfrm>
          <a:off x="6867903" y="1583357"/>
          <a:ext cx="1762598" cy="114568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100" b="1" kern="1200" dirty="0" smtClean="0">
              <a:solidFill>
                <a:schemeClr val="tx2"/>
              </a:solidFill>
            </a:rPr>
            <a:t>حرق النفايات </a:t>
          </a:r>
          <a:endParaRPr lang="fr-CA" sz="2100" b="1" kern="1200" dirty="0">
            <a:solidFill>
              <a:schemeClr val="tx2"/>
            </a:solidFill>
          </a:endParaRPr>
        </a:p>
      </dsp:txBody>
      <dsp:txXfrm>
        <a:off x="6923831" y="1639285"/>
        <a:ext cx="1650742" cy="1033833"/>
      </dsp:txXfrm>
    </dsp:sp>
    <dsp:sp modelId="{CD7D89B4-AA2A-499F-908B-A0A483C9689B}">
      <dsp:nvSpPr>
        <dsp:cNvPr id="0" name=""/>
        <dsp:cNvSpPr/>
      </dsp:nvSpPr>
      <dsp:spPr>
        <a:xfrm>
          <a:off x="3280049" y="573413"/>
          <a:ext cx="4581265" cy="4581265"/>
        </a:xfrm>
        <a:custGeom>
          <a:avLst/>
          <a:gdLst/>
          <a:ahLst/>
          <a:cxnLst/>
          <a:rect l="0" t="0" r="0" b="0"/>
          <a:pathLst>
            <a:path>
              <a:moveTo>
                <a:pt x="4578101" y="2170283"/>
              </a:moveTo>
              <a:arcTo wR="2290632" hR="2290632" stAng="21419298" swAng="2197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5CE3C-6B90-4097-B7A8-156250BEDF5F}">
      <dsp:nvSpPr>
        <dsp:cNvPr id="0" name=""/>
        <dsp:cNvSpPr/>
      </dsp:nvSpPr>
      <dsp:spPr>
        <a:xfrm>
          <a:off x="6035782" y="4144362"/>
          <a:ext cx="1762598" cy="114568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100" b="1" kern="1200" dirty="0" smtClean="0">
              <a:solidFill>
                <a:schemeClr val="tx2"/>
              </a:solidFill>
            </a:rPr>
            <a:t>إعادة تدوير النفايات </a:t>
          </a:r>
          <a:endParaRPr lang="fr-CA" sz="2100" b="1" kern="1200" dirty="0">
            <a:solidFill>
              <a:schemeClr val="tx2"/>
            </a:solidFill>
          </a:endParaRPr>
        </a:p>
      </dsp:txBody>
      <dsp:txXfrm>
        <a:off x="6091710" y="4200290"/>
        <a:ext cx="1650742" cy="1033833"/>
      </dsp:txXfrm>
    </dsp:sp>
    <dsp:sp modelId="{4DAF8864-3479-4D3D-840E-5A5C23320DD5}">
      <dsp:nvSpPr>
        <dsp:cNvPr id="0" name=""/>
        <dsp:cNvSpPr/>
      </dsp:nvSpPr>
      <dsp:spPr>
        <a:xfrm>
          <a:off x="3280049" y="573413"/>
          <a:ext cx="4581265" cy="4581265"/>
        </a:xfrm>
        <a:custGeom>
          <a:avLst/>
          <a:gdLst/>
          <a:ahLst/>
          <a:cxnLst/>
          <a:rect l="0" t="0" r="0" b="0"/>
          <a:pathLst>
            <a:path>
              <a:moveTo>
                <a:pt x="2746621" y="4535420"/>
              </a:moveTo>
              <a:arcTo wR="2290632" hR="2290632" stAng="4711057" swAng="13778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2E608-ECCB-4F4C-A85D-04AE25DF0A9C}">
      <dsp:nvSpPr>
        <dsp:cNvPr id="0" name=""/>
        <dsp:cNvSpPr/>
      </dsp:nvSpPr>
      <dsp:spPr>
        <a:xfrm>
          <a:off x="3342982" y="4144362"/>
          <a:ext cx="1762598" cy="114568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100" b="1" kern="1200" dirty="0" smtClean="0">
              <a:solidFill>
                <a:schemeClr val="tx2"/>
              </a:solidFill>
            </a:rPr>
            <a:t>إعادة التدوير البيولوجية </a:t>
          </a:r>
          <a:endParaRPr lang="fr-CA" sz="2100" b="1" kern="1200" dirty="0">
            <a:solidFill>
              <a:schemeClr val="tx2"/>
            </a:solidFill>
          </a:endParaRPr>
        </a:p>
      </dsp:txBody>
      <dsp:txXfrm>
        <a:off x="3398910" y="4200290"/>
        <a:ext cx="1650742" cy="1033833"/>
      </dsp:txXfrm>
    </dsp:sp>
    <dsp:sp modelId="{80FA9F82-D127-4240-A602-3F50A5C5BCF9}">
      <dsp:nvSpPr>
        <dsp:cNvPr id="0" name=""/>
        <dsp:cNvSpPr/>
      </dsp:nvSpPr>
      <dsp:spPr>
        <a:xfrm>
          <a:off x="3280049" y="573413"/>
          <a:ext cx="4581265" cy="4581265"/>
        </a:xfrm>
        <a:custGeom>
          <a:avLst/>
          <a:gdLst/>
          <a:ahLst/>
          <a:cxnLst/>
          <a:rect l="0" t="0" r="0" b="0"/>
          <a:pathLst>
            <a:path>
              <a:moveTo>
                <a:pt x="383052" y="3558755"/>
              </a:moveTo>
              <a:arcTo wR="2290632" hR="2290632" stAng="8783088" swAng="21976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7C461-7BD7-4E97-AC88-DBF471E345FC}">
      <dsp:nvSpPr>
        <dsp:cNvPr id="0" name=""/>
        <dsp:cNvSpPr/>
      </dsp:nvSpPr>
      <dsp:spPr>
        <a:xfrm>
          <a:off x="2510861" y="1583357"/>
          <a:ext cx="1762598" cy="1145689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100" b="1" kern="1200" dirty="0" smtClean="0">
              <a:solidFill>
                <a:schemeClr val="tx2"/>
              </a:solidFill>
            </a:rPr>
            <a:t>استرداد الطاقة </a:t>
          </a:r>
          <a:endParaRPr lang="fr-CA" sz="2100" b="1" kern="1200" dirty="0">
            <a:solidFill>
              <a:schemeClr val="tx2"/>
            </a:solidFill>
          </a:endParaRPr>
        </a:p>
      </dsp:txBody>
      <dsp:txXfrm>
        <a:off x="2566789" y="1639285"/>
        <a:ext cx="1650742" cy="1033833"/>
      </dsp:txXfrm>
    </dsp:sp>
    <dsp:sp modelId="{F843A9B5-C8E6-446E-9FA1-CEF0E6947138}">
      <dsp:nvSpPr>
        <dsp:cNvPr id="0" name=""/>
        <dsp:cNvSpPr/>
      </dsp:nvSpPr>
      <dsp:spPr>
        <a:xfrm>
          <a:off x="3280049" y="573413"/>
          <a:ext cx="4581265" cy="4581265"/>
        </a:xfrm>
        <a:custGeom>
          <a:avLst/>
          <a:gdLst/>
          <a:ahLst/>
          <a:cxnLst/>
          <a:rect l="0" t="0" r="0" b="0"/>
          <a:pathLst>
            <a:path>
              <a:moveTo>
                <a:pt x="398853" y="999056"/>
              </a:moveTo>
              <a:arcTo wR="2290632" hR="2290632" stAng="12859353" swAng="19632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D1E6-2C4B-45F6-B8C9-2A65F7D7B1BD}">
      <dsp:nvSpPr>
        <dsp:cNvPr id="0" name=""/>
        <dsp:cNvSpPr/>
      </dsp:nvSpPr>
      <dsp:spPr>
        <a:xfrm>
          <a:off x="3031547" y="0"/>
          <a:ext cx="5226050" cy="522605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E37C-9079-4A58-AA30-D17D9307F095}">
      <dsp:nvSpPr>
        <dsp:cNvPr id="0" name=""/>
        <dsp:cNvSpPr/>
      </dsp:nvSpPr>
      <dsp:spPr>
        <a:xfrm>
          <a:off x="3371240" y="339693"/>
          <a:ext cx="2090420" cy="20904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b="1" kern="1200" dirty="0" smtClean="0">
              <a:solidFill>
                <a:schemeClr val="tx2"/>
              </a:solidFill>
            </a:rPr>
            <a:t>الجانب الاقتصادي </a:t>
          </a:r>
          <a:endParaRPr lang="fr-CA" sz="2600" b="1" kern="1200" dirty="0">
            <a:solidFill>
              <a:schemeClr val="tx2"/>
            </a:solidFill>
          </a:endParaRPr>
        </a:p>
      </dsp:txBody>
      <dsp:txXfrm>
        <a:off x="3473286" y="441739"/>
        <a:ext cx="1886328" cy="1886328"/>
      </dsp:txXfrm>
    </dsp:sp>
    <dsp:sp modelId="{145A04C7-FCDD-47EF-97D2-A0C1C0F2EDDA}">
      <dsp:nvSpPr>
        <dsp:cNvPr id="0" name=""/>
        <dsp:cNvSpPr/>
      </dsp:nvSpPr>
      <dsp:spPr>
        <a:xfrm>
          <a:off x="5827484" y="339693"/>
          <a:ext cx="2090420" cy="20904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b="1" kern="1200" dirty="0" smtClean="0">
              <a:solidFill>
                <a:schemeClr val="tx2"/>
              </a:solidFill>
            </a:rPr>
            <a:t>الجانب البيئي </a:t>
          </a:r>
          <a:endParaRPr lang="fr-CA" sz="2600" b="1" kern="1200" dirty="0">
            <a:solidFill>
              <a:schemeClr val="tx2"/>
            </a:solidFill>
          </a:endParaRPr>
        </a:p>
      </dsp:txBody>
      <dsp:txXfrm>
        <a:off x="5929530" y="441739"/>
        <a:ext cx="1886328" cy="1886328"/>
      </dsp:txXfrm>
    </dsp:sp>
    <dsp:sp modelId="{C1EDE7A1-58B4-4C74-8622-85AF62A8CDA2}">
      <dsp:nvSpPr>
        <dsp:cNvPr id="0" name=""/>
        <dsp:cNvSpPr/>
      </dsp:nvSpPr>
      <dsp:spPr>
        <a:xfrm>
          <a:off x="3371240" y="2795936"/>
          <a:ext cx="2090420" cy="20904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b="1" kern="1200" dirty="0" smtClean="0">
              <a:solidFill>
                <a:schemeClr val="tx2"/>
              </a:solidFill>
            </a:rPr>
            <a:t>الجانب الصحي </a:t>
          </a:r>
          <a:endParaRPr lang="fr-CA" sz="2600" b="1" kern="1200" dirty="0">
            <a:solidFill>
              <a:schemeClr val="tx2"/>
            </a:solidFill>
          </a:endParaRPr>
        </a:p>
      </dsp:txBody>
      <dsp:txXfrm>
        <a:off x="3473286" y="2897982"/>
        <a:ext cx="1886328" cy="1886328"/>
      </dsp:txXfrm>
    </dsp:sp>
    <dsp:sp modelId="{D2981959-EC08-4D37-A220-B0A144E9D490}">
      <dsp:nvSpPr>
        <dsp:cNvPr id="0" name=""/>
        <dsp:cNvSpPr/>
      </dsp:nvSpPr>
      <dsp:spPr>
        <a:xfrm>
          <a:off x="5827484" y="2795936"/>
          <a:ext cx="2090420" cy="20904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600" b="1" kern="1200" dirty="0" smtClean="0">
              <a:solidFill>
                <a:schemeClr val="tx2"/>
              </a:solidFill>
            </a:rPr>
            <a:t>الجانب الاجتماعي </a:t>
          </a:r>
          <a:endParaRPr lang="fr-CA" sz="2600" b="1" kern="1200" dirty="0">
            <a:solidFill>
              <a:schemeClr val="tx2"/>
            </a:solidFill>
          </a:endParaRPr>
        </a:p>
      </dsp:txBody>
      <dsp:txXfrm>
        <a:off x="5929530" y="2897982"/>
        <a:ext cx="1886328" cy="1886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FF796-6652-4763-B928-F1B7522EABC6}">
      <dsp:nvSpPr>
        <dsp:cNvPr id="0" name=""/>
        <dsp:cNvSpPr/>
      </dsp:nvSpPr>
      <dsp:spPr>
        <a:xfrm>
          <a:off x="37820" y="265124"/>
          <a:ext cx="3899465" cy="7839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chemeClr val="tx2"/>
              </a:solidFill>
            </a:rPr>
            <a:t>إدارة النفايات الخطرة</a:t>
          </a:r>
          <a:r>
            <a:rPr lang="ar-DZ" sz="2000" b="1" kern="1200" dirty="0" smtClean="0">
              <a:solidFill>
                <a:schemeClr val="tx2"/>
              </a:solidFill>
            </a:rPr>
            <a:t> </a:t>
          </a:r>
          <a:endParaRPr lang="fr-CA" sz="2000" b="1" kern="1200" dirty="0">
            <a:solidFill>
              <a:schemeClr val="tx2"/>
            </a:solidFill>
          </a:endParaRPr>
        </a:p>
      </dsp:txBody>
      <dsp:txXfrm>
        <a:off x="60781" y="288085"/>
        <a:ext cx="2570349" cy="738018"/>
      </dsp:txXfrm>
    </dsp:sp>
    <dsp:sp modelId="{1624735A-D7EE-4A94-B331-35E6257A241F}">
      <dsp:nvSpPr>
        <dsp:cNvPr id="0" name=""/>
        <dsp:cNvSpPr/>
      </dsp:nvSpPr>
      <dsp:spPr>
        <a:xfrm>
          <a:off x="309394" y="1852957"/>
          <a:ext cx="4075528" cy="67471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chemeClr val="tx2"/>
              </a:solidFill>
            </a:rPr>
            <a:t>آثار تغير المناخ </a:t>
          </a:r>
          <a:endParaRPr lang="fr-CA" sz="1600" b="1" kern="1200" dirty="0">
            <a:solidFill>
              <a:schemeClr val="tx2"/>
            </a:solidFill>
          </a:endParaRPr>
        </a:p>
      </dsp:txBody>
      <dsp:txXfrm>
        <a:off x="329156" y="1872719"/>
        <a:ext cx="2822175" cy="635194"/>
      </dsp:txXfrm>
    </dsp:sp>
    <dsp:sp modelId="{1C7D0F61-1690-410E-A9E3-D7934F17A0BC}">
      <dsp:nvSpPr>
        <dsp:cNvPr id="0" name=""/>
        <dsp:cNvSpPr/>
      </dsp:nvSpPr>
      <dsp:spPr>
        <a:xfrm>
          <a:off x="507120" y="3383459"/>
          <a:ext cx="4276370" cy="7085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chemeClr val="tx2"/>
              </a:solidFill>
            </a:rPr>
            <a:t>التوعية العامة و </a:t>
          </a:r>
          <a:r>
            <a:rPr lang="ar-DZ" sz="1800" b="1" kern="1200" dirty="0" smtClean="0">
              <a:solidFill>
                <a:schemeClr val="tx2"/>
              </a:solidFill>
            </a:rPr>
            <a:t>المشاركة</a:t>
          </a:r>
          <a:r>
            <a:rPr lang="ar-DZ" sz="1400" b="1" kern="1200" dirty="0" smtClean="0">
              <a:solidFill>
                <a:schemeClr val="tx2"/>
              </a:solidFill>
            </a:rPr>
            <a:t> </a:t>
          </a:r>
          <a:endParaRPr lang="fr-CA" sz="1400" b="1" kern="1200" dirty="0">
            <a:solidFill>
              <a:schemeClr val="tx2"/>
            </a:solidFill>
          </a:endParaRPr>
        </a:p>
      </dsp:txBody>
      <dsp:txXfrm>
        <a:off x="527873" y="3404212"/>
        <a:ext cx="2961217" cy="667065"/>
      </dsp:txXfrm>
    </dsp:sp>
    <dsp:sp modelId="{48403694-1930-4E61-9FD4-2A2C732BFD0D}">
      <dsp:nvSpPr>
        <dsp:cNvPr id="0" name=""/>
        <dsp:cNvSpPr/>
      </dsp:nvSpPr>
      <dsp:spPr>
        <a:xfrm>
          <a:off x="3406125" y="996594"/>
          <a:ext cx="384161" cy="8542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3600" kern="1200"/>
        </a:p>
      </dsp:txBody>
      <dsp:txXfrm>
        <a:off x="3492561" y="996594"/>
        <a:ext cx="211289" cy="759143"/>
      </dsp:txXfrm>
    </dsp:sp>
    <dsp:sp modelId="{BB026A48-522B-4B1A-A531-0D9C2D4A5FF9}">
      <dsp:nvSpPr>
        <dsp:cNvPr id="0" name=""/>
        <dsp:cNvSpPr/>
      </dsp:nvSpPr>
      <dsp:spPr>
        <a:xfrm>
          <a:off x="3772124" y="2521054"/>
          <a:ext cx="371373" cy="8542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3600" kern="1200"/>
        </a:p>
      </dsp:txBody>
      <dsp:txXfrm>
        <a:off x="3855683" y="2521054"/>
        <a:ext cx="204255" cy="76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C96A9-9A11-4947-A0B3-3F7A8F40D7CB}">
      <dsp:nvSpPr>
        <dsp:cNvPr id="0" name=""/>
        <dsp:cNvSpPr/>
      </dsp:nvSpPr>
      <dsp:spPr>
        <a:xfrm>
          <a:off x="0" y="362702"/>
          <a:ext cx="3439349" cy="61848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chemeClr val="tx2"/>
              </a:solidFill>
            </a:rPr>
            <a:t>زيادة توليد النفايات   </a:t>
          </a:r>
          <a:endParaRPr lang="fr-CA" sz="1600" b="1" kern="1200" dirty="0">
            <a:solidFill>
              <a:schemeClr val="tx2"/>
            </a:solidFill>
          </a:endParaRPr>
        </a:p>
      </dsp:txBody>
      <dsp:txXfrm>
        <a:off x="18115" y="380817"/>
        <a:ext cx="2031678" cy="582255"/>
      </dsp:txXfrm>
    </dsp:sp>
    <dsp:sp modelId="{35ECF1F3-6E9F-400F-811F-7D912E410524}">
      <dsp:nvSpPr>
        <dsp:cNvPr id="0" name=""/>
        <dsp:cNvSpPr/>
      </dsp:nvSpPr>
      <dsp:spPr>
        <a:xfrm>
          <a:off x="181684" y="1880663"/>
          <a:ext cx="3439349" cy="7183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600" b="1" kern="1200" dirty="0" smtClean="0">
              <a:solidFill>
                <a:schemeClr val="tx2"/>
              </a:solidFill>
            </a:rPr>
            <a:t>مساحة مكب النفايات محدودة </a:t>
          </a:r>
          <a:endParaRPr lang="fr-CA" sz="1600" b="1" kern="1200" dirty="0">
            <a:solidFill>
              <a:schemeClr val="tx2"/>
            </a:solidFill>
          </a:endParaRPr>
        </a:p>
      </dsp:txBody>
      <dsp:txXfrm>
        <a:off x="202723" y="1901702"/>
        <a:ext cx="2220270" cy="676231"/>
      </dsp:txXfrm>
    </dsp:sp>
    <dsp:sp modelId="{60283E08-23F6-4E0E-91E2-8ABD657F88AF}">
      <dsp:nvSpPr>
        <dsp:cNvPr id="0" name=""/>
        <dsp:cNvSpPr/>
      </dsp:nvSpPr>
      <dsp:spPr>
        <a:xfrm>
          <a:off x="360755" y="3539302"/>
          <a:ext cx="3439349" cy="60711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>
              <a:solidFill>
                <a:schemeClr val="tx2"/>
              </a:solidFill>
            </a:rPr>
            <a:t>الافتقار إلى البيئة التحتية لإعادة التدوير و التعافي </a:t>
          </a:r>
          <a:endParaRPr lang="fr-CA" sz="1400" b="1" kern="1200" dirty="0">
            <a:solidFill>
              <a:schemeClr val="tx2"/>
            </a:solidFill>
          </a:endParaRPr>
        </a:p>
      </dsp:txBody>
      <dsp:txXfrm>
        <a:off x="378537" y="3557084"/>
        <a:ext cx="2226784" cy="571552"/>
      </dsp:txXfrm>
    </dsp:sp>
    <dsp:sp modelId="{C0711A82-A3CD-41F1-A893-5C161D748CB2}">
      <dsp:nvSpPr>
        <dsp:cNvPr id="0" name=""/>
        <dsp:cNvSpPr/>
      </dsp:nvSpPr>
      <dsp:spPr>
        <a:xfrm>
          <a:off x="2854368" y="1019117"/>
          <a:ext cx="296432" cy="8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3600" kern="1200"/>
        </a:p>
      </dsp:txBody>
      <dsp:txXfrm>
        <a:off x="2921065" y="1019117"/>
        <a:ext cx="163038" cy="800162"/>
      </dsp:txXfrm>
    </dsp:sp>
    <dsp:sp modelId="{F8AD186E-D03D-427E-8FF1-1285AD836B50}">
      <dsp:nvSpPr>
        <dsp:cNvPr id="0" name=""/>
        <dsp:cNvSpPr/>
      </dsp:nvSpPr>
      <dsp:spPr>
        <a:xfrm>
          <a:off x="3127943" y="2578030"/>
          <a:ext cx="356225" cy="8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3600" kern="1200"/>
        </a:p>
      </dsp:txBody>
      <dsp:txXfrm>
        <a:off x="3208094" y="2578030"/>
        <a:ext cx="195923" cy="78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ECA81-7786-49D6-8001-3093B517A645}" type="datetimeFigureOut">
              <a:rPr lang="fr-CA" smtClean="0"/>
              <a:t>2024-11-25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B2C70-B98C-4193-AC64-3C2B36B9DCD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16.wdp"/><Relationship Id="rId10" Type="http://schemas.openxmlformats.org/officeDocument/2006/relationships/image" Target="../media/image22.jpg"/><Relationship Id="rId4" Type="http://schemas.openxmlformats.org/officeDocument/2006/relationships/image" Target="../media/image26.jpeg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0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23.wdp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microsoft.com/office/2007/relationships/hdphoto" Target="../media/hdphoto25.wdp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g"/><Relationship Id="rId1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018" y="211019"/>
            <a:ext cx="11676182" cy="588498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r"/>
            <a:r>
              <a:rPr lang="ar-DZ" sz="2000" dirty="0" smtClean="0"/>
              <a:t>وزارة التعليم العالي و البحث العلمي</a:t>
            </a:r>
            <a:br>
              <a:rPr lang="ar-DZ" sz="2000" dirty="0" smtClean="0"/>
            </a:br>
            <a:r>
              <a:rPr lang="ar-DZ" sz="2000" dirty="0" smtClean="0"/>
              <a:t>جامعة باجي مختار</a:t>
            </a:r>
            <a:br>
              <a:rPr lang="ar-DZ" sz="2000" dirty="0" smtClean="0"/>
            </a:br>
            <a:r>
              <a:rPr lang="ar-DZ" sz="2000" dirty="0" smtClean="0"/>
              <a:t>كلية العلوم الاقتصادية وعلوم التسيير التجارية</a:t>
            </a:r>
            <a:br>
              <a:rPr lang="ar-DZ" sz="2000" dirty="0" smtClean="0"/>
            </a:br>
            <a:r>
              <a:rPr lang="ar-DZ" sz="2000" dirty="0" smtClean="0"/>
              <a:t> قسم الاقتصاد</a:t>
            </a:r>
            <a:br>
              <a:rPr lang="ar-DZ" sz="2000" dirty="0" smtClean="0"/>
            </a:br>
            <a:r>
              <a:rPr lang="ar-DZ" sz="2000" dirty="0" smtClean="0"/>
              <a:t>                                                                                       محور: ادارة النفايات</a:t>
            </a:r>
            <a:br>
              <a:rPr lang="ar-DZ" sz="2000" dirty="0" smtClean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/>
              <a:t/>
            </a:r>
            <a:br>
              <a:rPr lang="ar-DZ" sz="2000" dirty="0"/>
            </a:br>
            <a:r>
              <a:rPr lang="ar-DZ" sz="4000" dirty="0" smtClean="0"/>
              <a:t>                 بحث حول : اثر ادارة النفايات على                                      البيئة و المجتمع</a:t>
            </a:r>
            <a:r>
              <a:rPr lang="ar-DZ" sz="2000" dirty="0"/>
              <a:t/>
            </a:r>
            <a:br>
              <a:rPr lang="ar-DZ" sz="2000" dirty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 smtClean="0"/>
              <a:t>من اعداد الطلبة:</a:t>
            </a:r>
            <a:br>
              <a:rPr lang="ar-DZ" sz="2000" dirty="0" smtClean="0"/>
            </a:br>
            <a:r>
              <a:rPr lang="ar-DZ" sz="2000" dirty="0" smtClean="0"/>
              <a:t>- أونيسي إيناس</a:t>
            </a:r>
            <a:br>
              <a:rPr lang="ar-DZ" sz="2000" dirty="0" smtClean="0"/>
            </a:br>
            <a:r>
              <a:rPr lang="ar-DZ" sz="2000" dirty="0" smtClean="0"/>
              <a:t>- خرباش أسماء                                                                                                           أستاذة المقياس:</a:t>
            </a:r>
            <a:br>
              <a:rPr lang="ar-DZ" sz="2000" dirty="0" smtClean="0"/>
            </a:br>
            <a:r>
              <a:rPr lang="ar-DZ" sz="2000" dirty="0"/>
              <a:t> </a:t>
            </a:r>
            <a:r>
              <a:rPr lang="ar-DZ" sz="2000" dirty="0" smtClean="0"/>
              <a:t>                                                                                                                                          د. بدير</a:t>
            </a:r>
            <a:br>
              <a:rPr lang="ar-DZ" sz="2000" dirty="0" smtClean="0"/>
            </a:br>
            <a:r>
              <a:rPr lang="ar-DZ" sz="2000" dirty="0"/>
              <a:t> </a:t>
            </a:r>
            <a:r>
              <a:rPr lang="ar-DZ" sz="2000" dirty="0" smtClean="0"/>
              <a:t>                                                               السنة الدراسية: 2025-2026</a:t>
            </a:r>
            <a:r>
              <a:rPr lang="ar-DZ" sz="2000" dirty="0"/>
              <a:t/>
            </a:r>
            <a:br>
              <a:rPr lang="ar-DZ" sz="2000" dirty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 smtClean="0"/>
              <a:t/>
            </a:r>
            <a:br>
              <a:rPr lang="ar-DZ" sz="2000" dirty="0" smtClean="0"/>
            </a:br>
            <a:r>
              <a:rPr lang="ar-DZ" sz="2000" dirty="0" smtClean="0"/>
              <a:t/>
            </a:r>
            <a:br>
              <a:rPr lang="ar-DZ" sz="2000" dirty="0" smtClean="0"/>
            </a:br>
            <a:endParaRPr lang="fr-CA" sz="2000" dirty="0"/>
          </a:p>
        </p:txBody>
      </p:sp>
      <p:sp>
        <p:nvSpPr>
          <p:cNvPr id="8" name="Pensées 7"/>
          <p:cNvSpPr/>
          <p:nvPr/>
        </p:nvSpPr>
        <p:spPr>
          <a:xfrm>
            <a:off x="1781908" y="1793631"/>
            <a:ext cx="8206154" cy="222738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6" y="352791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3890962"/>
            <a:ext cx="2152650" cy="212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0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smtClean="0"/>
              <a:t>المبحث الثاني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95755" y="626012"/>
            <a:ext cx="10421814" cy="3474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r">
              <a:buNone/>
            </a:pPr>
            <a:r>
              <a:rPr lang="ar-D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تأثير </a:t>
            </a:r>
            <a:r>
              <a:rPr lang="ar-D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ادارة النفايات على البيئة والمجتمع</a:t>
            </a:r>
            <a:endParaRPr lang="fr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2790092"/>
            <a:ext cx="3971192" cy="184799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6" y="5326527"/>
            <a:ext cx="3771900" cy="14668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5" y="2895600"/>
            <a:ext cx="2857500" cy="1418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5" y="4404360"/>
            <a:ext cx="3364523" cy="2086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5" y="3828464"/>
            <a:ext cx="2828925" cy="1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sées 13"/>
          <p:cNvSpPr/>
          <p:nvPr/>
        </p:nvSpPr>
        <p:spPr>
          <a:xfrm>
            <a:off x="1078523" y="597877"/>
            <a:ext cx="10714892" cy="2655643"/>
          </a:xfrm>
          <a:prstGeom prst="cloud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9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090"/>
          </a:xfrm>
        </p:spPr>
        <p:txBody>
          <a:bodyPr>
            <a:normAutofit fontScale="90000"/>
          </a:bodyPr>
          <a:lstStyle/>
          <a:p>
            <a:pPr algn="r"/>
            <a:r>
              <a:rPr lang="ar-DZ" dirty="0" smtClean="0"/>
              <a:t>المطلب الأول :التأثيرات الإيجابية </a:t>
            </a:r>
            <a:endParaRPr lang="fr-CA" dirty="0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6659420" y="1025236"/>
            <a:ext cx="4442691" cy="544946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tx2"/>
                </a:solidFill>
              </a:rPr>
              <a:t>الحد من التلوث 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594764" y="2115127"/>
            <a:ext cx="4470400" cy="544946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الحد من الاحتباس الحراري </a:t>
            </a:r>
            <a:endParaRPr lang="fr-CA" b="1" dirty="0">
              <a:solidFill>
                <a:schemeClr val="tx2"/>
              </a:solidFill>
            </a:endParaRPr>
          </a:p>
        </p:txBody>
      </p:sp>
      <p:sp>
        <p:nvSpPr>
          <p:cNvPr id="8" name="Rogner un rectangle à un seul coin 7"/>
          <p:cNvSpPr/>
          <p:nvPr/>
        </p:nvSpPr>
        <p:spPr>
          <a:xfrm>
            <a:off x="6659420" y="3214255"/>
            <a:ext cx="4442691" cy="55418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تقليل مكبات النفايات </a:t>
            </a:r>
            <a:endParaRPr lang="fr-CA" b="1" dirty="0">
              <a:solidFill>
                <a:schemeClr val="tx2"/>
              </a:solidFill>
            </a:endParaRPr>
          </a:p>
        </p:txBody>
      </p:sp>
      <p:sp>
        <p:nvSpPr>
          <p:cNvPr id="9" name="Rogner un rectangle à un seul coin 8"/>
          <p:cNvSpPr/>
          <p:nvPr/>
        </p:nvSpPr>
        <p:spPr>
          <a:xfrm>
            <a:off x="6770255" y="4442694"/>
            <a:ext cx="4294909" cy="526473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توفير فرص العمل </a:t>
            </a:r>
            <a:endParaRPr lang="fr-CA" b="1" dirty="0">
              <a:solidFill>
                <a:schemeClr val="tx2"/>
              </a:solidFill>
            </a:endParaRPr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1052945" y="1025241"/>
            <a:ext cx="4424219" cy="544945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tx2"/>
                </a:solidFill>
              </a:rPr>
              <a:t>حماية البيئة 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11" name="Rogner un rectangle à un seul coin 10"/>
          <p:cNvSpPr/>
          <p:nvPr/>
        </p:nvSpPr>
        <p:spPr>
          <a:xfrm>
            <a:off x="1052945" y="2115127"/>
            <a:ext cx="4424219" cy="544946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الحفاظ على الموارد الطبيعية </a:t>
            </a:r>
            <a:endParaRPr lang="fr-CA" b="1" dirty="0">
              <a:solidFill>
                <a:schemeClr val="tx2"/>
              </a:solidFill>
            </a:endParaRPr>
          </a:p>
        </p:txBody>
      </p:sp>
      <p:sp>
        <p:nvSpPr>
          <p:cNvPr id="12" name="Rogner un rectangle à un seul coin 11"/>
          <p:cNvSpPr/>
          <p:nvPr/>
        </p:nvSpPr>
        <p:spPr>
          <a:xfrm>
            <a:off x="1016001" y="3334331"/>
            <a:ext cx="4461163" cy="535709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الاستخدام المستدام للموارد </a:t>
            </a:r>
            <a:endParaRPr lang="fr-CA" b="1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6" y="5006109"/>
            <a:ext cx="3165231" cy="155779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Rogner un rectangle à un seul coin 12"/>
          <p:cNvSpPr/>
          <p:nvPr/>
        </p:nvSpPr>
        <p:spPr>
          <a:xfrm>
            <a:off x="1052945" y="4498108"/>
            <a:ext cx="4405747" cy="50800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2"/>
                </a:solidFill>
              </a:rPr>
              <a:t>الحد من استهلاك الطاقة </a:t>
            </a:r>
            <a:endParaRPr lang="fr-CA" b="1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15" y="5134708"/>
            <a:ext cx="3153508" cy="160665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0" y="5134708"/>
            <a:ext cx="2878193" cy="148703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5548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923635"/>
          </a:xfrm>
        </p:spPr>
        <p:txBody>
          <a:bodyPr/>
          <a:lstStyle/>
          <a:p>
            <a:pPr algn="r"/>
            <a:r>
              <a:rPr lang="ar-DZ" dirty="0" smtClean="0"/>
              <a:t>المطلب الثاني : التأثيرات السلبية </a:t>
            </a:r>
            <a:endParaRPr lang="fr-CA" dirty="0"/>
          </a:p>
        </p:txBody>
      </p:sp>
      <p:sp>
        <p:nvSpPr>
          <p:cNvPr id="5" name="Pentagone 4"/>
          <p:cNvSpPr/>
          <p:nvPr/>
        </p:nvSpPr>
        <p:spPr>
          <a:xfrm>
            <a:off x="3578735" y="1030902"/>
            <a:ext cx="7243619" cy="72967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4000" b="1" dirty="0" smtClean="0"/>
              <a:t> </a:t>
            </a:r>
            <a:r>
              <a:rPr lang="ar-DZ" sz="2800" b="1" dirty="0" smtClean="0">
                <a:solidFill>
                  <a:schemeClr val="tx2"/>
                </a:solidFill>
              </a:rPr>
              <a:t>راس المال الكبير </a:t>
            </a:r>
            <a:endParaRPr lang="fr-CA" sz="4000" b="1" dirty="0">
              <a:solidFill>
                <a:schemeClr val="tx2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438059" y="1862923"/>
            <a:ext cx="7243619" cy="86855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200" b="1" dirty="0" smtClean="0"/>
              <a:t>  </a:t>
            </a:r>
            <a:r>
              <a:rPr lang="ar-DZ" sz="2800" b="1" dirty="0" smtClean="0">
                <a:solidFill>
                  <a:schemeClr val="tx2"/>
                </a:solidFill>
              </a:rPr>
              <a:t>مواقع إعادة التدوير غير صحيحة و غير آمنة 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3167626" y="2869630"/>
            <a:ext cx="7243617" cy="98473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b="1" dirty="0" smtClean="0">
                <a:solidFill>
                  <a:schemeClr val="tx2"/>
                </a:solidFill>
              </a:rPr>
              <a:t>  بعض المنتجات المعاد تدويرها لا تكون جيدة 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2920200" y="3986851"/>
            <a:ext cx="7243617" cy="87962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 smtClean="0"/>
              <a:t>  </a:t>
            </a:r>
            <a:r>
              <a:rPr lang="ar-DZ" sz="3200" b="1" dirty="0" smtClean="0">
                <a:solidFill>
                  <a:schemeClr val="tx2"/>
                </a:solidFill>
              </a:rPr>
              <a:t>التكلفة</a:t>
            </a:r>
            <a:r>
              <a:rPr lang="ar-DZ" sz="3600" b="1" dirty="0" smtClean="0"/>
              <a:t> </a:t>
            </a:r>
            <a:endParaRPr lang="fr-CA" sz="3600" b="1" dirty="0"/>
          </a:p>
        </p:txBody>
      </p:sp>
      <p:sp>
        <p:nvSpPr>
          <p:cNvPr id="9" name="Pentagone 8"/>
          <p:cNvSpPr/>
          <p:nvPr/>
        </p:nvSpPr>
        <p:spPr>
          <a:xfrm>
            <a:off x="2719754" y="5112410"/>
            <a:ext cx="7277099" cy="89024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600" b="1" dirty="0" smtClean="0"/>
              <a:t>  </a:t>
            </a:r>
            <a:r>
              <a:rPr lang="ar-DZ" sz="3200" b="1" dirty="0" smtClean="0">
                <a:solidFill>
                  <a:schemeClr val="tx2"/>
                </a:solidFill>
              </a:rPr>
              <a:t>نطاق صغير</a:t>
            </a:r>
            <a:endParaRPr lang="fr-CA" sz="3200" b="1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8" y="4221313"/>
            <a:ext cx="2749062" cy="205776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7" y="782960"/>
            <a:ext cx="2719753" cy="195522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" y="2562692"/>
            <a:ext cx="2719754" cy="17819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6133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91" y="4034201"/>
            <a:ext cx="2708029" cy="1710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3708"/>
          </a:xfrm>
        </p:spPr>
        <p:txBody>
          <a:bodyPr>
            <a:normAutofit fontScale="90000"/>
          </a:bodyPr>
          <a:lstStyle/>
          <a:p>
            <a:pPr algn="r"/>
            <a:r>
              <a:rPr lang="ar-DZ" dirty="0" smtClean="0"/>
              <a:t>المطلب الثالث : التحديات التي تواجهها إدارة النفايات 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3316451"/>
              </p:ext>
            </p:extLst>
          </p:nvPr>
        </p:nvGraphicFramePr>
        <p:xfrm>
          <a:off x="304800" y="1973985"/>
          <a:ext cx="4794739" cy="438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999983209"/>
              </p:ext>
            </p:extLst>
          </p:nvPr>
        </p:nvGraphicFramePr>
        <p:xfrm>
          <a:off x="7465768" y="1902692"/>
          <a:ext cx="4046293" cy="447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92" y="1963616"/>
            <a:ext cx="3114675" cy="146685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703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smtClean="0"/>
              <a:t>الخاتمة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6187" y="1289538"/>
            <a:ext cx="11676183" cy="5029200"/>
          </a:xfrm>
        </p:spPr>
        <p:txBody>
          <a:bodyPr/>
          <a:lstStyle/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r>
              <a:rPr lang="ar-DZ" dirty="0"/>
              <a:t>    إن إعادة تدوير النفايات عنصرا رئيسيا في الحد من تشكل نفايات جديدة و أن تبني حلول مستدامة لإدارة النفايات ليس مجرد خيار بل مسؤولية يستوجب تحملها اتجاه العالم و الأجيال القادمة كون انه اصبحت قضية حماية البيئة و الحفاظ على توازنها من اهم قضايا العصر  .</a:t>
            </a:r>
          </a:p>
          <a:p>
            <a:pPr marL="0" indent="0" algn="r">
              <a:buNone/>
            </a:pPr>
            <a:r>
              <a:rPr lang="ar-DZ" dirty="0"/>
              <a:t>  أن الزيادة من عملية ادارة المخلفات و التوسع فيها باستعمال تقنيات الادارة السليمة و الحديثة ضرورية لحماية البيئة و صحة الانسان و الاقتصاد ,و هي الطريقة الوحيدة للمضي قدما اذ اردنا التقليل من اثر النفايات   و الهدف الأسمى لدينا الحفاظ على البيئة و التخفيف من حدة التغيير المناخي .</a:t>
            </a:r>
          </a:p>
          <a:p>
            <a:pPr marL="0" indent="0" algn="r">
              <a:buNone/>
            </a:pP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4232030"/>
            <a:ext cx="4595446" cy="20046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2399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3892"/>
            <a:ext cx="10515600" cy="674254"/>
          </a:xfrm>
        </p:spPr>
        <p:txBody>
          <a:bodyPr>
            <a:normAutofit fontScale="90000"/>
          </a:bodyPr>
          <a:lstStyle/>
          <a:p>
            <a:pPr algn="ctr"/>
            <a:r>
              <a:rPr lang="ar-DZ" b="1" i="1" u="sng" dirty="0" smtClean="0"/>
              <a:t>خطة البحث </a:t>
            </a:r>
            <a:endParaRPr lang="fr-CA" b="1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0837" y="868218"/>
            <a:ext cx="11961091" cy="58281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b="1" dirty="0" smtClean="0"/>
              <a:t>مقدمة</a:t>
            </a:r>
          </a:p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endParaRPr lang="ar-DZ" dirty="0" smtClean="0"/>
          </a:p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endParaRPr lang="ar-DZ" dirty="0" smtClean="0"/>
          </a:p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endParaRPr lang="ar-DZ" dirty="0" smtClean="0"/>
          </a:p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endParaRPr lang="ar-DZ" dirty="0" smtClean="0"/>
          </a:p>
          <a:p>
            <a:pPr marL="0" indent="0" algn="r">
              <a:buNone/>
            </a:pPr>
            <a:r>
              <a:rPr lang="ar-DZ" dirty="0" smtClean="0"/>
              <a:t>ا</a:t>
            </a:r>
            <a:r>
              <a:rPr lang="ar-DZ" b="1" dirty="0" smtClean="0"/>
              <a:t>لخاتمة</a:t>
            </a:r>
            <a:r>
              <a:rPr lang="ar-DZ" dirty="0" smtClean="0"/>
              <a:t> </a:t>
            </a:r>
          </a:p>
          <a:p>
            <a:pPr marL="0" indent="0" algn="r">
              <a:buNone/>
            </a:pPr>
            <a:r>
              <a:rPr lang="ar-DZ" b="1" dirty="0" smtClean="0"/>
              <a:t>قائمة المراجع  </a:t>
            </a:r>
          </a:p>
          <a:p>
            <a:pPr marL="0" indent="0" algn="r">
              <a:buNone/>
            </a:pPr>
            <a:endParaRPr lang="fr-CA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04259022"/>
              </p:ext>
            </p:extLst>
          </p:nvPr>
        </p:nvGraphicFramePr>
        <p:xfrm>
          <a:off x="1770184" y="1283443"/>
          <a:ext cx="8733693" cy="374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6" y="5102469"/>
            <a:ext cx="5697416" cy="1600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257908"/>
            <a:ext cx="2778368" cy="17943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8622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693" y="365129"/>
            <a:ext cx="11594123" cy="854075"/>
          </a:xfrm>
        </p:spPr>
        <p:txBody>
          <a:bodyPr/>
          <a:lstStyle/>
          <a:p>
            <a:pPr algn="r"/>
            <a:r>
              <a:rPr lang="ar-DZ" dirty="0" smtClean="0"/>
              <a:t>مقدمة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93079" y="1359877"/>
            <a:ext cx="11641015" cy="4817086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DZ" dirty="0"/>
          </a:p>
          <a:p>
            <a:pPr marL="0" indent="0" algn="r">
              <a:buNone/>
            </a:pPr>
            <a:r>
              <a:rPr lang="ar-DZ" dirty="0"/>
              <a:t>  تعد النفايات و بشكلها العام سواء كان ناتجة عن عمليات الإنتاج أم نتيجة الاستهلاك البشري  فهي مخلفات ضارة تؤدي للإضرار بالبيئة و المجتمع ، و بسبب قلة الموارد أصبح التوجه في كافة دول العالم إلى عملية  إدارة النفايات و ليس فقط  بإعادة تدويرها بل استخدام المتبقي منها التي ليس هناك استطاعة في إعادة استخدامها بسبب الإمكانيات المادية و الصناعية .</a:t>
            </a:r>
          </a:p>
          <a:p>
            <a:pPr marL="0" indent="0" algn="r">
              <a:buNone/>
            </a:pPr>
            <a:r>
              <a:rPr lang="ar-DZ" dirty="0"/>
              <a:t> و انطلاقا مما سبق </a:t>
            </a:r>
            <a:r>
              <a:rPr lang="ar-DZ" dirty="0" smtClean="0"/>
              <a:t>ذكره : </a:t>
            </a:r>
            <a:r>
              <a:rPr lang="ar-DZ" b="1" i="1" dirty="0">
                <a:solidFill>
                  <a:srgbClr val="FF0000"/>
                </a:solidFill>
              </a:rPr>
              <a:t>ما المقصود بإدارة النفايات و طرقها و فيما يتمثل أثرها ؟</a:t>
            </a:r>
          </a:p>
          <a:p>
            <a:pPr marL="0" indent="0" algn="r">
              <a:buNone/>
            </a:pPr>
            <a:r>
              <a:rPr lang="ar-DZ" dirty="0"/>
              <a:t>و للإجابة على الإشكالية و الوصول إلى هدف الدراسة قسمنا بحثنا إلى مبحثين الأول تحت عنوان: الإطار المفاهيمي  لإدارة النفايات  و الذي يحتوي على ثلاث مطالب و الثاني تحت عنوان تأثيرات إدارة النفايات على البيئة و المجتمع و الذي يحتوي بدوره على ثلاث مطالب .</a:t>
            </a:r>
          </a:p>
          <a:p>
            <a:pPr marL="0" indent="0" algn="r"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4509721"/>
            <a:ext cx="3282461" cy="2571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558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2739" y="562708"/>
            <a:ext cx="11629293" cy="6072554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b="1" dirty="0"/>
              <a:t> </a:t>
            </a:r>
            <a:r>
              <a:rPr lang="ar-DZ" b="1" dirty="0" smtClean="0"/>
              <a:t>اهدف الدراسة:</a:t>
            </a:r>
          </a:p>
          <a:p>
            <a:pPr marL="0" indent="0" algn="r">
              <a:buNone/>
            </a:pPr>
            <a:r>
              <a:rPr lang="ar-DZ" dirty="0"/>
              <a:t>تحديد أهمية إدارة النفايات و طرقها. </a:t>
            </a:r>
          </a:p>
          <a:p>
            <a:pPr marL="0" indent="0" algn="r">
              <a:buNone/>
            </a:pPr>
            <a:r>
              <a:rPr lang="ar-DZ" dirty="0" smtClean="0"/>
              <a:t>-</a:t>
            </a:r>
            <a:r>
              <a:rPr lang="ar-DZ" dirty="0"/>
              <a:t>التعرف على تأثيرات هذه العملية على البيئة و المجتمع</a:t>
            </a:r>
          </a:p>
          <a:p>
            <a:pPr marL="0" indent="0" algn="r">
              <a:buNone/>
            </a:pPr>
            <a:r>
              <a:rPr lang="ar-DZ" b="1" dirty="0" smtClean="0"/>
              <a:t>اهمية الدراسة:</a:t>
            </a:r>
          </a:p>
          <a:p>
            <a:pPr marL="0" indent="0" algn="r">
              <a:buNone/>
            </a:pPr>
            <a:r>
              <a:rPr lang="ar-DZ" dirty="0"/>
              <a:t>تكمن أهمية الدراسة في كونها تتطرق إلى أحد المواضيع المهمة المعاصرة و المتمثلة في إدارة النفايات من خلال تسليط الضوء على أهمية إدارة النفايات.</a:t>
            </a:r>
          </a:p>
          <a:p>
            <a:pPr marL="0" indent="0" algn="r">
              <a:buNone/>
            </a:pPr>
            <a:r>
              <a:rPr lang="ar-DZ" dirty="0"/>
              <a:t>كما تفيد الدراسة في ابراز مختلف التحديات التي تواجه إدارة النفايات .</a:t>
            </a:r>
          </a:p>
          <a:p>
            <a:pPr marL="0" indent="0" algn="r">
              <a:buNone/>
            </a:pPr>
            <a:r>
              <a:rPr lang="ar-DZ" dirty="0"/>
              <a:t>المنهج المعتمد هنا هو المنهج الوصفي التحليلي الموافق لدراستنا النظرية بداية بوصف المقصود </a:t>
            </a:r>
            <a:r>
              <a:rPr lang="ar-DZ" dirty="0" smtClean="0"/>
              <a:t>بإدارة النفايات </a:t>
            </a:r>
            <a:r>
              <a:rPr lang="ar-DZ" dirty="0" smtClean="0"/>
              <a:t>و كيف تعمل وصولا إلى تحليل تأثيراتها على الجانبيين السلبي </a:t>
            </a:r>
            <a:r>
              <a:rPr lang="ar-DZ" dirty="0" smtClean="0"/>
              <a:t>والإيجابي</a:t>
            </a:r>
            <a:endParaRPr lang="ar-DZ" dirty="0" smtClean="0"/>
          </a:p>
          <a:p>
            <a:pPr marL="0" indent="0" algn="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0"/>
            <a:ext cx="4865077" cy="1981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9" y="720603"/>
            <a:ext cx="4031640" cy="15716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99314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355" y="234463"/>
            <a:ext cx="11488614" cy="574429"/>
          </a:xfrm>
        </p:spPr>
        <p:txBody>
          <a:bodyPr>
            <a:normAutofit fontScale="90000"/>
          </a:bodyPr>
          <a:lstStyle/>
          <a:p>
            <a:pPr algn="r"/>
            <a:r>
              <a:rPr lang="ar-DZ" dirty="0" smtClean="0"/>
              <a:t>دراسة سابقة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6187" y="914402"/>
            <a:ext cx="11793415" cy="5650523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dirty="0" smtClean="0"/>
              <a:t> </a:t>
            </a:r>
          </a:p>
          <a:p>
            <a:pPr marL="0" indent="0" algn="r">
              <a:buNone/>
            </a:pPr>
            <a:r>
              <a:rPr lang="ar-DZ" dirty="0" smtClean="0"/>
              <a:t>- </a:t>
            </a:r>
            <a:r>
              <a:rPr lang="ar-DZ" dirty="0"/>
              <a:t>دراسة نسرين عطاالله أنياب الهلاوي , عنوان الدراسة " </a:t>
            </a:r>
            <a:r>
              <a:rPr lang="ar-DZ" dirty="0">
                <a:solidFill>
                  <a:srgbClr val="FF0000"/>
                </a:solidFill>
              </a:rPr>
              <a:t>تدوير النفايات و أثرها على البيئة </a:t>
            </a:r>
          </a:p>
          <a:p>
            <a:pPr marL="0" indent="0" algn="r">
              <a:buNone/>
            </a:pPr>
            <a:r>
              <a:rPr lang="ar-DZ" dirty="0">
                <a:solidFill>
                  <a:srgbClr val="92D050"/>
                </a:solidFill>
              </a:rPr>
              <a:t>- هدف الدراسة: </a:t>
            </a:r>
            <a:r>
              <a:rPr lang="ar-DZ" dirty="0"/>
              <a:t>توضيح دور عملية اعادة تدوير النفايات و التعزيز الاقتصادي وحماية البيئة في العالم و دراسة المكاسب البيئية لإعادة تدوير النفايات والتخفيف من كمية الانبعاثات الناتجة عن التصنيع .</a:t>
            </a:r>
          </a:p>
          <a:p>
            <a:pPr marL="0" indent="0" algn="r">
              <a:buNone/>
            </a:pPr>
            <a:r>
              <a:rPr lang="ar-DZ" dirty="0">
                <a:solidFill>
                  <a:srgbClr val="92D050"/>
                </a:solidFill>
              </a:rPr>
              <a:t>- اهم الاستنتاجات:</a:t>
            </a:r>
          </a:p>
          <a:p>
            <a:pPr marL="0" indent="0" algn="r">
              <a:buNone/>
            </a:pPr>
            <a:r>
              <a:rPr lang="ar-DZ" dirty="0"/>
              <a:t>- التخلص من النفايات بإعادة تدويرها لاستخدامها مرة اخرى او باتباع طرق سليمة لدفنها و التخلص منها للحفاظ على التوازن البيئي </a:t>
            </a:r>
          </a:p>
          <a:p>
            <a:pPr marL="0" indent="0" algn="r">
              <a:buNone/>
            </a:pPr>
            <a:r>
              <a:rPr lang="ar-DZ" dirty="0"/>
              <a:t>- و ان اعادة تدوير النفايات من اهم السبل للمحافظة على البيئة الصحية و الاستفادة الاقتصادية من المنتجات التي يتم اعادة تدويرها .</a:t>
            </a:r>
          </a:p>
          <a:p>
            <a:pPr marL="0" indent="0" algn="r">
              <a:buNone/>
            </a:pPr>
            <a:r>
              <a:rPr lang="ar-DZ" dirty="0">
                <a:solidFill>
                  <a:srgbClr val="92D050"/>
                </a:solidFill>
              </a:rPr>
              <a:t>الفرق بين الدراستين:</a:t>
            </a:r>
          </a:p>
          <a:p>
            <a:pPr marL="0" indent="0" algn="r">
              <a:buNone/>
            </a:pPr>
            <a:r>
              <a:rPr lang="ar-DZ" dirty="0"/>
              <a:t>ركزت الدراسة على اعادة  التدوير و اثره على البيئة   و الذي هو احد طرق عملية ادارة النفايات, اما في دراستنا اسلطنا الضوء على ادارة النفايات بشكل عام ودراسة اثرها على الجانبين الإيجابي و السلبي. </a:t>
            </a:r>
          </a:p>
          <a:p>
            <a:pPr marL="0" indent="0" algn="r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3669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المبحث الاول</a:t>
            </a:r>
            <a:endParaRPr lang="fr-CA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8202" y="328246"/>
            <a:ext cx="10896598" cy="5848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ar-D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الإطار </a:t>
            </a:r>
            <a:r>
              <a:rPr lang="ar-D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المفاهيمي لإدارة النفايات </a:t>
            </a:r>
          </a:p>
          <a:p>
            <a:pPr marL="0" indent="0" algn="ctr">
              <a:buNone/>
            </a:pPr>
            <a:endParaRPr lang="ar-D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endParaRPr lang="ar-DZ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endParaRPr lang="ar-DZ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endParaRPr lang="fr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9" y="2734043"/>
            <a:ext cx="2860430" cy="163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47" y="2734043"/>
            <a:ext cx="2473568" cy="146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ensées 3"/>
          <p:cNvSpPr/>
          <p:nvPr/>
        </p:nvSpPr>
        <p:spPr>
          <a:xfrm>
            <a:off x="973015" y="457201"/>
            <a:ext cx="10386646" cy="2461846"/>
          </a:xfrm>
          <a:prstGeom prst="cloud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5" y="5314950"/>
            <a:ext cx="2899262" cy="129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9" y="475883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4" y="419649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0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المطلب الأول: تعريف إدارة النفايات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37797" y="743900"/>
            <a:ext cx="8348295" cy="3474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dirty="0" smtClean="0"/>
              <a:t>      </a:t>
            </a:r>
            <a:r>
              <a:rPr lang="ar-DZ" sz="3200" dirty="0" smtClean="0"/>
              <a:t>هي عملية او نظام شامل يهدف الى جمع ، نقل تدوير ومعالجة  النفايات الناتجة عن الأنشطة البشرية ، تشمل هذه العملية استراتيجيات لتقليل النفايات و إعادة استخدامها ، هدفها التقليل من التأثيرات السلبية على البيئة و تعزيز الاستدامة من خلال تحسين استخدام الموارد</a:t>
            </a:r>
            <a:r>
              <a:rPr lang="ar-DZ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94738"/>
            <a:ext cx="4044462" cy="18086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08" y="1406769"/>
            <a:ext cx="3001107" cy="20515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26487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/>
          <a:lstStyle/>
          <a:p>
            <a:pPr algn="r"/>
            <a:r>
              <a:rPr lang="ar-DZ" dirty="0" smtClean="0"/>
              <a:t>المطلب الثاني : طرق إدارة النفايات 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3319344"/>
              </p:ext>
            </p:extLst>
          </p:nvPr>
        </p:nvGraphicFramePr>
        <p:xfrm>
          <a:off x="838202" y="1255713"/>
          <a:ext cx="11141364" cy="536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54" y="1211874"/>
            <a:ext cx="3376246" cy="156649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28" y="2778369"/>
            <a:ext cx="2466975" cy="1828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72" y="4848225"/>
            <a:ext cx="3283927" cy="17335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8" y="4947138"/>
            <a:ext cx="2867025" cy="185920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2892668"/>
            <a:ext cx="3116873" cy="183173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" y="1025769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821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1604"/>
            <a:ext cx="10515600" cy="932873"/>
          </a:xfrm>
        </p:spPr>
        <p:txBody>
          <a:bodyPr/>
          <a:lstStyle/>
          <a:p>
            <a:pPr algn="r"/>
            <a:r>
              <a:rPr lang="ar-DZ" dirty="0" smtClean="0"/>
              <a:t>المطلب الثالث : أهمية إدارة النفايات 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9972823"/>
              </p:ext>
            </p:extLst>
          </p:nvPr>
        </p:nvGraphicFramePr>
        <p:xfrm>
          <a:off x="293257" y="950913"/>
          <a:ext cx="11289145" cy="52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4" y="3798277"/>
            <a:ext cx="3028950" cy="22273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60" y="3598985"/>
            <a:ext cx="3196371" cy="22457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1125415"/>
            <a:ext cx="3073644" cy="22156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1125415"/>
            <a:ext cx="3141784" cy="22156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7091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321</TotalTime>
  <Words>709</Words>
  <Application>Microsoft Office PowerPoint</Application>
  <PresentationFormat>Personnalisé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Sillage</vt:lpstr>
      <vt:lpstr>وزارة التعليم العالي و البحث العلمي جامعة باجي مختار كلية العلوم الاقتصادية وعلوم التسيير التجارية  قسم الاقتصاد                                                                                        محور: ادارة النفايات                    بحث حول : اثر ادارة النفايات على                                      البيئة و المجتمع    من اعداد الطلبة: - أونيسي إيناس - خرباش أسماء                                                                                                           أستاذة المقياس:                                                                                                                                            د. بدير                                                                 السنة الدراسية: 2025-2026    </vt:lpstr>
      <vt:lpstr>خطة البحث </vt:lpstr>
      <vt:lpstr>مقدمة</vt:lpstr>
      <vt:lpstr>Présentation PowerPoint</vt:lpstr>
      <vt:lpstr>دراسة سابقة</vt:lpstr>
      <vt:lpstr>المبحث الاول</vt:lpstr>
      <vt:lpstr>المطلب الأول: تعريف إدارة النفايات</vt:lpstr>
      <vt:lpstr>المطلب الثاني : طرق إدارة النفايات </vt:lpstr>
      <vt:lpstr>المطلب الثالث : أهمية إدارة النفايات </vt:lpstr>
      <vt:lpstr>المبحث الثاني</vt:lpstr>
      <vt:lpstr>المطلب الأول :التأثيرات الإيجابية </vt:lpstr>
      <vt:lpstr>المطلب الثاني : التأثيرات السلبية </vt:lpstr>
      <vt:lpstr>المطلب الثالث : التحديات التي تواجهها إدارة النفايات </vt:lpstr>
      <vt:lpstr>الخاتمة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ISSER TECH</dc:creator>
  <cp:lastModifiedBy>Djana</cp:lastModifiedBy>
  <cp:revision>71</cp:revision>
  <dcterms:created xsi:type="dcterms:W3CDTF">2024-11-25T12:49:49Z</dcterms:created>
  <dcterms:modified xsi:type="dcterms:W3CDTF">2024-11-25T15:19:33Z</dcterms:modified>
</cp:coreProperties>
</file>