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83704" autoAdjust="0"/>
  </p:normalViewPr>
  <p:slideViewPr>
    <p:cSldViewPr snapToGrid="0">
      <p:cViewPr varScale="1">
        <p:scale>
          <a:sx n="75" d="100"/>
          <a:sy n="75"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D285-BD1E-43C1-B4E1-C4394DF8729D}" type="doc">
      <dgm:prSet loTypeId="urn:microsoft.com/office/officeart/2005/8/layout/chart3" loCatId="cycle" qsTypeId="urn:microsoft.com/office/officeart/2005/8/quickstyle/simple1" qsCatId="simple" csTypeId="urn:microsoft.com/office/officeart/2005/8/colors/colorful3" csCatId="colorful" phldr="1"/>
      <dgm:spPr/>
    </dgm:pt>
    <dgm:pt modelId="{FBA8DC37-EA53-43AF-BDC4-B55B35EA48BC}">
      <dgm:prSet phldrT="[Texte]" custT="1"/>
      <dgm:spPr/>
      <dgm:t>
        <a:bodyPr/>
        <a:lstStyle/>
        <a:p>
          <a:r>
            <a:rPr lang="ar-AE" sz="2800" dirty="0">
              <a:cs typeface="+mj-cs"/>
            </a:rPr>
            <a:t>صحتك</a:t>
          </a:r>
          <a:endParaRPr lang="fr-FR" sz="2800" dirty="0">
            <a:cs typeface="+mj-cs"/>
          </a:endParaRPr>
        </a:p>
      </dgm:t>
    </dgm:pt>
    <dgm:pt modelId="{27CF781A-7E71-4A66-98F6-5B14B5D5276D}" type="parTrans" cxnId="{FBFD2144-6A86-4286-B927-1466AA5AAFC8}">
      <dgm:prSet/>
      <dgm:spPr/>
      <dgm:t>
        <a:bodyPr/>
        <a:lstStyle/>
        <a:p>
          <a:endParaRPr lang="fr-FR"/>
        </a:p>
      </dgm:t>
    </dgm:pt>
    <dgm:pt modelId="{D83187E2-4DC1-4B6A-A530-4E4FD1422AF9}" type="sibTrans" cxnId="{FBFD2144-6A86-4286-B927-1466AA5AAFC8}">
      <dgm:prSet/>
      <dgm:spPr/>
      <dgm:t>
        <a:bodyPr/>
        <a:lstStyle/>
        <a:p>
          <a:endParaRPr lang="fr-FR"/>
        </a:p>
      </dgm:t>
    </dgm:pt>
    <dgm:pt modelId="{703C7213-F94C-42A3-A6B1-7A583A1EB9CA}">
      <dgm:prSet phldrT="[Texte]" custT="1"/>
      <dgm:spPr/>
      <dgm:t>
        <a:bodyPr/>
        <a:lstStyle/>
        <a:p>
          <a:r>
            <a:rPr lang="ar-AE" sz="2800" dirty="0">
              <a:cs typeface="+mj-cs"/>
            </a:rPr>
            <a:t>أموالك</a:t>
          </a:r>
          <a:endParaRPr lang="fr-FR" sz="2800" dirty="0">
            <a:cs typeface="+mj-cs"/>
          </a:endParaRPr>
        </a:p>
      </dgm:t>
    </dgm:pt>
    <dgm:pt modelId="{9506C620-94F3-41E4-A968-75A843B3A193}" type="parTrans" cxnId="{A6DFD874-3358-4453-88FC-F35D95C02989}">
      <dgm:prSet/>
      <dgm:spPr/>
      <dgm:t>
        <a:bodyPr/>
        <a:lstStyle/>
        <a:p>
          <a:endParaRPr lang="fr-FR"/>
        </a:p>
      </dgm:t>
    </dgm:pt>
    <dgm:pt modelId="{7E8C914F-E1ED-48F5-8AE7-A35663802881}" type="sibTrans" cxnId="{A6DFD874-3358-4453-88FC-F35D95C02989}">
      <dgm:prSet/>
      <dgm:spPr/>
      <dgm:t>
        <a:bodyPr/>
        <a:lstStyle/>
        <a:p>
          <a:endParaRPr lang="fr-FR"/>
        </a:p>
      </dgm:t>
    </dgm:pt>
    <dgm:pt modelId="{C39CDE99-643B-47F8-AC87-F6CE3785172D}">
      <dgm:prSet phldrT="[Texte]" custT="1"/>
      <dgm:spPr/>
      <dgm:t>
        <a:bodyPr/>
        <a:lstStyle/>
        <a:p>
          <a:r>
            <a:rPr lang="ar-AE" sz="2800" dirty="0">
              <a:cs typeface="+mj-cs"/>
            </a:rPr>
            <a:t>سلامتك</a:t>
          </a:r>
          <a:endParaRPr lang="fr-FR" sz="2800" dirty="0">
            <a:cs typeface="+mj-cs"/>
          </a:endParaRPr>
        </a:p>
      </dgm:t>
    </dgm:pt>
    <dgm:pt modelId="{F2E98AF1-8457-4368-AF15-FBC9E7F143CB}" type="parTrans" cxnId="{3F4FEBD3-3F29-416C-A642-8D3E40D6FB7D}">
      <dgm:prSet/>
      <dgm:spPr/>
      <dgm:t>
        <a:bodyPr/>
        <a:lstStyle/>
        <a:p>
          <a:endParaRPr lang="fr-FR"/>
        </a:p>
      </dgm:t>
    </dgm:pt>
    <dgm:pt modelId="{22AC6986-9380-45D0-B81A-5AE9EA2CAD3F}" type="sibTrans" cxnId="{3F4FEBD3-3F29-416C-A642-8D3E40D6FB7D}">
      <dgm:prSet/>
      <dgm:spPr/>
      <dgm:t>
        <a:bodyPr/>
        <a:lstStyle/>
        <a:p>
          <a:endParaRPr lang="fr-FR"/>
        </a:p>
      </dgm:t>
    </dgm:pt>
    <dgm:pt modelId="{10560DFA-430C-421E-AB5E-C7882DD59297}" type="pres">
      <dgm:prSet presAssocID="{AB08D285-BD1E-43C1-B4E1-C4394DF8729D}" presName="compositeShape" presStyleCnt="0">
        <dgm:presLayoutVars>
          <dgm:chMax val="7"/>
          <dgm:dir/>
          <dgm:resizeHandles val="exact"/>
        </dgm:presLayoutVars>
      </dgm:prSet>
      <dgm:spPr/>
    </dgm:pt>
    <dgm:pt modelId="{1F597CDF-E169-4CFC-8533-4367A72CF2A2}" type="pres">
      <dgm:prSet presAssocID="{AB08D285-BD1E-43C1-B4E1-C4394DF8729D}" presName="wedge1" presStyleLbl="node1" presStyleIdx="0" presStyleCnt="3" custScaleX="121424" custScaleY="98013" custLinFactNeighborX="514" custLinFactNeighborY="-3599"/>
      <dgm:spPr/>
    </dgm:pt>
    <dgm:pt modelId="{F746D8C2-4A7A-4F9B-81ED-A2CB0371A218}" type="pres">
      <dgm:prSet presAssocID="{AB08D285-BD1E-43C1-B4E1-C4394DF8729D}" presName="wedge1Tx" presStyleLbl="node1" presStyleIdx="0" presStyleCnt="3">
        <dgm:presLayoutVars>
          <dgm:chMax val="0"/>
          <dgm:chPref val="0"/>
          <dgm:bulletEnabled val="1"/>
        </dgm:presLayoutVars>
      </dgm:prSet>
      <dgm:spPr/>
    </dgm:pt>
    <dgm:pt modelId="{38A668AB-65D9-4728-9D6F-B39F914141E1}" type="pres">
      <dgm:prSet presAssocID="{AB08D285-BD1E-43C1-B4E1-C4394DF8729D}" presName="wedge2" presStyleLbl="node1" presStyleIdx="1" presStyleCnt="3" custScaleX="115231" custScaleY="117009" custLinFactNeighborX="6696" custLinFactNeighborY="-4582"/>
      <dgm:spPr/>
    </dgm:pt>
    <dgm:pt modelId="{2CF80677-CA9F-406E-8F79-52B09D2FB062}" type="pres">
      <dgm:prSet presAssocID="{AB08D285-BD1E-43C1-B4E1-C4394DF8729D}" presName="wedge2Tx" presStyleLbl="node1" presStyleIdx="1" presStyleCnt="3">
        <dgm:presLayoutVars>
          <dgm:chMax val="0"/>
          <dgm:chPref val="0"/>
          <dgm:bulletEnabled val="1"/>
        </dgm:presLayoutVars>
      </dgm:prSet>
      <dgm:spPr/>
    </dgm:pt>
    <dgm:pt modelId="{8A55A0EB-8B7E-4890-9860-C85F8ED5AB1A}" type="pres">
      <dgm:prSet presAssocID="{AB08D285-BD1E-43C1-B4E1-C4394DF8729D}" presName="wedge3" presStyleLbl="node1" presStyleIdx="2" presStyleCnt="3" custScaleX="113910" custScaleY="103064" custLinFactNeighborX="4634" custLinFactNeighborY="-3545"/>
      <dgm:spPr/>
    </dgm:pt>
    <dgm:pt modelId="{D40AECDD-443E-47A9-B7EC-B991BEB013C9}" type="pres">
      <dgm:prSet presAssocID="{AB08D285-BD1E-43C1-B4E1-C4394DF8729D}" presName="wedge3Tx" presStyleLbl="node1" presStyleIdx="2" presStyleCnt="3">
        <dgm:presLayoutVars>
          <dgm:chMax val="0"/>
          <dgm:chPref val="0"/>
          <dgm:bulletEnabled val="1"/>
        </dgm:presLayoutVars>
      </dgm:prSet>
      <dgm:spPr/>
    </dgm:pt>
  </dgm:ptLst>
  <dgm:cxnLst>
    <dgm:cxn modelId="{0215E80C-1EF9-4289-BDC5-73AD0CC6C5D3}" type="presOf" srcId="{C39CDE99-643B-47F8-AC87-F6CE3785172D}" destId="{D40AECDD-443E-47A9-B7EC-B991BEB013C9}" srcOrd="1" destOrd="0" presId="urn:microsoft.com/office/officeart/2005/8/layout/chart3"/>
    <dgm:cxn modelId="{4D5B5211-98B8-455A-B2D4-E98913872F19}" type="presOf" srcId="{FBA8DC37-EA53-43AF-BDC4-B55B35EA48BC}" destId="{F746D8C2-4A7A-4F9B-81ED-A2CB0371A218}" srcOrd="1" destOrd="0" presId="urn:microsoft.com/office/officeart/2005/8/layout/chart3"/>
    <dgm:cxn modelId="{50D54E26-FBA5-44B5-81AB-DE3572B196C4}" type="presOf" srcId="{703C7213-F94C-42A3-A6B1-7A583A1EB9CA}" destId="{2CF80677-CA9F-406E-8F79-52B09D2FB062}" srcOrd="1" destOrd="0" presId="urn:microsoft.com/office/officeart/2005/8/layout/chart3"/>
    <dgm:cxn modelId="{FBFD2144-6A86-4286-B927-1466AA5AAFC8}" srcId="{AB08D285-BD1E-43C1-B4E1-C4394DF8729D}" destId="{FBA8DC37-EA53-43AF-BDC4-B55B35EA48BC}" srcOrd="0" destOrd="0" parTransId="{27CF781A-7E71-4A66-98F6-5B14B5D5276D}" sibTransId="{D83187E2-4DC1-4B6A-A530-4E4FD1422AF9}"/>
    <dgm:cxn modelId="{B7816154-5589-4864-928D-700011F904B2}" type="presOf" srcId="{AB08D285-BD1E-43C1-B4E1-C4394DF8729D}" destId="{10560DFA-430C-421E-AB5E-C7882DD59297}" srcOrd="0" destOrd="0" presId="urn:microsoft.com/office/officeart/2005/8/layout/chart3"/>
    <dgm:cxn modelId="{A6DFD874-3358-4453-88FC-F35D95C02989}" srcId="{AB08D285-BD1E-43C1-B4E1-C4394DF8729D}" destId="{703C7213-F94C-42A3-A6B1-7A583A1EB9CA}" srcOrd="1" destOrd="0" parTransId="{9506C620-94F3-41E4-A968-75A843B3A193}" sibTransId="{7E8C914F-E1ED-48F5-8AE7-A35663802881}"/>
    <dgm:cxn modelId="{3D15E29E-BE5C-43BB-A711-6625B4BCFF9C}" type="presOf" srcId="{C39CDE99-643B-47F8-AC87-F6CE3785172D}" destId="{8A55A0EB-8B7E-4890-9860-C85F8ED5AB1A}" srcOrd="0" destOrd="0" presId="urn:microsoft.com/office/officeart/2005/8/layout/chart3"/>
    <dgm:cxn modelId="{146019BD-555E-49E0-963B-6413DFA162BF}" type="presOf" srcId="{703C7213-F94C-42A3-A6B1-7A583A1EB9CA}" destId="{38A668AB-65D9-4728-9D6F-B39F914141E1}" srcOrd="0" destOrd="0" presId="urn:microsoft.com/office/officeart/2005/8/layout/chart3"/>
    <dgm:cxn modelId="{3F4FEBD3-3F29-416C-A642-8D3E40D6FB7D}" srcId="{AB08D285-BD1E-43C1-B4E1-C4394DF8729D}" destId="{C39CDE99-643B-47F8-AC87-F6CE3785172D}" srcOrd="2" destOrd="0" parTransId="{F2E98AF1-8457-4368-AF15-FBC9E7F143CB}" sibTransId="{22AC6986-9380-45D0-B81A-5AE9EA2CAD3F}"/>
    <dgm:cxn modelId="{4103CAF6-10A4-4FE4-B350-21F598C04D77}" type="presOf" srcId="{FBA8DC37-EA53-43AF-BDC4-B55B35EA48BC}" destId="{1F597CDF-E169-4CFC-8533-4367A72CF2A2}" srcOrd="0" destOrd="0" presId="urn:microsoft.com/office/officeart/2005/8/layout/chart3"/>
    <dgm:cxn modelId="{6A040772-4AA5-4978-8BC9-CB50A915D5FA}" type="presParOf" srcId="{10560DFA-430C-421E-AB5E-C7882DD59297}" destId="{1F597CDF-E169-4CFC-8533-4367A72CF2A2}" srcOrd="0" destOrd="0" presId="urn:microsoft.com/office/officeart/2005/8/layout/chart3"/>
    <dgm:cxn modelId="{0A1B7607-4E16-48F5-8E3B-3B651C4915B4}" type="presParOf" srcId="{10560DFA-430C-421E-AB5E-C7882DD59297}" destId="{F746D8C2-4A7A-4F9B-81ED-A2CB0371A218}" srcOrd="1" destOrd="0" presId="urn:microsoft.com/office/officeart/2005/8/layout/chart3"/>
    <dgm:cxn modelId="{41340B49-654D-4736-B2E6-C1F217886F9A}" type="presParOf" srcId="{10560DFA-430C-421E-AB5E-C7882DD59297}" destId="{38A668AB-65D9-4728-9D6F-B39F914141E1}" srcOrd="2" destOrd="0" presId="urn:microsoft.com/office/officeart/2005/8/layout/chart3"/>
    <dgm:cxn modelId="{1FBBC53D-43F2-4B74-AB00-77ADCE7DCE44}" type="presParOf" srcId="{10560DFA-430C-421E-AB5E-C7882DD59297}" destId="{2CF80677-CA9F-406E-8F79-52B09D2FB062}" srcOrd="3" destOrd="0" presId="urn:microsoft.com/office/officeart/2005/8/layout/chart3"/>
    <dgm:cxn modelId="{F03FACDA-C544-49DA-ADCD-1E31978F32EC}" type="presParOf" srcId="{10560DFA-430C-421E-AB5E-C7882DD59297}" destId="{8A55A0EB-8B7E-4890-9860-C85F8ED5AB1A}" srcOrd="4" destOrd="0" presId="urn:microsoft.com/office/officeart/2005/8/layout/chart3"/>
    <dgm:cxn modelId="{53642E7B-6102-415E-8866-DA4800373CD1}" type="presParOf" srcId="{10560DFA-430C-421E-AB5E-C7882DD59297}" destId="{D40AECDD-443E-47A9-B7EC-B991BEB013C9}"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064A78-4734-4D7F-A5E0-DED90F65AE8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B43323F9-FD3A-4F39-9EC2-9F23243DCACD}">
      <dgm:prSet phldrT="[Texte]" custT="1"/>
      <dgm:spPr/>
      <dgm:t>
        <a:bodyPr/>
        <a:lstStyle/>
        <a:p>
          <a:r>
            <a:rPr lang="ar-DZ" sz="1800" dirty="0">
              <a:cs typeface="+mj-cs"/>
            </a:rPr>
            <a:t>استبدال او استرجاع </a:t>
          </a:r>
          <a:endParaRPr lang="fr-FR" sz="1800" dirty="0">
            <a:cs typeface="+mj-cs"/>
          </a:endParaRPr>
        </a:p>
      </dgm:t>
    </dgm:pt>
    <dgm:pt modelId="{2C9E2C7C-0061-4F90-8F7F-F4FEF5439DB6}" type="parTrans" cxnId="{662F87C9-80A0-4F9A-A9B6-DDF69E4404B9}">
      <dgm:prSet/>
      <dgm:spPr/>
      <dgm:t>
        <a:bodyPr/>
        <a:lstStyle/>
        <a:p>
          <a:endParaRPr lang="fr-FR"/>
        </a:p>
      </dgm:t>
    </dgm:pt>
    <dgm:pt modelId="{665621A3-78E7-4B27-A9C9-1A28981B47BB}" type="sibTrans" cxnId="{662F87C9-80A0-4F9A-A9B6-DDF69E4404B9}">
      <dgm:prSet/>
      <dgm:spPr/>
      <dgm:t>
        <a:bodyPr/>
        <a:lstStyle/>
        <a:p>
          <a:endParaRPr lang="fr-FR"/>
        </a:p>
      </dgm:t>
    </dgm:pt>
    <dgm:pt modelId="{D6C59E1A-2DE0-4378-99E1-8C8099B6D157}">
      <dgm:prSet phldrT="[Texte]" custT="1"/>
      <dgm:spPr/>
      <dgm:t>
        <a:bodyPr/>
        <a:lstStyle/>
        <a:p>
          <a:r>
            <a:rPr lang="ar-DZ" sz="2000" dirty="0"/>
            <a:t>خلال 14 يوم بشرط عدم الاستثناء  </a:t>
          </a:r>
          <a:endParaRPr lang="fr-FR" sz="2000" dirty="0"/>
        </a:p>
      </dgm:t>
    </dgm:pt>
    <dgm:pt modelId="{6FC16631-9AB2-4D4A-A7C2-FAC2769EC084}" type="parTrans" cxnId="{4BF59A41-0091-435B-8DC5-15E6933C89EC}">
      <dgm:prSet/>
      <dgm:spPr/>
      <dgm:t>
        <a:bodyPr/>
        <a:lstStyle/>
        <a:p>
          <a:endParaRPr lang="fr-FR"/>
        </a:p>
      </dgm:t>
    </dgm:pt>
    <dgm:pt modelId="{98AA5243-5114-41A1-89C3-23FD5194BF53}" type="sibTrans" cxnId="{4BF59A41-0091-435B-8DC5-15E6933C89EC}">
      <dgm:prSet/>
      <dgm:spPr/>
      <dgm:t>
        <a:bodyPr/>
        <a:lstStyle/>
        <a:p>
          <a:endParaRPr lang="fr-FR"/>
        </a:p>
      </dgm:t>
    </dgm:pt>
    <dgm:pt modelId="{23F407F5-FB91-4AFE-86F5-89143B54071A}">
      <dgm:prSet phldrT="[Texte]" custT="1"/>
      <dgm:spPr/>
      <dgm:t>
        <a:bodyPr/>
        <a:lstStyle/>
        <a:p>
          <a:r>
            <a:rPr lang="ar-DZ" sz="2400" dirty="0">
              <a:latin typeface="Times New Roman" pitchFamily="18" charset="0"/>
              <a:cs typeface="Times New Roman" pitchFamily="18" charset="0"/>
            </a:rPr>
            <a:t>إ</a:t>
          </a:r>
          <a:r>
            <a:rPr lang="ar-DZ" sz="1800" dirty="0">
              <a:latin typeface="Times New Roman" pitchFamily="18" charset="0"/>
              <a:cs typeface="Times New Roman" pitchFamily="18" charset="0"/>
            </a:rPr>
            <a:t>ذا تكرر ذات العيب خلال العام الأول </a:t>
          </a:r>
          <a:endParaRPr lang="fr-FR" sz="1800" dirty="0">
            <a:latin typeface="Times New Roman" pitchFamily="18" charset="0"/>
            <a:cs typeface="Times New Roman" pitchFamily="18" charset="0"/>
          </a:endParaRPr>
        </a:p>
      </dgm:t>
    </dgm:pt>
    <dgm:pt modelId="{7587EB76-F0F1-4CD1-B9B7-8AD5A6F82912}" type="parTrans" cxnId="{CDF1F1B4-0AD3-451F-B4BA-6CD6B9A38A89}">
      <dgm:prSet/>
      <dgm:spPr/>
      <dgm:t>
        <a:bodyPr/>
        <a:lstStyle/>
        <a:p>
          <a:endParaRPr lang="fr-FR"/>
        </a:p>
      </dgm:t>
    </dgm:pt>
    <dgm:pt modelId="{B5E8C470-37F2-4BA8-9FE3-E99AC6703596}" type="sibTrans" cxnId="{CDF1F1B4-0AD3-451F-B4BA-6CD6B9A38A89}">
      <dgm:prSet/>
      <dgm:spPr/>
      <dgm:t>
        <a:bodyPr/>
        <a:lstStyle/>
        <a:p>
          <a:endParaRPr lang="fr-FR"/>
        </a:p>
      </dgm:t>
    </dgm:pt>
    <dgm:pt modelId="{43934632-6E70-4A68-B71A-EC7AE9B09237}">
      <dgm:prSet phldrT="[Texte]" custT="1"/>
      <dgm:spPr/>
      <dgm:t>
        <a:bodyPr/>
        <a:lstStyle/>
        <a:p>
          <a:r>
            <a:rPr lang="ar-DZ" sz="1800" dirty="0">
              <a:cs typeface="+mj-cs"/>
            </a:rPr>
            <a:t>خلال 30يوم للسلع المعيبة او غير المطابقة للمواصفا</a:t>
          </a:r>
          <a:r>
            <a:rPr lang="ar-DZ" sz="2000" dirty="0"/>
            <a:t>ت </a:t>
          </a:r>
          <a:endParaRPr lang="fr-FR" sz="2000" dirty="0"/>
        </a:p>
      </dgm:t>
    </dgm:pt>
    <dgm:pt modelId="{00BB1870-D98C-4088-B285-C3EE675376E6}" type="parTrans" cxnId="{ADDA559E-73D2-4AAF-A74C-A35B04DB0665}">
      <dgm:prSet/>
      <dgm:spPr/>
      <dgm:t>
        <a:bodyPr/>
        <a:lstStyle/>
        <a:p>
          <a:endParaRPr lang="fr-FR"/>
        </a:p>
      </dgm:t>
    </dgm:pt>
    <dgm:pt modelId="{0B731B43-5E44-402B-AED6-3B1E6DE32495}" type="sibTrans" cxnId="{ADDA559E-73D2-4AAF-A74C-A35B04DB0665}">
      <dgm:prSet/>
      <dgm:spPr/>
      <dgm:t>
        <a:bodyPr/>
        <a:lstStyle/>
        <a:p>
          <a:endParaRPr lang="fr-FR"/>
        </a:p>
      </dgm:t>
    </dgm:pt>
    <dgm:pt modelId="{875A493E-FA45-4AA4-A605-B9EAB7C4FBD0}">
      <dgm:prSet custT="1"/>
      <dgm:spPr/>
      <dgm:t>
        <a:bodyPr/>
        <a:lstStyle/>
        <a:p>
          <a:r>
            <a:rPr lang="ar-DZ" sz="1800" dirty="0"/>
            <a:t>إذا تأخر المورد في الصيانة أكثر من المدة القانونية</a:t>
          </a:r>
          <a:endParaRPr lang="fr-FR" sz="1800" dirty="0"/>
        </a:p>
      </dgm:t>
    </dgm:pt>
    <dgm:pt modelId="{0EB0EBC0-D8EB-4E30-B599-25CF56D6F0C4}" type="parTrans" cxnId="{7FE9959D-8B78-4EBD-B28D-E7FD6EC147F0}">
      <dgm:prSet/>
      <dgm:spPr/>
      <dgm:t>
        <a:bodyPr/>
        <a:lstStyle/>
        <a:p>
          <a:endParaRPr lang="fr-FR"/>
        </a:p>
      </dgm:t>
    </dgm:pt>
    <dgm:pt modelId="{7DB78CD7-A9BE-45CB-B9A8-72E0DFF876F6}" type="sibTrans" cxnId="{7FE9959D-8B78-4EBD-B28D-E7FD6EC147F0}">
      <dgm:prSet/>
      <dgm:spPr/>
      <dgm:t>
        <a:bodyPr/>
        <a:lstStyle/>
        <a:p>
          <a:endParaRPr lang="fr-FR"/>
        </a:p>
      </dgm:t>
    </dgm:pt>
    <dgm:pt modelId="{99799001-B4A5-4701-8F34-C8914609C13B}" type="pres">
      <dgm:prSet presAssocID="{24064A78-4734-4D7F-A5E0-DED90F65AE8D}" presName="hierChild1" presStyleCnt="0">
        <dgm:presLayoutVars>
          <dgm:orgChart val="1"/>
          <dgm:chPref val="1"/>
          <dgm:dir/>
          <dgm:animOne val="branch"/>
          <dgm:animLvl val="lvl"/>
          <dgm:resizeHandles/>
        </dgm:presLayoutVars>
      </dgm:prSet>
      <dgm:spPr/>
    </dgm:pt>
    <dgm:pt modelId="{C85BC607-3048-4BBC-B5F8-E339E5D92F4D}" type="pres">
      <dgm:prSet presAssocID="{B43323F9-FD3A-4F39-9EC2-9F23243DCACD}" presName="hierRoot1" presStyleCnt="0">
        <dgm:presLayoutVars>
          <dgm:hierBranch val="init"/>
        </dgm:presLayoutVars>
      </dgm:prSet>
      <dgm:spPr/>
    </dgm:pt>
    <dgm:pt modelId="{0E56F51C-4870-4469-9D1F-CB61D17E42B1}" type="pres">
      <dgm:prSet presAssocID="{B43323F9-FD3A-4F39-9EC2-9F23243DCACD}" presName="rootComposite1" presStyleCnt="0"/>
      <dgm:spPr/>
    </dgm:pt>
    <dgm:pt modelId="{2891114E-465A-4C85-A4A7-406BEFDD6C03}" type="pres">
      <dgm:prSet presAssocID="{B43323F9-FD3A-4F39-9EC2-9F23243DCACD}" presName="rootText1" presStyleLbl="node0" presStyleIdx="0" presStyleCnt="1">
        <dgm:presLayoutVars>
          <dgm:chPref val="3"/>
        </dgm:presLayoutVars>
      </dgm:prSet>
      <dgm:spPr/>
    </dgm:pt>
    <dgm:pt modelId="{80CFB4A4-7725-4C50-BD72-8864FBF5909F}" type="pres">
      <dgm:prSet presAssocID="{B43323F9-FD3A-4F39-9EC2-9F23243DCACD}" presName="rootConnector1" presStyleLbl="node1" presStyleIdx="0" presStyleCnt="0"/>
      <dgm:spPr/>
    </dgm:pt>
    <dgm:pt modelId="{3E0D1355-DFA5-404D-8CD8-8506BF7B1D93}" type="pres">
      <dgm:prSet presAssocID="{B43323F9-FD3A-4F39-9EC2-9F23243DCACD}" presName="hierChild2" presStyleCnt="0"/>
      <dgm:spPr/>
    </dgm:pt>
    <dgm:pt modelId="{C8E3AC87-613F-4994-A443-24515D878E64}" type="pres">
      <dgm:prSet presAssocID="{0EB0EBC0-D8EB-4E30-B599-25CF56D6F0C4}" presName="Name37" presStyleLbl="parChTrans1D2" presStyleIdx="0" presStyleCnt="4"/>
      <dgm:spPr/>
    </dgm:pt>
    <dgm:pt modelId="{772D011A-9B2C-45F9-A7E2-AFBA3A9F55B5}" type="pres">
      <dgm:prSet presAssocID="{875A493E-FA45-4AA4-A605-B9EAB7C4FBD0}" presName="hierRoot2" presStyleCnt="0">
        <dgm:presLayoutVars>
          <dgm:hierBranch val="init"/>
        </dgm:presLayoutVars>
      </dgm:prSet>
      <dgm:spPr/>
    </dgm:pt>
    <dgm:pt modelId="{FDA89D57-1434-418D-A765-C3753B349357}" type="pres">
      <dgm:prSet presAssocID="{875A493E-FA45-4AA4-A605-B9EAB7C4FBD0}" presName="rootComposite" presStyleCnt="0"/>
      <dgm:spPr/>
    </dgm:pt>
    <dgm:pt modelId="{2F63E2BA-584E-4F97-9A67-9542263A18FB}" type="pres">
      <dgm:prSet presAssocID="{875A493E-FA45-4AA4-A605-B9EAB7C4FBD0}" presName="rootText" presStyleLbl="node2" presStyleIdx="0" presStyleCnt="4">
        <dgm:presLayoutVars>
          <dgm:chPref val="3"/>
        </dgm:presLayoutVars>
      </dgm:prSet>
      <dgm:spPr/>
    </dgm:pt>
    <dgm:pt modelId="{1C2858A5-A4D3-4B3D-9FC0-97A0323601D4}" type="pres">
      <dgm:prSet presAssocID="{875A493E-FA45-4AA4-A605-B9EAB7C4FBD0}" presName="rootConnector" presStyleLbl="node2" presStyleIdx="0" presStyleCnt="4"/>
      <dgm:spPr/>
    </dgm:pt>
    <dgm:pt modelId="{EDCC09C6-C07B-4102-A002-F8F1DEF2E5D9}" type="pres">
      <dgm:prSet presAssocID="{875A493E-FA45-4AA4-A605-B9EAB7C4FBD0}" presName="hierChild4" presStyleCnt="0"/>
      <dgm:spPr/>
    </dgm:pt>
    <dgm:pt modelId="{E321557E-FEBC-49F9-8DAC-2A068FFE01F5}" type="pres">
      <dgm:prSet presAssocID="{875A493E-FA45-4AA4-A605-B9EAB7C4FBD0}" presName="hierChild5" presStyleCnt="0"/>
      <dgm:spPr/>
    </dgm:pt>
    <dgm:pt modelId="{E24EA696-ECA5-4CF0-89E7-4FD9AFD74F4A}" type="pres">
      <dgm:prSet presAssocID="{6FC16631-9AB2-4D4A-A7C2-FAC2769EC084}" presName="Name37" presStyleLbl="parChTrans1D2" presStyleIdx="1" presStyleCnt="4"/>
      <dgm:spPr/>
    </dgm:pt>
    <dgm:pt modelId="{ADD9B81D-1E7D-4C50-9A53-480DE99A0FB8}" type="pres">
      <dgm:prSet presAssocID="{D6C59E1A-2DE0-4378-99E1-8C8099B6D157}" presName="hierRoot2" presStyleCnt="0">
        <dgm:presLayoutVars>
          <dgm:hierBranch val="init"/>
        </dgm:presLayoutVars>
      </dgm:prSet>
      <dgm:spPr/>
    </dgm:pt>
    <dgm:pt modelId="{9CBC125A-77C7-4528-9E06-44F1E1B9249E}" type="pres">
      <dgm:prSet presAssocID="{D6C59E1A-2DE0-4378-99E1-8C8099B6D157}" presName="rootComposite" presStyleCnt="0"/>
      <dgm:spPr/>
    </dgm:pt>
    <dgm:pt modelId="{181C6211-8FD5-452E-872B-894EE6B31F62}" type="pres">
      <dgm:prSet presAssocID="{D6C59E1A-2DE0-4378-99E1-8C8099B6D157}" presName="rootText" presStyleLbl="node2" presStyleIdx="1" presStyleCnt="4">
        <dgm:presLayoutVars>
          <dgm:chPref val="3"/>
        </dgm:presLayoutVars>
      </dgm:prSet>
      <dgm:spPr/>
    </dgm:pt>
    <dgm:pt modelId="{2A9D0CA0-53E0-4F2A-BEE3-AA0CBC1B720C}" type="pres">
      <dgm:prSet presAssocID="{D6C59E1A-2DE0-4378-99E1-8C8099B6D157}" presName="rootConnector" presStyleLbl="node2" presStyleIdx="1" presStyleCnt="4"/>
      <dgm:spPr/>
    </dgm:pt>
    <dgm:pt modelId="{D53B8B13-8637-4471-9140-76C2D54EE352}" type="pres">
      <dgm:prSet presAssocID="{D6C59E1A-2DE0-4378-99E1-8C8099B6D157}" presName="hierChild4" presStyleCnt="0"/>
      <dgm:spPr/>
    </dgm:pt>
    <dgm:pt modelId="{F4777E2F-9489-4A47-817E-810737653DA3}" type="pres">
      <dgm:prSet presAssocID="{D6C59E1A-2DE0-4378-99E1-8C8099B6D157}" presName="hierChild5" presStyleCnt="0"/>
      <dgm:spPr/>
    </dgm:pt>
    <dgm:pt modelId="{B7DF9DDB-76AC-419A-B2BB-15087973D037}" type="pres">
      <dgm:prSet presAssocID="{7587EB76-F0F1-4CD1-B9B7-8AD5A6F82912}" presName="Name37" presStyleLbl="parChTrans1D2" presStyleIdx="2" presStyleCnt="4"/>
      <dgm:spPr/>
    </dgm:pt>
    <dgm:pt modelId="{FDC6F150-50AA-4FFA-9401-309EEAE5EC20}" type="pres">
      <dgm:prSet presAssocID="{23F407F5-FB91-4AFE-86F5-89143B54071A}" presName="hierRoot2" presStyleCnt="0">
        <dgm:presLayoutVars>
          <dgm:hierBranch val="init"/>
        </dgm:presLayoutVars>
      </dgm:prSet>
      <dgm:spPr/>
    </dgm:pt>
    <dgm:pt modelId="{C7EA2F10-882A-49A3-9055-250DF19723EA}" type="pres">
      <dgm:prSet presAssocID="{23F407F5-FB91-4AFE-86F5-89143B54071A}" presName="rootComposite" presStyleCnt="0"/>
      <dgm:spPr/>
    </dgm:pt>
    <dgm:pt modelId="{7A7A9A9D-8AEA-47E7-BCFE-B02E9FE88F1B}" type="pres">
      <dgm:prSet presAssocID="{23F407F5-FB91-4AFE-86F5-89143B54071A}" presName="rootText" presStyleLbl="node2" presStyleIdx="2" presStyleCnt="4" custLinFactNeighborX="418" custLinFactNeighborY="4184">
        <dgm:presLayoutVars>
          <dgm:chPref val="3"/>
        </dgm:presLayoutVars>
      </dgm:prSet>
      <dgm:spPr/>
    </dgm:pt>
    <dgm:pt modelId="{361CA704-423C-4B57-A2FB-379BCC7F1FE8}" type="pres">
      <dgm:prSet presAssocID="{23F407F5-FB91-4AFE-86F5-89143B54071A}" presName="rootConnector" presStyleLbl="node2" presStyleIdx="2" presStyleCnt="4"/>
      <dgm:spPr/>
    </dgm:pt>
    <dgm:pt modelId="{3A967750-54B1-4B90-83A6-99257D1772EB}" type="pres">
      <dgm:prSet presAssocID="{23F407F5-FB91-4AFE-86F5-89143B54071A}" presName="hierChild4" presStyleCnt="0"/>
      <dgm:spPr/>
    </dgm:pt>
    <dgm:pt modelId="{1EB3A0B2-D315-42E1-9300-64AA91E0350D}" type="pres">
      <dgm:prSet presAssocID="{23F407F5-FB91-4AFE-86F5-89143B54071A}" presName="hierChild5" presStyleCnt="0"/>
      <dgm:spPr/>
    </dgm:pt>
    <dgm:pt modelId="{ACE91A93-3101-44FB-9DCE-7DBA427173A0}" type="pres">
      <dgm:prSet presAssocID="{00BB1870-D98C-4088-B285-C3EE675376E6}" presName="Name37" presStyleLbl="parChTrans1D2" presStyleIdx="3" presStyleCnt="4"/>
      <dgm:spPr/>
    </dgm:pt>
    <dgm:pt modelId="{E74C1E9A-641E-46EE-A2CD-84752F996FFB}" type="pres">
      <dgm:prSet presAssocID="{43934632-6E70-4A68-B71A-EC7AE9B09237}" presName="hierRoot2" presStyleCnt="0">
        <dgm:presLayoutVars>
          <dgm:hierBranch val="init"/>
        </dgm:presLayoutVars>
      </dgm:prSet>
      <dgm:spPr/>
    </dgm:pt>
    <dgm:pt modelId="{0CA629D1-A67B-4E5D-819A-B41B9EDF597F}" type="pres">
      <dgm:prSet presAssocID="{43934632-6E70-4A68-B71A-EC7AE9B09237}" presName="rootComposite" presStyleCnt="0"/>
      <dgm:spPr/>
    </dgm:pt>
    <dgm:pt modelId="{EED397F4-5347-4107-BED5-73809B49FA1B}" type="pres">
      <dgm:prSet presAssocID="{43934632-6E70-4A68-B71A-EC7AE9B09237}" presName="rootText" presStyleLbl="node2" presStyleIdx="3" presStyleCnt="4" custScaleX="108942">
        <dgm:presLayoutVars>
          <dgm:chPref val="3"/>
        </dgm:presLayoutVars>
      </dgm:prSet>
      <dgm:spPr/>
    </dgm:pt>
    <dgm:pt modelId="{37F367AB-3179-4E93-A0AC-E6DE5EED1CC7}" type="pres">
      <dgm:prSet presAssocID="{43934632-6E70-4A68-B71A-EC7AE9B09237}" presName="rootConnector" presStyleLbl="node2" presStyleIdx="3" presStyleCnt="4"/>
      <dgm:spPr/>
    </dgm:pt>
    <dgm:pt modelId="{773F0BE2-1A41-4D2F-A312-CC7B7CE2877A}" type="pres">
      <dgm:prSet presAssocID="{43934632-6E70-4A68-B71A-EC7AE9B09237}" presName="hierChild4" presStyleCnt="0"/>
      <dgm:spPr/>
    </dgm:pt>
    <dgm:pt modelId="{C6EBF4E4-8460-4564-865D-27666D9AF268}" type="pres">
      <dgm:prSet presAssocID="{43934632-6E70-4A68-B71A-EC7AE9B09237}" presName="hierChild5" presStyleCnt="0"/>
      <dgm:spPr/>
    </dgm:pt>
    <dgm:pt modelId="{7090BEE2-505A-49A9-BCAE-AD86A38BD6EF}" type="pres">
      <dgm:prSet presAssocID="{B43323F9-FD3A-4F39-9EC2-9F23243DCACD}" presName="hierChild3" presStyleCnt="0"/>
      <dgm:spPr/>
    </dgm:pt>
  </dgm:ptLst>
  <dgm:cxnLst>
    <dgm:cxn modelId="{4B877003-BEA2-43BE-BFFC-C9AEF0D2009D}" type="presOf" srcId="{24064A78-4734-4D7F-A5E0-DED90F65AE8D}" destId="{99799001-B4A5-4701-8F34-C8914609C13B}" srcOrd="0" destOrd="0" presId="urn:microsoft.com/office/officeart/2005/8/layout/orgChart1"/>
    <dgm:cxn modelId="{9E465613-96D1-4E0F-89A7-7E1697BACF21}" type="presOf" srcId="{0EB0EBC0-D8EB-4E30-B599-25CF56D6F0C4}" destId="{C8E3AC87-613F-4994-A443-24515D878E64}" srcOrd="0" destOrd="0" presId="urn:microsoft.com/office/officeart/2005/8/layout/orgChart1"/>
    <dgm:cxn modelId="{CDC22623-ADE8-4D7F-BA4B-1F989F92F004}" type="presOf" srcId="{D6C59E1A-2DE0-4378-99E1-8C8099B6D157}" destId="{2A9D0CA0-53E0-4F2A-BEE3-AA0CBC1B720C}" srcOrd="1" destOrd="0" presId="urn:microsoft.com/office/officeart/2005/8/layout/orgChart1"/>
    <dgm:cxn modelId="{4F075324-E919-4E33-BA18-97128A4A2AFC}" type="presOf" srcId="{B43323F9-FD3A-4F39-9EC2-9F23243DCACD}" destId="{80CFB4A4-7725-4C50-BD72-8864FBF5909F}" srcOrd="1" destOrd="0" presId="urn:microsoft.com/office/officeart/2005/8/layout/orgChart1"/>
    <dgm:cxn modelId="{51A84B39-AC4E-4341-A8DA-CBE39F6C0DCE}" type="presOf" srcId="{7587EB76-F0F1-4CD1-B9B7-8AD5A6F82912}" destId="{B7DF9DDB-76AC-419A-B2BB-15087973D037}" srcOrd="0" destOrd="0" presId="urn:microsoft.com/office/officeart/2005/8/layout/orgChart1"/>
    <dgm:cxn modelId="{646F863E-04D9-499D-891B-347D34F2E01B}" type="presOf" srcId="{43934632-6E70-4A68-B71A-EC7AE9B09237}" destId="{37F367AB-3179-4E93-A0AC-E6DE5EED1CC7}" srcOrd="1" destOrd="0" presId="urn:microsoft.com/office/officeart/2005/8/layout/orgChart1"/>
    <dgm:cxn modelId="{4BF59A41-0091-435B-8DC5-15E6933C89EC}" srcId="{B43323F9-FD3A-4F39-9EC2-9F23243DCACD}" destId="{D6C59E1A-2DE0-4378-99E1-8C8099B6D157}" srcOrd="1" destOrd="0" parTransId="{6FC16631-9AB2-4D4A-A7C2-FAC2769EC084}" sibTransId="{98AA5243-5114-41A1-89C3-23FD5194BF53}"/>
    <dgm:cxn modelId="{9A806766-8D5B-43E1-99B3-DD0FE9300C8B}" type="presOf" srcId="{875A493E-FA45-4AA4-A605-B9EAB7C4FBD0}" destId="{1C2858A5-A4D3-4B3D-9FC0-97A0323601D4}" srcOrd="1" destOrd="0" presId="urn:microsoft.com/office/officeart/2005/8/layout/orgChart1"/>
    <dgm:cxn modelId="{5BA88B6A-0FFE-4DA1-A94B-DE2D2CE565DE}" type="presOf" srcId="{23F407F5-FB91-4AFE-86F5-89143B54071A}" destId="{7A7A9A9D-8AEA-47E7-BCFE-B02E9FE88F1B}" srcOrd="0" destOrd="0" presId="urn:microsoft.com/office/officeart/2005/8/layout/orgChart1"/>
    <dgm:cxn modelId="{00182A4B-BC16-46A3-82F7-DD2E8FFCF7FD}" type="presOf" srcId="{875A493E-FA45-4AA4-A605-B9EAB7C4FBD0}" destId="{2F63E2BA-584E-4F97-9A67-9542263A18FB}" srcOrd="0" destOrd="0" presId="urn:microsoft.com/office/officeart/2005/8/layout/orgChart1"/>
    <dgm:cxn modelId="{99B46B51-3B9A-45DA-B807-3B877F055F5E}" type="presOf" srcId="{00BB1870-D98C-4088-B285-C3EE675376E6}" destId="{ACE91A93-3101-44FB-9DCE-7DBA427173A0}" srcOrd="0" destOrd="0" presId="urn:microsoft.com/office/officeart/2005/8/layout/orgChart1"/>
    <dgm:cxn modelId="{7FE9959D-8B78-4EBD-B28D-E7FD6EC147F0}" srcId="{B43323F9-FD3A-4F39-9EC2-9F23243DCACD}" destId="{875A493E-FA45-4AA4-A605-B9EAB7C4FBD0}" srcOrd="0" destOrd="0" parTransId="{0EB0EBC0-D8EB-4E30-B599-25CF56D6F0C4}" sibTransId="{7DB78CD7-A9BE-45CB-B9A8-72E0DFF876F6}"/>
    <dgm:cxn modelId="{E0DDBC9D-7BC9-4D8E-AFC9-3B37DBB44924}" type="presOf" srcId="{43934632-6E70-4A68-B71A-EC7AE9B09237}" destId="{EED397F4-5347-4107-BED5-73809B49FA1B}" srcOrd="0" destOrd="0" presId="urn:microsoft.com/office/officeart/2005/8/layout/orgChart1"/>
    <dgm:cxn modelId="{ADDA559E-73D2-4AAF-A74C-A35B04DB0665}" srcId="{B43323F9-FD3A-4F39-9EC2-9F23243DCACD}" destId="{43934632-6E70-4A68-B71A-EC7AE9B09237}" srcOrd="3" destOrd="0" parTransId="{00BB1870-D98C-4088-B285-C3EE675376E6}" sibTransId="{0B731B43-5E44-402B-AED6-3B1E6DE32495}"/>
    <dgm:cxn modelId="{8D9673A1-FE0D-4F4B-A47E-12A4AF65A851}" type="presOf" srcId="{6FC16631-9AB2-4D4A-A7C2-FAC2769EC084}" destId="{E24EA696-ECA5-4CF0-89E7-4FD9AFD74F4A}" srcOrd="0" destOrd="0" presId="urn:microsoft.com/office/officeart/2005/8/layout/orgChart1"/>
    <dgm:cxn modelId="{CDF1F1B4-0AD3-451F-B4BA-6CD6B9A38A89}" srcId="{B43323F9-FD3A-4F39-9EC2-9F23243DCACD}" destId="{23F407F5-FB91-4AFE-86F5-89143B54071A}" srcOrd="2" destOrd="0" parTransId="{7587EB76-F0F1-4CD1-B9B7-8AD5A6F82912}" sibTransId="{B5E8C470-37F2-4BA8-9FE3-E99AC6703596}"/>
    <dgm:cxn modelId="{01BE1BB7-829B-4A3F-BBD8-91B41C525872}" type="presOf" srcId="{23F407F5-FB91-4AFE-86F5-89143B54071A}" destId="{361CA704-423C-4B57-A2FB-379BCC7F1FE8}" srcOrd="1" destOrd="0" presId="urn:microsoft.com/office/officeart/2005/8/layout/orgChart1"/>
    <dgm:cxn modelId="{662F87C9-80A0-4F9A-A9B6-DDF69E4404B9}" srcId="{24064A78-4734-4D7F-A5E0-DED90F65AE8D}" destId="{B43323F9-FD3A-4F39-9EC2-9F23243DCACD}" srcOrd="0" destOrd="0" parTransId="{2C9E2C7C-0061-4F90-8F7F-F4FEF5439DB6}" sibTransId="{665621A3-78E7-4B27-A9C9-1A28981B47BB}"/>
    <dgm:cxn modelId="{383163DC-25AB-4E96-BEB9-356CF4BFF36C}" type="presOf" srcId="{D6C59E1A-2DE0-4378-99E1-8C8099B6D157}" destId="{181C6211-8FD5-452E-872B-894EE6B31F62}" srcOrd="0" destOrd="0" presId="urn:microsoft.com/office/officeart/2005/8/layout/orgChart1"/>
    <dgm:cxn modelId="{023E8AFF-D69C-4EE3-B35D-65B8EC6F6712}" type="presOf" srcId="{B43323F9-FD3A-4F39-9EC2-9F23243DCACD}" destId="{2891114E-465A-4C85-A4A7-406BEFDD6C03}" srcOrd="0" destOrd="0" presId="urn:microsoft.com/office/officeart/2005/8/layout/orgChart1"/>
    <dgm:cxn modelId="{FEEDFEE4-7AE9-451E-B983-63311C7B2A7F}" type="presParOf" srcId="{99799001-B4A5-4701-8F34-C8914609C13B}" destId="{C85BC607-3048-4BBC-B5F8-E339E5D92F4D}" srcOrd="0" destOrd="0" presId="urn:microsoft.com/office/officeart/2005/8/layout/orgChart1"/>
    <dgm:cxn modelId="{60B8E657-57EF-49EA-BC16-CCD88BD3480C}" type="presParOf" srcId="{C85BC607-3048-4BBC-B5F8-E339E5D92F4D}" destId="{0E56F51C-4870-4469-9D1F-CB61D17E42B1}" srcOrd="0" destOrd="0" presId="urn:microsoft.com/office/officeart/2005/8/layout/orgChart1"/>
    <dgm:cxn modelId="{0541295A-C9A3-425D-9E82-6B78FE9FAF8A}" type="presParOf" srcId="{0E56F51C-4870-4469-9D1F-CB61D17E42B1}" destId="{2891114E-465A-4C85-A4A7-406BEFDD6C03}" srcOrd="0" destOrd="0" presId="urn:microsoft.com/office/officeart/2005/8/layout/orgChart1"/>
    <dgm:cxn modelId="{4C5E582F-A658-42FD-A5E2-079E16CEDC45}" type="presParOf" srcId="{0E56F51C-4870-4469-9D1F-CB61D17E42B1}" destId="{80CFB4A4-7725-4C50-BD72-8864FBF5909F}" srcOrd="1" destOrd="0" presId="urn:microsoft.com/office/officeart/2005/8/layout/orgChart1"/>
    <dgm:cxn modelId="{867213BC-0158-48DF-82AB-49464525B59A}" type="presParOf" srcId="{C85BC607-3048-4BBC-B5F8-E339E5D92F4D}" destId="{3E0D1355-DFA5-404D-8CD8-8506BF7B1D93}" srcOrd="1" destOrd="0" presId="urn:microsoft.com/office/officeart/2005/8/layout/orgChart1"/>
    <dgm:cxn modelId="{3AA3ADD6-C10F-4377-93C7-866DFEC4F799}" type="presParOf" srcId="{3E0D1355-DFA5-404D-8CD8-8506BF7B1D93}" destId="{C8E3AC87-613F-4994-A443-24515D878E64}" srcOrd="0" destOrd="0" presId="urn:microsoft.com/office/officeart/2005/8/layout/orgChart1"/>
    <dgm:cxn modelId="{5B389DB7-67C4-4264-9EF9-2B331C0B17C4}" type="presParOf" srcId="{3E0D1355-DFA5-404D-8CD8-8506BF7B1D93}" destId="{772D011A-9B2C-45F9-A7E2-AFBA3A9F55B5}" srcOrd="1" destOrd="0" presId="urn:microsoft.com/office/officeart/2005/8/layout/orgChart1"/>
    <dgm:cxn modelId="{EDB68449-D01E-4CD4-9631-D7B00FAC8AD0}" type="presParOf" srcId="{772D011A-9B2C-45F9-A7E2-AFBA3A9F55B5}" destId="{FDA89D57-1434-418D-A765-C3753B349357}" srcOrd="0" destOrd="0" presId="urn:microsoft.com/office/officeart/2005/8/layout/orgChart1"/>
    <dgm:cxn modelId="{5D1257C7-BD19-4F05-87C8-D2201A1F24C6}" type="presParOf" srcId="{FDA89D57-1434-418D-A765-C3753B349357}" destId="{2F63E2BA-584E-4F97-9A67-9542263A18FB}" srcOrd="0" destOrd="0" presId="urn:microsoft.com/office/officeart/2005/8/layout/orgChart1"/>
    <dgm:cxn modelId="{B29E622C-8C0D-4CDE-A19F-46868ED263BF}" type="presParOf" srcId="{FDA89D57-1434-418D-A765-C3753B349357}" destId="{1C2858A5-A4D3-4B3D-9FC0-97A0323601D4}" srcOrd="1" destOrd="0" presId="urn:microsoft.com/office/officeart/2005/8/layout/orgChart1"/>
    <dgm:cxn modelId="{493EF507-D9E1-42F4-8C59-078727024687}" type="presParOf" srcId="{772D011A-9B2C-45F9-A7E2-AFBA3A9F55B5}" destId="{EDCC09C6-C07B-4102-A002-F8F1DEF2E5D9}" srcOrd="1" destOrd="0" presId="urn:microsoft.com/office/officeart/2005/8/layout/orgChart1"/>
    <dgm:cxn modelId="{D2E17FD7-119E-4CFE-89A6-07A1195D05D8}" type="presParOf" srcId="{772D011A-9B2C-45F9-A7E2-AFBA3A9F55B5}" destId="{E321557E-FEBC-49F9-8DAC-2A068FFE01F5}" srcOrd="2" destOrd="0" presId="urn:microsoft.com/office/officeart/2005/8/layout/orgChart1"/>
    <dgm:cxn modelId="{4B59F2E6-DDB0-4EF7-AA81-C030AD0CA782}" type="presParOf" srcId="{3E0D1355-DFA5-404D-8CD8-8506BF7B1D93}" destId="{E24EA696-ECA5-4CF0-89E7-4FD9AFD74F4A}" srcOrd="2" destOrd="0" presId="urn:microsoft.com/office/officeart/2005/8/layout/orgChart1"/>
    <dgm:cxn modelId="{3514F4E1-EBDB-4077-A22D-B392407CA90A}" type="presParOf" srcId="{3E0D1355-DFA5-404D-8CD8-8506BF7B1D93}" destId="{ADD9B81D-1E7D-4C50-9A53-480DE99A0FB8}" srcOrd="3" destOrd="0" presId="urn:microsoft.com/office/officeart/2005/8/layout/orgChart1"/>
    <dgm:cxn modelId="{D13668A3-8854-4CC7-ACC1-D34115894972}" type="presParOf" srcId="{ADD9B81D-1E7D-4C50-9A53-480DE99A0FB8}" destId="{9CBC125A-77C7-4528-9E06-44F1E1B9249E}" srcOrd="0" destOrd="0" presId="urn:microsoft.com/office/officeart/2005/8/layout/orgChart1"/>
    <dgm:cxn modelId="{4F11119A-DA32-48C7-80C8-0E0C47318E6C}" type="presParOf" srcId="{9CBC125A-77C7-4528-9E06-44F1E1B9249E}" destId="{181C6211-8FD5-452E-872B-894EE6B31F62}" srcOrd="0" destOrd="0" presId="urn:microsoft.com/office/officeart/2005/8/layout/orgChart1"/>
    <dgm:cxn modelId="{050EB975-8DE5-4B8E-AC15-A9AB19FCC70D}" type="presParOf" srcId="{9CBC125A-77C7-4528-9E06-44F1E1B9249E}" destId="{2A9D0CA0-53E0-4F2A-BEE3-AA0CBC1B720C}" srcOrd="1" destOrd="0" presId="urn:microsoft.com/office/officeart/2005/8/layout/orgChart1"/>
    <dgm:cxn modelId="{A29A85C5-F92D-4DFA-A9FB-D5BA7DBA28C7}" type="presParOf" srcId="{ADD9B81D-1E7D-4C50-9A53-480DE99A0FB8}" destId="{D53B8B13-8637-4471-9140-76C2D54EE352}" srcOrd="1" destOrd="0" presId="urn:microsoft.com/office/officeart/2005/8/layout/orgChart1"/>
    <dgm:cxn modelId="{95F45B8A-2BC1-437A-A8FA-C7FD9437B121}" type="presParOf" srcId="{ADD9B81D-1E7D-4C50-9A53-480DE99A0FB8}" destId="{F4777E2F-9489-4A47-817E-810737653DA3}" srcOrd="2" destOrd="0" presId="urn:microsoft.com/office/officeart/2005/8/layout/orgChart1"/>
    <dgm:cxn modelId="{B1CEB572-73D4-4E2E-8E9B-8439AF30EBCC}" type="presParOf" srcId="{3E0D1355-DFA5-404D-8CD8-8506BF7B1D93}" destId="{B7DF9DDB-76AC-419A-B2BB-15087973D037}" srcOrd="4" destOrd="0" presId="urn:microsoft.com/office/officeart/2005/8/layout/orgChart1"/>
    <dgm:cxn modelId="{1991088D-F3D5-4F5F-9493-7D06130ED652}" type="presParOf" srcId="{3E0D1355-DFA5-404D-8CD8-8506BF7B1D93}" destId="{FDC6F150-50AA-4FFA-9401-309EEAE5EC20}" srcOrd="5" destOrd="0" presId="urn:microsoft.com/office/officeart/2005/8/layout/orgChart1"/>
    <dgm:cxn modelId="{AFA93890-E4BB-4C8E-9479-8B1F41D7F4B1}" type="presParOf" srcId="{FDC6F150-50AA-4FFA-9401-309EEAE5EC20}" destId="{C7EA2F10-882A-49A3-9055-250DF19723EA}" srcOrd="0" destOrd="0" presId="urn:microsoft.com/office/officeart/2005/8/layout/orgChart1"/>
    <dgm:cxn modelId="{FDFB0686-2FB1-4AC3-B5E6-7EB53EBADAF9}" type="presParOf" srcId="{C7EA2F10-882A-49A3-9055-250DF19723EA}" destId="{7A7A9A9D-8AEA-47E7-BCFE-B02E9FE88F1B}" srcOrd="0" destOrd="0" presId="urn:microsoft.com/office/officeart/2005/8/layout/orgChart1"/>
    <dgm:cxn modelId="{99C51292-7201-4F29-8319-6F9E63B29E7B}" type="presParOf" srcId="{C7EA2F10-882A-49A3-9055-250DF19723EA}" destId="{361CA704-423C-4B57-A2FB-379BCC7F1FE8}" srcOrd="1" destOrd="0" presId="urn:microsoft.com/office/officeart/2005/8/layout/orgChart1"/>
    <dgm:cxn modelId="{FF99313F-E0B1-4AF6-A31F-1AE29C3E12DB}" type="presParOf" srcId="{FDC6F150-50AA-4FFA-9401-309EEAE5EC20}" destId="{3A967750-54B1-4B90-83A6-99257D1772EB}" srcOrd="1" destOrd="0" presId="urn:microsoft.com/office/officeart/2005/8/layout/orgChart1"/>
    <dgm:cxn modelId="{D66EEDA7-E742-4F2C-B23C-CA241DD2B240}" type="presParOf" srcId="{FDC6F150-50AA-4FFA-9401-309EEAE5EC20}" destId="{1EB3A0B2-D315-42E1-9300-64AA91E0350D}" srcOrd="2" destOrd="0" presId="urn:microsoft.com/office/officeart/2005/8/layout/orgChart1"/>
    <dgm:cxn modelId="{16EEBCEE-5994-4DDB-B484-840CBE118582}" type="presParOf" srcId="{3E0D1355-DFA5-404D-8CD8-8506BF7B1D93}" destId="{ACE91A93-3101-44FB-9DCE-7DBA427173A0}" srcOrd="6" destOrd="0" presId="urn:microsoft.com/office/officeart/2005/8/layout/orgChart1"/>
    <dgm:cxn modelId="{1BC8D229-D16E-4230-AAD1-BD21D028004E}" type="presParOf" srcId="{3E0D1355-DFA5-404D-8CD8-8506BF7B1D93}" destId="{E74C1E9A-641E-46EE-A2CD-84752F996FFB}" srcOrd="7" destOrd="0" presId="urn:microsoft.com/office/officeart/2005/8/layout/orgChart1"/>
    <dgm:cxn modelId="{881C729B-7B6B-412D-8151-D1252A662056}" type="presParOf" srcId="{E74C1E9A-641E-46EE-A2CD-84752F996FFB}" destId="{0CA629D1-A67B-4E5D-819A-B41B9EDF597F}" srcOrd="0" destOrd="0" presId="urn:microsoft.com/office/officeart/2005/8/layout/orgChart1"/>
    <dgm:cxn modelId="{FD2F5BC6-B165-4AB0-94F9-99A8C054625C}" type="presParOf" srcId="{0CA629D1-A67B-4E5D-819A-B41B9EDF597F}" destId="{EED397F4-5347-4107-BED5-73809B49FA1B}" srcOrd="0" destOrd="0" presId="urn:microsoft.com/office/officeart/2005/8/layout/orgChart1"/>
    <dgm:cxn modelId="{1FCC28BA-065C-447F-B457-AA48377E1A12}" type="presParOf" srcId="{0CA629D1-A67B-4E5D-819A-B41B9EDF597F}" destId="{37F367AB-3179-4E93-A0AC-E6DE5EED1CC7}" srcOrd="1" destOrd="0" presId="urn:microsoft.com/office/officeart/2005/8/layout/orgChart1"/>
    <dgm:cxn modelId="{4C118B61-2AFA-494C-B1C3-F6350CA5C877}" type="presParOf" srcId="{E74C1E9A-641E-46EE-A2CD-84752F996FFB}" destId="{773F0BE2-1A41-4D2F-A312-CC7B7CE2877A}" srcOrd="1" destOrd="0" presId="urn:microsoft.com/office/officeart/2005/8/layout/orgChart1"/>
    <dgm:cxn modelId="{ADCEA584-90C1-4157-AA2E-8F1E5C3FF03E}" type="presParOf" srcId="{E74C1E9A-641E-46EE-A2CD-84752F996FFB}" destId="{C6EBF4E4-8460-4564-865D-27666D9AF268}" srcOrd="2" destOrd="0" presId="urn:microsoft.com/office/officeart/2005/8/layout/orgChart1"/>
    <dgm:cxn modelId="{7ACF81B1-3BCE-47DA-9843-8A775F883F17}" type="presParOf" srcId="{C85BC607-3048-4BBC-B5F8-E339E5D92F4D}" destId="{7090BEE2-505A-49A9-BCAE-AD86A38BD6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2D143F-68F8-47D6-96A9-BF0728FC13C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FR"/>
        </a:p>
      </dgm:t>
    </dgm:pt>
    <dgm:pt modelId="{451D8CD3-69C7-4838-8E72-324F4FD04701}" type="pres">
      <dgm:prSet presAssocID="{192D143F-68F8-47D6-96A9-BF0728FC13C7}" presName="composite" presStyleCnt="0">
        <dgm:presLayoutVars>
          <dgm:chMax val="1"/>
          <dgm:dir/>
          <dgm:resizeHandles val="exact"/>
        </dgm:presLayoutVars>
      </dgm:prSet>
      <dgm:spPr/>
    </dgm:pt>
    <dgm:pt modelId="{D5158E51-83DB-4B10-AAF9-CAF0507741D0}" type="pres">
      <dgm:prSet presAssocID="{192D143F-68F8-47D6-96A9-BF0728FC13C7}" presName="radial" presStyleCnt="0">
        <dgm:presLayoutVars>
          <dgm:animLvl val="ctr"/>
        </dgm:presLayoutVars>
      </dgm:prSet>
      <dgm:spPr/>
    </dgm:pt>
  </dgm:ptLst>
  <dgm:cxnLst>
    <dgm:cxn modelId="{E5FA68AB-BF1E-4BFC-BC04-26EF181B14F9}" type="presOf" srcId="{192D143F-68F8-47D6-96A9-BF0728FC13C7}" destId="{451D8CD3-69C7-4838-8E72-324F4FD04701}" srcOrd="0" destOrd="0" presId="urn:microsoft.com/office/officeart/2005/8/layout/radial3"/>
    <dgm:cxn modelId="{A054AB8F-3076-435F-90B4-CDF54754BE70}" type="presParOf" srcId="{451D8CD3-69C7-4838-8E72-324F4FD04701}" destId="{D5158E51-83DB-4B10-AAF9-CAF0507741D0}"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540338-4103-4AAB-8619-6131D4B2DDC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7455F8F5-E38F-4CED-B44C-3E5AC4B1C51F}">
      <dgm:prSet phldrT="[Texte]"/>
      <dgm:spPr/>
      <dgm:t>
        <a:bodyPr/>
        <a:lstStyle/>
        <a:p>
          <a:r>
            <a:rPr lang="ar-DZ" dirty="0"/>
            <a:t>قانون حماية المستهلك</a:t>
          </a:r>
          <a:endParaRPr lang="fr-FR" dirty="0"/>
        </a:p>
      </dgm:t>
    </dgm:pt>
    <dgm:pt modelId="{9087B5B2-AE4E-44D0-BC21-35701A09C745}" type="parTrans" cxnId="{C144C93B-9692-4FED-A485-CFB1370E10C1}">
      <dgm:prSet/>
      <dgm:spPr/>
      <dgm:t>
        <a:bodyPr/>
        <a:lstStyle/>
        <a:p>
          <a:endParaRPr lang="fr-FR"/>
        </a:p>
      </dgm:t>
    </dgm:pt>
    <dgm:pt modelId="{E5C62421-7FAC-4A76-A23E-3B06859FA95A}" type="sibTrans" cxnId="{C144C93B-9692-4FED-A485-CFB1370E10C1}">
      <dgm:prSet/>
      <dgm:spPr/>
      <dgm:t>
        <a:bodyPr/>
        <a:lstStyle/>
        <a:p>
          <a:endParaRPr lang="fr-FR"/>
        </a:p>
      </dgm:t>
    </dgm:pt>
    <dgm:pt modelId="{CDE99C48-85A1-45E7-9D58-A67CE6E64373}">
      <dgm:prSet phldrT="[Texte]" custT="1"/>
      <dgm:spPr/>
      <dgm:t>
        <a:bodyPr/>
        <a:lstStyle/>
        <a:p>
          <a:r>
            <a:rPr lang="ar-DZ" sz="1200" dirty="0"/>
            <a:t>الالتزام بالمواصفات القياسية</a:t>
          </a:r>
          <a:endParaRPr lang="fr-FR" sz="1200" dirty="0"/>
        </a:p>
      </dgm:t>
    </dgm:pt>
    <dgm:pt modelId="{E7418812-9280-4272-B4D1-BFCE02A4FAD9}" type="parTrans" cxnId="{FB47E34C-0F82-428A-9452-9634488F0B2C}">
      <dgm:prSet/>
      <dgm:spPr/>
      <dgm:t>
        <a:bodyPr/>
        <a:lstStyle/>
        <a:p>
          <a:endParaRPr lang="fr-FR"/>
        </a:p>
      </dgm:t>
    </dgm:pt>
    <dgm:pt modelId="{774671F0-849B-4D3C-B133-9EB829700D88}" type="sibTrans" cxnId="{FB47E34C-0F82-428A-9452-9634488F0B2C}">
      <dgm:prSet/>
      <dgm:spPr/>
      <dgm:t>
        <a:bodyPr/>
        <a:lstStyle/>
        <a:p>
          <a:endParaRPr lang="fr-FR"/>
        </a:p>
      </dgm:t>
    </dgm:pt>
    <dgm:pt modelId="{BEE898BF-4733-4547-A554-4A55C7D2F872}">
      <dgm:prSet phldrT="[Texte]" custT="1"/>
      <dgm:spPr/>
      <dgm:t>
        <a:bodyPr/>
        <a:lstStyle/>
        <a:p>
          <a:r>
            <a:rPr lang="ar-DZ" sz="1400" dirty="0"/>
            <a:t>إعلام المستهلك بالبيانات باللغة العربية</a:t>
          </a:r>
          <a:endParaRPr lang="fr-FR" sz="1400" dirty="0"/>
        </a:p>
      </dgm:t>
    </dgm:pt>
    <dgm:pt modelId="{F7C95BD8-0BD9-4F08-A089-144929ADEB29}" type="parTrans" cxnId="{8B83AE78-F166-44D0-AB6E-1111041A2A5C}">
      <dgm:prSet/>
      <dgm:spPr/>
      <dgm:t>
        <a:bodyPr/>
        <a:lstStyle/>
        <a:p>
          <a:endParaRPr lang="fr-FR"/>
        </a:p>
      </dgm:t>
    </dgm:pt>
    <dgm:pt modelId="{745D38F4-274E-4C22-9895-2DBFC228532E}" type="sibTrans" cxnId="{8B83AE78-F166-44D0-AB6E-1111041A2A5C}">
      <dgm:prSet/>
      <dgm:spPr/>
      <dgm:t>
        <a:bodyPr/>
        <a:lstStyle/>
        <a:p>
          <a:endParaRPr lang="fr-FR"/>
        </a:p>
      </dgm:t>
    </dgm:pt>
    <dgm:pt modelId="{D08623DC-CA5A-4983-9E32-52184D002BF2}">
      <dgm:prSet phldrT="[Texte]" custT="1"/>
      <dgm:spPr/>
      <dgm:t>
        <a:bodyPr/>
        <a:lstStyle/>
        <a:p>
          <a:r>
            <a:rPr lang="ar-DZ" sz="1400" dirty="0"/>
            <a:t>إخطار الجهاز بالمسابقات</a:t>
          </a:r>
          <a:endParaRPr lang="fr-FR" sz="1400" dirty="0"/>
        </a:p>
      </dgm:t>
    </dgm:pt>
    <dgm:pt modelId="{25B58340-85D2-444D-9B8B-0675F080A3F0}" type="parTrans" cxnId="{0CE509EE-6522-4501-BFD0-8AB3D32A1F32}">
      <dgm:prSet/>
      <dgm:spPr/>
      <dgm:t>
        <a:bodyPr/>
        <a:lstStyle/>
        <a:p>
          <a:endParaRPr lang="fr-FR"/>
        </a:p>
      </dgm:t>
    </dgm:pt>
    <dgm:pt modelId="{7872C4EB-807F-46F7-8707-452796D9DDEB}" type="sibTrans" cxnId="{0CE509EE-6522-4501-BFD0-8AB3D32A1F32}">
      <dgm:prSet/>
      <dgm:spPr/>
      <dgm:t>
        <a:bodyPr/>
        <a:lstStyle/>
        <a:p>
          <a:endParaRPr lang="fr-FR"/>
        </a:p>
      </dgm:t>
    </dgm:pt>
    <dgm:pt modelId="{F4955571-91CB-41F3-927F-465850C5820D}">
      <dgm:prSet phldrT="[Texte]" custT="1"/>
      <dgm:spPr/>
      <dgm:t>
        <a:bodyPr/>
        <a:lstStyle/>
        <a:p>
          <a:r>
            <a:rPr lang="ar-DZ" sz="1400" dirty="0"/>
            <a:t>تجنب التضليل</a:t>
          </a:r>
          <a:endParaRPr lang="fr-FR" sz="1400" dirty="0"/>
        </a:p>
      </dgm:t>
    </dgm:pt>
    <dgm:pt modelId="{12FCA8E8-6AE4-4BBD-87A6-4C33EEC28185}" type="parTrans" cxnId="{2447D2B4-9E30-4812-AA6A-7DEAF8635C7D}">
      <dgm:prSet/>
      <dgm:spPr/>
      <dgm:t>
        <a:bodyPr/>
        <a:lstStyle/>
        <a:p>
          <a:endParaRPr lang="fr-FR"/>
        </a:p>
      </dgm:t>
    </dgm:pt>
    <dgm:pt modelId="{40B76126-6464-4A3B-9125-84434EF63657}" type="sibTrans" cxnId="{2447D2B4-9E30-4812-AA6A-7DEAF8635C7D}">
      <dgm:prSet/>
      <dgm:spPr/>
      <dgm:t>
        <a:bodyPr/>
        <a:lstStyle/>
        <a:p>
          <a:endParaRPr lang="fr-FR"/>
        </a:p>
      </dgm:t>
    </dgm:pt>
    <dgm:pt modelId="{6FFF46CB-A021-44EB-9C2F-EEB7A52D88C3}">
      <dgm:prSet custT="1"/>
      <dgm:spPr/>
      <dgm:t>
        <a:bodyPr/>
        <a:lstStyle/>
        <a:p>
          <a:r>
            <a:rPr lang="ar-DZ" sz="1400" dirty="0"/>
            <a:t>وضع البيانات على المنتجات</a:t>
          </a:r>
          <a:endParaRPr lang="fr-FR" sz="1400" dirty="0"/>
        </a:p>
      </dgm:t>
    </dgm:pt>
    <dgm:pt modelId="{D8214889-713E-4AFA-B4F8-CA1F8A986A57}" type="parTrans" cxnId="{79DF4A46-E2C1-4CD0-9719-B838ECF7A166}">
      <dgm:prSet/>
      <dgm:spPr/>
      <dgm:t>
        <a:bodyPr/>
        <a:lstStyle/>
        <a:p>
          <a:endParaRPr lang="fr-FR"/>
        </a:p>
      </dgm:t>
    </dgm:pt>
    <dgm:pt modelId="{472C1CED-3150-43A7-86BF-85DC6078ACFF}" type="sibTrans" cxnId="{79DF4A46-E2C1-4CD0-9719-B838ECF7A166}">
      <dgm:prSet/>
      <dgm:spPr/>
      <dgm:t>
        <a:bodyPr/>
        <a:lstStyle/>
        <a:p>
          <a:endParaRPr lang="fr-FR"/>
        </a:p>
      </dgm:t>
    </dgm:pt>
    <dgm:pt modelId="{CA5F8A33-4796-4223-BFE8-F2D0163E5B76}">
      <dgm:prSet custT="1"/>
      <dgm:spPr/>
      <dgm:t>
        <a:bodyPr/>
        <a:lstStyle/>
        <a:p>
          <a:r>
            <a:rPr lang="ar-DZ" sz="1400" dirty="0"/>
            <a:t>الحصول على ترخيص بناء قبل الإعلان عن العقارات</a:t>
          </a:r>
          <a:endParaRPr lang="fr-FR" sz="1400" dirty="0"/>
        </a:p>
      </dgm:t>
    </dgm:pt>
    <dgm:pt modelId="{D3AD8BDB-158D-406A-AF0E-05BF9505684B}" type="parTrans" cxnId="{B4910FE6-6907-46A9-A7D6-8ED688F709FF}">
      <dgm:prSet/>
      <dgm:spPr/>
      <dgm:t>
        <a:bodyPr/>
        <a:lstStyle/>
        <a:p>
          <a:endParaRPr lang="fr-FR"/>
        </a:p>
      </dgm:t>
    </dgm:pt>
    <dgm:pt modelId="{FD25221A-33DB-49A2-A224-BBE0F5B8EB1E}" type="sibTrans" cxnId="{B4910FE6-6907-46A9-A7D6-8ED688F709FF}">
      <dgm:prSet/>
      <dgm:spPr/>
      <dgm:t>
        <a:bodyPr/>
        <a:lstStyle/>
        <a:p>
          <a:endParaRPr lang="fr-FR"/>
        </a:p>
      </dgm:t>
    </dgm:pt>
    <dgm:pt modelId="{630CC8DE-FEA3-40AE-8804-197227CD2190}">
      <dgm:prSet custT="1"/>
      <dgm:spPr/>
      <dgm:t>
        <a:bodyPr/>
        <a:lstStyle/>
        <a:p>
          <a:r>
            <a:rPr lang="ar-DZ" sz="1400" dirty="0"/>
            <a:t>التجارة الإلكترونية</a:t>
          </a:r>
          <a:endParaRPr lang="fr-FR" sz="1400" dirty="0"/>
        </a:p>
      </dgm:t>
    </dgm:pt>
    <dgm:pt modelId="{77601208-2171-44B9-9D85-934A54BAF628}" type="parTrans" cxnId="{C64D73D1-9092-4B6B-B0BF-E50565488BD6}">
      <dgm:prSet/>
      <dgm:spPr/>
      <dgm:t>
        <a:bodyPr/>
        <a:lstStyle/>
        <a:p>
          <a:endParaRPr lang="fr-FR"/>
        </a:p>
      </dgm:t>
    </dgm:pt>
    <dgm:pt modelId="{23A55B85-D8F8-4476-A31D-963B3BB34BE0}" type="sibTrans" cxnId="{C64D73D1-9092-4B6B-B0BF-E50565488BD6}">
      <dgm:prSet/>
      <dgm:spPr/>
      <dgm:t>
        <a:bodyPr/>
        <a:lstStyle/>
        <a:p>
          <a:endParaRPr lang="fr-FR"/>
        </a:p>
      </dgm:t>
    </dgm:pt>
    <dgm:pt modelId="{57633314-7DEE-4D5C-AD31-E5164BB0934A}">
      <dgm:prSet custT="1"/>
      <dgm:spPr/>
      <dgm:t>
        <a:bodyPr/>
        <a:lstStyle/>
        <a:p>
          <a:r>
            <a:rPr lang="ar-DZ" sz="1400" dirty="0"/>
            <a:t>خدمات التشطيب </a:t>
          </a:r>
          <a:endParaRPr lang="fr-FR" sz="1400" dirty="0"/>
        </a:p>
      </dgm:t>
    </dgm:pt>
    <dgm:pt modelId="{4A37511C-C018-43C3-B07B-46D173DF9677}" type="parTrans" cxnId="{28498570-C073-4F27-92EC-E63D12A8E679}">
      <dgm:prSet/>
      <dgm:spPr/>
      <dgm:t>
        <a:bodyPr/>
        <a:lstStyle/>
        <a:p>
          <a:endParaRPr lang="fr-FR"/>
        </a:p>
      </dgm:t>
    </dgm:pt>
    <dgm:pt modelId="{407E4696-8279-441C-8BC3-90A0B0C51DDD}" type="sibTrans" cxnId="{28498570-C073-4F27-92EC-E63D12A8E679}">
      <dgm:prSet/>
      <dgm:spPr/>
      <dgm:t>
        <a:bodyPr/>
        <a:lstStyle/>
        <a:p>
          <a:endParaRPr lang="fr-FR"/>
        </a:p>
      </dgm:t>
    </dgm:pt>
    <dgm:pt modelId="{524C4130-348A-4E9D-964B-273689EC5518}">
      <dgm:prSet custT="1"/>
      <dgm:spPr/>
      <dgm:t>
        <a:bodyPr/>
        <a:lstStyle/>
        <a:p>
          <a:r>
            <a:rPr lang="ar-DZ" sz="1400" dirty="0"/>
            <a:t>الإعلان عن السعر الشامل للمنتجات</a:t>
          </a:r>
          <a:endParaRPr lang="fr-FR" sz="1400" dirty="0"/>
        </a:p>
      </dgm:t>
    </dgm:pt>
    <dgm:pt modelId="{C89FE9C2-F769-4CCE-AB29-E34B871B8196}" type="parTrans" cxnId="{18E938CC-AA51-49B4-80D0-6FD26764C05C}">
      <dgm:prSet/>
      <dgm:spPr/>
      <dgm:t>
        <a:bodyPr/>
        <a:lstStyle/>
        <a:p>
          <a:endParaRPr lang="fr-FR"/>
        </a:p>
      </dgm:t>
    </dgm:pt>
    <dgm:pt modelId="{A39678E5-87CE-4E82-B563-C6F41871108F}" type="sibTrans" cxnId="{18E938CC-AA51-49B4-80D0-6FD26764C05C}">
      <dgm:prSet/>
      <dgm:spPr/>
      <dgm:t>
        <a:bodyPr/>
        <a:lstStyle/>
        <a:p>
          <a:endParaRPr lang="fr-FR"/>
        </a:p>
      </dgm:t>
    </dgm:pt>
    <dgm:pt modelId="{D0453043-5E76-4A94-9DAB-E8F81DCD796B}">
      <dgm:prSet custT="1"/>
      <dgm:spPr/>
      <dgm:t>
        <a:bodyPr/>
        <a:lstStyle/>
        <a:p>
          <a:r>
            <a:rPr lang="ar-DZ" sz="1400" dirty="0"/>
            <a:t>الخدمات و الضمان المشمول لها </a:t>
          </a:r>
          <a:endParaRPr lang="fr-FR" sz="1400" dirty="0"/>
        </a:p>
      </dgm:t>
    </dgm:pt>
    <dgm:pt modelId="{7CDDD2FE-FC0F-4E26-B7F3-DF0CB6D7C51B}" type="parTrans" cxnId="{7DBA9896-DADD-4987-8525-ADF9684F63BC}">
      <dgm:prSet/>
      <dgm:spPr/>
      <dgm:t>
        <a:bodyPr/>
        <a:lstStyle/>
        <a:p>
          <a:endParaRPr lang="fr-FR"/>
        </a:p>
      </dgm:t>
    </dgm:pt>
    <dgm:pt modelId="{4AEB0981-D3E0-4E4E-A602-6D72FBD3AFCB}" type="sibTrans" cxnId="{7DBA9896-DADD-4987-8525-ADF9684F63BC}">
      <dgm:prSet/>
      <dgm:spPr/>
      <dgm:t>
        <a:bodyPr/>
        <a:lstStyle/>
        <a:p>
          <a:endParaRPr lang="fr-FR"/>
        </a:p>
      </dgm:t>
    </dgm:pt>
    <dgm:pt modelId="{70571DF0-6CD2-4D67-B4DF-BE273631E3B1}">
      <dgm:prSet custT="1"/>
      <dgm:spPr/>
      <dgm:t>
        <a:bodyPr/>
        <a:lstStyle/>
        <a:p>
          <a:r>
            <a:rPr lang="ar-DZ" sz="1400" dirty="0"/>
            <a:t>ضمان السلعة </a:t>
          </a:r>
          <a:endParaRPr lang="fr-FR" sz="1400" dirty="0"/>
        </a:p>
      </dgm:t>
    </dgm:pt>
    <dgm:pt modelId="{0F4990F6-87D0-4D37-B904-A7E2E21112DA}" type="parTrans" cxnId="{651FC81B-FC3A-481E-9440-2AA9380CA855}">
      <dgm:prSet/>
      <dgm:spPr/>
      <dgm:t>
        <a:bodyPr/>
        <a:lstStyle/>
        <a:p>
          <a:endParaRPr lang="fr-FR"/>
        </a:p>
      </dgm:t>
    </dgm:pt>
    <dgm:pt modelId="{D3FACEF6-315D-4009-8027-2C67FADC7729}" type="sibTrans" cxnId="{651FC81B-FC3A-481E-9440-2AA9380CA855}">
      <dgm:prSet/>
      <dgm:spPr/>
      <dgm:t>
        <a:bodyPr/>
        <a:lstStyle/>
        <a:p>
          <a:endParaRPr lang="fr-FR"/>
        </a:p>
      </dgm:t>
    </dgm:pt>
    <dgm:pt modelId="{2715292E-EE09-4A94-9A0F-0BCAE446C007}">
      <dgm:prSet custT="1"/>
      <dgm:spPr/>
      <dgm:t>
        <a:bodyPr/>
        <a:lstStyle/>
        <a:p>
          <a:r>
            <a:rPr lang="ar-DZ" sz="1400" dirty="0"/>
            <a:t>اصدار فاتورة للمستهلك</a:t>
          </a:r>
          <a:endParaRPr lang="fr-FR" sz="1400" dirty="0"/>
        </a:p>
      </dgm:t>
    </dgm:pt>
    <dgm:pt modelId="{C3A52D86-58F4-455D-9C9B-2A6A827A4125}" type="parTrans" cxnId="{227BAA9E-BDC9-41EC-A223-30CB77C30848}">
      <dgm:prSet/>
      <dgm:spPr/>
      <dgm:t>
        <a:bodyPr/>
        <a:lstStyle/>
        <a:p>
          <a:endParaRPr lang="fr-FR"/>
        </a:p>
      </dgm:t>
    </dgm:pt>
    <dgm:pt modelId="{84356010-E3A7-49DD-BE4E-B099EA8841CE}" type="sibTrans" cxnId="{227BAA9E-BDC9-41EC-A223-30CB77C30848}">
      <dgm:prSet/>
      <dgm:spPr/>
      <dgm:t>
        <a:bodyPr/>
        <a:lstStyle/>
        <a:p>
          <a:endParaRPr lang="fr-FR"/>
        </a:p>
      </dgm:t>
    </dgm:pt>
    <dgm:pt modelId="{C9BAAA43-D096-4F50-A591-8372EF81B487}">
      <dgm:prSet custT="1"/>
      <dgm:spPr/>
      <dgm:t>
        <a:bodyPr/>
        <a:lstStyle/>
        <a:p>
          <a:r>
            <a:rPr lang="ar-DZ" sz="1400" dirty="0"/>
            <a:t>استبدال أو استرجاع السلع المعيبة خلال 30 يوم</a:t>
          </a:r>
          <a:endParaRPr lang="fr-FR" sz="1400" dirty="0"/>
        </a:p>
      </dgm:t>
    </dgm:pt>
    <dgm:pt modelId="{75013EFD-B60F-4CBE-89B3-8D0F24641916}" type="parTrans" cxnId="{3C0C1408-1810-4E3F-A7DD-590E1745C1BA}">
      <dgm:prSet/>
      <dgm:spPr/>
      <dgm:t>
        <a:bodyPr/>
        <a:lstStyle/>
        <a:p>
          <a:endParaRPr lang="fr-FR"/>
        </a:p>
      </dgm:t>
    </dgm:pt>
    <dgm:pt modelId="{618C60E3-CC8F-4B72-9D34-93A3B3AE3979}" type="sibTrans" cxnId="{3C0C1408-1810-4E3F-A7DD-590E1745C1BA}">
      <dgm:prSet/>
      <dgm:spPr/>
      <dgm:t>
        <a:bodyPr/>
        <a:lstStyle/>
        <a:p>
          <a:endParaRPr lang="fr-FR"/>
        </a:p>
      </dgm:t>
    </dgm:pt>
    <dgm:pt modelId="{7F10B802-A22E-450D-8E4C-18EA66342C3E}">
      <dgm:prSet custT="1"/>
      <dgm:spPr/>
      <dgm:t>
        <a:bodyPr/>
        <a:lstStyle/>
        <a:p>
          <a:r>
            <a:rPr lang="ar-DZ" sz="1400" dirty="0"/>
            <a:t>استبدال أو استرجاع السلع خلال 14 يوم</a:t>
          </a:r>
          <a:endParaRPr lang="fr-FR" sz="1400" dirty="0"/>
        </a:p>
      </dgm:t>
    </dgm:pt>
    <dgm:pt modelId="{45B3186E-F84D-41D1-8821-8D93B9DDDBED}" type="parTrans" cxnId="{F1B0FE0A-FC5D-495B-BF9F-271BB43531C0}">
      <dgm:prSet/>
      <dgm:spPr/>
      <dgm:t>
        <a:bodyPr/>
        <a:lstStyle/>
        <a:p>
          <a:endParaRPr lang="fr-FR"/>
        </a:p>
      </dgm:t>
    </dgm:pt>
    <dgm:pt modelId="{51720BEE-EEDE-45FF-8298-D392927172AA}" type="sibTrans" cxnId="{F1B0FE0A-FC5D-495B-BF9F-271BB43531C0}">
      <dgm:prSet/>
      <dgm:spPr/>
      <dgm:t>
        <a:bodyPr/>
        <a:lstStyle/>
        <a:p>
          <a:endParaRPr lang="fr-FR"/>
        </a:p>
      </dgm:t>
    </dgm:pt>
    <dgm:pt modelId="{719EAA24-8278-4308-97C6-E4EF3752D279}">
      <dgm:prSet custT="1"/>
      <dgm:spPr/>
      <dgm:t>
        <a:bodyPr/>
        <a:lstStyle/>
        <a:p>
          <a:r>
            <a:rPr lang="ar-DZ" sz="1400" dirty="0"/>
            <a:t>استبدال السلع المعيبة</a:t>
          </a:r>
          <a:endParaRPr lang="fr-FR" sz="1400" dirty="0"/>
        </a:p>
      </dgm:t>
    </dgm:pt>
    <dgm:pt modelId="{66DC8B14-DFBF-4E8E-A92D-2938A09A0C54}" type="parTrans" cxnId="{BBE7F6C4-BE9E-4CF4-9ABA-E8E14ECFEFFC}">
      <dgm:prSet/>
      <dgm:spPr/>
      <dgm:t>
        <a:bodyPr/>
        <a:lstStyle/>
        <a:p>
          <a:endParaRPr lang="fr-FR"/>
        </a:p>
      </dgm:t>
    </dgm:pt>
    <dgm:pt modelId="{989340FF-1C58-41CF-857C-C03A2F2E0A3A}" type="sibTrans" cxnId="{BBE7F6C4-BE9E-4CF4-9ABA-E8E14ECFEFFC}">
      <dgm:prSet/>
      <dgm:spPr/>
      <dgm:t>
        <a:bodyPr/>
        <a:lstStyle/>
        <a:p>
          <a:endParaRPr lang="fr-FR"/>
        </a:p>
      </dgm:t>
    </dgm:pt>
    <dgm:pt modelId="{C489D7AA-36CB-44C2-923C-6B571418DB70}" type="pres">
      <dgm:prSet presAssocID="{E8540338-4103-4AAB-8619-6131D4B2DDC6}" presName="Name0" presStyleCnt="0">
        <dgm:presLayoutVars>
          <dgm:chMax val="1"/>
          <dgm:dir/>
          <dgm:animLvl val="ctr"/>
          <dgm:resizeHandles val="exact"/>
        </dgm:presLayoutVars>
      </dgm:prSet>
      <dgm:spPr/>
    </dgm:pt>
    <dgm:pt modelId="{BFAF4585-D8AE-4B9D-9BDC-9B32D11017DB}" type="pres">
      <dgm:prSet presAssocID="{7455F8F5-E38F-4CED-B44C-3E5AC4B1C51F}" presName="centerShape" presStyleLbl="node0" presStyleIdx="0" presStyleCnt="1" custScaleX="176412" custScaleY="174572"/>
      <dgm:spPr/>
    </dgm:pt>
    <dgm:pt modelId="{E39B4738-D2CE-4D0A-8328-5ED741933792}" type="pres">
      <dgm:prSet presAssocID="{E7418812-9280-4272-B4D1-BFCE02A4FAD9}" presName="parTrans" presStyleLbl="sibTrans2D1" presStyleIdx="0" presStyleCnt="15"/>
      <dgm:spPr/>
    </dgm:pt>
    <dgm:pt modelId="{C6D95701-BA52-42D2-BFD9-7F029CC4265D}" type="pres">
      <dgm:prSet presAssocID="{E7418812-9280-4272-B4D1-BFCE02A4FAD9}" presName="connectorText" presStyleLbl="sibTrans2D1" presStyleIdx="0" presStyleCnt="15"/>
      <dgm:spPr/>
    </dgm:pt>
    <dgm:pt modelId="{657D0408-8D4F-4982-942E-9B768C6CCC72}" type="pres">
      <dgm:prSet presAssocID="{CDE99C48-85A1-45E7-9D58-A67CE6E64373}" presName="node" presStyleLbl="node1" presStyleIdx="0" presStyleCnt="15" custScaleX="159621" custScaleY="128015" custRadScaleRad="99828" custRadScaleInc="-34616">
        <dgm:presLayoutVars>
          <dgm:bulletEnabled val="1"/>
        </dgm:presLayoutVars>
      </dgm:prSet>
      <dgm:spPr/>
    </dgm:pt>
    <dgm:pt modelId="{EA149F0B-53D3-4D32-AD08-58263A878395}" type="pres">
      <dgm:prSet presAssocID="{F7C95BD8-0BD9-4F08-A089-144929ADEB29}" presName="parTrans" presStyleLbl="sibTrans2D1" presStyleIdx="1" presStyleCnt="15"/>
      <dgm:spPr/>
    </dgm:pt>
    <dgm:pt modelId="{186851D1-1D72-438A-AE53-B66059BFC30B}" type="pres">
      <dgm:prSet presAssocID="{F7C95BD8-0BD9-4F08-A089-144929ADEB29}" presName="connectorText" presStyleLbl="sibTrans2D1" presStyleIdx="1" presStyleCnt="15"/>
      <dgm:spPr/>
    </dgm:pt>
    <dgm:pt modelId="{A2A16C5A-4BE3-4727-B0F6-2E41E26CBDE7}" type="pres">
      <dgm:prSet presAssocID="{BEE898BF-4733-4547-A554-4A55C7D2F872}" presName="node" presStyleLbl="node1" presStyleIdx="1" presStyleCnt="15" custScaleX="143727" custScaleY="126291" custRadScaleRad="101307" custRadScaleInc="-15075">
        <dgm:presLayoutVars>
          <dgm:bulletEnabled val="1"/>
        </dgm:presLayoutVars>
      </dgm:prSet>
      <dgm:spPr/>
    </dgm:pt>
    <dgm:pt modelId="{3B18AA83-F326-4D5D-9E13-6A632160574B}" type="pres">
      <dgm:prSet presAssocID="{D8214889-713E-4AFA-B4F8-CA1F8A986A57}" presName="parTrans" presStyleLbl="sibTrans2D1" presStyleIdx="2" presStyleCnt="15"/>
      <dgm:spPr/>
    </dgm:pt>
    <dgm:pt modelId="{9880A380-1374-4A30-B930-6DDAEB3B0B99}" type="pres">
      <dgm:prSet presAssocID="{D8214889-713E-4AFA-B4F8-CA1F8A986A57}" presName="connectorText" presStyleLbl="sibTrans2D1" presStyleIdx="2" presStyleCnt="15"/>
      <dgm:spPr/>
    </dgm:pt>
    <dgm:pt modelId="{C4202758-47EA-4F22-BD70-5E521CFF8A19}" type="pres">
      <dgm:prSet presAssocID="{6FFF46CB-A021-44EB-9C2F-EEB7A52D88C3}" presName="node" presStyleLbl="node1" presStyleIdx="2" presStyleCnt="15" custScaleX="138345" custScaleY="131424" custRadScaleRad="98531" custRadScaleInc="-12852">
        <dgm:presLayoutVars>
          <dgm:bulletEnabled val="1"/>
        </dgm:presLayoutVars>
      </dgm:prSet>
      <dgm:spPr/>
    </dgm:pt>
    <dgm:pt modelId="{AD9C7406-0B80-4347-BB65-0421437DD23E}" type="pres">
      <dgm:prSet presAssocID="{C89FE9C2-F769-4CCE-AB29-E34B871B8196}" presName="parTrans" presStyleLbl="sibTrans2D1" presStyleIdx="3" presStyleCnt="15"/>
      <dgm:spPr/>
    </dgm:pt>
    <dgm:pt modelId="{D90B049F-6A53-4CA4-A539-F243959F703F}" type="pres">
      <dgm:prSet presAssocID="{C89FE9C2-F769-4CCE-AB29-E34B871B8196}" presName="connectorText" presStyleLbl="sibTrans2D1" presStyleIdx="3" presStyleCnt="15"/>
      <dgm:spPr/>
    </dgm:pt>
    <dgm:pt modelId="{A2B2CF77-66B1-47B0-A4BE-F41628ACBE18}" type="pres">
      <dgm:prSet presAssocID="{524C4130-348A-4E9D-964B-273689EC5518}" presName="node" presStyleLbl="node1" presStyleIdx="3" presStyleCnt="15" custScaleX="137295" custScaleY="138056">
        <dgm:presLayoutVars>
          <dgm:bulletEnabled val="1"/>
        </dgm:presLayoutVars>
      </dgm:prSet>
      <dgm:spPr/>
    </dgm:pt>
    <dgm:pt modelId="{DD47C4B5-21B3-44E5-B24C-F2780FF3CC07}" type="pres">
      <dgm:prSet presAssocID="{C3A52D86-58F4-455D-9C9B-2A6A827A4125}" presName="parTrans" presStyleLbl="sibTrans2D1" presStyleIdx="4" presStyleCnt="15"/>
      <dgm:spPr/>
    </dgm:pt>
    <dgm:pt modelId="{204D4C4A-9A13-4639-9F33-8CF8F4941552}" type="pres">
      <dgm:prSet presAssocID="{C3A52D86-58F4-455D-9C9B-2A6A827A4125}" presName="connectorText" presStyleLbl="sibTrans2D1" presStyleIdx="4" presStyleCnt="15"/>
      <dgm:spPr/>
    </dgm:pt>
    <dgm:pt modelId="{F00BC1B1-E1E4-4A28-A872-4E80D57D7B05}" type="pres">
      <dgm:prSet presAssocID="{2715292E-EE09-4A94-9A0F-0BCAE446C007}" presName="node" presStyleLbl="node1" presStyleIdx="4" presStyleCnt="15" custScaleX="131663" custScaleY="126634" custRadScaleRad="99337" custRadScaleInc="-8976">
        <dgm:presLayoutVars>
          <dgm:bulletEnabled val="1"/>
        </dgm:presLayoutVars>
      </dgm:prSet>
      <dgm:spPr/>
    </dgm:pt>
    <dgm:pt modelId="{A0F82DBB-879A-4C03-AC79-56F08C4A8930}" type="pres">
      <dgm:prSet presAssocID="{66DC8B14-DFBF-4E8E-A92D-2938A09A0C54}" presName="parTrans" presStyleLbl="sibTrans2D1" presStyleIdx="5" presStyleCnt="15"/>
      <dgm:spPr/>
    </dgm:pt>
    <dgm:pt modelId="{4B2327D4-48D8-4D85-B56F-B9072F3FC98F}" type="pres">
      <dgm:prSet presAssocID="{66DC8B14-DFBF-4E8E-A92D-2938A09A0C54}" presName="connectorText" presStyleLbl="sibTrans2D1" presStyleIdx="5" presStyleCnt="15"/>
      <dgm:spPr/>
    </dgm:pt>
    <dgm:pt modelId="{22ECAEFC-24E8-4937-B115-F15D8E56086D}" type="pres">
      <dgm:prSet presAssocID="{719EAA24-8278-4308-97C6-E4EF3752D279}" presName="node" presStyleLbl="node1" presStyleIdx="5" presStyleCnt="15" custScaleX="122522" custScaleY="120491" custRadScaleRad="99407" custRadScaleInc="-19520">
        <dgm:presLayoutVars>
          <dgm:bulletEnabled val="1"/>
        </dgm:presLayoutVars>
      </dgm:prSet>
      <dgm:spPr/>
    </dgm:pt>
    <dgm:pt modelId="{68F5DDEF-7FF9-4BC6-A248-1C65DA058055}" type="pres">
      <dgm:prSet presAssocID="{45B3186E-F84D-41D1-8821-8D93B9DDDBED}" presName="parTrans" presStyleLbl="sibTrans2D1" presStyleIdx="6" presStyleCnt="15"/>
      <dgm:spPr/>
    </dgm:pt>
    <dgm:pt modelId="{A6EB03C4-176F-4D90-9D77-6EEF02075860}" type="pres">
      <dgm:prSet presAssocID="{45B3186E-F84D-41D1-8821-8D93B9DDDBED}" presName="connectorText" presStyleLbl="sibTrans2D1" presStyleIdx="6" presStyleCnt="15"/>
      <dgm:spPr/>
    </dgm:pt>
    <dgm:pt modelId="{3B8A6A42-03B2-4936-8C62-CFDED9422F9F}" type="pres">
      <dgm:prSet presAssocID="{7F10B802-A22E-450D-8E4C-18EA66342C3E}" presName="node" presStyleLbl="node1" presStyleIdx="6" presStyleCnt="15" custScaleX="142792" custScaleY="127269" custRadScaleRad="98969" custRadScaleInc="-39331">
        <dgm:presLayoutVars>
          <dgm:bulletEnabled val="1"/>
        </dgm:presLayoutVars>
      </dgm:prSet>
      <dgm:spPr/>
    </dgm:pt>
    <dgm:pt modelId="{64C1D632-0E06-46E0-81AC-356436C4CC6B}" type="pres">
      <dgm:prSet presAssocID="{75013EFD-B60F-4CBE-89B3-8D0F24641916}" presName="parTrans" presStyleLbl="sibTrans2D1" presStyleIdx="7" presStyleCnt="15"/>
      <dgm:spPr/>
    </dgm:pt>
    <dgm:pt modelId="{F24D13CB-E063-40A4-A5F0-52A727212012}" type="pres">
      <dgm:prSet presAssocID="{75013EFD-B60F-4CBE-89B3-8D0F24641916}" presName="connectorText" presStyleLbl="sibTrans2D1" presStyleIdx="7" presStyleCnt="15"/>
      <dgm:spPr/>
    </dgm:pt>
    <dgm:pt modelId="{01EB1AE0-CE79-4B12-A7D2-6C3C60A1B56E}" type="pres">
      <dgm:prSet presAssocID="{C9BAAA43-D096-4F50-A591-8372EF81B487}" presName="node" presStyleLbl="node1" presStyleIdx="7" presStyleCnt="15" custScaleX="140355" custScaleY="132183" custRadScaleRad="92445" custRadScaleInc="-19213">
        <dgm:presLayoutVars>
          <dgm:bulletEnabled val="1"/>
        </dgm:presLayoutVars>
      </dgm:prSet>
      <dgm:spPr/>
    </dgm:pt>
    <dgm:pt modelId="{A9E83B14-D29F-4224-AEFF-A1F351187F55}" type="pres">
      <dgm:prSet presAssocID="{0F4990F6-87D0-4D37-B904-A7E2E21112DA}" presName="parTrans" presStyleLbl="sibTrans2D1" presStyleIdx="8" presStyleCnt="15"/>
      <dgm:spPr/>
    </dgm:pt>
    <dgm:pt modelId="{B38C3D3D-B67D-40BB-9838-CC8BD73DB1D5}" type="pres">
      <dgm:prSet presAssocID="{0F4990F6-87D0-4D37-B904-A7E2E21112DA}" presName="connectorText" presStyleLbl="sibTrans2D1" presStyleIdx="8" presStyleCnt="15"/>
      <dgm:spPr/>
    </dgm:pt>
    <dgm:pt modelId="{261595EB-1EA5-48D6-9978-7DE74755C467}" type="pres">
      <dgm:prSet presAssocID="{70571DF0-6CD2-4D67-B4DF-BE273631E3B1}" presName="node" presStyleLbl="node1" presStyleIdx="8" presStyleCnt="15" custScaleX="140702" custScaleY="130488">
        <dgm:presLayoutVars>
          <dgm:bulletEnabled val="1"/>
        </dgm:presLayoutVars>
      </dgm:prSet>
      <dgm:spPr/>
    </dgm:pt>
    <dgm:pt modelId="{D1B10DE5-9FDF-4628-8005-83924045BB72}" type="pres">
      <dgm:prSet presAssocID="{7CDDD2FE-FC0F-4E26-B7F3-DF0CB6D7C51B}" presName="parTrans" presStyleLbl="sibTrans2D1" presStyleIdx="9" presStyleCnt="15"/>
      <dgm:spPr/>
    </dgm:pt>
    <dgm:pt modelId="{FB1B5BC2-0776-44C5-AEF1-CE386C1C5EF7}" type="pres">
      <dgm:prSet presAssocID="{7CDDD2FE-FC0F-4E26-B7F3-DF0CB6D7C51B}" presName="connectorText" presStyleLbl="sibTrans2D1" presStyleIdx="9" presStyleCnt="15"/>
      <dgm:spPr/>
    </dgm:pt>
    <dgm:pt modelId="{5643A389-95AF-47A7-85AE-24517637D0EC}" type="pres">
      <dgm:prSet presAssocID="{D0453043-5E76-4A94-9DAB-E8F81DCD796B}" presName="node" presStyleLbl="node1" presStyleIdx="9" presStyleCnt="15" custScaleX="156387" custScaleY="154006">
        <dgm:presLayoutVars>
          <dgm:bulletEnabled val="1"/>
        </dgm:presLayoutVars>
      </dgm:prSet>
      <dgm:spPr/>
    </dgm:pt>
    <dgm:pt modelId="{17B869C9-0D67-4FE8-B399-8B50DAFE3CE8}" type="pres">
      <dgm:prSet presAssocID="{4A37511C-C018-43C3-B07B-46D173DF9677}" presName="parTrans" presStyleLbl="sibTrans2D1" presStyleIdx="10" presStyleCnt="15"/>
      <dgm:spPr/>
    </dgm:pt>
    <dgm:pt modelId="{BDDCC4B1-12BB-4A5D-A099-8B8DA45306F7}" type="pres">
      <dgm:prSet presAssocID="{4A37511C-C018-43C3-B07B-46D173DF9677}" presName="connectorText" presStyleLbl="sibTrans2D1" presStyleIdx="10" presStyleCnt="15"/>
      <dgm:spPr/>
    </dgm:pt>
    <dgm:pt modelId="{73172E9E-9072-4BB9-8503-6E8BCB4821A5}" type="pres">
      <dgm:prSet presAssocID="{57633314-7DEE-4D5C-AD31-E5164BB0934A}" presName="node" presStyleLbl="node1" presStyleIdx="10" presStyleCnt="15" custScaleX="148194" custScaleY="117754">
        <dgm:presLayoutVars>
          <dgm:bulletEnabled val="1"/>
        </dgm:presLayoutVars>
      </dgm:prSet>
      <dgm:spPr/>
    </dgm:pt>
    <dgm:pt modelId="{490366C8-240D-4425-9791-F5B0B44DC2D8}" type="pres">
      <dgm:prSet presAssocID="{77601208-2171-44B9-9D85-934A54BAF628}" presName="parTrans" presStyleLbl="sibTrans2D1" presStyleIdx="11" presStyleCnt="15"/>
      <dgm:spPr/>
    </dgm:pt>
    <dgm:pt modelId="{8310189F-E681-4544-8CB9-F5789AA14B3A}" type="pres">
      <dgm:prSet presAssocID="{77601208-2171-44B9-9D85-934A54BAF628}" presName="connectorText" presStyleLbl="sibTrans2D1" presStyleIdx="11" presStyleCnt="15"/>
      <dgm:spPr/>
    </dgm:pt>
    <dgm:pt modelId="{4277B34C-DF09-443A-A111-C3575B556481}" type="pres">
      <dgm:prSet presAssocID="{630CC8DE-FEA3-40AE-8804-197227CD2190}" presName="node" presStyleLbl="node1" presStyleIdx="11" presStyleCnt="15" custScaleX="162480" custScaleY="132735" custRadScaleRad="101299" custRadScaleInc="-13085">
        <dgm:presLayoutVars>
          <dgm:bulletEnabled val="1"/>
        </dgm:presLayoutVars>
      </dgm:prSet>
      <dgm:spPr/>
    </dgm:pt>
    <dgm:pt modelId="{FBCD7498-5CAC-4A99-A3F6-C3A208C77DB7}" type="pres">
      <dgm:prSet presAssocID="{D3AD8BDB-158D-406A-AF0E-05BF9505684B}" presName="parTrans" presStyleLbl="sibTrans2D1" presStyleIdx="12" presStyleCnt="15"/>
      <dgm:spPr/>
    </dgm:pt>
    <dgm:pt modelId="{9476CD2D-7C58-4F6A-A0FF-E42BA666E04C}" type="pres">
      <dgm:prSet presAssocID="{D3AD8BDB-158D-406A-AF0E-05BF9505684B}" presName="connectorText" presStyleLbl="sibTrans2D1" presStyleIdx="12" presStyleCnt="15"/>
      <dgm:spPr/>
    </dgm:pt>
    <dgm:pt modelId="{6752EFDA-0832-4FAB-8F87-03DB4FF01D38}" type="pres">
      <dgm:prSet presAssocID="{CA5F8A33-4796-4223-BFE8-F2D0163E5B76}" presName="node" presStyleLbl="node1" presStyleIdx="12" presStyleCnt="15" custScaleX="160535" custScaleY="126140" custRadScaleRad="98888" custRadScaleInc="-26300">
        <dgm:presLayoutVars>
          <dgm:bulletEnabled val="1"/>
        </dgm:presLayoutVars>
      </dgm:prSet>
      <dgm:spPr/>
    </dgm:pt>
    <dgm:pt modelId="{E537B608-6A76-42BD-B8F5-9F1C8F89867A}" type="pres">
      <dgm:prSet presAssocID="{25B58340-85D2-444D-9B8B-0675F080A3F0}" presName="parTrans" presStyleLbl="sibTrans2D1" presStyleIdx="13" presStyleCnt="15"/>
      <dgm:spPr/>
    </dgm:pt>
    <dgm:pt modelId="{5680290B-6AEA-4E54-849F-F79D53885147}" type="pres">
      <dgm:prSet presAssocID="{25B58340-85D2-444D-9B8B-0675F080A3F0}" presName="connectorText" presStyleLbl="sibTrans2D1" presStyleIdx="13" presStyleCnt="15"/>
      <dgm:spPr/>
    </dgm:pt>
    <dgm:pt modelId="{D4C753DE-B02C-46AA-AC24-CDB3366EA2E5}" type="pres">
      <dgm:prSet presAssocID="{D08623DC-CA5A-4983-9E32-52184D002BF2}" presName="node" presStyleLbl="node1" presStyleIdx="13" presStyleCnt="15" custScaleX="151036" custScaleY="140322" custRadScaleRad="102618" custRadScaleInc="-31201">
        <dgm:presLayoutVars>
          <dgm:bulletEnabled val="1"/>
        </dgm:presLayoutVars>
      </dgm:prSet>
      <dgm:spPr/>
    </dgm:pt>
    <dgm:pt modelId="{4BB98130-0A52-4370-A567-43B1892AE66D}" type="pres">
      <dgm:prSet presAssocID="{12FCA8E8-6AE4-4BBD-87A6-4C33EEC28185}" presName="parTrans" presStyleLbl="sibTrans2D1" presStyleIdx="14" presStyleCnt="15"/>
      <dgm:spPr/>
    </dgm:pt>
    <dgm:pt modelId="{2874636E-FB3D-4E8A-8816-7AD47D6DE4AF}" type="pres">
      <dgm:prSet presAssocID="{12FCA8E8-6AE4-4BBD-87A6-4C33EEC28185}" presName="connectorText" presStyleLbl="sibTrans2D1" presStyleIdx="14" presStyleCnt="15"/>
      <dgm:spPr/>
    </dgm:pt>
    <dgm:pt modelId="{60B8306F-8A92-41B0-942B-065298845C4A}" type="pres">
      <dgm:prSet presAssocID="{F4955571-91CB-41F3-927F-465850C5820D}" presName="node" presStyleLbl="node1" presStyleIdx="14" presStyleCnt="15" custScaleX="124531" custScaleY="118300" custRadScaleRad="100997" custRadScaleInc="-30795">
        <dgm:presLayoutVars>
          <dgm:bulletEnabled val="1"/>
        </dgm:presLayoutVars>
      </dgm:prSet>
      <dgm:spPr/>
    </dgm:pt>
  </dgm:ptLst>
  <dgm:cxnLst>
    <dgm:cxn modelId="{3C0C1408-1810-4E3F-A7DD-590E1745C1BA}" srcId="{7455F8F5-E38F-4CED-B44C-3E5AC4B1C51F}" destId="{C9BAAA43-D096-4F50-A591-8372EF81B487}" srcOrd="7" destOrd="0" parTransId="{75013EFD-B60F-4CBE-89B3-8D0F24641916}" sibTransId="{618C60E3-CC8F-4B72-9D34-93A3B3AE3979}"/>
    <dgm:cxn modelId="{F1B0FE0A-FC5D-495B-BF9F-271BB43531C0}" srcId="{7455F8F5-E38F-4CED-B44C-3E5AC4B1C51F}" destId="{7F10B802-A22E-450D-8E4C-18EA66342C3E}" srcOrd="6" destOrd="0" parTransId="{45B3186E-F84D-41D1-8821-8D93B9DDDBED}" sibTransId="{51720BEE-EEDE-45FF-8298-D392927172AA}"/>
    <dgm:cxn modelId="{26C95D0B-BC21-488C-AF9B-0DCE8EA992DD}" type="presOf" srcId="{25B58340-85D2-444D-9B8B-0675F080A3F0}" destId="{E537B608-6A76-42BD-B8F5-9F1C8F89867A}" srcOrd="0" destOrd="0" presId="urn:microsoft.com/office/officeart/2005/8/layout/radial5"/>
    <dgm:cxn modelId="{657CAB0C-3F58-4A7B-BE7B-8A2F3D613AB7}" type="presOf" srcId="{C3A52D86-58F4-455D-9C9B-2A6A827A4125}" destId="{204D4C4A-9A13-4639-9F33-8CF8F4941552}" srcOrd="1" destOrd="0" presId="urn:microsoft.com/office/officeart/2005/8/layout/radial5"/>
    <dgm:cxn modelId="{67C5A611-E12C-4BE5-83AA-19C4BD35C79F}" type="presOf" srcId="{66DC8B14-DFBF-4E8E-A92D-2938A09A0C54}" destId="{A0F82DBB-879A-4C03-AC79-56F08C4A8930}" srcOrd="0" destOrd="0" presId="urn:microsoft.com/office/officeart/2005/8/layout/radial5"/>
    <dgm:cxn modelId="{322E8316-2EE1-4E9A-8E65-01AAC9575F58}" type="presOf" srcId="{719EAA24-8278-4308-97C6-E4EF3752D279}" destId="{22ECAEFC-24E8-4937-B115-F15D8E56086D}" srcOrd="0" destOrd="0" presId="urn:microsoft.com/office/officeart/2005/8/layout/radial5"/>
    <dgm:cxn modelId="{C973A719-5F9E-4BBB-A24C-328D2B61CEEA}" type="presOf" srcId="{57633314-7DEE-4D5C-AD31-E5164BB0934A}" destId="{73172E9E-9072-4BB9-8503-6E8BCB4821A5}" srcOrd="0" destOrd="0" presId="urn:microsoft.com/office/officeart/2005/8/layout/radial5"/>
    <dgm:cxn modelId="{651FC81B-FC3A-481E-9440-2AA9380CA855}" srcId="{7455F8F5-E38F-4CED-B44C-3E5AC4B1C51F}" destId="{70571DF0-6CD2-4D67-B4DF-BE273631E3B1}" srcOrd="8" destOrd="0" parTransId="{0F4990F6-87D0-4D37-B904-A7E2E21112DA}" sibTransId="{D3FACEF6-315D-4009-8027-2C67FADC7729}"/>
    <dgm:cxn modelId="{272DD622-A93C-4456-B849-746B5B8FC1D1}" type="presOf" srcId="{66DC8B14-DFBF-4E8E-A92D-2938A09A0C54}" destId="{4B2327D4-48D8-4D85-B56F-B9072F3FC98F}" srcOrd="1" destOrd="0" presId="urn:microsoft.com/office/officeart/2005/8/layout/radial5"/>
    <dgm:cxn modelId="{7806F82F-354B-4409-B544-031A818474BA}" type="presOf" srcId="{D8214889-713E-4AFA-B4F8-CA1F8A986A57}" destId="{9880A380-1374-4A30-B930-6DDAEB3B0B99}" srcOrd="1" destOrd="0" presId="urn:microsoft.com/office/officeart/2005/8/layout/radial5"/>
    <dgm:cxn modelId="{66613431-6A0B-42D5-AE37-83508F595C5E}" type="presOf" srcId="{D08623DC-CA5A-4983-9E32-52184D002BF2}" destId="{D4C753DE-B02C-46AA-AC24-CDB3366EA2E5}" srcOrd="0" destOrd="0" presId="urn:microsoft.com/office/officeart/2005/8/layout/radial5"/>
    <dgm:cxn modelId="{C2E07C31-BDB2-4CF8-938D-D00053C095DF}" type="presOf" srcId="{E8540338-4103-4AAB-8619-6131D4B2DDC6}" destId="{C489D7AA-36CB-44C2-923C-6B571418DB70}" srcOrd="0" destOrd="0" presId="urn:microsoft.com/office/officeart/2005/8/layout/radial5"/>
    <dgm:cxn modelId="{DED9CC36-E30A-4653-80BF-C3C66EB3A0F0}" type="presOf" srcId="{45B3186E-F84D-41D1-8821-8D93B9DDDBED}" destId="{A6EB03C4-176F-4D90-9D77-6EEF02075860}" srcOrd="1" destOrd="0" presId="urn:microsoft.com/office/officeart/2005/8/layout/radial5"/>
    <dgm:cxn modelId="{C144C93B-9692-4FED-A485-CFB1370E10C1}" srcId="{E8540338-4103-4AAB-8619-6131D4B2DDC6}" destId="{7455F8F5-E38F-4CED-B44C-3E5AC4B1C51F}" srcOrd="0" destOrd="0" parTransId="{9087B5B2-AE4E-44D0-BC21-35701A09C745}" sibTransId="{E5C62421-7FAC-4A76-A23E-3B06859FA95A}"/>
    <dgm:cxn modelId="{77EE3840-A502-49A8-A335-6EE2BD3A72A1}" type="presOf" srcId="{BEE898BF-4733-4547-A554-4A55C7D2F872}" destId="{A2A16C5A-4BE3-4727-B0F6-2E41E26CBDE7}" srcOrd="0" destOrd="0" presId="urn:microsoft.com/office/officeart/2005/8/layout/radial5"/>
    <dgm:cxn modelId="{197A5260-8526-4777-A263-2FF728476DD1}" type="presOf" srcId="{D3AD8BDB-158D-406A-AF0E-05BF9505684B}" destId="{9476CD2D-7C58-4F6A-A0FF-E42BA666E04C}" srcOrd="1" destOrd="0" presId="urn:microsoft.com/office/officeart/2005/8/layout/radial5"/>
    <dgm:cxn modelId="{79DF4A46-E2C1-4CD0-9719-B838ECF7A166}" srcId="{7455F8F5-E38F-4CED-B44C-3E5AC4B1C51F}" destId="{6FFF46CB-A021-44EB-9C2F-EEB7A52D88C3}" srcOrd="2" destOrd="0" parTransId="{D8214889-713E-4AFA-B4F8-CA1F8A986A57}" sibTransId="{472C1CED-3150-43A7-86BF-85DC6078ACFF}"/>
    <dgm:cxn modelId="{C2D6AE47-1EAB-46B6-99CC-6C9D104A3AF0}" type="presOf" srcId="{C89FE9C2-F769-4CCE-AB29-E34B871B8196}" destId="{D90B049F-6A53-4CA4-A539-F243959F703F}" srcOrd="1" destOrd="0" presId="urn:microsoft.com/office/officeart/2005/8/layout/radial5"/>
    <dgm:cxn modelId="{1F94D547-016B-4531-B655-36912613D4BE}" type="presOf" srcId="{75013EFD-B60F-4CBE-89B3-8D0F24641916}" destId="{64C1D632-0E06-46E0-81AC-356436C4CC6B}" srcOrd="0" destOrd="0" presId="urn:microsoft.com/office/officeart/2005/8/layout/radial5"/>
    <dgm:cxn modelId="{42C0254B-72F5-4D75-8F3B-F5A9F806511A}" type="presOf" srcId="{0F4990F6-87D0-4D37-B904-A7E2E21112DA}" destId="{B38C3D3D-B67D-40BB-9838-CC8BD73DB1D5}" srcOrd="1" destOrd="0" presId="urn:microsoft.com/office/officeart/2005/8/layout/radial5"/>
    <dgm:cxn modelId="{E76F4E4C-92A6-41E3-A7EC-6D714E33E072}" type="presOf" srcId="{4A37511C-C018-43C3-B07B-46D173DF9677}" destId="{BDDCC4B1-12BB-4A5D-A099-8B8DA45306F7}" srcOrd="1" destOrd="0" presId="urn:microsoft.com/office/officeart/2005/8/layout/radial5"/>
    <dgm:cxn modelId="{FB47E34C-0F82-428A-9452-9634488F0B2C}" srcId="{7455F8F5-E38F-4CED-B44C-3E5AC4B1C51F}" destId="{CDE99C48-85A1-45E7-9D58-A67CE6E64373}" srcOrd="0" destOrd="0" parTransId="{E7418812-9280-4272-B4D1-BFCE02A4FAD9}" sibTransId="{774671F0-849B-4D3C-B133-9EB829700D88}"/>
    <dgm:cxn modelId="{CE369B4D-8945-4D16-8AE3-725227C40C22}" type="presOf" srcId="{70571DF0-6CD2-4D67-B4DF-BE273631E3B1}" destId="{261595EB-1EA5-48D6-9978-7DE74755C467}" srcOrd="0" destOrd="0" presId="urn:microsoft.com/office/officeart/2005/8/layout/radial5"/>
    <dgm:cxn modelId="{18EEDD4E-8F7E-473A-8337-A769E8FEFB75}" type="presOf" srcId="{E7418812-9280-4272-B4D1-BFCE02A4FAD9}" destId="{C6D95701-BA52-42D2-BFD9-7F029CC4265D}" srcOrd="1" destOrd="0" presId="urn:microsoft.com/office/officeart/2005/8/layout/radial5"/>
    <dgm:cxn modelId="{28498570-C073-4F27-92EC-E63D12A8E679}" srcId="{7455F8F5-E38F-4CED-B44C-3E5AC4B1C51F}" destId="{57633314-7DEE-4D5C-AD31-E5164BB0934A}" srcOrd="10" destOrd="0" parTransId="{4A37511C-C018-43C3-B07B-46D173DF9677}" sibTransId="{407E4696-8279-441C-8BC3-90A0B0C51DDD}"/>
    <dgm:cxn modelId="{8B83AE78-F166-44D0-AB6E-1111041A2A5C}" srcId="{7455F8F5-E38F-4CED-B44C-3E5AC4B1C51F}" destId="{BEE898BF-4733-4547-A554-4A55C7D2F872}" srcOrd="1" destOrd="0" parTransId="{F7C95BD8-0BD9-4F08-A089-144929ADEB29}" sibTransId="{745D38F4-274E-4C22-9895-2DBFC228532E}"/>
    <dgm:cxn modelId="{97B6297A-FFFF-4167-BC1F-80C27EEB297D}" type="presOf" srcId="{12FCA8E8-6AE4-4BBD-87A6-4C33EEC28185}" destId="{4BB98130-0A52-4370-A567-43B1892AE66D}" srcOrd="0" destOrd="0" presId="urn:microsoft.com/office/officeart/2005/8/layout/radial5"/>
    <dgm:cxn modelId="{5330667A-45E1-4214-8A35-A04896A6A74F}" type="presOf" srcId="{630CC8DE-FEA3-40AE-8804-197227CD2190}" destId="{4277B34C-DF09-443A-A111-C3575B556481}" srcOrd="0" destOrd="0" presId="urn:microsoft.com/office/officeart/2005/8/layout/radial5"/>
    <dgm:cxn modelId="{FC19D47B-9453-4FB8-ABDA-870E44831F53}" type="presOf" srcId="{4A37511C-C018-43C3-B07B-46D173DF9677}" destId="{17B869C9-0D67-4FE8-B399-8B50DAFE3CE8}" srcOrd="0" destOrd="0" presId="urn:microsoft.com/office/officeart/2005/8/layout/radial5"/>
    <dgm:cxn modelId="{4C63548F-F18C-44EB-9745-7924FFFDCD5E}" type="presOf" srcId="{6FFF46CB-A021-44EB-9C2F-EEB7A52D88C3}" destId="{C4202758-47EA-4F22-BD70-5E521CFF8A19}" srcOrd="0" destOrd="0" presId="urn:microsoft.com/office/officeart/2005/8/layout/radial5"/>
    <dgm:cxn modelId="{2967B394-747B-47E5-B06A-0922E38AC477}" type="presOf" srcId="{7CDDD2FE-FC0F-4E26-B7F3-DF0CB6D7C51B}" destId="{FB1B5BC2-0776-44C5-AEF1-CE386C1C5EF7}" srcOrd="1" destOrd="0" presId="urn:microsoft.com/office/officeart/2005/8/layout/radial5"/>
    <dgm:cxn modelId="{593A1A95-3583-4823-9F95-A178856DEAFE}" type="presOf" srcId="{C89FE9C2-F769-4CCE-AB29-E34B871B8196}" destId="{AD9C7406-0B80-4347-BB65-0421437DD23E}" srcOrd="0" destOrd="0" presId="urn:microsoft.com/office/officeart/2005/8/layout/radial5"/>
    <dgm:cxn modelId="{7DBA9896-DADD-4987-8525-ADF9684F63BC}" srcId="{7455F8F5-E38F-4CED-B44C-3E5AC4B1C51F}" destId="{D0453043-5E76-4A94-9DAB-E8F81DCD796B}" srcOrd="9" destOrd="0" parTransId="{7CDDD2FE-FC0F-4E26-B7F3-DF0CB6D7C51B}" sibTransId="{4AEB0981-D3E0-4E4E-A602-6D72FBD3AFCB}"/>
    <dgm:cxn modelId="{DDEE379D-AA74-4C7D-9AD7-E0967E3700A7}" type="presOf" srcId="{F7C95BD8-0BD9-4F08-A089-144929ADEB29}" destId="{EA149F0B-53D3-4D32-AD08-58263A878395}" srcOrd="0" destOrd="0" presId="urn:microsoft.com/office/officeart/2005/8/layout/radial5"/>
    <dgm:cxn modelId="{A6EC3E9D-1225-408C-AEA2-0C8959393F33}" type="presOf" srcId="{E7418812-9280-4272-B4D1-BFCE02A4FAD9}" destId="{E39B4738-D2CE-4D0A-8328-5ED741933792}" srcOrd="0" destOrd="0" presId="urn:microsoft.com/office/officeart/2005/8/layout/radial5"/>
    <dgm:cxn modelId="{227BAA9E-BDC9-41EC-A223-30CB77C30848}" srcId="{7455F8F5-E38F-4CED-B44C-3E5AC4B1C51F}" destId="{2715292E-EE09-4A94-9A0F-0BCAE446C007}" srcOrd="4" destOrd="0" parTransId="{C3A52D86-58F4-455D-9C9B-2A6A827A4125}" sibTransId="{84356010-E3A7-49DD-BE4E-B099EA8841CE}"/>
    <dgm:cxn modelId="{54DCE2A0-3F2D-4CF6-90E6-81D1B5501B51}" type="presOf" srcId="{D3AD8BDB-158D-406A-AF0E-05BF9505684B}" destId="{FBCD7498-5CAC-4A99-A3F6-C3A208C77DB7}" srcOrd="0" destOrd="0" presId="urn:microsoft.com/office/officeart/2005/8/layout/radial5"/>
    <dgm:cxn modelId="{F26235A4-85FD-4D4A-AD2C-B714183B469B}" type="presOf" srcId="{524C4130-348A-4E9D-964B-273689EC5518}" destId="{A2B2CF77-66B1-47B0-A4BE-F41628ACBE18}" srcOrd="0" destOrd="0" presId="urn:microsoft.com/office/officeart/2005/8/layout/radial5"/>
    <dgm:cxn modelId="{F30FFEA9-02E9-4945-A83E-C9C24863B195}" type="presOf" srcId="{CA5F8A33-4796-4223-BFE8-F2D0163E5B76}" destId="{6752EFDA-0832-4FAB-8F87-03DB4FF01D38}" srcOrd="0" destOrd="0" presId="urn:microsoft.com/office/officeart/2005/8/layout/radial5"/>
    <dgm:cxn modelId="{2447D2B4-9E30-4812-AA6A-7DEAF8635C7D}" srcId="{7455F8F5-E38F-4CED-B44C-3E5AC4B1C51F}" destId="{F4955571-91CB-41F3-927F-465850C5820D}" srcOrd="14" destOrd="0" parTransId="{12FCA8E8-6AE4-4BBD-87A6-4C33EEC28185}" sibTransId="{40B76126-6464-4A3B-9125-84434EF63657}"/>
    <dgm:cxn modelId="{7DC1D2B6-9B83-42A1-92A3-D725D8B66E71}" type="presOf" srcId="{77601208-2171-44B9-9D85-934A54BAF628}" destId="{490366C8-240D-4425-9791-F5B0B44DC2D8}" srcOrd="0" destOrd="0" presId="urn:microsoft.com/office/officeart/2005/8/layout/radial5"/>
    <dgm:cxn modelId="{13F989BA-2D27-4D65-920D-CE889CE30EF0}" type="presOf" srcId="{CDE99C48-85A1-45E7-9D58-A67CE6E64373}" destId="{657D0408-8D4F-4982-942E-9B768C6CCC72}" srcOrd="0" destOrd="0" presId="urn:microsoft.com/office/officeart/2005/8/layout/radial5"/>
    <dgm:cxn modelId="{09F5CFBA-D343-425A-A21D-93185C0D174A}" type="presOf" srcId="{F7C95BD8-0BD9-4F08-A089-144929ADEB29}" destId="{186851D1-1D72-438A-AE53-B66059BFC30B}" srcOrd="1" destOrd="0" presId="urn:microsoft.com/office/officeart/2005/8/layout/radial5"/>
    <dgm:cxn modelId="{BBE7F6C4-BE9E-4CF4-9ABA-E8E14ECFEFFC}" srcId="{7455F8F5-E38F-4CED-B44C-3E5AC4B1C51F}" destId="{719EAA24-8278-4308-97C6-E4EF3752D279}" srcOrd="5" destOrd="0" parTransId="{66DC8B14-DFBF-4E8E-A92D-2938A09A0C54}" sibTransId="{989340FF-1C58-41CF-857C-C03A2F2E0A3A}"/>
    <dgm:cxn modelId="{CE23D1C6-3FE6-4C2A-9919-CFDAF06E748B}" type="presOf" srcId="{2715292E-EE09-4A94-9A0F-0BCAE446C007}" destId="{F00BC1B1-E1E4-4A28-A872-4E80D57D7B05}" srcOrd="0" destOrd="0" presId="urn:microsoft.com/office/officeart/2005/8/layout/radial5"/>
    <dgm:cxn modelId="{18E938CC-AA51-49B4-80D0-6FD26764C05C}" srcId="{7455F8F5-E38F-4CED-B44C-3E5AC4B1C51F}" destId="{524C4130-348A-4E9D-964B-273689EC5518}" srcOrd="3" destOrd="0" parTransId="{C89FE9C2-F769-4CCE-AB29-E34B871B8196}" sibTransId="{A39678E5-87CE-4E82-B563-C6F41871108F}"/>
    <dgm:cxn modelId="{BBFCB6CD-F211-45BA-9274-9E16C85CF1ED}" type="presOf" srcId="{0F4990F6-87D0-4D37-B904-A7E2E21112DA}" destId="{A9E83B14-D29F-4224-AEFF-A1F351187F55}" srcOrd="0" destOrd="0" presId="urn:microsoft.com/office/officeart/2005/8/layout/radial5"/>
    <dgm:cxn modelId="{552402D0-63E3-4190-B994-A76F5AAF1FD1}" type="presOf" srcId="{F4955571-91CB-41F3-927F-465850C5820D}" destId="{60B8306F-8A92-41B0-942B-065298845C4A}" srcOrd="0" destOrd="0" presId="urn:microsoft.com/office/officeart/2005/8/layout/radial5"/>
    <dgm:cxn modelId="{6D291AD1-7283-4853-9CDC-C5F05248574D}" type="presOf" srcId="{25B58340-85D2-444D-9B8B-0675F080A3F0}" destId="{5680290B-6AEA-4E54-849F-F79D53885147}" srcOrd="1" destOrd="0" presId="urn:microsoft.com/office/officeart/2005/8/layout/radial5"/>
    <dgm:cxn modelId="{C64D73D1-9092-4B6B-B0BF-E50565488BD6}" srcId="{7455F8F5-E38F-4CED-B44C-3E5AC4B1C51F}" destId="{630CC8DE-FEA3-40AE-8804-197227CD2190}" srcOrd="11" destOrd="0" parTransId="{77601208-2171-44B9-9D85-934A54BAF628}" sibTransId="{23A55B85-D8F8-4476-A31D-963B3BB34BE0}"/>
    <dgm:cxn modelId="{EF28DBD2-998D-4428-9229-373D29D41087}" type="presOf" srcId="{7455F8F5-E38F-4CED-B44C-3E5AC4B1C51F}" destId="{BFAF4585-D8AE-4B9D-9BDC-9B32D11017DB}" srcOrd="0" destOrd="0" presId="urn:microsoft.com/office/officeart/2005/8/layout/radial5"/>
    <dgm:cxn modelId="{478E0ED6-12F4-407E-95B1-D43A65FB9FB1}" type="presOf" srcId="{7CDDD2FE-FC0F-4E26-B7F3-DF0CB6D7C51B}" destId="{D1B10DE5-9FDF-4628-8005-83924045BB72}" srcOrd="0" destOrd="0" presId="urn:microsoft.com/office/officeart/2005/8/layout/radial5"/>
    <dgm:cxn modelId="{029FBED6-8493-490D-B559-A0EEC21E2AFF}" type="presOf" srcId="{12FCA8E8-6AE4-4BBD-87A6-4C33EEC28185}" destId="{2874636E-FB3D-4E8A-8816-7AD47D6DE4AF}" srcOrd="1" destOrd="0" presId="urn:microsoft.com/office/officeart/2005/8/layout/radial5"/>
    <dgm:cxn modelId="{CFD443D7-F9B5-48AC-A32A-73D16527F503}" type="presOf" srcId="{7F10B802-A22E-450D-8E4C-18EA66342C3E}" destId="{3B8A6A42-03B2-4936-8C62-CFDED9422F9F}" srcOrd="0" destOrd="0" presId="urn:microsoft.com/office/officeart/2005/8/layout/radial5"/>
    <dgm:cxn modelId="{025825DC-5177-4FD8-8C34-5D063D3EA711}" type="presOf" srcId="{C3A52D86-58F4-455D-9C9B-2A6A827A4125}" destId="{DD47C4B5-21B3-44E5-B24C-F2780FF3CC07}" srcOrd="0" destOrd="0" presId="urn:microsoft.com/office/officeart/2005/8/layout/radial5"/>
    <dgm:cxn modelId="{0A446EDF-2C48-4AD4-9D16-0809F9EB8409}" type="presOf" srcId="{75013EFD-B60F-4CBE-89B3-8D0F24641916}" destId="{F24D13CB-E063-40A4-A5F0-52A727212012}" srcOrd="1" destOrd="0" presId="urn:microsoft.com/office/officeart/2005/8/layout/radial5"/>
    <dgm:cxn modelId="{5F6898E3-2D0C-4C1A-982A-2A8A3A50A03E}" type="presOf" srcId="{D8214889-713E-4AFA-B4F8-CA1F8A986A57}" destId="{3B18AA83-F326-4D5D-9E13-6A632160574B}" srcOrd="0" destOrd="0" presId="urn:microsoft.com/office/officeart/2005/8/layout/radial5"/>
    <dgm:cxn modelId="{F5E115E5-5CD7-4865-9D44-E7D2A6EAB530}" type="presOf" srcId="{77601208-2171-44B9-9D85-934A54BAF628}" destId="{8310189F-E681-4544-8CB9-F5789AA14B3A}" srcOrd="1" destOrd="0" presId="urn:microsoft.com/office/officeart/2005/8/layout/radial5"/>
    <dgm:cxn modelId="{B4910FE6-6907-46A9-A7D6-8ED688F709FF}" srcId="{7455F8F5-E38F-4CED-B44C-3E5AC4B1C51F}" destId="{CA5F8A33-4796-4223-BFE8-F2D0163E5B76}" srcOrd="12" destOrd="0" parTransId="{D3AD8BDB-158D-406A-AF0E-05BF9505684B}" sibTransId="{FD25221A-33DB-49A2-A224-BBE0F5B8EB1E}"/>
    <dgm:cxn modelId="{C9EDB9EB-0A91-4489-9BC6-6224FE6BFBD7}" type="presOf" srcId="{C9BAAA43-D096-4F50-A591-8372EF81B487}" destId="{01EB1AE0-CE79-4B12-A7D2-6C3C60A1B56E}" srcOrd="0" destOrd="0" presId="urn:microsoft.com/office/officeart/2005/8/layout/radial5"/>
    <dgm:cxn modelId="{0CE509EE-6522-4501-BFD0-8AB3D32A1F32}" srcId="{7455F8F5-E38F-4CED-B44C-3E5AC4B1C51F}" destId="{D08623DC-CA5A-4983-9E32-52184D002BF2}" srcOrd="13" destOrd="0" parTransId="{25B58340-85D2-444D-9B8B-0675F080A3F0}" sibTransId="{7872C4EB-807F-46F7-8707-452796D9DDEB}"/>
    <dgm:cxn modelId="{919560F3-97C7-428A-AE5C-A2B1DB181B78}" type="presOf" srcId="{45B3186E-F84D-41D1-8821-8D93B9DDDBED}" destId="{68F5DDEF-7FF9-4BC6-A248-1C65DA058055}" srcOrd="0" destOrd="0" presId="urn:microsoft.com/office/officeart/2005/8/layout/radial5"/>
    <dgm:cxn modelId="{1D00D4FC-F93D-427A-8669-53DB984D496C}" type="presOf" srcId="{D0453043-5E76-4A94-9DAB-E8F81DCD796B}" destId="{5643A389-95AF-47A7-85AE-24517637D0EC}" srcOrd="0" destOrd="0" presId="urn:microsoft.com/office/officeart/2005/8/layout/radial5"/>
    <dgm:cxn modelId="{854A9CFA-8696-4296-A0FA-83DDAF214B95}" type="presParOf" srcId="{C489D7AA-36CB-44C2-923C-6B571418DB70}" destId="{BFAF4585-D8AE-4B9D-9BDC-9B32D11017DB}" srcOrd="0" destOrd="0" presId="urn:microsoft.com/office/officeart/2005/8/layout/radial5"/>
    <dgm:cxn modelId="{B1B70CC5-ECAE-446D-9987-7A91DCF85367}" type="presParOf" srcId="{C489D7AA-36CB-44C2-923C-6B571418DB70}" destId="{E39B4738-D2CE-4D0A-8328-5ED741933792}" srcOrd="1" destOrd="0" presId="urn:microsoft.com/office/officeart/2005/8/layout/radial5"/>
    <dgm:cxn modelId="{E264103B-DE15-4997-A295-6334D1D48E84}" type="presParOf" srcId="{E39B4738-D2CE-4D0A-8328-5ED741933792}" destId="{C6D95701-BA52-42D2-BFD9-7F029CC4265D}" srcOrd="0" destOrd="0" presId="urn:microsoft.com/office/officeart/2005/8/layout/radial5"/>
    <dgm:cxn modelId="{31CFA5CE-6652-4F3B-91BF-94A310F5FCAC}" type="presParOf" srcId="{C489D7AA-36CB-44C2-923C-6B571418DB70}" destId="{657D0408-8D4F-4982-942E-9B768C6CCC72}" srcOrd="2" destOrd="0" presId="urn:microsoft.com/office/officeart/2005/8/layout/radial5"/>
    <dgm:cxn modelId="{70D7ADBD-3A20-4DB3-A397-70646EE23EF3}" type="presParOf" srcId="{C489D7AA-36CB-44C2-923C-6B571418DB70}" destId="{EA149F0B-53D3-4D32-AD08-58263A878395}" srcOrd="3" destOrd="0" presId="urn:microsoft.com/office/officeart/2005/8/layout/radial5"/>
    <dgm:cxn modelId="{807705D2-5C31-4E01-98DA-BBC3BC8F6685}" type="presParOf" srcId="{EA149F0B-53D3-4D32-AD08-58263A878395}" destId="{186851D1-1D72-438A-AE53-B66059BFC30B}" srcOrd="0" destOrd="0" presId="urn:microsoft.com/office/officeart/2005/8/layout/radial5"/>
    <dgm:cxn modelId="{7B0DDFAF-9DC2-418A-AC18-C9840AFE5CA5}" type="presParOf" srcId="{C489D7AA-36CB-44C2-923C-6B571418DB70}" destId="{A2A16C5A-4BE3-4727-B0F6-2E41E26CBDE7}" srcOrd="4" destOrd="0" presId="urn:microsoft.com/office/officeart/2005/8/layout/radial5"/>
    <dgm:cxn modelId="{FC41911D-102D-4C05-935E-D65880A74D6F}" type="presParOf" srcId="{C489D7AA-36CB-44C2-923C-6B571418DB70}" destId="{3B18AA83-F326-4D5D-9E13-6A632160574B}" srcOrd="5" destOrd="0" presId="urn:microsoft.com/office/officeart/2005/8/layout/radial5"/>
    <dgm:cxn modelId="{3F02E303-5E38-4F8E-A13E-2067136CCBF5}" type="presParOf" srcId="{3B18AA83-F326-4D5D-9E13-6A632160574B}" destId="{9880A380-1374-4A30-B930-6DDAEB3B0B99}" srcOrd="0" destOrd="0" presId="urn:microsoft.com/office/officeart/2005/8/layout/radial5"/>
    <dgm:cxn modelId="{4D4B7676-F150-4FB2-B585-DD4B99E794CA}" type="presParOf" srcId="{C489D7AA-36CB-44C2-923C-6B571418DB70}" destId="{C4202758-47EA-4F22-BD70-5E521CFF8A19}" srcOrd="6" destOrd="0" presId="urn:microsoft.com/office/officeart/2005/8/layout/radial5"/>
    <dgm:cxn modelId="{BBA31990-B980-4A26-BB86-64D2A740F9FF}" type="presParOf" srcId="{C489D7AA-36CB-44C2-923C-6B571418DB70}" destId="{AD9C7406-0B80-4347-BB65-0421437DD23E}" srcOrd="7" destOrd="0" presId="urn:microsoft.com/office/officeart/2005/8/layout/radial5"/>
    <dgm:cxn modelId="{9CC8C105-A447-4E44-A612-2223E82A83F6}" type="presParOf" srcId="{AD9C7406-0B80-4347-BB65-0421437DD23E}" destId="{D90B049F-6A53-4CA4-A539-F243959F703F}" srcOrd="0" destOrd="0" presId="urn:microsoft.com/office/officeart/2005/8/layout/radial5"/>
    <dgm:cxn modelId="{F00B702E-ABC9-4749-BE8C-4AE2D9B0C65C}" type="presParOf" srcId="{C489D7AA-36CB-44C2-923C-6B571418DB70}" destId="{A2B2CF77-66B1-47B0-A4BE-F41628ACBE18}" srcOrd="8" destOrd="0" presId="urn:microsoft.com/office/officeart/2005/8/layout/radial5"/>
    <dgm:cxn modelId="{F6A14380-6455-4CE1-BCAF-2D4AB076ABB5}" type="presParOf" srcId="{C489D7AA-36CB-44C2-923C-6B571418DB70}" destId="{DD47C4B5-21B3-44E5-B24C-F2780FF3CC07}" srcOrd="9" destOrd="0" presId="urn:microsoft.com/office/officeart/2005/8/layout/radial5"/>
    <dgm:cxn modelId="{F7EBDD42-58CD-4854-9F82-ED438ED650B6}" type="presParOf" srcId="{DD47C4B5-21B3-44E5-B24C-F2780FF3CC07}" destId="{204D4C4A-9A13-4639-9F33-8CF8F4941552}" srcOrd="0" destOrd="0" presId="urn:microsoft.com/office/officeart/2005/8/layout/radial5"/>
    <dgm:cxn modelId="{5756C328-BFCC-4E8E-9EBB-9508B4C1B506}" type="presParOf" srcId="{C489D7AA-36CB-44C2-923C-6B571418DB70}" destId="{F00BC1B1-E1E4-4A28-A872-4E80D57D7B05}" srcOrd="10" destOrd="0" presId="urn:microsoft.com/office/officeart/2005/8/layout/radial5"/>
    <dgm:cxn modelId="{9FE46972-C5BB-494C-9080-4663D7DD75DA}" type="presParOf" srcId="{C489D7AA-36CB-44C2-923C-6B571418DB70}" destId="{A0F82DBB-879A-4C03-AC79-56F08C4A8930}" srcOrd="11" destOrd="0" presId="urn:microsoft.com/office/officeart/2005/8/layout/radial5"/>
    <dgm:cxn modelId="{76DC7656-02A9-400E-9425-01C2B924FF68}" type="presParOf" srcId="{A0F82DBB-879A-4C03-AC79-56F08C4A8930}" destId="{4B2327D4-48D8-4D85-B56F-B9072F3FC98F}" srcOrd="0" destOrd="0" presId="urn:microsoft.com/office/officeart/2005/8/layout/radial5"/>
    <dgm:cxn modelId="{4D9EF5B1-450E-48D5-8834-CD89D6436483}" type="presParOf" srcId="{C489D7AA-36CB-44C2-923C-6B571418DB70}" destId="{22ECAEFC-24E8-4937-B115-F15D8E56086D}" srcOrd="12" destOrd="0" presId="urn:microsoft.com/office/officeart/2005/8/layout/radial5"/>
    <dgm:cxn modelId="{1E3603B2-99C9-4D3D-937A-9960F4B81FD8}" type="presParOf" srcId="{C489D7AA-36CB-44C2-923C-6B571418DB70}" destId="{68F5DDEF-7FF9-4BC6-A248-1C65DA058055}" srcOrd="13" destOrd="0" presId="urn:microsoft.com/office/officeart/2005/8/layout/radial5"/>
    <dgm:cxn modelId="{40B7B953-EE76-4DF6-BA5E-ABF56741ACC7}" type="presParOf" srcId="{68F5DDEF-7FF9-4BC6-A248-1C65DA058055}" destId="{A6EB03C4-176F-4D90-9D77-6EEF02075860}" srcOrd="0" destOrd="0" presId="urn:microsoft.com/office/officeart/2005/8/layout/radial5"/>
    <dgm:cxn modelId="{FC393455-6CE2-4E77-8551-8D241404A1F6}" type="presParOf" srcId="{C489D7AA-36CB-44C2-923C-6B571418DB70}" destId="{3B8A6A42-03B2-4936-8C62-CFDED9422F9F}" srcOrd="14" destOrd="0" presId="urn:microsoft.com/office/officeart/2005/8/layout/radial5"/>
    <dgm:cxn modelId="{CB53A066-2A85-43CA-8583-8EE68B3BB90A}" type="presParOf" srcId="{C489D7AA-36CB-44C2-923C-6B571418DB70}" destId="{64C1D632-0E06-46E0-81AC-356436C4CC6B}" srcOrd="15" destOrd="0" presId="urn:microsoft.com/office/officeart/2005/8/layout/radial5"/>
    <dgm:cxn modelId="{F63AB930-3EE7-4803-B466-D1167ED1FF1E}" type="presParOf" srcId="{64C1D632-0E06-46E0-81AC-356436C4CC6B}" destId="{F24D13CB-E063-40A4-A5F0-52A727212012}" srcOrd="0" destOrd="0" presId="urn:microsoft.com/office/officeart/2005/8/layout/radial5"/>
    <dgm:cxn modelId="{FE3F0265-BD29-4FEE-9032-E0BB4CFDAD78}" type="presParOf" srcId="{C489D7AA-36CB-44C2-923C-6B571418DB70}" destId="{01EB1AE0-CE79-4B12-A7D2-6C3C60A1B56E}" srcOrd="16" destOrd="0" presId="urn:microsoft.com/office/officeart/2005/8/layout/radial5"/>
    <dgm:cxn modelId="{77A1CADA-BE0F-490F-ACA8-269F5AE484DE}" type="presParOf" srcId="{C489D7AA-36CB-44C2-923C-6B571418DB70}" destId="{A9E83B14-D29F-4224-AEFF-A1F351187F55}" srcOrd="17" destOrd="0" presId="urn:microsoft.com/office/officeart/2005/8/layout/radial5"/>
    <dgm:cxn modelId="{FEE722A2-808B-472B-BD26-8221C6DA056A}" type="presParOf" srcId="{A9E83B14-D29F-4224-AEFF-A1F351187F55}" destId="{B38C3D3D-B67D-40BB-9838-CC8BD73DB1D5}" srcOrd="0" destOrd="0" presId="urn:microsoft.com/office/officeart/2005/8/layout/radial5"/>
    <dgm:cxn modelId="{01FB567D-4854-4B16-B6B1-616632AE9E02}" type="presParOf" srcId="{C489D7AA-36CB-44C2-923C-6B571418DB70}" destId="{261595EB-1EA5-48D6-9978-7DE74755C467}" srcOrd="18" destOrd="0" presId="urn:microsoft.com/office/officeart/2005/8/layout/radial5"/>
    <dgm:cxn modelId="{464109A9-ECC8-4B51-A3C7-1D27A4FF6A3C}" type="presParOf" srcId="{C489D7AA-36CB-44C2-923C-6B571418DB70}" destId="{D1B10DE5-9FDF-4628-8005-83924045BB72}" srcOrd="19" destOrd="0" presId="urn:microsoft.com/office/officeart/2005/8/layout/radial5"/>
    <dgm:cxn modelId="{21F94027-1283-4C29-869B-291EEB87AD7C}" type="presParOf" srcId="{D1B10DE5-9FDF-4628-8005-83924045BB72}" destId="{FB1B5BC2-0776-44C5-AEF1-CE386C1C5EF7}" srcOrd="0" destOrd="0" presId="urn:microsoft.com/office/officeart/2005/8/layout/radial5"/>
    <dgm:cxn modelId="{82C9A9CE-29A8-4993-B3F6-12AE7A70F95B}" type="presParOf" srcId="{C489D7AA-36CB-44C2-923C-6B571418DB70}" destId="{5643A389-95AF-47A7-85AE-24517637D0EC}" srcOrd="20" destOrd="0" presId="urn:microsoft.com/office/officeart/2005/8/layout/radial5"/>
    <dgm:cxn modelId="{1C8C7227-1533-4E00-B850-759DB77AC223}" type="presParOf" srcId="{C489D7AA-36CB-44C2-923C-6B571418DB70}" destId="{17B869C9-0D67-4FE8-B399-8B50DAFE3CE8}" srcOrd="21" destOrd="0" presId="urn:microsoft.com/office/officeart/2005/8/layout/radial5"/>
    <dgm:cxn modelId="{D78F831B-D6B8-492C-9A11-3C5B5E7FE45C}" type="presParOf" srcId="{17B869C9-0D67-4FE8-B399-8B50DAFE3CE8}" destId="{BDDCC4B1-12BB-4A5D-A099-8B8DA45306F7}" srcOrd="0" destOrd="0" presId="urn:microsoft.com/office/officeart/2005/8/layout/radial5"/>
    <dgm:cxn modelId="{BD721C93-34F3-4CB6-9FCB-1D713A60D6E5}" type="presParOf" srcId="{C489D7AA-36CB-44C2-923C-6B571418DB70}" destId="{73172E9E-9072-4BB9-8503-6E8BCB4821A5}" srcOrd="22" destOrd="0" presId="urn:microsoft.com/office/officeart/2005/8/layout/radial5"/>
    <dgm:cxn modelId="{92A07F49-C4A7-422E-BA39-17A2BF1BC149}" type="presParOf" srcId="{C489D7AA-36CB-44C2-923C-6B571418DB70}" destId="{490366C8-240D-4425-9791-F5B0B44DC2D8}" srcOrd="23" destOrd="0" presId="urn:microsoft.com/office/officeart/2005/8/layout/radial5"/>
    <dgm:cxn modelId="{8D4AF74C-ECBF-4A57-800F-F87C70CCC5FD}" type="presParOf" srcId="{490366C8-240D-4425-9791-F5B0B44DC2D8}" destId="{8310189F-E681-4544-8CB9-F5789AA14B3A}" srcOrd="0" destOrd="0" presId="urn:microsoft.com/office/officeart/2005/8/layout/radial5"/>
    <dgm:cxn modelId="{58855395-0836-4313-A185-47D2C3EB8CF0}" type="presParOf" srcId="{C489D7AA-36CB-44C2-923C-6B571418DB70}" destId="{4277B34C-DF09-443A-A111-C3575B556481}" srcOrd="24" destOrd="0" presId="urn:microsoft.com/office/officeart/2005/8/layout/radial5"/>
    <dgm:cxn modelId="{24F4E4C2-6991-43B3-A1D3-3F72AA4B7994}" type="presParOf" srcId="{C489D7AA-36CB-44C2-923C-6B571418DB70}" destId="{FBCD7498-5CAC-4A99-A3F6-C3A208C77DB7}" srcOrd="25" destOrd="0" presId="urn:microsoft.com/office/officeart/2005/8/layout/radial5"/>
    <dgm:cxn modelId="{CB8C42DB-BD7A-4C00-8F7A-31E3E3AA7FAD}" type="presParOf" srcId="{FBCD7498-5CAC-4A99-A3F6-C3A208C77DB7}" destId="{9476CD2D-7C58-4F6A-A0FF-E42BA666E04C}" srcOrd="0" destOrd="0" presId="urn:microsoft.com/office/officeart/2005/8/layout/radial5"/>
    <dgm:cxn modelId="{585CCCDB-7713-483A-B25B-1EA840F87C6C}" type="presParOf" srcId="{C489D7AA-36CB-44C2-923C-6B571418DB70}" destId="{6752EFDA-0832-4FAB-8F87-03DB4FF01D38}" srcOrd="26" destOrd="0" presId="urn:microsoft.com/office/officeart/2005/8/layout/radial5"/>
    <dgm:cxn modelId="{039CBD38-1FF0-4C1F-AA08-A28157CB503D}" type="presParOf" srcId="{C489D7AA-36CB-44C2-923C-6B571418DB70}" destId="{E537B608-6A76-42BD-B8F5-9F1C8F89867A}" srcOrd="27" destOrd="0" presId="urn:microsoft.com/office/officeart/2005/8/layout/radial5"/>
    <dgm:cxn modelId="{AA4C748B-7628-4C22-8B2A-B3030EC83CC2}" type="presParOf" srcId="{E537B608-6A76-42BD-B8F5-9F1C8F89867A}" destId="{5680290B-6AEA-4E54-849F-F79D53885147}" srcOrd="0" destOrd="0" presId="urn:microsoft.com/office/officeart/2005/8/layout/radial5"/>
    <dgm:cxn modelId="{B0D45042-0E9D-4A45-A4B7-AB84FB507774}" type="presParOf" srcId="{C489D7AA-36CB-44C2-923C-6B571418DB70}" destId="{D4C753DE-B02C-46AA-AC24-CDB3366EA2E5}" srcOrd="28" destOrd="0" presId="urn:microsoft.com/office/officeart/2005/8/layout/radial5"/>
    <dgm:cxn modelId="{77EB573A-3606-43C0-81C9-59FFFD668837}" type="presParOf" srcId="{C489D7AA-36CB-44C2-923C-6B571418DB70}" destId="{4BB98130-0A52-4370-A567-43B1892AE66D}" srcOrd="29" destOrd="0" presId="urn:microsoft.com/office/officeart/2005/8/layout/radial5"/>
    <dgm:cxn modelId="{87C9BD9E-466F-4869-B0B4-2DAF00E9A849}" type="presParOf" srcId="{4BB98130-0A52-4370-A567-43B1892AE66D}" destId="{2874636E-FB3D-4E8A-8816-7AD47D6DE4AF}" srcOrd="0" destOrd="0" presId="urn:microsoft.com/office/officeart/2005/8/layout/radial5"/>
    <dgm:cxn modelId="{96CD16DD-56BF-49B0-9169-16A72057E439}" type="presParOf" srcId="{C489D7AA-36CB-44C2-923C-6B571418DB70}" destId="{60B8306F-8A92-41B0-942B-065298845C4A}" srcOrd="3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F0840-93F8-4AAF-9D07-F7E6F5112F7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2600D170-3C7F-479D-A293-2558ADDE08CB}">
      <dgm:prSet phldrT="[Texte]" custT="1"/>
      <dgm:spPr/>
      <dgm:t>
        <a:bodyPr/>
        <a:lstStyle/>
        <a:p>
          <a:r>
            <a:rPr lang="ar-AE" sz="3600" dirty="0"/>
            <a:t>المنتج</a:t>
          </a:r>
          <a:endParaRPr lang="fr-FR" sz="3600" dirty="0"/>
        </a:p>
        <a:p>
          <a:r>
            <a:rPr lang="ar-AE" sz="2000" dirty="0"/>
            <a:t>(سلعة أو خدمة)</a:t>
          </a:r>
          <a:endParaRPr lang="fr-FR" sz="2000" dirty="0"/>
        </a:p>
      </dgm:t>
    </dgm:pt>
    <dgm:pt modelId="{AF5B1CCD-E3CC-4573-AAA0-7079D4C48AC3}" type="parTrans" cxnId="{276FBF5D-F38E-42F9-A182-E39F4E79672B}">
      <dgm:prSet/>
      <dgm:spPr/>
      <dgm:t>
        <a:bodyPr/>
        <a:lstStyle/>
        <a:p>
          <a:endParaRPr lang="fr-FR"/>
        </a:p>
      </dgm:t>
    </dgm:pt>
    <dgm:pt modelId="{ED86200D-8EA4-42E7-B158-A77BC83E26A0}" type="sibTrans" cxnId="{276FBF5D-F38E-42F9-A182-E39F4E79672B}">
      <dgm:prSet/>
      <dgm:spPr/>
      <dgm:t>
        <a:bodyPr/>
        <a:lstStyle/>
        <a:p>
          <a:endParaRPr lang="fr-FR"/>
        </a:p>
      </dgm:t>
    </dgm:pt>
    <dgm:pt modelId="{A225C326-785C-4CCC-82B6-8149ECF854F7}">
      <dgm:prSet phldrT="[Texte]" custT="1"/>
      <dgm:spPr/>
      <dgm:t>
        <a:bodyPr/>
        <a:lstStyle/>
        <a:p>
          <a:r>
            <a:rPr lang="ar-AE" sz="1400" b="1" dirty="0"/>
            <a:t>القضاء وخاصة</a:t>
          </a:r>
          <a:endParaRPr lang="fr-FR" sz="1400" b="1" dirty="0"/>
        </a:p>
        <a:p>
          <a:r>
            <a:rPr lang="ar-AE" sz="1400" b="1" dirty="0"/>
            <a:t>المحاكم الاقتصادية</a:t>
          </a:r>
          <a:endParaRPr lang="fr-FR" sz="1400" b="1" dirty="0"/>
        </a:p>
      </dgm:t>
    </dgm:pt>
    <dgm:pt modelId="{10380084-A679-4C5A-9155-A41835B9FD27}" type="parTrans" cxnId="{7BB1C966-CCCA-4EBC-85AF-955410E3ED76}">
      <dgm:prSet/>
      <dgm:spPr/>
      <dgm:t>
        <a:bodyPr/>
        <a:lstStyle/>
        <a:p>
          <a:endParaRPr lang="fr-FR"/>
        </a:p>
      </dgm:t>
    </dgm:pt>
    <dgm:pt modelId="{D0146F9A-56E0-40B3-8773-8E7816E67038}" type="sibTrans" cxnId="{7BB1C966-CCCA-4EBC-85AF-955410E3ED76}">
      <dgm:prSet/>
      <dgm:spPr/>
      <dgm:t>
        <a:bodyPr/>
        <a:lstStyle/>
        <a:p>
          <a:endParaRPr lang="fr-FR"/>
        </a:p>
      </dgm:t>
    </dgm:pt>
    <dgm:pt modelId="{F656A806-1169-47F5-AC97-147D5667A171}">
      <dgm:prSet phldrT="[Texte]"/>
      <dgm:spPr/>
      <dgm:t>
        <a:bodyPr/>
        <a:lstStyle/>
        <a:p>
          <a:r>
            <a:rPr lang="ar-AE" dirty="0"/>
            <a:t>المستهلك</a:t>
          </a:r>
          <a:endParaRPr lang="fr-FR" dirty="0"/>
        </a:p>
      </dgm:t>
    </dgm:pt>
    <dgm:pt modelId="{30A5C3E6-EEC8-4B3E-ABEF-8D10B23508F0}" type="parTrans" cxnId="{41074253-F59A-4141-924F-40CBEA8670B1}">
      <dgm:prSet/>
      <dgm:spPr/>
      <dgm:t>
        <a:bodyPr/>
        <a:lstStyle/>
        <a:p>
          <a:endParaRPr lang="fr-FR"/>
        </a:p>
      </dgm:t>
    </dgm:pt>
    <dgm:pt modelId="{4C44D3C2-45D3-4378-B22B-D268A577FB53}" type="sibTrans" cxnId="{41074253-F59A-4141-924F-40CBEA8670B1}">
      <dgm:prSet/>
      <dgm:spPr/>
      <dgm:t>
        <a:bodyPr/>
        <a:lstStyle/>
        <a:p>
          <a:endParaRPr lang="fr-FR"/>
        </a:p>
      </dgm:t>
    </dgm:pt>
    <dgm:pt modelId="{5C781CEA-1F2F-4A54-80E9-8F8122382C7E}">
      <dgm:prSet phldrT="[Texte]" custT="1"/>
      <dgm:spPr/>
      <dgm:t>
        <a:bodyPr/>
        <a:lstStyle/>
        <a:p>
          <a:r>
            <a:rPr lang="ar-AE" sz="1400" b="1" dirty="0"/>
            <a:t>المورد</a:t>
          </a:r>
          <a:r>
            <a:rPr lang="ar-DZ" sz="1400" b="1" dirty="0"/>
            <a:t>-</a:t>
          </a:r>
          <a:endParaRPr lang="fr-FR" sz="1400" b="1" dirty="0"/>
        </a:p>
        <a:p>
          <a:r>
            <a:rPr lang="ar-AE" sz="1400" b="1" dirty="0"/>
            <a:t>منتج</a:t>
          </a:r>
          <a:endParaRPr lang="fr-FR" sz="1400" b="1" dirty="0"/>
        </a:p>
        <a:p>
          <a:r>
            <a:rPr lang="ar-AE" sz="1400" b="1" dirty="0"/>
            <a:t>موزع</a:t>
          </a:r>
          <a:r>
            <a:rPr lang="fr-FR" sz="1400" b="1" dirty="0"/>
            <a:t>-</a:t>
          </a:r>
        </a:p>
        <a:p>
          <a:r>
            <a:rPr lang="ar-DZ" sz="1400" b="1" dirty="0"/>
            <a:t>تاجر-</a:t>
          </a:r>
          <a:r>
            <a:rPr lang="fr-FR" sz="1400" b="1" dirty="0"/>
            <a:t>-</a:t>
          </a:r>
          <a:r>
            <a:rPr lang="ar-AE" sz="1400" b="1" dirty="0"/>
            <a:t>مستورد</a:t>
          </a:r>
          <a:endParaRPr lang="fr-FR" sz="1400" b="1" dirty="0"/>
        </a:p>
      </dgm:t>
    </dgm:pt>
    <dgm:pt modelId="{92F401A6-8EC1-4E27-9280-AB27E22373F7}" type="parTrans" cxnId="{4FFBDDF2-3C25-49D6-AF6E-68CD34AEE592}">
      <dgm:prSet/>
      <dgm:spPr/>
      <dgm:t>
        <a:bodyPr/>
        <a:lstStyle/>
        <a:p>
          <a:endParaRPr lang="fr-FR"/>
        </a:p>
      </dgm:t>
    </dgm:pt>
    <dgm:pt modelId="{9BC80EB5-068B-412A-A147-DD8DDAB6DCEC}" type="sibTrans" cxnId="{4FFBDDF2-3C25-49D6-AF6E-68CD34AEE592}">
      <dgm:prSet/>
      <dgm:spPr/>
      <dgm:t>
        <a:bodyPr/>
        <a:lstStyle/>
        <a:p>
          <a:endParaRPr lang="fr-FR"/>
        </a:p>
      </dgm:t>
    </dgm:pt>
    <dgm:pt modelId="{9B03FE5B-18E4-4ED1-A32F-F09400E9535C}">
      <dgm:prSet phldrT="[Texte]" custT="1"/>
      <dgm:spPr/>
      <dgm:t>
        <a:bodyPr/>
        <a:lstStyle/>
        <a:p>
          <a:r>
            <a:rPr lang="ar-DZ" sz="1400" b="1" dirty="0"/>
            <a:t>المجتمع المدني –الجمعيات و الإعلام-و النقابات و غيرها</a:t>
          </a:r>
          <a:endParaRPr lang="fr-FR" sz="1400" b="1" dirty="0"/>
        </a:p>
      </dgm:t>
    </dgm:pt>
    <dgm:pt modelId="{915D6005-B58E-4FA9-9B68-3273A1E32BD2}" type="parTrans" cxnId="{A9175A70-825B-4B2D-95D0-BA9EB24DA44E}">
      <dgm:prSet/>
      <dgm:spPr/>
      <dgm:t>
        <a:bodyPr/>
        <a:lstStyle/>
        <a:p>
          <a:endParaRPr lang="fr-FR"/>
        </a:p>
      </dgm:t>
    </dgm:pt>
    <dgm:pt modelId="{148C3D55-2F12-4574-B115-85FDF89A12F0}" type="sibTrans" cxnId="{A9175A70-825B-4B2D-95D0-BA9EB24DA44E}">
      <dgm:prSet/>
      <dgm:spPr/>
      <dgm:t>
        <a:bodyPr/>
        <a:lstStyle/>
        <a:p>
          <a:endParaRPr lang="fr-FR"/>
        </a:p>
      </dgm:t>
    </dgm:pt>
    <dgm:pt modelId="{00D400FD-963E-4931-834E-60DCE638F116}">
      <dgm:prSet custT="1"/>
      <dgm:spPr/>
      <dgm:t>
        <a:bodyPr/>
        <a:lstStyle/>
        <a:p>
          <a:r>
            <a:rPr lang="ar-DZ" sz="1400" b="1" dirty="0"/>
            <a:t>المعلن</a:t>
          </a:r>
          <a:r>
            <a:rPr lang="ar-DZ" sz="1400" b="0" dirty="0"/>
            <a:t> </a:t>
          </a:r>
          <a:endParaRPr lang="ar-DZ" sz="1400" b="1" dirty="0"/>
        </a:p>
        <a:p>
          <a:r>
            <a:rPr lang="ar-DZ" sz="1400" b="1" dirty="0"/>
            <a:t>طلب الإعلان-الوسيط الإعلاني-الوسيلة الإعلانية </a:t>
          </a:r>
          <a:endParaRPr lang="fr-FR" sz="1400" b="1" dirty="0"/>
        </a:p>
      </dgm:t>
    </dgm:pt>
    <dgm:pt modelId="{91CC258C-881F-4290-9558-0296C24B664E}" type="parTrans" cxnId="{6958B2CF-10E4-4DF7-8B3F-D6B0C0E11926}">
      <dgm:prSet/>
      <dgm:spPr/>
      <dgm:t>
        <a:bodyPr/>
        <a:lstStyle/>
        <a:p>
          <a:endParaRPr lang="fr-FR"/>
        </a:p>
      </dgm:t>
    </dgm:pt>
    <dgm:pt modelId="{F140141C-C755-40EA-8CE2-16F72A251B9A}" type="sibTrans" cxnId="{6958B2CF-10E4-4DF7-8B3F-D6B0C0E11926}">
      <dgm:prSet/>
      <dgm:spPr/>
      <dgm:t>
        <a:bodyPr/>
        <a:lstStyle/>
        <a:p>
          <a:endParaRPr lang="fr-FR"/>
        </a:p>
      </dgm:t>
    </dgm:pt>
    <dgm:pt modelId="{ED86AAFC-CD1A-4BE1-A4E9-812CB28C4035}">
      <dgm:prSet custT="1"/>
      <dgm:spPr/>
      <dgm:t>
        <a:bodyPr/>
        <a:lstStyle/>
        <a:p>
          <a:r>
            <a:rPr lang="ar-DZ" sz="1400" b="1" dirty="0"/>
            <a:t>الأجهزة الرقابية و منها جهاز حماية المستهلك</a:t>
          </a:r>
          <a:endParaRPr lang="fr-FR" sz="1400" b="1" dirty="0"/>
        </a:p>
      </dgm:t>
    </dgm:pt>
    <dgm:pt modelId="{188077EE-C15E-41B8-8FDF-89253D51E79B}" type="parTrans" cxnId="{4B2B5C62-BF05-4BAE-A8C9-1436B8D977C1}">
      <dgm:prSet/>
      <dgm:spPr/>
      <dgm:t>
        <a:bodyPr/>
        <a:lstStyle/>
        <a:p>
          <a:endParaRPr lang="fr-FR"/>
        </a:p>
      </dgm:t>
    </dgm:pt>
    <dgm:pt modelId="{9B5D55BF-B67D-4C16-80FF-F540AE04843D}" type="sibTrans" cxnId="{4B2B5C62-BF05-4BAE-A8C9-1436B8D977C1}">
      <dgm:prSet/>
      <dgm:spPr/>
      <dgm:t>
        <a:bodyPr/>
        <a:lstStyle/>
        <a:p>
          <a:endParaRPr lang="fr-FR"/>
        </a:p>
      </dgm:t>
    </dgm:pt>
    <dgm:pt modelId="{067FCF0E-98AF-4C98-94B4-29ACCC5EF61C}" type="pres">
      <dgm:prSet presAssocID="{55CF0840-93F8-4AAF-9D07-F7E6F5112F7B}" presName="composite" presStyleCnt="0">
        <dgm:presLayoutVars>
          <dgm:chMax val="1"/>
          <dgm:dir/>
          <dgm:resizeHandles val="exact"/>
        </dgm:presLayoutVars>
      </dgm:prSet>
      <dgm:spPr/>
    </dgm:pt>
    <dgm:pt modelId="{4E14317E-1A5D-4653-96BA-7B71105A656C}" type="pres">
      <dgm:prSet presAssocID="{55CF0840-93F8-4AAF-9D07-F7E6F5112F7B}" presName="radial" presStyleCnt="0">
        <dgm:presLayoutVars>
          <dgm:animLvl val="ctr"/>
        </dgm:presLayoutVars>
      </dgm:prSet>
      <dgm:spPr/>
    </dgm:pt>
    <dgm:pt modelId="{5CF9FB7B-6932-4711-BDEB-70067D503C18}" type="pres">
      <dgm:prSet presAssocID="{2600D170-3C7F-479D-A293-2558ADDE08CB}" presName="centerShape" presStyleLbl="vennNode1" presStyleIdx="0" presStyleCnt="7" custScaleX="82898" custScaleY="77498" custLinFactNeighborX="-12229" custLinFactNeighborY="-679"/>
      <dgm:spPr/>
    </dgm:pt>
    <dgm:pt modelId="{E7957E44-83E7-45D5-B25A-6BC11E1EF5A7}" type="pres">
      <dgm:prSet presAssocID="{ED86AAFC-CD1A-4BE1-A4E9-812CB28C4035}" presName="node" presStyleLbl="vennNode1" presStyleIdx="1" presStyleCnt="7" custScaleX="108108" custRadScaleRad="145922" custRadScaleInc="-107430">
        <dgm:presLayoutVars>
          <dgm:bulletEnabled val="1"/>
        </dgm:presLayoutVars>
      </dgm:prSet>
      <dgm:spPr/>
    </dgm:pt>
    <dgm:pt modelId="{79579BFC-1521-4017-AFDC-79906E6C1471}" type="pres">
      <dgm:prSet presAssocID="{A225C326-785C-4CCC-82B6-8149ECF854F7}" presName="node" presStyleLbl="vennNode1" presStyleIdx="2" presStyleCnt="7" custScaleX="113301" custScaleY="112599" custRadScaleRad="151287" custRadScaleInc="-280374">
        <dgm:presLayoutVars>
          <dgm:bulletEnabled val="1"/>
        </dgm:presLayoutVars>
      </dgm:prSet>
      <dgm:spPr/>
    </dgm:pt>
    <dgm:pt modelId="{DB2FADF1-7A90-4DD4-8A58-6229EF96C56F}" type="pres">
      <dgm:prSet presAssocID="{F656A806-1169-47F5-AC97-147D5667A171}" presName="node" presStyleLbl="vennNode1" presStyleIdx="3" presStyleCnt="7" custScaleX="100962" custScaleY="93315" custRadScaleRad="118314" custRadScaleInc="-226570">
        <dgm:presLayoutVars>
          <dgm:bulletEnabled val="1"/>
        </dgm:presLayoutVars>
      </dgm:prSet>
      <dgm:spPr/>
    </dgm:pt>
    <dgm:pt modelId="{38F63575-2091-40D3-AF79-4401E9B13E21}" type="pres">
      <dgm:prSet presAssocID="{5C781CEA-1F2F-4A54-80E9-8F8122382C7E}" presName="node" presStyleLbl="vennNode1" presStyleIdx="4" presStyleCnt="7" custScaleX="118986" custScaleY="100890" custRadScaleRad="101606" custRadScaleInc="-221524">
        <dgm:presLayoutVars>
          <dgm:bulletEnabled val="1"/>
        </dgm:presLayoutVars>
      </dgm:prSet>
      <dgm:spPr/>
    </dgm:pt>
    <dgm:pt modelId="{C68FA5E3-6148-4BE8-A8F9-F95E25D9FEB4}" type="pres">
      <dgm:prSet presAssocID="{00D400FD-963E-4931-834E-60DCE638F116}" presName="node" presStyleLbl="vennNode1" presStyleIdx="5" presStyleCnt="7" custScaleX="110831" custScaleY="103472" custRadScaleRad="95974" custRadScaleInc="-212745">
        <dgm:presLayoutVars>
          <dgm:bulletEnabled val="1"/>
        </dgm:presLayoutVars>
      </dgm:prSet>
      <dgm:spPr/>
    </dgm:pt>
    <dgm:pt modelId="{4D8BE827-B61C-4276-9F4B-CE956FE563A4}" type="pres">
      <dgm:prSet presAssocID="{9B03FE5B-18E4-4ED1-A32F-F09400E9535C}" presName="node" presStyleLbl="vennNode1" presStyleIdx="6" presStyleCnt="7" custScaleX="111614" custRadScaleRad="111019" custRadScaleInc="-184630">
        <dgm:presLayoutVars>
          <dgm:bulletEnabled val="1"/>
        </dgm:presLayoutVars>
      </dgm:prSet>
      <dgm:spPr/>
    </dgm:pt>
  </dgm:ptLst>
  <dgm:cxnLst>
    <dgm:cxn modelId="{112EF135-2646-425D-A174-BC5D1B1CE3E6}" type="presOf" srcId="{5C781CEA-1F2F-4A54-80E9-8F8122382C7E}" destId="{38F63575-2091-40D3-AF79-4401E9B13E21}" srcOrd="0" destOrd="0" presId="urn:microsoft.com/office/officeart/2005/8/layout/radial3"/>
    <dgm:cxn modelId="{276FBF5D-F38E-42F9-A182-E39F4E79672B}" srcId="{55CF0840-93F8-4AAF-9D07-F7E6F5112F7B}" destId="{2600D170-3C7F-479D-A293-2558ADDE08CB}" srcOrd="0" destOrd="0" parTransId="{AF5B1CCD-E3CC-4573-AAA0-7079D4C48AC3}" sibTransId="{ED86200D-8EA4-42E7-B158-A77BC83E26A0}"/>
    <dgm:cxn modelId="{4B2B5C62-BF05-4BAE-A8C9-1436B8D977C1}" srcId="{2600D170-3C7F-479D-A293-2558ADDE08CB}" destId="{ED86AAFC-CD1A-4BE1-A4E9-812CB28C4035}" srcOrd="0" destOrd="0" parTransId="{188077EE-C15E-41B8-8FDF-89253D51E79B}" sibTransId="{9B5D55BF-B67D-4C16-80FF-F540AE04843D}"/>
    <dgm:cxn modelId="{73A77544-60ED-4C4F-9E82-1F7247B82C10}" type="presOf" srcId="{2600D170-3C7F-479D-A293-2558ADDE08CB}" destId="{5CF9FB7B-6932-4711-BDEB-70067D503C18}" srcOrd="0" destOrd="0" presId="urn:microsoft.com/office/officeart/2005/8/layout/radial3"/>
    <dgm:cxn modelId="{7BB1C966-CCCA-4EBC-85AF-955410E3ED76}" srcId="{2600D170-3C7F-479D-A293-2558ADDE08CB}" destId="{A225C326-785C-4CCC-82B6-8149ECF854F7}" srcOrd="1" destOrd="0" parTransId="{10380084-A679-4C5A-9155-A41835B9FD27}" sibTransId="{D0146F9A-56E0-40B3-8773-8E7816E67038}"/>
    <dgm:cxn modelId="{852FBD6C-6BFB-4EE5-B746-7899FF5EFBE0}" type="presOf" srcId="{F656A806-1169-47F5-AC97-147D5667A171}" destId="{DB2FADF1-7A90-4DD4-8A58-6229EF96C56F}" srcOrd="0" destOrd="0" presId="urn:microsoft.com/office/officeart/2005/8/layout/radial3"/>
    <dgm:cxn modelId="{A9175A70-825B-4B2D-95D0-BA9EB24DA44E}" srcId="{2600D170-3C7F-479D-A293-2558ADDE08CB}" destId="{9B03FE5B-18E4-4ED1-A32F-F09400E9535C}" srcOrd="5" destOrd="0" parTransId="{915D6005-B58E-4FA9-9B68-3273A1E32BD2}" sibTransId="{148C3D55-2F12-4574-B115-85FDF89A12F0}"/>
    <dgm:cxn modelId="{41074253-F59A-4141-924F-40CBEA8670B1}" srcId="{2600D170-3C7F-479D-A293-2558ADDE08CB}" destId="{F656A806-1169-47F5-AC97-147D5667A171}" srcOrd="2" destOrd="0" parTransId="{30A5C3E6-EEC8-4B3E-ABEF-8D10B23508F0}" sibTransId="{4C44D3C2-45D3-4378-B22B-D268A577FB53}"/>
    <dgm:cxn modelId="{6A778182-B920-4DAC-8C3D-C738550F8241}" type="presOf" srcId="{ED86AAFC-CD1A-4BE1-A4E9-812CB28C4035}" destId="{E7957E44-83E7-45D5-B25A-6BC11E1EF5A7}" srcOrd="0" destOrd="0" presId="urn:microsoft.com/office/officeart/2005/8/layout/radial3"/>
    <dgm:cxn modelId="{6958B2CF-10E4-4DF7-8B3F-D6B0C0E11926}" srcId="{2600D170-3C7F-479D-A293-2558ADDE08CB}" destId="{00D400FD-963E-4931-834E-60DCE638F116}" srcOrd="4" destOrd="0" parTransId="{91CC258C-881F-4290-9558-0296C24B664E}" sibTransId="{F140141C-C755-40EA-8CE2-16F72A251B9A}"/>
    <dgm:cxn modelId="{E6CA29D2-F4FD-41DF-AD08-E23ED384496B}" type="presOf" srcId="{A225C326-785C-4CCC-82B6-8149ECF854F7}" destId="{79579BFC-1521-4017-AFDC-79906E6C1471}" srcOrd="0" destOrd="0" presId="urn:microsoft.com/office/officeart/2005/8/layout/radial3"/>
    <dgm:cxn modelId="{82E60BD9-FEE4-43FE-AF39-54DA0F982476}" type="presOf" srcId="{00D400FD-963E-4931-834E-60DCE638F116}" destId="{C68FA5E3-6148-4BE8-A8F9-F95E25D9FEB4}" srcOrd="0" destOrd="0" presId="urn:microsoft.com/office/officeart/2005/8/layout/radial3"/>
    <dgm:cxn modelId="{27EAA8E3-83AA-48A6-9340-A54E970844C6}" type="presOf" srcId="{9B03FE5B-18E4-4ED1-A32F-F09400E9535C}" destId="{4D8BE827-B61C-4276-9F4B-CE956FE563A4}" srcOrd="0" destOrd="0" presId="urn:microsoft.com/office/officeart/2005/8/layout/radial3"/>
    <dgm:cxn modelId="{4FFBDDF2-3C25-49D6-AF6E-68CD34AEE592}" srcId="{2600D170-3C7F-479D-A293-2558ADDE08CB}" destId="{5C781CEA-1F2F-4A54-80E9-8F8122382C7E}" srcOrd="3" destOrd="0" parTransId="{92F401A6-8EC1-4E27-9280-AB27E22373F7}" sibTransId="{9BC80EB5-068B-412A-A147-DD8DDAB6DCEC}"/>
    <dgm:cxn modelId="{891CB8F8-8303-46E5-A72E-ACBC0A784E02}" type="presOf" srcId="{55CF0840-93F8-4AAF-9D07-F7E6F5112F7B}" destId="{067FCF0E-98AF-4C98-94B4-29ACCC5EF61C}" srcOrd="0" destOrd="0" presId="urn:microsoft.com/office/officeart/2005/8/layout/radial3"/>
    <dgm:cxn modelId="{B78899A3-4775-40C3-B523-0C62FDE3EA04}" type="presParOf" srcId="{067FCF0E-98AF-4C98-94B4-29ACCC5EF61C}" destId="{4E14317E-1A5D-4653-96BA-7B71105A656C}" srcOrd="0" destOrd="0" presId="urn:microsoft.com/office/officeart/2005/8/layout/radial3"/>
    <dgm:cxn modelId="{9A641A43-DEF9-4E65-966A-84176558920A}" type="presParOf" srcId="{4E14317E-1A5D-4653-96BA-7B71105A656C}" destId="{5CF9FB7B-6932-4711-BDEB-70067D503C18}" srcOrd="0" destOrd="0" presId="urn:microsoft.com/office/officeart/2005/8/layout/radial3"/>
    <dgm:cxn modelId="{51061F3C-30CB-4F93-8F86-3F8C608E9D18}" type="presParOf" srcId="{4E14317E-1A5D-4653-96BA-7B71105A656C}" destId="{E7957E44-83E7-45D5-B25A-6BC11E1EF5A7}" srcOrd="1" destOrd="0" presId="urn:microsoft.com/office/officeart/2005/8/layout/radial3"/>
    <dgm:cxn modelId="{D2F12573-DB8D-47FD-85BD-605C19A178BE}" type="presParOf" srcId="{4E14317E-1A5D-4653-96BA-7B71105A656C}" destId="{79579BFC-1521-4017-AFDC-79906E6C1471}" srcOrd="2" destOrd="0" presId="urn:microsoft.com/office/officeart/2005/8/layout/radial3"/>
    <dgm:cxn modelId="{D82C38E1-4D00-4D3E-8178-15D3F8F6E38B}" type="presParOf" srcId="{4E14317E-1A5D-4653-96BA-7B71105A656C}" destId="{DB2FADF1-7A90-4DD4-8A58-6229EF96C56F}" srcOrd="3" destOrd="0" presId="urn:microsoft.com/office/officeart/2005/8/layout/radial3"/>
    <dgm:cxn modelId="{572156BE-4F33-4432-812F-4C4E13D12255}" type="presParOf" srcId="{4E14317E-1A5D-4653-96BA-7B71105A656C}" destId="{38F63575-2091-40D3-AF79-4401E9B13E21}" srcOrd="4" destOrd="0" presId="urn:microsoft.com/office/officeart/2005/8/layout/radial3"/>
    <dgm:cxn modelId="{0ECAE4EB-26C4-4085-81F3-FB9CDF82F387}" type="presParOf" srcId="{4E14317E-1A5D-4653-96BA-7B71105A656C}" destId="{C68FA5E3-6148-4BE8-A8F9-F95E25D9FEB4}" srcOrd="5" destOrd="0" presId="urn:microsoft.com/office/officeart/2005/8/layout/radial3"/>
    <dgm:cxn modelId="{E1D70980-6C3A-4D33-82E8-908EC7A2E0CA}" type="presParOf" srcId="{4E14317E-1A5D-4653-96BA-7B71105A656C}" destId="{4D8BE827-B61C-4276-9F4B-CE956FE563A4}"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03665-F4F2-4F0B-9ACA-62BD486E2D16}" type="doc">
      <dgm:prSet loTypeId="urn:microsoft.com/office/officeart/2005/8/layout/chart3" loCatId="cycle" qsTypeId="urn:microsoft.com/office/officeart/2005/8/quickstyle/simple1" qsCatId="simple" csTypeId="urn:microsoft.com/office/officeart/2005/8/colors/accent1_2" csCatId="accent1" phldr="1"/>
      <dgm:spPr/>
    </dgm:pt>
    <dgm:pt modelId="{4BCF2882-4266-4A84-AF84-0099607BF1C6}">
      <dgm:prSet phldrT="[Texte]"/>
      <dgm:spPr/>
      <dgm:t>
        <a:bodyPr/>
        <a:lstStyle/>
        <a:p>
          <a:r>
            <a:rPr lang="ar-AE" dirty="0"/>
            <a:t>حماية قبل الشراء</a:t>
          </a:r>
          <a:endParaRPr lang="fr-FR" dirty="0"/>
        </a:p>
      </dgm:t>
    </dgm:pt>
    <dgm:pt modelId="{F3E50BAA-26AC-43C9-86C6-F831EF7E5CAE}" type="parTrans" cxnId="{F116338F-A232-488D-87D5-A0381DE1FD58}">
      <dgm:prSet/>
      <dgm:spPr/>
      <dgm:t>
        <a:bodyPr/>
        <a:lstStyle/>
        <a:p>
          <a:endParaRPr lang="fr-FR"/>
        </a:p>
      </dgm:t>
    </dgm:pt>
    <dgm:pt modelId="{9EDE8D1D-8CA9-49E4-A553-B9B82C30CD18}" type="sibTrans" cxnId="{F116338F-A232-488D-87D5-A0381DE1FD58}">
      <dgm:prSet/>
      <dgm:spPr/>
      <dgm:t>
        <a:bodyPr/>
        <a:lstStyle/>
        <a:p>
          <a:endParaRPr lang="fr-FR"/>
        </a:p>
      </dgm:t>
    </dgm:pt>
    <dgm:pt modelId="{3EAFE091-EE5A-47AB-B3F4-92855A4B4E7B}">
      <dgm:prSet phldrT="[Texte]"/>
      <dgm:spPr/>
      <dgm:t>
        <a:bodyPr/>
        <a:lstStyle/>
        <a:p>
          <a:r>
            <a:rPr lang="ar-AE" dirty="0"/>
            <a:t>حماية وقت الشراء</a:t>
          </a:r>
          <a:endParaRPr lang="fr-FR" dirty="0"/>
        </a:p>
      </dgm:t>
    </dgm:pt>
    <dgm:pt modelId="{E2F379D2-AE80-4F06-8AAE-E966DE853414}" type="parTrans" cxnId="{22269315-3974-4E26-940B-3A4798A2388C}">
      <dgm:prSet/>
      <dgm:spPr/>
      <dgm:t>
        <a:bodyPr/>
        <a:lstStyle/>
        <a:p>
          <a:endParaRPr lang="fr-FR"/>
        </a:p>
      </dgm:t>
    </dgm:pt>
    <dgm:pt modelId="{308EDFF8-816D-40E7-A5E3-BD5EC27F04D6}" type="sibTrans" cxnId="{22269315-3974-4E26-940B-3A4798A2388C}">
      <dgm:prSet/>
      <dgm:spPr/>
      <dgm:t>
        <a:bodyPr/>
        <a:lstStyle/>
        <a:p>
          <a:endParaRPr lang="fr-FR"/>
        </a:p>
      </dgm:t>
    </dgm:pt>
    <dgm:pt modelId="{044B50B7-272E-4C11-AE05-3CE876E63C0A}">
      <dgm:prSet phldrT="[Texte]"/>
      <dgm:spPr/>
      <dgm:t>
        <a:bodyPr/>
        <a:lstStyle/>
        <a:p>
          <a:r>
            <a:rPr lang="ar-AE" dirty="0"/>
            <a:t>حماية بعد الشراء</a:t>
          </a:r>
          <a:endParaRPr lang="fr-FR" dirty="0"/>
        </a:p>
      </dgm:t>
    </dgm:pt>
    <dgm:pt modelId="{3028874B-667E-4959-99E6-8910837452BD}" type="parTrans" cxnId="{CB0BB5F1-D7AD-45B9-8866-7FC2F23FF768}">
      <dgm:prSet/>
      <dgm:spPr/>
      <dgm:t>
        <a:bodyPr/>
        <a:lstStyle/>
        <a:p>
          <a:endParaRPr lang="fr-FR"/>
        </a:p>
      </dgm:t>
    </dgm:pt>
    <dgm:pt modelId="{2FAA1455-D0ED-438F-88F5-AE87C884C627}" type="sibTrans" cxnId="{CB0BB5F1-D7AD-45B9-8866-7FC2F23FF768}">
      <dgm:prSet/>
      <dgm:spPr/>
      <dgm:t>
        <a:bodyPr/>
        <a:lstStyle/>
        <a:p>
          <a:endParaRPr lang="fr-FR"/>
        </a:p>
      </dgm:t>
    </dgm:pt>
    <dgm:pt modelId="{2AE764F5-00A1-40FD-97B6-214462E379F7}" type="pres">
      <dgm:prSet presAssocID="{C4603665-F4F2-4F0B-9ACA-62BD486E2D16}" presName="compositeShape" presStyleCnt="0">
        <dgm:presLayoutVars>
          <dgm:chMax val="7"/>
          <dgm:dir/>
          <dgm:resizeHandles val="exact"/>
        </dgm:presLayoutVars>
      </dgm:prSet>
      <dgm:spPr/>
    </dgm:pt>
    <dgm:pt modelId="{839A3F17-4E3F-4CDC-8151-3D44E54CB215}" type="pres">
      <dgm:prSet presAssocID="{C4603665-F4F2-4F0B-9ACA-62BD486E2D16}" presName="wedge1" presStyleLbl="node1" presStyleIdx="0" presStyleCnt="3" custScaleX="93677" custLinFactNeighborX="-2577" custLinFactNeighborY="3706"/>
      <dgm:spPr/>
    </dgm:pt>
    <dgm:pt modelId="{1545D166-38E6-47F3-9A59-D3CDE55A1EC9}" type="pres">
      <dgm:prSet presAssocID="{C4603665-F4F2-4F0B-9ACA-62BD486E2D16}" presName="wedge1Tx" presStyleLbl="node1" presStyleIdx="0" presStyleCnt="3">
        <dgm:presLayoutVars>
          <dgm:chMax val="0"/>
          <dgm:chPref val="0"/>
          <dgm:bulletEnabled val="1"/>
        </dgm:presLayoutVars>
      </dgm:prSet>
      <dgm:spPr/>
    </dgm:pt>
    <dgm:pt modelId="{AB12DAC1-AE14-4B77-99E5-0120E9630F33}" type="pres">
      <dgm:prSet presAssocID="{C4603665-F4F2-4F0B-9ACA-62BD486E2D16}" presName="wedge2" presStyleLbl="node1" presStyleIdx="1" presStyleCnt="3" custLinFactNeighborX="-927" custLinFactNeighborY="618"/>
      <dgm:spPr/>
    </dgm:pt>
    <dgm:pt modelId="{6AFA62F6-AD6E-461F-9BD8-16A1596605CD}" type="pres">
      <dgm:prSet presAssocID="{C4603665-F4F2-4F0B-9ACA-62BD486E2D16}" presName="wedge2Tx" presStyleLbl="node1" presStyleIdx="1" presStyleCnt="3">
        <dgm:presLayoutVars>
          <dgm:chMax val="0"/>
          <dgm:chPref val="0"/>
          <dgm:bulletEnabled val="1"/>
        </dgm:presLayoutVars>
      </dgm:prSet>
      <dgm:spPr/>
    </dgm:pt>
    <dgm:pt modelId="{89706187-2A2D-4E71-872C-D4B5979E05EE}" type="pres">
      <dgm:prSet presAssocID="{C4603665-F4F2-4F0B-9ACA-62BD486E2D16}" presName="wedge3" presStyleLbl="node1" presStyleIdx="2" presStyleCnt="3" custScaleX="99203" custScaleY="98995" custLinFactNeighborX="-2246" custLinFactNeighborY="-963"/>
      <dgm:spPr/>
    </dgm:pt>
    <dgm:pt modelId="{8339954A-138B-4C30-8FE4-5D9EEA775965}" type="pres">
      <dgm:prSet presAssocID="{C4603665-F4F2-4F0B-9ACA-62BD486E2D16}" presName="wedge3Tx" presStyleLbl="node1" presStyleIdx="2" presStyleCnt="3">
        <dgm:presLayoutVars>
          <dgm:chMax val="0"/>
          <dgm:chPref val="0"/>
          <dgm:bulletEnabled val="1"/>
        </dgm:presLayoutVars>
      </dgm:prSet>
      <dgm:spPr/>
    </dgm:pt>
  </dgm:ptLst>
  <dgm:cxnLst>
    <dgm:cxn modelId="{30163614-DE7A-4445-856C-FF5086411B57}" type="presOf" srcId="{4BCF2882-4266-4A84-AF84-0099607BF1C6}" destId="{1545D166-38E6-47F3-9A59-D3CDE55A1EC9}" srcOrd="1" destOrd="0" presId="urn:microsoft.com/office/officeart/2005/8/layout/chart3"/>
    <dgm:cxn modelId="{22269315-3974-4E26-940B-3A4798A2388C}" srcId="{C4603665-F4F2-4F0B-9ACA-62BD486E2D16}" destId="{3EAFE091-EE5A-47AB-B3F4-92855A4B4E7B}" srcOrd="1" destOrd="0" parTransId="{E2F379D2-AE80-4F06-8AAE-E966DE853414}" sibTransId="{308EDFF8-816D-40E7-A5E3-BD5EC27F04D6}"/>
    <dgm:cxn modelId="{FAD1B723-3522-4F7E-AD44-7D4659B9DEA5}" type="presOf" srcId="{3EAFE091-EE5A-47AB-B3F4-92855A4B4E7B}" destId="{6AFA62F6-AD6E-461F-9BD8-16A1596605CD}" srcOrd="1" destOrd="0" presId="urn:microsoft.com/office/officeart/2005/8/layout/chart3"/>
    <dgm:cxn modelId="{A106227A-B6C9-43BB-9B30-D985543497F6}" type="presOf" srcId="{4BCF2882-4266-4A84-AF84-0099607BF1C6}" destId="{839A3F17-4E3F-4CDC-8151-3D44E54CB215}" srcOrd="0" destOrd="0" presId="urn:microsoft.com/office/officeart/2005/8/layout/chart3"/>
    <dgm:cxn modelId="{97FCD182-7562-4071-BDCB-0C9DD171894B}" type="presOf" srcId="{C4603665-F4F2-4F0B-9ACA-62BD486E2D16}" destId="{2AE764F5-00A1-40FD-97B6-214462E379F7}" srcOrd="0" destOrd="0" presId="urn:microsoft.com/office/officeart/2005/8/layout/chart3"/>
    <dgm:cxn modelId="{F116338F-A232-488D-87D5-A0381DE1FD58}" srcId="{C4603665-F4F2-4F0B-9ACA-62BD486E2D16}" destId="{4BCF2882-4266-4A84-AF84-0099607BF1C6}" srcOrd="0" destOrd="0" parTransId="{F3E50BAA-26AC-43C9-86C6-F831EF7E5CAE}" sibTransId="{9EDE8D1D-8CA9-49E4-A553-B9B82C30CD18}"/>
    <dgm:cxn modelId="{6A1ED495-36BF-4D2C-B65C-9161DCD0A577}" type="presOf" srcId="{3EAFE091-EE5A-47AB-B3F4-92855A4B4E7B}" destId="{AB12DAC1-AE14-4B77-99E5-0120E9630F33}" srcOrd="0" destOrd="0" presId="urn:microsoft.com/office/officeart/2005/8/layout/chart3"/>
    <dgm:cxn modelId="{B75F93A0-42CA-4FEE-B0B6-1CD727DB9C33}" type="presOf" srcId="{044B50B7-272E-4C11-AE05-3CE876E63C0A}" destId="{89706187-2A2D-4E71-872C-D4B5979E05EE}" srcOrd="0" destOrd="0" presId="urn:microsoft.com/office/officeart/2005/8/layout/chart3"/>
    <dgm:cxn modelId="{941512ED-1AD3-4415-9619-7DBE27906660}" type="presOf" srcId="{044B50B7-272E-4C11-AE05-3CE876E63C0A}" destId="{8339954A-138B-4C30-8FE4-5D9EEA775965}" srcOrd="1" destOrd="0" presId="urn:microsoft.com/office/officeart/2005/8/layout/chart3"/>
    <dgm:cxn modelId="{CB0BB5F1-D7AD-45B9-8866-7FC2F23FF768}" srcId="{C4603665-F4F2-4F0B-9ACA-62BD486E2D16}" destId="{044B50B7-272E-4C11-AE05-3CE876E63C0A}" srcOrd="2" destOrd="0" parTransId="{3028874B-667E-4959-99E6-8910837452BD}" sibTransId="{2FAA1455-D0ED-438F-88F5-AE87C884C627}"/>
    <dgm:cxn modelId="{20822500-EB0D-42E5-AEF5-9752856C41F4}" type="presParOf" srcId="{2AE764F5-00A1-40FD-97B6-214462E379F7}" destId="{839A3F17-4E3F-4CDC-8151-3D44E54CB215}" srcOrd="0" destOrd="0" presId="urn:microsoft.com/office/officeart/2005/8/layout/chart3"/>
    <dgm:cxn modelId="{EFCDC00E-6224-4E59-9FA3-7433116E3B3A}" type="presParOf" srcId="{2AE764F5-00A1-40FD-97B6-214462E379F7}" destId="{1545D166-38E6-47F3-9A59-D3CDE55A1EC9}" srcOrd="1" destOrd="0" presId="urn:microsoft.com/office/officeart/2005/8/layout/chart3"/>
    <dgm:cxn modelId="{B9E76A21-9840-4F1B-B223-27BC3C983744}" type="presParOf" srcId="{2AE764F5-00A1-40FD-97B6-214462E379F7}" destId="{AB12DAC1-AE14-4B77-99E5-0120E9630F33}" srcOrd="2" destOrd="0" presId="urn:microsoft.com/office/officeart/2005/8/layout/chart3"/>
    <dgm:cxn modelId="{F4410EAA-BC99-4C6A-8B7D-8AFFFDFF1666}" type="presParOf" srcId="{2AE764F5-00A1-40FD-97B6-214462E379F7}" destId="{6AFA62F6-AD6E-461F-9BD8-16A1596605CD}" srcOrd="3" destOrd="0" presId="urn:microsoft.com/office/officeart/2005/8/layout/chart3"/>
    <dgm:cxn modelId="{D0C4599A-CAF4-4E09-A595-989CEF8F8EF0}" type="presParOf" srcId="{2AE764F5-00A1-40FD-97B6-214462E379F7}" destId="{89706187-2A2D-4E71-872C-D4B5979E05EE}" srcOrd="4" destOrd="0" presId="urn:microsoft.com/office/officeart/2005/8/layout/chart3"/>
    <dgm:cxn modelId="{BF8F02DA-5AF7-4E40-8A1A-F55C410EEAA6}" type="presParOf" srcId="{2AE764F5-00A1-40FD-97B6-214462E379F7}" destId="{8339954A-138B-4C30-8FE4-5D9EEA775965}"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4CECF-A4EF-4DC3-A5BA-551404A5A932}"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fr-FR"/>
        </a:p>
      </dgm:t>
    </dgm:pt>
    <dgm:pt modelId="{08A0D2CC-A98B-427D-BF15-84B3E7C9BF94}" type="pres">
      <dgm:prSet presAssocID="{3D34CECF-A4EF-4DC3-A5BA-551404A5A932}" presName="cycle" presStyleCnt="0">
        <dgm:presLayoutVars>
          <dgm:chMax val="1"/>
          <dgm:dir/>
          <dgm:animLvl val="ctr"/>
          <dgm:resizeHandles val="exact"/>
        </dgm:presLayoutVars>
      </dgm:prSet>
      <dgm:spPr/>
    </dgm:pt>
  </dgm:ptLst>
  <dgm:cxnLst>
    <dgm:cxn modelId="{4078578C-8A42-41BF-A059-0EC13E074F33}" type="presOf" srcId="{3D34CECF-A4EF-4DC3-A5BA-551404A5A932}" destId="{08A0D2CC-A98B-427D-BF15-84B3E7C9BF94}"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9C8ED4-0592-414D-9D83-FBE61D13B865}" type="doc">
      <dgm:prSet loTypeId="urn:microsoft.com/office/officeart/2005/8/layout/hierarchy6" loCatId="hierarchy" qsTypeId="urn:microsoft.com/office/officeart/2005/8/quickstyle/simple1" qsCatId="simple" csTypeId="urn:microsoft.com/office/officeart/2005/8/colors/accent2_2" csCatId="accent2" phldr="1"/>
      <dgm:spPr/>
      <dgm:t>
        <a:bodyPr/>
        <a:lstStyle/>
        <a:p>
          <a:endParaRPr lang="fr-FR"/>
        </a:p>
      </dgm:t>
    </dgm:pt>
    <dgm:pt modelId="{F62E7DA4-B09C-436D-88D1-5FB7F9EA66BE}">
      <dgm:prSet phldrT="[Texte]" custT="1"/>
      <dgm:spPr/>
      <dgm:t>
        <a:bodyPr/>
        <a:lstStyle/>
        <a:p>
          <a:r>
            <a:rPr lang="ar-DZ" sz="2800" dirty="0">
              <a:cs typeface="+mj-cs"/>
            </a:rPr>
            <a:t>المنتجات</a:t>
          </a:r>
          <a:endParaRPr lang="fr-FR" sz="2800" dirty="0">
            <a:cs typeface="+mj-cs"/>
          </a:endParaRPr>
        </a:p>
      </dgm:t>
    </dgm:pt>
    <dgm:pt modelId="{D7F5EBC3-A9C8-4777-9909-506457AB3640}" type="parTrans" cxnId="{CB07848D-7032-4400-9DA5-8339327A65A2}">
      <dgm:prSet/>
      <dgm:spPr/>
      <dgm:t>
        <a:bodyPr/>
        <a:lstStyle/>
        <a:p>
          <a:endParaRPr lang="fr-FR"/>
        </a:p>
      </dgm:t>
    </dgm:pt>
    <dgm:pt modelId="{8C691743-5452-47FF-982E-F191378849F5}" type="sibTrans" cxnId="{CB07848D-7032-4400-9DA5-8339327A65A2}">
      <dgm:prSet/>
      <dgm:spPr/>
      <dgm:t>
        <a:bodyPr/>
        <a:lstStyle/>
        <a:p>
          <a:endParaRPr lang="fr-FR"/>
        </a:p>
      </dgm:t>
    </dgm:pt>
    <dgm:pt modelId="{1A2A2780-39DC-4126-82C8-1EFC726CA908}">
      <dgm:prSet phldrT="[Texte]" custT="1"/>
      <dgm:spPr/>
      <dgm:t>
        <a:bodyPr/>
        <a:lstStyle/>
        <a:p>
          <a:r>
            <a:rPr lang="ar-DZ" sz="2800" dirty="0">
              <a:cs typeface="+mj-cs"/>
            </a:rPr>
            <a:t>الخدمات</a:t>
          </a:r>
          <a:endParaRPr lang="fr-FR" sz="2800" dirty="0">
            <a:cs typeface="+mj-cs"/>
          </a:endParaRPr>
        </a:p>
      </dgm:t>
    </dgm:pt>
    <dgm:pt modelId="{10C9CD42-CF58-41EB-BD2E-AA84E7BE76C6}" type="parTrans" cxnId="{74E015A8-914F-46D3-82F1-272FB1BDF78F}">
      <dgm:prSet/>
      <dgm:spPr/>
      <dgm:t>
        <a:bodyPr/>
        <a:lstStyle/>
        <a:p>
          <a:endParaRPr lang="fr-FR"/>
        </a:p>
      </dgm:t>
    </dgm:pt>
    <dgm:pt modelId="{E7BF1BC1-DE19-4778-96A0-E201A020B9D7}" type="sibTrans" cxnId="{74E015A8-914F-46D3-82F1-272FB1BDF78F}">
      <dgm:prSet/>
      <dgm:spPr/>
      <dgm:t>
        <a:bodyPr/>
        <a:lstStyle/>
        <a:p>
          <a:endParaRPr lang="fr-FR"/>
        </a:p>
      </dgm:t>
    </dgm:pt>
    <dgm:pt modelId="{C3178B62-384D-47B9-85F0-464C4E47F1BC}">
      <dgm:prSet phldrT="[Texte]" custT="1"/>
      <dgm:spPr/>
      <dgm:t>
        <a:bodyPr/>
        <a:lstStyle/>
        <a:p>
          <a:r>
            <a:rPr lang="ar-DZ" sz="2800" dirty="0">
              <a:cs typeface="+mj-cs"/>
            </a:rPr>
            <a:t>السلع</a:t>
          </a:r>
          <a:endParaRPr lang="fr-FR" sz="2800" dirty="0">
            <a:cs typeface="+mj-cs"/>
          </a:endParaRPr>
        </a:p>
      </dgm:t>
    </dgm:pt>
    <dgm:pt modelId="{094B5A85-A4D8-4DF4-BF37-A1593E60DDCC}" type="parTrans" cxnId="{34959CE7-1E0E-47BF-B915-93184C9D2BDA}">
      <dgm:prSet/>
      <dgm:spPr/>
      <dgm:t>
        <a:bodyPr/>
        <a:lstStyle/>
        <a:p>
          <a:endParaRPr lang="fr-FR"/>
        </a:p>
      </dgm:t>
    </dgm:pt>
    <dgm:pt modelId="{C5CCCF2E-77CD-4852-9111-B6066489E103}" type="sibTrans" cxnId="{34959CE7-1E0E-47BF-B915-93184C9D2BDA}">
      <dgm:prSet/>
      <dgm:spPr/>
      <dgm:t>
        <a:bodyPr/>
        <a:lstStyle/>
        <a:p>
          <a:endParaRPr lang="fr-FR"/>
        </a:p>
      </dgm:t>
    </dgm:pt>
    <dgm:pt modelId="{70E43FB1-14CC-43EF-9E47-A1FA39397C6C}" type="pres">
      <dgm:prSet presAssocID="{4D9C8ED4-0592-414D-9D83-FBE61D13B865}" presName="mainComposite" presStyleCnt="0">
        <dgm:presLayoutVars>
          <dgm:chPref val="1"/>
          <dgm:dir/>
          <dgm:animOne val="branch"/>
          <dgm:animLvl val="lvl"/>
          <dgm:resizeHandles val="exact"/>
        </dgm:presLayoutVars>
      </dgm:prSet>
      <dgm:spPr/>
    </dgm:pt>
    <dgm:pt modelId="{882616CA-55E3-4E89-959E-8BA74D806DB5}" type="pres">
      <dgm:prSet presAssocID="{4D9C8ED4-0592-414D-9D83-FBE61D13B865}" presName="hierFlow" presStyleCnt="0"/>
      <dgm:spPr/>
    </dgm:pt>
    <dgm:pt modelId="{D9FBBB14-AB5D-4344-9D6A-8C10221A3A2B}" type="pres">
      <dgm:prSet presAssocID="{4D9C8ED4-0592-414D-9D83-FBE61D13B865}" presName="hierChild1" presStyleCnt="0">
        <dgm:presLayoutVars>
          <dgm:chPref val="1"/>
          <dgm:animOne val="branch"/>
          <dgm:animLvl val="lvl"/>
        </dgm:presLayoutVars>
      </dgm:prSet>
      <dgm:spPr/>
    </dgm:pt>
    <dgm:pt modelId="{D95EF302-93CD-4F82-8D96-E67801D314F1}" type="pres">
      <dgm:prSet presAssocID="{F62E7DA4-B09C-436D-88D1-5FB7F9EA66BE}" presName="Name14" presStyleCnt="0"/>
      <dgm:spPr/>
    </dgm:pt>
    <dgm:pt modelId="{3E391670-2DD8-4A02-B62B-88B9A4AD7B00}" type="pres">
      <dgm:prSet presAssocID="{F62E7DA4-B09C-436D-88D1-5FB7F9EA66BE}" presName="level1Shape" presStyleLbl="node0" presStyleIdx="0" presStyleCnt="1">
        <dgm:presLayoutVars>
          <dgm:chPref val="3"/>
        </dgm:presLayoutVars>
      </dgm:prSet>
      <dgm:spPr/>
    </dgm:pt>
    <dgm:pt modelId="{1D77A0FF-9623-4B43-96E4-F787437F7786}" type="pres">
      <dgm:prSet presAssocID="{F62E7DA4-B09C-436D-88D1-5FB7F9EA66BE}" presName="hierChild2" presStyleCnt="0"/>
      <dgm:spPr/>
    </dgm:pt>
    <dgm:pt modelId="{90BC530B-6CA6-4EB8-9A82-D7D077322684}" type="pres">
      <dgm:prSet presAssocID="{10C9CD42-CF58-41EB-BD2E-AA84E7BE76C6}" presName="Name19" presStyleLbl="parChTrans1D2" presStyleIdx="0" presStyleCnt="2"/>
      <dgm:spPr/>
    </dgm:pt>
    <dgm:pt modelId="{A7FF81C1-7A7C-47F6-957E-0EECAF4676A6}" type="pres">
      <dgm:prSet presAssocID="{1A2A2780-39DC-4126-82C8-1EFC726CA908}" presName="Name21" presStyleCnt="0"/>
      <dgm:spPr/>
    </dgm:pt>
    <dgm:pt modelId="{8B983187-CCE8-4064-B439-8D7819C85614}" type="pres">
      <dgm:prSet presAssocID="{1A2A2780-39DC-4126-82C8-1EFC726CA908}" presName="level2Shape" presStyleLbl="node2" presStyleIdx="0" presStyleCnt="2"/>
      <dgm:spPr/>
    </dgm:pt>
    <dgm:pt modelId="{CD94B4B1-49F4-47C7-9157-DCD002C7E12A}" type="pres">
      <dgm:prSet presAssocID="{1A2A2780-39DC-4126-82C8-1EFC726CA908}" presName="hierChild3" presStyleCnt="0"/>
      <dgm:spPr/>
    </dgm:pt>
    <dgm:pt modelId="{7E36ABBD-CF4B-4A16-8197-132E478A1D58}" type="pres">
      <dgm:prSet presAssocID="{094B5A85-A4D8-4DF4-BF37-A1593E60DDCC}" presName="Name19" presStyleLbl="parChTrans1D2" presStyleIdx="1" presStyleCnt="2"/>
      <dgm:spPr/>
    </dgm:pt>
    <dgm:pt modelId="{D0D4DF5C-75BE-4032-8A72-E2BB92209FE9}" type="pres">
      <dgm:prSet presAssocID="{C3178B62-384D-47B9-85F0-464C4E47F1BC}" presName="Name21" presStyleCnt="0"/>
      <dgm:spPr/>
    </dgm:pt>
    <dgm:pt modelId="{9A7D371C-235D-464A-9E23-C464DA77218C}" type="pres">
      <dgm:prSet presAssocID="{C3178B62-384D-47B9-85F0-464C4E47F1BC}" presName="level2Shape" presStyleLbl="node2" presStyleIdx="1" presStyleCnt="2"/>
      <dgm:spPr/>
    </dgm:pt>
    <dgm:pt modelId="{3FFDEA78-E093-400C-ADEB-F66CA825F53D}" type="pres">
      <dgm:prSet presAssocID="{C3178B62-384D-47B9-85F0-464C4E47F1BC}" presName="hierChild3" presStyleCnt="0"/>
      <dgm:spPr/>
    </dgm:pt>
    <dgm:pt modelId="{62F5F84E-2F1E-4028-870D-50632226F07D}" type="pres">
      <dgm:prSet presAssocID="{4D9C8ED4-0592-414D-9D83-FBE61D13B865}" presName="bgShapesFlow" presStyleCnt="0"/>
      <dgm:spPr/>
    </dgm:pt>
  </dgm:ptLst>
  <dgm:cxnLst>
    <dgm:cxn modelId="{F544AF0A-F0E2-43E7-9FC2-BAFD094E3558}" type="presOf" srcId="{10C9CD42-CF58-41EB-BD2E-AA84E7BE76C6}" destId="{90BC530B-6CA6-4EB8-9A82-D7D077322684}" srcOrd="0" destOrd="0" presId="urn:microsoft.com/office/officeart/2005/8/layout/hierarchy6"/>
    <dgm:cxn modelId="{EEA96833-1FE4-4DDC-8D8E-7BDAB41E1D45}" type="presOf" srcId="{094B5A85-A4D8-4DF4-BF37-A1593E60DDCC}" destId="{7E36ABBD-CF4B-4A16-8197-132E478A1D58}" srcOrd="0" destOrd="0" presId="urn:microsoft.com/office/officeart/2005/8/layout/hierarchy6"/>
    <dgm:cxn modelId="{D75A9A34-2435-416E-8C25-FA094A70B465}" type="presOf" srcId="{1A2A2780-39DC-4126-82C8-1EFC726CA908}" destId="{8B983187-CCE8-4064-B439-8D7819C85614}" srcOrd="0" destOrd="0" presId="urn:microsoft.com/office/officeart/2005/8/layout/hierarchy6"/>
    <dgm:cxn modelId="{61D82C4B-D9D8-49E6-85D7-3D2780B7C174}" type="presOf" srcId="{4D9C8ED4-0592-414D-9D83-FBE61D13B865}" destId="{70E43FB1-14CC-43EF-9E47-A1FA39397C6C}" srcOrd="0" destOrd="0" presId="urn:microsoft.com/office/officeart/2005/8/layout/hierarchy6"/>
    <dgm:cxn modelId="{FFF2488C-2724-4625-AD9E-CF552D45C2D6}" type="presOf" srcId="{F62E7DA4-B09C-436D-88D1-5FB7F9EA66BE}" destId="{3E391670-2DD8-4A02-B62B-88B9A4AD7B00}" srcOrd="0" destOrd="0" presId="urn:microsoft.com/office/officeart/2005/8/layout/hierarchy6"/>
    <dgm:cxn modelId="{CB07848D-7032-4400-9DA5-8339327A65A2}" srcId="{4D9C8ED4-0592-414D-9D83-FBE61D13B865}" destId="{F62E7DA4-B09C-436D-88D1-5FB7F9EA66BE}" srcOrd="0" destOrd="0" parTransId="{D7F5EBC3-A9C8-4777-9909-506457AB3640}" sibTransId="{8C691743-5452-47FF-982E-F191378849F5}"/>
    <dgm:cxn modelId="{74E015A8-914F-46D3-82F1-272FB1BDF78F}" srcId="{F62E7DA4-B09C-436D-88D1-5FB7F9EA66BE}" destId="{1A2A2780-39DC-4126-82C8-1EFC726CA908}" srcOrd="0" destOrd="0" parTransId="{10C9CD42-CF58-41EB-BD2E-AA84E7BE76C6}" sibTransId="{E7BF1BC1-DE19-4778-96A0-E201A020B9D7}"/>
    <dgm:cxn modelId="{1E8D52B6-0604-47A3-9A97-C75714288033}" type="presOf" srcId="{C3178B62-384D-47B9-85F0-464C4E47F1BC}" destId="{9A7D371C-235D-464A-9E23-C464DA77218C}" srcOrd="0" destOrd="0" presId="urn:microsoft.com/office/officeart/2005/8/layout/hierarchy6"/>
    <dgm:cxn modelId="{34959CE7-1E0E-47BF-B915-93184C9D2BDA}" srcId="{F62E7DA4-B09C-436D-88D1-5FB7F9EA66BE}" destId="{C3178B62-384D-47B9-85F0-464C4E47F1BC}" srcOrd="1" destOrd="0" parTransId="{094B5A85-A4D8-4DF4-BF37-A1593E60DDCC}" sibTransId="{C5CCCF2E-77CD-4852-9111-B6066489E103}"/>
    <dgm:cxn modelId="{49C46B4A-6251-4F8A-8569-711D24C547CA}" type="presParOf" srcId="{70E43FB1-14CC-43EF-9E47-A1FA39397C6C}" destId="{882616CA-55E3-4E89-959E-8BA74D806DB5}" srcOrd="0" destOrd="0" presId="urn:microsoft.com/office/officeart/2005/8/layout/hierarchy6"/>
    <dgm:cxn modelId="{36150591-91BE-4265-BE0A-076B77ECF8AF}" type="presParOf" srcId="{882616CA-55E3-4E89-959E-8BA74D806DB5}" destId="{D9FBBB14-AB5D-4344-9D6A-8C10221A3A2B}" srcOrd="0" destOrd="0" presId="urn:microsoft.com/office/officeart/2005/8/layout/hierarchy6"/>
    <dgm:cxn modelId="{E197DCCD-70C2-4BCB-B3EC-60D1F4003B82}" type="presParOf" srcId="{D9FBBB14-AB5D-4344-9D6A-8C10221A3A2B}" destId="{D95EF302-93CD-4F82-8D96-E67801D314F1}" srcOrd="0" destOrd="0" presId="urn:microsoft.com/office/officeart/2005/8/layout/hierarchy6"/>
    <dgm:cxn modelId="{8426B664-A626-40F9-B447-3462F6929392}" type="presParOf" srcId="{D95EF302-93CD-4F82-8D96-E67801D314F1}" destId="{3E391670-2DD8-4A02-B62B-88B9A4AD7B00}" srcOrd="0" destOrd="0" presId="urn:microsoft.com/office/officeart/2005/8/layout/hierarchy6"/>
    <dgm:cxn modelId="{5C114D53-B9B6-4AC7-BFEF-86AB9D86CBD4}" type="presParOf" srcId="{D95EF302-93CD-4F82-8D96-E67801D314F1}" destId="{1D77A0FF-9623-4B43-96E4-F787437F7786}" srcOrd="1" destOrd="0" presId="urn:microsoft.com/office/officeart/2005/8/layout/hierarchy6"/>
    <dgm:cxn modelId="{2744A419-1E11-4FE0-B50E-6270C6F9CE5C}" type="presParOf" srcId="{1D77A0FF-9623-4B43-96E4-F787437F7786}" destId="{90BC530B-6CA6-4EB8-9A82-D7D077322684}" srcOrd="0" destOrd="0" presId="urn:microsoft.com/office/officeart/2005/8/layout/hierarchy6"/>
    <dgm:cxn modelId="{6C8D47F2-E211-4C42-AEE9-6515F4F6ED24}" type="presParOf" srcId="{1D77A0FF-9623-4B43-96E4-F787437F7786}" destId="{A7FF81C1-7A7C-47F6-957E-0EECAF4676A6}" srcOrd="1" destOrd="0" presId="urn:microsoft.com/office/officeart/2005/8/layout/hierarchy6"/>
    <dgm:cxn modelId="{D35E528C-BC16-4EC5-A08A-FF282760F7E4}" type="presParOf" srcId="{A7FF81C1-7A7C-47F6-957E-0EECAF4676A6}" destId="{8B983187-CCE8-4064-B439-8D7819C85614}" srcOrd="0" destOrd="0" presId="urn:microsoft.com/office/officeart/2005/8/layout/hierarchy6"/>
    <dgm:cxn modelId="{C7DB6769-18FF-4D5A-A9B6-D8DFCC775AAD}" type="presParOf" srcId="{A7FF81C1-7A7C-47F6-957E-0EECAF4676A6}" destId="{CD94B4B1-49F4-47C7-9157-DCD002C7E12A}" srcOrd="1" destOrd="0" presId="urn:microsoft.com/office/officeart/2005/8/layout/hierarchy6"/>
    <dgm:cxn modelId="{31B1BEC3-A170-41D8-9E73-E874C8B55CAA}" type="presParOf" srcId="{1D77A0FF-9623-4B43-96E4-F787437F7786}" destId="{7E36ABBD-CF4B-4A16-8197-132E478A1D58}" srcOrd="2" destOrd="0" presId="urn:microsoft.com/office/officeart/2005/8/layout/hierarchy6"/>
    <dgm:cxn modelId="{C70DDBCE-6212-4A88-ACA0-14174D5B8341}" type="presParOf" srcId="{1D77A0FF-9623-4B43-96E4-F787437F7786}" destId="{D0D4DF5C-75BE-4032-8A72-E2BB92209FE9}" srcOrd="3" destOrd="0" presId="urn:microsoft.com/office/officeart/2005/8/layout/hierarchy6"/>
    <dgm:cxn modelId="{A348AF55-EFE8-460C-B601-204923F0376E}" type="presParOf" srcId="{D0D4DF5C-75BE-4032-8A72-E2BB92209FE9}" destId="{9A7D371C-235D-464A-9E23-C464DA77218C}" srcOrd="0" destOrd="0" presId="urn:microsoft.com/office/officeart/2005/8/layout/hierarchy6"/>
    <dgm:cxn modelId="{9745A7CB-C8AD-45F2-AF7A-C6AAB78DA708}" type="presParOf" srcId="{D0D4DF5C-75BE-4032-8A72-E2BB92209FE9}" destId="{3FFDEA78-E093-400C-ADEB-F66CA825F53D}" srcOrd="1" destOrd="0" presId="urn:microsoft.com/office/officeart/2005/8/layout/hierarchy6"/>
    <dgm:cxn modelId="{AE436720-F07D-40F6-96F1-EE27ADAE52DD}" type="presParOf" srcId="{70E43FB1-14CC-43EF-9E47-A1FA39397C6C}" destId="{62F5F84E-2F1E-4028-870D-50632226F07D}"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1CE00C-C472-48F7-B0DB-9F5F54CA65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B2B08450-0260-469A-9DCB-884A863056AB}">
      <dgm:prSet phldrT="[Texte]" custT="1"/>
      <dgm:spPr/>
      <dgm:t>
        <a:bodyPr/>
        <a:lstStyle/>
        <a:p>
          <a:r>
            <a:rPr lang="ar-DZ" sz="2800" dirty="0">
              <a:cs typeface="+mj-cs"/>
            </a:rPr>
            <a:t>مرحلة ما قبل الشراء</a:t>
          </a:r>
          <a:endParaRPr lang="fr-FR" sz="2800" dirty="0">
            <a:cs typeface="+mj-cs"/>
          </a:endParaRPr>
        </a:p>
      </dgm:t>
    </dgm:pt>
    <dgm:pt modelId="{59B517B7-18C5-419A-BD1C-1ECC8EBE8923}" type="parTrans" cxnId="{17C1BEF5-5733-41C7-84BD-5D13D8A0EFB2}">
      <dgm:prSet/>
      <dgm:spPr/>
      <dgm:t>
        <a:bodyPr/>
        <a:lstStyle/>
        <a:p>
          <a:endParaRPr lang="fr-FR"/>
        </a:p>
      </dgm:t>
    </dgm:pt>
    <dgm:pt modelId="{D613C879-BDFD-4C30-9CE6-CDD6B986BFBE}" type="sibTrans" cxnId="{17C1BEF5-5733-41C7-84BD-5D13D8A0EFB2}">
      <dgm:prSet/>
      <dgm:spPr/>
      <dgm:t>
        <a:bodyPr/>
        <a:lstStyle/>
        <a:p>
          <a:endParaRPr lang="fr-FR"/>
        </a:p>
      </dgm:t>
    </dgm:pt>
    <dgm:pt modelId="{EE6F139A-73DE-469A-BEFD-5FF931480ADD}">
      <dgm:prSet phldrT="[Texte]" custT="1"/>
      <dgm:spPr/>
      <dgm:t>
        <a:bodyPr/>
        <a:lstStyle/>
        <a:p>
          <a:r>
            <a:rPr lang="ar-DZ" sz="2400" dirty="0">
              <a:cs typeface="+mj-cs"/>
            </a:rPr>
            <a:t>تجنب الخداع و التضليل</a:t>
          </a:r>
          <a:endParaRPr lang="fr-FR" sz="2400" dirty="0">
            <a:cs typeface="+mj-cs"/>
          </a:endParaRPr>
        </a:p>
      </dgm:t>
    </dgm:pt>
    <dgm:pt modelId="{70D172A7-9EBC-4729-BD51-0D5672867AC0}" type="parTrans" cxnId="{412AA05D-FE51-4D1C-8F49-29FE7B1FB8D6}">
      <dgm:prSet/>
      <dgm:spPr/>
      <dgm:t>
        <a:bodyPr/>
        <a:lstStyle/>
        <a:p>
          <a:endParaRPr lang="fr-FR"/>
        </a:p>
      </dgm:t>
    </dgm:pt>
    <dgm:pt modelId="{3CCD3BA7-E2A5-44C2-B2E3-AC1A92705A65}" type="sibTrans" cxnId="{412AA05D-FE51-4D1C-8F49-29FE7B1FB8D6}">
      <dgm:prSet/>
      <dgm:spPr/>
      <dgm:t>
        <a:bodyPr/>
        <a:lstStyle/>
        <a:p>
          <a:endParaRPr lang="fr-FR"/>
        </a:p>
      </dgm:t>
    </dgm:pt>
    <dgm:pt modelId="{A2DFCFB3-6E0E-433C-BA1A-B3CBE2AC716F}">
      <dgm:prSet phldrT="[Texte]" custT="1"/>
      <dgm:spPr/>
      <dgm:t>
        <a:bodyPr/>
        <a:lstStyle/>
        <a:p>
          <a:r>
            <a:rPr lang="ar-DZ" sz="2400" dirty="0">
              <a:cs typeface="+mj-cs"/>
            </a:rPr>
            <a:t>إتاحة المنتجات الاستراتيجية من التداول</a:t>
          </a:r>
          <a:endParaRPr lang="fr-FR" sz="2400" dirty="0">
            <a:cs typeface="+mj-cs"/>
          </a:endParaRPr>
        </a:p>
      </dgm:t>
    </dgm:pt>
    <dgm:pt modelId="{C83041EA-5608-4248-8A9A-316419A8F35F}" type="parTrans" cxnId="{9E1ABE66-0F54-4BAE-8578-AAC81DEC442D}">
      <dgm:prSet/>
      <dgm:spPr/>
      <dgm:t>
        <a:bodyPr/>
        <a:lstStyle/>
        <a:p>
          <a:endParaRPr lang="fr-FR"/>
        </a:p>
      </dgm:t>
    </dgm:pt>
    <dgm:pt modelId="{3B474CAF-2B44-4854-9A78-C5E3A01E6853}" type="sibTrans" cxnId="{9E1ABE66-0F54-4BAE-8578-AAC81DEC442D}">
      <dgm:prSet/>
      <dgm:spPr/>
      <dgm:t>
        <a:bodyPr/>
        <a:lstStyle/>
        <a:p>
          <a:endParaRPr lang="fr-FR"/>
        </a:p>
      </dgm:t>
    </dgm:pt>
    <dgm:pt modelId="{35691FB2-F705-4A34-8FD0-4F4E92D353FF}">
      <dgm:prSet phldrT="[Texte]" custT="1"/>
      <dgm:spPr/>
      <dgm:t>
        <a:bodyPr/>
        <a:lstStyle/>
        <a:p>
          <a:r>
            <a:rPr lang="ar-DZ" sz="2400" dirty="0">
              <a:cs typeface="+mj-cs"/>
            </a:rPr>
            <a:t>الالتزام بقواعد الصحة و السلامة وفقا للمواصفات القياسية</a:t>
          </a:r>
          <a:endParaRPr lang="fr-FR" sz="2100" dirty="0">
            <a:cs typeface="+mj-cs"/>
          </a:endParaRPr>
        </a:p>
      </dgm:t>
    </dgm:pt>
    <dgm:pt modelId="{0AE33809-98FE-4D9C-92C6-A606BB547B46}" type="parTrans" cxnId="{1372AC93-55F7-4C35-8D7C-B1101472E153}">
      <dgm:prSet/>
      <dgm:spPr/>
      <dgm:t>
        <a:bodyPr/>
        <a:lstStyle/>
        <a:p>
          <a:endParaRPr lang="fr-FR"/>
        </a:p>
      </dgm:t>
    </dgm:pt>
    <dgm:pt modelId="{9AF2AC31-AA26-499D-BAF1-6A0A8E0DA57F}" type="sibTrans" cxnId="{1372AC93-55F7-4C35-8D7C-B1101472E153}">
      <dgm:prSet/>
      <dgm:spPr/>
      <dgm:t>
        <a:bodyPr/>
        <a:lstStyle/>
        <a:p>
          <a:endParaRPr lang="fr-FR"/>
        </a:p>
      </dgm:t>
    </dgm:pt>
    <dgm:pt modelId="{6632ADA0-A21C-42C8-8D47-0B8B39786968}">
      <dgm:prSet custT="1"/>
      <dgm:spPr/>
      <dgm:t>
        <a:bodyPr/>
        <a:lstStyle/>
        <a:p>
          <a:r>
            <a:rPr lang="ar-DZ" sz="2400" dirty="0">
              <a:cs typeface="+mj-cs"/>
            </a:rPr>
            <a:t>الإعلان عن السعر الشامل</a:t>
          </a:r>
          <a:endParaRPr lang="fr-FR" sz="2400" dirty="0">
            <a:cs typeface="+mj-cs"/>
          </a:endParaRPr>
        </a:p>
      </dgm:t>
    </dgm:pt>
    <dgm:pt modelId="{982AB4A1-55C2-429B-8842-247FA55D50A1}" type="parTrans" cxnId="{EC7C70DC-8309-4459-B8F4-7B98AEF47777}">
      <dgm:prSet/>
      <dgm:spPr/>
      <dgm:t>
        <a:bodyPr/>
        <a:lstStyle/>
        <a:p>
          <a:endParaRPr lang="fr-FR"/>
        </a:p>
      </dgm:t>
    </dgm:pt>
    <dgm:pt modelId="{3740B6A7-32A6-4B1B-9FA7-B180E61F8ACA}" type="sibTrans" cxnId="{EC7C70DC-8309-4459-B8F4-7B98AEF47777}">
      <dgm:prSet/>
      <dgm:spPr/>
      <dgm:t>
        <a:bodyPr/>
        <a:lstStyle/>
        <a:p>
          <a:endParaRPr lang="fr-FR"/>
        </a:p>
      </dgm:t>
    </dgm:pt>
    <dgm:pt modelId="{D7D0D25C-4CCA-45A3-A4D7-98A18340D503}">
      <dgm:prSet custT="1"/>
      <dgm:spPr/>
      <dgm:t>
        <a:bodyPr/>
        <a:lstStyle/>
        <a:p>
          <a:r>
            <a:rPr lang="ar-DZ" sz="2400" dirty="0">
              <a:cs typeface="+mj-cs"/>
            </a:rPr>
            <a:t>تقديم المعلومات الكافية و وضع بطاقةالبيانات على المنتجات المعروضة</a:t>
          </a:r>
          <a:endParaRPr lang="fr-FR" sz="2400" dirty="0">
            <a:cs typeface="+mj-cs"/>
          </a:endParaRPr>
        </a:p>
      </dgm:t>
    </dgm:pt>
    <dgm:pt modelId="{175138D8-27D4-40F5-BC40-3609AC387A73}" type="parTrans" cxnId="{22E26EEB-EFC6-4C68-8930-BBA83785D1C0}">
      <dgm:prSet/>
      <dgm:spPr/>
      <dgm:t>
        <a:bodyPr/>
        <a:lstStyle/>
        <a:p>
          <a:endParaRPr lang="fr-FR"/>
        </a:p>
      </dgm:t>
    </dgm:pt>
    <dgm:pt modelId="{408C334C-6FD8-4178-8ED2-F916E694A0CF}" type="sibTrans" cxnId="{22E26EEB-EFC6-4C68-8930-BBA83785D1C0}">
      <dgm:prSet/>
      <dgm:spPr/>
      <dgm:t>
        <a:bodyPr/>
        <a:lstStyle/>
        <a:p>
          <a:endParaRPr lang="fr-FR"/>
        </a:p>
      </dgm:t>
    </dgm:pt>
    <dgm:pt modelId="{CC6D5EE2-2B65-4441-AE25-7E8D2F8F6E45}" type="pres">
      <dgm:prSet presAssocID="{141CE00C-C472-48F7-B0DB-9F5F54CA65F2}" presName="hierChild1" presStyleCnt="0">
        <dgm:presLayoutVars>
          <dgm:orgChart val="1"/>
          <dgm:chPref val="1"/>
          <dgm:dir/>
          <dgm:animOne val="branch"/>
          <dgm:animLvl val="lvl"/>
          <dgm:resizeHandles/>
        </dgm:presLayoutVars>
      </dgm:prSet>
      <dgm:spPr/>
    </dgm:pt>
    <dgm:pt modelId="{07612E5B-A35B-4653-9DD5-15197047CF5A}" type="pres">
      <dgm:prSet presAssocID="{B2B08450-0260-469A-9DCB-884A863056AB}" presName="hierRoot1" presStyleCnt="0">
        <dgm:presLayoutVars>
          <dgm:hierBranch val="init"/>
        </dgm:presLayoutVars>
      </dgm:prSet>
      <dgm:spPr/>
    </dgm:pt>
    <dgm:pt modelId="{03936789-FA9C-45EF-BF6A-B9A709D2EF02}" type="pres">
      <dgm:prSet presAssocID="{B2B08450-0260-469A-9DCB-884A863056AB}" presName="rootComposite1" presStyleCnt="0"/>
      <dgm:spPr/>
    </dgm:pt>
    <dgm:pt modelId="{FE41A0F9-4876-44E5-9FD6-5329BB575A9A}" type="pres">
      <dgm:prSet presAssocID="{B2B08450-0260-469A-9DCB-884A863056AB}" presName="rootText1" presStyleLbl="node0" presStyleIdx="0" presStyleCnt="1" custScaleX="139618">
        <dgm:presLayoutVars>
          <dgm:chPref val="3"/>
        </dgm:presLayoutVars>
      </dgm:prSet>
      <dgm:spPr/>
    </dgm:pt>
    <dgm:pt modelId="{A5FB9768-5B22-4DB5-8F3E-998966DBE3E0}" type="pres">
      <dgm:prSet presAssocID="{B2B08450-0260-469A-9DCB-884A863056AB}" presName="rootConnector1" presStyleLbl="node1" presStyleIdx="0" presStyleCnt="0"/>
      <dgm:spPr/>
    </dgm:pt>
    <dgm:pt modelId="{B1F3F13C-935A-400D-898A-31AB8F55B16C}" type="pres">
      <dgm:prSet presAssocID="{B2B08450-0260-469A-9DCB-884A863056AB}" presName="hierChild2" presStyleCnt="0"/>
      <dgm:spPr/>
    </dgm:pt>
    <dgm:pt modelId="{7BBC8E37-4B85-49FD-ABAC-F3798A5619D3}" type="pres">
      <dgm:prSet presAssocID="{70D172A7-9EBC-4729-BD51-0D5672867AC0}" presName="Name37" presStyleLbl="parChTrans1D2" presStyleIdx="0" presStyleCnt="5"/>
      <dgm:spPr/>
    </dgm:pt>
    <dgm:pt modelId="{DE95FA2A-B1E8-4756-915E-119A4D3F0846}" type="pres">
      <dgm:prSet presAssocID="{EE6F139A-73DE-469A-BEFD-5FF931480ADD}" presName="hierRoot2" presStyleCnt="0">
        <dgm:presLayoutVars>
          <dgm:hierBranch val="init"/>
        </dgm:presLayoutVars>
      </dgm:prSet>
      <dgm:spPr/>
    </dgm:pt>
    <dgm:pt modelId="{7C3D2F66-0629-48CE-A5D8-900018C8CE4B}" type="pres">
      <dgm:prSet presAssocID="{EE6F139A-73DE-469A-BEFD-5FF931480ADD}" presName="rootComposite" presStyleCnt="0"/>
      <dgm:spPr/>
    </dgm:pt>
    <dgm:pt modelId="{2F768CBB-3BC9-479D-A153-1D71CF98E26C}" type="pres">
      <dgm:prSet presAssocID="{EE6F139A-73DE-469A-BEFD-5FF931480ADD}" presName="rootText" presStyleLbl="node2" presStyleIdx="0" presStyleCnt="5" custScaleY="139837" custLinFactNeighborX="696" custLinFactNeighborY="9741">
        <dgm:presLayoutVars>
          <dgm:chPref val="3"/>
        </dgm:presLayoutVars>
      </dgm:prSet>
      <dgm:spPr/>
    </dgm:pt>
    <dgm:pt modelId="{D5284BD6-4ED7-45F9-93B2-DE6A65B80D55}" type="pres">
      <dgm:prSet presAssocID="{EE6F139A-73DE-469A-BEFD-5FF931480ADD}" presName="rootConnector" presStyleLbl="node2" presStyleIdx="0" presStyleCnt="5"/>
      <dgm:spPr/>
    </dgm:pt>
    <dgm:pt modelId="{D87E5DB7-DE77-4394-AF37-986AB4335ED4}" type="pres">
      <dgm:prSet presAssocID="{EE6F139A-73DE-469A-BEFD-5FF931480ADD}" presName="hierChild4" presStyleCnt="0"/>
      <dgm:spPr/>
    </dgm:pt>
    <dgm:pt modelId="{BBD9F129-E8F1-48A4-A0A1-E439C07EC69D}" type="pres">
      <dgm:prSet presAssocID="{EE6F139A-73DE-469A-BEFD-5FF931480ADD}" presName="hierChild5" presStyleCnt="0"/>
      <dgm:spPr/>
    </dgm:pt>
    <dgm:pt modelId="{035113BE-6A7D-4354-BEB9-97CA66839E38}" type="pres">
      <dgm:prSet presAssocID="{C83041EA-5608-4248-8A9A-316419A8F35F}" presName="Name37" presStyleLbl="parChTrans1D2" presStyleIdx="1" presStyleCnt="5"/>
      <dgm:spPr/>
    </dgm:pt>
    <dgm:pt modelId="{96983EB5-BC18-4C7C-AF4D-6DD911EAA711}" type="pres">
      <dgm:prSet presAssocID="{A2DFCFB3-6E0E-433C-BA1A-B3CBE2AC716F}" presName="hierRoot2" presStyleCnt="0">
        <dgm:presLayoutVars>
          <dgm:hierBranch val="init"/>
        </dgm:presLayoutVars>
      </dgm:prSet>
      <dgm:spPr/>
    </dgm:pt>
    <dgm:pt modelId="{7FCF9DE8-90AD-4440-976A-C2D5FEEB3041}" type="pres">
      <dgm:prSet presAssocID="{A2DFCFB3-6E0E-433C-BA1A-B3CBE2AC716F}" presName="rootComposite" presStyleCnt="0"/>
      <dgm:spPr/>
    </dgm:pt>
    <dgm:pt modelId="{8B0E81CC-7AFA-42E1-ACE1-C82999E49A26}" type="pres">
      <dgm:prSet presAssocID="{A2DFCFB3-6E0E-433C-BA1A-B3CBE2AC716F}" presName="rootText" presStyleLbl="node2" presStyleIdx="1" presStyleCnt="5" custScaleY="139563" custLinFactNeighborX="-2087" custLinFactNeighborY="8349">
        <dgm:presLayoutVars>
          <dgm:chPref val="3"/>
        </dgm:presLayoutVars>
      </dgm:prSet>
      <dgm:spPr/>
    </dgm:pt>
    <dgm:pt modelId="{96F099C9-D7EF-4530-A0C1-C7D3C54B77DA}" type="pres">
      <dgm:prSet presAssocID="{A2DFCFB3-6E0E-433C-BA1A-B3CBE2AC716F}" presName="rootConnector" presStyleLbl="node2" presStyleIdx="1" presStyleCnt="5"/>
      <dgm:spPr/>
    </dgm:pt>
    <dgm:pt modelId="{B8F4F6B6-E737-4BF1-88A3-038CB2252AFB}" type="pres">
      <dgm:prSet presAssocID="{A2DFCFB3-6E0E-433C-BA1A-B3CBE2AC716F}" presName="hierChild4" presStyleCnt="0"/>
      <dgm:spPr/>
    </dgm:pt>
    <dgm:pt modelId="{E9E4534C-FA49-46A8-AF34-A5E581D37FF9}" type="pres">
      <dgm:prSet presAssocID="{A2DFCFB3-6E0E-433C-BA1A-B3CBE2AC716F}" presName="hierChild5" presStyleCnt="0"/>
      <dgm:spPr/>
    </dgm:pt>
    <dgm:pt modelId="{B69D0C10-5979-4FE6-8AF2-DD7DB6BAE8C7}" type="pres">
      <dgm:prSet presAssocID="{0AE33809-98FE-4D9C-92C6-A606BB547B46}" presName="Name37" presStyleLbl="parChTrans1D2" presStyleIdx="2" presStyleCnt="5"/>
      <dgm:spPr/>
    </dgm:pt>
    <dgm:pt modelId="{B981AE67-D89E-4AC1-B12D-17C34D2B5404}" type="pres">
      <dgm:prSet presAssocID="{35691FB2-F705-4A34-8FD0-4F4E92D353FF}" presName="hierRoot2" presStyleCnt="0">
        <dgm:presLayoutVars>
          <dgm:hierBranch val="init"/>
        </dgm:presLayoutVars>
      </dgm:prSet>
      <dgm:spPr/>
    </dgm:pt>
    <dgm:pt modelId="{ADF123AD-792D-4EAF-9096-A9B232DB3132}" type="pres">
      <dgm:prSet presAssocID="{35691FB2-F705-4A34-8FD0-4F4E92D353FF}" presName="rootComposite" presStyleCnt="0"/>
      <dgm:spPr/>
    </dgm:pt>
    <dgm:pt modelId="{C049FD2C-FEBF-4916-B4AA-7054F0B6E0E2}" type="pres">
      <dgm:prSet presAssocID="{35691FB2-F705-4A34-8FD0-4F4E92D353FF}" presName="rootText" presStyleLbl="node2" presStyleIdx="2" presStyleCnt="5" custScaleX="110859" custScaleY="140655" custLinFactNeighborX="0" custLinFactNeighborY="1391">
        <dgm:presLayoutVars>
          <dgm:chPref val="3"/>
        </dgm:presLayoutVars>
      </dgm:prSet>
      <dgm:spPr/>
    </dgm:pt>
    <dgm:pt modelId="{BFD7067E-C1F3-4FAC-BA01-1761CA7A43E3}" type="pres">
      <dgm:prSet presAssocID="{35691FB2-F705-4A34-8FD0-4F4E92D353FF}" presName="rootConnector" presStyleLbl="node2" presStyleIdx="2" presStyleCnt="5"/>
      <dgm:spPr/>
    </dgm:pt>
    <dgm:pt modelId="{E41FFBEA-5FFC-4AF3-A481-5FF390654FB1}" type="pres">
      <dgm:prSet presAssocID="{35691FB2-F705-4A34-8FD0-4F4E92D353FF}" presName="hierChild4" presStyleCnt="0"/>
      <dgm:spPr/>
    </dgm:pt>
    <dgm:pt modelId="{9EB2D5A0-D729-4F97-A56A-AD071F3D8927}" type="pres">
      <dgm:prSet presAssocID="{35691FB2-F705-4A34-8FD0-4F4E92D353FF}" presName="hierChild5" presStyleCnt="0"/>
      <dgm:spPr/>
    </dgm:pt>
    <dgm:pt modelId="{A7D1212B-5B4E-4265-994C-392EF877F088}" type="pres">
      <dgm:prSet presAssocID="{982AB4A1-55C2-429B-8842-247FA55D50A1}" presName="Name37" presStyleLbl="parChTrans1D2" presStyleIdx="3" presStyleCnt="5"/>
      <dgm:spPr/>
    </dgm:pt>
    <dgm:pt modelId="{9066D7AE-782A-4925-9035-2C6A0A2EEA1C}" type="pres">
      <dgm:prSet presAssocID="{6632ADA0-A21C-42C8-8D47-0B8B39786968}" presName="hierRoot2" presStyleCnt="0">
        <dgm:presLayoutVars>
          <dgm:hierBranch val="init"/>
        </dgm:presLayoutVars>
      </dgm:prSet>
      <dgm:spPr/>
    </dgm:pt>
    <dgm:pt modelId="{EEE5EABD-D66A-4A6A-961C-B5AE2BA00BA2}" type="pres">
      <dgm:prSet presAssocID="{6632ADA0-A21C-42C8-8D47-0B8B39786968}" presName="rootComposite" presStyleCnt="0"/>
      <dgm:spPr/>
    </dgm:pt>
    <dgm:pt modelId="{1D780B86-CFA2-481D-973F-2D0F708110E2}" type="pres">
      <dgm:prSet presAssocID="{6632ADA0-A21C-42C8-8D47-0B8B39786968}" presName="rootText" presStyleLbl="node2" presStyleIdx="3" presStyleCnt="5" custScaleY="142346" custLinFactNeighborX="-6958" custLinFactNeighborY="0">
        <dgm:presLayoutVars>
          <dgm:chPref val="3"/>
        </dgm:presLayoutVars>
      </dgm:prSet>
      <dgm:spPr/>
    </dgm:pt>
    <dgm:pt modelId="{952092F4-91C1-460D-8870-1FB325C90FE5}" type="pres">
      <dgm:prSet presAssocID="{6632ADA0-A21C-42C8-8D47-0B8B39786968}" presName="rootConnector" presStyleLbl="node2" presStyleIdx="3" presStyleCnt="5"/>
      <dgm:spPr/>
    </dgm:pt>
    <dgm:pt modelId="{A61038C2-E626-4AAF-B39C-045DBD5CBD8F}" type="pres">
      <dgm:prSet presAssocID="{6632ADA0-A21C-42C8-8D47-0B8B39786968}" presName="hierChild4" presStyleCnt="0"/>
      <dgm:spPr/>
    </dgm:pt>
    <dgm:pt modelId="{53CF630A-CF48-4B8F-B284-41674CE3425F}" type="pres">
      <dgm:prSet presAssocID="{6632ADA0-A21C-42C8-8D47-0B8B39786968}" presName="hierChild5" presStyleCnt="0"/>
      <dgm:spPr/>
    </dgm:pt>
    <dgm:pt modelId="{6CB52D25-CB79-4847-BE5C-7686A1545B67}" type="pres">
      <dgm:prSet presAssocID="{175138D8-27D4-40F5-BC40-3609AC387A73}" presName="Name37" presStyleLbl="parChTrans1D2" presStyleIdx="4" presStyleCnt="5"/>
      <dgm:spPr/>
    </dgm:pt>
    <dgm:pt modelId="{C439331A-287C-4D42-97D3-58B0E726D64F}" type="pres">
      <dgm:prSet presAssocID="{D7D0D25C-4CCA-45A3-A4D7-98A18340D503}" presName="hierRoot2" presStyleCnt="0">
        <dgm:presLayoutVars>
          <dgm:hierBranch val="init"/>
        </dgm:presLayoutVars>
      </dgm:prSet>
      <dgm:spPr/>
    </dgm:pt>
    <dgm:pt modelId="{FE4906C9-5E85-4B61-BC3C-64994508105C}" type="pres">
      <dgm:prSet presAssocID="{D7D0D25C-4CCA-45A3-A4D7-98A18340D503}" presName="rootComposite" presStyleCnt="0"/>
      <dgm:spPr/>
    </dgm:pt>
    <dgm:pt modelId="{64050BF8-4F6B-415E-A2D5-9BA35AEC0F18}" type="pres">
      <dgm:prSet presAssocID="{D7D0D25C-4CCA-45A3-A4D7-98A18340D503}" presName="rootText" presStyleLbl="node2" presStyleIdx="4" presStyleCnt="5" custScaleX="130707" custScaleY="143280" custLinFactNeighborX="-13916" custLinFactNeighborY="0">
        <dgm:presLayoutVars>
          <dgm:chPref val="3"/>
        </dgm:presLayoutVars>
      </dgm:prSet>
      <dgm:spPr/>
    </dgm:pt>
    <dgm:pt modelId="{400BFA43-0E6B-44E6-9265-EFB9CDE92133}" type="pres">
      <dgm:prSet presAssocID="{D7D0D25C-4CCA-45A3-A4D7-98A18340D503}" presName="rootConnector" presStyleLbl="node2" presStyleIdx="4" presStyleCnt="5"/>
      <dgm:spPr/>
    </dgm:pt>
    <dgm:pt modelId="{B823F673-A0CD-43EB-B820-EBCD49757E08}" type="pres">
      <dgm:prSet presAssocID="{D7D0D25C-4CCA-45A3-A4D7-98A18340D503}" presName="hierChild4" presStyleCnt="0"/>
      <dgm:spPr/>
    </dgm:pt>
    <dgm:pt modelId="{218945D0-3C9A-4246-B161-33F352962B42}" type="pres">
      <dgm:prSet presAssocID="{D7D0D25C-4CCA-45A3-A4D7-98A18340D503}" presName="hierChild5" presStyleCnt="0"/>
      <dgm:spPr/>
    </dgm:pt>
    <dgm:pt modelId="{A1AFC066-0239-483C-AACA-499A3FAA59D3}" type="pres">
      <dgm:prSet presAssocID="{B2B08450-0260-469A-9DCB-884A863056AB}" presName="hierChild3" presStyleCnt="0"/>
      <dgm:spPr/>
    </dgm:pt>
  </dgm:ptLst>
  <dgm:cxnLst>
    <dgm:cxn modelId="{467DD206-054C-479A-9D25-0589BA714BF1}" type="presOf" srcId="{141CE00C-C472-48F7-B0DB-9F5F54CA65F2}" destId="{CC6D5EE2-2B65-4441-AE25-7E8D2F8F6E45}" srcOrd="0" destOrd="0" presId="urn:microsoft.com/office/officeart/2005/8/layout/orgChart1"/>
    <dgm:cxn modelId="{194A0E11-23B3-47F0-A3E2-4F39A5E2C8D0}" type="presOf" srcId="{35691FB2-F705-4A34-8FD0-4F4E92D353FF}" destId="{BFD7067E-C1F3-4FAC-BA01-1761CA7A43E3}" srcOrd="1" destOrd="0" presId="urn:microsoft.com/office/officeart/2005/8/layout/orgChart1"/>
    <dgm:cxn modelId="{C3F9A813-7BD3-4A21-A704-B65DE7F012B0}" type="presOf" srcId="{35691FB2-F705-4A34-8FD0-4F4E92D353FF}" destId="{C049FD2C-FEBF-4916-B4AA-7054F0B6E0E2}" srcOrd="0" destOrd="0" presId="urn:microsoft.com/office/officeart/2005/8/layout/orgChart1"/>
    <dgm:cxn modelId="{525AC418-3FCA-414B-962A-D8CD793D22B7}" type="presOf" srcId="{EE6F139A-73DE-469A-BEFD-5FF931480ADD}" destId="{2F768CBB-3BC9-479D-A153-1D71CF98E26C}" srcOrd="0" destOrd="0" presId="urn:microsoft.com/office/officeart/2005/8/layout/orgChart1"/>
    <dgm:cxn modelId="{5E959834-5204-435E-A81E-DA2260B20450}" type="presOf" srcId="{EE6F139A-73DE-469A-BEFD-5FF931480ADD}" destId="{D5284BD6-4ED7-45F9-93B2-DE6A65B80D55}" srcOrd="1" destOrd="0" presId="urn:microsoft.com/office/officeart/2005/8/layout/orgChart1"/>
    <dgm:cxn modelId="{412AA05D-FE51-4D1C-8F49-29FE7B1FB8D6}" srcId="{B2B08450-0260-469A-9DCB-884A863056AB}" destId="{EE6F139A-73DE-469A-BEFD-5FF931480ADD}" srcOrd="0" destOrd="0" parTransId="{70D172A7-9EBC-4729-BD51-0D5672867AC0}" sibTransId="{3CCD3BA7-E2A5-44C2-B2E3-AC1A92705A65}"/>
    <dgm:cxn modelId="{B7295962-0C0A-4656-8559-5293C34BF58E}" type="presOf" srcId="{6632ADA0-A21C-42C8-8D47-0B8B39786968}" destId="{1D780B86-CFA2-481D-973F-2D0F708110E2}" srcOrd="0" destOrd="0" presId="urn:microsoft.com/office/officeart/2005/8/layout/orgChart1"/>
    <dgm:cxn modelId="{9E1ABE66-0F54-4BAE-8578-AAC81DEC442D}" srcId="{B2B08450-0260-469A-9DCB-884A863056AB}" destId="{A2DFCFB3-6E0E-433C-BA1A-B3CBE2AC716F}" srcOrd="1" destOrd="0" parTransId="{C83041EA-5608-4248-8A9A-316419A8F35F}" sibTransId="{3B474CAF-2B44-4854-9A78-C5E3A01E6853}"/>
    <dgm:cxn modelId="{AA373F4C-4715-4952-A219-8AFA6495E41F}" type="presOf" srcId="{70D172A7-9EBC-4729-BD51-0D5672867AC0}" destId="{7BBC8E37-4B85-49FD-ABAC-F3798A5619D3}" srcOrd="0" destOrd="0" presId="urn:microsoft.com/office/officeart/2005/8/layout/orgChart1"/>
    <dgm:cxn modelId="{AB92D26D-4C89-402D-BB85-DBD42FDCB155}" type="presOf" srcId="{175138D8-27D4-40F5-BC40-3609AC387A73}" destId="{6CB52D25-CB79-4847-BE5C-7686A1545B67}" srcOrd="0" destOrd="0" presId="urn:microsoft.com/office/officeart/2005/8/layout/orgChart1"/>
    <dgm:cxn modelId="{EA5F1951-3131-4087-A8F1-CE036A96D668}" type="presOf" srcId="{0AE33809-98FE-4D9C-92C6-A606BB547B46}" destId="{B69D0C10-5979-4FE6-8AF2-DD7DB6BAE8C7}" srcOrd="0" destOrd="0" presId="urn:microsoft.com/office/officeart/2005/8/layout/orgChart1"/>
    <dgm:cxn modelId="{57CA7573-AE63-4B8D-9DE5-157E67EBE177}" type="presOf" srcId="{A2DFCFB3-6E0E-433C-BA1A-B3CBE2AC716F}" destId="{96F099C9-D7EF-4530-A0C1-C7D3C54B77DA}" srcOrd="1" destOrd="0" presId="urn:microsoft.com/office/officeart/2005/8/layout/orgChart1"/>
    <dgm:cxn modelId="{EA8D6F7D-0357-455F-96B7-4C892A34CDED}" type="presOf" srcId="{B2B08450-0260-469A-9DCB-884A863056AB}" destId="{FE41A0F9-4876-44E5-9FD6-5329BB575A9A}" srcOrd="0" destOrd="0" presId="urn:microsoft.com/office/officeart/2005/8/layout/orgChart1"/>
    <dgm:cxn modelId="{E8CE9A88-3C17-48D7-AE3C-39A3BC950FCE}" type="presOf" srcId="{C83041EA-5608-4248-8A9A-316419A8F35F}" destId="{035113BE-6A7D-4354-BEB9-97CA66839E38}" srcOrd="0" destOrd="0" presId="urn:microsoft.com/office/officeart/2005/8/layout/orgChart1"/>
    <dgm:cxn modelId="{3B091D8A-8B93-4AFD-92B0-41DC8798BC65}" type="presOf" srcId="{A2DFCFB3-6E0E-433C-BA1A-B3CBE2AC716F}" destId="{8B0E81CC-7AFA-42E1-ACE1-C82999E49A26}" srcOrd="0" destOrd="0" presId="urn:microsoft.com/office/officeart/2005/8/layout/orgChart1"/>
    <dgm:cxn modelId="{C2B9F690-95F7-4406-A3F8-ED478A68D388}" type="presOf" srcId="{D7D0D25C-4CCA-45A3-A4D7-98A18340D503}" destId="{64050BF8-4F6B-415E-A2D5-9BA35AEC0F18}" srcOrd="0" destOrd="0" presId="urn:microsoft.com/office/officeart/2005/8/layout/orgChart1"/>
    <dgm:cxn modelId="{1372AC93-55F7-4C35-8D7C-B1101472E153}" srcId="{B2B08450-0260-469A-9DCB-884A863056AB}" destId="{35691FB2-F705-4A34-8FD0-4F4E92D353FF}" srcOrd="2" destOrd="0" parTransId="{0AE33809-98FE-4D9C-92C6-A606BB547B46}" sibTransId="{9AF2AC31-AA26-499D-BAF1-6A0A8E0DA57F}"/>
    <dgm:cxn modelId="{236E2F9E-4959-4D71-92C9-A6EEBFC4662D}" type="presOf" srcId="{982AB4A1-55C2-429B-8842-247FA55D50A1}" destId="{A7D1212B-5B4E-4265-994C-392EF877F088}" srcOrd="0" destOrd="0" presId="urn:microsoft.com/office/officeart/2005/8/layout/orgChart1"/>
    <dgm:cxn modelId="{039BFBAC-8B6D-489C-B94B-D90B3B09B4A6}" type="presOf" srcId="{D7D0D25C-4CCA-45A3-A4D7-98A18340D503}" destId="{400BFA43-0E6B-44E6-9265-EFB9CDE92133}" srcOrd="1" destOrd="0" presId="urn:microsoft.com/office/officeart/2005/8/layout/orgChart1"/>
    <dgm:cxn modelId="{2932B7BC-6AB0-408F-BA7B-0D5DCE8B2685}" type="presOf" srcId="{B2B08450-0260-469A-9DCB-884A863056AB}" destId="{A5FB9768-5B22-4DB5-8F3E-998966DBE3E0}" srcOrd="1" destOrd="0" presId="urn:microsoft.com/office/officeart/2005/8/layout/orgChart1"/>
    <dgm:cxn modelId="{F65BB5C9-F101-40EC-ADE7-482C659AECF5}" type="presOf" srcId="{6632ADA0-A21C-42C8-8D47-0B8B39786968}" destId="{952092F4-91C1-460D-8870-1FB325C90FE5}" srcOrd="1" destOrd="0" presId="urn:microsoft.com/office/officeart/2005/8/layout/orgChart1"/>
    <dgm:cxn modelId="{EC7C70DC-8309-4459-B8F4-7B98AEF47777}" srcId="{B2B08450-0260-469A-9DCB-884A863056AB}" destId="{6632ADA0-A21C-42C8-8D47-0B8B39786968}" srcOrd="3" destOrd="0" parTransId="{982AB4A1-55C2-429B-8842-247FA55D50A1}" sibTransId="{3740B6A7-32A6-4B1B-9FA7-B180E61F8ACA}"/>
    <dgm:cxn modelId="{22E26EEB-EFC6-4C68-8930-BBA83785D1C0}" srcId="{B2B08450-0260-469A-9DCB-884A863056AB}" destId="{D7D0D25C-4CCA-45A3-A4D7-98A18340D503}" srcOrd="4" destOrd="0" parTransId="{175138D8-27D4-40F5-BC40-3609AC387A73}" sibTransId="{408C334C-6FD8-4178-8ED2-F916E694A0CF}"/>
    <dgm:cxn modelId="{17C1BEF5-5733-41C7-84BD-5D13D8A0EFB2}" srcId="{141CE00C-C472-48F7-B0DB-9F5F54CA65F2}" destId="{B2B08450-0260-469A-9DCB-884A863056AB}" srcOrd="0" destOrd="0" parTransId="{59B517B7-18C5-419A-BD1C-1ECC8EBE8923}" sibTransId="{D613C879-BDFD-4C30-9CE6-CDD6B986BFBE}"/>
    <dgm:cxn modelId="{028125C4-CC74-4A9C-9B15-D7665A83D761}" type="presParOf" srcId="{CC6D5EE2-2B65-4441-AE25-7E8D2F8F6E45}" destId="{07612E5B-A35B-4653-9DD5-15197047CF5A}" srcOrd="0" destOrd="0" presId="urn:microsoft.com/office/officeart/2005/8/layout/orgChart1"/>
    <dgm:cxn modelId="{1481C638-833D-4318-8078-6AC6E2FEA193}" type="presParOf" srcId="{07612E5B-A35B-4653-9DD5-15197047CF5A}" destId="{03936789-FA9C-45EF-BF6A-B9A709D2EF02}" srcOrd="0" destOrd="0" presId="urn:microsoft.com/office/officeart/2005/8/layout/orgChart1"/>
    <dgm:cxn modelId="{79C34DF5-7825-49E4-A460-1B832B32455D}" type="presParOf" srcId="{03936789-FA9C-45EF-BF6A-B9A709D2EF02}" destId="{FE41A0F9-4876-44E5-9FD6-5329BB575A9A}" srcOrd="0" destOrd="0" presId="urn:microsoft.com/office/officeart/2005/8/layout/orgChart1"/>
    <dgm:cxn modelId="{FB13A0B0-905E-40F2-93A9-643E416E0C75}" type="presParOf" srcId="{03936789-FA9C-45EF-BF6A-B9A709D2EF02}" destId="{A5FB9768-5B22-4DB5-8F3E-998966DBE3E0}" srcOrd="1" destOrd="0" presId="urn:microsoft.com/office/officeart/2005/8/layout/orgChart1"/>
    <dgm:cxn modelId="{E8EE76F9-C2E2-4315-AD7D-1AFB665BEF91}" type="presParOf" srcId="{07612E5B-A35B-4653-9DD5-15197047CF5A}" destId="{B1F3F13C-935A-400D-898A-31AB8F55B16C}" srcOrd="1" destOrd="0" presId="urn:microsoft.com/office/officeart/2005/8/layout/orgChart1"/>
    <dgm:cxn modelId="{F02DFA54-B97E-4C7A-B766-8ED315B7CB03}" type="presParOf" srcId="{B1F3F13C-935A-400D-898A-31AB8F55B16C}" destId="{7BBC8E37-4B85-49FD-ABAC-F3798A5619D3}" srcOrd="0" destOrd="0" presId="urn:microsoft.com/office/officeart/2005/8/layout/orgChart1"/>
    <dgm:cxn modelId="{B8E7726F-CAA6-49BC-A78D-D4B044FCE4D6}" type="presParOf" srcId="{B1F3F13C-935A-400D-898A-31AB8F55B16C}" destId="{DE95FA2A-B1E8-4756-915E-119A4D3F0846}" srcOrd="1" destOrd="0" presId="urn:microsoft.com/office/officeart/2005/8/layout/orgChart1"/>
    <dgm:cxn modelId="{8E0CAA71-1B59-472D-BA74-D7467C3ED52D}" type="presParOf" srcId="{DE95FA2A-B1E8-4756-915E-119A4D3F0846}" destId="{7C3D2F66-0629-48CE-A5D8-900018C8CE4B}" srcOrd="0" destOrd="0" presId="urn:microsoft.com/office/officeart/2005/8/layout/orgChart1"/>
    <dgm:cxn modelId="{1B823586-C082-4FDE-B334-F40177284878}" type="presParOf" srcId="{7C3D2F66-0629-48CE-A5D8-900018C8CE4B}" destId="{2F768CBB-3BC9-479D-A153-1D71CF98E26C}" srcOrd="0" destOrd="0" presId="urn:microsoft.com/office/officeart/2005/8/layout/orgChart1"/>
    <dgm:cxn modelId="{EC3A357C-255C-40EF-A1AB-1B97F817441B}" type="presParOf" srcId="{7C3D2F66-0629-48CE-A5D8-900018C8CE4B}" destId="{D5284BD6-4ED7-45F9-93B2-DE6A65B80D55}" srcOrd="1" destOrd="0" presId="urn:microsoft.com/office/officeart/2005/8/layout/orgChart1"/>
    <dgm:cxn modelId="{65B48096-0129-4848-A705-754F11F81F7D}" type="presParOf" srcId="{DE95FA2A-B1E8-4756-915E-119A4D3F0846}" destId="{D87E5DB7-DE77-4394-AF37-986AB4335ED4}" srcOrd="1" destOrd="0" presId="urn:microsoft.com/office/officeart/2005/8/layout/orgChart1"/>
    <dgm:cxn modelId="{679BA0D4-F376-4783-8DAC-4EEE6D711667}" type="presParOf" srcId="{DE95FA2A-B1E8-4756-915E-119A4D3F0846}" destId="{BBD9F129-E8F1-48A4-A0A1-E439C07EC69D}" srcOrd="2" destOrd="0" presId="urn:microsoft.com/office/officeart/2005/8/layout/orgChart1"/>
    <dgm:cxn modelId="{7DCEA6BF-3D9A-4793-84CB-FF3D8E960DE4}" type="presParOf" srcId="{B1F3F13C-935A-400D-898A-31AB8F55B16C}" destId="{035113BE-6A7D-4354-BEB9-97CA66839E38}" srcOrd="2" destOrd="0" presId="urn:microsoft.com/office/officeart/2005/8/layout/orgChart1"/>
    <dgm:cxn modelId="{83C30DDA-7F14-4E25-B717-F8D1AFFB324E}" type="presParOf" srcId="{B1F3F13C-935A-400D-898A-31AB8F55B16C}" destId="{96983EB5-BC18-4C7C-AF4D-6DD911EAA711}" srcOrd="3" destOrd="0" presId="urn:microsoft.com/office/officeart/2005/8/layout/orgChart1"/>
    <dgm:cxn modelId="{3EFC80FC-195A-4297-B65D-6F22B773E770}" type="presParOf" srcId="{96983EB5-BC18-4C7C-AF4D-6DD911EAA711}" destId="{7FCF9DE8-90AD-4440-976A-C2D5FEEB3041}" srcOrd="0" destOrd="0" presId="urn:microsoft.com/office/officeart/2005/8/layout/orgChart1"/>
    <dgm:cxn modelId="{1AB0F98C-5B70-407D-9394-674DCD29C05D}" type="presParOf" srcId="{7FCF9DE8-90AD-4440-976A-C2D5FEEB3041}" destId="{8B0E81CC-7AFA-42E1-ACE1-C82999E49A26}" srcOrd="0" destOrd="0" presId="urn:microsoft.com/office/officeart/2005/8/layout/orgChart1"/>
    <dgm:cxn modelId="{FF3273FA-5DC5-4CB1-849E-EDB0F87EFAF9}" type="presParOf" srcId="{7FCF9DE8-90AD-4440-976A-C2D5FEEB3041}" destId="{96F099C9-D7EF-4530-A0C1-C7D3C54B77DA}" srcOrd="1" destOrd="0" presId="urn:microsoft.com/office/officeart/2005/8/layout/orgChart1"/>
    <dgm:cxn modelId="{FCCF2DE3-8440-4419-B68F-7EB12D399119}" type="presParOf" srcId="{96983EB5-BC18-4C7C-AF4D-6DD911EAA711}" destId="{B8F4F6B6-E737-4BF1-88A3-038CB2252AFB}" srcOrd="1" destOrd="0" presId="urn:microsoft.com/office/officeart/2005/8/layout/orgChart1"/>
    <dgm:cxn modelId="{E157B966-AAF6-479A-BAEF-653BDED0327B}" type="presParOf" srcId="{96983EB5-BC18-4C7C-AF4D-6DD911EAA711}" destId="{E9E4534C-FA49-46A8-AF34-A5E581D37FF9}" srcOrd="2" destOrd="0" presId="urn:microsoft.com/office/officeart/2005/8/layout/orgChart1"/>
    <dgm:cxn modelId="{3B203092-3435-412C-9056-DE8915A21903}" type="presParOf" srcId="{B1F3F13C-935A-400D-898A-31AB8F55B16C}" destId="{B69D0C10-5979-4FE6-8AF2-DD7DB6BAE8C7}" srcOrd="4" destOrd="0" presId="urn:microsoft.com/office/officeart/2005/8/layout/orgChart1"/>
    <dgm:cxn modelId="{8E731014-C842-4A7B-B8A8-BEA5604E13FA}" type="presParOf" srcId="{B1F3F13C-935A-400D-898A-31AB8F55B16C}" destId="{B981AE67-D89E-4AC1-B12D-17C34D2B5404}" srcOrd="5" destOrd="0" presId="urn:microsoft.com/office/officeart/2005/8/layout/orgChart1"/>
    <dgm:cxn modelId="{E4A636A0-AAF7-4F30-AD0D-93988B69AC4E}" type="presParOf" srcId="{B981AE67-D89E-4AC1-B12D-17C34D2B5404}" destId="{ADF123AD-792D-4EAF-9096-A9B232DB3132}" srcOrd="0" destOrd="0" presId="urn:microsoft.com/office/officeart/2005/8/layout/orgChart1"/>
    <dgm:cxn modelId="{7F8CAD45-2A41-46A1-9C68-32F4F1CF10DC}" type="presParOf" srcId="{ADF123AD-792D-4EAF-9096-A9B232DB3132}" destId="{C049FD2C-FEBF-4916-B4AA-7054F0B6E0E2}" srcOrd="0" destOrd="0" presId="urn:microsoft.com/office/officeart/2005/8/layout/orgChart1"/>
    <dgm:cxn modelId="{92F7637F-CD44-4061-8FCC-496D326A8A96}" type="presParOf" srcId="{ADF123AD-792D-4EAF-9096-A9B232DB3132}" destId="{BFD7067E-C1F3-4FAC-BA01-1761CA7A43E3}" srcOrd="1" destOrd="0" presId="urn:microsoft.com/office/officeart/2005/8/layout/orgChart1"/>
    <dgm:cxn modelId="{2019C58C-D1FC-45F5-B998-A6EB305FABA1}" type="presParOf" srcId="{B981AE67-D89E-4AC1-B12D-17C34D2B5404}" destId="{E41FFBEA-5FFC-4AF3-A481-5FF390654FB1}" srcOrd="1" destOrd="0" presId="urn:microsoft.com/office/officeart/2005/8/layout/orgChart1"/>
    <dgm:cxn modelId="{31D00EA8-0C72-42C4-9034-59D85885E658}" type="presParOf" srcId="{B981AE67-D89E-4AC1-B12D-17C34D2B5404}" destId="{9EB2D5A0-D729-4F97-A56A-AD071F3D8927}" srcOrd="2" destOrd="0" presId="urn:microsoft.com/office/officeart/2005/8/layout/orgChart1"/>
    <dgm:cxn modelId="{17C89383-AC1B-45CA-BA06-A019200A07FE}" type="presParOf" srcId="{B1F3F13C-935A-400D-898A-31AB8F55B16C}" destId="{A7D1212B-5B4E-4265-994C-392EF877F088}" srcOrd="6" destOrd="0" presId="urn:microsoft.com/office/officeart/2005/8/layout/orgChart1"/>
    <dgm:cxn modelId="{85BEC57E-382E-4B3D-A5D6-553C169F2554}" type="presParOf" srcId="{B1F3F13C-935A-400D-898A-31AB8F55B16C}" destId="{9066D7AE-782A-4925-9035-2C6A0A2EEA1C}" srcOrd="7" destOrd="0" presId="urn:microsoft.com/office/officeart/2005/8/layout/orgChart1"/>
    <dgm:cxn modelId="{5B11840B-D6AB-41C5-8F58-489C79FC7184}" type="presParOf" srcId="{9066D7AE-782A-4925-9035-2C6A0A2EEA1C}" destId="{EEE5EABD-D66A-4A6A-961C-B5AE2BA00BA2}" srcOrd="0" destOrd="0" presId="urn:microsoft.com/office/officeart/2005/8/layout/orgChart1"/>
    <dgm:cxn modelId="{BB011B29-CED4-49EA-BB07-307E9DDFC329}" type="presParOf" srcId="{EEE5EABD-D66A-4A6A-961C-B5AE2BA00BA2}" destId="{1D780B86-CFA2-481D-973F-2D0F708110E2}" srcOrd="0" destOrd="0" presId="urn:microsoft.com/office/officeart/2005/8/layout/orgChart1"/>
    <dgm:cxn modelId="{6A53D722-FC30-4225-A884-8EA84230D65A}" type="presParOf" srcId="{EEE5EABD-D66A-4A6A-961C-B5AE2BA00BA2}" destId="{952092F4-91C1-460D-8870-1FB325C90FE5}" srcOrd="1" destOrd="0" presId="urn:microsoft.com/office/officeart/2005/8/layout/orgChart1"/>
    <dgm:cxn modelId="{BA2DEBFA-B0FD-4628-851D-FB906DD57240}" type="presParOf" srcId="{9066D7AE-782A-4925-9035-2C6A0A2EEA1C}" destId="{A61038C2-E626-4AAF-B39C-045DBD5CBD8F}" srcOrd="1" destOrd="0" presId="urn:microsoft.com/office/officeart/2005/8/layout/orgChart1"/>
    <dgm:cxn modelId="{7E136EE9-EBAE-4D46-A69F-F0983F37858D}" type="presParOf" srcId="{9066D7AE-782A-4925-9035-2C6A0A2EEA1C}" destId="{53CF630A-CF48-4B8F-B284-41674CE3425F}" srcOrd="2" destOrd="0" presId="urn:microsoft.com/office/officeart/2005/8/layout/orgChart1"/>
    <dgm:cxn modelId="{D2916C21-A606-4091-AD63-86FB70C6938A}" type="presParOf" srcId="{B1F3F13C-935A-400D-898A-31AB8F55B16C}" destId="{6CB52D25-CB79-4847-BE5C-7686A1545B67}" srcOrd="8" destOrd="0" presId="urn:microsoft.com/office/officeart/2005/8/layout/orgChart1"/>
    <dgm:cxn modelId="{56DED75B-BB0B-445A-8E99-FE68E9AFCCC0}" type="presParOf" srcId="{B1F3F13C-935A-400D-898A-31AB8F55B16C}" destId="{C439331A-287C-4D42-97D3-58B0E726D64F}" srcOrd="9" destOrd="0" presId="urn:microsoft.com/office/officeart/2005/8/layout/orgChart1"/>
    <dgm:cxn modelId="{496A4607-8CCC-4ED1-BD31-DADA4D272465}" type="presParOf" srcId="{C439331A-287C-4D42-97D3-58B0E726D64F}" destId="{FE4906C9-5E85-4B61-BC3C-64994508105C}" srcOrd="0" destOrd="0" presId="urn:microsoft.com/office/officeart/2005/8/layout/orgChart1"/>
    <dgm:cxn modelId="{7651F98C-D682-436D-BCCA-AFA5604241C6}" type="presParOf" srcId="{FE4906C9-5E85-4B61-BC3C-64994508105C}" destId="{64050BF8-4F6B-415E-A2D5-9BA35AEC0F18}" srcOrd="0" destOrd="0" presId="urn:microsoft.com/office/officeart/2005/8/layout/orgChart1"/>
    <dgm:cxn modelId="{561E2EF0-F15E-40A4-8885-0A60DA8E5AF2}" type="presParOf" srcId="{FE4906C9-5E85-4B61-BC3C-64994508105C}" destId="{400BFA43-0E6B-44E6-9265-EFB9CDE92133}" srcOrd="1" destOrd="0" presId="urn:microsoft.com/office/officeart/2005/8/layout/orgChart1"/>
    <dgm:cxn modelId="{0CE3647E-7170-4D26-9E60-1FE583B3D451}" type="presParOf" srcId="{C439331A-287C-4D42-97D3-58B0E726D64F}" destId="{B823F673-A0CD-43EB-B820-EBCD49757E08}" srcOrd="1" destOrd="0" presId="urn:microsoft.com/office/officeart/2005/8/layout/orgChart1"/>
    <dgm:cxn modelId="{32D6B162-9F3B-4B3D-98D3-B1CFF6C87081}" type="presParOf" srcId="{C439331A-287C-4D42-97D3-58B0E726D64F}" destId="{218945D0-3C9A-4246-B161-33F352962B42}" srcOrd="2" destOrd="0" presId="urn:microsoft.com/office/officeart/2005/8/layout/orgChart1"/>
    <dgm:cxn modelId="{FA0BA25E-0604-496D-A12B-E250926A4BB0}" type="presParOf" srcId="{07612E5B-A35B-4653-9DD5-15197047CF5A}" destId="{A1AFC066-0239-483C-AACA-499A3FAA59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745AFA-218E-44A9-A75C-26B417FCA2C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39F812F4-7931-4951-9FA0-EB1F3CC32D21}">
      <dgm:prSet phldrT="[Texte]"/>
      <dgm:spPr/>
      <dgm:t>
        <a:bodyPr/>
        <a:lstStyle/>
        <a:p>
          <a:r>
            <a:rPr lang="ar-DZ" dirty="0"/>
            <a:t>السلعة</a:t>
          </a:r>
          <a:endParaRPr lang="fr-FR" dirty="0"/>
        </a:p>
      </dgm:t>
    </dgm:pt>
    <dgm:pt modelId="{16A68262-065F-40C6-9526-B6E4673CAF2E}" type="parTrans" cxnId="{3EE17C23-1844-4789-8337-FF697A39436A}">
      <dgm:prSet/>
      <dgm:spPr/>
      <dgm:t>
        <a:bodyPr/>
        <a:lstStyle/>
        <a:p>
          <a:endParaRPr lang="fr-FR"/>
        </a:p>
      </dgm:t>
    </dgm:pt>
    <dgm:pt modelId="{99E6297D-A1C0-40B9-9B16-4D764151F131}" type="sibTrans" cxnId="{3EE17C23-1844-4789-8337-FF697A39436A}">
      <dgm:prSet/>
      <dgm:spPr/>
      <dgm:t>
        <a:bodyPr/>
        <a:lstStyle/>
        <a:p>
          <a:endParaRPr lang="fr-FR"/>
        </a:p>
      </dgm:t>
    </dgm:pt>
    <dgm:pt modelId="{7EE90C9D-972A-4180-A8B3-EAAE48968958}">
      <dgm:prSet phldrT="[Texte]" custT="1"/>
      <dgm:spPr/>
      <dgm:t>
        <a:bodyPr/>
        <a:lstStyle/>
        <a:p>
          <a:r>
            <a:rPr lang="ar-DZ" sz="1800" dirty="0">
              <a:cs typeface="+mj-cs"/>
            </a:rPr>
            <a:t>صلاحية مكان التصنيع</a:t>
          </a:r>
          <a:endParaRPr lang="fr-FR" sz="1800" dirty="0">
            <a:cs typeface="+mj-cs"/>
          </a:endParaRPr>
        </a:p>
      </dgm:t>
    </dgm:pt>
    <dgm:pt modelId="{89DDE86E-9D8C-4FD3-9918-72DF038256E5}" type="parTrans" cxnId="{D808EEE0-1D95-4DEC-8CB2-6C59E2C99458}">
      <dgm:prSet/>
      <dgm:spPr/>
      <dgm:t>
        <a:bodyPr/>
        <a:lstStyle/>
        <a:p>
          <a:endParaRPr lang="fr-FR"/>
        </a:p>
      </dgm:t>
    </dgm:pt>
    <dgm:pt modelId="{79007B15-DA5F-4BC9-8307-63BDA8C111E5}" type="sibTrans" cxnId="{D808EEE0-1D95-4DEC-8CB2-6C59E2C99458}">
      <dgm:prSet/>
      <dgm:spPr/>
      <dgm:t>
        <a:bodyPr/>
        <a:lstStyle/>
        <a:p>
          <a:endParaRPr lang="fr-FR"/>
        </a:p>
      </dgm:t>
    </dgm:pt>
    <dgm:pt modelId="{0815D8F0-F50D-49DF-A211-A4BFE2669985}">
      <dgm:prSet phldrT="[Texte]" custT="1"/>
      <dgm:spPr/>
      <dgm:t>
        <a:bodyPr/>
        <a:lstStyle/>
        <a:p>
          <a:r>
            <a:rPr lang="ar-DZ" sz="1800" dirty="0">
              <a:cs typeface="+mj-cs"/>
            </a:rPr>
            <a:t>صلاحية المواد الخام</a:t>
          </a:r>
          <a:endParaRPr lang="fr-FR" sz="1800" dirty="0">
            <a:cs typeface="+mj-cs"/>
          </a:endParaRPr>
        </a:p>
      </dgm:t>
    </dgm:pt>
    <dgm:pt modelId="{A6C8636D-BAE7-4882-8D66-F99DF5DBBE26}" type="parTrans" cxnId="{189689F9-84E4-4CF5-B284-90A7123649E6}">
      <dgm:prSet/>
      <dgm:spPr/>
      <dgm:t>
        <a:bodyPr/>
        <a:lstStyle/>
        <a:p>
          <a:endParaRPr lang="fr-FR"/>
        </a:p>
      </dgm:t>
    </dgm:pt>
    <dgm:pt modelId="{9EF0C730-CE3D-40B5-8A26-3C1FCFAB180B}" type="sibTrans" cxnId="{189689F9-84E4-4CF5-B284-90A7123649E6}">
      <dgm:prSet/>
      <dgm:spPr/>
      <dgm:t>
        <a:bodyPr/>
        <a:lstStyle/>
        <a:p>
          <a:endParaRPr lang="fr-FR"/>
        </a:p>
      </dgm:t>
    </dgm:pt>
    <dgm:pt modelId="{8CB3D576-55A7-47C9-B865-3CC6072F19E2}">
      <dgm:prSet phldrT="[Texte]" custT="1"/>
      <dgm:spPr/>
      <dgm:t>
        <a:bodyPr/>
        <a:lstStyle/>
        <a:p>
          <a:r>
            <a:rPr lang="ar-DZ" sz="1800" dirty="0">
              <a:cs typeface="+mj-cs"/>
            </a:rPr>
            <a:t>صلاحية المنتج النهائي</a:t>
          </a:r>
          <a:endParaRPr lang="fr-FR" sz="1800" dirty="0">
            <a:cs typeface="+mj-cs"/>
          </a:endParaRPr>
        </a:p>
      </dgm:t>
    </dgm:pt>
    <dgm:pt modelId="{6886EE82-3599-4323-BD18-DA78C0540769}" type="parTrans" cxnId="{3DCCB732-68E3-4687-BE15-AB0473061C54}">
      <dgm:prSet/>
      <dgm:spPr/>
      <dgm:t>
        <a:bodyPr/>
        <a:lstStyle/>
        <a:p>
          <a:endParaRPr lang="fr-FR"/>
        </a:p>
      </dgm:t>
    </dgm:pt>
    <dgm:pt modelId="{85A8F9E3-AB61-4EA7-8A59-590709034328}" type="sibTrans" cxnId="{3DCCB732-68E3-4687-BE15-AB0473061C54}">
      <dgm:prSet/>
      <dgm:spPr/>
      <dgm:t>
        <a:bodyPr/>
        <a:lstStyle/>
        <a:p>
          <a:endParaRPr lang="fr-FR"/>
        </a:p>
      </dgm:t>
    </dgm:pt>
    <dgm:pt modelId="{45687899-AFB8-4BD0-9D1B-26EFB92B697B}">
      <dgm:prSet phldrT="[Texte]" custT="1"/>
      <dgm:spPr/>
      <dgm:t>
        <a:bodyPr/>
        <a:lstStyle/>
        <a:p>
          <a:r>
            <a:rPr lang="ar-DZ" sz="1800" b="1" dirty="0">
              <a:cs typeface="+mj-cs"/>
            </a:rPr>
            <a:t>صلاحية المنتج النهائي</a:t>
          </a:r>
          <a:endParaRPr lang="fr-FR" sz="1800" b="1" dirty="0">
            <a:cs typeface="+mj-cs"/>
          </a:endParaRPr>
        </a:p>
      </dgm:t>
    </dgm:pt>
    <dgm:pt modelId="{57671CF4-7C0F-436E-A640-5318BDE3D32A}" type="parTrans" cxnId="{EFDA9621-18EE-498F-8AF3-42C6820E7421}">
      <dgm:prSet/>
      <dgm:spPr/>
      <dgm:t>
        <a:bodyPr/>
        <a:lstStyle/>
        <a:p>
          <a:endParaRPr lang="fr-FR"/>
        </a:p>
      </dgm:t>
    </dgm:pt>
    <dgm:pt modelId="{3841A1FF-F2ED-4CC7-8718-3D9FC28207B0}" type="sibTrans" cxnId="{EFDA9621-18EE-498F-8AF3-42C6820E7421}">
      <dgm:prSet/>
      <dgm:spPr/>
      <dgm:t>
        <a:bodyPr/>
        <a:lstStyle/>
        <a:p>
          <a:endParaRPr lang="fr-FR"/>
        </a:p>
      </dgm:t>
    </dgm:pt>
    <dgm:pt modelId="{82E21A5D-E010-461C-932F-0C8FD8FC152D}">
      <dgm:prSet custT="1"/>
      <dgm:spPr/>
      <dgm:t>
        <a:bodyPr/>
        <a:lstStyle/>
        <a:p>
          <a:r>
            <a:rPr lang="ar-DZ" sz="1800" dirty="0">
              <a:cs typeface="+mj-cs"/>
            </a:rPr>
            <a:t>صلاحية القائمين بالإنتاج</a:t>
          </a:r>
          <a:endParaRPr lang="fr-FR" sz="1800" dirty="0">
            <a:cs typeface="+mj-cs"/>
          </a:endParaRPr>
        </a:p>
      </dgm:t>
    </dgm:pt>
    <dgm:pt modelId="{A1F95C4B-BF67-4BC9-B10D-DF2BDC9C8D59}" type="parTrans" cxnId="{332AC601-3618-453F-8C4C-8C717DB3F1DC}">
      <dgm:prSet/>
      <dgm:spPr/>
      <dgm:t>
        <a:bodyPr/>
        <a:lstStyle/>
        <a:p>
          <a:endParaRPr lang="fr-FR"/>
        </a:p>
      </dgm:t>
    </dgm:pt>
    <dgm:pt modelId="{38B15A1A-A308-4586-A99F-7A4F2995525D}" type="sibTrans" cxnId="{332AC601-3618-453F-8C4C-8C717DB3F1DC}">
      <dgm:prSet/>
      <dgm:spPr/>
      <dgm:t>
        <a:bodyPr/>
        <a:lstStyle/>
        <a:p>
          <a:endParaRPr lang="fr-FR"/>
        </a:p>
      </dgm:t>
    </dgm:pt>
    <dgm:pt modelId="{424D0384-910B-4E38-B6E9-438E61BA1291}">
      <dgm:prSet custT="1"/>
      <dgm:spPr/>
      <dgm:t>
        <a:bodyPr/>
        <a:lstStyle/>
        <a:p>
          <a:r>
            <a:rPr lang="ar-DZ" sz="1800" dirty="0">
              <a:cs typeface="+mj-cs"/>
            </a:rPr>
            <a:t>صلاحية التخزين</a:t>
          </a:r>
          <a:endParaRPr lang="fr-FR" sz="1800" dirty="0">
            <a:cs typeface="+mj-cs"/>
          </a:endParaRPr>
        </a:p>
      </dgm:t>
    </dgm:pt>
    <dgm:pt modelId="{F1BD07A4-9839-4200-B056-C88506FC20A5}" type="parTrans" cxnId="{07AF119A-E3E6-4B82-9A8B-907E6E25DB33}">
      <dgm:prSet/>
      <dgm:spPr/>
      <dgm:t>
        <a:bodyPr/>
        <a:lstStyle/>
        <a:p>
          <a:endParaRPr lang="fr-FR"/>
        </a:p>
      </dgm:t>
    </dgm:pt>
    <dgm:pt modelId="{E927A027-BD54-4812-8B34-192ED2148C75}" type="sibTrans" cxnId="{07AF119A-E3E6-4B82-9A8B-907E6E25DB33}">
      <dgm:prSet/>
      <dgm:spPr/>
      <dgm:t>
        <a:bodyPr/>
        <a:lstStyle/>
        <a:p>
          <a:endParaRPr lang="fr-FR"/>
        </a:p>
      </dgm:t>
    </dgm:pt>
    <dgm:pt modelId="{0C46304F-CC78-4E3E-8D1A-BD56D90EDD3E}">
      <dgm:prSet custT="1"/>
      <dgm:spPr/>
      <dgm:t>
        <a:bodyPr/>
        <a:lstStyle/>
        <a:p>
          <a:r>
            <a:rPr lang="ar-DZ" sz="1800" dirty="0">
              <a:cs typeface="+mj-cs"/>
            </a:rPr>
            <a:t>صلاحية العرض</a:t>
          </a:r>
          <a:endParaRPr lang="fr-FR" sz="1800" dirty="0">
            <a:cs typeface="+mj-cs"/>
          </a:endParaRPr>
        </a:p>
      </dgm:t>
    </dgm:pt>
    <dgm:pt modelId="{664751B0-E104-48B9-B80D-21F40AFFD6EC}" type="parTrans" cxnId="{B4A2CAC3-7AB1-4677-9263-331B5CD97E51}">
      <dgm:prSet/>
      <dgm:spPr/>
      <dgm:t>
        <a:bodyPr/>
        <a:lstStyle/>
        <a:p>
          <a:endParaRPr lang="fr-FR"/>
        </a:p>
      </dgm:t>
    </dgm:pt>
    <dgm:pt modelId="{A47FD681-A614-4FD6-AB4A-498CA2FE4166}" type="sibTrans" cxnId="{B4A2CAC3-7AB1-4677-9263-331B5CD97E51}">
      <dgm:prSet/>
      <dgm:spPr/>
      <dgm:t>
        <a:bodyPr/>
        <a:lstStyle/>
        <a:p>
          <a:endParaRPr lang="fr-FR"/>
        </a:p>
      </dgm:t>
    </dgm:pt>
    <dgm:pt modelId="{46CFF6FE-0943-4BE8-B10E-DF8AF844B914}">
      <dgm:prSet custT="1"/>
      <dgm:spPr/>
      <dgm:t>
        <a:bodyPr/>
        <a:lstStyle/>
        <a:p>
          <a:r>
            <a:rPr lang="ar-DZ" sz="1800" dirty="0">
              <a:cs typeface="+mj-cs"/>
            </a:rPr>
            <a:t>صلاحية التداول خلال الضمان</a:t>
          </a:r>
          <a:endParaRPr lang="fr-FR" sz="1800" dirty="0">
            <a:cs typeface="+mj-cs"/>
          </a:endParaRPr>
        </a:p>
      </dgm:t>
    </dgm:pt>
    <dgm:pt modelId="{CCA5E47A-86D4-4248-93C2-9D6B9F2DCCF5}" type="parTrans" cxnId="{813FDE85-1BD1-4A00-9537-22365B00DC1E}">
      <dgm:prSet/>
      <dgm:spPr/>
      <dgm:t>
        <a:bodyPr/>
        <a:lstStyle/>
        <a:p>
          <a:endParaRPr lang="fr-FR"/>
        </a:p>
      </dgm:t>
    </dgm:pt>
    <dgm:pt modelId="{916B7AC2-377A-4E0D-B40C-E9499B0F8A0C}" type="sibTrans" cxnId="{813FDE85-1BD1-4A00-9537-22365B00DC1E}">
      <dgm:prSet/>
      <dgm:spPr/>
      <dgm:t>
        <a:bodyPr/>
        <a:lstStyle/>
        <a:p>
          <a:endParaRPr lang="fr-FR"/>
        </a:p>
      </dgm:t>
    </dgm:pt>
    <dgm:pt modelId="{31711904-582A-4F1F-988B-DABAE07D1B7E}">
      <dgm:prSet custT="1"/>
      <dgm:spPr/>
      <dgm:t>
        <a:bodyPr/>
        <a:lstStyle/>
        <a:p>
          <a:r>
            <a:rPr lang="ar-DZ" sz="1800" b="1" dirty="0">
              <a:cs typeface="+mj-cs"/>
            </a:rPr>
            <a:t>صلاحية التغليف</a:t>
          </a:r>
          <a:endParaRPr lang="fr-FR" sz="1800" b="1" dirty="0">
            <a:cs typeface="+mj-cs"/>
          </a:endParaRPr>
        </a:p>
      </dgm:t>
    </dgm:pt>
    <dgm:pt modelId="{4E2FEE9E-0729-49B3-A08C-263053331F2C}" type="parTrans" cxnId="{8D0CA106-3B55-413B-A2F9-51370F0A3173}">
      <dgm:prSet/>
      <dgm:spPr/>
      <dgm:t>
        <a:bodyPr/>
        <a:lstStyle/>
        <a:p>
          <a:endParaRPr lang="fr-FR"/>
        </a:p>
      </dgm:t>
    </dgm:pt>
    <dgm:pt modelId="{32B01160-928F-44EF-8C61-63A997F256D9}" type="sibTrans" cxnId="{8D0CA106-3B55-413B-A2F9-51370F0A3173}">
      <dgm:prSet/>
      <dgm:spPr/>
      <dgm:t>
        <a:bodyPr/>
        <a:lstStyle/>
        <a:p>
          <a:endParaRPr lang="fr-FR"/>
        </a:p>
      </dgm:t>
    </dgm:pt>
    <dgm:pt modelId="{4418DEEF-F2F9-4010-AAB2-4551B83331B9}" type="pres">
      <dgm:prSet presAssocID="{4B745AFA-218E-44A9-A75C-26B417FCA2C3}" presName="Name0" presStyleCnt="0">
        <dgm:presLayoutVars>
          <dgm:chMax val="1"/>
          <dgm:dir/>
          <dgm:animLvl val="ctr"/>
          <dgm:resizeHandles val="exact"/>
        </dgm:presLayoutVars>
      </dgm:prSet>
      <dgm:spPr/>
    </dgm:pt>
    <dgm:pt modelId="{9E130DDB-FB14-4805-9958-44E05364F1A1}" type="pres">
      <dgm:prSet presAssocID="{39F812F4-7931-4951-9FA0-EB1F3CC32D21}" presName="centerShape" presStyleLbl="node0" presStyleIdx="0" presStyleCnt="1"/>
      <dgm:spPr/>
    </dgm:pt>
    <dgm:pt modelId="{DCB22AAA-CB72-4404-8BBF-6A19B7CBF4D5}" type="pres">
      <dgm:prSet presAssocID="{89DDE86E-9D8C-4FD3-9918-72DF038256E5}" presName="parTrans" presStyleLbl="sibTrans2D1" presStyleIdx="0" presStyleCnt="9"/>
      <dgm:spPr/>
    </dgm:pt>
    <dgm:pt modelId="{B46A63AC-D086-4558-A2D4-A3C38278AA9E}" type="pres">
      <dgm:prSet presAssocID="{89DDE86E-9D8C-4FD3-9918-72DF038256E5}" presName="connectorText" presStyleLbl="sibTrans2D1" presStyleIdx="0" presStyleCnt="9"/>
      <dgm:spPr/>
    </dgm:pt>
    <dgm:pt modelId="{9FA5C650-277F-4CD5-81DA-16D84BFED857}" type="pres">
      <dgm:prSet presAssocID="{7EE90C9D-972A-4180-A8B3-EAAE48968958}" presName="node" presStyleLbl="node1" presStyleIdx="0" presStyleCnt="9" custScaleX="143814" custScaleY="124124" custRadScaleRad="97076" custRadScaleInc="-34066">
        <dgm:presLayoutVars>
          <dgm:bulletEnabled val="1"/>
        </dgm:presLayoutVars>
      </dgm:prSet>
      <dgm:spPr/>
    </dgm:pt>
    <dgm:pt modelId="{34FFCD32-53CA-47DF-AB36-D3AF197E6D6A}" type="pres">
      <dgm:prSet presAssocID="{A6C8636D-BAE7-4882-8D66-F99DF5DBBE26}" presName="parTrans" presStyleLbl="sibTrans2D1" presStyleIdx="1" presStyleCnt="9"/>
      <dgm:spPr/>
    </dgm:pt>
    <dgm:pt modelId="{3D2FCFAC-1DC7-47D1-AE6B-5700D5DE9356}" type="pres">
      <dgm:prSet presAssocID="{A6C8636D-BAE7-4882-8D66-F99DF5DBBE26}" presName="connectorText" presStyleLbl="sibTrans2D1" presStyleIdx="1" presStyleCnt="9"/>
      <dgm:spPr/>
    </dgm:pt>
    <dgm:pt modelId="{ACE79FBF-E8D1-4008-887F-FE6A7311F819}" type="pres">
      <dgm:prSet presAssocID="{0815D8F0-F50D-49DF-A211-A4BFE2669985}" presName="node" presStyleLbl="node1" presStyleIdx="1" presStyleCnt="9" custScaleX="133087" custScaleY="120723" custRadScaleRad="103207" custRadScaleInc="-32485">
        <dgm:presLayoutVars>
          <dgm:bulletEnabled val="1"/>
        </dgm:presLayoutVars>
      </dgm:prSet>
      <dgm:spPr/>
    </dgm:pt>
    <dgm:pt modelId="{A952B3F0-4E96-4614-917C-0B4D25225A0A}" type="pres">
      <dgm:prSet presAssocID="{A1F95C4B-BF67-4BC9-B10D-DF2BDC9C8D59}" presName="parTrans" presStyleLbl="sibTrans2D1" presStyleIdx="2" presStyleCnt="9"/>
      <dgm:spPr/>
    </dgm:pt>
    <dgm:pt modelId="{C22328C0-D091-46E9-BC1E-1513EB0F227B}" type="pres">
      <dgm:prSet presAssocID="{A1F95C4B-BF67-4BC9-B10D-DF2BDC9C8D59}" presName="connectorText" presStyleLbl="sibTrans2D1" presStyleIdx="2" presStyleCnt="9"/>
      <dgm:spPr/>
    </dgm:pt>
    <dgm:pt modelId="{649FD5D6-5147-4A0B-BBAE-DBB330553342}" type="pres">
      <dgm:prSet presAssocID="{82E21A5D-E010-461C-932F-0C8FD8FC152D}" presName="node" presStyleLbl="node1" presStyleIdx="2" presStyleCnt="9" custScaleX="125117" custScaleY="107678" custRadScaleRad="98017" custRadScaleInc="-59289">
        <dgm:presLayoutVars>
          <dgm:bulletEnabled val="1"/>
        </dgm:presLayoutVars>
      </dgm:prSet>
      <dgm:spPr/>
    </dgm:pt>
    <dgm:pt modelId="{F95C47E6-B975-468F-9CA9-83BE900CD6D0}" type="pres">
      <dgm:prSet presAssocID="{6886EE82-3599-4323-BD18-DA78C0540769}" presName="parTrans" presStyleLbl="sibTrans2D1" presStyleIdx="3" presStyleCnt="9"/>
      <dgm:spPr/>
    </dgm:pt>
    <dgm:pt modelId="{EAFFD449-9852-4707-90AC-C765B847E3AC}" type="pres">
      <dgm:prSet presAssocID="{6886EE82-3599-4323-BD18-DA78C0540769}" presName="connectorText" presStyleLbl="sibTrans2D1" presStyleIdx="3" presStyleCnt="9"/>
      <dgm:spPr/>
    </dgm:pt>
    <dgm:pt modelId="{C51BAA21-4172-4E30-AB07-124C5F6D3D94}" type="pres">
      <dgm:prSet presAssocID="{8CB3D576-55A7-47C9-B865-3CC6072F19E2}" presName="node" presStyleLbl="node1" presStyleIdx="3" presStyleCnt="9" custScaleX="117212" custScaleY="115371" custRadScaleRad="99925" custRadScaleInc="-69015">
        <dgm:presLayoutVars>
          <dgm:bulletEnabled val="1"/>
        </dgm:presLayoutVars>
      </dgm:prSet>
      <dgm:spPr/>
    </dgm:pt>
    <dgm:pt modelId="{E9322247-A2B3-4504-9650-387D957C4353}" type="pres">
      <dgm:prSet presAssocID="{57671CF4-7C0F-436E-A640-5318BDE3D32A}" presName="parTrans" presStyleLbl="sibTrans2D1" presStyleIdx="4" presStyleCnt="9" custScaleX="69772"/>
      <dgm:spPr/>
    </dgm:pt>
    <dgm:pt modelId="{919C0427-6036-4903-8234-0B74E229372A}" type="pres">
      <dgm:prSet presAssocID="{57671CF4-7C0F-436E-A640-5318BDE3D32A}" presName="connectorText" presStyleLbl="sibTrans2D1" presStyleIdx="4" presStyleCnt="9"/>
      <dgm:spPr/>
    </dgm:pt>
    <dgm:pt modelId="{5EF1D998-DF1A-4A31-8F24-83FBDF4288C4}" type="pres">
      <dgm:prSet presAssocID="{45687899-AFB8-4BD0-9D1B-26EFB92B697B}" presName="node" presStyleLbl="node1" presStyleIdx="4" presStyleCnt="9" custScaleX="124566" custScaleY="110437" custRadScaleRad="110022" custRadScaleInc="-100247">
        <dgm:presLayoutVars>
          <dgm:bulletEnabled val="1"/>
        </dgm:presLayoutVars>
      </dgm:prSet>
      <dgm:spPr/>
    </dgm:pt>
    <dgm:pt modelId="{D73178E1-2770-4D90-92C6-ED7E3D9E409A}" type="pres">
      <dgm:prSet presAssocID="{F1BD07A4-9839-4200-B056-C88506FC20A5}" presName="parTrans" presStyleLbl="sibTrans2D1" presStyleIdx="5" presStyleCnt="9"/>
      <dgm:spPr/>
    </dgm:pt>
    <dgm:pt modelId="{E9F92FFC-2AEF-431E-BB0B-361F1EE0B6E2}" type="pres">
      <dgm:prSet presAssocID="{F1BD07A4-9839-4200-B056-C88506FC20A5}" presName="connectorText" presStyleLbl="sibTrans2D1" presStyleIdx="5" presStyleCnt="9"/>
      <dgm:spPr/>
    </dgm:pt>
    <dgm:pt modelId="{67BFCC40-086F-408B-AF7D-40F724B780FD}" type="pres">
      <dgm:prSet presAssocID="{424D0384-910B-4E38-B6E9-438E61BA1291}" presName="node" presStyleLbl="node1" presStyleIdx="5" presStyleCnt="9" custScaleX="127303" custScaleY="114944" custRadScaleRad="83498" custRadScaleInc="-89502">
        <dgm:presLayoutVars>
          <dgm:bulletEnabled val="1"/>
        </dgm:presLayoutVars>
      </dgm:prSet>
      <dgm:spPr/>
    </dgm:pt>
    <dgm:pt modelId="{37A3CDDD-6DBF-41C0-BF59-52047E4C759A}" type="pres">
      <dgm:prSet presAssocID="{4E2FEE9E-0729-49B3-A08C-263053331F2C}" presName="parTrans" presStyleLbl="sibTrans2D1" presStyleIdx="6" presStyleCnt="9"/>
      <dgm:spPr/>
    </dgm:pt>
    <dgm:pt modelId="{881EA8C4-6EE5-40F7-B473-67E26903E0C2}" type="pres">
      <dgm:prSet presAssocID="{4E2FEE9E-0729-49B3-A08C-263053331F2C}" presName="connectorText" presStyleLbl="sibTrans2D1" presStyleIdx="6" presStyleCnt="9"/>
      <dgm:spPr/>
    </dgm:pt>
    <dgm:pt modelId="{96C3A783-B96D-4B45-854E-6FFBE6F53028}" type="pres">
      <dgm:prSet presAssocID="{31711904-582A-4F1F-988B-DABAE07D1B7E}" presName="node" presStyleLbl="node1" presStyleIdx="6" presStyleCnt="9" custScaleX="147577" custScaleY="125667" custRadScaleRad="101305" custRadScaleInc="-41541">
        <dgm:presLayoutVars>
          <dgm:bulletEnabled val="1"/>
        </dgm:presLayoutVars>
      </dgm:prSet>
      <dgm:spPr/>
    </dgm:pt>
    <dgm:pt modelId="{AF42D2D2-AD33-4FDF-998F-93EAFCF582D8}" type="pres">
      <dgm:prSet presAssocID="{664751B0-E104-48B9-B80D-21F40AFFD6EC}" presName="parTrans" presStyleLbl="sibTrans2D1" presStyleIdx="7" presStyleCnt="9"/>
      <dgm:spPr/>
    </dgm:pt>
    <dgm:pt modelId="{8BA7C0BB-4D33-462C-B279-315C6121D81E}" type="pres">
      <dgm:prSet presAssocID="{664751B0-E104-48B9-B80D-21F40AFFD6EC}" presName="connectorText" presStyleLbl="sibTrans2D1" presStyleIdx="7" presStyleCnt="9"/>
      <dgm:spPr/>
    </dgm:pt>
    <dgm:pt modelId="{3DF1747E-5FEB-4EE4-AA39-082CF2C88111}" type="pres">
      <dgm:prSet presAssocID="{0C46304F-CC78-4E3E-8D1A-BD56D90EDD3E}" presName="node" presStyleLbl="node1" presStyleIdx="7" presStyleCnt="9" custScaleX="139750" custScaleY="122300" custRadScaleRad="98588" custRadScaleInc="-43967">
        <dgm:presLayoutVars>
          <dgm:bulletEnabled val="1"/>
        </dgm:presLayoutVars>
      </dgm:prSet>
      <dgm:spPr/>
    </dgm:pt>
    <dgm:pt modelId="{12B83105-02AE-459D-9504-B87E0751D859}" type="pres">
      <dgm:prSet presAssocID="{CCA5E47A-86D4-4248-93C2-9D6B9F2DCCF5}" presName="parTrans" presStyleLbl="sibTrans2D1" presStyleIdx="8" presStyleCnt="9"/>
      <dgm:spPr/>
    </dgm:pt>
    <dgm:pt modelId="{B4D086CA-C7F1-4FEA-8EAD-BC6025A2417D}" type="pres">
      <dgm:prSet presAssocID="{CCA5E47A-86D4-4248-93C2-9D6B9F2DCCF5}" presName="connectorText" presStyleLbl="sibTrans2D1" presStyleIdx="8" presStyleCnt="9"/>
      <dgm:spPr/>
    </dgm:pt>
    <dgm:pt modelId="{CD115D4C-BB71-4458-9CB8-69A92016B11E}" type="pres">
      <dgm:prSet presAssocID="{46CFF6FE-0943-4BE8-B10E-DF8AF844B914}" presName="node" presStyleLbl="node1" presStyleIdx="8" presStyleCnt="9" custScaleX="147095" custScaleY="120976" custRadScaleRad="104527" custRadScaleInc="-50232">
        <dgm:presLayoutVars>
          <dgm:bulletEnabled val="1"/>
        </dgm:presLayoutVars>
      </dgm:prSet>
      <dgm:spPr/>
    </dgm:pt>
  </dgm:ptLst>
  <dgm:cxnLst>
    <dgm:cxn modelId="{332AC601-3618-453F-8C4C-8C717DB3F1DC}" srcId="{39F812F4-7931-4951-9FA0-EB1F3CC32D21}" destId="{82E21A5D-E010-461C-932F-0C8FD8FC152D}" srcOrd="2" destOrd="0" parTransId="{A1F95C4B-BF67-4BC9-B10D-DF2BDC9C8D59}" sibTransId="{38B15A1A-A308-4586-A99F-7A4F2995525D}"/>
    <dgm:cxn modelId="{46B85F02-B178-4EC8-8728-FED9A11A1EE7}" type="presOf" srcId="{39F812F4-7931-4951-9FA0-EB1F3CC32D21}" destId="{9E130DDB-FB14-4805-9958-44E05364F1A1}" srcOrd="0" destOrd="0" presId="urn:microsoft.com/office/officeart/2005/8/layout/radial5"/>
    <dgm:cxn modelId="{274C7902-344C-49F9-B8C5-EB65843D27B9}" type="presOf" srcId="{664751B0-E104-48B9-B80D-21F40AFFD6EC}" destId="{8BA7C0BB-4D33-462C-B279-315C6121D81E}" srcOrd="1" destOrd="0" presId="urn:microsoft.com/office/officeart/2005/8/layout/radial5"/>
    <dgm:cxn modelId="{8D0CA106-3B55-413B-A2F9-51370F0A3173}" srcId="{39F812F4-7931-4951-9FA0-EB1F3CC32D21}" destId="{31711904-582A-4F1F-988B-DABAE07D1B7E}" srcOrd="6" destOrd="0" parTransId="{4E2FEE9E-0729-49B3-A08C-263053331F2C}" sibTransId="{32B01160-928F-44EF-8C61-63A997F256D9}"/>
    <dgm:cxn modelId="{1A02D808-B8C0-43FC-8932-F0C0C5577083}" type="presOf" srcId="{8CB3D576-55A7-47C9-B865-3CC6072F19E2}" destId="{C51BAA21-4172-4E30-AB07-124C5F6D3D94}" srcOrd="0" destOrd="0" presId="urn:microsoft.com/office/officeart/2005/8/layout/radial5"/>
    <dgm:cxn modelId="{EFDA9621-18EE-498F-8AF3-42C6820E7421}" srcId="{39F812F4-7931-4951-9FA0-EB1F3CC32D21}" destId="{45687899-AFB8-4BD0-9D1B-26EFB92B697B}" srcOrd="4" destOrd="0" parTransId="{57671CF4-7C0F-436E-A640-5318BDE3D32A}" sibTransId="{3841A1FF-F2ED-4CC7-8718-3D9FC28207B0}"/>
    <dgm:cxn modelId="{55252423-AA63-49BA-B255-6FA5AF7BB93C}" type="presOf" srcId="{F1BD07A4-9839-4200-B056-C88506FC20A5}" destId="{E9F92FFC-2AEF-431E-BB0B-361F1EE0B6E2}" srcOrd="1" destOrd="0" presId="urn:microsoft.com/office/officeart/2005/8/layout/radial5"/>
    <dgm:cxn modelId="{3EE17C23-1844-4789-8337-FF697A39436A}" srcId="{4B745AFA-218E-44A9-A75C-26B417FCA2C3}" destId="{39F812F4-7931-4951-9FA0-EB1F3CC32D21}" srcOrd="0" destOrd="0" parTransId="{16A68262-065F-40C6-9526-B6E4673CAF2E}" sibTransId="{99E6297D-A1C0-40B9-9B16-4D764151F131}"/>
    <dgm:cxn modelId="{AE1ADA25-57AE-45DF-B02D-4579ED9C13B1}" type="presOf" srcId="{7EE90C9D-972A-4180-A8B3-EAAE48968958}" destId="{9FA5C650-277F-4CD5-81DA-16D84BFED857}" srcOrd="0" destOrd="0" presId="urn:microsoft.com/office/officeart/2005/8/layout/radial5"/>
    <dgm:cxn modelId="{C9A1F926-A759-4E2E-ADD2-057FB80D1A09}" type="presOf" srcId="{CCA5E47A-86D4-4248-93C2-9D6B9F2DCCF5}" destId="{B4D086CA-C7F1-4FEA-8EAD-BC6025A2417D}" srcOrd="1" destOrd="0" presId="urn:microsoft.com/office/officeart/2005/8/layout/radial5"/>
    <dgm:cxn modelId="{B43E1228-E0A4-4124-AF68-978A043F3556}" type="presOf" srcId="{6886EE82-3599-4323-BD18-DA78C0540769}" destId="{EAFFD449-9852-4707-90AC-C765B847E3AC}" srcOrd="1" destOrd="0" presId="urn:microsoft.com/office/officeart/2005/8/layout/radial5"/>
    <dgm:cxn modelId="{7086CE2A-CEC5-4184-B1DF-917A147954F5}" type="presOf" srcId="{A6C8636D-BAE7-4882-8D66-F99DF5DBBE26}" destId="{34FFCD32-53CA-47DF-AB36-D3AF197E6D6A}" srcOrd="0" destOrd="0" presId="urn:microsoft.com/office/officeart/2005/8/layout/radial5"/>
    <dgm:cxn modelId="{3DCCB732-68E3-4687-BE15-AB0473061C54}" srcId="{39F812F4-7931-4951-9FA0-EB1F3CC32D21}" destId="{8CB3D576-55A7-47C9-B865-3CC6072F19E2}" srcOrd="3" destOrd="0" parTransId="{6886EE82-3599-4323-BD18-DA78C0540769}" sibTransId="{85A8F9E3-AB61-4EA7-8A59-590709034328}"/>
    <dgm:cxn modelId="{88403339-ACF8-47C2-9621-A93D2650FD1C}" type="presOf" srcId="{A1F95C4B-BF67-4BC9-B10D-DF2BDC9C8D59}" destId="{C22328C0-D091-46E9-BC1E-1513EB0F227B}" srcOrd="1" destOrd="0" presId="urn:microsoft.com/office/officeart/2005/8/layout/radial5"/>
    <dgm:cxn modelId="{2CCF103B-4CA3-49B8-93A2-A71AD67098D0}" type="presOf" srcId="{4E2FEE9E-0729-49B3-A08C-263053331F2C}" destId="{37A3CDDD-6DBF-41C0-BF59-52047E4C759A}" srcOrd="0" destOrd="0" presId="urn:microsoft.com/office/officeart/2005/8/layout/radial5"/>
    <dgm:cxn modelId="{70BC5B3D-5236-40CE-AC36-07EC0DE93AFB}" type="presOf" srcId="{57671CF4-7C0F-436E-A640-5318BDE3D32A}" destId="{919C0427-6036-4903-8234-0B74E229372A}" srcOrd="1" destOrd="0" presId="urn:microsoft.com/office/officeart/2005/8/layout/radial5"/>
    <dgm:cxn modelId="{710FEC46-4038-449D-847B-91BCBE7C49B5}" type="presOf" srcId="{82E21A5D-E010-461C-932F-0C8FD8FC152D}" destId="{649FD5D6-5147-4A0B-BBAE-DBB330553342}" srcOrd="0" destOrd="0" presId="urn:microsoft.com/office/officeart/2005/8/layout/radial5"/>
    <dgm:cxn modelId="{EAD2FD4B-A8BB-4E50-8047-83E0D625F214}" type="presOf" srcId="{A1F95C4B-BF67-4BC9-B10D-DF2BDC9C8D59}" destId="{A952B3F0-4E96-4614-917C-0B4D25225A0A}" srcOrd="0" destOrd="0" presId="urn:microsoft.com/office/officeart/2005/8/layout/radial5"/>
    <dgm:cxn modelId="{C3DD7E4F-8F26-4031-8820-B248C8904169}" type="presOf" srcId="{4B745AFA-218E-44A9-A75C-26B417FCA2C3}" destId="{4418DEEF-F2F9-4010-AAB2-4551B83331B9}" srcOrd="0" destOrd="0" presId="urn:microsoft.com/office/officeart/2005/8/layout/radial5"/>
    <dgm:cxn modelId="{591FC64F-1B9B-4E82-940A-789613F022C3}" type="presOf" srcId="{0815D8F0-F50D-49DF-A211-A4BFE2669985}" destId="{ACE79FBF-E8D1-4008-887F-FE6A7311F819}" srcOrd="0" destOrd="0" presId="urn:microsoft.com/office/officeart/2005/8/layout/radial5"/>
    <dgm:cxn modelId="{E2FF7953-2A40-44DA-B7CA-D2CC25256B70}" type="presOf" srcId="{CCA5E47A-86D4-4248-93C2-9D6B9F2DCCF5}" destId="{12B83105-02AE-459D-9504-B87E0751D859}" srcOrd="0" destOrd="0" presId="urn:microsoft.com/office/officeart/2005/8/layout/radial5"/>
    <dgm:cxn modelId="{3540D075-36C2-4462-8B22-DCA3E7998AA4}" type="presOf" srcId="{4E2FEE9E-0729-49B3-A08C-263053331F2C}" destId="{881EA8C4-6EE5-40F7-B473-67E26903E0C2}" srcOrd="1" destOrd="0" presId="urn:microsoft.com/office/officeart/2005/8/layout/radial5"/>
    <dgm:cxn modelId="{C64C4978-8DE3-4C30-B760-3464155711EC}" type="presOf" srcId="{A6C8636D-BAE7-4882-8D66-F99DF5DBBE26}" destId="{3D2FCFAC-1DC7-47D1-AE6B-5700D5DE9356}" srcOrd="1" destOrd="0" presId="urn:microsoft.com/office/officeart/2005/8/layout/radial5"/>
    <dgm:cxn modelId="{AFECE379-5A5B-4C5F-BB54-A40CF69A5B15}" type="presOf" srcId="{0C46304F-CC78-4E3E-8D1A-BD56D90EDD3E}" destId="{3DF1747E-5FEB-4EE4-AA39-082CF2C88111}" srcOrd="0" destOrd="0" presId="urn:microsoft.com/office/officeart/2005/8/layout/radial5"/>
    <dgm:cxn modelId="{813FDE85-1BD1-4A00-9537-22365B00DC1E}" srcId="{39F812F4-7931-4951-9FA0-EB1F3CC32D21}" destId="{46CFF6FE-0943-4BE8-B10E-DF8AF844B914}" srcOrd="8" destOrd="0" parTransId="{CCA5E47A-86D4-4248-93C2-9D6B9F2DCCF5}" sibTransId="{916B7AC2-377A-4E0D-B40C-E9499B0F8A0C}"/>
    <dgm:cxn modelId="{A5A59386-F39C-43DC-AFA5-39191D70D92C}" type="presOf" srcId="{6886EE82-3599-4323-BD18-DA78C0540769}" destId="{F95C47E6-B975-468F-9CA9-83BE900CD6D0}" srcOrd="0" destOrd="0" presId="urn:microsoft.com/office/officeart/2005/8/layout/radial5"/>
    <dgm:cxn modelId="{C2560E87-9907-4835-BA45-9BBC9D8C1ECE}" type="presOf" srcId="{46CFF6FE-0943-4BE8-B10E-DF8AF844B914}" destId="{CD115D4C-BB71-4458-9CB8-69A92016B11E}" srcOrd="0" destOrd="0" presId="urn:microsoft.com/office/officeart/2005/8/layout/radial5"/>
    <dgm:cxn modelId="{E5412887-5D98-48B2-AD0C-8C3E9D80D09E}" type="presOf" srcId="{89DDE86E-9D8C-4FD3-9918-72DF038256E5}" destId="{B46A63AC-D086-4558-A2D4-A3C38278AA9E}" srcOrd="1" destOrd="0" presId="urn:microsoft.com/office/officeart/2005/8/layout/radial5"/>
    <dgm:cxn modelId="{9F0DDD8B-5CA2-4943-A419-3673511F291A}" type="presOf" srcId="{89DDE86E-9D8C-4FD3-9918-72DF038256E5}" destId="{DCB22AAA-CB72-4404-8BBF-6A19B7CBF4D5}" srcOrd="0" destOrd="0" presId="urn:microsoft.com/office/officeart/2005/8/layout/radial5"/>
    <dgm:cxn modelId="{07AF119A-E3E6-4B82-9A8B-907E6E25DB33}" srcId="{39F812F4-7931-4951-9FA0-EB1F3CC32D21}" destId="{424D0384-910B-4E38-B6E9-438E61BA1291}" srcOrd="5" destOrd="0" parTransId="{F1BD07A4-9839-4200-B056-C88506FC20A5}" sibTransId="{E927A027-BD54-4812-8B34-192ED2148C75}"/>
    <dgm:cxn modelId="{2399A59D-4315-45D8-BF38-354E328031D2}" type="presOf" srcId="{45687899-AFB8-4BD0-9D1B-26EFB92B697B}" destId="{5EF1D998-DF1A-4A31-8F24-83FBDF4288C4}" srcOrd="0" destOrd="0" presId="urn:microsoft.com/office/officeart/2005/8/layout/radial5"/>
    <dgm:cxn modelId="{E23E6B9F-E86C-46C7-A856-2A6605F7B032}" type="presOf" srcId="{F1BD07A4-9839-4200-B056-C88506FC20A5}" destId="{D73178E1-2770-4D90-92C6-ED7E3D9E409A}" srcOrd="0" destOrd="0" presId="urn:microsoft.com/office/officeart/2005/8/layout/radial5"/>
    <dgm:cxn modelId="{26EF1BA7-56DF-4228-BD06-E544BDA1E128}" type="presOf" srcId="{31711904-582A-4F1F-988B-DABAE07D1B7E}" destId="{96C3A783-B96D-4B45-854E-6FFBE6F53028}" srcOrd="0" destOrd="0" presId="urn:microsoft.com/office/officeart/2005/8/layout/radial5"/>
    <dgm:cxn modelId="{60399AB4-9F69-4605-B1BC-4E8E44CA0B3A}" type="presOf" srcId="{424D0384-910B-4E38-B6E9-438E61BA1291}" destId="{67BFCC40-086F-408B-AF7D-40F724B780FD}" srcOrd="0" destOrd="0" presId="urn:microsoft.com/office/officeart/2005/8/layout/radial5"/>
    <dgm:cxn modelId="{B4A2CAC3-7AB1-4677-9263-331B5CD97E51}" srcId="{39F812F4-7931-4951-9FA0-EB1F3CC32D21}" destId="{0C46304F-CC78-4E3E-8D1A-BD56D90EDD3E}" srcOrd="7" destOrd="0" parTransId="{664751B0-E104-48B9-B80D-21F40AFFD6EC}" sibTransId="{A47FD681-A614-4FD6-AB4A-498CA2FE4166}"/>
    <dgm:cxn modelId="{4A1AC4CB-06B2-4B1D-86C9-3C392CFBCBA2}" type="presOf" srcId="{57671CF4-7C0F-436E-A640-5318BDE3D32A}" destId="{E9322247-A2B3-4504-9650-387D957C4353}" srcOrd="0" destOrd="0" presId="urn:microsoft.com/office/officeart/2005/8/layout/radial5"/>
    <dgm:cxn modelId="{7F2683CD-033C-44FA-BF96-0FCDE7B20672}" type="presOf" srcId="{664751B0-E104-48B9-B80D-21F40AFFD6EC}" destId="{AF42D2D2-AD33-4FDF-998F-93EAFCF582D8}" srcOrd="0" destOrd="0" presId="urn:microsoft.com/office/officeart/2005/8/layout/radial5"/>
    <dgm:cxn modelId="{D808EEE0-1D95-4DEC-8CB2-6C59E2C99458}" srcId="{39F812F4-7931-4951-9FA0-EB1F3CC32D21}" destId="{7EE90C9D-972A-4180-A8B3-EAAE48968958}" srcOrd="0" destOrd="0" parTransId="{89DDE86E-9D8C-4FD3-9918-72DF038256E5}" sibTransId="{79007B15-DA5F-4BC9-8307-63BDA8C111E5}"/>
    <dgm:cxn modelId="{189689F9-84E4-4CF5-B284-90A7123649E6}" srcId="{39F812F4-7931-4951-9FA0-EB1F3CC32D21}" destId="{0815D8F0-F50D-49DF-A211-A4BFE2669985}" srcOrd="1" destOrd="0" parTransId="{A6C8636D-BAE7-4882-8D66-F99DF5DBBE26}" sibTransId="{9EF0C730-CE3D-40B5-8A26-3C1FCFAB180B}"/>
    <dgm:cxn modelId="{90EAA5E9-8A78-4E99-9251-6B6DED46A880}" type="presParOf" srcId="{4418DEEF-F2F9-4010-AAB2-4551B83331B9}" destId="{9E130DDB-FB14-4805-9958-44E05364F1A1}" srcOrd="0" destOrd="0" presId="urn:microsoft.com/office/officeart/2005/8/layout/radial5"/>
    <dgm:cxn modelId="{F657B6EB-911F-4514-AC5E-81414F6C85EA}" type="presParOf" srcId="{4418DEEF-F2F9-4010-AAB2-4551B83331B9}" destId="{DCB22AAA-CB72-4404-8BBF-6A19B7CBF4D5}" srcOrd="1" destOrd="0" presId="urn:microsoft.com/office/officeart/2005/8/layout/radial5"/>
    <dgm:cxn modelId="{F08A5511-C422-489F-90C1-46633901EE00}" type="presParOf" srcId="{DCB22AAA-CB72-4404-8BBF-6A19B7CBF4D5}" destId="{B46A63AC-D086-4558-A2D4-A3C38278AA9E}" srcOrd="0" destOrd="0" presId="urn:microsoft.com/office/officeart/2005/8/layout/radial5"/>
    <dgm:cxn modelId="{AEF67531-4D42-4B20-96FC-8F6295511E58}" type="presParOf" srcId="{4418DEEF-F2F9-4010-AAB2-4551B83331B9}" destId="{9FA5C650-277F-4CD5-81DA-16D84BFED857}" srcOrd="2" destOrd="0" presId="urn:microsoft.com/office/officeart/2005/8/layout/radial5"/>
    <dgm:cxn modelId="{4965A0E7-E222-488D-9692-0ED59C858A00}" type="presParOf" srcId="{4418DEEF-F2F9-4010-AAB2-4551B83331B9}" destId="{34FFCD32-53CA-47DF-AB36-D3AF197E6D6A}" srcOrd="3" destOrd="0" presId="urn:microsoft.com/office/officeart/2005/8/layout/radial5"/>
    <dgm:cxn modelId="{DFAAAEEB-BC5B-4D4C-8C1A-8EDBADBB81F3}" type="presParOf" srcId="{34FFCD32-53CA-47DF-AB36-D3AF197E6D6A}" destId="{3D2FCFAC-1DC7-47D1-AE6B-5700D5DE9356}" srcOrd="0" destOrd="0" presId="urn:microsoft.com/office/officeart/2005/8/layout/radial5"/>
    <dgm:cxn modelId="{5D389758-B78C-4DBF-8BF8-F9F4DC898A99}" type="presParOf" srcId="{4418DEEF-F2F9-4010-AAB2-4551B83331B9}" destId="{ACE79FBF-E8D1-4008-887F-FE6A7311F819}" srcOrd="4" destOrd="0" presId="urn:microsoft.com/office/officeart/2005/8/layout/radial5"/>
    <dgm:cxn modelId="{BF59D68C-1354-4790-8DF0-CC8C672DDEB7}" type="presParOf" srcId="{4418DEEF-F2F9-4010-AAB2-4551B83331B9}" destId="{A952B3F0-4E96-4614-917C-0B4D25225A0A}" srcOrd="5" destOrd="0" presId="urn:microsoft.com/office/officeart/2005/8/layout/radial5"/>
    <dgm:cxn modelId="{5F412C53-CB13-402D-8947-9B6886DA0429}" type="presParOf" srcId="{A952B3F0-4E96-4614-917C-0B4D25225A0A}" destId="{C22328C0-D091-46E9-BC1E-1513EB0F227B}" srcOrd="0" destOrd="0" presId="urn:microsoft.com/office/officeart/2005/8/layout/radial5"/>
    <dgm:cxn modelId="{9F08665E-9E1B-4A76-905B-E3A445218368}" type="presParOf" srcId="{4418DEEF-F2F9-4010-AAB2-4551B83331B9}" destId="{649FD5D6-5147-4A0B-BBAE-DBB330553342}" srcOrd="6" destOrd="0" presId="urn:microsoft.com/office/officeart/2005/8/layout/radial5"/>
    <dgm:cxn modelId="{57E8DD38-0B7D-4A24-A125-05B6D6D0ED4B}" type="presParOf" srcId="{4418DEEF-F2F9-4010-AAB2-4551B83331B9}" destId="{F95C47E6-B975-468F-9CA9-83BE900CD6D0}" srcOrd="7" destOrd="0" presId="urn:microsoft.com/office/officeart/2005/8/layout/radial5"/>
    <dgm:cxn modelId="{C045469C-69DC-4809-82C2-396359F71FCE}" type="presParOf" srcId="{F95C47E6-B975-468F-9CA9-83BE900CD6D0}" destId="{EAFFD449-9852-4707-90AC-C765B847E3AC}" srcOrd="0" destOrd="0" presId="urn:microsoft.com/office/officeart/2005/8/layout/radial5"/>
    <dgm:cxn modelId="{B10645FD-23C4-479D-9583-2550D17EFB5B}" type="presParOf" srcId="{4418DEEF-F2F9-4010-AAB2-4551B83331B9}" destId="{C51BAA21-4172-4E30-AB07-124C5F6D3D94}" srcOrd="8" destOrd="0" presId="urn:microsoft.com/office/officeart/2005/8/layout/radial5"/>
    <dgm:cxn modelId="{74FB433C-9312-42E4-979C-65F0E5C99058}" type="presParOf" srcId="{4418DEEF-F2F9-4010-AAB2-4551B83331B9}" destId="{E9322247-A2B3-4504-9650-387D957C4353}" srcOrd="9" destOrd="0" presId="urn:microsoft.com/office/officeart/2005/8/layout/radial5"/>
    <dgm:cxn modelId="{DF17147A-65B7-42D8-A98A-768440F4F785}" type="presParOf" srcId="{E9322247-A2B3-4504-9650-387D957C4353}" destId="{919C0427-6036-4903-8234-0B74E229372A}" srcOrd="0" destOrd="0" presId="urn:microsoft.com/office/officeart/2005/8/layout/radial5"/>
    <dgm:cxn modelId="{81359D53-7E2C-403C-B485-E9A1F8B19761}" type="presParOf" srcId="{4418DEEF-F2F9-4010-AAB2-4551B83331B9}" destId="{5EF1D998-DF1A-4A31-8F24-83FBDF4288C4}" srcOrd="10" destOrd="0" presId="urn:microsoft.com/office/officeart/2005/8/layout/radial5"/>
    <dgm:cxn modelId="{DEA148A8-3E15-45FB-8B00-6B3058AF0FD0}" type="presParOf" srcId="{4418DEEF-F2F9-4010-AAB2-4551B83331B9}" destId="{D73178E1-2770-4D90-92C6-ED7E3D9E409A}" srcOrd="11" destOrd="0" presId="urn:microsoft.com/office/officeart/2005/8/layout/radial5"/>
    <dgm:cxn modelId="{FE256F4E-85AE-42CB-B3C5-C0AF2F77D775}" type="presParOf" srcId="{D73178E1-2770-4D90-92C6-ED7E3D9E409A}" destId="{E9F92FFC-2AEF-431E-BB0B-361F1EE0B6E2}" srcOrd="0" destOrd="0" presId="urn:microsoft.com/office/officeart/2005/8/layout/radial5"/>
    <dgm:cxn modelId="{C8B2D8EE-F59E-445D-93E5-EDB7DDB53477}" type="presParOf" srcId="{4418DEEF-F2F9-4010-AAB2-4551B83331B9}" destId="{67BFCC40-086F-408B-AF7D-40F724B780FD}" srcOrd="12" destOrd="0" presId="urn:microsoft.com/office/officeart/2005/8/layout/radial5"/>
    <dgm:cxn modelId="{D6824EA5-27A5-405F-AF8F-E504B58C74AC}" type="presParOf" srcId="{4418DEEF-F2F9-4010-AAB2-4551B83331B9}" destId="{37A3CDDD-6DBF-41C0-BF59-52047E4C759A}" srcOrd="13" destOrd="0" presId="urn:microsoft.com/office/officeart/2005/8/layout/radial5"/>
    <dgm:cxn modelId="{1EA1CB63-2CFE-400E-8A3E-D8933793D455}" type="presParOf" srcId="{37A3CDDD-6DBF-41C0-BF59-52047E4C759A}" destId="{881EA8C4-6EE5-40F7-B473-67E26903E0C2}" srcOrd="0" destOrd="0" presId="urn:microsoft.com/office/officeart/2005/8/layout/radial5"/>
    <dgm:cxn modelId="{898E7A57-710C-4604-9647-A01C7051C840}" type="presParOf" srcId="{4418DEEF-F2F9-4010-AAB2-4551B83331B9}" destId="{96C3A783-B96D-4B45-854E-6FFBE6F53028}" srcOrd="14" destOrd="0" presId="urn:microsoft.com/office/officeart/2005/8/layout/radial5"/>
    <dgm:cxn modelId="{E2744C0A-5547-4611-AD92-1BFF0681B001}" type="presParOf" srcId="{4418DEEF-F2F9-4010-AAB2-4551B83331B9}" destId="{AF42D2D2-AD33-4FDF-998F-93EAFCF582D8}" srcOrd="15" destOrd="0" presId="urn:microsoft.com/office/officeart/2005/8/layout/radial5"/>
    <dgm:cxn modelId="{89A6F483-D493-4AAF-BBCE-6B0B7F574BDF}" type="presParOf" srcId="{AF42D2D2-AD33-4FDF-998F-93EAFCF582D8}" destId="{8BA7C0BB-4D33-462C-B279-315C6121D81E}" srcOrd="0" destOrd="0" presId="urn:microsoft.com/office/officeart/2005/8/layout/radial5"/>
    <dgm:cxn modelId="{AE9CC16B-4C7C-43DB-8EDE-9F15197BB6C1}" type="presParOf" srcId="{4418DEEF-F2F9-4010-AAB2-4551B83331B9}" destId="{3DF1747E-5FEB-4EE4-AA39-082CF2C88111}" srcOrd="16" destOrd="0" presId="urn:microsoft.com/office/officeart/2005/8/layout/radial5"/>
    <dgm:cxn modelId="{1E647D0D-096C-4EE6-917B-EA4062E735C2}" type="presParOf" srcId="{4418DEEF-F2F9-4010-AAB2-4551B83331B9}" destId="{12B83105-02AE-459D-9504-B87E0751D859}" srcOrd="17" destOrd="0" presId="urn:microsoft.com/office/officeart/2005/8/layout/radial5"/>
    <dgm:cxn modelId="{727F5E66-C1A5-4BCC-97F8-2FFD16701AFF}" type="presParOf" srcId="{12B83105-02AE-459D-9504-B87E0751D859}" destId="{B4D086CA-C7F1-4FEA-8EAD-BC6025A2417D}" srcOrd="0" destOrd="0" presId="urn:microsoft.com/office/officeart/2005/8/layout/radial5"/>
    <dgm:cxn modelId="{E42E8BB9-FA2B-4B10-86C6-AD9D8F53A70A}" type="presParOf" srcId="{4418DEEF-F2F9-4010-AAB2-4551B83331B9}" destId="{CD115D4C-BB71-4458-9CB8-69A92016B11E}"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13A0FD-0123-4C33-B9FD-2ECE940CC23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7CC24640-2CEE-4B59-97DD-C5068F77D8AF}">
      <dgm:prSet phldrT="[Texte]" custT="1"/>
      <dgm:spPr/>
      <dgm:t>
        <a:bodyPr/>
        <a:lstStyle/>
        <a:p>
          <a:r>
            <a:rPr lang="ar-DZ" sz="2800" dirty="0">
              <a:cs typeface="+mj-cs"/>
            </a:rPr>
            <a:t>الحماية وقت الشراء </a:t>
          </a:r>
          <a:endParaRPr lang="fr-FR" sz="2800" dirty="0">
            <a:cs typeface="+mj-cs"/>
          </a:endParaRPr>
        </a:p>
      </dgm:t>
    </dgm:pt>
    <dgm:pt modelId="{EB11423B-894B-4E41-AD26-29AF3DCB3813}" type="parTrans" cxnId="{DB1A14A1-74D0-4D79-9D49-CA3A93601C7A}">
      <dgm:prSet/>
      <dgm:spPr/>
      <dgm:t>
        <a:bodyPr/>
        <a:lstStyle/>
        <a:p>
          <a:endParaRPr lang="fr-FR"/>
        </a:p>
      </dgm:t>
    </dgm:pt>
    <dgm:pt modelId="{EDE2BE84-8589-4186-92FD-66746B549DA4}" type="sibTrans" cxnId="{DB1A14A1-74D0-4D79-9D49-CA3A93601C7A}">
      <dgm:prSet/>
      <dgm:spPr/>
      <dgm:t>
        <a:bodyPr/>
        <a:lstStyle/>
        <a:p>
          <a:endParaRPr lang="fr-FR"/>
        </a:p>
      </dgm:t>
    </dgm:pt>
    <dgm:pt modelId="{585E0947-7B43-4B26-800D-03EBF496EEED}">
      <dgm:prSet phldrT="[Texte]" custT="1"/>
      <dgm:spPr/>
      <dgm:t>
        <a:bodyPr/>
        <a:lstStyle/>
        <a:p>
          <a:r>
            <a:rPr lang="ar-DZ" sz="2800" dirty="0">
              <a:cs typeface="+mj-cs"/>
            </a:rPr>
            <a:t>البحث عن منتجات لها ضمان</a:t>
          </a:r>
          <a:endParaRPr lang="fr-FR" sz="2800" dirty="0">
            <a:cs typeface="+mj-cs"/>
          </a:endParaRPr>
        </a:p>
      </dgm:t>
    </dgm:pt>
    <dgm:pt modelId="{1ACCF57E-F8F6-4414-80FF-6A4388E46BC8}" type="parTrans" cxnId="{42D522E1-DB92-457C-81F9-C35DBFA15873}">
      <dgm:prSet/>
      <dgm:spPr/>
      <dgm:t>
        <a:bodyPr/>
        <a:lstStyle/>
        <a:p>
          <a:endParaRPr lang="fr-FR"/>
        </a:p>
      </dgm:t>
    </dgm:pt>
    <dgm:pt modelId="{0D0EDAAE-2886-43F6-B993-E607F23E2D04}" type="sibTrans" cxnId="{42D522E1-DB92-457C-81F9-C35DBFA15873}">
      <dgm:prSet/>
      <dgm:spPr/>
      <dgm:t>
        <a:bodyPr/>
        <a:lstStyle/>
        <a:p>
          <a:endParaRPr lang="fr-FR"/>
        </a:p>
      </dgm:t>
    </dgm:pt>
    <dgm:pt modelId="{E01BBE4A-1A93-4D1A-BA59-78E3FFA22349}">
      <dgm:prSet phldrT="[Texte]" custT="1"/>
      <dgm:spPr/>
      <dgm:t>
        <a:bodyPr/>
        <a:lstStyle/>
        <a:p>
          <a:r>
            <a:rPr lang="ar-DZ" sz="2800" dirty="0">
              <a:cs typeface="+mj-cs"/>
            </a:rPr>
            <a:t>الحصول على فاتورة</a:t>
          </a:r>
          <a:endParaRPr lang="fr-FR" sz="2800" dirty="0">
            <a:cs typeface="+mj-cs"/>
          </a:endParaRPr>
        </a:p>
      </dgm:t>
    </dgm:pt>
    <dgm:pt modelId="{C9805C43-011C-4931-A617-56C16E315682}" type="parTrans" cxnId="{209558AC-6AAA-43DF-B915-43820585EBEE}">
      <dgm:prSet/>
      <dgm:spPr/>
      <dgm:t>
        <a:bodyPr/>
        <a:lstStyle/>
        <a:p>
          <a:endParaRPr lang="fr-FR"/>
        </a:p>
      </dgm:t>
    </dgm:pt>
    <dgm:pt modelId="{9C968722-40C1-4A54-9AE3-39AD1E14A113}" type="sibTrans" cxnId="{209558AC-6AAA-43DF-B915-43820585EBEE}">
      <dgm:prSet/>
      <dgm:spPr/>
      <dgm:t>
        <a:bodyPr/>
        <a:lstStyle/>
        <a:p>
          <a:endParaRPr lang="fr-FR"/>
        </a:p>
      </dgm:t>
    </dgm:pt>
    <dgm:pt modelId="{1E998BF4-695E-4C1C-829D-EFC69116387C}">
      <dgm:prSet phldrT="[Texte]" custT="1"/>
      <dgm:spPr/>
      <dgm:t>
        <a:bodyPr/>
        <a:lstStyle/>
        <a:p>
          <a:r>
            <a:rPr lang="ar-DZ" sz="2800" dirty="0">
              <a:cs typeface="+mj-cs"/>
            </a:rPr>
            <a:t>معاينة المنتج</a:t>
          </a:r>
          <a:endParaRPr lang="fr-FR" sz="2800" dirty="0">
            <a:cs typeface="+mj-cs"/>
          </a:endParaRPr>
        </a:p>
      </dgm:t>
    </dgm:pt>
    <dgm:pt modelId="{544DC532-EF96-4B20-996B-833F57FCABB7}" type="parTrans" cxnId="{ABAE3554-EA69-4C4C-B0EB-9D9FF087C51D}">
      <dgm:prSet/>
      <dgm:spPr/>
      <dgm:t>
        <a:bodyPr/>
        <a:lstStyle/>
        <a:p>
          <a:endParaRPr lang="fr-FR"/>
        </a:p>
      </dgm:t>
    </dgm:pt>
    <dgm:pt modelId="{646BC4D4-FD1E-48D7-9FE2-63F1E9E70AA7}" type="sibTrans" cxnId="{ABAE3554-EA69-4C4C-B0EB-9D9FF087C51D}">
      <dgm:prSet/>
      <dgm:spPr/>
      <dgm:t>
        <a:bodyPr/>
        <a:lstStyle/>
        <a:p>
          <a:endParaRPr lang="fr-FR"/>
        </a:p>
      </dgm:t>
    </dgm:pt>
    <dgm:pt modelId="{F818C64D-4198-4EE8-9015-F9E415C07E78}" type="pres">
      <dgm:prSet presAssocID="{C613A0FD-0123-4C33-B9FD-2ECE940CC236}" presName="hierChild1" presStyleCnt="0">
        <dgm:presLayoutVars>
          <dgm:orgChart val="1"/>
          <dgm:chPref val="1"/>
          <dgm:dir/>
          <dgm:animOne val="branch"/>
          <dgm:animLvl val="lvl"/>
          <dgm:resizeHandles/>
        </dgm:presLayoutVars>
      </dgm:prSet>
      <dgm:spPr/>
    </dgm:pt>
    <dgm:pt modelId="{A786726E-B95F-44DD-A58E-75C1EC71AC69}" type="pres">
      <dgm:prSet presAssocID="{7CC24640-2CEE-4B59-97DD-C5068F77D8AF}" presName="hierRoot1" presStyleCnt="0">
        <dgm:presLayoutVars>
          <dgm:hierBranch val="init"/>
        </dgm:presLayoutVars>
      </dgm:prSet>
      <dgm:spPr/>
    </dgm:pt>
    <dgm:pt modelId="{03E2CFA2-082C-4E02-957F-742507360189}" type="pres">
      <dgm:prSet presAssocID="{7CC24640-2CEE-4B59-97DD-C5068F77D8AF}" presName="rootComposite1" presStyleCnt="0"/>
      <dgm:spPr/>
    </dgm:pt>
    <dgm:pt modelId="{42810984-1115-4FA0-A4C9-C0C44A014807}" type="pres">
      <dgm:prSet presAssocID="{7CC24640-2CEE-4B59-97DD-C5068F77D8AF}" presName="rootText1" presStyleLbl="node0" presStyleIdx="0" presStyleCnt="1">
        <dgm:presLayoutVars>
          <dgm:chPref val="3"/>
        </dgm:presLayoutVars>
      </dgm:prSet>
      <dgm:spPr/>
    </dgm:pt>
    <dgm:pt modelId="{D4E62C74-C728-4B60-A935-257B74CD57B4}" type="pres">
      <dgm:prSet presAssocID="{7CC24640-2CEE-4B59-97DD-C5068F77D8AF}" presName="rootConnector1" presStyleLbl="node1" presStyleIdx="0" presStyleCnt="0"/>
      <dgm:spPr/>
    </dgm:pt>
    <dgm:pt modelId="{59ED82BD-A4A9-46FD-8646-9D3617E01236}" type="pres">
      <dgm:prSet presAssocID="{7CC24640-2CEE-4B59-97DD-C5068F77D8AF}" presName="hierChild2" presStyleCnt="0"/>
      <dgm:spPr/>
    </dgm:pt>
    <dgm:pt modelId="{FB9D219E-A6F2-4AC7-885B-A59466BFE98B}" type="pres">
      <dgm:prSet presAssocID="{1ACCF57E-F8F6-4414-80FF-6A4388E46BC8}" presName="Name37" presStyleLbl="parChTrans1D2" presStyleIdx="0" presStyleCnt="3"/>
      <dgm:spPr/>
    </dgm:pt>
    <dgm:pt modelId="{9EEAE06E-1CD1-40CE-92C1-9951B56821E5}" type="pres">
      <dgm:prSet presAssocID="{585E0947-7B43-4B26-800D-03EBF496EEED}" presName="hierRoot2" presStyleCnt="0">
        <dgm:presLayoutVars>
          <dgm:hierBranch val="init"/>
        </dgm:presLayoutVars>
      </dgm:prSet>
      <dgm:spPr/>
    </dgm:pt>
    <dgm:pt modelId="{7752DBAE-961E-4602-9596-5CE8731160B9}" type="pres">
      <dgm:prSet presAssocID="{585E0947-7B43-4B26-800D-03EBF496EEED}" presName="rootComposite" presStyleCnt="0"/>
      <dgm:spPr/>
    </dgm:pt>
    <dgm:pt modelId="{57FF668E-D7D0-44BB-9544-2BBB0F3F6C3D}" type="pres">
      <dgm:prSet presAssocID="{585E0947-7B43-4B26-800D-03EBF496EEED}" presName="rootText" presStyleLbl="node2" presStyleIdx="0" presStyleCnt="3">
        <dgm:presLayoutVars>
          <dgm:chPref val="3"/>
        </dgm:presLayoutVars>
      </dgm:prSet>
      <dgm:spPr/>
    </dgm:pt>
    <dgm:pt modelId="{32A3890F-87E8-4DFD-A81D-BB7DEB339695}" type="pres">
      <dgm:prSet presAssocID="{585E0947-7B43-4B26-800D-03EBF496EEED}" presName="rootConnector" presStyleLbl="node2" presStyleIdx="0" presStyleCnt="3"/>
      <dgm:spPr/>
    </dgm:pt>
    <dgm:pt modelId="{016A1DE8-36E9-45FE-ADEF-62363447616D}" type="pres">
      <dgm:prSet presAssocID="{585E0947-7B43-4B26-800D-03EBF496EEED}" presName="hierChild4" presStyleCnt="0"/>
      <dgm:spPr/>
    </dgm:pt>
    <dgm:pt modelId="{AF71B9FF-A36E-47A3-BCBE-2CDDB5931D1C}" type="pres">
      <dgm:prSet presAssocID="{585E0947-7B43-4B26-800D-03EBF496EEED}" presName="hierChild5" presStyleCnt="0"/>
      <dgm:spPr/>
    </dgm:pt>
    <dgm:pt modelId="{AD17D682-0AAC-47FD-B0EB-498E82C458F2}" type="pres">
      <dgm:prSet presAssocID="{C9805C43-011C-4931-A617-56C16E315682}" presName="Name37" presStyleLbl="parChTrans1D2" presStyleIdx="1" presStyleCnt="3"/>
      <dgm:spPr/>
    </dgm:pt>
    <dgm:pt modelId="{AACDB496-3F13-42B9-B518-FF536B38DAEA}" type="pres">
      <dgm:prSet presAssocID="{E01BBE4A-1A93-4D1A-BA59-78E3FFA22349}" presName="hierRoot2" presStyleCnt="0">
        <dgm:presLayoutVars>
          <dgm:hierBranch val="init"/>
        </dgm:presLayoutVars>
      </dgm:prSet>
      <dgm:spPr/>
    </dgm:pt>
    <dgm:pt modelId="{59E6178A-AF24-402D-8496-0A07D0BD08D3}" type="pres">
      <dgm:prSet presAssocID="{E01BBE4A-1A93-4D1A-BA59-78E3FFA22349}" presName="rootComposite" presStyleCnt="0"/>
      <dgm:spPr/>
    </dgm:pt>
    <dgm:pt modelId="{2050DCB9-5891-4F80-93AD-32E642C305D6}" type="pres">
      <dgm:prSet presAssocID="{E01BBE4A-1A93-4D1A-BA59-78E3FFA22349}" presName="rootText" presStyleLbl="node2" presStyleIdx="1" presStyleCnt="3" custLinFactNeighborX="-2445">
        <dgm:presLayoutVars>
          <dgm:chPref val="3"/>
        </dgm:presLayoutVars>
      </dgm:prSet>
      <dgm:spPr/>
    </dgm:pt>
    <dgm:pt modelId="{813C4367-2147-4170-9F42-BBA134CA5FB7}" type="pres">
      <dgm:prSet presAssocID="{E01BBE4A-1A93-4D1A-BA59-78E3FFA22349}" presName="rootConnector" presStyleLbl="node2" presStyleIdx="1" presStyleCnt="3"/>
      <dgm:spPr/>
    </dgm:pt>
    <dgm:pt modelId="{CAE5A323-942F-4BF1-A5AC-64BF7BBBF552}" type="pres">
      <dgm:prSet presAssocID="{E01BBE4A-1A93-4D1A-BA59-78E3FFA22349}" presName="hierChild4" presStyleCnt="0"/>
      <dgm:spPr/>
    </dgm:pt>
    <dgm:pt modelId="{EE64FD9C-C1AF-4CFB-B9A0-3B1A0BC09657}" type="pres">
      <dgm:prSet presAssocID="{E01BBE4A-1A93-4D1A-BA59-78E3FFA22349}" presName="hierChild5" presStyleCnt="0"/>
      <dgm:spPr/>
    </dgm:pt>
    <dgm:pt modelId="{2FA1C5F2-C0CA-440E-8513-D175717B53AF}" type="pres">
      <dgm:prSet presAssocID="{544DC532-EF96-4B20-996B-833F57FCABB7}" presName="Name37" presStyleLbl="parChTrans1D2" presStyleIdx="2" presStyleCnt="3"/>
      <dgm:spPr/>
    </dgm:pt>
    <dgm:pt modelId="{6D139A19-293D-4E4C-B2A4-B2F1841B3439}" type="pres">
      <dgm:prSet presAssocID="{1E998BF4-695E-4C1C-829D-EFC69116387C}" presName="hierRoot2" presStyleCnt="0">
        <dgm:presLayoutVars>
          <dgm:hierBranch val="init"/>
        </dgm:presLayoutVars>
      </dgm:prSet>
      <dgm:spPr/>
    </dgm:pt>
    <dgm:pt modelId="{DA34C2D8-58E8-4A44-9A01-6083F304D5DD}" type="pres">
      <dgm:prSet presAssocID="{1E998BF4-695E-4C1C-829D-EFC69116387C}" presName="rootComposite" presStyleCnt="0"/>
      <dgm:spPr/>
    </dgm:pt>
    <dgm:pt modelId="{9DA56EC6-38D4-4AAC-AD13-5B400DD4C511}" type="pres">
      <dgm:prSet presAssocID="{1E998BF4-695E-4C1C-829D-EFC69116387C}" presName="rootText" presStyleLbl="node2" presStyleIdx="2" presStyleCnt="3">
        <dgm:presLayoutVars>
          <dgm:chPref val="3"/>
        </dgm:presLayoutVars>
      </dgm:prSet>
      <dgm:spPr/>
    </dgm:pt>
    <dgm:pt modelId="{9A965D10-4951-45CF-8207-C60DFBC95FC4}" type="pres">
      <dgm:prSet presAssocID="{1E998BF4-695E-4C1C-829D-EFC69116387C}" presName="rootConnector" presStyleLbl="node2" presStyleIdx="2" presStyleCnt="3"/>
      <dgm:spPr/>
    </dgm:pt>
    <dgm:pt modelId="{AD269B86-CF65-46EA-BAA8-1EB5ED858010}" type="pres">
      <dgm:prSet presAssocID="{1E998BF4-695E-4C1C-829D-EFC69116387C}" presName="hierChild4" presStyleCnt="0"/>
      <dgm:spPr/>
    </dgm:pt>
    <dgm:pt modelId="{B6172302-E599-4CC5-8955-AA2C705A745A}" type="pres">
      <dgm:prSet presAssocID="{1E998BF4-695E-4C1C-829D-EFC69116387C}" presName="hierChild5" presStyleCnt="0"/>
      <dgm:spPr/>
    </dgm:pt>
    <dgm:pt modelId="{17EF35CE-DFE8-4C60-AD8C-7F0E2EFA4B67}" type="pres">
      <dgm:prSet presAssocID="{7CC24640-2CEE-4B59-97DD-C5068F77D8AF}" presName="hierChild3" presStyleCnt="0"/>
      <dgm:spPr/>
    </dgm:pt>
  </dgm:ptLst>
  <dgm:cxnLst>
    <dgm:cxn modelId="{8E4CF906-E5F3-471C-B770-0E05DBF13A1B}" type="presOf" srcId="{E01BBE4A-1A93-4D1A-BA59-78E3FFA22349}" destId="{2050DCB9-5891-4F80-93AD-32E642C305D6}" srcOrd="0" destOrd="0" presId="urn:microsoft.com/office/officeart/2005/8/layout/orgChart1"/>
    <dgm:cxn modelId="{DD31DB09-E1D7-48AE-98FA-5748CF5AF423}" type="presOf" srcId="{1E998BF4-695E-4C1C-829D-EFC69116387C}" destId="{9DA56EC6-38D4-4AAC-AD13-5B400DD4C511}" srcOrd="0" destOrd="0" presId="urn:microsoft.com/office/officeart/2005/8/layout/orgChart1"/>
    <dgm:cxn modelId="{56067F50-6508-4777-A39B-A220897E727E}" type="presOf" srcId="{7CC24640-2CEE-4B59-97DD-C5068F77D8AF}" destId="{D4E62C74-C728-4B60-A935-257B74CD57B4}" srcOrd="1" destOrd="0" presId="urn:microsoft.com/office/officeart/2005/8/layout/orgChart1"/>
    <dgm:cxn modelId="{ABAE3554-EA69-4C4C-B0EB-9D9FF087C51D}" srcId="{7CC24640-2CEE-4B59-97DD-C5068F77D8AF}" destId="{1E998BF4-695E-4C1C-829D-EFC69116387C}" srcOrd="2" destOrd="0" parTransId="{544DC532-EF96-4B20-996B-833F57FCABB7}" sibTransId="{646BC4D4-FD1E-48D7-9FE2-63F1E9E70AA7}"/>
    <dgm:cxn modelId="{AD0AFB87-D320-44DC-A762-89CDBE783EB4}" type="presOf" srcId="{585E0947-7B43-4B26-800D-03EBF496EEED}" destId="{32A3890F-87E8-4DFD-A81D-BB7DEB339695}" srcOrd="1" destOrd="0" presId="urn:microsoft.com/office/officeart/2005/8/layout/orgChart1"/>
    <dgm:cxn modelId="{DB1A14A1-74D0-4D79-9D49-CA3A93601C7A}" srcId="{C613A0FD-0123-4C33-B9FD-2ECE940CC236}" destId="{7CC24640-2CEE-4B59-97DD-C5068F77D8AF}" srcOrd="0" destOrd="0" parTransId="{EB11423B-894B-4E41-AD26-29AF3DCB3813}" sibTransId="{EDE2BE84-8589-4186-92FD-66746B549DA4}"/>
    <dgm:cxn modelId="{05A87CA1-14E8-4157-8AFF-DDD6E65301ED}" type="presOf" srcId="{585E0947-7B43-4B26-800D-03EBF496EEED}" destId="{57FF668E-D7D0-44BB-9544-2BBB0F3F6C3D}" srcOrd="0" destOrd="0" presId="urn:microsoft.com/office/officeart/2005/8/layout/orgChart1"/>
    <dgm:cxn modelId="{209558AC-6AAA-43DF-B915-43820585EBEE}" srcId="{7CC24640-2CEE-4B59-97DD-C5068F77D8AF}" destId="{E01BBE4A-1A93-4D1A-BA59-78E3FFA22349}" srcOrd="1" destOrd="0" parTransId="{C9805C43-011C-4931-A617-56C16E315682}" sibTransId="{9C968722-40C1-4A54-9AE3-39AD1E14A113}"/>
    <dgm:cxn modelId="{1BB097AE-E931-47CB-B850-426DE33B4B01}" type="presOf" srcId="{1ACCF57E-F8F6-4414-80FF-6A4388E46BC8}" destId="{FB9D219E-A6F2-4AC7-885B-A59466BFE98B}" srcOrd="0" destOrd="0" presId="urn:microsoft.com/office/officeart/2005/8/layout/orgChart1"/>
    <dgm:cxn modelId="{011FC7B9-0503-4311-B556-4819F0159635}" type="presOf" srcId="{1E998BF4-695E-4C1C-829D-EFC69116387C}" destId="{9A965D10-4951-45CF-8207-C60DFBC95FC4}" srcOrd="1" destOrd="0" presId="urn:microsoft.com/office/officeart/2005/8/layout/orgChart1"/>
    <dgm:cxn modelId="{1FB1CAC7-56EF-4825-809E-30CDDC0A2176}" type="presOf" srcId="{E01BBE4A-1A93-4D1A-BA59-78E3FFA22349}" destId="{813C4367-2147-4170-9F42-BBA134CA5FB7}" srcOrd="1" destOrd="0" presId="urn:microsoft.com/office/officeart/2005/8/layout/orgChart1"/>
    <dgm:cxn modelId="{2B60D8CB-C601-4F6D-8624-EA43043953F5}" type="presOf" srcId="{544DC532-EF96-4B20-996B-833F57FCABB7}" destId="{2FA1C5F2-C0CA-440E-8513-D175717B53AF}" srcOrd="0" destOrd="0" presId="urn:microsoft.com/office/officeart/2005/8/layout/orgChart1"/>
    <dgm:cxn modelId="{42D522E1-DB92-457C-81F9-C35DBFA15873}" srcId="{7CC24640-2CEE-4B59-97DD-C5068F77D8AF}" destId="{585E0947-7B43-4B26-800D-03EBF496EEED}" srcOrd="0" destOrd="0" parTransId="{1ACCF57E-F8F6-4414-80FF-6A4388E46BC8}" sibTransId="{0D0EDAAE-2886-43F6-B993-E607F23E2D04}"/>
    <dgm:cxn modelId="{CABB99EB-1565-4C00-890B-032ACC9C68C8}" type="presOf" srcId="{C9805C43-011C-4931-A617-56C16E315682}" destId="{AD17D682-0AAC-47FD-B0EB-498E82C458F2}" srcOrd="0" destOrd="0" presId="urn:microsoft.com/office/officeart/2005/8/layout/orgChart1"/>
    <dgm:cxn modelId="{17180CF0-4733-4566-9278-B572E25E0574}" type="presOf" srcId="{C613A0FD-0123-4C33-B9FD-2ECE940CC236}" destId="{F818C64D-4198-4EE8-9015-F9E415C07E78}" srcOrd="0" destOrd="0" presId="urn:microsoft.com/office/officeart/2005/8/layout/orgChart1"/>
    <dgm:cxn modelId="{1E056DF0-8631-4C25-8951-9EE2BA69015E}" type="presOf" srcId="{7CC24640-2CEE-4B59-97DD-C5068F77D8AF}" destId="{42810984-1115-4FA0-A4C9-C0C44A014807}" srcOrd="0" destOrd="0" presId="urn:microsoft.com/office/officeart/2005/8/layout/orgChart1"/>
    <dgm:cxn modelId="{2EBF006C-8A17-4DBC-8861-9E9BCC01CE4A}" type="presParOf" srcId="{F818C64D-4198-4EE8-9015-F9E415C07E78}" destId="{A786726E-B95F-44DD-A58E-75C1EC71AC69}" srcOrd="0" destOrd="0" presId="urn:microsoft.com/office/officeart/2005/8/layout/orgChart1"/>
    <dgm:cxn modelId="{2E49A3B3-4658-4EB7-999C-70A54871BAB7}" type="presParOf" srcId="{A786726E-B95F-44DD-A58E-75C1EC71AC69}" destId="{03E2CFA2-082C-4E02-957F-742507360189}" srcOrd="0" destOrd="0" presId="urn:microsoft.com/office/officeart/2005/8/layout/orgChart1"/>
    <dgm:cxn modelId="{889433F6-26FC-40F4-9253-627A41F5AEEB}" type="presParOf" srcId="{03E2CFA2-082C-4E02-957F-742507360189}" destId="{42810984-1115-4FA0-A4C9-C0C44A014807}" srcOrd="0" destOrd="0" presId="urn:microsoft.com/office/officeart/2005/8/layout/orgChart1"/>
    <dgm:cxn modelId="{17D64837-AFCB-45DA-89E3-C1AE1EA79FCF}" type="presParOf" srcId="{03E2CFA2-082C-4E02-957F-742507360189}" destId="{D4E62C74-C728-4B60-A935-257B74CD57B4}" srcOrd="1" destOrd="0" presId="urn:microsoft.com/office/officeart/2005/8/layout/orgChart1"/>
    <dgm:cxn modelId="{34ADF6A5-DAE9-4A1D-AF40-844986C4B2F5}" type="presParOf" srcId="{A786726E-B95F-44DD-A58E-75C1EC71AC69}" destId="{59ED82BD-A4A9-46FD-8646-9D3617E01236}" srcOrd="1" destOrd="0" presId="urn:microsoft.com/office/officeart/2005/8/layout/orgChart1"/>
    <dgm:cxn modelId="{808CF539-260C-424A-B1A4-46FFDC0079F6}" type="presParOf" srcId="{59ED82BD-A4A9-46FD-8646-9D3617E01236}" destId="{FB9D219E-A6F2-4AC7-885B-A59466BFE98B}" srcOrd="0" destOrd="0" presId="urn:microsoft.com/office/officeart/2005/8/layout/orgChart1"/>
    <dgm:cxn modelId="{0F12CEDD-F7B9-4616-9433-8EEF11EF783F}" type="presParOf" srcId="{59ED82BD-A4A9-46FD-8646-9D3617E01236}" destId="{9EEAE06E-1CD1-40CE-92C1-9951B56821E5}" srcOrd="1" destOrd="0" presId="urn:microsoft.com/office/officeart/2005/8/layout/orgChart1"/>
    <dgm:cxn modelId="{22880563-6986-4560-BC05-B420BB5DF067}" type="presParOf" srcId="{9EEAE06E-1CD1-40CE-92C1-9951B56821E5}" destId="{7752DBAE-961E-4602-9596-5CE8731160B9}" srcOrd="0" destOrd="0" presId="urn:microsoft.com/office/officeart/2005/8/layout/orgChart1"/>
    <dgm:cxn modelId="{F2FD6666-8B94-485F-80D2-FB242C729C03}" type="presParOf" srcId="{7752DBAE-961E-4602-9596-5CE8731160B9}" destId="{57FF668E-D7D0-44BB-9544-2BBB0F3F6C3D}" srcOrd="0" destOrd="0" presId="urn:microsoft.com/office/officeart/2005/8/layout/orgChart1"/>
    <dgm:cxn modelId="{730B89B4-9D11-4776-B118-FF5FAEBAE28C}" type="presParOf" srcId="{7752DBAE-961E-4602-9596-5CE8731160B9}" destId="{32A3890F-87E8-4DFD-A81D-BB7DEB339695}" srcOrd="1" destOrd="0" presId="urn:microsoft.com/office/officeart/2005/8/layout/orgChart1"/>
    <dgm:cxn modelId="{44C6AE83-F9FA-415C-AF0E-08245940A57E}" type="presParOf" srcId="{9EEAE06E-1CD1-40CE-92C1-9951B56821E5}" destId="{016A1DE8-36E9-45FE-ADEF-62363447616D}" srcOrd="1" destOrd="0" presId="urn:microsoft.com/office/officeart/2005/8/layout/orgChart1"/>
    <dgm:cxn modelId="{0B567B70-C5FE-4655-AC78-325B69198B5D}" type="presParOf" srcId="{9EEAE06E-1CD1-40CE-92C1-9951B56821E5}" destId="{AF71B9FF-A36E-47A3-BCBE-2CDDB5931D1C}" srcOrd="2" destOrd="0" presId="urn:microsoft.com/office/officeart/2005/8/layout/orgChart1"/>
    <dgm:cxn modelId="{6FB3CE35-4B07-494F-9549-52682A58FC55}" type="presParOf" srcId="{59ED82BD-A4A9-46FD-8646-9D3617E01236}" destId="{AD17D682-0AAC-47FD-B0EB-498E82C458F2}" srcOrd="2" destOrd="0" presId="urn:microsoft.com/office/officeart/2005/8/layout/orgChart1"/>
    <dgm:cxn modelId="{0C7E28B7-A735-44EB-A16A-6CF79EF0BF83}" type="presParOf" srcId="{59ED82BD-A4A9-46FD-8646-9D3617E01236}" destId="{AACDB496-3F13-42B9-B518-FF536B38DAEA}" srcOrd="3" destOrd="0" presId="urn:microsoft.com/office/officeart/2005/8/layout/orgChart1"/>
    <dgm:cxn modelId="{E1610750-0CCC-4DDC-9009-030D899C391A}" type="presParOf" srcId="{AACDB496-3F13-42B9-B518-FF536B38DAEA}" destId="{59E6178A-AF24-402D-8496-0A07D0BD08D3}" srcOrd="0" destOrd="0" presId="urn:microsoft.com/office/officeart/2005/8/layout/orgChart1"/>
    <dgm:cxn modelId="{F83D8E18-03C6-41FD-91DC-75565778B45A}" type="presParOf" srcId="{59E6178A-AF24-402D-8496-0A07D0BD08D3}" destId="{2050DCB9-5891-4F80-93AD-32E642C305D6}" srcOrd="0" destOrd="0" presId="urn:microsoft.com/office/officeart/2005/8/layout/orgChart1"/>
    <dgm:cxn modelId="{F872DBB6-09EB-4ADC-8F72-B26B468D103B}" type="presParOf" srcId="{59E6178A-AF24-402D-8496-0A07D0BD08D3}" destId="{813C4367-2147-4170-9F42-BBA134CA5FB7}" srcOrd="1" destOrd="0" presId="urn:microsoft.com/office/officeart/2005/8/layout/orgChart1"/>
    <dgm:cxn modelId="{4FCA3040-787A-4DEC-B60C-833B0DAFD86C}" type="presParOf" srcId="{AACDB496-3F13-42B9-B518-FF536B38DAEA}" destId="{CAE5A323-942F-4BF1-A5AC-64BF7BBBF552}" srcOrd="1" destOrd="0" presId="urn:microsoft.com/office/officeart/2005/8/layout/orgChart1"/>
    <dgm:cxn modelId="{1DA9EC64-F84B-450D-B21C-C04014C63253}" type="presParOf" srcId="{AACDB496-3F13-42B9-B518-FF536B38DAEA}" destId="{EE64FD9C-C1AF-4CFB-B9A0-3B1A0BC09657}" srcOrd="2" destOrd="0" presId="urn:microsoft.com/office/officeart/2005/8/layout/orgChart1"/>
    <dgm:cxn modelId="{44C55EB3-E365-45D1-9472-79FD5F3FC83D}" type="presParOf" srcId="{59ED82BD-A4A9-46FD-8646-9D3617E01236}" destId="{2FA1C5F2-C0CA-440E-8513-D175717B53AF}" srcOrd="4" destOrd="0" presId="urn:microsoft.com/office/officeart/2005/8/layout/orgChart1"/>
    <dgm:cxn modelId="{988329E8-F014-4AB4-AF1E-4DC0B6FBEEED}" type="presParOf" srcId="{59ED82BD-A4A9-46FD-8646-9D3617E01236}" destId="{6D139A19-293D-4E4C-B2A4-B2F1841B3439}" srcOrd="5" destOrd="0" presId="urn:microsoft.com/office/officeart/2005/8/layout/orgChart1"/>
    <dgm:cxn modelId="{1CB2FF44-3DEA-4326-87E5-929A83291564}" type="presParOf" srcId="{6D139A19-293D-4E4C-B2A4-B2F1841B3439}" destId="{DA34C2D8-58E8-4A44-9A01-6083F304D5DD}" srcOrd="0" destOrd="0" presId="urn:microsoft.com/office/officeart/2005/8/layout/orgChart1"/>
    <dgm:cxn modelId="{3873E28E-0A8B-41C1-86F5-3F269FF54128}" type="presParOf" srcId="{DA34C2D8-58E8-4A44-9A01-6083F304D5DD}" destId="{9DA56EC6-38D4-4AAC-AD13-5B400DD4C511}" srcOrd="0" destOrd="0" presId="urn:microsoft.com/office/officeart/2005/8/layout/orgChart1"/>
    <dgm:cxn modelId="{8A0F50AE-F565-4F5C-9DDB-F20377DBDF35}" type="presParOf" srcId="{DA34C2D8-58E8-4A44-9A01-6083F304D5DD}" destId="{9A965D10-4951-45CF-8207-C60DFBC95FC4}" srcOrd="1" destOrd="0" presId="urn:microsoft.com/office/officeart/2005/8/layout/orgChart1"/>
    <dgm:cxn modelId="{D99B2EF3-C497-4159-94E9-8F5CFBE592F3}" type="presParOf" srcId="{6D139A19-293D-4E4C-B2A4-B2F1841B3439}" destId="{AD269B86-CF65-46EA-BAA8-1EB5ED858010}" srcOrd="1" destOrd="0" presId="urn:microsoft.com/office/officeart/2005/8/layout/orgChart1"/>
    <dgm:cxn modelId="{678DCF8C-E437-4AC9-B727-AD6753003D30}" type="presParOf" srcId="{6D139A19-293D-4E4C-B2A4-B2F1841B3439}" destId="{B6172302-E599-4CC5-8955-AA2C705A745A}" srcOrd="2" destOrd="0" presId="urn:microsoft.com/office/officeart/2005/8/layout/orgChart1"/>
    <dgm:cxn modelId="{A974D5F5-E399-4C56-8854-34783B0F96A7}" type="presParOf" srcId="{A786726E-B95F-44DD-A58E-75C1EC71AC69}" destId="{17EF35CE-DFE8-4C60-AD8C-7F0E2EFA4B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B1FDF0-D7EF-460A-96AF-AF3CAB2C6A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AD09A77F-164A-4451-BE40-5961AB81833D}">
      <dgm:prSet phldrT="[Texte]" custT="1"/>
      <dgm:spPr/>
      <dgm:t>
        <a:bodyPr/>
        <a:lstStyle/>
        <a:p>
          <a:r>
            <a:rPr lang="ar-DZ" sz="2400" dirty="0">
              <a:cs typeface="+mj-cs"/>
            </a:rPr>
            <a:t>الحماية بعد الشراء</a:t>
          </a:r>
          <a:endParaRPr lang="fr-FR" sz="2400" dirty="0">
            <a:cs typeface="+mj-cs"/>
          </a:endParaRPr>
        </a:p>
      </dgm:t>
    </dgm:pt>
    <dgm:pt modelId="{7A3564F6-3184-4BB1-AFEB-A35807EAA576}" type="parTrans" cxnId="{B275FBC2-374A-4A0B-9912-A1BAD9027E9D}">
      <dgm:prSet/>
      <dgm:spPr/>
      <dgm:t>
        <a:bodyPr/>
        <a:lstStyle/>
        <a:p>
          <a:endParaRPr lang="fr-FR"/>
        </a:p>
      </dgm:t>
    </dgm:pt>
    <dgm:pt modelId="{22211BA8-6BCB-4CF3-A75A-0CF5402AEE39}" type="sibTrans" cxnId="{B275FBC2-374A-4A0B-9912-A1BAD9027E9D}">
      <dgm:prSet/>
      <dgm:spPr/>
      <dgm:t>
        <a:bodyPr/>
        <a:lstStyle/>
        <a:p>
          <a:endParaRPr lang="fr-FR"/>
        </a:p>
      </dgm:t>
    </dgm:pt>
    <dgm:pt modelId="{A344DC27-30B1-4722-8FC0-E1999362A396}">
      <dgm:prSet phldrT="[Texte]" custT="1"/>
      <dgm:spPr/>
      <dgm:t>
        <a:bodyPr/>
        <a:lstStyle/>
        <a:p>
          <a:r>
            <a:rPr lang="ar-DZ" sz="2400" dirty="0">
              <a:cs typeface="+mj-cs"/>
            </a:rPr>
            <a:t>الاستفادة من ضمان الشراء</a:t>
          </a:r>
          <a:endParaRPr lang="fr-FR" sz="2400" dirty="0">
            <a:cs typeface="+mj-cs"/>
          </a:endParaRPr>
        </a:p>
      </dgm:t>
    </dgm:pt>
    <dgm:pt modelId="{5435949C-EA39-4A41-9B32-3D3759984ECD}" type="parTrans" cxnId="{44A49CD3-10F3-417E-B655-6138A32DD1A5}">
      <dgm:prSet/>
      <dgm:spPr/>
      <dgm:t>
        <a:bodyPr/>
        <a:lstStyle/>
        <a:p>
          <a:endParaRPr lang="fr-FR"/>
        </a:p>
      </dgm:t>
    </dgm:pt>
    <dgm:pt modelId="{8287B8B7-C9B2-462D-9391-07A60E4218A2}" type="sibTrans" cxnId="{44A49CD3-10F3-417E-B655-6138A32DD1A5}">
      <dgm:prSet/>
      <dgm:spPr/>
      <dgm:t>
        <a:bodyPr/>
        <a:lstStyle/>
        <a:p>
          <a:endParaRPr lang="fr-FR"/>
        </a:p>
      </dgm:t>
    </dgm:pt>
    <dgm:pt modelId="{145C12FC-C252-490D-91B5-B46ACA96BDC3}">
      <dgm:prSet phldrT="[Texte]" custT="1"/>
      <dgm:spPr/>
      <dgm:t>
        <a:bodyPr/>
        <a:lstStyle/>
        <a:p>
          <a:r>
            <a:rPr lang="ar-DZ" sz="2400" dirty="0">
              <a:cs typeface="+mj-cs"/>
            </a:rPr>
            <a:t>الاستبدال أو الاسترجاع</a:t>
          </a:r>
          <a:endParaRPr lang="fr-FR" sz="2400" dirty="0">
            <a:cs typeface="+mj-cs"/>
          </a:endParaRPr>
        </a:p>
      </dgm:t>
    </dgm:pt>
    <dgm:pt modelId="{E7D0A8C2-EDE8-4A03-AC25-A3C7108AADE5}" type="parTrans" cxnId="{EA1BCB5A-8570-46FC-BA85-159DB886045E}">
      <dgm:prSet/>
      <dgm:spPr/>
      <dgm:t>
        <a:bodyPr/>
        <a:lstStyle/>
        <a:p>
          <a:endParaRPr lang="fr-FR"/>
        </a:p>
      </dgm:t>
    </dgm:pt>
    <dgm:pt modelId="{DB935F33-2915-4B8F-930D-755AE829D637}" type="sibTrans" cxnId="{EA1BCB5A-8570-46FC-BA85-159DB886045E}">
      <dgm:prSet/>
      <dgm:spPr/>
      <dgm:t>
        <a:bodyPr/>
        <a:lstStyle/>
        <a:p>
          <a:endParaRPr lang="fr-FR"/>
        </a:p>
      </dgm:t>
    </dgm:pt>
    <dgm:pt modelId="{613A6EDD-DAE5-470D-A5CD-37B475002F72}">
      <dgm:prSet phldrT="[Texte]" custT="1"/>
      <dgm:spPr/>
      <dgm:t>
        <a:bodyPr/>
        <a:lstStyle/>
        <a:p>
          <a:r>
            <a:rPr lang="ar-DZ" sz="2400" dirty="0">
              <a:cs typeface="+mj-cs"/>
            </a:rPr>
            <a:t>تحذير المستهلك إذا اكتشف المورد عيب في المنتج</a:t>
          </a:r>
          <a:endParaRPr lang="fr-FR" sz="2400" dirty="0">
            <a:cs typeface="+mj-cs"/>
          </a:endParaRPr>
        </a:p>
      </dgm:t>
    </dgm:pt>
    <dgm:pt modelId="{CAE08BF8-23A0-4233-8524-89BC3EAA3C32}" type="parTrans" cxnId="{90559ECB-77DE-4F39-A267-EC946BC21DBA}">
      <dgm:prSet/>
      <dgm:spPr/>
      <dgm:t>
        <a:bodyPr/>
        <a:lstStyle/>
        <a:p>
          <a:endParaRPr lang="fr-FR"/>
        </a:p>
      </dgm:t>
    </dgm:pt>
    <dgm:pt modelId="{14639E7A-C5EB-4650-A2B3-2842820F1509}" type="sibTrans" cxnId="{90559ECB-77DE-4F39-A267-EC946BC21DBA}">
      <dgm:prSet/>
      <dgm:spPr/>
      <dgm:t>
        <a:bodyPr/>
        <a:lstStyle/>
        <a:p>
          <a:endParaRPr lang="fr-FR"/>
        </a:p>
      </dgm:t>
    </dgm:pt>
    <dgm:pt modelId="{25E4F27B-55D0-41E0-B8D3-14379B8EDD64}">
      <dgm:prSet custT="1"/>
      <dgm:spPr/>
      <dgm:t>
        <a:bodyPr/>
        <a:lstStyle/>
        <a:p>
          <a:r>
            <a:rPr lang="ar-DZ" sz="2400" dirty="0">
              <a:cs typeface="+mj-cs"/>
            </a:rPr>
            <a:t>الحصول على خدمات الصيانة المشمولة بضمان الخدمة</a:t>
          </a:r>
          <a:endParaRPr lang="fr-FR" sz="2400" dirty="0">
            <a:cs typeface="+mj-cs"/>
          </a:endParaRPr>
        </a:p>
      </dgm:t>
    </dgm:pt>
    <dgm:pt modelId="{2DB67132-8EBA-47E0-9B58-5F13504F050F}" type="parTrans" cxnId="{BFCB5224-C767-4B8F-8ED9-B0B02EBBCBC3}">
      <dgm:prSet/>
      <dgm:spPr/>
      <dgm:t>
        <a:bodyPr/>
        <a:lstStyle/>
        <a:p>
          <a:endParaRPr lang="fr-FR"/>
        </a:p>
      </dgm:t>
    </dgm:pt>
    <dgm:pt modelId="{CA7C2B53-6D29-4C25-A8FF-D663B45ACA2A}" type="sibTrans" cxnId="{BFCB5224-C767-4B8F-8ED9-B0B02EBBCBC3}">
      <dgm:prSet/>
      <dgm:spPr/>
      <dgm:t>
        <a:bodyPr/>
        <a:lstStyle/>
        <a:p>
          <a:endParaRPr lang="fr-FR"/>
        </a:p>
      </dgm:t>
    </dgm:pt>
    <dgm:pt modelId="{C6B770E6-575D-4C63-A1C1-3C59A5D97039}" type="pres">
      <dgm:prSet presAssocID="{E1B1FDF0-D7EF-460A-96AF-AF3CAB2C6A0F}" presName="hierChild1" presStyleCnt="0">
        <dgm:presLayoutVars>
          <dgm:orgChart val="1"/>
          <dgm:chPref val="1"/>
          <dgm:dir/>
          <dgm:animOne val="branch"/>
          <dgm:animLvl val="lvl"/>
          <dgm:resizeHandles/>
        </dgm:presLayoutVars>
      </dgm:prSet>
      <dgm:spPr/>
    </dgm:pt>
    <dgm:pt modelId="{E2B52237-DD87-4CD6-AE34-737781580DD6}" type="pres">
      <dgm:prSet presAssocID="{AD09A77F-164A-4451-BE40-5961AB81833D}" presName="hierRoot1" presStyleCnt="0">
        <dgm:presLayoutVars>
          <dgm:hierBranch val="init"/>
        </dgm:presLayoutVars>
      </dgm:prSet>
      <dgm:spPr/>
    </dgm:pt>
    <dgm:pt modelId="{95506336-74A3-4931-AEDC-43DA98CD8729}" type="pres">
      <dgm:prSet presAssocID="{AD09A77F-164A-4451-BE40-5961AB81833D}" presName="rootComposite1" presStyleCnt="0"/>
      <dgm:spPr/>
    </dgm:pt>
    <dgm:pt modelId="{B910F140-B765-4001-BAE2-2F37BF5ADBD3}" type="pres">
      <dgm:prSet presAssocID="{AD09A77F-164A-4451-BE40-5961AB81833D}" presName="rootText1" presStyleLbl="node0" presStyleIdx="0" presStyleCnt="1">
        <dgm:presLayoutVars>
          <dgm:chPref val="3"/>
        </dgm:presLayoutVars>
      </dgm:prSet>
      <dgm:spPr/>
    </dgm:pt>
    <dgm:pt modelId="{732EE55F-902B-4F0A-A0BC-9576F81848EE}" type="pres">
      <dgm:prSet presAssocID="{AD09A77F-164A-4451-BE40-5961AB81833D}" presName="rootConnector1" presStyleLbl="node1" presStyleIdx="0" presStyleCnt="0"/>
      <dgm:spPr/>
    </dgm:pt>
    <dgm:pt modelId="{73FC3389-4DD0-4D9D-BCD2-5BC0DBB292A1}" type="pres">
      <dgm:prSet presAssocID="{AD09A77F-164A-4451-BE40-5961AB81833D}" presName="hierChild2" presStyleCnt="0"/>
      <dgm:spPr/>
    </dgm:pt>
    <dgm:pt modelId="{9347C62F-01D4-4EDF-97A3-ED38B5F5319F}" type="pres">
      <dgm:prSet presAssocID="{2DB67132-8EBA-47E0-9B58-5F13504F050F}" presName="Name37" presStyleLbl="parChTrans1D2" presStyleIdx="0" presStyleCnt="4"/>
      <dgm:spPr/>
    </dgm:pt>
    <dgm:pt modelId="{C39BB9D5-FFC3-4E6E-B390-31F648C84934}" type="pres">
      <dgm:prSet presAssocID="{25E4F27B-55D0-41E0-B8D3-14379B8EDD64}" presName="hierRoot2" presStyleCnt="0">
        <dgm:presLayoutVars>
          <dgm:hierBranch val="init"/>
        </dgm:presLayoutVars>
      </dgm:prSet>
      <dgm:spPr/>
    </dgm:pt>
    <dgm:pt modelId="{02A49DE6-4301-493D-AEDC-9A0437012D73}" type="pres">
      <dgm:prSet presAssocID="{25E4F27B-55D0-41E0-B8D3-14379B8EDD64}" presName="rootComposite" presStyleCnt="0"/>
      <dgm:spPr/>
    </dgm:pt>
    <dgm:pt modelId="{283A7362-CD66-4681-90AF-BD7819A3DD3F}" type="pres">
      <dgm:prSet presAssocID="{25E4F27B-55D0-41E0-B8D3-14379B8EDD64}" presName="rootText" presStyleLbl="node2" presStyleIdx="0" presStyleCnt="4" custScaleX="113823">
        <dgm:presLayoutVars>
          <dgm:chPref val="3"/>
        </dgm:presLayoutVars>
      </dgm:prSet>
      <dgm:spPr/>
    </dgm:pt>
    <dgm:pt modelId="{D11B3326-2D9A-4C75-8E29-2FBFD08C39D2}" type="pres">
      <dgm:prSet presAssocID="{25E4F27B-55D0-41E0-B8D3-14379B8EDD64}" presName="rootConnector" presStyleLbl="node2" presStyleIdx="0" presStyleCnt="4"/>
      <dgm:spPr/>
    </dgm:pt>
    <dgm:pt modelId="{5FD09048-F841-41BE-9226-5166EAD7478F}" type="pres">
      <dgm:prSet presAssocID="{25E4F27B-55D0-41E0-B8D3-14379B8EDD64}" presName="hierChild4" presStyleCnt="0"/>
      <dgm:spPr/>
    </dgm:pt>
    <dgm:pt modelId="{BC65A011-B25F-4807-BF77-F775BA3D120C}" type="pres">
      <dgm:prSet presAssocID="{25E4F27B-55D0-41E0-B8D3-14379B8EDD64}" presName="hierChild5" presStyleCnt="0"/>
      <dgm:spPr/>
    </dgm:pt>
    <dgm:pt modelId="{526B8F04-8600-4D79-8139-85B024277FF8}" type="pres">
      <dgm:prSet presAssocID="{5435949C-EA39-4A41-9B32-3D3759984ECD}" presName="Name37" presStyleLbl="parChTrans1D2" presStyleIdx="1" presStyleCnt="4"/>
      <dgm:spPr/>
    </dgm:pt>
    <dgm:pt modelId="{1BE3363B-E80D-4AF6-9670-78853CCB1171}" type="pres">
      <dgm:prSet presAssocID="{A344DC27-30B1-4722-8FC0-E1999362A396}" presName="hierRoot2" presStyleCnt="0">
        <dgm:presLayoutVars>
          <dgm:hierBranch val="init"/>
        </dgm:presLayoutVars>
      </dgm:prSet>
      <dgm:spPr/>
    </dgm:pt>
    <dgm:pt modelId="{2A417E72-C16A-4E93-89D7-49B18B0DE7FF}" type="pres">
      <dgm:prSet presAssocID="{A344DC27-30B1-4722-8FC0-E1999362A396}" presName="rootComposite" presStyleCnt="0"/>
      <dgm:spPr/>
    </dgm:pt>
    <dgm:pt modelId="{F31360D0-BE88-4C7F-977B-7D8D6CB79589}" type="pres">
      <dgm:prSet presAssocID="{A344DC27-30B1-4722-8FC0-E1999362A396}" presName="rootText" presStyleLbl="node2" presStyleIdx="1" presStyleCnt="4">
        <dgm:presLayoutVars>
          <dgm:chPref val="3"/>
        </dgm:presLayoutVars>
      </dgm:prSet>
      <dgm:spPr/>
    </dgm:pt>
    <dgm:pt modelId="{98A73413-563B-4963-B522-52AC7193EFE9}" type="pres">
      <dgm:prSet presAssocID="{A344DC27-30B1-4722-8FC0-E1999362A396}" presName="rootConnector" presStyleLbl="node2" presStyleIdx="1" presStyleCnt="4"/>
      <dgm:spPr/>
    </dgm:pt>
    <dgm:pt modelId="{18A086B1-D645-41A0-9E4B-1102FDF2D3C1}" type="pres">
      <dgm:prSet presAssocID="{A344DC27-30B1-4722-8FC0-E1999362A396}" presName="hierChild4" presStyleCnt="0"/>
      <dgm:spPr/>
    </dgm:pt>
    <dgm:pt modelId="{4B00CD1A-FAA4-4B16-AB41-F4C4379359AB}" type="pres">
      <dgm:prSet presAssocID="{A344DC27-30B1-4722-8FC0-E1999362A396}" presName="hierChild5" presStyleCnt="0"/>
      <dgm:spPr/>
    </dgm:pt>
    <dgm:pt modelId="{FBB78249-EFD4-403C-8FC8-0E3480EC22AA}" type="pres">
      <dgm:prSet presAssocID="{E7D0A8C2-EDE8-4A03-AC25-A3C7108AADE5}" presName="Name37" presStyleLbl="parChTrans1D2" presStyleIdx="2" presStyleCnt="4"/>
      <dgm:spPr/>
    </dgm:pt>
    <dgm:pt modelId="{ADDEFDDC-B740-4A55-8422-E713A8C8A4A4}" type="pres">
      <dgm:prSet presAssocID="{145C12FC-C252-490D-91B5-B46ACA96BDC3}" presName="hierRoot2" presStyleCnt="0">
        <dgm:presLayoutVars>
          <dgm:hierBranch val="init"/>
        </dgm:presLayoutVars>
      </dgm:prSet>
      <dgm:spPr/>
    </dgm:pt>
    <dgm:pt modelId="{AB610FC7-0E14-463E-AA63-D2AB5BDE546C}" type="pres">
      <dgm:prSet presAssocID="{145C12FC-C252-490D-91B5-B46ACA96BDC3}" presName="rootComposite" presStyleCnt="0"/>
      <dgm:spPr/>
    </dgm:pt>
    <dgm:pt modelId="{E092C288-6839-485C-8145-8816B3B21AA0}" type="pres">
      <dgm:prSet presAssocID="{145C12FC-C252-490D-91B5-B46ACA96BDC3}" presName="rootText" presStyleLbl="node2" presStyleIdx="2" presStyleCnt="4">
        <dgm:presLayoutVars>
          <dgm:chPref val="3"/>
        </dgm:presLayoutVars>
      </dgm:prSet>
      <dgm:spPr/>
    </dgm:pt>
    <dgm:pt modelId="{7B51E397-D007-470C-8630-F9A4DA7E0469}" type="pres">
      <dgm:prSet presAssocID="{145C12FC-C252-490D-91B5-B46ACA96BDC3}" presName="rootConnector" presStyleLbl="node2" presStyleIdx="2" presStyleCnt="4"/>
      <dgm:spPr/>
    </dgm:pt>
    <dgm:pt modelId="{DE7AD5D1-AD59-4E7E-8607-9436544A3507}" type="pres">
      <dgm:prSet presAssocID="{145C12FC-C252-490D-91B5-B46ACA96BDC3}" presName="hierChild4" presStyleCnt="0"/>
      <dgm:spPr/>
    </dgm:pt>
    <dgm:pt modelId="{A8EC936D-BAFE-4655-B2B3-B629BC998445}" type="pres">
      <dgm:prSet presAssocID="{145C12FC-C252-490D-91B5-B46ACA96BDC3}" presName="hierChild5" presStyleCnt="0"/>
      <dgm:spPr/>
    </dgm:pt>
    <dgm:pt modelId="{C69F2B1C-E653-4EA7-8CEF-CAA1F767214E}" type="pres">
      <dgm:prSet presAssocID="{CAE08BF8-23A0-4233-8524-89BC3EAA3C32}" presName="Name37" presStyleLbl="parChTrans1D2" presStyleIdx="3" presStyleCnt="4"/>
      <dgm:spPr/>
    </dgm:pt>
    <dgm:pt modelId="{5BFFDB23-3F64-4197-A9E0-0FA1A49E6DD5}" type="pres">
      <dgm:prSet presAssocID="{613A6EDD-DAE5-470D-A5CD-37B475002F72}" presName="hierRoot2" presStyleCnt="0">
        <dgm:presLayoutVars>
          <dgm:hierBranch val="init"/>
        </dgm:presLayoutVars>
      </dgm:prSet>
      <dgm:spPr/>
    </dgm:pt>
    <dgm:pt modelId="{45AF6CD1-535D-4CF6-87D7-A030CAF04BF1}" type="pres">
      <dgm:prSet presAssocID="{613A6EDD-DAE5-470D-A5CD-37B475002F72}" presName="rootComposite" presStyleCnt="0"/>
      <dgm:spPr/>
    </dgm:pt>
    <dgm:pt modelId="{7D500F15-91BA-4D03-945A-7FC6F5DC8022}" type="pres">
      <dgm:prSet presAssocID="{613A6EDD-DAE5-470D-A5CD-37B475002F72}" presName="rootText" presStyleLbl="node2" presStyleIdx="3" presStyleCnt="4">
        <dgm:presLayoutVars>
          <dgm:chPref val="3"/>
        </dgm:presLayoutVars>
      </dgm:prSet>
      <dgm:spPr/>
    </dgm:pt>
    <dgm:pt modelId="{FF60AA6F-EB02-45E7-9DAE-484F7333F7A9}" type="pres">
      <dgm:prSet presAssocID="{613A6EDD-DAE5-470D-A5CD-37B475002F72}" presName="rootConnector" presStyleLbl="node2" presStyleIdx="3" presStyleCnt="4"/>
      <dgm:spPr/>
    </dgm:pt>
    <dgm:pt modelId="{36D35A36-96CD-41CF-9EFC-EAE9B7D428F3}" type="pres">
      <dgm:prSet presAssocID="{613A6EDD-DAE5-470D-A5CD-37B475002F72}" presName="hierChild4" presStyleCnt="0"/>
      <dgm:spPr/>
    </dgm:pt>
    <dgm:pt modelId="{9A341347-D30B-47BC-8868-0F2A4BBAA466}" type="pres">
      <dgm:prSet presAssocID="{613A6EDD-DAE5-470D-A5CD-37B475002F72}" presName="hierChild5" presStyleCnt="0"/>
      <dgm:spPr/>
    </dgm:pt>
    <dgm:pt modelId="{A6AFA735-D17A-47F9-8E18-DD907A8E97E1}" type="pres">
      <dgm:prSet presAssocID="{AD09A77F-164A-4451-BE40-5961AB81833D}" presName="hierChild3" presStyleCnt="0"/>
      <dgm:spPr/>
    </dgm:pt>
  </dgm:ptLst>
  <dgm:cxnLst>
    <dgm:cxn modelId="{E823F61C-C9C3-409F-9E65-4D7F52FD1662}" type="presOf" srcId="{613A6EDD-DAE5-470D-A5CD-37B475002F72}" destId="{7D500F15-91BA-4D03-945A-7FC6F5DC8022}" srcOrd="0" destOrd="0" presId="urn:microsoft.com/office/officeart/2005/8/layout/orgChart1"/>
    <dgm:cxn modelId="{BFCB5224-C767-4B8F-8ED9-B0B02EBBCBC3}" srcId="{AD09A77F-164A-4451-BE40-5961AB81833D}" destId="{25E4F27B-55D0-41E0-B8D3-14379B8EDD64}" srcOrd="0" destOrd="0" parTransId="{2DB67132-8EBA-47E0-9B58-5F13504F050F}" sibTransId="{CA7C2B53-6D29-4C25-A8FF-D663B45ACA2A}"/>
    <dgm:cxn modelId="{26834E69-E512-4DD1-9012-FAE464360A0A}" type="presOf" srcId="{AD09A77F-164A-4451-BE40-5961AB81833D}" destId="{B910F140-B765-4001-BAE2-2F37BF5ADBD3}" srcOrd="0" destOrd="0" presId="urn:microsoft.com/office/officeart/2005/8/layout/orgChart1"/>
    <dgm:cxn modelId="{E66A3F6D-2C78-4C94-955C-4891ECB27AC2}" type="presOf" srcId="{145C12FC-C252-490D-91B5-B46ACA96BDC3}" destId="{E092C288-6839-485C-8145-8816B3B21AA0}" srcOrd="0" destOrd="0" presId="urn:microsoft.com/office/officeart/2005/8/layout/orgChart1"/>
    <dgm:cxn modelId="{1E29734F-A233-4C4A-8E78-D2FA0B3BA057}" type="presOf" srcId="{5435949C-EA39-4A41-9B32-3D3759984ECD}" destId="{526B8F04-8600-4D79-8139-85B024277FF8}" srcOrd="0" destOrd="0" presId="urn:microsoft.com/office/officeart/2005/8/layout/orgChart1"/>
    <dgm:cxn modelId="{30196551-97D1-4523-A12A-803D8822B635}" type="presOf" srcId="{613A6EDD-DAE5-470D-A5CD-37B475002F72}" destId="{FF60AA6F-EB02-45E7-9DAE-484F7333F7A9}" srcOrd="1" destOrd="0" presId="urn:microsoft.com/office/officeart/2005/8/layout/orgChart1"/>
    <dgm:cxn modelId="{0F391852-140A-459D-A840-F0544467B123}" type="presOf" srcId="{25E4F27B-55D0-41E0-B8D3-14379B8EDD64}" destId="{283A7362-CD66-4681-90AF-BD7819A3DD3F}" srcOrd="0" destOrd="0" presId="urn:microsoft.com/office/officeart/2005/8/layout/orgChart1"/>
    <dgm:cxn modelId="{661C6972-0BF1-45E9-81E1-61983BB22527}" type="presOf" srcId="{2DB67132-8EBA-47E0-9B58-5F13504F050F}" destId="{9347C62F-01D4-4EDF-97A3-ED38B5F5319F}" srcOrd="0" destOrd="0" presId="urn:microsoft.com/office/officeart/2005/8/layout/orgChart1"/>
    <dgm:cxn modelId="{E8879A75-2E20-4DC7-BD7A-A478F68D6551}" type="presOf" srcId="{A344DC27-30B1-4722-8FC0-E1999362A396}" destId="{F31360D0-BE88-4C7F-977B-7D8D6CB79589}" srcOrd="0" destOrd="0" presId="urn:microsoft.com/office/officeart/2005/8/layout/orgChart1"/>
    <dgm:cxn modelId="{D3F57677-6334-4AC0-AAD3-FE1CA00AE272}" type="presOf" srcId="{AD09A77F-164A-4451-BE40-5961AB81833D}" destId="{732EE55F-902B-4F0A-A0BC-9576F81848EE}" srcOrd="1" destOrd="0" presId="urn:microsoft.com/office/officeart/2005/8/layout/orgChart1"/>
    <dgm:cxn modelId="{EA1BCB5A-8570-46FC-BA85-159DB886045E}" srcId="{AD09A77F-164A-4451-BE40-5961AB81833D}" destId="{145C12FC-C252-490D-91B5-B46ACA96BDC3}" srcOrd="2" destOrd="0" parTransId="{E7D0A8C2-EDE8-4A03-AC25-A3C7108AADE5}" sibTransId="{DB935F33-2915-4B8F-930D-755AE829D637}"/>
    <dgm:cxn modelId="{2A591690-3CBC-4B01-A4EF-EAF5AE516485}" type="presOf" srcId="{25E4F27B-55D0-41E0-B8D3-14379B8EDD64}" destId="{D11B3326-2D9A-4C75-8E29-2FBFD08C39D2}" srcOrd="1" destOrd="0" presId="urn:microsoft.com/office/officeart/2005/8/layout/orgChart1"/>
    <dgm:cxn modelId="{29951C9E-DAFD-488D-9FBD-B1BAC615BCBF}" type="presOf" srcId="{A344DC27-30B1-4722-8FC0-E1999362A396}" destId="{98A73413-563B-4963-B522-52AC7193EFE9}" srcOrd="1" destOrd="0" presId="urn:microsoft.com/office/officeart/2005/8/layout/orgChart1"/>
    <dgm:cxn modelId="{6D86D2A1-1BD0-45E1-8382-06C2F0E4AAF7}" type="presOf" srcId="{E7D0A8C2-EDE8-4A03-AC25-A3C7108AADE5}" destId="{FBB78249-EFD4-403C-8FC8-0E3480EC22AA}" srcOrd="0" destOrd="0" presId="urn:microsoft.com/office/officeart/2005/8/layout/orgChart1"/>
    <dgm:cxn modelId="{CDBA02A9-3060-4939-9C0C-0FB9F93803BA}" type="presOf" srcId="{CAE08BF8-23A0-4233-8524-89BC3EAA3C32}" destId="{C69F2B1C-E653-4EA7-8CEF-CAA1F767214E}" srcOrd="0" destOrd="0" presId="urn:microsoft.com/office/officeart/2005/8/layout/orgChart1"/>
    <dgm:cxn modelId="{B275FBC2-374A-4A0B-9912-A1BAD9027E9D}" srcId="{E1B1FDF0-D7EF-460A-96AF-AF3CAB2C6A0F}" destId="{AD09A77F-164A-4451-BE40-5961AB81833D}" srcOrd="0" destOrd="0" parTransId="{7A3564F6-3184-4BB1-AFEB-A35807EAA576}" sibTransId="{22211BA8-6BCB-4CF3-A75A-0CF5402AEE39}"/>
    <dgm:cxn modelId="{90559ECB-77DE-4F39-A267-EC946BC21DBA}" srcId="{AD09A77F-164A-4451-BE40-5961AB81833D}" destId="{613A6EDD-DAE5-470D-A5CD-37B475002F72}" srcOrd="3" destOrd="0" parTransId="{CAE08BF8-23A0-4233-8524-89BC3EAA3C32}" sibTransId="{14639E7A-C5EB-4650-A2B3-2842820F1509}"/>
    <dgm:cxn modelId="{2E7DD0CC-43F8-4D5F-AFE7-3401B72186F7}" type="presOf" srcId="{145C12FC-C252-490D-91B5-B46ACA96BDC3}" destId="{7B51E397-D007-470C-8630-F9A4DA7E0469}" srcOrd="1" destOrd="0" presId="urn:microsoft.com/office/officeart/2005/8/layout/orgChart1"/>
    <dgm:cxn modelId="{18EDA3CE-1841-4F8A-9304-ED19AAED98CC}" type="presOf" srcId="{E1B1FDF0-D7EF-460A-96AF-AF3CAB2C6A0F}" destId="{C6B770E6-575D-4C63-A1C1-3C59A5D97039}" srcOrd="0" destOrd="0" presId="urn:microsoft.com/office/officeart/2005/8/layout/orgChart1"/>
    <dgm:cxn modelId="{44A49CD3-10F3-417E-B655-6138A32DD1A5}" srcId="{AD09A77F-164A-4451-BE40-5961AB81833D}" destId="{A344DC27-30B1-4722-8FC0-E1999362A396}" srcOrd="1" destOrd="0" parTransId="{5435949C-EA39-4A41-9B32-3D3759984ECD}" sibTransId="{8287B8B7-C9B2-462D-9391-07A60E4218A2}"/>
    <dgm:cxn modelId="{13295117-20EE-49CA-8A03-2878570E3C07}" type="presParOf" srcId="{C6B770E6-575D-4C63-A1C1-3C59A5D97039}" destId="{E2B52237-DD87-4CD6-AE34-737781580DD6}" srcOrd="0" destOrd="0" presId="urn:microsoft.com/office/officeart/2005/8/layout/orgChart1"/>
    <dgm:cxn modelId="{C27EE367-4475-452B-8D32-C506D90060B0}" type="presParOf" srcId="{E2B52237-DD87-4CD6-AE34-737781580DD6}" destId="{95506336-74A3-4931-AEDC-43DA98CD8729}" srcOrd="0" destOrd="0" presId="urn:microsoft.com/office/officeart/2005/8/layout/orgChart1"/>
    <dgm:cxn modelId="{CA2B00A3-4A9B-4413-AF4F-B2B0DDFAE8F6}" type="presParOf" srcId="{95506336-74A3-4931-AEDC-43DA98CD8729}" destId="{B910F140-B765-4001-BAE2-2F37BF5ADBD3}" srcOrd="0" destOrd="0" presId="urn:microsoft.com/office/officeart/2005/8/layout/orgChart1"/>
    <dgm:cxn modelId="{0603524D-B39D-430E-A2F6-92B5DC1BA54D}" type="presParOf" srcId="{95506336-74A3-4931-AEDC-43DA98CD8729}" destId="{732EE55F-902B-4F0A-A0BC-9576F81848EE}" srcOrd="1" destOrd="0" presId="urn:microsoft.com/office/officeart/2005/8/layout/orgChart1"/>
    <dgm:cxn modelId="{6E3BED8E-21B9-47F3-A189-49881915696C}" type="presParOf" srcId="{E2B52237-DD87-4CD6-AE34-737781580DD6}" destId="{73FC3389-4DD0-4D9D-BCD2-5BC0DBB292A1}" srcOrd="1" destOrd="0" presId="urn:microsoft.com/office/officeart/2005/8/layout/orgChart1"/>
    <dgm:cxn modelId="{3FA90F2C-2194-4793-A778-F997F18BAE19}" type="presParOf" srcId="{73FC3389-4DD0-4D9D-BCD2-5BC0DBB292A1}" destId="{9347C62F-01D4-4EDF-97A3-ED38B5F5319F}" srcOrd="0" destOrd="0" presId="urn:microsoft.com/office/officeart/2005/8/layout/orgChart1"/>
    <dgm:cxn modelId="{056151A9-4368-42E0-B3DA-E6FA39FD10C8}" type="presParOf" srcId="{73FC3389-4DD0-4D9D-BCD2-5BC0DBB292A1}" destId="{C39BB9D5-FFC3-4E6E-B390-31F648C84934}" srcOrd="1" destOrd="0" presId="urn:microsoft.com/office/officeart/2005/8/layout/orgChart1"/>
    <dgm:cxn modelId="{F22F9988-A8EA-44C9-9461-BFBC6D64383D}" type="presParOf" srcId="{C39BB9D5-FFC3-4E6E-B390-31F648C84934}" destId="{02A49DE6-4301-493D-AEDC-9A0437012D73}" srcOrd="0" destOrd="0" presId="urn:microsoft.com/office/officeart/2005/8/layout/orgChart1"/>
    <dgm:cxn modelId="{1A89EAD3-B02D-4608-A3AB-2964E16D5512}" type="presParOf" srcId="{02A49DE6-4301-493D-AEDC-9A0437012D73}" destId="{283A7362-CD66-4681-90AF-BD7819A3DD3F}" srcOrd="0" destOrd="0" presId="urn:microsoft.com/office/officeart/2005/8/layout/orgChart1"/>
    <dgm:cxn modelId="{B5D3264D-523F-4F89-AF2A-D165AB4DA4B5}" type="presParOf" srcId="{02A49DE6-4301-493D-AEDC-9A0437012D73}" destId="{D11B3326-2D9A-4C75-8E29-2FBFD08C39D2}" srcOrd="1" destOrd="0" presId="urn:microsoft.com/office/officeart/2005/8/layout/orgChart1"/>
    <dgm:cxn modelId="{C1E5DA5E-8085-4019-8BB6-BE9A03EBABE0}" type="presParOf" srcId="{C39BB9D5-FFC3-4E6E-B390-31F648C84934}" destId="{5FD09048-F841-41BE-9226-5166EAD7478F}" srcOrd="1" destOrd="0" presId="urn:microsoft.com/office/officeart/2005/8/layout/orgChart1"/>
    <dgm:cxn modelId="{B368BBF9-EFDE-4E0E-B517-197B6A07504A}" type="presParOf" srcId="{C39BB9D5-FFC3-4E6E-B390-31F648C84934}" destId="{BC65A011-B25F-4807-BF77-F775BA3D120C}" srcOrd="2" destOrd="0" presId="urn:microsoft.com/office/officeart/2005/8/layout/orgChart1"/>
    <dgm:cxn modelId="{07585993-83A8-4F8F-977C-98EF4C68ADDB}" type="presParOf" srcId="{73FC3389-4DD0-4D9D-BCD2-5BC0DBB292A1}" destId="{526B8F04-8600-4D79-8139-85B024277FF8}" srcOrd="2" destOrd="0" presId="urn:microsoft.com/office/officeart/2005/8/layout/orgChart1"/>
    <dgm:cxn modelId="{1779D74C-4B44-4107-8D30-62BF9BC5FCED}" type="presParOf" srcId="{73FC3389-4DD0-4D9D-BCD2-5BC0DBB292A1}" destId="{1BE3363B-E80D-4AF6-9670-78853CCB1171}" srcOrd="3" destOrd="0" presId="urn:microsoft.com/office/officeart/2005/8/layout/orgChart1"/>
    <dgm:cxn modelId="{05FD63C7-1CAB-4EF4-895F-047B15ED4A1F}" type="presParOf" srcId="{1BE3363B-E80D-4AF6-9670-78853CCB1171}" destId="{2A417E72-C16A-4E93-89D7-49B18B0DE7FF}" srcOrd="0" destOrd="0" presId="urn:microsoft.com/office/officeart/2005/8/layout/orgChart1"/>
    <dgm:cxn modelId="{222F1F2C-939C-4323-922D-7F66453F98AD}" type="presParOf" srcId="{2A417E72-C16A-4E93-89D7-49B18B0DE7FF}" destId="{F31360D0-BE88-4C7F-977B-7D8D6CB79589}" srcOrd="0" destOrd="0" presId="urn:microsoft.com/office/officeart/2005/8/layout/orgChart1"/>
    <dgm:cxn modelId="{055E035E-D44A-4D54-AC2E-E4A3927B7E49}" type="presParOf" srcId="{2A417E72-C16A-4E93-89D7-49B18B0DE7FF}" destId="{98A73413-563B-4963-B522-52AC7193EFE9}" srcOrd="1" destOrd="0" presId="urn:microsoft.com/office/officeart/2005/8/layout/orgChart1"/>
    <dgm:cxn modelId="{0FB89D11-A09A-4A38-8F8D-25454597EBA4}" type="presParOf" srcId="{1BE3363B-E80D-4AF6-9670-78853CCB1171}" destId="{18A086B1-D645-41A0-9E4B-1102FDF2D3C1}" srcOrd="1" destOrd="0" presId="urn:microsoft.com/office/officeart/2005/8/layout/orgChart1"/>
    <dgm:cxn modelId="{FA02E01C-F235-45A0-A1C9-8B8F63BFAF7D}" type="presParOf" srcId="{1BE3363B-E80D-4AF6-9670-78853CCB1171}" destId="{4B00CD1A-FAA4-4B16-AB41-F4C4379359AB}" srcOrd="2" destOrd="0" presId="urn:microsoft.com/office/officeart/2005/8/layout/orgChart1"/>
    <dgm:cxn modelId="{1C84E56B-6A02-4052-9209-BF2CCB9EF46E}" type="presParOf" srcId="{73FC3389-4DD0-4D9D-BCD2-5BC0DBB292A1}" destId="{FBB78249-EFD4-403C-8FC8-0E3480EC22AA}" srcOrd="4" destOrd="0" presId="urn:microsoft.com/office/officeart/2005/8/layout/orgChart1"/>
    <dgm:cxn modelId="{8041C282-81B8-442A-B02D-9B692AB6AB44}" type="presParOf" srcId="{73FC3389-4DD0-4D9D-BCD2-5BC0DBB292A1}" destId="{ADDEFDDC-B740-4A55-8422-E713A8C8A4A4}" srcOrd="5" destOrd="0" presId="urn:microsoft.com/office/officeart/2005/8/layout/orgChart1"/>
    <dgm:cxn modelId="{84AD8F7C-589B-479E-9D1A-7192E4534D7F}" type="presParOf" srcId="{ADDEFDDC-B740-4A55-8422-E713A8C8A4A4}" destId="{AB610FC7-0E14-463E-AA63-D2AB5BDE546C}" srcOrd="0" destOrd="0" presId="urn:microsoft.com/office/officeart/2005/8/layout/orgChart1"/>
    <dgm:cxn modelId="{620DD1A4-AF23-45D0-A74E-B91425BFFD26}" type="presParOf" srcId="{AB610FC7-0E14-463E-AA63-D2AB5BDE546C}" destId="{E092C288-6839-485C-8145-8816B3B21AA0}" srcOrd="0" destOrd="0" presId="urn:microsoft.com/office/officeart/2005/8/layout/orgChart1"/>
    <dgm:cxn modelId="{F5A4B6DF-210D-412B-9B1D-A63083B2C1A6}" type="presParOf" srcId="{AB610FC7-0E14-463E-AA63-D2AB5BDE546C}" destId="{7B51E397-D007-470C-8630-F9A4DA7E0469}" srcOrd="1" destOrd="0" presId="urn:microsoft.com/office/officeart/2005/8/layout/orgChart1"/>
    <dgm:cxn modelId="{22E1D9CF-09C2-4A5C-BF6B-A18BFC20413E}" type="presParOf" srcId="{ADDEFDDC-B740-4A55-8422-E713A8C8A4A4}" destId="{DE7AD5D1-AD59-4E7E-8607-9436544A3507}" srcOrd="1" destOrd="0" presId="urn:microsoft.com/office/officeart/2005/8/layout/orgChart1"/>
    <dgm:cxn modelId="{540D118C-8E8E-4F27-A873-A7AC8D22357D}" type="presParOf" srcId="{ADDEFDDC-B740-4A55-8422-E713A8C8A4A4}" destId="{A8EC936D-BAFE-4655-B2B3-B629BC998445}" srcOrd="2" destOrd="0" presId="urn:microsoft.com/office/officeart/2005/8/layout/orgChart1"/>
    <dgm:cxn modelId="{09C056F9-5CB6-4B01-8F85-66C7AB249542}" type="presParOf" srcId="{73FC3389-4DD0-4D9D-BCD2-5BC0DBB292A1}" destId="{C69F2B1C-E653-4EA7-8CEF-CAA1F767214E}" srcOrd="6" destOrd="0" presId="urn:microsoft.com/office/officeart/2005/8/layout/orgChart1"/>
    <dgm:cxn modelId="{20CADFC2-1BCF-4C22-B123-73F1C9550DDE}" type="presParOf" srcId="{73FC3389-4DD0-4D9D-BCD2-5BC0DBB292A1}" destId="{5BFFDB23-3F64-4197-A9E0-0FA1A49E6DD5}" srcOrd="7" destOrd="0" presId="urn:microsoft.com/office/officeart/2005/8/layout/orgChart1"/>
    <dgm:cxn modelId="{FDF6AC8A-D1D4-47D0-B01E-305577C0C85C}" type="presParOf" srcId="{5BFFDB23-3F64-4197-A9E0-0FA1A49E6DD5}" destId="{45AF6CD1-535D-4CF6-87D7-A030CAF04BF1}" srcOrd="0" destOrd="0" presId="urn:microsoft.com/office/officeart/2005/8/layout/orgChart1"/>
    <dgm:cxn modelId="{6670660D-D6EF-43B4-B9AA-1567F41E96CE}" type="presParOf" srcId="{45AF6CD1-535D-4CF6-87D7-A030CAF04BF1}" destId="{7D500F15-91BA-4D03-945A-7FC6F5DC8022}" srcOrd="0" destOrd="0" presId="urn:microsoft.com/office/officeart/2005/8/layout/orgChart1"/>
    <dgm:cxn modelId="{0970D0BA-B61C-413B-8736-E6E2F87B2267}" type="presParOf" srcId="{45AF6CD1-535D-4CF6-87D7-A030CAF04BF1}" destId="{FF60AA6F-EB02-45E7-9DAE-484F7333F7A9}" srcOrd="1" destOrd="0" presId="urn:microsoft.com/office/officeart/2005/8/layout/orgChart1"/>
    <dgm:cxn modelId="{B4573001-13D4-47D5-981D-4802F0DDE275}" type="presParOf" srcId="{5BFFDB23-3F64-4197-A9E0-0FA1A49E6DD5}" destId="{36D35A36-96CD-41CF-9EFC-EAE9B7D428F3}" srcOrd="1" destOrd="0" presId="urn:microsoft.com/office/officeart/2005/8/layout/orgChart1"/>
    <dgm:cxn modelId="{89A4FF81-E53C-4FC7-A870-BB2880A33667}" type="presParOf" srcId="{5BFFDB23-3F64-4197-A9E0-0FA1A49E6DD5}" destId="{9A341347-D30B-47BC-8868-0F2A4BBAA466}" srcOrd="2" destOrd="0" presId="urn:microsoft.com/office/officeart/2005/8/layout/orgChart1"/>
    <dgm:cxn modelId="{D6905F7E-2613-49CD-812E-810180BEA687}" type="presParOf" srcId="{E2B52237-DD87-4CD6-AE34-737781580DD6}" destId="{A6AFA735-D17A-47F9-8E18-DD907A8E97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97CDF-E169-4CFC-8533-4367A72CF2A2}">
      <dsp:nvSpPr>
        <dsp:cNvPr id="0" name=""/>
        <dsp:cNvSpPr/>
      </dsp:nvSpPr>
      <dsp:spPr>
        <a:xfrm>
          <a:off x="1809689" y="96040"/>
          <a:ext cx="2958210" cy="2387856"/>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AE" sz="2800" kern="1200" dirty="0">
              <a:cs typeface="+mj-cs"/>
            </a:rPr>
            <a:t>صحتك</a:t>
          </a:r>
          <a:endParaRPr lang="fr-FR" sz="2800" kern="1200" dirty="0">
            <a:cs typeface="+mj-cs"/>
          </a:endParaRPr>
        </a:p>
      </dsp:txBody>
      <dsp:txXfrm>
        <a:off x="3418040" y="536656"/>
        <a:ext cx="1003678" cy="795952"/>
      </dsp:txXfrm>
    </dsp:sp>
    <dsp:sp modelId="{38A668AB-65D9-4728-9D6F-B39F914141E1}">
      <dsp:nvSpPr>
        <dsp:cNvPr id="0" name=""/>
        <dsp:cNvSpPr/>
      </dsp:nvSpPr>
      <dsp:spPr>
        <a:xfrm>
          <a:off x="1910154" y="-86796"/>
          <a:ext cx="2807333" cy="2850649"/>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AE" sz="2800" kern="1200" dirty="0">
              <a:cs typeface="+mj-cs"/>
            </a:rPr>
            <a:t>أموالك</a:t>
          </a:r>
          <a:endParaRPr lang="fr-FR" sz="2800" kern="1200" dirty="0">
            <a:cs typeface="+mj-cs"/>
          </a:endParaRPr>
        </a:p>
      </dsp:txBody>
      <dsp:txXfrm>
        <a:off x="2678829" y="1711827"/>
        <a:ext cx="1269983" cy="882343"/>
      </dsp:txXfrm>
    </dsp:sp>
    <dsp:sp modelId="{8A55A0EB-8B7E-4890-9860-C85F8ED5AB1A}">
      <dsp:nvSpPr>
        <dsp:cNvPr id="0" name=""/>
        <dsp:cNvSpPr/>
      </dsp:nvSpPr>
      <dsp:spPr>
        <a:xfrm>
          <a:off x="1876010" y="108336"/>
          <a:ext cx="2775149" cy="2510912"/>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AE" sz="2800" kern="1200" dirty="0">
              <a:cs typeface="+mj-cs"/>
            </a:rPr>
            <a:t>سلامتك</a:t>
          </a:r>
          <a:endParaRPr lang="fr-FR" sz="2800" kern="1200" dirty="0">
            <a:cs typeface="+mj-cs"/>
          </a:endParaRPr>
        </a:p>
      </dsp:txBody>
      <dsp:txXfrm>
        <a:off x="2173347" y="601551"/>
        <a:ext cx="941568" cy="836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1A93-3101-44FB-9DCE-7DBA427173A0}">
      <dsp:nvSpPr>
        <dsp:cNvPr id="0" name=""/>
        <dsp:cNvSpPr/>
      </dsp:nvSpPr>
      <dsp:spPr>
        <a:xfrm>
          <a:off x="5257800" y="2092633"/>
          <a:ext cx="4042222" cy="467695"/>
        </a:xfrm>
        <a:custGeom>
          <a:avLst/>
          <a:gdLst/>
          <a:ahLst/>
          <a:cxnLst/>
          <a:rect l="0" t="0" r="0" b="0"/>
          <a:pathLst>
            <a:path>
              <a:moveTo>
                <a:pt x="0" y="0"/>
              </a:moveTo>
              <a:lnTo>
                <a:pt x="0" y="233847"/>
              </a:lnTo>
              <a:lnTo>
                <a:pt x="4042222" y="233847"/>
              </a:lnTo>
              <a:lnTo>
                <a:pt x="4042222" y="467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F9DDB-76AC-419A-B2BB-15087973D037}">
      <dsp:nvSpPr>
        <dsp:cNvPr id="0" name=""/>
        <dsp:cNvSpPr/>
      </dsp:nvSpPr>
      <dsp:spPr>
        <a:xfrm>
          <a:off x="5257800" y="2092633"/>
          <a:ext cx="1257142" cy="514286"/>
        </a:xfrm>
        <a:custGeom>
          <a:avLst/>
          <a:gdLst/>
          <a:ahLst/>
          <a:cxnLst/>
          <a:rect l="0" t="0" r="0" b="0"/>
          <a:pathLst>
            <a:path>
              <a:moveTo>
                <a:pt x="0" y="0"/>
              </a:moveTo>
              <a:lnTo>
                <a:pt x="0" y="280438"/>
              </a:lnTo>
              <a:lnTo>
                <a:pt x="1257142" y="280438"/>
              </a:lnTo>
              <a:lnTo>
                <a:pt x="1257142" y="514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EA696-ECA5-4CF0-89E7-4FD9AFD74F4A}">
      <dsp:nvSpPr>
        <dsp:cNvPr id="0" name=""/>
        <dsp:cNvSpPr/>
      </dsp:nvSpPr>
      <dsp:spPr>
        <a:xfrm>
          <a:off x="3810817" y="2092633"/>
          <a:ext cx="1446982" cy="467695"/>
        </a:xfrm>
        <a:custGeom>
          <a:avLst/>
          <a:gdLst/>
          <a:ahLst/>
          <a:cxnLst/>
          <a:rect l="0" t="0" r="0" b="0"/>
          <a:pathLst>
            <a:path>
              <a:moveTo>
                <a:pt x="1446982" y="0"/>
              </a:moveTo>
              <a:lnTo>
                <a:pt x="1446982" y="233847"/>
              </a:lnTo>
              <a:lnTo>
                <a:pt x="0" y="233847"/>
              </a:lnTo>
              <a:lnTo>
                <a:pt x="0" y="467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3AC87-613F-4994-A443-24515D878E64}">
      <dsp:nvSpPr>
        <dsp:cNvPr id="0" name=""/>
        <dsp:cNvSpPr/>
      </dsp:nvSpPr>
      <dsp:spPr>
        <a:xfrm>
          <a:off x="1116002" y="2092633"/>
          <a:ext cx="4141797" cy="467695"/>
        </a:xfrm>
        <a:custGeom>
          <a:avLst/>
          <a:gdLst/>
          <a:ahLst/>
          <a:cxnLst/>
          <a:rect l="0" t="0" r="0" b="0"/>
          <a:pathLst>
            <a:path>
              <a:moveTo>
                <a:pt x="4141797" y="0"/>
              </a:moveTo>
              <a:lnTo>
                <a:pt x="4141797" y="233847"/>
              </a:lnTo>
              <a:lnTo>
                <a:pt x="0" y="233847"/>
              </a:lnTo>
              <a:lnTo>
                <a:pt x="0" y="467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91114E-465A-4C85-A4A7-406BEFDD6C03}">
      <dsp:nvSpPr>
        <dsp:cNvPr id="0" name=""/>
        <dsp:cNvSpPr/>
      </dsp:nvSpPr>
      <dsp:spPr>
        <a:xfrm>
          <a:off x="4144240" y="979073"/>
          <a:ext cx="2227119" cy="1113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استبدال او استرجاع </a:t>
          </a:r>
          <a:endParaRPr lang="fr-FR" sz="1800" kern="1200" dirty="0">
            <a:cs typeface="+mj-cs"/>
          </a:endParaRPr>
        </a:p>
      </dsp:txBody>
      <dsp:txXfrm>
        <a:off x="4144240" y="979073"/>
        <a:ext cx="2227119" cy="1113559"/>
      </dsp:txXfrm>
    </dsp:sp>
    <dsp:sp modelId="{2F63E2BA-584E-4F97-9A67-9542263A18FB}">
      <dsp:nvSpPr>
        <dsp:cNvPr id="0" name=""/>
        <dsp:cNvSpPr/>
      </dsp:nvSpPr>
      <dsp:spPr>
        <a:xfrm>
          <a:off x="2442" y="2560329"/>
          <a:ext cx="2227119" cy="1113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DZ" sz="1800" kern="1200" dirty="0"/>
            <a:t>إذا تأخر المورد في الصيانة أكثر من المدة القانونية</a:t>
          </a:r>
          <a:endParaRPr lang="fr-FR" sz="1800" kern="1200" dirty="0"/>
        </a:p>
      </dsp:txBody>
      <dsp:txXfrm>
        <a:off x="2442" y="2560329"/>
        <a:ext cx="2227119" cy="1113559"/>
      </dsp:txXfrm>
    </dsp:sp>
    <dsp:sp modelId="{181C6211-8FD5-452E-872B-894EE6B31F62}">
      <dsp:nvSpPr>
        <dsp:cNvPr id="0" name=""/>
        <dsp:cNvSpPr/>
      </dsp:nvSpPr>
      <dsp:spPr>
        <a:xfrm>
          <a:off x="2697258" y="2560329"/>
          <a:ext cx="2227119" cy="1113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DZ" sz="2000" kern="1200" dirty="0"/>
            <a:t>خلال 14 يوم بشرط عدم الاستثناء  </a:t>
          </a:r>
          <a:endParaRPr lang="fr-FR" sz="2000" kern="1200" dirty="0"/>
        </a:p>
      </dsp:txBody>
      <dsp:txXfrm>
        <a:off x="2697258" y="2560329"/>
        <a:ext cx="2227119" cy="1113559"/>
      </dsp:txXfrm>
    </dsp:sp>
    <dsp:sp modelId="{7A7A9A9D-8AEA-47E7-BCFE-B02E9FE88F1B}">
      <dsp:nvSpPr>
        <dsp:cNvPr id="0" name=""/>
        <dsp:cNvSpPr/>
      </dsp:nvSpPr>
      <dsp:spPr>
        <a:xfrm>
          <a:off x="5401382" y="2606920"/>
          <a:ext cx="2227119" cy="1113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latin typeface="Times New Roman" pitchFamily="18" charset="0"/>
              <a:cs typeface="Times New Roman" pitchFamily="18" charset="0"/>
            </a:rPr>
            <a:t>إ</a:t>
          </a:r>
          <a:r>
            <a:rPr lang="ar-DZ" sz="1800" kern="1200" dirty="0">
              <a:latin typeface="Times New Roman" pitchFamily="18" charset="0"/>
              <a:cs typeface="Times New Roman" pitchFamily="18" charset="0"/>
            </a:rPr>
            <a:t>ذا تكرر ذات العيب خلال العام الأول </a:t>
          </a:r>
          <a:endParaRPr lang="fr-FR" sz="1800" kern="1200" dirty="0">
            <a:latin typeface="Times New Roman" pitchFamily="18" charset="0"/>
            <a:cs typeface="Times New Roman" pitchFamily="18" charset="0"/>
          </a:endParaRPr>
        </a:p>
      </dsp:txBody>
      <dsp:txXfrm>
        <a:off x="5401382" y="2606920"/>
        <a:ext cx="2227119" cy="1113559"/>
      </dsp:txXfrm>
    </dsp:sp>
    <dsp:sp modelId="{EED397F4-5347-4107-BED5-73809B49FA1B}">
      <dsp:nvSpPr>
        <dsp:cNvPr id="0" name=""/>
        <dsp:cNvSpPr/>
      </dsp:nvSpPr>
      <dsp:spPr>
        <a:xfrm>
          <a:off x="8086888" y="2560329"/>
          <a:ext cx="2426268" cy="11135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خلال 30يوم للسلع المعيبة او غير المطابقة للمواصفا</a:t>
          </a:r>
          <a:r>
            <a:rPr lang="ar-DZ" sz="2000" kern="1200" dirty="0"/>
            <a:t>ت </a:t>
          </a:r>
          <a:endParaRPr lang="fr-FR" sz="2000" kern="1200" dirty="0"/>
        </a:p>
      </dsp:txBody>
      <dsp:txXfrm>
        <a:off x="8086888" y="2560329"/>
        <a:ext cx="2426268" cy="11135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F4585-D8AE-4B9D-9BDC-9B32D11017DB}">
      <dsp:nvSpPr>
        <dsp:cNvPr id="0" name=""/>
        <dsp:cNvSpPr/>
      </dsp:nvSpPr>
      <dsp:spPr>
        <a:xfrm>
          <a:off x="3503810" y="2115737"/>
          <a:ext cx="1235661" cy="12227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r-DZ" sz="2000" kern="1200" dirty="0"/>
            <a:t>قانون حماية المستهلك</a:t>
          </a:r>
          <a:endParaRPr lang="fr-FR" sz="2000" kern="1200" dirty="0"/>
        </a:p>
      </dsp:txBody>
      <dsp:txXfrm>
        <a:off x="3684768" y="2294808"/>
        <a:ext cx="873745" cy="864631"/>
      </dsp:txXfrm>
    </dsp:sp>
    <dsp:sp modelId="{E39B4738-D2CE-4D0A-8328-5ED741933792}">
      <dsp:nvSpPr>
        <dsp:cNvPr id="0" name=""/>
        <dsp:cNvSpPr/>
      </dsp:nvSpPr>
      <dsp:spPr>
        <a:xfrm rot="15950765">
          <a:off x="3703101" y="1259746"/>
          <a:ext cx="660886"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3784942" y="1437610"/>
        <a:ext cx="508259" cy="305254"/>
      </dsp:txXfrm>
    </dsp:sp>
    <dsp:sp modelId="{657D0408-8D4F-4982-942E-9B768C6CCC72}">
      <dsp:nvSpPr>
        <dsp:cNvPr id="0" name=""/>
        <dsp:cNvSpPr/>
      </dsp:nvSpPr>
      <dsp:spPr>
        <a:xfrm>
          <a:off x="3355187" y="-83331"/>
          <a:ext cx="1194238" cy="9577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ar-DZ" sz="1200" kern="1200" dirty="0"/>
            <a:t>الالتزام بالمواصفات القياسية</a:t>
          </a:r>
          <a:endParaRPr lang="fr-FR" sz="1200" kern="1200" dirty="0"/>
        </a:p>
      </dsp:txBody>
      <dsp:txXfrm>
        <a:off x="3530079" y="56931"/>
        <a:ext cx="844454" cy="677247"/>
      </dsp:txXfrm>
    </dsp:sp>
    <dsp:sp modelId="{EA149F0B-53D3-4D32-AD08-58263A878395}">
      <dsp:nvSpPr>
        <dsp:cNvPr id="0" name=""/>
        <dsp:cNvSpPr/>
      </dsp:nvSpPr>
      <dsp:spPr>
        <a:xfrm rot="17531460">
          <a:off x="4248195" y="1331102"/>
          <a:ext cx="678263"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295685" y="1503514"/>
        <a:ext cx="525636" cy="305254"/>
      </dsp:txXfrm>
    </dsp:sp>
    <dsp:sp modelId="{A2A16C5A-4BE3-4727-B0F6-2E41E26CBDE7}">
      <dsp:nvSpPr>
        <dsp:cNvPr id="0" name=""/>
        <dsp:cNvSpPr/>
      </dsp:nvSpPr>
      <dsp:spPr>
        <a:xfrm>
          <a:off x="4480002" y="58062"/>
          <a:ext cx="1075324" cy="944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إعلام المستهلك بالبيانات باللغة العربية</a:t>
          </a:r>
          <a:endParaRPr lang="fr-FR" sz="1400" kern="1200" dirty="0"/>
        </a:p>
      </dsp:txBody>
      <dsp:txXfrm>
        <a:off x="4637480" y="196435"/>
        <a:ext cx="760368" cy="668127"/>
      </dsp:txXfrm>
    </dsp:sp>
    <dsp:sp modelId="{3B18AA83-F326-4D5D-9E13-6A632160574B}">
      <dsp:nvSpPr>
        <dsp:cNvPr id="0" name=""/>
        <dsp:cNvSpPr/>
      </dsp:nvSpPr>
      <dsp:spPr>
        <a:xfrm rot="18987466">
          <a:off x="4670071" y="1652379"/>
          <a:ext cx="629558"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691067" y="1806702"/>
        <a:ext cx="476931" cy="305254"/>
      </dsp:txXfrm>
    </dsp:sp>
    <dsp:sp modelId="{C4202758-47EA-4F22-BD70-5E521CFF8A19}">
      <dsp:nvSpPr>
        <dsp:cNvPr id="0" name=""/>
        <dsp:cNvSpPr/>
      </dsp:nvSpPr>
      <dsp:spPr>
        <a:xfrm>
          <a:off x="5276624" y="645985"/>
          <a:ext cx="1035057" cy="9832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وضع البيانات على المنتجات</a:t>
          </a:r>
          <a:endParaRPr lang="fr-FR" sz="1400" kern="1200" dirty="0"/>
        </a:p>
      </dsp:txBody>
      <dsp:txXfrm>
        <a:off x="5428205" y="789982"/>
        <a:ext cx="731895" cy="695282"/>
      </dsp:txXfrm>
    </dsp:sp>
    <dsp:sp modelId="{AD9C7406-0B80-4347-BB65-0421437DD23E}">
      <dsp:nvSpPr>
        <dsp:cNvPr id="0" name=""/>
        <dsp:cNvSpPr/>
      </dsp:nvSpPr>
      <dsp:spPr>
        <a:xfrm rot="20520000">
          <a:off x="4946246" y="2100572"/>
          <a:ext cx="641650"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949981" y="2225905"/>
        <a:ext cx="489023" cy="305254"/>
      </dsp:txXfrm>
    </dsp:sp>
    <dsp:sp modelId="{A2B2CF77-66B1-47B0-A4BE-F41628ACBE18}">
      <dsp:nvSpPr>
        <dsp:cNvPr id="0" name=""/>
        <dsp:cNvSpPr/>
      </dsp:nvSpPr>
      <dsp:spPr>
        <a:xfrm>
          <a:off x="5835165" y="1487039"/>
          <a:ext cx="1027201" cy="10328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الإعلان عن السعر الشامل للمنتجات</a:t>
          </a:r>
          <a:endParaRPr lang="fr-FR" sz="1400" kern="1200" dirty="0"/>
        </a:p>
      </dsp:txBody>
      <dsp:txXfrm>
        <a:off x="5985595" y="1638303"/>
        <a:ext cx="726341" cy="730367"/>
      </dsp:txXfrm>
    </dsp:sp>
    <dsp:sp modelId="{DD47C4B5-21B3-44E5-B24C-F2780FF3CC07}">
      <dsp:nvSpPr>
        <dsp:cNvPr id="0" name=""/>
        <dsp:cNvSpPr/>
      </dsp:nvSpPr>
      <dsp:spPr>
        <a:xfrm rot="295373">
          <a:off x="5002498" y="2576372"/>
          <a:ext cx="644503"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002780" y="2671574"/>
        <a:ext cx="491876" cy="305254"/>
      </dsp:txXfrm>
    </dsp:sp>
    <dsp:sp modelId="{F00BC1B1-E1E4-4A28-A872-4E80D57D7B05}">
      <dsp:nvSpPr>
        <dsp:cNvPr id="0" name=""/>
        <dsp:cNvSpPr/>
      </dsp:nvSpPr>
      <dsp:spPr>
        <a:xfrm>
          <a:off x="5946740" y="2453027"/>
          <a:ext cx="985064" cy="9474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اصدار فاتورة للمستهلك</a:t>
          </a:r>
          <a:endParaRPr lang="fr-FR" sz="1400" kern="1200" dirty="0"/>
        </a:p>
      </dsp:txBody>
      <dsp:txXfrm>
        <a:off x="6090999" y="2591776"/>
        <a:ext cx="696546" cy="669941"/>
      </dsp:txXfrm>
    </dsp:sp>
    <dsp:sp modelId="{A0F82DBB-879A-4C03-AC79-56F08C4A8930}">
      <dsp:nvSpPr>
        <dsp:cNvPr id="0" name=""/>
        <dsp:cNvSpPr/>
      </dsp:nvSpPr>
      <dsp:spPr>
        <a:xfrm rot="1659456">
          <a:off x="4874143" y="3041366"/>
          <a:ext cx="665022"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882863" y="3107693"/>
        <a:ext cx="512395" cy="305254"/>
      </dsp:txXfrm>
    </dsp:sp>
    <dsp:sp modelId="{22ECAEFC-24E8-4937-B115-F15D8E56086D}">
      <dsp:nvSpPr>
        <dsp:cNvPr id="0" name=""/>
        <dsp:cNvSpPr/>
      </dsp:nvSpPr>
      <dsp:spPr>
        <a:xfrm>
          <a:off x="5725169" y="3356942"/>
          <a:ext cx="916674" cy="901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استبدال السلع المعيبة</a:t>
          </a:r>
          <a:endParaRPr lang="fr-FR" sz="1400" kern="1200" dirty="0"/>
        </a:p>
      </dsp:txBody>
      <dsp:txXfrm>
        <a:off x="5859413" y="3488961"/>
        <a:ext cx="648186" cy="637441"/>
      </dsp:txXfrm>
    </dsp:sp>
    <dsp:sp modelId="{68F5DDEF-7FF9-4BC6-A248-1C65DA058055}">
      <dsp:nvSpPr>
        <dsp:cNvPr id="0" name=""/>
        <dsp:cNvSpPr/>
      </dsp:nvSpPr>
      <dsp:spPr>
        <a:xfrm rot="2956817">
          <a:off x="4584192" y="3381156"/>
          <a:ext cx="638698"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610722" y="3425068"/>
        <a:ext cx="486071" cy="305254"/>
      </dsp:txXfrm>
    </dsp:sp>
    <dsp:sp modelId="{3B8A6A42-03B2-4936-8C62-CFDED9422F9F}">
      <dsp:nvSpPr>
        <dsp:cNvPr id="0" name=""/>
        <dsp:cNvSpPr/>
      </dsp:nvSpPr>
      <dsp:spPr>
        <a:xfrm>
          <a:off x="5099381" y="4007556"/>
          <a:ext cx="1068328" cy="95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استبدال أو استرجاع السلع خلال 14 يوم</a:t>
          </a:r>
          <a:endParaRPr lang="fr-FR" sz="1400" kern="1200" dirty="0"/>
        </a:p>
      </dsp:txBody>
      <dsp:txXfrm>
        <a:off x="5255834" y="4147001"/>
        <a:ext cx="755422" cy="673300"/>
      </dsp:txXfrm>
    </dsp:sp>
    <dsp:sp modelId="{64C1D632-0E06-46E0-81AC-356436C4CC6B}">
      <dsp:nvSpPr>
        <dsp:cNvPr id="0" name=""/>
        <dsp:cNvSpPr/>
      </dsp:nvSpPr>
      <dsp:spPr>
        <a:xfrm rot="4541666">
          <a:off x="4119393" y="3562229"/>
          <a:ext cx="560131"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4176850" y="3590033"/>
        <a:ext cx="407504" cy="305254"/>
      </dsp:txXfrm>
    </dsp:sp>
    <dsp:sp modelId="{01EB1AE0-CE79-4B12-A7D2-6C3C60A1B56E}">
      <dsp:nvSpPr>
        <dsp:cNvPr id="0" name=""/>
        <dsp:cNvSpPr/>
      </dsp:nvSpPr>
      <dsp:spPr>
        <a:xfrm>
          <a:off x="4131505" y="4330338"/>
          <a:ext cx="1050095" cy="988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استبدال أو استرجاع السلع المعيبة خلال 30 يوم</a:t>
          </a:r>
          <a:endParaRPr lang="fr-FR" sz="1400" kern="1200" dirty="0"/>
        </a:p>
      </dsp:txBody>
      <dsp:txXfrm>
        <a:off x="4285288" y="4475167"/>
        <a:ext cx="742529" cy="699297"/>
      </dsp:txXfrm>
    </dsp:sp>
    <dsp:sp modelId="{A9E83B14-D29F-4224-AEFF-A1F351187F55}">
      <dsp:nvSpPr>
        <dsp:cNvPr id="0" name=""/>
        <dsp:cNvSpPr/>
      </dsp:nvSpPr>
      <dsp:spPr>
        <a:xfrm rot="6120000">
          <a:off x="3540664" y="3659515"/>
          <a:ext cx="657442"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3632844" y="3686620"/>
        <a:ext cx="504815" cy="305254"/>
      </dsp:txXfrm>
    </dsp:sp>
    <dsp:sp modelId="{261595EB-1EA5-48D6-9978-7DE74755C467}">
      <dsp:nvSpPr>
        <dsp:cNvPr id="0" name=""/>
        <dsp:cNvSpPr/>
      </dsp:nvSpPr>
      <dsp:spPr>
        <a:xfrm>
          <a:off x="3108420" y="4529552"/>
          <a:ext cx="1052692" cy="976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ضمان السلعة </a:t>
          </a:r>
          <a:endParaRPr lang="fr-FR" sz="1400" kern="1200" dirty="0"/>
        </a:p>
      </dsp:txBody>
      <dsp:txXfrm>
        <a:off x="3262583" y="4672524"/>
        <a:ext cx="744366" cy="690329"/>
      </dsp:txXfrm>
    </dsp:sp>
    <dsp:sp modelId="{D1B10DE5-9FDF-4628-8005-83924045BB72}">
      <dsp:nvSpPr>
        <dsp:cNvPr id="0" name=""/>
        <dsp:cNvSpPr/>
      </dsp:nvSpPr>
      <dsp:spPr>
        <a:xfrm rot="7560000">
          <a:off x="3128943" y="3419988"/>
          <a:ext cx="608971"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3250112" y="3460000"/>
        <a:ext cx="456344" cy="305254"/>
      </dsp:txXfrm>
    </dsp:sp>
    <dsp:sp modelId="{5643A389-95AF-47A7-85AE-24517637D0EC}">
      <dsp:nvSpPr>
        <dsp:cNvPr id="0" name=""/>
        <dsp:cNvSpPr/>
      </dsp:nvSpPr>
      <dsp:spPr>
        <a:xfrm>
          <a:off x="2160180" y="4045515"/>
          <a:ext cx="1170042" cy="1152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الخدمات و الضمان المشمول لها </a:t>
          </a:r>
          <a:endParaRPr lang="fr-FR" sz="1400" kern="1200" dirty="0"/>
        </a:p>
      </dsp:txBody>
      <dsp:txXfrm>
        <a:off x="2331529" y="4214255"/>
        <a:ext cx="827344" cy="814748"/>
      </dsp:txXfrm>
    </dsp:sp>
    <dsp:sp modelId="{17B869C9-0D67-4FE8-B399-8B50DAFE3CE8}">
      <dsp:nvSpPr>
        <dsp:cNvPr id="0" name=""/>
        <dsp:cNvSpPr/>
      </dsp:nvSpPr>
      <dsp:spPr>
        <a:xfrm rot="9000000">
          <a:off x="2760713" y="3073706"/>
          <a:ext cx="640066"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903116" y="3137300"/>
        <a:ext cx="487439" cy="305254"/>
      </dsp:txXfrm>
    </dsp:sp>
    <dsp:sp modelId="{73172E9E-9072-4BB9-8503-6E8BCB4821A5}">
      <dsp:nvSpPr>
        <dsp:cNvPr id="0" name=""/>
        <dsp:cNvSpPr/>
      </dsp:nvSpPr>
      <dsp:spPr>
        <a:xfrm>
          <a:off x="1539263" y="3457492"/>
          <a:ext cx="1108745" cy="881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خدمات التشطيب </a:t>
          </a:r>
          <a:endParaRPr lang="fr-FR" sz="1400" kern="1200" dirty="0"/>
        </a:p>
      </dsp:txBody>
      <dsp:txXfrm>
        <a:off x="1701635" y="3586512"/>
        <a:ext cx="784001" cy="622961"/>
      </dsp:txXfrm>
    </dsp:sp>
    <dsp:sp modelId="{490366C8-240D-4425-9791-F5B0B44DC2D8}">
      <dsp:nvSpPr>
        <dsp:cNvPr id="0" name=""/>
        <dsp:cNvSpPr/>
      </dsp:nvSpPr>
      <dsp:spPr>
        <a:xfrm rot="10345788">
          <a:off x="2652237" y="2627553"/>
          <a:ext cx="609096"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804199" y="2719250"/>
        <a:ext cx="456469" cy="305254"/>
      </dsp:txXfrm>
    </dsp:sp>
    <dsp:sp modelId="{4277B34C-DF09-443A-A111-C3575B556481}">
      <dsp:nvSpPr>
        <dsp:cNvPr id="0" name=""/>
        <dsp:cNvSpPr/>
      </dsp:nvSpPr>
      <dsp:spPr>
        <a:xfrm>
          <a:off x="1162344" y="2543091"/>
          <a:ext cx="1215628" cy="9930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التجارة الإلكترونية</a:t>
          </a:r>
          <a:endParaRPr lang="fr-FR" sz="1400" kern="1200" dirty="0"/>
        </a:p>
      </dsp:txBody>
      <dsp:txXfrm>
        <a:off x="1340369" y="2688525"/>
        <a:ext cx="859578" cy="702217"/>
      </dsp:txXfrm>
    </dsp:sp>
    <dsp:sp modelId="{FBCD7498-5CAC-4A99-A3F6-C3A208C77DB7}">
      <dsp:nvSpPr>
        <dsp:cNvPr id="0" name=""/>
        <dsp:cNvSpPr/>
      </dsp:nvSpPr>
      <dsp:spPr>
        <a:xfrm rot="11690640">
          <a:off x="2710596" y="2176704"/>
          <a:ext cx="588093"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860676" y="2298006"/>
        <a:ext cx="435466" cy="305254"/>
      </dsp:txXfrm>
    </dsp:sp>
    <dsp:sp modelId="{6752EFDA-0832-4FAB-8F87-03DB4FF01D38}">
      <dsp:nvSpPr>
        <dsp:cNvPr id="0" name=""/>
        <dsp:cNvSpPr/>
      </dsp:nvSpPr>
      <dsp:spPr>
        <a:xfrm>
          <a:off x="1282686" y="1661997"/>
          <a:ext cx="1201076" cy="9437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الحصول على ترخيص بناء قبل الإعلان عن العقارات</a:t>
          </a:r>
          <a:endParaRPr lang="fr-FR" sz="1400" kern="1200" dirty="0"/>
        </a:p>
      </dsp:txBody>
      <dsp:txXfrm>
        <a:off x="1458580" y="1800205"/>
        <a:ext cx="849288" cy="667327"/>
      </dsp:txXfrm>
    </dsp:sp>
    <dsp:sp modelId="{E537B608-6A76-42BD-B8F5-9F1C8F89867A}">
      <dsp:nvSpPr>
        <dsp:cNvPr id="0" name=""/>
        <dsp:cNvSpPr/>
      </dsp:nvSpPr>
      <dsp:spPr>
        <a:xfrm rot="13095353">
          <a:off x="2838156" y="1719634"/>
          <a:ext cx="656738"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2974395" y="1868636"/>
        <a:ext cx="504111" cy="305254"/>
      </dsp:txXfrm>
    </dsp:sp>
    <dsp:sp modelId="{D4C753DE-B02C-46AA-AC24-CDB3366EA2E5}">
      <dsp:nvSpPr>
        <dsp:cNvPr id="0" name=""/>
        <dsp:cNvSpPr/>
      </dsp:nvSpPr>
      <dsp:spPr>
        <a:xfrm>
          <a:off x="1669637" y="714294"/>
          <a:ext cx="1130008" cy="1049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إخطار الجهاز بالمسابقات</a:t>
          </a:r>
          <a:endParaRPr lang="fr-FR" sz="1400" kern="1200" dirty="0"/>
        </a:p>
      </dsp:txBody>
      <dsp:txXfrm>
        <a:off x="1835123" y="868041"/>
        <a:ext cx="799036" cy="742355"/>
      </dsp:txXfrm>
    </dsp:sp>
    <dsp:sp modelId="{4BB98130-0A52-4370-A567-43B1892AE66D}">
      <dsp:nvSpPr>
        <dsp:cNvPr id="0" name=""/>
        <dsp:cNvSpPr/>
      </dsp:nvSpPr>
      <dsp:spPr>
        <a:xfrm rot="14538276">
          <a:off x="3196836" y="1369758"/>
          <a:ext cx="691672" cy="5087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3308618" y="1539079"/>
        <a:ext cx="539045" cy="305254"/>
      </dsp:txXfrm>
    </dsp:sp>
    <dsp:sp modelId="{60B8306F-8A92-41B0-942B-065298845C4A}">
      <dsp:nvSpPr>
        <dsp:cNvPr id="0" name=""/>
        <dsp:cNvSpPr/>
      </dsp:nvSpPr>
      <dsp:spPr>
        <a:xfrm>
          <a:off x="2556565" y="190460"/>
          <a:ext cx="931705" cy="885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kern="1200" dirty="0"/>
            <a:t>تجنب التضليل</a:t>
          </a:r>
          <a:endParaRPr lang="fr-FR" sz="1400" kern="1200" dirty="0"/>
        </a:p>
      </dsp:txBody>
      <dsp:txXfrm>
        <a:off x="2693010" y="320078"/>
        <a:ext cx="658815" cy="625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9FB7B-6932-4711-BDEB-70067D503C18}">
      <dsp:nvSpPr>
        <dsp:cNvPr id="0" name=""/>
        <dsp:cNvSpPr/>
      </dsp:nvSpPr>
      <dsp:spPr>
        <a:xfrm>
          <a:off x="3766933" y="1304690"/>
          <a:ext cx="2146117" cy="20063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ar-AE" sz="3600" kern="1200" dirty="0"/>
            <a:t>المنتج</a:t>
          </a:r>
          <a:endParaRPr lang="fr-FR" sz="3600" kern="1200" dirty="0"/>
        </a:p>
        <a:p>
          <a:pPr marL="0" lvl="0" indent="0" algn="ctr" defTabSz="1600200">
            <a:lnSpc>
              <a:spcPct val="90000"/>
            </a:lnSpc>
            <a:spcBef>
              <a:spcPct val="0"/>
            </a:spcBef>
            <a:spcAft>
              <a:spcPct val="35000"/>
            </a:spcAft>
            <a:buNone/>
          </a:pPr>
          <a:r>
            <a:rPr lang="ar-AE" sz="2000" kern="1200" dirty="0"/>
            <a:t>(سلعة أو خدمة)</a:t>
          </a:r>
          <a:endParaRPr lang="fr-FR" sz="2000" kern="1200" dirty="0"/>
        </a:p>
      </dsp:txBody>
      <dsp:txXfrm>
        <a:off x="4081225" y="1598508"/>
        <a:ext cx="1517533" cy="1418682"/>
      </dsp:txXfrm>
    </dsp:sp>
    <dsp:sp modelId="{E7957E44-83E7-45D5-B25A-6BC11E1EF5A7}">
      <dsp:nvSpPr>
        <dsp:cNvPr id="0" name=""/>
        <dsp:cNvSpPr/>
      </dsp:nvSpPr>
      <dsp:spPr>
        <a:xfrm>
          <a:off x="2332914" y="622771"/>
          <a:ext cx="1399385" cy="1294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b="1" kern="1200" dirty="0"/>
            <a:t>الأجهزة الرقابية و منها جهاز حماية المستهلك</a:t>
          </a:r>
          <a:endParaRPr lang="fr-FR" sz="1400" b="1" kern="1200" dirty="0"/>
        </a:p>
      </dsp:txBody>
      <dsp:txXfrm>
        <a:off x="2537849" y="812336"/>
        <a:ext cx="989515" cy="915302"/>
      </dsp:txXfrm>
    </dsp:sp>
    <dsp:sp modelId="{79579BFC-1521-4017-AFDC-79906E6C1471}">
      <dsp:nvSpPr>
        <dsp:cNvPr id="0" name=""/>
        <dsp:cNvSpPr/>
      </dsp:nvSpPr>
      <dsp:spPr>
        <a:xfrm>
          <a:off x="2096361" y="2399664"/>
          <a:ext cx="1466605" cy="145751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AE" sz="1400" b="1" kern="1200" dirty="0"/>
            <a:t>القضاء وخاصة</a:t>
          </a:r>
          <a:endParaRPr lang="fr-FR" sz="1400" b="1" kern="1200" dirty="0"/>
        </a:p>
        <a:p>
          <a:pPr marL="0" lvl="0" indent="0" algn="ctr" defTabSz="622300">
            <a:lnSpc>
              <a:spcPct val="90000"/>
            </a:lnSpc>
            <a:spcBef>
              <a:spcPct val="0"/>
            </a:spcBef>
            <a:spcAft>
              <a:spcPct val="35000"/>
            </a:spcAft>
            <a:buNone/>
          </a:pPr>
          <a:r>
            <a:rPr lang="ar-AE" sz="1400" b="1" kern="1200" dirty="0"/>
            <a:t>المحاكم الاقتصادية</a:t>
          </a:r>
          <a:endParaRPr lang="fr-FR" sz="1400" b="1" kern="1200" dirty="0"/>
        </a:p>
      </dsp:txBody>
      <dsp:txXfrm>
        <a:off x="2311140" y="2613113"/>
        <a:ext cx="1037047" cy="1030620"/>
      </dsp:txXfrm>
    </dsp:sp>
    <dsp:sp modelId="{DB2FADF1-7A90-4DD4-8A58-6229EF96C56F}">
      <dsp:nvSpPr>
        <dsp:cNvPr id="0" name=""/>
        <dsp:cNvSpPr/>
      </dsp:nvSpPr>
      <dsp:spPr>
        <a:xfrm>
          <a:off x="4051022" y="0"/>
          <a:ext cx="1306885" cy="12078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AE" sz="2400" kern="1200" dirty="0"/>
            <a:t>المستهلك</a:t>
          </a:r>
          <a:endParaRPr lang="fr-FR" sz="2400" kern="1200" dirty="0"/>
        </a:p>
      </dsp:txBody>
      <dsp:txXfrm>
        <a:off x="4242411" y="176893"/>
        <a:ext cx="924107" cy="854113"/>
      </dsp:txXfrm>
    </dsp:sp>
    <dsp:sp modelId="{38F63575-2091-40D3-AF79-4401E9B13E21}">
      <dsp:nvSpPr>
        <dsp:cNvPr id="0" name=""/>
        <dsp:cNvSpPr/>
      </dsp:nvSpPr>
      <dsp:spPr>
        <a:xfrm>
          <a:off x="5736813" y="511362"/>
          <a:ext cx="1540193" cy="13059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AE" sz="1400" b="1" kern="1200" dirty="0"/>
            <a:t>المورد</a:t>
          </a:r>
          <a:r>
            <a:rPr lang="ar-DZ" sz="1400" b="1" kern="1200" dirty="0"/>
            <a:t>-</a:t>
          </a:r>
          <a:endParaRPr lang="fr-FR" sz="1400" b="1" kern="1200" dirty="0"/>
        </a:p>
        <a:p>
          <a:pPr marL="0" lvl="0" indent="0" algn="ctr" defTabSz="622300">
            <a:lnSpc>
              <a:spcPct val="90000"/>
            </a:lnSpc>
            <a:spcBef>
              <a:spcPct val="0"/>
            </a:spcBef>
            <a:spcAft>
              <a:spcPct val="35000"/>
            </a:spcAft>
            <a:buNone/>
          </a:pPr>
          <a:r>
            <a:rPr lang="ar-AE" sz="1400" b="1" kern="1200" dirty="0"/>
            <a:t>منتج</a:t>
          </a:r>
          <a:endParaRPr lang="fr-FR" sz="1400" b="1" kern="1200" dirty="0"/>
        </a:p>
        <a:p>
          <a:pPr marL="0" lvl="0" indent="0" algn="ctr" defTabSz="622300">
            <a:lnSpc>
              <a:spcPct val="90000"/>
            </a:lnSpc>
            <a:spcBef>
              <a:spcPct val="0"/>
            </a:spcBef>
            <a:spcAft>
              <a:spcPct val="35000"/>
            </a:spcAft>
            <a:buNone/>
          </a:pPr>
          <a:r>
            <a:rPr lang="ar-AE" sz="1400" b="1" kern="1200" dirty="0"/>
            <a:t>موزع</a:t>
          </a:r>
          <a:r>
            <a:rPr lang="fr-FR" sz="1400" b="1" kern="1200" dirty="0"/>
            <a:t>-</a:t>
          </a:r>
        </a:p>
        <a:p>
          <a:pPr marL="0" lvl="0" indent="0" algn="ctr" defTabSz="622300">
            <a:lnSpc>
              <a:spcPct val="90000"/>
            </a:lnSpc>
            <a:spcBef>
              <a:spcPct val="0"/>
            </a:spcBef>
            <a:spcAft>
              <a:spcPct val="35000"/>
            </a:spcAft>
            <a:buNone/>
          </a:pPr>
          <a:r>
            <a:rPr lang="ar-DZ" sz="1400" b="1" kern="1200" dirty="0"/>
            <a:t>تاجر-</a:t>
          </a:r>
          <a:r>
            <a:rPr lang="fr-FR" sz="1400" b="1" kern="1200" dirty="0"/>
            <a:t>-</a:t>
          </a:r>
          <a:r>
            <a:rPr lang="ar-AE" sz="1400" b="1" kern="1200" dirty="0"/>
            <a:t>مستورد</a:t>
          </a:r>
          <a:endParaRPr lang="fr-FR" sz="1400" b="1" kern="1200" dirty="0"/>
        </a:p>
      </dsp:txBody>
      <dsp:txXfrm>
        <a:off x="5962369" y="702614"/>
        <a:ext cx="1089081" cy="923449"/>
      </dsp:txXfrm>
    </dsp:sp>
    <dsp:sp modelId="{C68FA5E3-6148-4BE8-A8F9-F95E25D9FEB4}">
      <dsp:nvSpPr>
        <dsp:cNvPr id="0" name=""/>
        <dsp:cNvSpPr/>
      </dsp:nvSpPr>
      <dsp:spPr>
        <a:xfrm>
          <a:off x="6031510" y="2276428"/>
          <a:ext cx="1434632" cy="133937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b="1" kern="1200" dirty="0"/>
            <a:t>المعلن</a:t>
          </a:r>
          <a:r>
            <a:rPr lang="ar-DZ" sz="1400" b="0" kern="1200" dirty="0"/>
            <a:t> </a:t>
          </a:r>
          <a:endParaRPr lang="ar-DZ" sz="1400" b="1" kern="1200" dirty="0"/>
        </a:p>
        <a:p>
          <a:pPr marL="0" lvl="0" indent="0" algn="ctr" defTabSz="622300">
            <a:lnSpc>
              <a:spcPct val="90000"/>
            </a:lnSpc>
            <a:spcBef>
              <a:spcPct val="0"/>
            </a:spcBef>
            <a:spcAft>
              <a:spcPct val="35000"/>
            </a:spcAft>
            <a:buNone/>
          </a:pPr>
          <a:r>
            <a:rPr lang="ar-DZ" sz="1400" b="1" kern="1200" dirty="0"/>
            <a:t>طلب الإعلان-الوسيط الإعلاني-الوسيلة الإعلانية </a:t>
          </a:r>
          <a:endParaRPr lang="fr-FR" sz="1400" b="1" kern="1200" dirty="0"/>
        </a:p>
      </dsp:txBody>
      <dsp:txXfrm>
        <a:off x="6241607" y="2472575"/>
        <a:ext cx="1014438" cy="947081"/>
      </dsp:txXfrm>
    </dsp:sp>
    <dsp:sp modelId="{4D8BE827-B61C-4276-9F4B-CE956FE563A4}">
      <dsp:nvSpPr>
        <dsp:cNvPr id="0" name=""/>
        <dsp:cNvSpPr/>
      </dsp:nvSpPr>
      <dsp:spPr>
        <a:xfrm>
          <a:off x="4229994" y="3372817"/>
          <a:ext cx="1444768" cy="129443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r-DZ" sz="1400" b="1" kern="1200" dirty="0"/>
            <a:t>المجتمع المدني –الجمعيات و الإعلام-و النقابات و غيرها</a:t>
          </a:r>
          <a:endParaRPr lang="fr-FR" sz="1400" b="1" kern="1200" dirty="0"/>
        </a:p>
      </dsp:txBody>
      <dsp:txXfrm>
        <a:off x="4441575" y="3562382"/>
        <a:ext cx="1021606" cy="915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A3F17-4E3F-4CDC-8151-3D44E54CB215}">
      <dsp:nvSpPr>
        <dsp:cNvPr id="0" name=""/>
        <dsp:cNvSpPr/>
      </dsp:nvSpPr>
      <dsp:spPr>
        <a:xfrm>
          <a:off x="2099281" y="413081"/>
          <a:ext cx="3295621" cy="351806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AE" sz="2700" kern="1200" dirty="0"/>
            <a:t>حماية قبل الشراء</a:t>
          </a:r>
          <a:endParaRPr lang="fr-FR" sz="2700" kern="1200" dirty="0"/>
        </a:p>
      </dsp:txBody>
      <dsp:txXfrm>
        <a:off x="3891079" y="1062249"/>
        <a:ext cx="1118157" cy="1172689"/>
      </dsp:txXfrm>
    </dsp:sp>
    <dsp:sp modelId="{AB12DAC1-AE14-4B77-99E5-0120E9630F33}">
      <dsp:nvSpPr>
        <dsp:cNvPr id="0" name=""/>
        <dsp:cNvSpPr/>
      </dsp:nvSpPr>
      <dsp:spPr>
        <a:xfrm>
          <a:off x="1864757" y="409148"/>
          <a:ext cx="3518069" cy="351806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AE" sz="2700" kern="1200" dirty="0"/>
            <a:t>حماية وقت الشراء</a:t>
          </a:r>
          <a:endParaRPr lang="fr-FR" sz="2700" kern="1200" dirty="0"/>
        </a:p>
      </dsp:txBody>
      <dsp:txXfrm>
        <a:off x="2828038" y="2628882"/>
        <a:ext cx="1591507" cy="1088926"/>
      </dsp:txXfrm>
    </dsp:sp>
    <dsp:sp modelId="{89706187-2A2D-4E71-872C-D4B5979E05EE}">
      <dsp:nvSpPr>
        <dsp:cNvPr id="0" name=""/>
        <dsp:cNvSpPr/>
      </dsp:nvSpPr>
      <dsp:spPr>
        <a:xfrm>
          <a:off x="1832373" y="371205"/>
          <a:ext cx="3490030" cy="348271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AE" sz="2700" kern="1200" dirty="0"/>
            <a:t>حماية بعد الشراء</a:t>
          </a:r>
          <a:endParaRPr lang="fr-FR" sz="2700" kern="1200" dirty="0"/>
        </a:p>
      </dsp:txBody>
      <dsp:txXfrm>
        <a:off x="2206305" y="1055310"/>
        <a:ext cx="1184117" cy="1160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91670-2DD8-4A02-B62B-88B9A4AD7B00}">
      <dsp:nvSpPr>
        <dsp:cNvPr id="0" name=""/>
        <dsp:cNvSpPr/>
      </dsp:nvSpPr>
      <dsp:spPr>
        <a:xfrm>
          <a:off x="2919015" y="246"/>
          <a:ext cx="2289968" cy="15266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المنتجات</a:t>
          </a:r>
          <a:endParaRPr lang="fr-FR" sz="2800" kern="1200" dirty="0">
            <a:cs typeface="+mj-cs"/>
          </a:endParaRPr>
        </a:p>
      </dsp:txBody>
      <dsp:txXfrm>
        <a:off x="2963729" y="44960"/>
        <a:ext cx="2200540" cy="1437217"/>
      </dsp:txXfrm>
    </dsp:sp>
    <dsp:sp modelId="{90BC530B-6CA6-4EB8-9A82-D7D077322684}">
      <dsp:nvSpPr>
        <dsp:cNvPr id="0" name=""/>
        <dsp:cNvSpPr/>
      </dsp:nvSpPr>
      <dsp:spPr>
        <a:xfrm>
          <a:off x="2575520" y="1526892"/>
          <a:ext cx="1488479" cy="610658"/>
        </a:xfrm>
        <a:custGeom>
          <a:avLst/>
          <a:gdLst/>
          <a:ahLst/>
          <a:cxnLst/>
          <a:rect l="0" t="0" r="0" b="0"/>
          <a:pathLst>
            <a:path>
              <a:moveTo>
                <a:pt x="1488479" y="0"/>
              </a:moveTo>
              <a:lnTo>
                <a:pt x="1488479" y="305329"/>
              </a:lnTo>
              <a:lnTo>
                <a:pt x="0" y="305329"/>
              </a:lnTo>
              <a:lnTo>
                <a:pt x="0" y="6106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83187-CCE8-4064-B439-8D7819C85614}">
      <dsp:nvSpPr>
        <dsp:cNvPr id="0" name=""/>
        <dsp:cNvSpPr/>
      </dsp:nvSpPr>
      <dsp:spPr>
        <a:xfrm>
          <a:off x="1430535" y="2137551"/>
          <a:ext cx="2289968" cy="15266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الخدمات</a:t>
          </a:r>
          <a:endParaRPr lang="fr-FR" sz="2800" kern="1200" dirty="0">
            <a:cs typeface="+mj-cs"/>
          </a:endParaRPr>
        </a:p>
      </dsp:txBody>
      <dsp:txXfrm>
        <a:off x="1475249" y="2182265"/>
        <a:ext cx="2200540" cy="1437217"/>
      </dsp:txXfrm>
    </dsp:sp>
    <dsp:sp modelId="{7E36ABBD-CF4B-4A16-8197-132E478A1D58}">
      <dsp:nvSpPr>
        <dsp:cNvPr id="0" name=""/>
        <dsp:cNvSpPr/>
      </dsp:nvSpPr>
      <dsp:spPr>
        <a:xfrm>
          <a:off x="4064000" y="1526892"/>
          <a:ext cx="1488479" cy="610658"/>
        </a:xfrm>
        <a:custGeom>
          <a:avLst/>
          <a:gdLst/>
          <a:ahLst/>
          <a:cxnLst/>
          <a:rect l="0" t="0" r="0" b="0"/>
          <a:pathLst>
            <a:path>
              <a:moveTo>
                <a:pt x="0" y="0"/>
              </a:moveTo>
              <a:lnTo>
                <a:pt x="0" y="305329"/>
              </a:lnTo>
              <a:lnTo>
                <a:pt x="1488479" y="305329"/>
              </a:lnTo>
              <a:lnTo>
                <a:pt x="1488479" y="6106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D371C-235D-464A-9E23-C464DA77218C}">
      <dsp:nvSpPr>
        <dsp:cNvPr id="0" name=""/>
        <dsp:cNvSpPr/>
      </dsp:nvSpPr>
      <dsp:spPr>
        <a:xfrm>
          <a:off x="4407495" y="2137551"/>
          <a:ext cx="2289968" cy="15266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السلع</a:t>
          </a:r>
          <a:endParaRPr lang="fr-FR" sz="2800" kern="1200" dirty="0">
            <a:cs typeface="+mj-cs"/>
          </a:endParaRPr>
        </a:p>
      </dsp:txBody>
      <dsp:txXfrm>
        <a:off x="4452209" y="2182265"/>
        <a:ext cx="2200540" cy="1437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D25-CB79-4847-BE5C-7686A1545B67}">
      <dsp:nvSpPr>
        <dsp:cNvPr id="0" name=""/>
        <dsp:cNvSpPr/>
      </dsp:nvSpPr>
      <dsp:spPr>
        <a:xfrm>
          <a:off x="5257800" y="1817842"/>
          <a:ext cx="3919203" cy="352456"/>
        </a:xfrm>
        <a:custGeom>
          <a:avLst/>
          <a:gdLst/>
          <a:ahLst/>
          <a:cxnLst/>
          <a:rect l="0" t="0" r="0" b="0"/>
          <a:pathLst>
            <a:path>
              <a:moveTo>
                <a:pt x="0" y="0"/>
              </a:moveTo>
              <a:lnTo>
                <a:pt x="0" y="176228"/>
              </a:lnTo>
              <a:lnTo>
                <a:pt x="3919203" y="176228"/>
              </a:lnTo>
              <a:lnTo>
                <a:pt x="3919203" y="352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D1212B-5B4E-4265-994C-392EF877F088}">
      <dsp:nvSpPr>
        <dsp:cNvPr id="0" name=""/>
        <dsp:cNvSpPr/>
      </dsp:nvSpPr>
      <dsp:spPr>
        <a:xfrm>
          <a:off x="5257800" y="1817842"/>
          <a:ext cx="1747477" cy="352456"/>
        </a:xfrm>
        <a:custGeom>
          <a:avLst/>
          <a:gdLst/>
          <a:ahLst/>
          <a:cxnLst/>
          <a:rect l="0" t="0" r="0" b="0"/>
          <a:pathLst>
            <a:path>
              <a:moveTo>
                <a:pt x="0" y="0"/>
              </a:moveTo>
              <a:lnTo>
                <a:pt x="0" y="176228"/>
              </a:lnTo>
              <a:lnTo>
                <a:pt x="1747477" y="176228"/>
              </a:lnTo>
              <a:lnTo>
                <a:pt x="1747477" y="352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9D0C10-5979-4FE6-8AF2-DD7DB6BAE8C7}">
      <dsp:nvSpPr>
        <dsp:cNvPr id="0" name=""/>
        <dsp:cNvSpPr/>
      </dsp:nvSpPr>
      <dsp:spPr>
        <a:xfrm>
          <a:off x="5000112" y="1817842"/>
          <a:ext cx="257687" cy="364129"/>
        </a:xfrm>
        <a:custGeom>
          <a:avLst/>
          <a:gdLst/>
          <a:ahLst/>
          <a:cxnLst/>
          <a:rect l="0" t="0" r="0" b="0"/>
          <a:pathLst>
            <a:path>
              <a:moveTo>
                <a:pt x="257687" y="0"/>
              </a:moveTo>
              <a:lnTo>
                <a:pt x="257687" y="187901"/>
              </a:lnTo>
              <a:lnTo>
                <a:pt x="0" y="187901"/>
              </a:lnTo>
              <a:lnTo>
                <a:pt x="0" y="3641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113BE-6A7D-4354-BEB9-97CA66839E38}">
      <dsp:nvSpPr>
        <dsp:cNvPr id="0" name=""/>
        <dsp:cNvSpPr/>
      </dsp:nvSpPr>
      <dsp:spPr>
        <a:xfrm>
          <a:off x="2843139" y="1817842"/>
          <a:ext cx="2414660" cy="422519"/>
        </a:xfrm>
        <a:custGeom>
          <a:avLst/>
          <a:gdLst/>
          <a:ahLst/>
          <a:cxnLst/>
          <a:rect l="0" t="0" r="0" b="0"/>
          <a:pathLst>
            <a:path>
              <a:moveTo>
                <a:pt x="2414660" y="0"/>
              </a:moveTo>
              <a:lnTo>
                <a:pt x="2414660" y="246291"/>
              </a:lnTo>
              <a:lnTo>
                <a:pt x="0" y="246291"/>
              </a:lnTo>
              <a:lnTo>
                <a:pt x="0" y="4225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C8E37-4B85-49FD-ABAC-F3798A5619D3}">
      <dsp:nvSpPr>
        <dsp:cNvPr id="0" name=""/>
        <dsp:cNvSpPr/>
      </dsp:nvSpPr>
      <dsp:spPr>
        <a:xfrm>
          <a:off x="859029" y="1817842"/>
          <a:ext cx="4398770" cy="434200"/>
        </a:xfrm>
        <a:custGeom>
          <a:avLst/>
          <a:gdLst/>
          <a:ahLst/>
          <a:cxnLst/>
          <a:rect l="0" t="0" r="0" b="0"/>
          <a:pathLst>
            <a:path>
              <a:moveTo>
                <a:pt x="4398770" y="0"/>
              </a:moveTo>
              <a:lnTo>
                <a:pt x="4398770" y="257972"/>
              </a:lnTo>
              <a:lnTo>
                <a:pt x="0" y="257972"/>
              </a:lnTo>
              <a:lnTo>
                <a:pt x="0" y="434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1A0F9-4876-44E5-9FD6-5329BB575A9A}">
      <dsp:nvSpPr>
        <dsp:cNvPr id="0" name=""/>
        <dsp:cNvSpPr/>
      </dsp:nvSpPr>
      <dsp:spPr>
        <a:xfrm>
          <a:off x="4086151" y="978660"/>
          <a:ext cx="2343296" cy="839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مرحلة ما قبل الشراء</a:t>
          </a:r>
          <a:endParaRPr lang="fr-FR" sz="2800" kern="1200" dirty="0">
            <a:cs typeface="+mj-cs"/>
          </a:endParaRPr>
        </a:p>
      </dsp:txBody>
      <dsp:txXfrm>
        <a:off x="4086151" y="978660"/>
        <a:ext cx="2343296" cy="839181"/>
      </dsp:txXfrm>
    </dsp:sp>
    <dsp:sp modelId="{2F768CBB-3BC9-479D-A153-1D71CF98E26C}">
      <dsp:nvSpPr>
        <dsp:cNvPr id="0" name=""/>
        <dsp:cNvSpPr/>
      </dsp:nvSpPr>
      <dsp:spPr>
        <a:xfrm>
          <a:off x="19848" y="2252042"/>
          <a:ext cx="1678362" cy="1173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تجنب الخداع و التضليل</a:t>
          </a:r>
          <a:endParaRPr lang="fr-FR" sz="2400" kern="1200" dirty="0">
            <a:cs typeface="+mj-cs"/>
          </a:endParaRPr>
        </a:p>
      </dsp:txBody>
      <dsp:txXfrm>
        <a:off x="19848" y="2252042"/>
        <a:ext cx="1678362" cy="1173486"/>
      </dsp:txXfrm>
    </dsp:sp>
    <dsp:sp modelId="{8B0E81CC-7AFA-42E1-ACE1-C82999E49A26}">
      <dsp:nvSpPr>
        <dsp:cNvPr id="0" name=""/>
        <dsp:cNvSpPr/>
      </dsp:nvSpPr>
      <dsp:spPr>
        <a:xfrm>
          <a:off x="2003958" y="2240361"/>
          <a:ext cx="1678362" cy="1171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إتاحة المنتجات الاستراتيجية من التداول</a:t>
          </a:r>
          <a:endParaRPr lang="fr-FR" sz="2400" kern="1200" dirty="0">
            <a:cs typeface="+mj-cs"/>
          </a:endParaRPr>
        </a:p>
      </dsp:txBody>
      <dsp:txXfrm>
        <a:off x="2003958" y="2240361"/>
        <a:ext cx="1678362" cy="1171186"/>
      </dsp:txXfrm>
    </dsp:sp>
    <dsp:sp modelId="{C049FD2C-FEBF-4916-B4AA-7054F0B6E0E2}">
      <dsp:nvSpPr>
        <dsp:cNvPr id="0" name=""/>
        <dsp:cNvSpPr/>
      </dsp:nvSpPr>
      <dsp:spPr>
        <a:xfrm>
          <a:off x="4069804" y="2181971"/>
          <a:ext cx="1860616" cy="1180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الالتزام بقواعد الصحة و السلامة وفقا للمواصفات القياسية</a:t>
          </a:r>
          <a:endParaRPr lang="fr-FR" sz="2100" kern="1200" dirty="0">
            <a:cs typeface="+mj-cs"/>
          </a:endParaRPr>
        </a:p>
      </dsp:txBody>
      <dsp:txXfrm>
        <a:off x="4069804" y="2181971"/>
        <a:ext cx="1860616" cy="1180350"/>
      </dsp:txXfrm>
    </dsp:sp>
    <dsp:sp modelId="{1D780B86-CFA2-481D-973F-2D0F708110E2}">
      <dsp:nvSpPr>
        <dsp:cNvPr id="0" name=""/>
        <dsp:cNvSpPr/>
      </dsp:nvSpPr>
      <dsp:spPr>
        <a:xfrm>
          <a:off x="6166096" y="2170298"/>
          <a:ext cx="1678362" cy="11945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الإعلان عن السعر الشامل</a:t>
          </a:r>
          <a:endParaRPr lang="fr-FR" sz="2400" kern="1200" dirty="0">
            <a:cs typeface="+mj-cs"/>
          </a:endParaRPr>
        </a:p>
      </dsp:txBody>
      <dsp:txXfrm>
        <a:off x="6166096" y="2170298"/>
        <a:ext cx="1678362" cy="1194541"/>
      </dsp:txXfrm>
    </dsp:sp>
    <dsp:sp modelId="{64050BF8-4F6B-415E-A2D5-9BA35AEC0F18}">
      <dsp:nvSpPr>
        <dsp:cNvPr id="0" name=""/>
        <dsp:cNvSpPr/>
      </dsp:nvSpPr>
      <dsp:spPr>
        <a:xfrm>
          <a:off x="8080134" y="2170298"/>
          <a:ext cx="2193737" cy="12023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تقديم المعلومات الكافية و وضع بطاقةالبيانات على المنتجات المعروضة</a:t>
          </a:r>
          <a:endParaRPr lang="fr-FR" sz="2400" kern="1200" dirty="0">
            <a:cs typeface="+mj-cs"/>
          </a:endParaRPr>
        </a:p>
      </dsp:txBody>
      <dsp:txXfrm>
        <a:off x="8080134" y="2170298"/>
        <a:ext cx="2193737" cy="1202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30DDB-FB14-4805-9958-44E05364F1A1}">
      <dsp:nvSpPr>
        <dsp:cNvPr id="0" name=""/>
        <dsp:cNvSpPr/>
      </dsp:nvSpPr>
      <dsp:spPr>
        <a:xfrm>
          <a:off x="4830155" y="1788521"/>
          <a:ext cx="923060" cy="923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DZ" sz="2400" kern="1200" dirty="0"/>
            <a:t>السلعة</a:t>
          </a:r>
          <a:endParaRPr lang="fr-FR" sz="2400" kern="1200" dirty="0"/>
        </a:p>
      </dsp:txBody>
      <dsp:txXfrm>
        <a:off x="4965334" y="1923700"/>
        <a:ext cx="652702" cy="652702"/>
      </dsp:txXfrm>
    </dsp:sp>
    <dsp:sp modelId="{DCB22AAA-CB72-4404-8BBF-6A19B7CBF4D5}">
      <dsp:nvSpPr>
        <dsp:cNvPr id="0" name=""/>
        <dsp:cNvSpPr/>
      </dsp:nvSpPr>
      <dsp:spPr>
        <a:xfrm rot="15791208">
          <a:off x="5019916" y="1270923"/>
          <a:ext cx="356605"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079752" y="1402769"/>
        <a:ext cx="249624" cy="236201"/>
      </dsp:txXfrm>
    </dsp:sp>
    <dsp:sp modelId="{9FA5C650-277F-4CD5-81DA-16D84BFED857}">
      <dsp:nvSpPr>
        <dsp:cNvPr id="0" name=""/>
        <dsp:cNvSpPr/>
      </dsp:nvSpPr>
      <dsp:spPr>
        <a:xfrm>
          <a:off x="4422733" y="-23008"/>
          <a:ext cx="1332115" cy="11497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مكان التصنيع</a:t>
          </a:r>
          <a:endParaRPr lang="fr-FR" sz="1800" kern="1200" dirty="0">
            <a:cs typeface="+mj-cs"/>
          </a:endParaRPr>
        </a:p>
      </dsp:txBody>
      <dsp:txXfrm>
        <a:off x="4617817" y="145366"/>
        <a:ext cx="941947" cy="812983"/>
      </dsp:txXfrm>
    </dsp:sp>
    <dsp:sp modelId="{34FFCD32-53CA-47DF-AB36-D3AF197E6D6A}">
      <dsp:nvSpPr>
        <dsp:cNvPr id="0" name=""/>
        <dsp:cNvSpPr/>
      </dsp:nvSpPr>
      <dsp:spPr>
        <a:xfrm rot="18210180">
          <a:off x="5548560" y="1352146"/>
          <a:ext cx="414413"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575016" y="1480118"/>
        <a:ext cx="296313" cy="236201"/>
      </dsp:txXfrm>
    </dsp:sp>
    <dsp:sp modelId="{ACE79FBF-E8D1-4008-887F-FE6A7311F819}">
      <dsp:nvSpPr>
        <dsp:cNvPr id="0" name=""/>
        <dsp:cNvSpPr/>
      </dsp:nvSpPr>
      <dsp:spPr>
        <a:xfrm>
          <a:off x="5678967" y="174745"/>
          <a:ext cx="1232753" cy="111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المواد الخام</a:t>
          </a:r>
          <a:endParaRPr lang="fr-FR" sz="1800" kern="1200" dirty="0">
            <a:cs typeface="+mj-cs"/>
          </a:endParaRPr>
        </a:p>
      </dsp:txBody>
      <dsp:txXfrm>
        <a:off x="5859499" y="338506"/>
        <a:ext cx="871689" cy="790706"/>
      </dsp:txXfrm>
    </dsp:sp>
    <dsp:sp modelId="{A952B3F0-4E96-4614-917C-0B4D25225A0A}">
      <dsp:nvSpPr>
        <dsp:cNvPr id="0" name=""/>
        <dsp:cNvSpPr/>
      </dsp:nvSpPr>
      <dsp:spPr>
        <a:xfrm rot="20288532">
          <a:off x="5849523" y="1755094"/>
          <a:ext cx="370695"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853520" y="1854529"/>
        <a:ext cx="259487" cy="236201"/>
      </dsp:txXfrm>
    </dsp:sp>
    <dsp:sp modelId="{649FD5D6-5147-4A0B-BBAE-DBB330553342}">
      <dsp:nvSpPr>
        <dsp:cNvPr id="0" name=""/>
        <dsp:cNvSpPr/>
      </dsp:nvSpPr>
      <dsp:spPr>
        <a:xfrm>
          <a:off x="6314929" y="1108439"/>
          <a:ext cx="1158929" cy="9973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القائمين بالإنتاج</a:t>
          </a:r>
          <a:endParaRPr lang="fr-FR" sz="1800" kern="1200" dirty="0">
            <a:cs typeface="+mj-cs"/>
          </a:endParaRPr>
        </a:p>
      </dsp:txBody>
      <dsp:txXfrm>
        <a:off x="6484650" y="1254504"/>
        <a:ext cx="819487" cy="705265"/>
      </dsp:txXfrm>
    </dsp:sp>
    <dsp:sp modelId="{F95C47E6-B975-468F-9CA9-83BE900CD6D0}">
      <dsp:nvSpPr>
        <dsp:cNvPr id="0" name=""/>
        <dsp:cNvSpPr/>
      </dsp:nvSpPr>
      <dsp:spPr>
        <a:xfrm rot="971820">
          <a:off x="5886815" y="2284336"/>
          <a:ext cx="401082"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889159" y="2346598"/>
        <a:ext cx="282982" cy="236201"/>
      </dsp:txXfrm>
    </dsp:sp>
    <dsp:sp modelId="{C51BAA21-4172-4E30-AB07-124C5F6D3D94}">
      <dsp:nvSpPr>
        <dsp:cNvPr id="0" name=""/>
        <dsp:cNvSpPr/>
      </dsp:nvSpPr>
      <dsp:spPr>
        <a:xfrm>
          <a:off x="6439421" y="2206789"/>
          <a:ext cx="1085707" cy="1068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المنتج النهائي</a:t>
          </a:r>
          <a:endParaRPr lang="fr-FR" sz="1800" kern="1200" dirty="0">
            <a:cs typeface="+mj-cs"/>
          </a:endParaRPr>
        </a:p>
      </dsp:txBody>
      <dsp:txXfrm>
        <a:off x="6598419" y="2363290"/>
        <a:ext cx="767711" cy="755652"/>
      </dsp:txXfrm>
    </dsp:sp>
    <dsp:sp modelId="{E9322247-A2B3-4504-9650-387D957C4353}">
      <dsp:nvSpPr>
        <dsp:cNvPr id="0" name=""/>
        <dsp:cNvSpPr/>
      </dsp:nvSpPr>
      <dsp:spPr>
        <a:xfrm rot="2997036">
          <a:off x="5708337" y="2755896"/>
          <a:ext cx="347997"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726949" y="2794671"/>
        <a:ext cx="243598" cy="236201"/>
      </dsp:txXfrm>
    </dsp:sp>
    <dsp:sp modelId="{5EF1D998-DF1A-4A31-8F24-83FBDF4288C4}">
      <dsp:nvSpPr>
        <dsp:cNvPr id="0" name=""/>
        <dsp:cNvSpPr/>
      </dsp:nvSpPr>
      <dsp:spPr>
        <a:xfrm>
          <a:off x="5962001" y="3222364"/>
          <a:ext cx="1153825" cy="10229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b="1" kern="1200" dirty="0">
              <a:cs typeface="+mj-cs"/>
            </a:rPr>
            <a:t>صلاحية المنتج النهائي</a:t>
          </a:r>
          <a:endParaRPr lang="fr-FR" sz="1800" b="1" kern="1200" dirty="0">
            <a:cs typeface="+mj-cs"/>
          </a:endParaRPr>
        </a:p>
      </dsp:txBody>
      <dsp:txXfrm>
        <a:off x="6130975" y="3372172"/>
        <a:ext cx="815877" cy="723335"/>
      </dsp:txXfrm>
    </dsp:sp>
    <dsp:sp modelId="{D73178E1-2770-4D90-92C6-ED7E3D9E409A}">
      <dsp:nvSpPr>
        <dsp:cNvPr id="0" name=""/>
        <dsp:cNvSpPr/>
      </dsp:nvSpPr>
      <dsp:spPr>
        <a:xfrm rot="5525976">
          <a:off x="5139864" y="2745681"/>
          <a:ext cx="252868"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179184" y="2786509"/>
        <a:ext cx="177008" cy="236201"/>
      </dsp:txXfrm>
    </dsp:sp>
    <dsp:sp modelId="{67BFCC40-086F-408B-AF7D-40F724B780FD}">
      <dsp:nvSpPr>
        <dsp:cNvPr id="0" name=""/>
        <dsp:cNvSpPr/>
      </dsp:nvSpPr>
      <dsp:spPr>
        <a:xfrm>
          <a:off x="4648201" y="3187770"/>
          <a:ext cx="1179177" cy="1064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التخزين</a:t>
          </a:r>
          <a:endParaRPr lang="fr-FR" sz="1800" kern="1200" dirty="0">
            <a:cs typeface="+mj-cs"/>
          </a:endParaRPr>
        </a:p>
      </dsp:txBody>
      <dsp:txXfrm>
        <a:off x="4820887" y="3343692"/>
        <a:ext cx="833805" cy="752855"/>
      </dsp:txXfrm>
    </dsp:sp>
    <dsp:sp modelId="{37A3CDDD-6DBF-41C0-BF59-52047E4C759A}">
      <dsp:nvSpPr>
        <dsp:cNvPr id="0" name=""/>
        <dsp:cNvSpPr/>
      </dsp:nvSpPr>
      <dsp:spPr>
        <a:xfrm rot="8501508">
          <a:off x="4487509" y="2545166"/>
          <a:ext cx="362886"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584655" y="2590156"/>
        <a:ext cx="254020" cy="236201"/>
      </dsp:txXfrm>
    </dsp:sp>
    <dsp:sp modelId="{96C3A783-B96D-4B45-854E-6FFBE6F53028}">
      <dsp:nvSpPr>
        <dsp:cNvPr id="0" name=""/>
        <dsp:cNvSpPr/>
      </dsp:nvSpPr>
      <dsp:spPr>
        <a:xfrm>
          <a:off x="3207706" y="2774407"/>
          <a:ext cx="1366971" cy="11640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b="1" kern="1200" dirty="0">
              <a:cs typeface="+mj-cs"/>
            </a:rPr>
            <a:t>صلاحية التغليف</a:t>
          </a:r>
          <a:endParaRPr lang="fr-FR" sz="1800" b="1" kern="1200" dirty="0">
            <a:cs typeface="+mj-cs"/>
          </a:endParaRPr>
        </a:p>
      </dsp:txBody>
      <dsp:txXfrm>
        <a:off x="3407894" y="2944874"/>
        <a:ext cx="966595" cy="823089"/>
      </dsp:txXfrm>
    </dsp:sp>
    <dsp:sp modelId="{AF42D2D2-AD33-4FDF-998F-93EAFCF582D8}">
      <dsp:nvSpPr>
        <dsp:cNvPr id="0" name=""/>
        <dsp:cNvSpPr/>
      </dsp:nvSpPr>
      <dsp:spPr>
        <a:xfrm rot="10872396">
          <a:off x="4359184" y="2037083"/>
          <a:ext cx="332939"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459055" y="2116868"/>
        <a:ext cx="233057" cy="236201"/>
      </dsp:txXfrm>
    </dsp:sp>
    <dsp:sp modelId="{3DF1747E-5FEB-4EE4-AA39-082CF2C88111}">
      <dsp:nvSpPr>
        <dsp:cNvPr id="0" name=""/>
        <dsp:cNvSpPr/>
      </dsp:nvSpPr>
      <dsp:spPr>
        <a:xfrm>
          <a:off x="2907924" y="1647058"/>
          <a:ext cx="1294471" cy="11328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العرض</a:t>
          </a:r>
          <a:endParaRPr lang="fr-FR" sz="1800" kern="1200" dirty="0">
            <a:cs typeface="+mj-cs"/>
          </a:endParaRPr>
        </a:p>
      </dsp:txBody>
      <dsp:txXfrm>
        <a:off x="3097495" y="1812958"/>
        <a:ext cx="915329" cy="801036"/>
      </dsp:txXfrm>
    </dsp:sp>
    <dsp:sp modelId="{12B83105-02AE-459D-9504-B87E0751D859}">
      <dsp:nvSpPr>
        <dsp:cNvPr id="0" name=""/>
        <dsp:cNvSpPr/>
      </dsp:nvSpPr>
      <dsp:spPr>
        <a:xfrm rot="13197216">
          <a:off x="4455584" y="1520941"/>
          <a:ext cx="401428" cy="3936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4559900" y="1637594"/>
        <a:ext cx="283328" cy="236201"/>
      </dsp:txXfrm>
    </dsp:sp>
    <dsp:sp modelId="{CD115D4C-BB71-4458-9CB8-69A92016B11E}">
      <dsp:nvSpPr>
        <dsp:cNvPr id="0" name=""/>
        <dsp:cNvSpPr/>
      </dsp:nvSpPr>
      <dsp:spPr>
        <a:xfrm>
          <a:off x="3198770" y="507187"/>
          <a:ext cx="1362506" cy="1120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DZ" sz="1800" kern="1200" dirty="0">
              <a:cs typeface="+mj-cs"/>
            </a:rPr>
            <a:t>صلاحية التداول خلال الضمان</a:t>
          </a:r>
          <a:endParaRPr lang="fr-FR" sz="1800" kern="1200" dirty="0">
            <a:cs typeface="+mj-cs"/>
          </a:endParaRPr>
        </a:p>
      </dsp:txBody>
      <dsp:txXfrm>
        <a:off x="3398304" y="671291"/>
        <a:ext cx="963438" cy="7923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1C5F2-C0CA-440E-8513-D175717B53AF}">
      <dsp:nvSpPr>
        <dsp:cNvPr id="0" name=""/>
        <dsp:cNvSpPr/>
      </dsp:nvSpPr>
      <dsp:spPr>
        <a:xfrm>
          <a:off x="5257800" y="1852864"/>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7D682-0AAC-47FD-B0EB-498E82C458F2}">
      <dsp:nvSpPr>
        <dsp:cNvPr id="0" name=""/>
        <dsp:cNvSpPr/>
      </dsp:nvSpPr>
      <dsp:spPr>
        <a:xfrm>
          <a:off x="5136912" y="1852864"/>
          <a:ext cx="91440" cy="645608"/>
        </a:xfrm>
        <a:custGeom>
          <a:avLst/>
          <a:gdLst/>
          <a:ahLst/>
          <a:cxnLst/>
          <a:rect l="0" t="0" r="0" b="0"/>
          <a:pathLst>
            <a:path>
              <a:moveTo>
                <a:pt x="120887" y="0"/>
              </a:moveTo>
              <a:lnTo>
                <a:pt x="120887" y="322804"/>
              </a:lnTo>
              <a:lnTo>
                <a:pt x="45720" y="322804"/>
              </a:lnTo>
              <a:lnTo>
                <a:pt x="4572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9D219E-A6F2-4AC7-885B-A59466BFE98B}">
      <dsp:nvSpPr>
        <dsp:cNvPr id="0" name=""/>
        <dsp:cNvSpPr/>
      </dsp:nvSpPr>
      <dsp:spPr>
        <a:xfrm>
          <a:off x="1537867" y="1852864"/>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10984-1115-4FA0-A4C9-C0C44A014807}">
      <dsp:nvSpPr>
        <dsp:cNvPr id="0" name=""/>
        <dsp:cNvSpPr/>
      </dsp:nvSpPr>
      <dsp:spPr>
        <a:xfrm>
          <a:off x="3720638" y="315702"/>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الحماية وقت الشراء </a:t>
          </a:r>
          <a:endParaRPr lang="fr-FR" sz="2800" kern="1200" dirty="0">
            <a:cs typeface="+mj-cs"/>
          </a:endParaRPr>
        </a:p>
      </dsp:txBody>
      <dsp:txXfrm>
        <a:off x="3720638" y="315702"/>
        <a:ext cx="3074323" cy="1537161"/>
      </dsp:txXfrm>
    </dsp:sp>
    <dsp:sp modelId="{57FF668E-D7D0-44BB-9544-2BBB0F3F6C3D}">
      <dsp:nvSpPr>
        <dsp:cNvPr id="0" name=""/>
        <dsp:cNvSpPr/>
      </dsp:nvSpPr>
      <dsp:spPr>
        <a:xfrm>
          <a:off x="706"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البحث عن منتجات لها ضمان</a:t>
          </a:r>
          <a:endParaRPr lang="fr-FR" sz="2800" kern="1200" dirty="0">
            <a:cs typeface="+mj-cs"/>
          </a:endParaRPr>
        </a:p>
      </dsp:txBody>
      <dsp:txXfrm>
        <a:off x="706" y="2498473"/>
        <a:ext cx="3074323" cy="1537161"/>
      </dsp:txXfrm>
    </dsp:sp>
    <dsp:sp modelId="{2050DCB9-5891-4F80-93AD-32E642C305D6}">
      <dsp:nvSpPr>
        <dsp:cNvPr id="0" name=""/>
        <dsp:cNvSpPr/>
      </dsp:nvSpPr>
      <dsp:spPr>
        <a:xfrm>
          <a:off x="36454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الحصول على فاتورة</a:t>
          </a:r>
          <a:endParaRPr lang="fr-FR" sz="2800" kern="1200" dirty="0">
            <a:cs typeface="+mj-cs"/>
          </a:endParaRPr>
        </a:p>
      </dsp:txBody>
      <dsp:txXfrm>
        <a:off x="3645470" y="2498473"/>
        <a:ext cx="3074323" cy="1537161"/>
      </dsp:txXfrm>
    </dsp:sp>
    <dsp:sp modelId="{9DA56EC6-38D4-4AAC-AD13-5B400DD4C511}">
      <dsp:nvSpPr>
        <dsp:cNvPr id="0" name=""/>
        <dsp:cNvSpPr/>
      </dsp:nvSpPr>
      <dsp:spPr>
        <a:xfrm>
          <a:off x="7440570" y="2498473"/>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DZ" sz="2800" kern="1200" dirty="0">
              <a:cs typeface="+mj-cs"/>
            </a:rPr>
            <a:t>معاينة المنتج</a:t>
          </a:r>
          <a:endParaRPr lang="fr-FR" sz="2800" kern="1200" dirty="0">
            <a:cs typeface="+mj-cs"/>
          </a:endParaRPr>
        </a:p>
      </dsp:txBody>
      <dsp:txXfrm>
        <a:off x="7440570" y="2498473"/>
        <a:ext cx="3074323" cy="15371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F2B1C-E653-4EA7-8CEF-CAA1F767214E}">
      <dsp:nvSpPr>
        <dsp:cNvPr id="0" name=""/>
        <dsp:cNvSpPr/>
      </dsp:nvSpPr>
      <dsp:spPr>
        <a:xfrm>
          <a:off x="5257800" y="1944180"/>
          <a:ext cx="4153825" cy="462977"/>
        </a:xfrm>
        <a:custGeom>
          <a:avLst/>
          <a:gdLst/>
          <a:ahLst/>
          <a:cxnLst/>
          <a:rect l="0" t="0" r="0" b="0"/>
          <a:pathLst>
            <a:path>
              <a:moveTo>
                <a:pt x="0" y="0"/>
              </a:moveTo>
              <a:lnTo>
                <a:pt x="0" y="231488"/>
              </a:lnTo>
              <a:lnTo>
                <a:pt x="4153825" y="231488"/>
              </a:lnTo>
              <a:lnTo>
                <a:pt x="4153825" y="462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B78249-EFD4-403C-8FC8-0E3480EC22AA}">
      <dsp:nvSpPr>
        <dsp:cNvPr id="0" name=""/>
        <dsp:cNvSpPr/>
      </dsp:nvSpPr>
      <dsp:spPr>
        <a:xfrm>
          <a:off x="5257800" y="1944180"/>
          <a:ext cx="1486191" cy="462977"/>
        </a:xfrm>
        <a:custGeom>
          <a:avLst/>
          <a:gdLst/>
          <a:ahLst/>
          <a:cxnLst/>
          <a:rect l="0" t="0" r="0" b="0"/>
          <a:pathLst>
            <a:path>
              <a:moveTo>
                <a:pt x="0" y="0"/>
              </a:moveTo>
              <a:lnTo>
                <a:pt x="0" y="231488"/>
              </a:lnTo>
              <a:lnTo>
                <a:pt x="1486191" y="231488"/>
              </a:lnTo>
              <a:lnTo>
                <a:pt x="1486191" y="462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B8F04-8600-4D79-8139-85B024277FF8}">
      <dsp:nvSpPr>
        <dsp:cNvPr id="0" name=""/>
        <dsp:cNvSpPr/>
      </dsp:nvSpPr>
      <dsp:spPr>
        <a:xfrm>
          <a:off x="4076357" y="1944180"/>
          <a:ext cx="1181442" cy="462977"/>
        </a:xfrm>
        <a:custGeom>
          <a:avLst/>
          <a:gdLst/>
          <a:ahLst/>
          <a:cxnLst/>
          <a:rect l="0" t="0" r="0" b="0"/>
          <a:pathLst>
            <a:path>
              <a:moveTo>
                <a:pt x="1181442" y="0"/>
              </a:moveTo>
              <a:lnTo>
                <a:pt x="1181442" y="231488"/>
              </a:lnTo>
              <a:lnTo>
                <a:pt x="0" y="231488"/>
              </a:lnTo>
              <a:lnTo>
                <a:pt x="0" y="462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47C62F-01D4-4EDF-97A3-ED38B5F5319F}">
      <dsp:nvSpPr>
        <dsp:cNvPr id="0" name=""/>
        <dsp:cNvSpPr/>
      </dsp:nvSpPr>
      <dsp:spPr>
        <a:xfrm>
          <a:off x="1256349" y="1944180"/>
          <a:ext cx="4001450" cy="462977"/>
        </a:xfrm>
        <a:custGeom>
          <a:avLst/>
          <a:gdLst/>
          <a:ahLst/>
          <a:cxnLst/>
          <a:rect l="0" t="0" r="0" b="0"/>
          <a:pathLst>
            <a:path>
              <a:moveTo>
                <a:pt x="4001450" y="0"/>
              </a:moveTo>
              <a:lnTo>
                <a:pt x="4001450" y="231488"/>
              </a:lnTo>
              <a:lnTo>
                <a:pt x="0" y="231488"/>
              </a:lnTo>
              <a:lnTo>
                <a:pt x="0" y="462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10F140-B765-4001-BAE2-2F37BF5ADBD3}">
      <dsp:nvSpPr>
        <dsp:cNvPr id="0" name=""/>
        <dsp:cNvSpPr/>
      </dsp:nvSpPr>
      <dsp:spPr>
        <a:xfrm>
          <a:off x="4155471" y="841852"/>
          <a:ext cx="2204656" cy="1102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الحماية بعد الشراء</a:t>
          </a:r>
          <a:endParaRPr lang="fr-FR" sz="2400" kern="1200" dirty="0">
            <a:cs typeface="+mj-cs"/>
          </a:endParaRPr>
        </a:p>
      </dsp:txBody>
      <dsp:txXfrm>
        <a:off x="4155471" y="841852"/>
        <a:ext cx="2204656" cy="1102328"/>
      </dsp:txXfrm>
    </dsp:sp>
    <dsp:sp modelId="{283A7362-CD66-4681-90AF-BD7819A3DD3F}">
      <dsp:nvSpPr>
        <dsp:cNvPr id="0" name=""/>
        <dsp:cNvSpPr/>
      </dsp:nvSpPr>
      <dsp:spPr>
        <a:xfrm>
          <a:off x="1646" y="2407157"/>
          <a:ext cx="2509405" cy="1102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الحصول على خدمات الصيانة المشمولة بضمان الخدمة</a:t>
          </a:r>
          <a:endParaRPr lang="fr-FR" sz="2400" kern="1200" dirty="0">
            <a:cs typeface="+mj-cs"/>
          </a:endParaRPr>
        </a:p>
      </dsp:txBody>
      <dsp:txXfrm>
        <a:off x="1646" y="2407157"/>
        <a:ext cx="2509405" cy="1102328"/>
      </dsp:txXfrm>
    </dsp:sp>
    <dsp:sp modelId="{F31360D0-BE88-4C7F-977B-7D8D6CB79589}">
      <dsp:nvSpPr>
        <dsp:cNvPr id="0" name=""/>
        <dsp:cNvSpPr/>
      </dsp:nvSpPr>
      <dsp:spPr>
        <a:xfrm>
          <a:off x="2974029" y="2407157"/>
          <a:ext cx="2204656" cy="1102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الاستفادة من ضمان الشراء</a:t>
          </a:r>
          <a:endParaRPr lang="fr-FR" sz="2400" kern="1200" dirty="0">
            <a:cs typeface="+mj-cs"/>
          </a:endParaRPr>
        </a:p>
      </dsp:txBody>
      <dsp:txXfrm>
        <a:off x="2974029" y="2407157"/>
        <a:ext cx="2204656" cy="1102328"/>
      </dsp:txXfrm>
    </dsp:sp>
    <dsp:sp modelId="{E092C288-6839-485C-8145-8816B3B21AA0}">
      <dsp:nvSpPr>
        <dsp:cNvPr id="0" name=""/>
        <dsp:cNvSpPr/>
      </dsp:nvSpPr>
      <dsp:spPr>
        <a:xfrm>
          <a:off x="5641663" y="2407157"/>
          <a:ext cx="2204656" cy="1102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الاستبدال أو الاسترجاع</a:t>
          </a:r>
          <a:endParaRPr lang="fr-FR" sz="2400" kern="1200" dirty="0">
            <a:cs typeface="+mj-cs"/>
          </a:endParaRPr>
        </a:p>
      </dsp:txBody>
      <dsp:txXfrm>
        <a:off x="5641663" y="2407157"/>
        <a:ext cx="2204656" cy="1102328"/>
      </dsp:txXfrm>
    </dsp:sp>
    <dsp:sp modelId="{7D500F15-91BA-4D03-945A-7FC6F5DC8022}">
      <dsp:nvSpPr>
        <dsp:cNvPr id="0" name=""/>
        <dsp:cNvSpPr/>
      </dsp:nvSpPr>
      <dsp:spPr>
        <a:xfrm>
          <a:off x="8309297" y="2407157"/>
          <a:ext cx="2204656" cy="1102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r-DZ" sz="2400" kern="1200" dirty="0">
              <a:cs typeface="+mj-cs"/>
            </a:rPr>
            <a:t>تحذير المستهلك إذا اكتشف المورد عيب في المنتج</a:t>
          </a:r>
          <a:endParaRPr lang="fr-FR" sz="2400" kern="1200" dirty="0">
            <a:cs typeface="+mj-cs"/>
          </a:endParaRPr>
        </a:p>
      </dsp:txBody>
      <dsp:txXfrm>
        <a:off x="8309297" y="2407157"/>
        <a:ext cx="2204656" cy="110232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69066-E997-4A61-B295-B16A4D1EA9A0}" type="datetimeFigureOut">
              <a:rPr lang="fr-FR" smtClean="0"/>
              <a:t>09/11/2024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B42F9-0AE2-43E5-92B3-9DD56E2AA811}" type="slidenum">
              <a:rPr lang="fr-FR" smtClean="0"/>
              <a:t>‹N°›</a:t>
            </a:fld>
            <a:endParaRPr lang="fr-FR"/>
          </a:p>
        </p:txBody>
      </p:sp>
    </p:spTree>
    <p:extLst>
      <p:ext uri="{BB962C8B-B14F-4D97-AF65-F5344CB8AC3E}">
        <p14:creationId xmlns:p14="http://schemas.microsoft.com/office/powerpoint/2010/main" val="52628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1B42F9-0AE2-43E5-92B3-9DD56E2AA811}" type="slidenum">
              <a:rPr lang="fr-FR" smtClean="0"/>
              <a:t>7</a:t>
            </a:fld>
            <a:endParaRPr lang="fr-FR"/>
          </a:p>
        </p:txBody>
      </p:sp>
    </p:spTree>
    <p:extLst>
      <p:ext uri="{BB962C8B-B14F-4D97-AF65-F5344CB8AC3E}">
        <p14:creationId xmlns:p14="http://schemas.microsoft.com/office/powerpoint/2010/main" val="387661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1B42F9-0AE2-43E5-92B3-9DD56E2AA811}" type="slidenum">
              <a:rPr lang="fr-FR" smtClean="0"/>
              <a:t>20</a:t>
            </a:fld>
            <a:endParaRPr lang="fr-FR"/>
          </a:p>
        </p:txBody>
      </p:sp>
    </p:spTree>
    <p:extLst>
      <p:ext uri="{BB962C8B-B14F-4D97-AF65-F5344CB8AC3E}">
        <p14:creationId xmlns:p14="http://schemas.microsoft.com/office/powerpoint/2010/main" val="117012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DZ" dirty="0"/>
              <a:t>بلا</a:t>
            </a:r>
            <a:endParaRPr lang="fr-FR" dirty="0"/>
          </a:p>
        </p:txBody>
      </p:sp>
      <p:sp>
        <p:nvSpPr>
          <p:cNvPr id="4" name="Espace réservé du numéro de diapositive 3"/>
          <p:cNvSpPr>
            <a:spLocks noGrp="1"/>
          </p:cNvSpPr>
          <p:nvPr>
            <p:ph type="sldNum" sz="quarter" idx="10"/>
          </p:nvPr>
        </p:nvSpPr>
        <p:spPr/>
        <p:txBody>
          <a:bodyPr/>
          <a:lstStyle/>
          <a:p>
            <a:fld id="{F01B42F9-0AE2-43E5-92B3-9DD56E2AA811}" type="slidenum">
              <a:rPr lang="fr-FR" smtClean="0"/>
              <a:t>22</a:t>
            </a:fld>
            <a:endParaRPr lang="fr-FR"/>
          </a:p>
        </p:txBody>
      </p:sp>
    </p:spTree>
    <p:extLst>
      <p:ext uri="{BB962C8B-B14F-4D97-AF65-F5344CB8AC3E}">
        <p14:creationId xmlns:p14="http://schemas.microsoft.com/office/powerpoint/2010/main" val="207007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FED98-A533-C485-CA0B-306865AEAF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39DD63-8E4D-1F14-6067-1BD050649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690BB2-35C6-A928-6591-30646E3BEA44}"/>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D7C2F9DB-BA58-4760-9625-EFA0B78508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399737-11FD-28AA-FDF8-8D3198E6133F}"/>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203668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DF4E8-7EED-B1D2-58F7-C40A0E6750F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568374-0F1C-5B66-EA6E-3998637D1F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A9EB33-F578-2DFD-AECD-BCF7F9BC8D83}"/>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8A49E9F5-9DCB-E65D-A7AF-534D4F8C41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9B08F5-6828-1C99-FC68-0D18744F5300}"/>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74538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CD4702-C133-8F55-FF28-A1DD9D43B0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0B06D7-5B0B-6E09-1DE2-C4B99D4782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FC9204-720A-03AC-10FF-1D044F4FB5D7}"/>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3096E45F-8234-7D00-096A-E85898777B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318E30-CB7D-74A9-2D3D-856F24E3D9F0}"/>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75076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F6BAB-4934-4BD1-F9EE-9C7D396151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7F5ED8-2A47-33A0-D330-ABB1271C48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AA2174-C261-4B59-24FC-F35168BFD2D0}"/>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E39C7E7E-663B-A62F-0A98-58940963A2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AB12B9-7A78-9425-C25D-2B438B686DA5}"/>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82956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83F914-A4A9-38FD-E922-96569F4060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565B476-A06D-E889-B93F-10393859C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0FFC2C-A72E-204C-3D9F-9FA5EFBEB03B}"/>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C3FE4266-ABAB-8301-2C0E-E78DEA4ED5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37A385-E1DD-6EEE-F787-A36752DC50FF}"/>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121182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C8B73-6188-043E-2436-A9B22D1063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3E2FC1-568F-B4CF-02EA-6CD68712AD7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14DDFF-A8EF-1D1E-8950-E6105C73C6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0D185C0-E21A-D2B0-0961-268589F47483}"/>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6" name="Espace réservé du pied de page 5">
            <a:extLst>
              <a:ext uri="{FF2B5EF4-FFF2-40B4-BE49-F238E27FC236}">
                <a16:creationId xmlns:a16="http://schemas.microsoft.com/office/drawing/2014/main" id="{0A2A4F91-F070-59A1-BC13-B35C51ED7C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9F346B-5D8B-87EA-8F5D-F69338A053F0}"/>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151280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72032-08EF-014A-2351-3D1CEC784A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DF53CD-C6CC-FF50-CB41-B38D393A1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834FBB8-F898-ED25-CD44-7695CB93DBF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2BAFF9-6976-5383-AABB-AB5E71520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B4DD8D2-2C15-4291-F6B8-90BAD435E45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1F035E6-459F-CB9D-E2A2-CF16FD6CA0FC}"/>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8" name="Espace réservé du pied de page 7">
            <a:extLst>
              <a:ext uri="{FF2B5EF4-FFF2-40B4-BE49-F238E27FC236}">
                <a16:creationId xmlns:a16="http://schemas.microsoft.com/office/drawing/2014/main" id="{17C190D2-3BC0-B5DC-FFD1-DCAD0D95C65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321CCAD-3931-F8B0-3058-C6C51FD9B234}"/>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27766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50A05-70DF-18C9-98E4-6FE7F84096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F4E4A8-BBE1-F206-0AE3-66208F1D8EF6}"/>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4" name="Espace réservé du pied de page 3">
            <a:extLst>
              <a:ext uri="{FF2B5EF4-FFF2-40B4-BE49-F238E27FC236}">
                <a16:creationId xmlns:a16="http://schemas.microsoft.com/office/drawing/2014/main" id="{93DCF802-DABA-9F82-5D6A-EBD22E9A2F5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5B4979-1D70-37E4-1DE0-67CF0451DDC9}"/>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28537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851C0C-C21D-BFFB-2A8B-56035BEDCE88}"/>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3" name="Espace réservé du pied de page 2">
            <a:extLst>
              <a:ext uri="{FF2B5EF4-FFF2-40B4-BE49-F238E27FC236}">
                <a16:creationId xmlns:a16="http://schemas.microsoft.com/office/drawing/2014/main" id="{9B0B5B2C-0ECC-D63B-DCCF-8074599323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E9BAE76-4944-23E6-67FB-A4F25AE49202}"/>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248772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AE817-73E3-49AF-F7E4-525C17E67B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3D8113C-FDB1-B1E5-D5AD-EECB4462B9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95AEC5E-BA73-F542-4B89-727439FE5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810B05C-0DE9-78DA-4FFC-9E2864AA3D0A}"/>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6" name="Espace réservé du pied de page 5">
            <a:extLst>
              <a:ext uri="{FF2B5EF4-FFF2-40B4-BE49-F238E27FC236}">
                <a16:creationId xmlns:a16="http://schemas.microsoft.com/office/drawing/2014/main" id="{D5D19476-062C-B4CF-DF41-E9FA120853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48A4EF-9BD0-D3B6-5DAB-4AC36AC7A856}"/>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265739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BA733-D7C0-5176-6E81-CFF2A92835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E1F6DE3-9525-9226-8091-60B195F28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A192EB1-7B65-1729-3C53-0C7CFC423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C75DFB-5C88-00AB-82C8-2501FDE4AE08}"/>
              </a:ext>
            </a:extLst>
          </p:cNvPr>
          <p:cNvSpPr>
            <a:spLocks noGrp="1"/>
          </p:cNvSpPr>
          <p:nvPr>
            <p:ph type="dt" sz="half" idx="10"/>
          </p:nvPr>
        </p:nvSpPr>
        <p:spPr/>
        <p:txBody>
          <a:bodyPr/>
          <a:lstStyle/>
          <a:p>
            <a:fld id="{559F7696-75AB-4438-AE89-F8A10CC42A4C}" type="datetimeFigureOut">
              <a:rPr lang="fr-FR" smtClean="0"/>
              <a:t>09/11/2024</a:t>
            </a:fld>
            <a:endParaRPr lang="fr-FR"/>
          </a:p>
        </p:txBody>
      </p:sp>
      <p:sp>
        <p:nvSpPr>
          <p:cNvPr id="6" name="Espace réservé du pied de page 5">
            <a:extLst>
              <a:ext uri="{FF2B5EF4-FFF2-40B4-BE49-F238E27FC236}">
                <a16:creationId xmlns:a16="http://schemas.microsoft.com/office/drawing/2014/main" id="{6B958995-C518-9D55-F78E-BB855D08060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8B0F35-1EB6-D273-00B1-9E03753AE731}"/>
              </a:ext>
            </a:extLst>
          </p:cNvPr>
          <p:cNvSpPr>
            <a:spLocks noGrp="1"/>
          </p:cNvSpPr>
          <p:nvPr>
            <p:ph type="sldNum" sz="quarter" idx="12"/>
          </p:nvPr>
        </p:nvSpPr>
        <p:spPr/>
        <p:txBody>
          <a:bodyPr/>
          <a:lstStyle/>
          <a:p>
            <a:fld id="{8C268F45-B3F8-43C9-BBF7-50306A80D9F3}" type="slidenum">
              <a:rPr lang="fr-FR" smtClean="0"/>
              <a:t>‹N°›</a:t>
            </a:fld>
            <a:endParaRPr lang="fr-FR"/>
          </a:p>
        </p:txBody>
      </p:sp>
    </p:spTree>
    <p:extLst>
      <p:ext uri="{BB962C8B-B14F-4D97-AF65-F5344CB8AC3E}">
        <p14:creationId xmlns:p14="http://schemas.microsoft.com/office/powerpoint/2010/main" val="398728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96F3BD-33AC-7A8E-F819-A1FF59A85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F09614-D2A7-1E11-04C6-51FF85CE4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CD97C5-47DB-3947-A517-D7A8D4AE7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F7696-75AB-4438-AE89-F8A10CC42A4C}" type="datetimeFigureOut">
              <a:rPr lang="fr-FR" smtClean="0"/>
              <a:t>09/11/2024</a:t>
            </a:fld>
            <a:endParaRPr lang="fr-FR"/>
          </a:p>
        </p:txBody>
      </p:sp>
      <p:sp>
        <p:nvSpPr>
          <p:cNvPr id="5" name="Espace réservé du pied de page 4">
            <a:extLst>
              <a:ext uri="{FF2B5EF4-FFF2-40B4-BE49-F238E27FC236}">
                <a16:creationId xmlns:a16="http://schemas.microsoft.com/office/drawing/2014/main" id="{9EADFD8D-6F91-B852-2E6B-3F21E04E7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FDA618-86F3-BDBC-570D-9BA84C3CF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68F45-B3F8-43C9-BBF7-50306A80D9F3}" type="slidenum">
              <a:rPr lang="fr-FR" smtClean="0"/>
              <a:t>‹N°›</a:t>
            </a:fld>
            <a:endParaRPr lang="fr-FR"/>
          </a:p>
        </p:txBody>
      </p:sp>
    </p:spTree>
    <p:extLst>
      <p:ext uri="{BB962C8B-B14F-4D97-AF65-F5344CB8AC3E}">
        <p14:creationId xmlns:p14="http://schemas.microsoft.com/office/powerpoint/2010/main" val="152512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vprotection.fr/pictogrammes-sur-letiquetage-des-produit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pngall.com/verification-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ogo.eregulations.org/procedure/8/10?l=f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package-box-destroy-return-2807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svgsilh.com/fr/image/1771694.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fr/marteau-cl%C3%A9-r%C3%A9paration-travail-28636/"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telier-canope-19.canoprof.fr/eleve/Formation%20initiale%20et%20continue/Internet_responsable/activities/Droit_3.x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n/top-secret-classified-confidential-1726358/"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fr/r%C3%A9union-coop%C3%A9ration-personnels-1015590/"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slides.com/billymeinke/caltrain-bik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ko/%ED%9A%8C%EC%9D%98-%EA%B4%80%EA%B3%84-%EB%B9%84%EC%A6%88%EB%8B%88%EC%8A%A4-%EA%B2%B0%EB%A1%A0-%EC%97%B0%EB%9D%BD%EC%B2%98-%ED%95%A8%EA%BB%98-%EC%95%BD%EC%86%8D-%EC%8B%9C%EA%B0%84-%EA%B3%84%EC%95%BD-1019994/"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C631C-A6CB-6A89-5D91-1A4AE411EFEE}"/>
              </a:ext>
            </a:extLst>
          </p:cNvPr>
          <p:cNvSpPr>
            <a:spLocks noGrp="1"/>
          </p:cNvSpPr>
          <p:nvPr>
            <p:ph type="ctrTitle"/>
          </p:nvPr>
        </p:nvSpPr>
        <p:spPr/>
        <p:txBody>
          <a:bodyPr>
            <a:normAutofit/>
          </a:bodyPr>
          <a:lstStyle/>
          <a:p>
            <a:r>
              <a:rPr lang="ar-AE" sz="8000" dirty="0">
                <a:solidFill>
                  <a:srgbClr val="FF0000"/>
                </a:solidFill>
              </a:rPr>
              <a:t>حماية المستهلك</a:t>
            </a:r>
            <a:endParaRPr lang="fr-FR" sz="8000" dirty="0">
              <a:solidFill>
                <a:srgbClr val="FF0000"/>
              </a:solidFill>
            </a:endParaRPr>
          </a:p>
        </p:txBody>
      </p:sp>
      <p:sp>
        <p:nvSpPr>
          <p:cNvPr id="3" name="Sous-titre 2">
            <a:extLst>
              <a:ext uri="{FF2B5EF4-FFF2-40B4-BE49-F238E27FC236}">
                <a16:creationId xmlns:a16="http://schemas.microsoft.com/office/drawing/2014/main" id="{1BB4237F-2E29-85F6-B861-C152086374E6}"/>
              </a:ext>
            </a:extLst>
          </p:cNvPr>
          <p:cNvSpPr>
            <a:spLocks noGrp="1"/>
          </p:cNvSpPr>
          <p:nvPr>
            <p:ph type="subTitle" idx="1"/>
          </p:nvPr>
        </p:nvSpPr>
        <p:spPr>
          <a:xfrm>
            <a:off x="1524000" y="3318933"/>
            <a:ext cx="9144000" cy="1938867"/>
          </a:xfrm>
        </p:spPr>
        <p:txBody>
          <a:bodyPr>
            <a:normAutofit/>
          </a:bodyPr>
          <a:lstStyle/>
          <a:p>
            <a:r>
              <a:rPr lang="ar-AE" sz="3600" b="1" dirty="0">
                <a:cs typeface="+mj-cs"/>
              </a:rPr>
              <a:t>من إعداد الطالبة :</a:t>
            </a:r>
            <a:r>
              <a:rPr lang="ar-DZ" sz="3600" b="1" dirty="0">
                <a:cs typeface="+mj-cs"/>
              </a:rPr>
              <a:t> </a:t>
            </a:r>
            <a:r>
              <a:rPr lang="ar-AE" sz="3600" b="1" dirty="0">
                <a:cs typeface="+mj-cs"/>
              </a:rPr>
              <a:t>حناشي هدى</a:t>
            </a:r>
            <a:r>
              <a:rPr lang="fr-FR" sz="3600" b="1" dirty="0">
                <a:cs typeface="+mj-cs"/>
              </a:rPr>
              <a:t>  </a:t>
            </a:r>
          </a:p>
        </p:txBody>
      </p:sp>
      <p:pic>
        <p:nvPicPr>
          <p:cNvPr id="7" name="Image 6">
            <a:extLst>
              <a:ext uri="{FF2B5EF4-FFF2-40B4-BE49-F238E27FC236}">
                <a16:creationId xmlns:a16="http://schemas.microsoft.com/office/drawing/2014/main" id="{ED4C7B19-2142-94A2-8133-69C4ECF67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3177821"/>
            <a:ext cx="3635022" cy="3702756"/>
          </a:xfrm>
          <a:prstGeom prst="rect">
            <a:avLst/>
          </a:prstGeom>
        </p:spPr>
      </p:pic>
    </p:spTree>
    <p:extLst>
      <p:ext uri="{BB962C8B-B14F-4D97-AF65-F5344CB8AC3E}">
        <p14:creationId xmlns:p14="http://schemas.microsoft.com/office/powerpoint/2010/main" val="70637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685745" cy="1325563"/>
          </a:xfrm>
        </p:spPr>
        <p:txBody>
          <a:bodyPr>
            <a:normAutofit fontScale="90000"/>
          </a:bodyPr>
          <a:lstStyle/>
          <a:p>
            <a:pPr algn="r"/>
            <a:r>
              <a:rPr lang="ar-DZ" dirty="0">
                <a:solidFill>
                  <a:srgbClr val="FF0000"/>
                </a:solidFill>
              </a:rPr>
              <a:t>«قواعد الصحة و السلامة»</a:t>
            </a:r>
            <a:r>
              <a:rPr lang="ar-DZ" dirty="0"/>
              <a:t> </a:t>
            </a:r>
            <a:r>
              <a:rPr lang="fr-FR" dirty="0"/>
              <a:t>:</a:t>
            </a:r>
            <a:r>
              <a:rPr lang="ar-DZ" b="1" dirty="0"/>
              <a:t>1</a:t>
            </a:r>
            <a:r>
              <a:rPr lang="ar-DZ" dirty="0"/>
              <a:t>-</a:t>
            </a:r>
            <a:r>
              <a:rPr lang="ar-DZ" b="1" dirty="0"/>
              <a:t>التزامات المورد</a:t>
            </a:r>
            <a:br>
              <a:rPr lang="fr-FR" dirty="0"/>
            </a:br>
            <a:r>
              <a:rPr lang="ar-DZ" sz="2700" dirty="0"/>
              <a:t>يلتزم المورد بقواعد الصحة و السلامة ومعايير الجودة و ضمانها للمستهلك في منتجاته وفقا للمواصفات </a:t>
            </a:r>
            <a:r>
              <a:rPr lang="fr-FR" sz="2700" dirty="0"/>
              <a:t>.</a:t>
            </a:r>
            <a:r>
              <a:rPr lang="ar-DZ" sz="2700" dirty="0"/>
              <a:t>القياسية المحلية و وفقا للمواصفات الدولية المعتمدة</a:t>
            </a:r>
            <a:endParaRPr lang="fr-FR" sz="27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95505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18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3200" b="1" dirty="0"/>
              <a:t>2-إلتزامات المورد </a:t>
            </a:r>
            <a:r>
              <a:rPr lang="ar-DZ" sz="3200" dirty="0">
                <a:solidFill>
                  <a:srgbClr val="FF0000"/>
                </a:solidFill>
              </a:rPr>
              <a:t>:« إعلام المستهلك بكافة البيانات عن المنتجات</a:t>
            </a:r>
            <a:r>
              <a:rPr lang="ar-DZ" dirty="0">
                <a:solidFill>
                  <a:srgbClr val="FF0000"/>
                </a:solidFill>
              </a:rPr>
              <a:t>»</a:t>
            </a:r>
            <a:endParaRPr lang="fr-FR" dirty="0">
              <a:solidFill>
                <a:srgbClr val="FF0000"/>
              </a:solidFill>
            </a:endParaRPr>
          </a:p>
        </p:txBody>
      </p:sp>
      <p:sp>
        <p:nvSpPr>
          <p:cNvPr id="3" name="Espace réservé du contenu 2"/>
          <p:cNvSpPr>
            <a:spLocks noGrp="1"/>
          </p:cNvSpPr>
          <p:nvPr>
            <p:ph idx="1"/>
          </p:nvPr>
        </p:nvSpPr>
        <p:spPr>
          <a:xfrm>
            <a:off x="300626" y="1665963"/>
            <a:ext cx="11386158" cy="2041742"/>
          </a:xfrm>
        </p:spPr>
        <p:txBody>
          <a:bodyPr/>
          <a:lstStyle/>
          <a:p>
            <a:pPr marL="0" indent="0" algn="r">
              <a:buNone/>
            </a:pPr>
            <a:r>
              <a:rPr lang="fr-FR" dirty="0"/>
              <a:t>,</a:t>
            </a:r>
            <a:r>
              <a:rPr lang="ar-DZ" dirty="0">
                <a:cs typeface="+mj-cs"/>
              </a:rPr>
              <a:t>الجوهرية عن المنتجات</a:t>
            </a:r>
            <a:r>
              <a:rPr lang="fr-FR" dirty="0">
                <a:cs typeface="+mj-cs"/>
              </a:rPr>
              <a:t> </a:t>
            </a:r>
            <a:r>
              <a:rPr lang="ar-DZ" dirty="0">
                <a:cs typeface="+mj-cs"/>
              </a:rPr>
              <a:t>المستهلك بكافة البيانات</a:t>
            </a:r>
            <a:r>
              <a:rPr lang="fr-FR" dirty="0">
                <a:cs typeface="+mj-cs"/>
              </a:rPr>
              <a:t>  </a:t>
            </a:r>
            <a:r>
              <a:rPr lang="ar-DZ" dirty="0">
                <a:cs typeface="+mj-cs"/>
              </a:rPr>
              <a:t>يلتزم المورد بإعلام </a:t>
            </a:r>
            <a:r>
              <a:rPr lang="fr-FR" dirty="0">
                <a:cs typeface="+mj-cs"/>
              </a:rPr>
              <a:t>     </a:t>
            </a:r>
          </a:p>
          <a:p>
            <a:pPr marL="0" indent="0" algn="r">
              <a:buNone/>
            </a:pPr>
            <a:r>
              <a:rPr lang="ar-DZ" dirty="0">
                <a:cs typeface="+mj-cs"/>
              </a:rPr>
              <a:t>و على الأخص مصدر المنتج و ثمنه وصفاته و خصائصه الأساسية</a:t>
            </a:r>
            <a:r>
              <a:rPr lang="fr-FR" dirty="0">
                <a:cs typeface="+mj-cs"/>
              </a:rPr>
              <a:t>  </a:t>
            </a:r>
          </a:p>
          <a:p>
            <a:pPr marL="0" indent="0" algn="r">
              <a:buNone/>
            </a:pPr>
            <a:r>
              <a:rPr lang="ar-DZ" dirty="0">
                <a:cs typeface="+mj-cs"/>
              </a:rPr>
              <a:t>وطريقة إستخدامه,إذا كان له طريقة استخدام خاصة , و النتائج المتوقعة من الاستخدام و السعر الشامل و كيفية السداد. </a:t>
            </a:r>
            <a:endParaRPr lang="fr-FR" dirty="0">
              <a:cs typeface="+mj-cs"/>
            </a:endParaRPr>
          </a:p>
        </p:txBody>
      </p:sp>
    </p:spTree>
    <p:extLst>
      <p:ext uri="{BB962C8B-B14F-4D97-AF65-F5344CB8AC3E}">
        <p14:creationId xmlns:p14="http://schemas.microsoft.com/office/powerpoint/2010/main" val="351525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200" b="1" dirty="0"/>
              <a:t>3-إلتزامات</a:t>
            </a:r>
            <a:r>
              <a:rPr lang="ar-DZ" sz="3200" dirty="0"/>
              <a:t> </a:t>
            </a:r>
            <a:r>
              <a:rPr lang="ar-DZ" sz="3200" b="1" dirty="0"/>
              <a:t>المورد</a:t>
            </a:r>
            <a:r>
              <a:rPr lang="ar-DZ" sz="3200" dirty="0"/>
              <a:t>:</a:t>
            </a:r>
            <a:r>
              <a:rPr lang="ar-DZ" sz="3200" dirty="0">
                <a:solidFill>
                  <a:srgbClr val="FF0000"/>
                </a:solidFill>
              </a:rPr>
              <a:t> «استعمال اللغة العربية في الكتابة»</a:t>
            </a:r>
            <a:endParaRPr lang="fr-FR" sz="3200" dirty="0"/>
          </a:p>
        </p:txBody>
      </p:sp>
      <p:sp>
        <p:nvSpPr>
          <p:cNvPr id="3" name="Espace réservé du contenu 2"/>
          <p:cNvSpPr>
            <a:spLocks noGrp="1"/>
          </p:cNvSpPr>
          <p:nvPr>
            <p:ph idx="1"/>
          </p:nvPr>
        </p:nvSpPr>
        <p:spPr>
          <a:xfrm>
            <a:off x="838200" y="1590805"/>
            <a:ext cx="10515600" cy="4586158"/>
          </a:xfrm>
        </p:spPr>
        <p:txBody>
          <a:bodyPr>
            <a:noAutofit/>
          </a:bodyPr>
          <a:lstStyle/>
          <a:p>
            <a:pPr algn="r"/>
            <a:r>
              <a:rPr lang="ar-DZ" sz="2400" dirty="0">
                <a:cs typeface="+mj-cs"/>
              </a:rPr>
              <a:t>يلتزم المورد بأن تكون جميع الإعلانات والبيانات و المعلومات و المستندات و الفواتير الإيصالات و العقود بما في ذلك المحررات و المستندات الإلكترونية و غير ذلك مما </a:t>
            </a:r>
            <a:endParaRPr lang="fr-FR" sz="2400" dirty="0">
              <a:cs typeface="+mj-cs"/>
            </a:endParaRPr>
          </a:p>
          <a:p>
            <a:pPr algn="r"/>
            <a:r>
              <a:rPr lang="ar-DZ" sz="2400" dirty="0">
                <a:cs typeface="+mj-cs"/>
              </a:rPr>
              <a:t>يصدر عنه في تعامله مع المستهلك, </a:t>
            </a:r>
            <a:r>
              <a:rPr lang="ar-DZ" sz="2400" b="1" u="sng" dirty="0">
                <a:cs typeface="+mj-cs"/>
              </a:rPr>
              <a:t>مدونا بالغة العربية و بخط واضح تسهل قراءته</a:t>
            </a:r>
          </a:p>
          <a:p>
            <a:pPr algn="r"/>
            <a:r>
              <a:rPr lang="ar-DZ" sz="2400" dirty="0">
                <a:cs typeface="+mj-cs"/>
              </a:rPr>
              <a:t>و ذلك بمراعاة ما يأتي:</a:t>
            </a:r>
          </a:p>
          <a:p>
            <a:pPr algn="r"/>
            <a:r>
              <a:rPr lang="ar-DZ" sz="2400" dirty="0">
                <a:cs typeface="+mj-cs"/>
              </a:rPr>
              <a:t>*أن تكون البيانات باللغة العربية, ويجوز كتابتها بلغتين أو أكثر على أن تكون إحداها اللغة العربية.</a:t>
            </a:r>
          </a:p>
          <a:p>
            <a:pPr algn="r"/>
            <a:r>
              <a:rPr lang="ar-DZ" sz="2400" dirty="0">
                <a:cs typeface="+mj-cs"/>
              </a:rPr>
              <a:t>*أن تكون البيانات بطريقة يتعذر إزالتها.</a:t>
            </a:r>
          </a:p>
          <a:p>
            <a:pPr algn="r"/>
            <a:r>
              <a:rPr lang="ar-DZ" sz="2400" dirty="0">
                <a:cs typeface="+mj-cs"/>
              </a:rPr>
              <a:t>*أن تكون البيانات على السلعة ذاتها , فإذا استحال ذلك تطبع أو تكتب على بطاقات تلصق عليها أو على عبوتها بطريقة يصعب نزعها.</a:t>
            </a:r>
          </a:p>
          <a:p>
            <a:pPr algn="r"/>
            <a:r>
              <a:rPr lang="ar-DZ" sz="2400" dirty="0">
                <a:cs typeface="+mj-cs"/>
              </a:rPr>
              <a:t>*عدم وضع أي بيانات يكون من شأنها خداع أو تضليل المستهلك.</a:t>
            </a:r>
            <a:endParaRPr lang="fr-FR" sz="2400" dirty="0">
              <a:cs typeface="+mj-cs"/>
            </a:endParaRPr>
          </a:p>
        </p:txBody>
      </p:sp>
    </p:spTree>
    <p:extLst>
      <p:ext uri="{BB962C8B-B14F-4D97-AF65-F5344CB8AC3E}">
        <p14:creationId xmlns:p14="http://schemas.microsoft.com/office/powerpoint/2010/main" val="163372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t>4-التزامات المورد :</a:t>
            </a:r>
            <a:r>
              <a:rPr lang="ar-DZ" sz="3600" dirty="0">
                <a:solidFill>
                  <a:srgbClr val="FF0000"/>
                </a:solidFill>
              </a:rPr>
              <a:t>« وضع البيانات على المنتجات» </a:t>
            </a:r>
            <a:endParaRPr lang="fr-FR" sz="3600" dirty="0">
              <a:solidFill>
                <a:srgbClr val="FF0000"/>
              </a:solidFill>
            </a:endParaRPr>
          </a:p>
        </p:txBody>
      </p:sp>
      <p:sp>
        <p:nvSpPr>
          <p:cNvPr id="3" name="Espace réservé du contenu 2"/>
          <p:cNvSpPr>
            <a:spLocks noGrp="1"/>
          </p:cNvSpPr>
          <p:nvPr>
            <p:ph idx="1"/>
          </p:nvPr>
        </p:nvSpPr>
        <p:spPr>
          <a:xfrm>
            <a:off x="838199" y="1453019"/>
            <a:ext cx="10522907" cy="4723944"/>
          </a:xfrm>
        </p:spPr>
        <p:txBody>
          <a:bodyPr>
            <a:normAutofit fontScale="92500" lnSpcReduction="20000"/>
          </a:bodyPr>
          <a:lstStyle/>
          <a:p>
            <a:pPr algn="r"/>
            <a:r>
              <a:rPr lang="ar-DZ" dirty="0">
                <a:cs typeface="+mj-cs"/>
              </a:rPr>
              <a:t>يلتزم المورد ان يضع على السلع البيانات التي توجبها المواصفات القياسية أو القانون و هذه البيانات هي:</a:t>
            </a:r>
          </a:p>
          <a:p>
            <a:pPr algn="r"/>
            <a:r>
              <a:rPr lang="ar-DZ" dirty="0">
                <a:cs typeface="+mj-cs"/>
              </a:rPr>
              <a:t>*اسم السلعة.</a:t>
            </a:r>
          </a:p>
          <a:p>
            <a:pPr algn="r"/>
            <a:r>
              <a:rPr lang="ar-DZ" dirty="0">
                <a:cs typeface="+mj-cs"/>
              </a:rPr>
              <a:t>*بلد المنشأ .</a:t>
            </a:r>
          </a:p>
          <a:p>
            <a:pPr algn="r"/>
            <a:r>
              <a:rPr lang="ar-DZ" dirty="0">
                <a:cs typeface="+mj-cs"/>
              </a:rPr>
              <a:t>*اسم المنتج أو المستورد واسمه التجاري و عنوانه و علامته التجارية إن وجدت.</a:t>
            </a:r>
          </a:p>
          <a:p>
            <a:pPr algn="r"/>
            <a:r>
              <a:rPr lang="ar-DZ" dirty="0">
                <a:cs typeface="+mj-cs"/>
              </a:rPr>
              <a:t>*تاريخ الإنتاج.</a:t>
            </a:r>
          </a:p>
          <a:p>
            <a:pPr algn="r"/>
            <a:r>
              <a:rPr lang="ar-DZ" dirty="0">
                <a:cs typeface="+mj-cs"/>
              </a:rPr>
              <a:t>*مدة الصلاحية للسلع التي لها فترة زمنية لصلاحيتها للاستهلاك.</a:t>
            </a:r>
          </a:p>
          <a:p>
            <a:pPr algn="r"/>
            <a:r>
              <a:rPr lang="ar-DZ" dirty="0">
                <a:cs typeface="+mj-cs"/>
              </a:rPr>
              <a:t>*شروط التداول والتخزين و طريقة الاستعمال.</a:t>
            </a:r>
          </a:p>
          <a:p>
            <a:pPr algn="r"/>
            <a:r>
              <a:rPr lang="ar-DZ" dirty="0">
                <a:cs typeface="+mj-cs"/>
              </a:rPr>
              <a:t>*الأنواع و السمات و الأبعاد و الأوزان و المكونات.</a:t>
            </a:r>
          </a:p>
          <a:p>
            <a:pPr algn="r"/>
            <a:r>
              <a:rPr lang="ar-DZ" dirty="0">
                <a:cs typeface="+mj-cs"/>
              </a:rPr>
              <a:t>*مدة الضمان للسلع المشمولة بالضمان.</a:t>
            </a:r>
          </a:p>
          <a:p>
            <a:pPr algn="r"/>
            <a:r>
              <a:rPr lang="ar-DZ" dirty="0">
                <a:cs typeface="+mj-cs"/>
              </a:rPr>
              <a:t>*العمر الافتراضي.</a:t>
            </a:r>
            <a:endParaRPr lang="fr-FR" dirty="0">
              <a:cs typeface="+mj-cs"/>
            </a:endParaRPr>
          </a:p>
        </p:txBody>
      </p:sp>
    </p:spTree>
    <p:extLst>
      <p:ext uri="{BB962C8B-B14F-4D97-AF65-F5344CB8AC3E}">
        <p14:creationId xmlns:p14="http://schemas.microsoft.com/office/powerpoint/2010/main" val="106082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0414" y="861121"/>
            <a:ext cx="10515600" cy="4351338"/>
          </a:xfrm>
        </p:spPr>
        <p:txBody>
          <a:bodyPr/>
          <a:lstStyle/>
          <a:p>
            <a:pPr algn="r"/>
            <a:r>
              <a:rPr lang="ar-DZ" dirty="0">
                <a:cs typeface="+mj-cs"/>
              </a:rPr>
              <a:t>* كما يلتزم المورد في الأحوال التي قد يؤدي فيها استخدام المنتج إلى الإضرار بصحة و سلامة المستهلك بأن يضع على المنتج ما يبين الطريقة الصحيحة لاستخدامه و كيفية الوقاية من الأضرار المحتملة و كيفية علاجها في حالة حدوثها</a:t>
            </a:r>
            <a:r>
              <a:rPr lang="ar-DZ" dirty="0"/>
              <a:t>.</a:t>
            </a:r>
            <a:endParaRPr lang="fr-FR" dirty="0"/>
          </a:p>
        </p:txBody>
      </p:sp>
      <p:pic>
        <p:nvPicPr>
          <p:cNvPr id="4" name="Image 3">
            <a:extLst>
              <a:ext uri="{FF2B5EF4-FFF2-40B4-BE49-F238E27FC236}">
                <a16:creationId xmlns:a16="http://schemas.microsoft.com/office/drawing/2014/main" id="{5D911329-6581-8397-283C-A0C5F7F033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1048" y="2197100"/>
            <a:ext cx="5932303" cy="4165600"/>
          </a:xfrm>
          <a:prstGeom prst="rect">
            <a:avLst/>
          </a:prstGeom>
        </p:spPr>
      </p:pic>
      <p:sp>
        <p:nvSpPr>
          <p:cNvPr id="5" name="ZoneTexte 4">
            <a:extLst>
              <a:ext uri="{FF2B5EF4-FFF2-40B4-BE49-F238E27FC236}">
                <a16:creationId xmlns:a16="http://schemas.microsoft.com/office/drawing/2014/main" id="{3165DDD5-369B-45F3-B594-25367904446A}"/>
              </a:ext>
            </a:extLst>
          </p:cNvPr>
          <p:cNvSpPr txBox="1"/>
          <p:nvPr/>
        </p:nvSpPr>
        <p:spPr>
          <a:xfrm>
            <a:off x="1301048" y="6362700"/>
            <a:ext cx="5932303" cy="230832"/>
          </a:xfrm>
          <a:prstGeom prst="rect">
            <a:avLst/>
          </a:prstGeom>
          <a:noFill/>
        </p:spPr>
        <p:txBody>
          <a:bodyPr wrap="square" rtlCol="0">
            <a:spAutoFit/>
          </a:bodyPr>
          <a:lstStyle/>
          <a:p>
            <a:r>
              <a:rPr lang="fr-FR" sz="900">
                <a:hlinkClick r:id="rId3" tooltip="https://cvprotection.fr/pictogrammes-sur-letiquetage-des-produits/"/>
              </a:rPr>
              <a:t>Cette photo</a:t>
            </a:r>
            <a:r>
              <a:rPr lang="fr-FR" sz="900"/>
              <a:t> par Auteur inconnu est soumise à la licence </a:t>
            </a:r>
            <a:r>
              <a:rPr lang="fr-FR" sz="900">
                <a:hlinkClick r:id="rId4" tooltip="https://creativecommons.org/licenses/by/3.0/"/>
              </a:rPr>
              <a:t>CC BY</a:t>
            </a:r>
            <a:endParaRPr lang="fr-FR" sz="900"/>
          </a:p>
        </p:txBody>
      </p:sp>
    </p:spTree>
    <p:extLst>
      <p:ext uri="{BB962C8B-B14F-4D97-AF65-F5344CB8AC3E}">
        <p14:creationId xmlns:p14="http://schemas.microsoft.com/office/powerpoint/2010/main" val="332967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200" b="1" dirty="0"/>
              <a:t>5-إلتزامات المورد </a:t>
            </a:r>
            <a:r>
              <a:rPr lang="ar-DZ" sz="3200" dirty="0"/>
              <a:t>:</a:t>
            </a:r>
            <a:r>
              <a:rPr lang="ar-DZ" sz="3200" dirty="0">
                <a:solidFill>
                  <a:srgbClr val="FF0000"/>
                </a:solidFill>
              </a:rPr>
              <a:t>« إعلان أسعارا لسلع أو الخدمات "</a:t>
            </a:r>
            <a:endParaRPr lang="fr-FR" sz="3200" dirty="0">
              <a:solidFill>
                <a:srgbClr val="FF0000"/>
              </a:solidFill>
            </a:endParaRPr>
          </a:p>
        </p:txBody>
      </p:sp>
      <p:sp>
        <p:nvSpPr>
          <p:cNvPr id="3" name="Espace réservé du contenu 2"/>
          <p:cNvSpPr>
            <a:spLocks noGrp="1"/>
          </p:cNvSpPr>
          <p:nvPr>
            <p:ph idx="1"/>
          </p:nvPr>
        </p:nvSpPr>
        <p:spPr/>
        <p:txBody>
          <a:bodyPr/>
          <a:lstStyle/>
          <a:p>
            <a:pPr algn="r"/>
            <a:r>
              <a:rPr lang="ar-DZ" dirty="0"/>
              <a:t>*</a:t>
            </a:r>
            <a:r>
              <a:rPr lang="ar-DZ" dirty="0">
                <a:cs typeface="+mj-cs"/>
              </a:rPr>
              <a:t>يلتزم المورد أن يعلن أسعار السلع أو الخدمات التي يعرضها أو يقدمها ، بشكل واضح أن يتضمن السعر ما يفرضه القانون من ضرائب أو فرائض مالية أخرى.</a:t>
            </a:r>
          </a:p>
          <a:p>
            <a:pPr algn="r"/>
            <a:endParaRPr lang="fr-FR" dirty="0">
              <a:cs typeface="+mj-cs"/>
            </a:endParaRPr>
          </a:p>
          <a:p>
            <a:pPr algn="r"/>
            <a:r>
              <a:rPr lang="ar-DZ" dirty="0">
                <a:cs typeface="+mj-cs"/>
              </a:rPr>
              <a:t>*يلتزم المورد بأن يعلن عن السعر الشامل للسلعة التي يعرضها أو يقدمها للمستهلك بكتابة بشكل واضح على السلعة ذاتها أو عبوتها ، او بوضع ملصق بالسعر الشامل على السلعة ذاتها أو عبوتها ، أو بوضعه بشكل واضح على وحدات عرض السلعة ،و ذلك كله بحسب طبيعة السلعة</a:t>
            </a:r>
            <a:endParaRPr lang="fr-FR" dirty="0">
              <a:cs typeface="+mj-cs"/>
            </a:endParaRPr>
          </a:p>
        </p:txBody>
      </p:sp>
    </p:spTree>
    <p:extLst>
      <p:ext uri="{BB962C8B-B14F-4D97-AF65-F5344CB8AC3E}">
        <p14:creationId xmlns:p14="http://schemas.microsoft.com/office/powerpoint/2010/main" val="387285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044" y="277443"/>
            <a:ext cx="10515600" cy="1325563"/>
          </a:xfrm>
        </p:spPr>
        <p:txBody>
          <a:bodyPr>
            <a:normAutofit/>
          </a:bodyPr>
          <a:lstStyle/>
          <a:p>
            <a:pPr algn="r"/>
            <a:r>
              <a:rPr lang="ar-DZ" sz="3200" b="1" dirty="0"/>
              <a:t>6-إلتزامات المورد</a:t>
            </a:r>
            <a:r>
              <a:rPr lang="ar-DZ" sz="3200" dirty="0"/>
              <a:t>: </a:t>
            </a:r>
            <a:r>
              <a:rPr lang="ar-DZ" sz="3200" dirty="0">
                <a:solidFill>
                  <a:srgbClr val="FF0000"/>
                </a:solidFill>
              </a:rPr>
              <a:t>« تجنب إ خفاء السلع الاستراتيجية أو منع بيعها لاستغلال</a:t>
            </a:r>
            <a:r>
              <a:rPr lang="ar-DZ" sz="3200" dirty="0"/>
              <a:t> </a:t>
            </a:r>
            <a:r>
              <a:rPr lang="ar-DZ" sz="3200" dirty="0">
                <a:solidFill>
                  <a:srgbClr val="FF0000"/>
                </a:solidFill>
              </a:rPr>
              <a:t>الأزمات»</a:t>
            </a:r>
            <a:endParaRPr lang="fr-FR" sz="3200" dirty="0">
              <a:solidFill>
                <a:srgbClr val="FF0000"/>
              </a:solidFill>
            </a:endParaRPr>
          </a:p>
        </p:txBody>
      </p:sp>
      <p:sp>
        <p:nvSpPr>
          <p:cNvPr id="3" name="Espace réservé du contenu 2"/>
          <p:cNvSpPr>
            <a:spLocks noGrp="1"/>
          </p:cNvSpPr>
          <p:nvPr>
            <p:ph idx="1"/>
          </p:nvPr>
        </p:nvSpPr>
        <p:spPr>
          <a:xfrm>
            <a:off x="838200" y="1465545"/>
            <a:ext cx="10515600" cy="4711418"/>
          </a:xfrm>
        </p:spPr>
        <p:txBody>
          <a:bodyPr/>
          <a:lstStyle/>
          <a:p>
            <a:pPr algn="r"/>
            <a:r>
              <a:rPr lang="ar-DZ" dirty="0"/>
              <a:t>*يحدد السلع الاستراتيجية رئيس مجلس الوزراء</a:t>
            </a:r>
          </a:p>
          <a:p>
            <a:pPr algn="r"/>
            <a:r>
              <a:rPr lang="ar-DZ" dirty="0"/>
              <a:t>*يحظر حبس المنتجات الاستراتيجية المعدة للبيع عن التداول بإخفائها أو عدم طرحها للبيع أو الامتناع عن بيعها، أو بصورة أخرى.</a:t>
            </a:r>
          </a:p>
          <a:p>
            <a:pPr algn="r"/>
            <a:r>
              <a:rPr lang="ar-DZ" dirty="0"/>
              <a:t>*ويصدر قرار من رئيس مجلس الوزراء بتحديد المنتجات الاستراتيجية لفترة زمنية محددة و ضوابط تتداولها و الجهة المختصة بذلك ، و ينشر القرار في جريدتين يوميتين واسعتي الانتشار.</a:t>
            </a:r>
          </a:p>
          <a:p>
            <a:pPr algn="r"/>
            <a:r>
              <a:rPr lang="ar-DZ" dirty="0"/>
              <a:t>*و يلتزم حائزو المنتجات الاستراتيجية لغير الاستعمال الشخصي بإخطار الجهة المختصة  بالسلع المخزنة لديهم وكمياتها .</a:t>
            </a:r>
            <a:endParaRPr lang="fr-FR" dirty="0"/>
          </a:p>
        </p:txBody>
      </p:sp>
    </p:spTree>
    <p:extLst>
      <p:ext uri="{BB962C8B-B14F-4D97-AF65-F5344CB8AC3E}">
        <p14:creationId xmlns:p14="http://schemas.microsoft.com/office/powerpoint/2010/main" val="393222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200" b="1" dirty="0"/>
              <a:t>7-إلتزامات المورد</a:t>
            </a:r>
            <a:r>
              <a:rPr lang="ar-DZ" sz="3200" dirty="0"/>
              <a:t>: </a:t>
            </a:r>
            <a:r>
              <a:rPr lang="ar-DZ" sz="3200" dirty="0">
                <a:solidFill>
                  <a:srgbClr val="FF0000"/>
                </a:solidFill>
              </a:rPr>
              <a:t>«تجنب السلوك الخادع»</a:t>
            </a:r>
            <a:endParaRPr lang="fr-FR" sz="32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algn="r"/>
            <a:r>
              <a:rPr lang="ar-DZ" dirty="0"/>
              <a:t>يلتزم المورد أو المعلن  بتجنب أي سلوك خادع، وذلك متى انصب هذا السلوك على أي عنصر من العناصر الآتية:</a:t>
            </a:r>
          </a:p>
          <a:p>
            <a:pPr algn="r"/>
            <a:r>
              <a:rPr lang="ar-DZ" dirty="0"/>
              <a:t>*طبيعة السلعة أو صفاتها الجوهرية أو العناصر التي تتكون منا أو كميتها.</a:t>
            </a:r>
          </a:p>
          <a:p>
            <a:pPr algn="r"/>
            <a:r>
              <a:rPr lang="ar-DZ" dirty="0"/>
              <a:t>*مصدر السلعة أو وزنها أو حجمها أو طريقة صنعها أو تاريخ إنتاجها أو تاريخ صلاحيتها أو شروط استعمالها أو محاذيره.</a:t>
            </a:r>
          </a:p>
          <a:p>
            <a:pPr algn="r"/>
            <a:r>
              <a:rPr lang="ar-DZ" dirty="0"/>
              <a:t>*خصائص المنتج والنتائج المتوقعة من استخدامه.</a:t>
            </a:r>
          </a:p>
          <a:p>
            <a:pPr algn="r"/>
            <a:r>
              <a:rPr lang="ar-DZ" dirty="0"/>
              <a:t>*السعر وكيفية أدائه ،ويدخل في ذلك أي مبالغ تتم إضافتها للسعر و على وجه الخصوص قيمة الضرائب المضافة.</a:t>
            </a:r>
          </a:p>
          <a:p>
            <a:pPr algn="r"/>
            <a:r>
              <a:rPr lang="ar-DZ" dirty="0"/>
              <a:t>*جهة إنتاج السلعة أو تقديم الخدمة.</a:t>
            </a:r>
          </a:p>
          <a:p>
            <a:pPr algn="r"/>
            <a:r>
              <a:rPr lang="ar-DZ" dirty="0"/>
              <a:t>*نوع الخدمة و مكان تقديمها و محاذير استخدامها و صفاتها الجوهرية سواء انصبت على نوعيتها أو الفوائد من استخدامها.</a:t>
            </a:r>
            <a:endParaRPr lang="fr-FR" dirty="0"/>
          </a:p>
        </p:txBody>
      </p:sp>
    </p:spTree>
    <p:extLst>
      <p:ext uri="{BB962C8B-B14F-4D97-AF65-F5344CB8AC3E}">
        <p14:creationId xmlns:p14="http://schemas.microsoft.com/office/powerpoint/2010/main" val="252609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1871" y="522917"/>
            <a:ext cx="10515600" cy="5351789"/>
          </a:xfrm>
        </p:spPr>
        <p:txBody>
          <a:bodyPr/>
          <a:lstStyle/>
          <a:p>
            <a:pPr algn="r"/>
            <a:r>
              <a:rPr lang="ar-DZ" sz="2400" dirty="0">
                <a:cs typeface="+mj-cs"/>
              </a:rPr>
              <a:t>*شروط التعاقد وإجراءاته ، و خدمة ما بعد البيع، و الضمان.</a:t>
            </a:r>
          </a:p>
          <a:p>
            <a:pPr algn="r"/>
            <a:r>
              <a:rPr lang="ar-DZ" sz="2400" dirty="0">
                <a:cs typeface="+mj-cs"/>
              </a:rPr>
              <a:t>*الجوائز أو الشهادات أو علامات الجودة التي حصل عليها المنتج أو السلعة أو الخدمة.</a:t>
            </a:r>
          </a:p>
          <a:p>
            <a:pPr algn="r"/>
            <a:r>
              <a:rPr lang="ar-DZ" sz="2400" dirty="0">
                <a:cs typeface="+mj-cs"/>
              </a:rPr>
              <a:t>*العلامات التجارية أو البيانات أو الشعارات.</a:t>
            </a:r>
          </a:p>
          <a:p>
            <a:pPr algn="r"/>
            <a:r>
              <a:rPr lang="ar-DZ" sz="2400" dirty="0">
                <a:cs typeface="+mj-cs"/>
              </a:rPr>
              <a:t>*وجود تخفيضات على السعر على خلاف الحقيقة.</a:t>
            </a:r>
          </a:p>
          <a:p>
            <a:pPr algn="r"/>
            <a:r>
              <a:rPr lang="ar-DZ" sz="2400" dirty="0">
                <a:cs typeface="+mj-cs"/>
              </a:rPr>
              <a:t>*الكميات المتاحة من المنتجات.</a:t>
            </a:r>
          </a:p>
          <a:p>
            <a:pPr algn="r"/>
            <a:r>
              <a:rPr lang="ar-DZ" sz="2400" dirty="0">
                <a:cs typeface="+mj-cs"/>
              </a:rPr>
              <a:t>*العبارات أو الاشتراطات المبينة لحقوق المستهلك.</a:t>
            </a:r>
          </a:p>
          <a:p>
            <a:pPr algn="r"/>
            <a:r>
              <a:rPr lang="ar-DZ" sz="2400" dirty="0">
                <a:cs typeface="+mj-cs"/>
              </a:rPr>
              <a:t>*الإعلان عن توافر المنتج.</a:t>
            </a:r>
          </a:p>
          <a:p>
            <a:pPr algn="r"/>
            <a:r>
              <a:rPr lang="ar-DZ" sz="2400" dirty="0">
                <a:cs typeface="+mj-cs"/>
              </a:rPr>
              <a:t>*الإعلان عن المسابقات دون ذكر رقم و تاريخ إخطار الجهاز بالمسابقة.</a:t>
            </a:r>
          </a:p>
          <a:p>
            <a:pPr algn="r"/>
            <a:r>
              <a:rPr lang="ar-DZ" sz="2400" dirty="0">
                <a:cs typeface="+mj-cs"/>
              </a:rPr>
              <a:t>*الإعلان عن المنتجات التي يتطلب الإعلان عنها تصريحا من الجهات المختصة دون الحصول عليه</a:t>
            </a:r>
            <a:r>
              <a:rPr lang="ar-DZ" dirty="0"/>
              <a:t>.</a:t>
            </a:r>
            <a:endParaRPr lang="fr-FR" dirty="0"/>
          </a:p>
        </p:txBody>
      </p:sp>
    </p:spTree>
    <p:extLst>
      <p:ext uri="{BB962C8B-B14F-4D97-AF65-F5344CB8AC3E}">
        <p14:creationId xmlns:p14="http://schemas.microsoft.com/office/powerpoint/2010/main" val="13860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7890"/>
            <a:ext cx="10515600" cy="5989073"/>
          </a:xfrm>
        </p:spPr>
        <p:txBody>
          <a:bodyPr>
            <a:normAutofit/>
          </a:bodyPr>
          <a:lstStyle/>
          <a:p>
            <a:pPr algn="r"/>
            <a:r>
              <a:rPr lang="ar-DZ" b="1" dirty="0">
                <a:cs typeface="+mj-cs"/>
              </a:rPr>
              <a:t>* بعض الامثلة </a:t>
            </a:r>
            <a:r>
              <a:rPr lang="ar-DZ" dirty="0">
                <a:cs typeface="+mj-cs"/>
              </a:rPr>
              <a:t>:</a:t>
            </a:r>
          </a:p>
          <a:p>
            <a:pPr algn="r"/>
            <a:r>
              <a:rPr lang="ar-DZ" sz="2400" dirty="0">
                <a:cs typeface="+mj-cs"/>
              </a:rPr>
              <a:t>-مراكز الصيانة تدعي وكالاتها ماركات عالمية مشهورة : بعض مراكز الصيانة و الخدمة تدعي حصولها على وكالة لشركات كبرى لبيع و صيانة منتجاتها، و بالفحص يتبين عدم حصولها على لك الوكالة أو ترخيص العمل.</a:t>
            </a:r>
          </a:p>
          <a:p>
            <a:pPr algn="r"/>
            <a:r>
              <a:rPr lang="ar-DZ" sz="2400" dirty="0">
                <a:cs typeface="+mj-cs"/>
              </a:rPr>
              <a:t>-إعلانات وهمية عن شهادات ماجستير معتمدة : حيث أن هناك بعض الإعلانات عن دورات تعليمية بشهادات معتمدة من جامعات دولية لمنح شهادة الماجستير أو محكم دولي أو مستشار ، و أنه  بالفحص يتبين أن تلك الجهات غير حاصلة على ترخيص بمزاولة النشاط وأن الشهادات الصادرة عنها قد تكون غير حقيقية.</a:t>
            </a:r>
          </a:p>
          <a:p>
            <a:pPr algn="r"/>
            <a:r>
              <a:rPr lang="ar-DZ" sz="2400" dirty="0">
                <a:cs typeface="+mj-cs"/>
              </a:rPr>
              <a:t>-إعلانات عن مسابقات وهمية: حيث أن هناك بعض الإعلانات عن مسابقات وهمية من خلال وسائل الإعلام المختلفة والتي توهم الناس بالاشتراك للحصول على جوائز كبيرة ،والتي  ينجذب إليها كثير من الناس, ويقوم بالاتصال من خلال هاتفه المحمول و إرسال رسائل نصية و بعد خم مبلغ كبير من المال يكتشف عدم جدية المسابقة.</a:t>
            </a:r>
          </a:p>
          <a:p>
            <a:pPr algn="r"/>
            <a:r>
              <a:rPr lang="ar-DZ" sz="2400" dirty="0">
                <a:cs typeface="+mj-cs"/>
              </a:rPr>
              <a:t>-إعلانات وهمية عن توافر مناصب عمل : حيث أن هناك بعض الإعلانات عن توفير فرص عمل من خلال تقديم استمارات تقدم للشركات مقابل  دفع رسوم ، ينجذب الناس لذلك، و أنه بالفحص والتحقيق يتبين أن تلك الجهات غير حاصلة على ترخيص بمزاولة النشاط و أن فرص العمل التي تعلن عنها  الشركات تكون وهمية</a:t>
            </a:r>
            <a:r>
              <a:rPr lang="ar-DZ" dirty="0"/>
              <a:t>.</a:t>
            </a:r>
            <a:endParaRPr lang="fr-FR" dirty="0"/>
          </a:p>
        </p:txBody>
      </p:sp>
    </p:spTree>
    <p:extLst>
      <p:ext uri="{BB962C8B-B14F-4D97-AF65-F5344CB8AC3E}">
        <p14:creationId xmlns:p14="http://schemas.microsoft.com/office/powerpoint/2010/main" val="184125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B9B58-242E-9F84-BBB0-A5FFAA5BB18F}"/>
              </a:ext>
            </a:extLst>
          </p:cNvPr>
          <p:cNvSpPr>
            <a:spLocks noGrp="1"/>
          </p:cNvSpPr>
          <p:nvPr>
            <p:ph type="title"/>
          </p:nvPr>
        </p:nvSpPr>
        <p:spPr>
          <a:solidFill>
            <a:schemeClr val="accent5">
              <a:lumMod val="20000"/>
              <a:lumOff val="80000"/>
            </a:schemeClr>
          </a:solidFill>
        </p:spPr>
        <p:txBody>
          <a:bodyPr/>
          <a:lstStyle/>
          <a:p>
            <a:pPr algn="r"/>
            <a:r>
              <a:rPr lang="ar-AE" dirty="0"/>
              <a:t>ماذا تعرف ؟</a:t>
            </a:r>
            <a:br>
              <a:rPr lang="fr-FR" dirty="0"/>
            </a:br>
            <a:r>
              <a:rPr lang="ar-AE" dirty="0"/>
              <a:t>عن حماية المستهلك..</a:t>
            </a:r>
            <a:r>
              <a:rPr lang="fr-FR" dirty="0"/>
              <a:t>      </a:t>
            </a:r>
          </a:p>
        </p:txBody>
      </p:sp>
      <p:pic>
        <p:nvPicPr>
          <p:cNvPr id="4"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2941" y="1825625"/>
            <a:ext cx="9430871"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7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dirty="0"/>
              <a:t>                       مرحلة وقت الشراء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167028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43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br>
              <a:rPr lang="ar-DZ" sz="3200" b="1" dirty="0"/>
            </a:br>
            <a:r>
              <a:rPr lang="ar-DZ" sz="4000" b="1" dirty="0"/>
              <a:t>معاينة المنتج </a:t>
            </a:r>
            <a:r>
              <a:rPr lang="ar-DZ" sz="4000" dirty="0"/>
              <a:t>           </a:t>
            </a:r>
            <a:endParaRPr lang="fr-FR" sz="3600" dirty="0"/>
          </a:p>
        </p:txBody>
      </p:sp>
      <p:sp>
        <p:nvSpPr>
          <p:cNvPr id="3" name="Espace réservé du contenu 2"/>
          <p:cNvSpPr>
            <a:spLocks noGrp="1"/>
          </p:cNvSpPr>
          <p:nvPr>
            <p:ph idx="1"/>
          </p:nvPr>
        </p:nvSpPr>
        <p:spPr/>
        <p:txBody>
          <a:bodyPr/>
          <a:lstStyle/>
          <a:p>
            <a:pPr algn="r"/>
            <a:r>
              <a:rPr lang="ar-DZ" dirty="0"/>
              <a:t>يقصد بمعاينة المنتج المعاينة الظاهرية :</a:t>
            </a:r>
          </a:p>
          <a:p>
            <a:pPr algn="r"/>
            <a:r>
              <a:rPr lang="ar-DZ" dirty="0"/>
              <a:t>*التأكد من توافر المواصفات الخارجية</a:t>
            </a:r>
          </a:p>
          <a:p>
            <a:pPr algn="r"/>
            <a:r>
              <a:rPr lang="ar-DZ" dirty="0"/>
              <a:t>*التأكد من عدم وجود كسور أو خدوش أو تمزقات</a:t>
            </a:r>
          </a:p>
          <a:p>
            <a:pPr algn="r"/>
            <a:r>
              <a:rPr lang="ar-DZ" dirty="0"/>
              <a:t>*التأكد من العدد أو الكم  </a:t>
            </a:r>
            <a:endParaRPr lang="fr-FR" dirty="0"/>
          </a:p>
        </p:txBody>
      </p:sp>
      <p:pic>
        <p:nvPicPr>
          <p:cNvPr id="5" name="Image 4">
            <a:extLst>
              <a:ext uri="{FF2B5EF4-FFF2-40B4-BE49-F238E27FC236}">
                <a16:creationId xmlns:a16="http://schemas.microsoft.com/office/drawing/2014/main" id="{39E9ED53-61BF-4D62-EE30-40B05241A1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3454" y="3289300"/>
            <a:ext cx="5522546" cy="3022600"/>
          </a:xfrm>
          <a:prstGeom prst="rect">
            <a:avLst/>
          </a:prstGeom>
        </p:spPr>
      </p:pic>
    </p:spTree>
    <p:extLst>
      <p:ext uri="{BB962C8B-B14F-4D97-AF65-F5344CB8AC3E}">
        <p14:creationId xmlns:p14="http://schemas.microsoft.com/office/powerpoint/2010/main" val="185890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34" y="114604"/>
            <a:ext cx="10515600" cy="1325563"/>
          </a:xfrm>
        </p:spPr>
        <p:txBody>
          <a:bodyPr>
            <a:normAutofit/>
          </a:bodyPr>
          <a:lstStyle/>
          <a:p>
            <a:pPr algn="r"/>
            <a:r>
              <a:rPr lang="ar-DZ" sz="3600" b="1" dirty="0"/>
              <a:t>تسليم المورد فاتورة للمستهلك</a:t>
            </a:r>
            <a:endParaRPr lang="fr-FR" sz="3600" b="1" dirty="0"/>
          </a:p>
        </p:txBody>
      </p:sp>
      <p:sp>
        <p:nvSpPr>
          <p:cNvPr id="3" name="Espace réservé du contenu 2"/>
          <p:cNvSpPr>
            <a:spLocks noGrp="1"/>
          </p:cNvSpPr>
          <p:nvPr>
            <p:ph idx="1"/>
          </p:nvPr>
        </p:nvSpPr>
        <p:spPr>
          <a:xfrm>
            <a:off x="875777" y="1327759"/>
            <a:ext cx="10585537" cy="5398717"/>
          </a:xfrm>
        </p:spPr>
        <p:txBody>
          <a:bodyPr>
            <a:normAutofit fontScale="25000" lnSpcReduction="20000"/>
          </a:bodyPr>
          <a:lstStyle/>
          <a:p>
            <a:pPr algn="r"/>
            <a:r>
              <a:rPr lang="ar-DZ" sz="9600" dirty="0">
                <a:latin typeface="Times New Roman" pitchFamily="18" charset="0"/>
                <a:cs typeface="+mj-cs"/>
              </a:rPr>
              <a:t>يلتزم المورد  بأن يسلم  المستهلك فاتورة تثبت التعامل او التعاقد معه على المنتج دون تحميل المستهلك أي </a:t>
            </a:r>
          </a:p>
          <a:p>
            <a:pPr algn="r"/>
            <a:r>
              <a:rPr lang="ar-DZ" sz="9600" dirty="0">
                <a:latin typeface="Times New Roman" pitchFamily="18" charset="0"/>
                <a:cs typeface="+mj-cs"/>
              </a:rPr>
              <a:t>أعباء إضافية مالية كانت أم غير مالية ، على أن تتضمن البيانات التالية :</a:t>
            </a:r>
          </a:p>
          <a:p>
            <a:pPr algn="r"/>
            <a:r>
              <a:rPr lang="ar-DZ" sz="9600" dirty="0">
                <a:latin typeface="Times New Roman" pitchFamily="18" charset="0"/>
                <a:cs typeface="+mj-cs"/>
              </a:rPr>
              <a:t>    - اسم المورد و اسم محله التجاري و رقم السجل التجاري و رقم تسجيله الضريبي</a:t>
            </a:r>
          </a:p>
          <a:p>
            <a:pPr algn="r"/>
            <a:r>
              <a:rPr lang="ar-DZ" sz="9600" dirty="0">
                <a:latin typeface="Times New Roman" pitchFamily="18" charset="0"/>
                <a:cs typeface="+mj-cs"/>
              </a:rPr>
              <a:t>    - تاريخ التعامل أو التعاقد على المنتج</a:t>
            </a:r>
          </a:p>
          <a:p>
            <a:pPr algn="r"/>
            <a:r>
              <a:rPr lang="ar-DZ" sz="9600" dirty="0">
                <a:latin typeface="Times New Roman" pitchFamily="18" charset="0"/>
                <a:cs typeface="+mj-cs"/>
              </a:rPr>
              <a:t>    - السعر الشامل للمنتج</a:t>
            </a:r>
          </a:p>
          <a:p>
            <a:pPr algn="r"/>
            <a:r>
              <a:rPr lang="ar-DZ" sz="9600" dirty="0">
                <a:latin typeface="Times New Roman" pitchFamily="18" charset="0"/>
                <a:cs typeface="+mj-cs"/>
              </a:rPr>
              <a:t>    - نوع المنتج و طبيعته و مواصفاته</a:t>
            </a:r>
          </a:p>
          <a:p>
            <a:pPr algn="r"/>
            <a:r>
              <a:rPr lang="ar-DZ" sz="9600" dirty="0">
                <a:latin typeface="Times New Roman" pitchFamily="18" charset="0"/>
                <a:cs typeface="+mj-cs"/>
              </a:rPr>
              <a:t>    - حالة المنتج إذا كان مستعمل </a:t>
            </a:r>
          </a:p>
          <a:p>
            <a:pPr algn="r"/>
            <a:r>
              <a:rPr lang="ar-DZ" sz="9600" dirty="0">
                <a:latin typeface="Times New Roman" pitchFamily="18" charset="0"/>
                <a:cs typeface="+mj-cs"/>
              </a:rPr>
              <a:t>    - كمية المنتج من حيث العدد او الوزن </a:t>
            </a:r>
          </a:p>
          <a:p>
            <a:pPr algn="r"/>
            <a:r>
              <a:rPr lang="ar-DZ" sz="9600" dirty="0">
                <a:latin typeface="Times New Roman" pitchFamily="18" charset="0"/>
                <a:cs typeface="+mj-cs"/>
              </a:rPr>
              <a:t>    - ميعاد التسليم إذا كان التسليم أجلا </a:t>
            </a:r>
          </a:p>
          <a:p>
            <a:pPr algn="r"/>
            <a:r>
              <a:rPr lang="ar-DZ" sz="9600" dirty="0">
                <a:latin typeface="Times New Roman" pitchFamily="18" charset="0"/>
                <a:cs typeface="+mj-cs"/>
              </a:rPr>
              <a:t>    - توقيع أو ختم المورد أو من يمثله قانونا</a:t>
            </a:r>
          </a:p>
          <a:p>
            <a:pPr algn="r"/>
            <a:r>
              <a:rPr lang="ar-DZ" sz="9600" dirty="0">
                <a:latin typeface="Times New Roman" pitchFamily="18" charset="0"/>
                <a:cs typeface="+mj-cs"/>
              </a:rPr>
              <a:t>    - فترات الاستبدال أو الاسترجاع و طريقة التواصل مع الجهاز</a:t>
            </a:r>
          </a:p>
          <a:p>
            <a:pPr algn="r"/>
            <a:r>
              <a:rPr lang="ar-DZ" sz="9600" dirty="0">
                <a:latin typeface="Times New Roman" pitchFamily="18" charset="0"/>
                <a:cs typeface="+mj-cs"/>
              </a:rPr>
              <a:t>    - العمر الافتراضي للسلع التي لها عمر افتراضي</a:t>
            </a:r>
          </a:p>
          <a:p>
            <a:pPr algn="r"/>
            <a:r>
              <a:rPr lang="ar-DZ" sz="9600" dirty="0">
                <a:latin typeface="Times New Roman" pitchFamily="18" charset="0"/>
                <a:cs typeface="+mj-cs"/>
              </a:rPr>
              <a:t>    - مدة الضمان للمنتجات المشمولة بالضمان</a:t>
            </a:r>
          </a:p>
          <a:p>
            <a:pPr algn="r"/>
            <a:r>
              <a:rPr lang="ar-DZ" sz="9600" dirty="0">
                <a:latin typeface="Times New Roman" pitchFamily="18" charset="0"/>
                <a:cs typeface="+mj-cs"/>
              </a:rPr>
              <a:t>     </a:t>
            </a:r>
          </a:p>
          <a:p>
            <a:pPr algn="r"/>
            <a:r>
              <a:rPr lang="ar-DZ"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5" name="Image 4">
            <a:extLst>
              <a:ext uri="{FF2B5EF4-FFF2-40B4-BE49-F238E27FC236}">
                <a16:creationId xmlns:a16="http://schemas.microsoft.com/office/drawing/2014/main" id="{17B3A773-7B56-0519-3F04-0A96EC9855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2942" y="2470026"/>
            <a:ext cx="3298959" cy="3968873"/>
          </a:xfrm>
          <a:prstGeom prst="rect">
            <a:avLst/>
          </a:prstGeom>
        </p:spPr>
      </p:pic>
    </p:spTree>
    <p:extLst>
      <p:ext uri="{BB962C8B-B14F-4D97-AF65-F5344CB8AC3E}">
        <p14:creationId xmlns:p14="http://schemas.microsoft.com/office/powerpoint/2010/main" val="152266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t>تعريف المستهلك ببيانات البيع بالتقسيط </a:t>
            </a:r>
            <a:endParaRPr lang="fr-FR" sz="3600" b="1" dirty="0"/>
          </a:p>
        </p:txBody>
      </p:sp>
      <p:sp>
        <p:nvSpPr>
          <p:cNvPr id="3" name="Espace réservé du contenu 2"/>
          <p:cNvSpPr>
            <a:spLocks noGrp="1"/>
          </p:cNvSpPr>
          <p:nvPr>
            <p:ph idx="1"/>
          </p:nvPr>
        </p:nvSpPr>
        <p:spPr/>
        <p:txBody>
          <a:bodyPr>
            <a:normAutofit/>
          </a:bodyPr>
          <a:lstStyle/>
          <a:p>
            <a:pPr algn="r"/>
            <a:r>
              <a:rPr lang="ar-DZ" dirty="0">
                <a:latin typeface="Times New Roman" pitchFamily="18" charset="0"/>
                <a:cs typeface="Times New Roman" pitchFamily="18" charset="0"/>
              </a:rPr>
              <a:t>يلتزم المورد في حالة البيع بالتقسيط بتسليم المستهلك فاتورة او محررا يشمل البيانات الأتية :</a:t>
            </a:r>
          </a:p>
          <a:p>
            <a:pPr algn="r"/>
            <a:r>
              <a:rPr lang="ar-DZ" dirty="0">
                <a:latin typeface="Times New Roman" pitchFamily="18" charset="0"/>
                <a:cs typeface="Times New Roman" pitchFamily="18" charset="0"/>
              </a:rPr>
              <a:t> - السعر الإجمالي للبيع</a:t>
            </a:r>
          </a:p>
          <a:p>
            <a:pPr algn="r"/>
            <a:r>
              <a:rPr lang="ar-DZ" dirty="0">
                <a:latin typeface="Times New Roman" pitchFamily="18" charset="0"/>
                <a:cs typeface="Times New Roman" pitchFamily="18" charset="0"/>
              </a:rPr>
              <a:t> - ثمن البيع للمنتج نقدا </a:t>
            </a:r>
          </a:p>
          <a:p>
            <a:pPr algn="r"/>
            <a:r>
              <a:rPr lang="ar-DZ" dirty="0">
                <a:latin typeface="Times New Roman" pitchFamily="18" charset="0"/>
                <a:cs typeface="Times New Roman" pitchFamily="18" charset="0"/>
              </a:rPr>
              <a:t> - العائد السنوي ،و مجموع العائد المستحق </a:t>
            </a:r>
          </a:p>
          <a:p>
            <a:pPr algn="r"/>
            <a:r>
              <a:rPr lang="ar-DZ" dirty="0">
                <a:latin typeface="Times New Roman" pitchFamily="18" charset="0"/>
                <a:cs typeface="Times New Roman" pitchFamily="18" charset="0"/>
              </a:rPr>
              <a:t> - المبلغ الذي يتعين على المستهلك دفعه مقدما ، إن وجد</a:t>
            </a:r>
          </a:p>
          <a:p>
            <a:pPr algn="r"/>
            <a:r>
              <a:rPr lang="ar-DZ" dirty="0">
                <a:latin typeface="Times New Roman" pitchFamily="18" charset="0"/>
                <a:cs typeface="Times New Roman" pitchFamily="18" charset="0"/>
              </a:rPr>
              <a:t> - الجهة المقدمة للمنتج بالتقسيط ، و مدته ،و عدد الأقساط ،و قيمة كل قسط</a:t>
            </a:r>
          </a:p>
          <a:p>
            <a:pPr algn="r"/>
            <a:r>
              <a:rPr lang="ar-DZ" dirty="0">
                <a:latin typeface="Times New Roman" pitchFamily="18" charset="0"/>
                <a:cs typeface="Times New Roman" pitchFamily="18" charset="0"/>
              </a:rPr>
              <a:t> - حقوق و التزامات كل من المستهلك و المورد في إخلال أي منهما بشروط الاتفاق   </a:t>
            </a:r>
          </a:p>
        </p:txBody>
      </p:sp>
    </p:spTree>
    <p:extLst>
      <p:ext uri="{BB962C8B-B14F-4D97-AF65-F5344CB8AC3E}">
        <p14:creationId xmlns:p14="http://schemas.microsoft.com/office/powerpoint/2010/main" val="303986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3600" b="1" dirty="0"/>
              <a:t>مرحلة بعد الشراء       </a:t>
            </a:r>
            <a:endParaRPr lang="fr-FR" sz="36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39399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77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0726" y="402703"/>
            <a:ext cx="10515600" cy="1325563"/>
          </a:xfrm>
        </p:spPr>
        <p:txBody>
          <a:bodyPr>
            <a:normAutofit/>
          </a:bodyPr>
          <a:lstStyle/>
          <a:p>
            <a:pPr algn="r"/>
            <a:r>
              <a:rPr lang="ar-DZ" sz="4000" b="1" dirty="0">
                <a:latin typeface="Times New Roman" pitchFamily="18" charset="0"/>
                <a:cs typeface="Times New Roman" pitchFamily="18" charset="0"/>
              </a:rPr>
              <a:t>تحذير المستهلك من السلع المعيبة</a:t>
            </a:r>
            <a:endParaRPr lang="fr-FR" sz="40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838200" y="1440493"/>
            <a:ext cx="10515600" cy="4736470"/>
          </a:xfrm>
        </p:spPr>
        <p:txBody>
          <a:bodyPr>
            <a:normAutofit lnSpcReduction="10000"/>
          </a:bodyPr>
          <a:lstStyle/>
          <a:p>
            <a:pPr algn="r"/>
            <a:r>
              <a:rPr lang="ar-DZ" dirty="0">
                <a:latin typeface="Times New Roman" pitchFamily="18" charset="0"/>
                <a:cs typeface="Times New Roman" pitchFamily="18" charset="0"/>
              </a:rPr>
              <a:t>يلتزم المور خلال مدة أقصاها سبعة أيام من تاريخ اكتشافه او علمه بوجود عيب بمنتج </a:t>
            </a:r>
          </a:p>
          <a:p>
            <a:pPr algn="r"/>
            <a:r>
              <a:rPr lang="ar-DZ" dirty="0">
                <a:latin typeface="Times New Roman" pitchFamily="18" charset="0"/>
                <a:cs typeface="Times New Roman" pitchFamily="18" charset="0"/>
              </a:rPr>
              <a:t>يتعامل فيه أن يبلغ الجهاز عن هذا العيب و أضراره المحتملة.</a:t>
            </a:r>
          </a:p>
          <a:p>
            <a:pPr algn="r"/>
            <a:r>
              <a:rPr lang="ar-DZ" dirty="0">
                <a:latin typeface="Times New Roman" pitchFamily="18" charset="0"/>
                <a:cs typeface="Times New Roman" pitchFamily="18" charset="0"/>
              </a:rPr>
              <a:t>يلتزم المورد فور اكتشافه أو علمه بوجود عيب في المنتج  يكون من شأنه الإضرار بصحة </a:t>
            </a:r>
          </a:p>
          <a:p>
            <a:pPr algn="r"/>
            <a:r>
              <a:rPr lang="ar-DZ" dirty="0">
                <a:latin typeface="Times New Roman" pitchFamily="18" charset="0"/>
                <a:cs typeface="Times New Roman" pitchFamily="18" charset="0"/>
              </a:rPr>
              <a:t>أو سلامة  المستهلك أن يبلغ الجهاز عن هذا العيب و أضراره المحتملة  .</a:t>
            </a:r>
          </a:p>
          <a:p>
            <a:pPr marL="0" indent="0" algn="r">
              <a:buNone/>
            </a:pPr>
            <a:r>
              <a:rPr lang="ar-DZ" dirty="0">
                <a:latin typeface="Times New Roman" pitchFamily="18" charset="0"/>
                <a:cs typeface="Times New Roman" pitchFamily="18" charset="0"/>
              </a:rPr>
              <a:t>1 -ان يبلغ الجهاز عن هذا العيب و أضراره المحتملة </a:t>
            </a:r>
          </a:p>
          <a:p>
            <a:pPr marL="0" indent="0" algn="r">
              <a:buNone/>
            </a:pPr>
            <a:r>
              <a:rPr lang="ar-DZ" dirty="0">
                <a:latin typeface="Times New Roman" pitchFamily="18" charset="0"/>
                <a:cs typeface="Times New Roman" pitchFamily="18" charset="0"/>
              </a:rPr>
              <a:t> 2-أن يعلن عن توقفه عن إنتاجه أو تعامله على المنتج المعيب بأي شكل من الأشكال .</a:t>
            </a:r>
          </a:p>
          <a:p>
            <a:pPr marL="0" indent="0" algn="r">
              <a:buNone/>
            </a:pPr>
            <a:r>
              <a:rPr lang="ar-DZ" dirty="0">
                <a:latin typeface="Times New Roman" pitchFamily="18" charset="0"/>
                <a:cs typeface="Times New Roman" pitchFamily="18" charset="0"/>
              </a:rPr>
              <a:t> 3- و أن يحذر المستهلكين بعدم استخدام المنتج المعيب .</a:t>
            </a:r>
          </a:p>
          <a:p>
            <a:pPr marL="0" indent="0" algn="r">
              <a:buNone/>
            </a:pPr>
            <a:r>
              <a:rPr lang="ar-DZ" dirty="0">
                <a:latin typeface="Times New Roman" pitchFamily="18" charset="0"/>
                <a:cs typeface="Times New Roman" pitchFamily="18" charset="0"/>
              </a:rPr>
              <a:t> و يتم الإعلان و النشر و التحذير من خلال النشر في الصحف اليومية أو بالاتصال المباشر بالمستهلكين  في الحوال التي تسمح فيها طبيعة تداول المنتج بذلك ، وفقا للضوابط التي يصدر بها قرار من مجلس إدارة جهاز حماية المستهلك.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69142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t>استبدال أو استرجاع السلع</a:t>
            </a:r>
            <a:endParaRPr lang="fr-FR" sz="36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48535764"/>
              </p:ext>
            </p:extLst>
          </p:nvPr>
        </p:nvGraphicFramePr>
        <p:xfrm>
          <a:off x="838200" y="1524000"/>
          <a:ext cx="10515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45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latin typeface="Times New Roman" pitchFamily="18" charset="0"/>
                <a:cs typeface="Times New Roman" pitchFamily="18" charset="0"/>
              </a:rPr>
              <a:t>1-الاستبدال او الاسترجاع للسلع خلال 14 يوم </a:t>
            </a:r>
            <a:r>
              <a:rPr lang="ar-DZ" sz="3600" dirty="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marL="0" indent="0" algn="r">
              <a:buNone/>
            </a:pPr>
            <a:r>
              <a:rPr lang="ar-DZ" sz="2600" dirty="0">
                <a:latin typeface="Times New Roman" pitchFamily="18" charset="0"/>
                <a:cs typeface="Times New Roman" pitchFamily="18" charset="0"/>
              </a:rPr>
              <a:t>لا يجوز للمستهلك مباشرة حق الرد او الاستبدال في الحوال الآتية :</a:t>
            </a:r>
          </a:p>
          <a:p>
            <a:pPr marL="0" indent="0" algn="r">
              <a:buNone/>
            </a:pPr>
            <a:r>
              <a:rPr lang="ar-DZ" sz="2600" dirty="0">
                <a:latin typeface="Times New Roman" pitchFamily="18" charset="0"/>
                <a:cs typeface="Times New Roman" pitchFamily="18" charset="0"/>
              </a:rPr>
              <a:t>1-اذا كانت طبيعة السلعة او خصائصها أو طريقة تعبئتها او تغليفها تحول دون استبدالها أو ردها ،او يستحيل معه إعادتها إلى الحالة التي كانت عليها عند التعاقد.</a:t>
            </a:r>
          </a:p>
          <a:p>
            <a:pPr marL="0" indent="0" algn="r">
              <a:buNone/>
            </a:pPr>
            <a:r>
              <a:rPr lang="ar-DZ" sz="2600" dirty="0">
                <a:latin typeface="Times New Roman" pitchFamily="18" charset="0"/>
                <a:cs typeface="Times New Roman" pitchFamily="18" charset="0"/>
              </a:rPr>
              <a:t>2-السلع الاستهلاكية القابلة للتلف السريع.</a:t>
            </a:r>
          </a:p>
          <a:p>
            <a:pPr marL="0" indent="0" algn="r">
              <a:buNone/>
            </a:pPr>
            <a:r>
              <a:rPr lang="ar-DZ" sz="2600" dirty="0">
                <a:latin typeface="Times New Roman" pitchFamily="18" charset="0"/>
                <a:cs typeface="Times New Roman" pitchFamily="18" charset="0"/>
              </a:rPr>
              <a:t>3-إذا لم تكن بنفس الحالة التي كانت عليها وقت البيع بسبب يرجع إلى المستهلك</a:t>
            </a:r>
          </a:p>
          <a:p>
            <a:pPr marL="0" indent="0" algn="r">
              <a:buNone/>
            </a:pPr>
            <a:r>
              <a:rPr lang="ar-DZ" sz="2600" dirty="0">
                <a:latin typeface="Times New Roman" pitchFamily="18" charset="0"/>
                <a:cs typeface="Times New Roman" pitchFamily="18" charset="0"/>
              </a:rPr>
              <a:t>4- السلع التي تصنع بناءا على مواصفات خاصة حددها المستهلك إذا كانت مطابقة لهذه المواصفات.</a:t>
            </a:r>
          </a:p>
          <a:p>
            <a:pPr marL="0" indent="0" algn="r">
              <a:buNone/>
            </a:pPr>
            <a:r>
              <a:rPr lang="ar-DZ" sz="2600" dirty="0">
                <a:latin typeface="Times New Roman" pitchFamily="18" charset="0"/>
                <a:cs typeface="Times New Roman" pitchFamily="18" charset="0"/>
              </a:rPr>
              <a:t>5-الكتب و الصحف و المجلات ،و البرامج المعلوماتية و ما يماثلها .</a:t>
            </a:r>
          </a:p>
          <a:p>
            <a:pPr marL="0" indent="0" algn="r">
              <a:buNone/>
            </a:pPr>
            <a:r>
              <a:rPr lang="ar-DZ" sz="2600" dirty="0">
                <a:latin typeface="Times New Roman" pitchFamily="18" charset="0"/>
                <a:cs typeface="Times New Roman" pitchFamily="18" charset="0"/>
              </a:rPr>
              <a:t>6-إذا كانت السلعة تعد من الحلي و المجوهرات و ما في حكمها .</a:t>
            </a:r>
          </a:p>
          <a:p>
            <a:pPr marL="0" indent="0" algn="r">
              <a:buNone/>
            </a:pPr>
            <a:r>
              <a:rPr lang="ar-DZ" sz="2600" dirty="0">
                <a:latin typeface="Times New Roman" pitchFamily="18" charset="0"/>
                <a:cs typeface="Times New Roman" pitchFamily="18" charset="0"/>
              </a:rPr>
              <a:t>7-الملابس الداخلية و فساتين الزفاف إذا تم إزالة أغلفتها</a:t>
            </a:r>
            <a:r>
              <a:rPr lang="ar-DZ" dirty="0">
                <a:latin typeface="Times New Roman" pitchFamily="18" charset="0"/>
                <a:cs typeface="Times New Roman" pitchFamily="18" charset="0"/>
              </a:rPr>
              <a:t> .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0418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4000" b="1" dirty="0"/>
              <a:t>استبدال او استرجاع السلع المعيبة</a:t>
            </a:r>
            <a:r>
              <a:rPr lang="ar-DZ" dirty="0"/>
              <a:t> </a:t>
            </a:r>
            <a:endParaRPr lang="fr-FR" dirty="0"/>
          </a:p>
        </p:txBody>
      </p:sp>
      <p:sp>
        <p:nvSpPr>
          <p:cNvPr id="3" name="Espace réservé du contenu 2"/>
          <p:cNvSpPr>
            <a:spLocks noGrp="1"/>
          </p:cNvSpPr>
          <p:nvPr>
            <p:ph idx="1"/>
          </p:nvPr>
        </p:nvSpPr>
        <p:spPr/>
        <p:txBody>
          <a:bodyPr/>
          <a:lstStyle/>
          <a:p>
            <a:pPr algn="r"/>
            <a:r>
              <a:rPr lang="ar-DZ" dirty="0">
                <a:latin typeface="Times New Roman" pitchFamily="18" charset="0"/>
                <a:cs typeface="Times New Roman" pitchFamily="18" charset="0"/>
              </a:rPr>
              <a:t>*مع عدم الإخلال بأية ضمانات او شروط قانونية أو اتفاقية أفضل للمستهلك ،و فيما لم يحدده الجهاز من مدد أقل بالنظر إلى طبيعة السلعة.</a:t>
            </a:r>
          </a:p>
          <a:p>
            <a:pPr algn="r"/>
            <a:r>
              <a:rPr lang="ar-DZ" dirty="0">
                <a:latin typeface="Times New Roman" pitchFamily="18" charset="0"/>
                <a:cs typeface="Times New Roman" pitchFamily="18" charset="0"/>
              </a:rPr>
              <a:t>*للمستهلك خلال 30يوم من استلام أي سلعة الحق في استبدالها أو اعادتها و استرداد قيمتها (دون أي تكلفة إضافية ) و ذلك :</a:t>
            </a:r>
          </a:p>
          <a:p>
            <a:pPr algn="r"/>
            <a:r>
              <a:rPr lang="ar-DZ" dirty="0">
                <a:latin typeface="Times New Roman" pitchFamily="18" charset="0"/>
                <a:cs typeface="Times New Roman" pitchFamily="18" charset="0"/>
              </a:rPr>
              <a:t>1-إذا شاب السلعة عيب </a:t>
            </a:r>
          </a:p>
          <a:p>
            <a:pPr algn="r"/>
            <a:r>
              <a:rPr lang="ar-DZ" dirty="0">
                <a:latin typeface="Times New Roman" pitchFamily="18" charset="0"/>
                <a:cs typeface="Times New Roman" pitchFamily="18" charset="0"/>
              </a:rPr>
              <a:t>2-أو كانت غير مطابقة للمواصفات</a:t>
            </a:r>
          </a:p>
          <a:p>
            <a:pPr algn="r"/>
            <a:r>
              <a:rPr lang="ar-DZ" dirty="0">
                <a:latin typeface="Times New Roman" pitchFamily="18" charset="0"/>
                <a:cs typeface="Times New Roman" pitchFamily="18" charset="0"/>
              </a:rPr>
              <a:t>3-أو غير مطابقة للغرض الذي تم التعاقد عليها من أجله</a:t>
            </a:r>
          </a:p>
          <a:p>
            <a:pPr algn="r"/>
            <a:r>
              <a:rPr lang="ar-DZ" dirty="0">
                <a:latin typeface="Times New Roman" pitchFamily="18" charset="0"/>
                <a:cs typeface="Times New Roman" pitchFamily="18" charset="0"/>
              </a:rPr>
              <a:t>و في جميع الأحوال تكون مسؤولية الموردين في هذا الخصوص مسؤولية تضامنية.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35689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latin typeface="Times New Roman" pitchFamily="18" charset="0"/>
                <a:cs typeface="Times New Roman" pitchFamily="18" charset="0"/>
              </a:rPr>
              <a:t>الاستبدال او الاسترجاع في جالة تكرر العيب أكثر من مرتين خلال العام الأول :</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gn="r"/>
            <a:r>
              <a:rPr lang="ar-DZ" dirty="0">
                <a:latin typeface="Times New Roman" pitchFamily="18" charset="0"/>
                <a:cs typeface="Times New Roman" pitchFamily="18" charset="0"/>
              </a:rPr>
              <a:t>يلتزم المورد إذا تكرر في السلعة  العيب ذاته أكثر من مرتين خلال العام الأول من تاريخ استلام المستهلك لها بما يؤثر جوهريا على جودة الاداء الوظيفي لسلعة  بأن يستبدل بها أخرى جديدة من ذات النوع و المواصفات دون أي تكلفة على المستهلك أو استردادها مع رد قيمتها .  </a:t>
            </a:r>
            <a:endParaRPr lang="fr-FR" dirty="0">
              <a:latin typeface="Times New Roman" pitchFamily="18" charset="0"/>
              <a:cs typeface="Times New Roman" pitchFamily="18" charset="0"/>
            </a:endParaRPr>
          </a:p>
        </p:txBody>
      </p:sp>
      <p:pic>
        <p:nvPicPr>
          <p:cNvPr id="5" name="Image 4">
            <a:extLst>
              <a:ext uri="{FF2B5EF4-FFF2-40B4-BE49-F238E27FC236}">
                <a16:creationId xmlns:a16="http://schemas.microsoft.com/office/drawing/2014/main" id="{0F570052-7F09-E10F-AB77-0B934857A5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22599" y="3314700"/>
            <a:ext cx="5410201" cy="2997200"/>
          </a:xfrm>
          <a:prstGeom prst="rect">
            <a:avLst/>
          </a:prstGeom>
        </p:spPr>
      </p:pic>
    </p:spTree>
    <p:extLst>
      <p:ext uri="{BB962C8B-B14F-4D97-AF65-F5344CB8AC3E}">
        <p14:creationId xmlns:p14="http://schemas.microsoft.com/office/powerpoint/2010/main" val="422038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49704-2774-6A4A-9471-07305E00EC5C}"/>
              </a:ext>
            </a:extLst>
          </p:cNvPr>
          <p:cNvSpPr>
            <a:spLocks noGrp="1"/>
          </p:cNvSpPr>
          <p:nvPr>
            <p:ph type="title"/>
          </p:nvPr>
        </p:nvSpPr>
        <p:spPr/>
        <p:txBody>
          <a:bodyPr/>
          <a:lstStyle/>
          <a:p>
            <a:pPr algn="r"/>
            <a:r>
              <a:rPr lang="ar-AE" dirty="0"/>
              <a:t>ماهية حماية المستهلك</a:t>
            </a:r>
            <a:endParaRPr lang="fr-FR" dirty="0"/>
          </a:p>
        </p:txBody>
      </p:sp>
      <p:sp>
        <p:nvSpPr>
          <p:cNvPr id="3" name="Espace réservé du contenu 2">
            <a:extLst>
              <a:ext uri="{FF2B5EF4-FFF2-40B4-BE49-F238E27FC236}">
                <a16:creationId xmlns:a16="http://schemas.microsoft.com/office/drawing/2014/main" id="{A04D4D0B-3CF0-F079-3AA1-562E8F68F7E4}"/>
              </a:ext>
            </a:extLst>
          </p:cNvPr>
          <p:cNvSpPr>
            <a:spLocks noGrp="1"/>
          </p:cNvSpPr>
          <p:nvPr>
            <p:ph idx="1"/>
          </p:nvPr>
        </p:nvSpPr>
        <p:spPr>
          <a:xfrm>
            <a:off x="838200" y="1825625"/>
            <a:ext cx="10515600" cy="1132064"/>
          </a:xfrm>
        </p:spPr>
        <p:txBody>
          <a:bodyPr/>
          <a:lstStyle/>
          <a:p>
            <a:pPr algn="r"/>
            <a:r>
              <a:rPr lang="ar-AE" dirty="0">
                <a:cs typeface="+mj-cs"/>
              </a:rPr>
              <a:t>حماية المستهلك: هي مجموعة القواعد والسياسات التي تهدف إلى منع الضرر</a:t>
            </a:r>
            <a:r>
              <a:rPr lang="ar-DZ" dirty="0">
                <a:cs typeface="+mj-cs"/>
              </a:rPr>
              <a:t>و</a:t>
            </a:r>
            <a:r>
              <a:rPr lang="ar-AE" dirty="0">
                <a:cs typeface="+mj-cs"/>
              </a:rPr>
              <a:t> الأذى عن المستهلك ,وكذلك ضمان حصوله على حقوقه.</a:t>
            </a:r>
            <a:endParaRPr lang="fr-FR" dirty="0">
              <a:cs typeface="+mj-cs"/>
            </a:endParaRPr>
          </a:p>
        </p:txBody>
      </p:sp>
      <p:graphicFrame>
        <p:nvGraphicFramePr>
          <p:cNvPr id="5" name="Diagramme 4">
            <a:extLst>
              <a:ext uri="{FF2B5EF4-FFF2-40B4-BE49-F238E27FC236}">
                <a16:creationId xmlns:a16="http://schemas.microsoft.com/office/drawing/2014/main" id="{D56FAF9B-B75C-DB74-5A65-C1DB27A71D48}"/>
              </a:ext>
            </a:extLst>
          </p:cNvPr>
          <p:cNvGraphicFramePr/>
          <p:nvPr>
            <p:extLst>
              <p:ext uri="{D42A27DB-BD31-4B8C-83A1-F6EECF244321}">
                <p14:modId xmlns:p14="http://schemas.microsoft.com/office/powerpoint/2010/main" val="3256780987"/>
              </p:ext>
            </p:extLst>
          </p:nvPr>
        </p:nvGraphicFramePr>
        <p:xfrm>
          <a:off x="1444978" y="3262489"/>
          <a:ext cx="6502400" cy="2900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71DDFC5-FF71-8F5B-72C0-3048169C0352}"/>
              </a:ext>
            </a:extLst>
          </p:cNvPr>
          <p:cNvSpPr/>
          <p:nvPr/>
        </p:nvSpPr>
        <p:spPr>
          <a:xfrm>
            <a:off x="8161867" y="4258556"/>
            <a:ext cx="3076222"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2800" dirty="0">
                <a:cs typeface="+mj-cs"/>
              </a:rPr>
              <a:t>حماية المستهلك</a:t>
            </a:r>
            <a:endParaRPr lang="fr-FR" sz="2800" dirty="0">
              <a:cs typeface="+mj-cs"/>
            </a:endParaRPr>
          </a:p>
        </p:txBody>
      </p:sp>
    </p:spTree>
    <p:extLst>
      <p:ext uri="{BB962C8B-B14F-4D97-AF65-F5344CB8AC3E}">
        <p14:creationId xmlns:p14="http://schemas.microsoft.com/office/powerpoint/2010/main" val="3137371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4000" b="1" dirty="0"/>
              <a:t>ضمان السلع</a:t>
            </a:r>
            <a:endParaRPr lang="fr-FR" sz="4000" b="1" dirty="0"/>
          </a:p>
        </p:txBody>
      </p:sp>
      <p:sp>
        <p:nvSpPr>
          <p:cNvPr id="3" name="Espace réservé du contenu 2"/>
          <p:cNvSpPr>
            <a:spLocks noGrp="1"/>
          </p:cNvSpPr>
          <p:nvPr>
            <p:ph idx="1"/>
          </p:nvPr>
        </p:nvSpPr>
        <p:spPr/>
        <p:txBody>
          <a:bodyPr/>
          <a:lstStyle/>
          <a:p>
            <a:pPr algn="r"/>
            <a:r>
              <a:rPr lang="ar-DZ" dirty="0">
                <a:latin typeface="Times New Roman" pitchFamily="18" charset="0"/>
                <a:cs typeface="Times New Roman" pitchFamily="18" charset="0"/>
              </a:rPr>
              <a:t>يشمل الضمان :</a:t>
            </a:r>
          </a:p>
          <a:p>
            <a:pPr algn="r"/>
            <a:r>
              <a:rPr lang="ar-DZ" dirty="0">
                <a:latin typeface="Times New Roman" pitchFamily="18" charset="0"/>
                <a:cs typeface="Times New Roman" pitchFamily="18" charset="0"/>
              </a:rPr>
              <a:t>-التركيب و التشغيل</a:t>
            </a:r>
          </a:p>
          <a:p>
            <a:pPr algn="r"/>
            <a:r>
              <a:rPr lang="ar-DZ" dirty="0">
                <a:latin typeface="Times New Roman" pitchFamily="18" charset="0"/>
                <a:cs typeface="Times New Roman" pitchFamily="18" charset="0"/>
              </a:rPr>
              <a:t>-أعمال الكشف و الفحص و الإصلاح </a:t>
            </a:r>
          </a:p>
          <a:p>
            <a:pPr algn="r"/>
            <a:r>
              <a:rPr lang="ar-DZ" dirty="0">
                <a:latin typeface="Times New Roman" pitchFamily="18" charset="0"/>
                <a:cs typeface="Times New Roman" pitchFamily="18" charset="0"/>
              </a:rPr>
              <a:t>-قطع الغيار الاصلية بالإضافة</a:t>
            </a:r>
          </a:p>
          <a:p>
            <a:pPr algn="r"/>
            <a:r>
              <a:rPr lang="ar-DZ" dirty="0">
                <a:latin typeface="Times New Roman" pitchFamily="18" charset="0"/>
                <a:cs typeface="Times New Roman" pitchFamily="18" charset="0"/>
              </a:rPr>
              <a:t>-نفقات انتقال الفنيين و نفقات نقل المنتج عند الحاجة إلى الإصلاح من مقر المستهلك إلى مقر الشركة أو مركز الصيانة و إعادته إلى مقر المستهلك بعد الإصلاح ،بما في ذلك النفقات.</a:t>
            </a:r>
          </a:p>
          <a:p>
            <a:pPr algn="r"/>
            <a:r>
              <a:rPr lang="ar-DZ" dirty="0">
                <a:latin typeface="Times New Roman" pitchFamily="18" charset="0"/>
                <a:cs typeface="Times New Roman" pitchFamily="18" charset="0"/>
              </a:rPr>
              <a:t>-إعلام المستهلك بفترات الصيانة.</a:t>
            </a:r>
          </a:p>
          <a:p>
            <a:pPr algn="r"/>
            <a:r>
              <a:rPr lang="ar-DZ" dirty="0">
                <a:latin typeface="Times New Roman" pitchFamily="18" charset="0"/>
                <a:cs typeface="Times New Roman" pitchFamily="18" charset="0"/>
              </a:rPr>
              <a:t>-تسليم للمستهلك إيصالا موضحا به ما تم من أعمال إصلاح و صيانة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7079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3600" b="1" dirty="0">
                <a:latin typeface="Times New Roman" pitchFamily="18" charset="0"/>
                <a:cs typeface="Times New Roman" pitchFamily="18" charset="0"/>
              </a:rPr>
              <a:t>تأخر المورد في اصلاح السلعة المشمولة بالضمان </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lgn="r"/>
            <a:r>
              <a:rPr lang="ar-DZ" dirty="0"/>
              <a:t>إذا لم يقم المورد بإصلاح المنتج التزم بأن يستبدل السلعة بأخرى جديدة من ذات النوع و المواصفات ، او رد قيمتها ، وذلك خلال فترة :</a:t>
            </a:r>
          </a:p>
          <a:p>
            <a:pPr algn="r"/>
            <a:r>
              <a:rPr lang="ar-DZ" dirty="0"/>
              <a:t>1-أولا :30يوم تأخير في الإصلاح للسيارات</a:t>
            </a:r>
          </a:p>
          <a:p>
            <a:pPr algn="r"/>
            <a:r>
              <a:rPr lang="ar-DZ" dirty="0"/>
              <a:t>2-ثانيا :21 يوم تأخر في الإصلاح باقي المنتجات</a:t>
            </a:r>
            <a:endParaRPr lang="fr-FR" dirty="0"/>
          </a:p>
        </p:txBody>
      </p:sp>
    </p:spTree>
    <p:extLst>
      <p:ext uri="{BB962C8B-B14F-4D97-AF65-F5344CB8AC3E}">
        <p14:creationId xmlns:p14="http://schemas.microsoft.com/office/powerpoint/2010/main" val="4067307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4000" b="1" dirty="0"/>
              <a:t>الالتزام بضمان السلع المعمرة عامين</a:t>
            </a:r>
            <a:endParaRPr lang="fr-FR" sz="4000" b="1" dirty="0"/>
          </a:p>
        </p:txBody>
      </p:sp>
      <p:sp>
        <p:nvSpPr>
          <p:cNvPr id="3" name="Espace réservé du contenu 2"/>
          <p:cNvSpPr>
            <a:spLocks noGrp="1"/>
          </p:cNvSpPr>
          <p:nvPr>
            <p:ph idx="1"/>
          </p:nvPr>
        </p:nvSpPr>
        <p:spPr/>
        <p:txBody>
          <a:bodyPr/>
          <a:lstStyle/>
          <a:p>
            <a:pPr algn="r"/>
            <a:r>
              <a:rPr lang="ar-DZ" dirty="0">
                <a:latin typeface="Times New Roman" pitchFamily="18" charset="0"/>
                <a:cs typeface="Times New Roman" pitchFamily="18" charset="0"/>
              </a:rPr>
              <a:t>على الأقل من تاريخ استلام المستهلك للسلعة ، و ذلك مع عدم الإخلال بأية ضمانات او شروط قانونية أو اتفاقية أفضل للمستهلك.  </a:t>
            </a:r>
            <a:endParaRPr lang="fr-FR" dirty="0">
              <a:latin typeface="Times New Roman" pitchFamily="18" charset="0"/>
              <a:cs typeface="Times New Roman" pitchFamily="18" charset="0"/>
            </a:endParaRPr>
          </a:p>
        </p:txBody>
      </p:sp>
      <p:pic>
        <p:nvPicPr>
          <p:cNvPr id="5" name="Graphique 4">
            <a:extLst>
              <a:ext uri="{FF2B5EF4-FFF2-40B4-BE49-F238E27FC236}">
                <a16:creationId xmlns:a16="http://schemas.microsoft.com/office/drawing/2014/main" id="{D206AADF-F6F3-1E2A-AC60-B3E6B6FEACC6}"/>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2159000" y="2489200"/>
            <a:ext cx="3937000" cy="3370263"/>
          </a:xfrm>
          <a:prstGeom prst="rect">
            <a:avLst/>
          </a:prstGeom>
        </p:spPr>
      </p:pic>
    </p:spTree>
    <p:extLst>
      <p:ext uri="{BB962C8B-B14F-4D97-AF65-F5344CB8AC3E}">
        <p14:creationId xmlns:p14="http://schemas.microsoft.com/office/powerpoint/2010/main" val="593465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4000" b="1" dirty="0"/>
              <a:t>التزامات مراكز الصيانة </a:t>
            </a:r>
            <a:endParaRPr lang="fr-FR" sz="4000" b="1" dirty="0"/>
          </a:p>
        </p:txBody>
      </p:sp>
      <p:sp>
        <p:nvSpPr>
          <p:cNvPr id="3" name="Espace réservé du contenu 2"/>
          <p:cNvSpPr>
            <a:spLocks noGrp="1"/>
          </p:cNvSpPr>
          <p:nvPr>
            <p:ph idx="1"/>
          </p:nvPr>
        </p:nvSpPr>
        <p:spPr/>
        <p:txBody>
          <a:bodyPr/>
          <a:lstStyle/>
          <a:p>
            <a:pPr algn="r"/>
            <a:r>
              <a:rPr lang="ar-DZ" b="1" dirty="0">
                <a:latin typeface="Times New Roman" pitchFamily="18" charset="0"/>
                <a:cs typeface="Times New Roman" pitchFamily="18" charset="0"/>
              </a:rPr>
              <a:t>1</a:t>
            </a:r>
            <a:r>
              <a:rPr lang="ar-DZ" dirty="0">
                <a:latin typeface="Times New Roman" pitchFamily="18" charset="0"/>
                <a:cs typeface="Times New Roman" pitchFamily="18" charset="0"/>
              </a:rPr>
              <a:t>-تلتزم مراكز الخدمة و الصيانة بإبلاغ المستهلك ببيان بأعمال الصيانة و الإصلاح اللازمة للمنتج ،و مدة الإصلاح و تكلفته ، ويجب عليها الحصول على موافقة الصريحة على هذه الأعمال قبل إجرائها .</a:t>
            </a:r>
          </a:p>
          <a:p>
            <a:pPr algn="r"/>
            <a:r>
              <a:rPr lang="ar-DZ" b="1" dirty="0">
                <a:latin typeface="Times New Roman" pitchFamily="18" charset="0"/>
                <a:cs typeface="Times New Roman" pitchFamily="18" charset="0"/>
              </a:rPr>
              <a:t>2</a:t>
            </a:r>
            <a:r>
              <a:rPr lang="ar-DZ" dirty="0">
                <a:latin typeface="Times New Roman" pitchFamily="18" charset="0"/>
                <a:cs typeface="Times New Roman" pitchFamily="18" charset="0"/>
              </a:rPr>
              <a:t>-كما تلتزم بإصدار فاتورة للمستهلك توضح بها ما تم من أعمال الصيانة و ما تم استبداله من أجزاء للمنتج محل الخدمة .</a:t>
            </a:r>
          </a:p>
          <a:p>
            <a:pPr algn="r"/>
            <a:r>
              <a:rPr lang="ar-DZ" b="1" dirty="0">
                <a:latin typeface="Times New Roman" pitchFamily="18" charset="0"/>
                <a:cs typeface="Times New Roman" pitchFamily="18" charset="0"/>
              </a:rPr>
              <a:t>3</a:t>
            </a:r>
            <a:r>
              <a:rPr lang="ar-DZ" dirty="0">
                <a:latin typeface="Times New Roman" pitchFamily="18" charset="0"/>
                <a:cs typeface="Times New Roman" pitchFamily="18" charset="0"/>
              </a:rPr>
              <a:t>-تضمن المراكز المشار إليها سلامة المنتج في حدود خدمة الإصلاح وفقا لطبيعة الخدمة و شروط التعاقد أو الحدود الدنيا للضمان و بحد أدنى ستة أشهر من تاريخ انتهاء الإصلاح .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53955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ar-DZ" sz="4000" b="1" dirty="0"/>
              <a:t>توفير خدمة ما بعد البيع</a:t>
            </a:r>
            <a:endParaRPr lang="fr-FR" sz="4000" b="1" dirty="0"/>
          </a:p>
        </p:txBody>
      </p:sp>
      <p:sp>
        <p:nvSpPr>
          <p:cNvPr id="3" name="Espace réservé du contenu 2"/>
          <p:cNvSpPr>
            <a:spLocks noGrp="1"/>
          </p:cNvSpPr>
          <p:nvPr>
            <p:ph idx="1"/>
          </p:nvPr>
        </p:nvSpPr>
        <p:spPr/>
        <p:txBody>
          <a:bodyPr>
            <a:normAutofit/>
          </a:bodyPr>
          <a:lstStyle/>
          <a:p>
            <a:pPr marL="0" indent="0" algn="r">
              <a:buNone/>
            </a:pPr>
            <a:r>
              <a:rPr lang="ar-DZ" sz="2400" dirty="0">
                <a:cs typeface="+mj-cs"/>
              </a:rPr>
              <a:t> يلتزم المورد بتوفير مراكز الخدمة و الصيانة و الإصلاح و قطع الغيار الأصلية أو المعتمدة للسلع المستوردة    او المنتجة محليا.</a:t>
            </a:r>
            <a:endParaRPr lang="fr-FR" sz="2400" dirty="0">
              <a:cs typeface="+mj-cs"/>
            </a:endParaRPr>
          </a:p>
        </p:txBody>
      </p:sp>
      <p:pic>
        <p:nvPicPr>
          <p:cNvPr id="5" name="Image 4">
            <a:extLst>
              <a:ext uri="{FF2B5EF4-FFF2-40B4-BE49-F238E27FC236}">
                <a16:creationId xmlns:a16="http://schemas.microsoft.com/office/drawing/2014/main" id="{C513DA45-6ED9-34DD-2BA8-07CC01FFDE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62490" y="2833511"/>
            <a:ext cx="4165600" cy="2799645"/>
          </a:xfrm>
          <a:prstGeom prst="rect">
            <a:avLst/>
          </a:prstGeom>
        </p:spPr>
      </p:pic>
    </p:spTree>
    <p:extLst>
      <p:ext uri="{BB962C8B-B14F-4D97-AF65-F5344CB8AC3E}">
        <p14:creationId xmlns:p14="http://schemas.microsoft.com/office/powerpoint/2010/main" val="204282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14794-9ED9-EACE-9A8D-65F7A2483C2D}"/>
              </a:ext>
            </a:extLst>
          </p:cNvPr>
          <p:cNvSpPr>
            <a:spLocks noGrp="1"/>
          </p:cNvSpPr>
          <p:nvPr>
            <p:ph type="title"/>
          </p:nvPr>
        </p:nvSpPr>
        <p:spPr/>
        <p:txBody>
          <a:bodyPr>
            <a:normAutofit/>
          </a:bodyPr>
          <a:lstStyle/>
          <a:p>
            <a:pPr algn="r"/>
            <a:r>
              <a:rPr lang="ar-DZ" sz="4000" b="1" dirty="0"/>
              <a:t>العمر الافتراضي للسلع</a:t>
            </a:r>
            <a:endParaRPr lang="fr-FR" sz="4000" b="1" dirty="0"/>
          </a:p>
        </p:txBody>
      </p:sp>
      <p:sp>
        <p:nvSpPr>
          <p:cNvPr id="3" name="Espace réservé du contenu 2">
            <a:extLst>
              <a:ext uri="{FF2B5EF4-FFF2-40B4-BE49-F238E27FC236}">
                <a16:creationId xmlns:a16="http://schemas.microsoft.com/office/drawing/2014/main" id="{3A69CCF8-2400-2191-E66E-7814226251F4}"/>
              </a:ext>
            </a:extLst>
          </p:cNvPr>
          <p:cNvSpPr>
            <a:spLocks noGrp="1"/>
          </p:cNvSpPr>
          <p:nvPr>
            <p:ph idx="1"/>
          </p:nvPr>
        </p:nvSpPr>
        <p:spPr/>
        <p:txBody>
          <a:bodyPr>
            <a:normAutofit/>
          </a:bodyPr>
          <a:lstStyle/>
          <a:p>
            <a:pPr algn="r"/>
            <a:r>
              <a:rPr lang="ar-DZ" sz="2400" dirty="0">
                <a:latin typeface="Times New Roman" panose="02020603050405020304" pitchFamily="18" charset="0"/>
                <a:cs typeface="Times New Roman" panose="02020603050405020304" pitchFamily="18" charset="0"/>
              </a:rPr>
              <a:t>العمر الافتراضي للسلع هو الفترة الزمنية لتقديم خدمة ما بعد البيع و التي تتناسب مع طبيعة المنتج لاستمراره في أداء وظيفته و تبدأ من تاريخ استلام المستهلك للسلعة أو تاريخ تفعيل الضمان للسلع التي تحتاج إلى تركيب أو تشغيل.</a:t>
            </a:r>
          </a:p>
          <a:p>
            <a:pPr algn="r"/>
            <a:r>
              <a:rPr lang="ar-DZ" sz="2400" dirty="0">
                <a:latin typeface="Times New Roman" panose="02020603050405020304" pitchFamily="18" charset="0"/>
                <a:cs typeface="Times New Roman" panose="02020603050405020304" pitchFamily="18" charset="0"/>
              </a:rPr>
              <a:t>يلتزم كافة منتجي و مستوردي و موردي السلع بالإعلان عن العمر الافتراضي لتلك السلع.</a:t>
            </a:r>
          </a:p>
          <a:p>
            <a:pPr algn="r"/>
            <a:r>
              <a:rPr lang="ar-DZ" sz="2400" dirty="0">
                <a:latin typeface="Times New Roman" panose="02020603050405020304" pitchFamily="18" charset="0"/>
                <a:cs typeface="Times New Roman" panose="02020603050405020304" pitchFamily="18" charset="0"/>
              </a:rPr>
              <a:t>يكون الإعلان عن العمر الافتراضي بشكل واضح تسهل قراءته ،و مدون كتابة على السلع ذاتها و عبواتها(إن وجدت)،بطريقة يصعب ازالتها , وكذلك يتم تدوينه على كافة الإعلانات و الفواتير و شهادات الضمان و كتيب التشغيل الخاص بالسلعة ،و يجوز كتابته بأكثر من لغة على ان يكون احداها اللغة العربية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41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3C363-A9E3-4CBF-9A91-D9BFF0621553}"/>
              </a:ext>
            </a:extLst>
          </p:cNvPr>
          <p:cNvSpPr>
            <a:spLocks noGrp="1"/>
          </p:cNvSpPr>
          <p:nvPr>
            <p:ph type="title"/>
          </p:nvPr>
        </p:nvSpPr>
        <p:spPr/>
        <p:txBody>
          <a:bodyPr>
            <a:normAutofit/>
          </a:bodyPr>
          <a:lstStyle/>
          <a:p>
            <a:pPr algn="r"/>
            <a:r>
              <a:rPr lang="ar-DZ" sz="3600" b="1" dirty="0">
                <a:latin typeface="Times New Roman" panose="02020603050405020304" pitchFamily="18" charset="0"/>
                <a:cs typeface="Times New Roman" panose="02020603050405020304" pitchFamily="18" charset="0"/>
              </a:rPr>
              <a:t>استكمال الخدمة او إعادة مقابلها </a:t>
            </a:r>
            <a:endParaRPr lang="fr-FR" sz="36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6CD28E9-5BFE-45FD-4F1E-A2BE225D90D2}"/>
              </a:ext>
            </a:extLst>
          </p:cNvPr>
          <p:cNvSpPr>
            <a:spLocks noGrp="1"/>
          </p:cNvSpPr>
          <p:nvPr>
            <p:ph idx="1"/>
          </p:nvPr>
        </p:nvSpPr>
        <p:spPr/>
        <p:txBody>
          <a:bodyPr/>
          <a:lstStyle/>
          <a:p>
            <a:pPr algn="r"/>
            <a:r>
              <a:rPr lang="ar-DZ" dirty="0"/>
              <a:t>يلتزم كل مقدم خدمة يشوبها عيب أو نقص :</a:t>
            </a:r>
          </a:p>
          <a:p>
            <a:pPr algn="r"/>
            <a:r>
              <a:rPr lang="ar-DZ" dirty="0"/>
              <a:t>1-بإعادة مقابلها .</a:t>
            </a:r>
          </a:p>
          <a:p>
            <a:pPr algn="r"/>
            <a:r>
              <a:rPr lang="ar-DZ" dirty="0"/>
              <a:t>2-أو مقابل ما يجبر النقص فيها .</a:t>
            </a:r>
          </a:p>
          <a:p>
            <a:pPr algn="r"/>
            <a:r>
              <a:rPr lang="ar-DZ" dirty="0"/>
              <a:t>3-أو إعادة تقديمها إلى المستهلك .</a:t>
            </a:r>
          </a:p>
          <a:p>
            <a:pPr algn="r"/>
            <a:endParaRPr lang="ar-DZ" dirty="0"/>
          </a:p>
          <a:p>
            <a:pPr algn="r"/>
            <a:r>
              <a:rPr lang="ar-DZ" dirty="0"/>
              <a:t>وفقا لطبيعة الخدمة و شروط التعاقد عليها و العرف التجاري.</a:t>
            </a:r>
            <a:endParaRPr lang="fr-FR" dirty="0"/>
          </a:p>
        </p:txBody>
      </p:sp>
    </p:spTree>
    <p:extLst>
      <p:ext uri="{BB962C8B-B14F-4D97-AF65-F5344CB8AC3E}">
        <p14:creationId xmlns:p14="http://schemas.microsoft.com/office/powerpoint/2010/main" val="1938182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CBB1B6-915F-7C63-7A2C-293D70EA0385}"/>
              </a:ext>
            </a:extLst>
          </p:cNvPr>
          <p:cNvSpPr>
            <a:spLocks noGrp="1"/>
          </p:cNvSpPr>
          <p:nvPr>
            <p:ph type="title"/>
          </p:nvPr>
        </p:nvSpPr>
        <p:spPr/>
        <p:txBody>
          <a:bodyPr>
            <a:normAutofit/>
          </a:bodyPr>
          <a:lstStyle/>
          <a:p>
            <a:pPr algn="r"/>
            <a:r>
              <a:rPr lang="ar-DZ" sz="4000" b="1" dirty="0">
                <a:latin typeface="Times New Roman" panose="02020603050405020304" pitchFamily="18" charset="0"/>
                <a:cs typeface="Times New Roman" panose="02020603050405020304" pitchFamily="18" charset="0"/>
              </a:rPr>
              <a:t>البيع عن بعد "التجارة الإلكترونية" </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2F46CDEA-53FD-89E6-9592-1BEEB5DFD807}"/>
              </a:ext>
            </a:extLst>
          </p:cNvPr>
          <p:cNvSpPr>
            <a:spLocks noGrp="1"/>
          </p:cNvSpPr>
          <p:nvPr>
            <p:ph idx="1"/>
          </p:nvPr>
        </p:nvSpPr>
        <p:spPr/>
        <p:txBody>
          <a:bodyPr/>
          <a:lstStyle/>
          <a:p>
            <a:pPr algn="r"/>
            <a:r>
              <a:rPr lang="ar-DZ" dirty="0"/>
              <a:t>1-امداد المستهلك بالمعلومات و البيانات التي تمكنه من اتخاد قراره بالتعاقد</a:t>
            </a:r>
          </a:p>
          <a:p>
            <a:pPr algn="r"/>
            <a:r>
              <a:rPr lang="ar-DZ" dirty="0"/>
              <a:t>2-إذا أبدى المستهلك قبوله للتعاقد عن بعد ,وجب أن يتم تأكيد موافقته .</a:t>
            </a:r>
          </a:p>
          <a:p>
            <a:pPr algn="r"/>
            <a:r>
              <a:rPr lang="ar-DZ" dirty="0"/>
              <a:t>3-يحق للمستهلك تصحيح طلبه أو تعديله خلال سبعة أيام عمل من القبول ،ما لم يتفق الطرفان على مدة أطول .</a:t>
            </a:r>
          </a:p>
          <a:p>
            <a:pPr algn="r"/>
            <a:r>
              <a:rPr lang="ar-DZ" dirty="0"/>
              <a:t>4-يحق للمستهلك الذي يتعاقد عن بعد الرجوع في العقد خلال أربعة عشرة يوما من استلامه السلعة.   </a:t>
            </a:r>
            <a:endParaRPr lang="fr-FR" dirty="0"/>
          </a:p>
        </p:txBody>
      </p:sp>
      <p:pic>
        <p:nvPicPr>
          <p:cNvPr id="5" name="Image 4">
            <a:extLst>
              <a:ext uri="{FF2B5EF4-FFF2-40B4-BE49-F238E27FC236}">
                <a16:creationId xmlns:a16="http://schemas.microsoft.com/office/drawing/2014/main" id="{E3F715A6-5FD2-68DD-4684-7E0690B6AC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76500" y="4371600"/>
            <a:ext cx="4368800" cy="2121275"/>
          </a:xfrm>
          <a:prstGeom prst="rect">
            <a:avLst/>
          </a:prstGeom>
        </p:spPr>
      </p:pic>
    </p:spTree>
    <p:extLst>
      <p:ext uri="{BB962C8B-B14F-4D97-AF65-F5344CB8AC3E}">
        <p14:creationId xmlns:p14="http://schemas.microsoft.com/office/powerpoint/2010/main" val="962626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F5432-8939-D2CE-D2EB-FF5A1164E15B}"/>
              </a:ext>
            </a:extLst>
          </p:cNvPr>
          <p:cNvSpPr>
            <a:spLocks noGrp="1"/>
          </p:cNvSpPr>
          <p:nvPr>
            <p:ph type="title"/>
          </p:nvPr>
        </p:nvSpPr>
        <p:spPr/>
        <p:txBody>
          <a:bodyPr>
            <a:normAutofit/>
          </a:bodyPr>
          <a:lstStyle/>
          <a:p>
            <a:pPr algn="r"/>
            <a:r>
              <a:rPr lang="ar-DZ" sz="3200" b="1" dirty="0">
                <a:latin typeface="Times New Roman" panose="02020603050405020304" pitchFamily="18" charset="0"/>
                <a:cs typeface="Times New Roman" panose="02020603050405020304" pitchFamily="18" charset="0"/>
              </a:rPr>
              <a:t>الالتزام بالاحتفاظ على بيانات المستهلك حفاظا على خصوصيته </a:t>
            </a:r>
            <a:endParaRPr lang="fr-FR" sz="32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BA2E589F-6BAD-BC97-0923-BBFA32EFE2DB}"/>
              </a:ext>
            </a:extLst>
          </p:cNvPr>
          <p:cNvSpPr>
            <a:spLocks noGrp="1"/>
          </p:cNvSpPr>
          <p:nvPr>
            <p:ph idx="1"/>
          </p:nvPr>
        </p:nvSpPr>
        <p:spPr>
          <a:xfrm>
            <a:off x="838200" y="1825625"/>
            <a:ext cx="10515600" cy="1603375"/>
          </a:xfrm>
        </p:spPr>
        <p:txBody>
          <a:bodyPr/>
          <a:lstStyle/>
          <a:p>
            <a:pPr algn="r"/>
            <a:r>
              <a:rPr lang="ar-DZ" dirty="0">
                <a:latin typeface="Times New Roman" panose="02020603050405020304" pitchFamily="18" charset="0"/>
                <a:cs typeface="Times New Roman" panose="02020603050405020304" pitchFamily="18" charset="0"/>
              </a:rPr>
              <a:t>* يلتزم المورد الذي أبرم العقد بالحفاظ على المعلومات و البيانات الخاصة بالمستهلك ،و ألا يتداولها او يفشيها </a:t>
            </a:r>
            <a:endParaRPr lang="fr-FR"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7073C8A2-8373-D779-5D61-AB1486C7EA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2844800"/>
            <a:ext cx="4787900" cy="3009900"/>
          </a:xfrm>
          <a:prstGeom prst="rect">
            <a:avLst/>
          </a:prstGeom>
        </p:spPr>
      </p:pic>
    </p:spTree>
    <p:extLst>
      <p:ext uri="{BB962C8B-B14F-4D97-AF65-F5344CB8AC3E}">
        <p14:creationId xmlns:p14="http://schemas.microsoft.com/office/powerpoint/2010/main" val="43878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073EE-A1A1-9CB5-9DF8-29B366E8AAF8}"/>
              </a:ext>
            </a:extLst>
          </p:cNvPr>
          <p:cNvSpPr>
            <a:spLocks noGrp="1"/>
          </p:cNvSpPr>
          <p:nvPr>
            <p:ph type="title"/>
          </p:nvPr>
        </p:nvSpPr>
        <p:spPr/>
        <p:txBody>
          <a:bodyPr>
            <a:normAutofit/>
          </a:bodyPr>
          <a:lstStyle/>
          <a:p>
            <a:pPr algn="r"/>
            <a:r>
              <a:rPr lang="ar-DZ" sz="4000" b="1" dirty="0"/>
              <a:t>أهم مخالفات قانون حماية المستهلك</a:t>
            </a:r>
            <a:endParaRPr lang="fr-FR" sz="4000" b="1" dirty="0"/>
          </a:p>
        </p:txBody>
      </p:sp>
      <p:graphicFrame>
        <p:nvGraphicFramePr>
          <p:cNvPr id="4" name="Espace réservé du contenu 3">
            <a:extLst>
              <a:ext uri="{FF2B5EF4-FFF2-40B4-BE49-F238E27FC236}">
                <a16:creationId xmlns:a16="http://schemas.microsoft.com/office/drawing/2014/main" id="{AC493899-4396-A757-960C-44E665551435}"/>
              </a:ext>
            </a:extLst>
          </p:cNvPr>
          <p:cNvGraphicFramePr>
            <a:graphicFrameLocks noGrp="1"/>
          </p:cNvGraphicFramePr>
          <p:nvPr>
            <p:ph idx="1"/>
            <p:extLst>
              <p:ext uri="{D42A27DB-BD31-4B8C-83A1-F6EECF244321}">
                <p14:modId xmlns:p14="http://schemas.microsoft.com/office/powerpoint/2010/main" val="3130470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BC1D126F-15E7-BF33-EAB2-8FC5A74CF245}"/>
              </a:ext>
            </a:extLst>
          </p:cNvPr>
          <p:cNvGraphicFramePr/>
          <p:nvPr>
            <p:extLst>
              <p:ext uri="{D42A27DB-BD31-4B8C-83A1-F6EECF244321}">
                <p14:modId xmlns:p14="http://schemas.microsoft.com/office/powerpoint/2010/main" val="1534722551"/>
              </p:ext>
            </p:extLst>
          </p:nvPr>
        </p:nvGraphicFramePr>
        <p:xfrm>
          <a:off x="1930400" y="1291960"/>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662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BD94D-476F-FC75-793F-60AA3E6D1C89}"/>
              </a:ext>
            </a:extLst>
          </p:cNvPr>
          <p:cNvSpPr>
            <a:spLocks noGrp="1"/>
          </p:cNvSpPr>
          <p:nvPr>
            <p:ph type="title"/>
          </p:nvPr>
        </p:nvSpPr>
        <p:spPr/>
        <p:txBody>
          <a:bodyPr/>
          <a:lstStyle/>
          <a:p>
            <a:endParaRPr lang="fr-FR" dirty="0"/>
          </a:p>
        </p:txBody>
      </p:sp>
      <p:graphicFrame>
        <p:nvGraphicFramePr>
          <p:cNvPr id="5" name="Espace réservé du contenu 4">
            <a:extLst>
              <a:ext uri="{FF2B5EF4-FFF2-40B4-BE49-F238E27FC236}">
                <a16:creationId xmlns:a16="http://schemas.microsoft.com/office/drawing/2014/main" id="{736C40A3-E34A-7593-F2D7-13C20F046BA4}"/>
              </a:ext>
            </a:extLst>
          </p:cNvPr>
          <p:cNvGraphicFramePr>
            <a:graphicFrameLocks noGrp="1"/>
          </p:cNvGraphicFramePr>
          <p:nvPr>
            <p:ph idx="1"/>
            <p:extLst>
              <p:ext uri="{D42A27DB-BD31-4B8C-83A1-F6EECF244321}">
                <p14:modId xmlns:p14="http://schemas.microsoft.com/office/powerpoint/2010/main" val="97744843"/>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 bas 3">
            <a:extLst>
              <a:ext uri="{FF2B5EF4-FFF2-40B4-BE49-F238E27FC236}">
                <a16:creationId xmlns:a16="http://schemas.microsoft.com/office/drawing/2014/main" id="{967D7481-25DB-F6A0-42E7-6DEAFE859E89}"/>
              </a:ext>
            </a:extLst>
          </p:cNvPr>
          <p:cNvSpPr/>
          <p:nvPr/>
        </p:nvSpPr>
        <p:spPr>
          <a:xfrm>
            <a:off x="810401" y="297657"/>
            <a:ext cx="10419643" cy="13930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AE" sz="3200" dirty="0"/>
              <a:t>أطراف العملية التسويقية</a:t>
            </a:r>
            <a:endParaRPr lang="fr-FR" sz="3200" dirty="0"/>
          </a:p>
        </p:txBody>
      </p:sp>
    </p:spTree>
    <p:extLst>
      <p:ext uri="{BB962C8B-B14F-4D97-AF65-F5344CB8AC3E}">
        <p14:creationId xmlns:p14="http://schemas.microsoft.com/office/powerpoint/2010/main" val="1989397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AAED3-0CBB-B381-4880-F5EA5698C9E7}"/>
              </a:ext>
            </a:extLst>
          </p:cNvPr>
          <p:cNvSpPr>
            <a:spLocks noGrp="1"/>
          </p:cNvSpPr>
          <p:nvPr>
            <p:ph type="title"/>
          </p:nvPr>
        </p:nvSpPr>
        <p:spPr/>
        <p:txBody>
          <a:bodyPr>
            <a:normAutofit/>
          </a:bodyPr>
          <a:lstStyle/>
          <a:p>
            <a:pPr algn="r"/>
            <a:r>
              <a:rPr lang="ar-DZ" sz="4000" b="1" dirty="0">
                <a:latin typeface="Times New Roman" panose="02020603050405020304" pitchFamily="18" charset="0"/>
                <a:cs typeface="Times New Roman" panose="02020603050405020304" pitchFamily="18" charset="0"/>
              </a:rPr>
              <a:t>اختصاص جمعيات حماية المستهلك</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E7F8457-A66E-8E02-C183-B41D048F4C95}"/>
              </a:ext>
            </a:extLst>
          </p:cNvPr>
          <p:cNvSpPr>
            <a:spLocks noGrp="1"/>
          </p:cNvSpPr>
          <p:nvPr>
            <p:ph idx="1"/>
          </p:nvPr>
        </p:nvSpPr>
        <p:spPr/>
        <p:txBody>
          <a:bodyPr>
            <a:normAutofit fontScale="92500" lnSpcReduction="10000"/>
          </a:bodyPr>
          <a:lstStyle/>
          <a:p>
            <a:pPr algn="r"/>
            <a:r>
              <a:rPr lang="ar-DZ" dirty="0"/>
              <a:t>1- إقامة الدعاوي نيابة عن جموع المستهلكين ،أو التدخل فيها وفقا للإجراءات المقررة في القوانين مباشرة التقاضي .</a:t>
            </a:r>
          </a:p>
          <a:p>
            <a:pPr algn="r"/>
            <a:r>
              <a:rPr lang="ar-DZ" dirty="0"/>
              <a:t>2- إجراء مسح و مقارنة للأسعار المنتجات و جودتها و التأكد من صحة البيانات الخاصة بها ،و رصد التزام الموردين بالسعر المعلن ،و متابعة ما يصدر من الموردين و المعلنين من إعلانات و إبلاغ الأجهزة المعينة بما يقع من مخالفات في هذا الشأن.</a:t>
            </a:r>
          </a:p>
          <a:p>
            <a:pPr algn="r"/>
            <a:r>
              <a:rPr lang="ar-DZ" dirty="0"/>
              <a:t>3- تقديم معلومات للجهات الحكومية المختصة عن المشاكل المتعلقة بحقوق المستهلكين و مصالحهم و تقديم مقترحات علاجها.</a:t>
            </a:r>
          </a:p>
          <a:p>
            <a:pPr algn="r"/>
            <a:r>
              <a:rPr lang="ar-DZ" dirty="0"/>
              <a:t>4- تلقي شكاوي المستهلكين و التحقق منها و العمل لدى الجهاز على إزالة أسبابها . </a:t>
            </a:r>
          </a:p>
          <a:p>
            <a:pPr algn="r"/>
            <a:r>
              <a:rPr lang="ar-DZ" dirty="0"/>
              <a:t>5 –معاونة المستهلكين الذين وقع عليهم الضرر جراء استخدام سلعة أو شرائها أو تلقي خدمة في تقديم الشكاوي للجهات المختصة و اتخاذ الإجراءات  القانونية اللازمة لحماية حقوقهم و مصالحهم    </a:t>
            </a:r>
            <a:endParaRPr lang="fr-FR" dirty="0"/>
          </a:p>
        </p:txBody>
      </p:sp>
    </p:spTree>
    <p:extLst>
      <p:ext uri="{BB962C8B-B14F-4D97-AF65-F5344CB8AC3E}">
        <p14:creationId xmlns:p14="http://schemas.microsoft.com/office/powerpoint/2010/main" val="208057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BCBBB9-7F9A-71DB-DBBD-983CF96506C4}"/>
              </a:ext>
            </a:extLst>
          </p:cNvPr>
          <p:cNvSpPr>
            <a:spLocks noGrp="1"/>
          </p:cNvSpPr>
          <p:nvPr>
            <p:ph idx="1"/>
          </p:nvPr>
        </p:nvSpPr>
        <p:spPr>
          <a:xfrm>
            <a:off x="838200" y="575733"/>
            <a:ext cx="10515600" cy="5601230"/>
          </a:xfrm>
        </p:spPr>
        <p:txBody>
          <a:bodyPr/>
          <a:lstStyle/>
          <a:p>
            <a:pPr algn="r"/>
            <a:r>
              <a:rPr lang="ar-DZ" dirty="0">
                <a:latin typeface="Times New Roman" panose="02020603050405020304" pitchFamily="18" charset="0"/>
                <a:cs typeface="Times New Roman" panose="02020603050405020304" pitchFamily="18" charset="0"/>
              </a:rPr>
              <a:t>6-الإسهام في نشر ثقافة حقوق المستهلك و توعية المواطنين بحقوقهم و إنشاء قواعد للبيانات اللازمة لأداء هذه الجمعيات لاختصاصها.</a:t>
            </a:r>
          </a:p>
          <a:p>
            <a:pPr algn="r"/>
            <a:r>
              <a:rPr lang="ar-DZ" dirty="0">
                <a:latin typeface="Times New Roman" panose="02020603050405020304" pitchFamily="18" charset="0"/>
                <a:cs typeface="Times New Roman" panose="02020603050405020304" pitchFamily="18" charset="0"/>
              </a:rPr>
              <a:t>7-تقديم الاستشارات للمستهلكين بشان حماية المستهلك ،و إنشاء المراكز الخاصة بذلك في مختلف المدن والمحافظات .</a:t>
            </a:r>
          </a:p>
          <a:p>
            <a:pPr algn="r"/>
            <a:r>
              <a:rPr lang="ar-DZ" dirty="0">
                <a:latin typeface="Times New Roman" panose="02020603050405020304" pitchFamily="18" charset="0"/>
                <a:cs typeface="Times New Roman" panose="02020603050405020304" pitchFamily="18" charset="0"/>
              </a:rPr>
              <a:t>8-تمثيل المستهلكين في عضوية مجلس إدارة الجهاز.</a:t>
            </a:r>
            <a:endParaRPr lang="fr-FR"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6BF79801-351A-FA62-5BAA-4F1D8D3633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351526"/>
            <a:ext cx="4483100" cy="3930741"/>
          </a:xfrm>
          <a:prstGeom prst="rect">
            <a:avLst/>
          </a:prstGeom>
        </p:spPr>
      </p:pic>
    </p:spTree>
    <p:extLst>
      <p:ext uri="{BB962C8B-B14F-4D97-AF65-F5344CB8AC3E}">
        <p14:creationId xmlns:p14="http://schemas.microsoft.com/office/powerpoint/2010/main" val="19510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CABEE-E9ED-325B-1443-5895406161D5}"/>
              </a:ext>
            </a:extLst>
          </p:cNvPr>
          <p:cNvSpPr>
            <a:spLocks noGrp="1"/>
          </p:cNvSpPr>
          <p:nvPr>
            <p:ph type="title"/>
          </p:nvPr>
        </p:nvSpPr>
        <p:spPr/>
        <p:txBody>
          <a:bodyPr/>
          <a:lstStyle/>
          <a:p>
            <a:pPr algn="r"/>
            <a:r>
              <a:rPr lang="ar-DZ" dirty="0">
                <a:solidFill>
                  <a:srgbClr val="FF0000"/>
                </a:solidFill>
              </a:rPr>
              <a:t> </a:t>
            </a:r>
            <a:r>
              <a:rPr lang="ar-AE" dirty="0">
                <a:solidFill>
                  <a:srgbClr val="FF0000"/>
                </a:solidFill>
              </a:rPr>
              <a:t>المحاور القانونية لحماية</a:t>
            </a:r>
            <a:r>
              <a:rPr lang="ar-DZ" dirty="0">
                <a:solidFill>
                  <a:srgbClr val="FF0000"/>
                </a:solidFill>
              </a:rPr>
              <a:t> المستهلك</a:t>
            </a:r>
            <a:endParaRPr lang="fr-FR" dirty="0">
              <a:solidFill>
                <a:srgbClr val="FF0000"/>
              </a:solidFill>
            </a:endParaRPr>
          </a:p>
        </p:txBody>
      </p:sp>
      <p:graphicFrame>
        <p:nvGraphicFramePr>
          <p:cNvPr id="4" name="Espace réservé du contenu 3">
            <a:extLst>
              <a:ext uri="{FF2B5EF4-FFF2-40B4-BE49-F238E27FC236}">
                <a16:creationId xmlns:a16="http://schemas.microsoft.com/office/drawing/2014/main" id="{D456DC3D-9B65-20C4-D1ED-1730CCE62A55}"/>
              </a:ext>
            </a:extLst>
          </p:cNvPr>
          <p:cNvGraphicFramePr>
            <a:graphicFrameLocks noGrp="1"/>
          </p:cNvGraphicFramePr>
          <p:nvPr>
            <p:ph idx="1"/>
            <p:extLst>
              <p:ext uri="{D42A27DB-BD31-4B8C-83A1-F6EECF244321}">
                <p14:modId xmlns:p14="http://schemas.microsoft.com/office/powerpoint/2010/main" val="940183217"/>
              </p:ext>
            </p:extLst>
          </p:nvPr>
        </p:nvGraphicFramePr>
        <p:xfrm>
          <a:off x="2810933" y="1806222"/>
          <a:ext cx="7382934" cy="418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12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A0A99-CBF5-2D26-5DF2-883323BD91FA}"/>
              </a:ext>
            </a:extLst>
          </p:cNvPr>
          <p:cNvSpPr>
            <a:spLocks noGrp="1"/>
          </p:cNvSpPr>
          <p:nvPr>
            <p:ph type="title"/>
          </p:nvPr>
        </p:nvSpPr>
        <p:spPr/>
        <p:txBody>
          <a:bodyPr/>
          <a:lstStyle/>
          <a:p>
            <a:pPr algn="ctr"/>
            <a:r>
              <a:rPr lang="ar-AE" dirty="0">
                <a:solidFill>
                  <a:srgbClr val="FF0000"/>
                </a:solidFill>
              </a:rPr>
              <a:t>من هو المستهلك؟</a:t>
            </a:r>
            <a:r>
              <a:rPr lang="fr-FR" dirty="0"/>
              <a:t> </a:t>
            </a:r>
          </a:p>
        </p:txBody>
      </p:sp>
      <p:sp>
        <p:nvSpPr>
          <p:cNvPr id="3" name="Espace réservé du contenu 2">
            <a:extLst>
              <a:ext uri="{FF2B5EF4-FFF2-40B4-BE49-F238E27FC236}">
                <a16:creationId xmlns:a16="http://schemas.microsoft.com/office/drawing/2014/main" id="{5B8E98D0-9D61-0A58-0C7E-178F9768647B}"/>
              </a:ext>
            </a:extLst>
          </p:cNvPr>
          <p:cNvSpPr>
            <a:spLocks noGrp="1"/>
          </p:cNvSpPr>
          <p:nvPr>
            <p:ph idx="1"/>
          </p:nvPr>
        </p:nvSpPr>
        <p:spPr/>
        <p:txBody>
          <a:bodyPr/>
          <a:lstStyle/>
          <a:p>
            <a:pPr algn="r"/>
            <a:endParaRPr lang="fr-FR" dirty="0"/>
          </a:p>
          <a:p>
            <a:pPr algn="r"/>
            <a:r>
              <a:rPr lang="ar-AE" dirty="0"/>
              <a:t>كل شخص( طبيعي أو </a:t>
            </a:r>
            <a:r>
              <a:rPr lang="ar-AE" dirty="0" err="1"/>
              <a:t>إعتبا</a:t>
            </a:r>
            <a:r>
              <a:rPr lang="ar-DZ" dirty="0"/>
              <a:t>ر</a:t>
            </a:r>
            <a:r>
              <a:rPr lang="ar-AE" dirty="0"/>
              <a:t>ي)</a:t>
            </a:r>
            <a:r>
              <a:rPr lang="fr-FR" dirty="0"/>
              <a:t>*</a:t>
            </a:r>
          </a:p>
          <a:p>
            <a:pPr algn="r"/>
            <a:r>
              <a:rPr lang="ar-AE" dirty="0"/>
              <a:t>تقدم إليه أحد المنتجات لإشباع احتياجاته</a:t>
            </a:r>
            <a:r>
              <a:rPr lang="fr-FR" dirty="0"/>
              <a:t>*</a:t>
            </a:r>
          </a:p>
          <a:p>
            <a:pPr algn="r"/>
            <a:r>
              <a:rPr lang="ar-AE" dirty="0"/>
              <a:t>غير المهنية أو غير الحرفية أو</a:t>
            </a:r>
            <a:r>
              <a:rPr lang="ar-DZ" dirty="0"/>
              <a:t> </a:t>
            </a:r>
            <a:r>
              <a:rPr lang="ar-AE" dirty="0"/>
              <a:t>غير التجارية</a:t>
            </a:r>
            <a:r>
              <a:rPr lang="fr-FR" dirty="0"/>
              <a:t>*</a:t>
            </a:r>
          </a:p>
        </p:txBody>
      </p:sp>
      <p:pic>
        <p:nvPicPr>
          <p:cNvPr id="5" name="Image 4">
            <a:extLst>
              <a:ext uri="{FF2B5EF4-FFF2-40B4-BE49-F238E27FC236}">
                <a16:creationId xmlns:a16="http://schemas.microsoft.com/office/drawing/2014/main" id="{9DCE249D-31A6-B8C8-9A4F-3212880B56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825625"/>
            <a:ext cx="4216400" cy="3559175"/>
          </a:xfrm>
          <a:prstGeom prst="rect">
            <a:avLst/>
          </a:prstGeom>
        </p:spPr>
      </p:pic>
    </p:spTree>
    <p:extLst>
      <p:ext uri="{BB962C8B-B14F-4D97-AF65-F5344CB8AC3E}">
        <p14:creationId xmlns:p14="http://schemas.microsoft.com/office/powerpoint/2010/main" val="163758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33AB4-4914-B2EC-C562-51A0AA97AE0F}"/>
              </a:ext>
            </a:extLst>
          </p:cNvPr>
          <p:cNvSpPr>
            <a:spLocks noGrp="1"/>
          </p:cNvSpPr>
          <p:nvPr>
            <p:ph type="title"/>
          </p:nvPr>
        </p:nvSpPr>
        <p:spPr>
          <a:xfrm>
            <a:off x="1138824" y="89552"/>
            <a:ext cx="10698271" cy="1851982"/>
          </a:xfrm>
        </p:spPr>
        <p:txBody>
          <a:bodyPr>
            <a:normAutofit/>
          </a:bodyPr>
          <a:lstStyle/>
          <a:p>
            <a:pPr algn="r"/>
            <a:r>
              <a:rPr lang="fr-FR" b="1" dirty="0"/>
              <a:t>:</a:t>
            </a:r>
            <a:r>
              <a:rPr lang="ar-AE" b="1" dirty="0"/>
              <a:t>ماهي المنتجات</a:t>
            </a:r>
            <a:r>
              <a:rPr lang="fr-FR" b="1" dirty="0"/>
              <a:t> </a:t>
            </a:r>
            <a:br>
              <a:rPr lang="fr-FR" dirty="0"/>
            </a:br>
            <a:r>
              <a:rPr lang="ar-DZ" sz="2800" dirty="0"/>
              <a:t>هي السلع أو الخدمات المقدمة من أشخاص القانون العام أو الخاص ,و تشمل السلع المستعملة.</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03543372"/>
              </p:ext>
            </p:extLst>
          </p:nvPr>
        </p:nvGraphicFramePr>
        <p:xfrm>
          <a:off x="825500" y="22891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895449692"/>
              </p:ext>
            </p:extLst>
          </p:nvPr>
        </p:nvGraphicFramePr>
        <p:xfrm>
          <a:off x="1042444" y="2335524"/>
          <a:ext cx="8128000" cy="36644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1819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8409" y="0"/>
            <a:ext cx="10515600" cy="1325563"/>
          </a:xfrm>
        </p:spPr>
        <p:txBody>
          <a:bodyPr/>
          <a:lstStyle/>
          <a:p>
            <a:pPr algn="ctr"/>
            <a:r>
              <a:rPr lang="ar-DZ" dirty="0">
                <a:solidFill>
                  <a:srgbClr val="FF0000"/>
                </a:solidFill>
              </a:rPr>
              <a:t>من هو المورد</a:t>
            </a:r>
            <a:endParaRPr lang="fr-FR" dirty="0">
              <a:solidFill>
                <a:srgbClr val="FF0000"/>
              </a:solidFill>
            </a:endParaRPr>
          </a:p>
        </p:txBody>
      </p:sp>
      <p:sp>
        <p:nvSpPr>
          <p:cNvPr id="3" name="Espace réservé du contenu 2"/>
          <p:cNvSpPr>
            <a:spLocks noGrp="1"/>
          </p:cNvSpPr>
          <p:nvPr>
            <p:ph idx="1"/>
          </p:nvPr>
        </p:nvSpPr>
        <p:spPr>
          <a:xfrm>
            <a:off x="712939" y="1077238"/>
            <a:ext cx="10735849" cy="5511452"/>
          </a:xfrm>
        </p:spPr>
        <p:txBody>
          <a:bodyPr>
            <a:normAutofit fontScale="25000" lnSpcReduction="20000"/>
          </a:bodyPr>
          <a:lstStyle/>
          <a:p>
            <a:pPr algn="r"/>
            <a:r>
              <a:rPr lang="fr-FR" sz="1800" dirty="0">
                <a:latin typeface="Simplified Arabic Fixed" pitchFamily="49" charset="-78"/>
                <a:cs typeface="Simplified Arabic Fixed" pitchFamily="49" charset="-78"/>
              </a:rPr>
              <a:t>:</a:t>
            </a:r>
            <a:r>
              <a:rPr lang="ar-DZ" sz="11200" dirty="0">
                <a:latin typeface="Simplified Arabic Fixed" pitchFamily="49" charset="-78"/>
                <a:cs typeface="+mj-cs"/>
              </a:rPr>
              <a:t>كل شخص طبيعي أو اعتباري</a:t>
            </a:r>
            <a:r>
              <a:rPr lang="fr-FR" sz="1800" dirty="0">
                <a:latin typeface="Simplified Arabic Fixed" pitchFamily="49" charset="-78"/>
                <a:cs typeface="Simplified Arabic Fixed" pitchFamily="49" charset="-78"/>
              </a:rPr>
              <a:t>:</a:t>
            </a:r>
            <a:r>
              <a:rPr lang="ar-DZ" sz="1800" dirty="0">
                <a:latin typeface="Simplified Arabic Fixed" pitchFamily="49" charset="-78"/>
                <a:cs typeface="Simplified Arabic Fixed" pitchFamily="49" charset="-78"/>
              </a:rPr>
              <a:t> </a:t>
            </a:r>
            <a:r>
              <a:rPr lang="ar-DZ" sz="11200" b="1" dirty="0">
                <a:latin typeface="Simplified Arabic Fixed" pitchFamily="49" charset="-78"/>
                <a:cs typeface="+mj-cs"/>
              </a:rPr>
              <a:t>المورد: </a:t>
            </a:r>
            <a:r>
              <a:rPr lang="ar-DZ" sz="11200" dirty="0">
                <a:latin typeface="Simplified Arabic Fixed" pitchFamily="49" charset="-78"/>
                <a:cs typeface="+mj-cs"/>
              </a:rPr>
              <a:t>هو</a:t>
            </a:r>
            <a:r>
              <a:rPr lang="ar-DZ" sz="11200" b="1" dirty="0">
                <a:latin typeface="Simplified Arabic Fixed" pitchFamily="49" charset="-78"/>
                <a:cs typeface="+mj-cs"/>
              </a:rPr>
              <a:t> </a:t>
            </a:r>
            <a:endParaRPr lang="fr-FR" sz="11200" b="1" dirty="0">
              <a:latin typeface="Simplified Arabic Fixed" pitchFamily="49" charset="-78"/>
              <a:cs typeface="+mj-cs"/>
            </a:endParaRPr>
          </a:p>
          <a:p>
            <a:pPr marL="228600" lvl="8" algn="r">
              <a:spcBef>
                <a:spcPts val="1000"/>
              </a:spcBef>
            </a:pPr>
            <a:r>
              <a:rPr lang="ar-DZ" sz="11200" dirty="0">
                <a:latin typeface="Simplified Arabic Fixed" pitchFamily="49" charset="-78"/>
                <a:cs typeface="+mj-cs"/>
              </a:rPr>
              <a:t>ينتج السلع</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يصنعها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يستوردها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يصدرها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يبيعها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يؤجرها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يعرضها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يتداولها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يوزعها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أو يسوقها</a:t>
            </a:r>
            <a:r>
              <a:rPr lang="fr-FR" sz="11200" dirty="0">
                <a:latin typeface="Simplified Arabic Fixed" pitchFamily="49" charset="-78"/>
                <a:cs typeface="+mj-cs"/>
              </a:rPr>
              <a:t>*</a:t>
            </a:r>
          </a:p>
          <a:p>
            <a:pPr marL="228600" lvl="8" algn="r">
              <a:spcBef>
                <a:spcPts val="1000"/>
              </a:spcBef>
            </a:pPr>
            <a:r>
              <a:rPr lang="ar-DZ" sz="11200" dirty="0">
                <a:latin typeface="Simplified Arabic Fixed" pitchFamily="49" charset="-78"/>
                <a:cs typeface="+mj-cs"/>
              </a:rPr>
              <a:t>وذلك بهدف تقديمها إلى المستهلك أو التعاقد أو التعامل معه عليها بأية طريقة من الطرق وذلك بهدف تقديمها إلى المستهلك أو التعاقد أو التعامل معه عليها بأية طريقة من الطرق, و </a:t>
            </a:r>
            <a:r>
              <a:rPr lang="ar-DZ" sz="11200" dirty="0">
                <a:solidFill>
                  <a:srgbClr val="FF0000"/>
                </a:solidFill>
                <a:latin typeface="Simplified Arabic Fixed" pitchFamily="49" charset="-78"/>
                <a:cs typeface="+mj-cs"/>
              </a:rPr>
              <a:t>جميعهم  متضامنين</a:t>
            </a:r>
            <a:r>
              <a:rPr lang="ar-DZ" sz="11200" dirty="0">
                <a:latin typeface="Simplified Arabic Fixed" pitchFamily="49" charset="-78"/>
                <a:cs typeface="+mj-cs"/>
              </a:rPr>
              <a:t>.</a:t>
            </a:r>
            <a:endParaRPr lang="fr-FR" sz="11200" dirty="0">
              <a:latin typeface="Simplified Arabic Fixed" pitchFamily="49" charset="-78"/>
              <a:cs typeface="+mj-cs"/>
            </a:endParaRPr>
          </a:p>
          <a:p>
            <a:pPr algn="r"/>
            <a:endParaRPr lang="fr-FR" sz="11200" b="1" dirty="0">
              <a:cs typeface="+mj-cs"/>
            </a:endParaRPr>
          </a:p>
        </p:txBody>
      </p:sp>
      <p:pic>
        <p:nvPicPr>
          <p:cNvPr id="5" name="Image 4">
            <a:extLst>
              <a:ext uri="{FF2B5EF4-FFF2-40B4-BE49-F238E27FC236}">
                <a16:creationId xmlns:a16="http://schemas.microsoft.com/office/drawing/2014/main" id="{645275A1-8B87-5EC3-E959-AD6E8C917B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4800" y="1325562"/>
            <a:ext cx="4076700" cy="3589337"/>
          </a:xfrm>
          <a:prstGeom prst="rect">
            <a:avLst/>
          </a:prstGeom>
        </p:spPr>
      </p:pic>
    </p:spTree>
    <p:extLst>
      <p:ext uri="{BB962C8B-B14F-4D97-AF65-F5344CB8AC3E}">
        <p14:creationId xmlns:p14="http://schemas.microsoft.com/office/powerpoint/2010/main" val="349493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ar-DZ" sz="2800" b="1" u="sng" dirty="0"/>
              <a:t>مرحلة ما قبل الشراء</a:t>
            </a:r>
            <a:endParaRPr lang="fr-FR" sz="2800" b="1"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393954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2392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2774</Words>
  <Application>Microsoft Office PowerPoint</Application>
  <PresentationFormat>Grand écran</PresentationFormat>
  <Paragraphs>264</Paragraphs>
  <Slides>41</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Arial</vt:lpstr>
      <vt:lpstr>Calibri</vt:lpstr>
      <vt:lpstr>Calibri Light</vt:lpstr>
      <vt:lpstr>Simplified Arabic Fixed</vt:lpstr>
      <vt:lpstr>Times New Roman</vt:lpstr>
      <vt:lpstr>Thème Office</vt:lpstr>
      <vt:lpstr>حماية المستهلك</vt:lpstr>
      <vt:lpstr>ماذا تعرف ؟ عن حماية المستهلك..      </vt:lpstr>
      <vt:lpstr>ماهية حماية المستهلك</vt:lpstr>
      <vt:lpstr>Présentation PowerPoint</vt:lpstr>
      <vt:lpstr> المحاور القانونية لحماية المستهلك</vt:lpstr>
      <vt:lpstr>من هو المستهلك؟ </vt:lpstr>
      <vt:lpstr>:ماهي المنتجات  هي السلع أو الخدمات المقدمة من أشخاص القانون العام أو الخاص ,و تشمل السلع المستعملة.</vt:lpstr>
      <vt:lpstr>من هو المورد</vt:lpstr>
      <vt:lpstr>مرحلة ما قبل الشراء</vt:lpstr>
      <vt:lpstr>«قواعد الصحة و السلامة» :1-التزامات المورد يلتزم المورد بقواعد الصحة و السلامة ومعايير الجودة و ضمانها للمستهلك في منتجاته وفقا للمواصفات .القياسية المحلية و وفقا للمواصفات الدولية المعتمدة</vt:lpstr>
      <vt:lpstr>2-إلتزامات المورد :« إعلام المستهلك بكافة البيانات عن المنتجات»</vt:lpstr>
      <vt:lpstr>3-إلتزامات المورد: «استعمال اللغة العربية في الكتابة»</vt:lpstr>
      <vt:lpstr>4-التزامات المورد :« وضع البيانات على المنتجات» </vt:lpstr>
      <vt:lpstr>Présentation PowerPoint</vt:lpstr>
      <vt:lpstr>5-إلتزامات المورد :« إعلان أسعارا لسلع أو الخدمات "</vt:lpstr>
      <vt:lpstr>6-إلتزامات المورد: « تجنب إ خفاء السلع الاستراتيجية أو منع بيعها لاستغلال الأزمات»</vt:lpstr>
      <vt:lpstr>7-إلتزامات المورد: «تجنب السلوك الخادع»</vt:lpstr>
      <vt:lpstr>Présentation PowerPoint</vt:lpstr>
      <vt:lpstr>Présentation PowerPoint</vt:lpstr>
      <vt:lpstr>                       مرحلة وقت الشراء </vt:lpstr>
      <vt:lpstr> معاينة المنتج            </vt:lpstr>
      <vt:lpstr>تسليم المورد فاتورة للمستهلك</vt:lpstr>
      <vt:lpstr>تعريف المستهلك ببيانات البيع بالتقسيط </vt:lpstr>
      <vt:lpstr>مرحلة بعد الشراء       </vt:lpstr>
      <vt:lpstr>تحذير المستهلك من السلع المعيبة</vt:lpstr>
      <vt:lpstr>استبدال أو استرجاع السلع</vt:lpstr>
      <vt:lpstr>1-الاستبدال او الاسترجاع للسلع خلال 14 يوم : </vt:lpstr>
      <vt:lpstr>استبدال او استرجاع السلع المعيبة </vt:lpstr>
      <vt:lpstr>الاستبدال او الاسترجاع في جالة تكرر العيب أكثر من مرتين خلال العام الأول :</vt:lpstr>
      <vt:lpstr>ضمان السلع</vt:lpstr>
      <vt:lpstr>تأخر المورد في اصلاح السلعة المشمولة بالضمان </vt:lpstr>
      <vt:lpstr>الالتزام بضمان السلع المعمرة عامين</vt:lpstr>
      <vt:lpstr>التزامات مراكز الصيانة </vt:lpstr>
      <vt:lpstr>توفير خدمة ما بعد البيع</vt:lpstr>
      <vt:lpstr>العمر الافتراضي للسلع</vt:lpstr>
      <vt:lpstr>استكمال الخدمة او إعادة مقابلها </vt:lpstr>
      <vt:lpstr>البيع عن بعد "التجارة الإلكترونية" </vt:lpstr>
      <vt:lpstr>الالتزام بالاحتفاظ على بيانات المستهلك حفاظا على خصوصيته </vt:lpstr>
      <vt:lpstr>أهم مخالفات قانون حماية المستهلك</vt:lpstr>
      <vt:lpstr>اختصاص جمعيات حماية المستهلك</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حماية المستهلك</dc:title>
  <dc:creator>Houda Hannachi</dc:creator>
  <cp:lastModifiedBy>Houda Hannachi</cp:lastModifiedBy>
  <cp:revision>107</cp:revision>
  <dcterms:created xsi:type="dcterms:W3CDTF">2024-10-31T16:52:31Z</dcterms:created>
  <dcterms:modified xsi:type="dcterms:W3CDTF">2024-11-09T11:06:36Z</dcterms:modified>
</cp:coreProperties>
</file>