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7"/>
  </p:notesMasterIdLst>
  <p:sldIdLst>
    <p:sldId id="300" r:id="rId2"/>
    <p:sldId id="278" r:id="rId3"/>
    <p:sldId id="296" r:id="rId4"/>
    <p:sldId id="279" r:id="rId5"/>
    <p:sldId id="289" r:id="rId6"/>
    <p:sldId id="295" r:id="rId7"/>
    <p:sldId id="299" r:id="rId8"/>
    <p:sldId id="297" r:id="rId9"/>
    <p:sldId id="294" r:id="rId10"/>
    <p:sldId id="301" r:id="rId11"/>
    <p:sldId id="302" r:id="rId12"/>
    <p:sldId id="303" r:id="rId13"/>
    <p:sldId id="304" r:id="rId14"/>
    <p:sldId id="298" r:id="rId15"/>
    <p:sldId id="277" r:id="rId16"/>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fastercapital.com/arabpreneur/%D8%A7%D9%84%D8%AA%D9%86%D9%88%D8%B9-%D9%88%D8%A7%D9%84%D8%B4%D9%85%D9%88%D9%84--%D8%A7%D9%84%D8%AA%D9%86%D9%88%D8%B9-%D9%88%D8%A7%D9%84%D8%B4%D9%85%D9%88%D9%84-%D9%81%D9%8A-%D8%B1%D9%8A%D8%A7%D8%AF%D8%A9-%D8%A7%D9%84%D8%A3%D8%B9%D9%85%D8%A7%D9%84--%D8%B1%D8%B9%D8%A7%D9%8A%D8%A9-%D9%85%D8%AC%D9%85%D9%88%D8%B9%D8%A9-%D9%85%D8%AA%D9%86%D9%88%D8%B9%D8%A9-%D9%85%D9%86-%D8%A7%D9%84%D9%85%D9%88%D8%A7%D9%87%D8%A8.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fastercapital.com/arabpreneur/%D8%A7%D9%84%D8%AA%D9%86%D9%88%D8%B9-%D9%88%D8%A7%D9%84%D8%B4%D9%85%D9%88%D9%84--%D8%A7%D9%84%D8%AA%D9%86%D9%88%D8%B9-%D9%88%D8%A7%D9%84%D8%B4%D9%85%D9%88%D9%84-%D9%81%D9%8A-%D8%B1%D9%8A%D8%A7%D8%AF%D8%A9-%D8%A7%D9%84%D8%A3%D8%B9%D9%85%D8%A7%D9%84--%D8%B1%D8%B9%D8%A7%D9%8A%D8%A9-%D9%85%D8%AC%D9%85%D9%88%D8%B9%D8%A9-%D9%85%D8%AA%D9%86%D9%88%D8%B9%D8%A9-%D9%85%D9%86-%D8%A7%D9%84%D9%85%D9%88%D8%A7%D9%87%D8%A8.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EF37C-4066-4228-973F-8F4391EBBE1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fr-DZ"/>
        </a:p>
      </dgm:t>
    </dgm:pt>
    <dgm:pt modelId="{C0166849-7BA2-432B-B852-C61A4FF43A08}">
      <dgm:prSet phldrT="[Texte]" custT="1"/>
      <dgm:spPr/>
      <dgm:t>
        <a:bodyPr/>
        <a:lstStyle/>
        <a:p>
          <a:r>
            <a:rPr lang="ar-SA" sz="2000" b="1" dirty="0">
              <a:latin typeface="Times New Roman" panose="02020603050405020304" pitchFamily="18" charset="0"/>
              <a:cs typeface="Times New Roman" panose="02020603050405020304" pitchFamily="18" charset="0"/>
            </a:rPr>
            <a:t>العمل الطوعي</a:t>
          </a:r>
          <a:endParaRPr lang="fr-DZ" sz="2000" b="1"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4F4DC49A-8AF1-4B43-8017-513595603494}">
      <dgm:prSet phldrT="[Texte]" custT="1"/>
      <dgm:spPr/>
      <dgm:t>
        <a:bodyPr/>
        <a:lstStyle/>
        <a:p>
          <a:r>
            <a:rPr lang="ar-SA" sz="2800" b="1" dirty="0">
              <a:latin typeface="Times New Roman" panose="02020603050405020304" pitchFamily="18" charset="0"/>
              <a:cs typeface="Times New Roman" panose="02020603050405020304" pitchFamily="18" charset="0"/>
            </a:rPr>
            <a:t>التنمية المستدامة</a:t>
          </a:r>
          <a:endParaRPr lang="fr-DZ" sz="2800" b="1" dirty="0">
            <a:latin typeface="Times New Roman" panose="02020603050405020304" pitchFamily="18" charset="0"/>
            <a:cs typeface="Times New Roman" panose="02020603050405020304" pitchFamily="18" charset="0"/>
          </a:endParaRPr>
        </a:p>
      </dgm:t>
    </dgm:pt>
    <dgm:pt modelId="{C020C1CE-FF14-4C28-82DB-340B83FC6905}" type="parTrans" cxnId="{E475F796-B4ED-43E1-97C3-0DB7880DA51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4D237D9C-96BA-405F-8A3D-D2508C820E02}" type="sibTrans" cxnId="{E475F796-B4ED-43E1-97C3-0DB7880DA510}">
      <dgm:prSet/>
      <dgm:spPr/>
      <dgm:t>
        <a:bodyPr/>
        <a:lstStyle/>
        <a:p>
          <a:endParaRPr lang="fr-DZ" sz="3600" b="1">
            <a:latin typeface="Times New Roman" panose="02020603050405020304" pitchFamily="18" charset="0"/>
            <a:cs typeface="Times New Roman" panose="02020603050405020304" pitchFamily="18" charset="0"/>
          </a:endParaRPr>
        </a:p>
      </dgm:t>
    </dgm:pt>
    <dgm:pt modelId="{E5226AF5-7C00-4D51-B743-62BDAF98E780}">
      <dgm:prSet phldrT="[Texte]" custT="1"/>
      <dgm:spPr/>
      <dgm:t>
        <a:bodyPr/>
        <a:lstStyle/>
        <a:p>
          <a:r>
            <a:rPr lang="ar-SA" sz="2800" b="1" dirty="0">
              <a:latin typeface="Times New Roman" panose="02020603050405020304" pitchFamily="18" charset="0"/>
              <a:cs typeface="Times New Roman" panose="02020603050405020304" pitchFamily="18" charset="0"/>
            </a:rPr>
            <a:t>نمو الأفراد </a:t>
          </a:r>
          <a:r>
            <a:rPr lang="ar-SA" sz="2400" b="1" dirty="0">
              <a:latin typeface="Times New Roman" panose="02020603050405020304" pitchFamily="18" charset="0"/>
              <a:cs typeface="Times New Roman" panose="02020603050405020304" pitchFamily="18" charset="0"/>
            </a:rPr>
            <a:t>والمجتمعات</a:t>
          </a:r>
          <a:endParaRPr lang="fr-DZ" sz="2800" b="1" dirty="0">
            <a:latin typeface="Times New Roman" panose="02020603050405020304" pitchFamily="18" charset="0"/>
            <a:cs typeface="Times New Roman" panose="02020603050405020304" pitchFamily="18" charset="0"/>
          </a:endParaRPr>
        </a:p>
      </dgm:t>
    </dgm:pt>
    <dgm:pt modelId="{C5EEAD27-A505-4EB0-98F0-ABB754B25B07}" type="parTrans" cxnId="{AB82C6DD-B118-45C2-9C1A-D12C3A8147C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CBE90D55-ED0C-474F-8696-5822135155EA}" type="sibTrans" cxnId="{AB82C6DD-B118-45C2-9C1A-D12C3A8147C0}">
      <dgm:prSet/>
      <dgm:spPr/>
      <dgm:t>
        <a:bodyPr/>
        <a:lstStyle/>
        <a:p>
          <a:endParaRPr lang="fr-DZ" sz="3600" b="1">
            <a:latin typeface="Times New Roman" panose="02020603050405020304" pitchFamily="18" charset="0"/>
            <a:cs typeface="Times New Roman" panose="02020603050405020304" pitchFamily="18" charset="0"/>
          </a:endParaRPr>
        </a:p>
      </dgm:t>
    </dgm:pt>
    <dgm:pt modelId="{16FBDD05-F4B7-4F4F-BDDE-BDCA01B6FAEF}">
      <dgm:prSet phldrT="[Texte]" custT="1"/>
      <dgm:spPr/>
      <dgm:t>
        <a:bodyPr/>
        <a:lstStyle/>
        <a:p>
          <a:r>
            <a:rPr lang="ar-SA" sz="2800" b="1" dirty="0">
              <a:latin typeface="Times New Roman" panose="02020603050405020304" pitchFamily="18" charset="0"/>
              <a:cs typeface="Times New Roman" panose="02020603050405020304" pitchFamily="18" charset="0"/>
            </a:rPr>
            <a:t>تعزيز التماسك الاجتماعي</a:t>
          </a:r>
        </a:p>
      </dgm:t>
    </dgm:pt>
    <dgm:pt modelId="{417D44F4-6322-403A-B934-5C0BECDC0271}" type="parTrans" cxnId="{F1D33BFB-13D5-425D-AC61-CAE8E5684EBB}">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DBB74DB7-D689-42D7-BDAA-3623F0443E9A}" type="sibTrans" cxnId="{F1D33BFB-13D5-425D-AC61-CAE8E5684EBB}">
      <dgm:prSet/>
      <dgm:spPr/>
      <dgm:t>
        <a:bodyPr/>
        <a:lstStyle/>
        <a:p>
          <a:endParaRPr lang="fr-DZ" sz="3600" b="1">
            <a:latin typeface="Times New Roman" panose="02020603050405020304" pitchFamily="18" charset="0"/>
            <a:cs typeface="Times New Roman" panose="02020603050405020304" pitchFamily="18" charset="0"/>
          </a:endParaRPr>
        </a:p>
      </dgm:t>
    </dgm:pt>
    <dgm:pt modelId="{5FD5760E-CA96-437F-B9A3-9C463B247500}">
      <dgm:prSet phldrT="[Texte]" custT="1"/>
      <dgm:spPr/>
      <dgm:t>
        <a:bodyPr/>
        <a:lstStyle/>
        <a:p>
          <a:r>
            <a:rPr lang="ar-SA" sz="2000" b="1" dirty="0">
              <a:latin typeface="Times New Roman" panose="02020603050405020304" pitchFamily="18" charset="0"/>
              <a:cs typeface="Times New Roman" panose="02020603050405020304" pitchFamily="18" charset="0"/>
            </a:rPr>
            <a:t>نشر الوعي وروح المسؤولية تجاه المجتمع</a:t>
          </a:r>
          <a:endParaRPr lang="fr-DZ" sz="2000" b="1" dirty="0">
            <a:latin typeface="Times New Roman" panose="02020603050405020304" pitchFamily="18" charset="0"/>
            <a:cs typeface="Times New Roman" panose="02020603050405020304" pitchFamily="18" charset="0"/>
          </a:endParaRPr>
        </a:p>
      </dgm:t>
    </dgm:pt>
    <dgm:pt modelId="{80C819C8-3ABE-424A-BCD3-4563D65A244A}" type="parTrans" cxnId="{4BC3A6C9-454F-4072-9864-9A329D81753D}">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E56A599D-3F74-4785-AA7F-327D97525CD5}" type="sibTrans" cxnId="{4BC3A6C9-454F-4072-9864-9A329D81753D}">
      <dgm:prSet/>
      <dgm:spPr/>
      <dgm:t>
        <a:bodyPr/>
        <a:lstStyle/>
        <a:p>
          <a:endParaRPr lang="fr-DZ" sz="3600" b="1">
            <a:latin typeface="Times New Roman" panose="02020603050405020304" pitchFamily="18" charset="0"/>
            <a:cs typeface="Times New Roman" panose="02020603050405020304" pitchFamily="18" charset="0"/>
          </a:endParaRPr>
        </a:p>
      </dgm:t>
    </dgm:pt>
    <dgm:pt modelId="{314AB4E8-915D-4EB8-AE33-25FD7E89E7F5}">
      <dgm:prSet phldrT="[Texte]" custT="1"/>
      <dgm:spPr/>
      <dgm:t>
        <a:bodyPr/>
        <a:lstStyle/>
        <a:p>
          <a:r>
            <a:rPr lang="ar-SA" sz="2000" b="1" dirty="0">
              <a:latin typeface="Times New Roman" panose="02020603050405020304" pitchFamily="18" charset="0"/>
              <a:cs typeface="Times New Roman" panose="02020603050405020304" pitchFamily="18" charset="0"/>
            </a:rPr>
            <a:t>القدرة على الصمود ونشر المعارف في المجتمع</a:t>
          </a:r>
          <a:endParaRPr lang="fr-DZ" sz="2000" b="1" dirty="0">
            <a:latin typeface="Times New Roman" panose="02020603050405020304" pitchFamily="18" charset="0"/>
            <a:cs typeface="Times New Roman" panose="02020603050405020304" pitchFamily="18" charset="0"/>
          </a:endParaRPr>
        </a:p>
      </dgm:t>
    </dgm:pt>
    <dgm:pt modelId="{53E1F663-B921-4974-A271-C0A8860D571F}" type="parTrans" cxnId="{0568A2B3-5103-451A-BD1D-215C27B87B07}">
      <dgm:prSet custT="1"/>
      <dgm:spPr/>
      <dgm:t>
        <a:bodyPr/>
        <a:lstStyle/>
        <a:p>
          <a:endParaRPr lang="fr-DZ" sz="700"/>
        </a:p>
      </dgm:t>
    </dgm:pt>
    <dgm:pt modelId="{3202A1E1-05EB-4FBF-8111-829F3707CE3B}" type="sibTrans" cxnId="{0568A2B3-5103-451A-BD1D-215C27B87B07}">
      <dgm:prSet/>
      <dgm:spPr/>
      <dgm:t>
        <a:bodyPr/>
        <a:lstStyle/>
        <a:p>
          <a:endParaRPr lang="fr-DZ" sz="2400"/>
        </a:p>
      </dgm:t>
    </dgm:pt>
    <dgm:pt modelId="{5450671A-FC9C-4449-8A43-212CE48ABAB7}" type="pres">
      <dgm:prSet presAssocID="{344EF37C-4066-4228-973F-8F4391EBBE1A}" presName="cycle" presStyleCnt="0">
        <dgm:presLayoutVars>
          <dgm:chMax val="1"/>
          <dgm:dir/>
          <dgm:animLvl val="ctr"/>
          <dgm:resizeHandles val="exact"/>
        </dgm:presLayoutVars>
      </dgm:prSet>
      <dgm:spPr/>
    </dgm:pt>
    <dgm:pt modelId="{1FDD6F3D-B8E1-40A4-882F-85C6D1F03624}" type="pres">
      <dgm:prSet presAssocID="{C0166849-7BA2-432B-B852-C61A4FF43A08}" presName="centerShape" presStyleLbl="node0" presStyleIdx="0" presStyleCnt="1"/>
      <dgm:spPr/>
    </dgm:pt>
    <dgm:pt modelId="{90ECA5D2-8E33-4992-B3CE-F3C055431521}" type="pres">
      <dgm:prSet presAssocID="{C020C1CE-FF14-4C28-82DB-340B83FC6905}" presName="Name9" presStyleLbl="parChTrans1D2" presStyleIdx="0" presStyleCnt="5"/>
      <dgm:spPr/>
    </dgm:pt>
    <dgm:pt modelId="{BDD142D3-BFF9-4FA3-9356-EA7C29F5E542}" type="pres">
      <dgm:prSet presAssocID="{C020C1CE-FF14-4C28-82DB-340B83FC6905}" presName="connTx" presStyleLbl="parChTrans1D2" presStyleIdx="0" presStyleCnt="5"/>
      <dgm:spPr/>
    </dgm:pt>
    <dgm:pt modelId="{EBF1C372-647C-4DC2-9043-F942AE65465B}" type="pres">
      <dgm:prSet presAssocID="{4F4DC49A-8AF1-4B43-8017-513595603494}" presName="node" presStyleLbl="node1" presStyleIdx="0" presStyleCnt="5" custRadScaleRad="98451">
        <dgm:presLayoutVars>
          <dgm:bulletEnabled val="1"/>
        </dgm:presLayoutVars>
      </dgm:prSet>
      <dgm:spPr/>
    </dgm:pt>
    <dgm:pt modelId="{7D4DD7D2-5C47-4EE6-8711-D7A302C224CD}" type="pres">
      <dgm:prSet presAssocID="{C5EEAD27-A505-4EB0-98F0-ABB754B25B07}" presName="Name9" presStyleLbl="parChTrans1D2" presStyleIdx="1" presStyleCnt="5"/>
      <dgm:spPr/>
    </dgm:pt>
    <dgm:pt modelId="{23503EE2-2342-45CC-BEDE-C138C01E1ADE}" type="pres">
      <dgm:prSet presAssocID="{C5EEAD27-A505-4EB0-98F0-ABB754B25B07}" presName="connTx" presStyleLbl="parChTrans1D2" presStyleIdx="1" presStyleCnt="5"/>
      <dgm:spPr/>
    </dgm:pt>
    <dgm:pt modelId="{2AB46978-3F7B-42E5-BEEF-DE15017251C1}" type="pres">
      <dgm:prSet presAssocID="{E5226AF5-7C00-4D51-B743-62BDAF98E780}" presName="node" presStyleLbl="node1" presStyleIdx="1" presStyleCnt="5">
        <dgm:presLayoutVars>
          <dgm:bulletEnabled val="1"/>
        </dgm:presLayoutVars>
      </dgm:prSet>
      <dgm:spPr/>
    </dgm:pt>
    <dgm:pt modelId="{56613F28-19A8-4C62-838C-70F927726C32}" type="pres">
      <dgm:prSet presAssocID="{417D44F4-6322-403A-B934-5C0BECDC0271}" presName="Name9" presStyleLbl="parChTrans1D2" presStyleIdx="2" presStyleCnt="5"/>
      <dgm:spPr/>
    </dgm:pt>
    <dgm:pt modelId="{1FC14D2A-4BF1-4A2F-B97F-8505B81ABD7E}" type="pres">
      <dgm:prSet presAssocID="{417D44F4-6322-403A-B934-5C0BECDC0271}" presName="connTx" presStyleLbl="parChTrans1D2" presStyleIdx="2" presStyleCnt="5"/>
      <dgm:spPr/>
    </dgm:pt>
    <dgm:pt modelId="{C4D74C19-3A7B-4179-AF80-8E8E12908472}" type="pres">
      <dgm:prSet presAssocID="{16FBDD05-F4B7-4F4F-BDDE-BDCA01B6FAEF}" presName="node" presStyleLbl="node1" presStyleIdx="2" presStyleCnt="5">
        <dgm:presLayoutVars>
          <dgm:bulletEnabled val="1"/>
        </dgm:presLayoutVars>
      </dgm:prSet>
      <dgm:spPr/>
    </dgm:pt>
    <dgm:pt modelId="{EC22ACA0-2C8E-4B73-9099-4882C08D588E}" type="pres">
      <dgm:prSet presAssocID="{80C819C8-3ABE-424A-BCD3-4563D65A244A}" presName="Name9" presStyleLbl="parChTrans1D2" presStyleIdx="3" presStyleCnt="5"/>
      <dgm:spPr/>
    </dgm:pt>
    <dgm:pt modelId="{DEC90991-448A-4E93-ABA8-7B4CA915E606}" type="pres">
      <dgm:prSet presAssocID="{80C819C8-3ABE-424A-BCD3-4563D65A244A}" presName="connTx" presStyleLbl="parChTrans1D2" presStyleIdx="3" presStyleCnt="5"/>
      <dgm:spPr/>
    </dgm:pt>
    <dgm:pt modelId="{AF6EB966-0510-44D4-A767-EDDBF53F045F}" type="pres">
      <dgm:prSet presAssocID="{5FD5760E-CA96-437F-B9A3-9C463B247500}" presName="node" presStyleLbl="node1" presStyleIdx="3" presStyleCnt="5">
        <dgm:presLayoutVars>
          <dgm:bulletEnabled val="1"/>
        </dgm:presLayoutVars>
      </dgm:prSet>
      <dgm:spPr/>
    </dgm:pt>
    <dgm:pt modelId="{7221A8C0-4FC7-4583-8A0C-5D36A1F1BD57}" type="pres">
      <dgm:prSet presAssocID="{53E1F663-B921-4974-A271-C0A8860D571F}" presName="Name9" presStyleLbl="parChTrans1D2" presStyleIdx="4" presStyleCnt="5"/>
      <dgm:spPr/>
    </dgm:pt>
    <dgm:pt modelId="{4D102732-A111-43B9-9896-C3661E9FFBBE}" type="pres">
      <dgm:prSet presAssocID="{53E1F663-B921-4974-A271-C0A8860D571F}" presName="connTx" presStyleLbl="parChTrans1D2" presStyleIdx="4" presStyleCnt="5"/>
      <dgm:spPr/>
    </dgm:pt>
    <dgm:pt modelId="{89164B5C-5E0C-44E1-8705-7F3817F50AB2}" type="pres">
      <dgm:prSet presAssocID="{314AB4E8-915D-4EB8-AE33-25FD7E89E7F5}" presName="node" presStyleLbl="node1" presStyleIdx="4" presStyleCnt="5">
        <dgm:presLayoutVars>
          <dgm:bulletEnabled val="1"/>
        </dgm:presLayoutVars>
      </dgm:prSet>
      <dgm:spPr/>
    </dgm:pt>
  </dgm:ptLst>
  <dgm:cxnLst>
    <dgm:cxn modelId="{18CC0617-70A8-4DC4-AB3F-F7D710FF18FA}" type="presOf" srcId="{80C819C8-3ABE-424A-BCD3-4563D65A244A}" destId="{EC22ACA0-2C8E-4B73-9099-4882C08D588E}" srcOrd="0" destOrd="0" presId="urn:microsoft.com/office/officeart/2005/8/layout/radial1"/>
    <dgm:cxn modelId="{72F7BE1C-8550-43A1-832F-2EBAF424D1F3}" srcId="{344EF37C-4066-4228-973F-8F4391EBBE1A}" destId="{C0166849-7BA2-432B-B852-C61A4FF43A08}" srcOrd="0" destOrd="0" parTransId="{32B3E5E8-8D48-4C66-88DE-289BB590C401}" sibTransId="{20083821-45C5-41CD-BAF9-D3C3A430CA27}"/>
    <dgm:cxn modelId="{7F16F12B-4797-4FE3-8EC3-9F2685B29DF6}" type="presOf" srcId="{16FBDD05-F4B7-4F4F-BDDE-BDCA01B6FAEF}" destId="{C4D74C19-3A7B-4179-AF80-8E8E12908472}" srcOrd="0" destOrd="0" presId="urn:microsoft.com/office/officeart/2005/8/layout/radial1"/>
    <dgm:cxn modelId="{F71DBF61-9B7C-4A78-A779-32DEE06D53F4}" type="presOf" srcId="{80C819C8-3ABE-424A-BCD3-4563D65A244A}" destId="{DEC90991-448A-4E93-ABA8-7B4CA915E606}" srcOrd="1" destOrd="0" presId="urn:microsoft.com/office/officeart/2005/8/layout/radial1"/>
    <dgm:cxn modelId="{4817BF55-6540-4B5E-AE5E-E09AD983ACE7}" type="presOf" srcId="{C5EEAD27-A505-4EB0-98F0-ABB754B25B07}" destId="{23503EE2-2342-45CC-BEDE-C138C01E1ADE}" srcOrd="1" destOrd="0" presId="urn:microsoft.com/office/officeart/2005/8/layout/radial1"/>
    <dgm:cxn modelId="{D1C2A358-CE36-482F-8B39-45B2D91D67A9}" type="presOf" srcId="{5FD5760E-CA96-437F-B9A3-9C463B247500}" destId="{AF6EB966-0510-44D4-A767-EDDBF53F045F}" srcOrd="0" destOrd="0" presId="urn:microsoft.com/office/officeart/2005/8/layout/radial1"/>
    <dgm:cxn modelId="{519F257A-4362-42C4-8959-097F8AE05B2C}" type="presOf" srcId="{53E1F663-B921-4974-A271-C0A8860D571F}" destId="{7221A8C0-4FC7-4583-8A0C-5D36A1F1BD57}" srcOrd="0" destOrd="0" presId="urn:microsoft.com/office/officeart/2005/8/layout/radial1"/>
    <dgm:cxn modelId="{FC6DA680-4510-40DD-862C-75D38048F97A}" type="presOf" srcId="{C020C1CE-FF14-4C28-82DB-340B83FC6905}" destId="{90ECA5D2-8E33-4992-B3CE-F3C055431521}" srcOrd="0" destOrd="0" presId="urn:microsoft.com/office/officeart/2005/8/layout/radial1"/>
    <dgm:cxn modelId="{E475F796-B4ED-43E1-97C3-0DB7880DA510}" srcId="{C0166849-7BA2-432B-B852-C61A4FF43A08}" destId="{4F4DC49A-8AF1-4B43-8017-513595603494}" srcOrd="0" destOrd="0" parTransId="{C020C1CE-FF14-4C28-82DB-340B83FC6905}" sibTransId="{4D237D9C-96BA-405F-8A3D-D2508C820E02}"/>
    <dgm:cxn modelId="{169389A2-BDFA-480C-81A1-A56D5E8FEB1A}" type="presOf" srcId="{E5226AF5-7C00-4D51-B743-62BDAF98E780}" destId="{2AB46978-3F7B-42E5-BEEF-DE15017251C1}" srcOrd="0" destOrd="0" presId="urn:microsoft.com/office/officeart/2005/8/layout/radial1"/>
    <dgm:cxn modelId="{F7BC17B1-0E84-4225-ADB0-0312D9676076}" type="presOf" srcId="{4F4DC49A-8AF1-4B43-8017-513595603494}" destId="{EBF1C372-647C-4DC2-9043-F942AE65465B}" srcOrd="0" destOrd="0" presId="urn:microsoft.com/office/officeart/2005/8/layout/radial1"/>
    <dgm:cxn modelId="{2C9041B2-2849-49BE-A40F-7CC4C4CA8C9D}" type="presOf" srcId="{53E1F663-B921-4974-A271-C0A8860D571F}" destId="{4D102732-A111-43B9-9896-C3661E9FFBBE}" srcOrd="1" destOrd="0" presId="urn:microsoft.com/office/officeart/2005/8/layout/radial1"/>
    <dgm:cxn modelId="{80E142B2-4635-4BD1-A5CD-EA181932F7EC}" type="presOf" srcId="{417D44F4-6322-403A-B934-5C0BECDC0271}" destId="{56613F28-19A8-4C62-838C-70F927726C32}" srcOrd="0" destOrd="0" presId="urn:microsoft.com/office/officeart/2005/8/layout/radial1"/>
    <dgm:cxn modelId="{0568A2B3-5103-451A-BD1D-215C27B87B07}" srcId="{C0166849-7BA2-432B-B852-C61A4FF43A08}" destId="{314AB4E8-915D-4EB8-AE33-25FD7E89E7F5}" srcOrd="4" destOrd="0" parTransId="{53E1F663-B921-4974-A271-C0A8860D571F}" sibTransId="{3202A1E1-05EB-4FBF-8111-829F3707CE3B}"/>
    <dgm:cxn modelId="{6B9E85C2-28B8-4E1F-B9E2-13E08B0891E0}" type="presOf" srcId="{C0166849-7BA2-432B-B852-C61A4FF43A08}" destId="{1FDD6F3D-B8E1-40A4-882F-85C6D1F03624}" srcOrd="0" destOrd="0" presId="urn:microsoft.com/office/officeart/2005/8/layout/radial1"/>
    <dgm:cxn modelId="{F171BBC2-E733-4A2B-95E3-087E55B513D8}" type="presOf" srcId="{344EF37C-4066-4228-973F-8F4391EBBE1A}" destId="{5450671A-FC9C-4449-8A43-212CE48ABAB7}" srcOrd="0" destOrd="0" presId="urn:microsoft.com/office/officeart/2005/8/layout/radial1"/>
    <dgm:cxn modelId="{4BC3A6C9-454F-4072-9864-9A329D81753D}" srcId="{C0166849-7BA2-432B-B852-C61A4FF43A08}" destId="{5FD5760E-CA96-437F-B9A3-9C463B247500}" srcOrd="3" destOrd="0" parTransId="{80C819C8-3ABE-424A-BCD3-4563D65A244A}" sibTransId="{E56A599D-3F74-4785-AA7F-327D97525CD5}"/>
    <dgm:cxn modelId="{44A247DD-FF83-4934-9277-82997D85EB87}" type="presOf" srcId="{C020C1CE-FF14-4C28-82DB-340B83FC6905}" destId="{BDD142D3-BFF9-4FA3-9356-EA7C29F5E542}" srcOrd="1" destOrd="0" presId="urn:microsoft.com/office/officeart/2005/8/layout/radial1"/>
    <dgm:cxn modelId="{AB82C6DD-B118-45C2-9C1A-D12C3A8147C0}" srcId="{C0166849-7BA2-432B-B852-C61A4FF43A08}" destId="{E5226AF5-7C00-4D51-B743-62BDAF98E780}" srcOrd="1" destOrd="0" parTransId="{C5EEAD27-A505-4EB0-98F0-ABB754B25B07}" sibTransId="{CBE90D55-ED0C-474F-8696-5822135155EA}"/>
    <dgm:cxn modelId="{B21660E8-6023-4BC3-9CA4-9A0E147AE981}" type="presOf" srcId="{C5EEAD27-A505-4EB0-98F0-ABB754B25B07}" destId="{7D4DD7D2-5C47-4EE6-8711-D7A302C224CD}" srcOrd="0" destOrd="0" presId="urn:microsoft.com/office/officeart/2005/8/layout/radial1"/>
    <dgm:cxn modelId="{703AA7EB-09C1-4BAC-A84D-C5B9F000ED6E}" type="presOf" srcId="{314AB4E8-915D-4EB8-AE33-25FD7E89E7F5}" destId="{89164B5C-5E0C-44E1-8705-7F3817F50AB2}" srcOrd="0" destOrd="0" presId="urn:microsoft.com/office/officeart/2005/8/layout/radial1"/>
    <dgm:cxn modelId="{F1D33BFB-13D5-425D-AC61-CAE8E5684EBB}" srcId="{C0166849-7BA2-432B-B852-C61A4FF43A08}" destId="{16FBDD05-F4B7-4F4F-BDDE-BDCA01B6FAEF}" srcOrd="2" destOrd="0" parTransId="{417D44F4-6322-403A-B934-5C0BECDC0271}" sibTransId="{DBB74DB7-D689-42D7-BDAA-3623F0443E9A}"/>
    <dgm:cxn modelId="{973BBFFD-25C3-4F68-8249-919158FA4B3D}" type="presOf" srcId="{417D44F4-6322-403A-B934-5C0BECDC0271}" destId="{1FC14D2A-4BF1-4A2F-B97F-8505B81ABD7E}" srcOrd="1" destOrd="0" presId="urn:microsoft.com/office/officeart/2005/8/layout/radial1"/>
    <dgm:cxn modelId="{44453DF7-1B7A-41CF-8B3F-D3133408C3AE}" type="presParOf" srcId="{5450671A-FC9C-4449-8A43-212CE48ABAB7}" destId="{1FDD6F3D-B8E1-40A4-882F-85C6D1F03624}" srcOrd="0" destOrd="0" presId="urn:microsoft.com/office/officeart/2005/8/layout/radial1"/>
    <dgm:cxn modelId="{CEEB4641-A541-4CB6-9779-282C8AF3877A}" type="presParOf" srcId="{5450671A-FC9C-4449-8A43-212CE48ABAB7}" destId="{90ECA5D2-8E33-4992-B3CE-F3C055431521}" srcOrd="1" destOrd="0" presId="urn:microsoft.com/office/officeart/2005/8/layout/radial1"/>
    <dgm:cxn modelId="{6127AD7B-F10E-49B8-825A-70F7BA822E3A}" type="presParOf" srcId="{90ECA5D2-8E33-4992-B3CE-F3C055431521}" destId="{BDD142D3-BFF9-4FA3-9356-EA7C29F5E542}" srcOrd="0" destOrd="0" presId="urn:microsoft.com/office/officeart/2005/8/layout/radial1"/>
    <dgm:cxn modelId="{3D4E2869-F0AD-4AA5-806A-B680DEE7DDB7}" type="presParOf" srcId="{5450671A-FC9C-4449-8A43-212CE48ABAB7}" destId="{EBF1C372-647C-4DC2-9043-F942AE65465B}" srcOrd="2" destOrd="0" presId="urn:microsoft.com/office/officeart/2005/8/layout/radial1"/>
    <dgm:cxn modelId="{799612B8-835A-4672-9C76-4095C9DC08B6}" type="presParOf" srcId="{5450671A-FC9C-4449-8A43-212CE48ABAB7}" destId="{7D4DD7D2-5C47-4EE6-8711-D7A302C224CD}" srcOrd="3" destOrd="0" presId="urn:microsoft.com/office/officeart/2005/8/layout/radial1"/>
    <dgm:cxn modelId="{3027A2B7-558D-4EF6-BD67-43EBAACF1B8E}" type="presParOf" srcId="{7D4DD7D2-5C47-4EE6-8711-D7A302C224CD}" destId="{23503EE2-2342-45CC-BEDE-C138C01E1ADE}" srcOrd="0" destOrd="0" presId="urn:microsoft.com/office/officeart/2005/8/layout/radial1"/>
    <dgm:cxn modelId="{E748F132-4FB3-4DFE-BF8B-0D84ADEAF446}" type="presParOf" srcId="{5450671A-FC9C-4449-8A43-212CE48ABAB7}" destId="{2AB46978-3F7B-42E5-BEEF-DE15017251C1}" srcOrd="4" destOrd="0" presId="urn:microsoft.com/office/officeart/2005/8/layout/radial1"/>
    <dgm:cxn modelId="{6E51F978-B82E-4B0D-826A-FFE42EC8690A}" type="presParOf" srcId="{5450671A-FC9C-4449-8A43-212CE48ABAB7}" destId="{56613F28-19A8-4C62-838C-70F927726C32}" srcOrd="5" destOrd="0" presId="urn:microsoft.com/office/officeart/2005/8/layout/radial1"/>
    <dgm:cxn modelId="{B55A2DEE-3217-48EB-B170-C4B5BD40066F}" type="presParOf" srcId="{56613F28-19A8-4C62-838C-70F927726C32}" destId="{1FC14D2A-4BF1-4A2F-B97F-8505B81ABD7E}" srcOrd="0" destOrd="0" presId="urn:microsoft.com/office/officeart/2005/8/layout/radial1"/>
    <dgm:cxn modelId="{B9418EBC-6886-48DA-A929-8AAB045FFCB0}" type="presParOf" srcId="{5450671A-FC9C-4449-8A43-212CE48ABAB7}" destId="{C4D74C19-3A7B-4179-AF80-8E8E12908472}" srcOrd="6" destOrd="0" presId="urn:microsoft.com/office/officeart/2005/8/layout/radial1"/>
    <dgm:cxn modelId="{D566CBA2-D3EF-4CE3-AD36-411BFBB443D4}" type="presParOf" srcId="{5450671A-FC9C-4449-8A43-212CE48ABAB7}" destId="{EC22ACA0-2C8E-4B73-9099-4882C08D588E}" srcOrd="7" destOrd="0" presId="urn:microsoft.com/office/officeart/2005/8/layout/radial1"/>
    <dgm:cxn modelId="{8147EE27-B68A-440E-9879-296533063722}" type="presParOf" srcId="{EC22ACA0-2C8E-4B73-9099-4882C08D588E}" destId="{DEC90991-448A-4E93-ABA8-7B4CA915E606}" srcOrd="0" destOrd="0" presId="urn:microsoft.com/office/officeart/2005/8/layout/radial1"/>
    <dgm:cxn modelId="{599E3938-51B4-4E86-BB4D-4A98A42E35F7}" type="presParOf" srcId="{5450671A-FC9C-4449-8A43-212CE48ABAB7}" destId="{AF6EB966-0510-44D4-A767-EDDBF53F045F}" srcOrd="8" destOrd="0" presId="urn:microsoft.com/office/officeart/2005/8/layout/radial1"/>
    <dgm:cxn modelId="{18B7C73F-3F59-49BF-9B73-ED52E0FA71C4}" type="presParOf" srcId="{5450671A-FC9C-4449-8A43-212CE48ABAB7}" destId="{7221A8C0-4FC7-4583-8A0C-5D36A1F1BD57}" srcOrd="9" destOrd="0" presId="urn:microsoft.com/office/officeart/2005/8/layout/radial1"/>
    <dgm:cxn modelId="{1ECA1769-7137-4714-80E2-8D93AC240DD0}" type="presParOf" srcId="{7221A8C0-4FC7-4583-8A0C-5D36A1F1BD57}" destId="{4D102732-A111-43B9-9896-C3661E9FFBBE}" srcOrd="0" destOrd="0" presId="urn:microsoft.com/office/officeart/2005/8/layout/radial1"/>
    <dgm:cxn modelId="{7694504F-36A4-49BF-A933-CC06E4875FC0}" type="presParOf" srcId="{5450671A-FC9C-4449-8A43-212CE48ABAB7}" destId="{89164B5C-5E0C-44E1-8705-7F3817F50AB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4B090-20D3-4C10-B7B8-EDBC5A07867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DZ"/>
        </a:p>
      </dgm:t>
    </dgm:pt>
    <dgm:pt modelId="{D8AB13A4-1F4D-4139-9C04-CC2750818A28}">
      <dgm:prSet phldrT="[Texte]" custT="1"/>
      <dgm:spPr/>
      <dgm:t>
        <a:bodyPr/>
        <a:lstStyle/>
        <a:p>
          <a:pPr algn="just" rtl="1"/>
          <a:r>
            <a:rPr lang="ar-SA" sz="1600" b="1" i="0" dirty="0">
              <a:solidFill>
                <a:schemeClr val="tx1"/>
              </a:solidFill>
              <a:effectLst/>
              <a:latin typeface="Almarai"/>
              <a:cs typeface="+mj-cs"/>
            </a:rPr>
            <a:t>يساعد في توسيع نطاق المنظمة غير الربحية وتأثيرها من خلال الاستفادة من شبكات واتصالات المتطوعين؛</a:t>
          </a:r>
          <a:endParaRPr lang="fr-DZ" sz="1600" b="1" dirty="0">
            <a:solidFill>
              <a:schemeClr val="tx1"/>
            </a:solidFill>
            <a:cs typeface="+mj-cs"/>
          </a:endParaRPr>
        </a:p>
      </dgm:t>
    </dgm:pt>
    <dgm:pt modelId="{C0FCCE99-B4A5-486D-A65B-7E51FBFB1307}" type="parTrans" cxnId="{708B9BFB-79B5-467B-82F8-F74789D08900}">
      <dgm:prSet/>
      <dgm:spPr/>
      <dgm:t>
        <a:bodyPr/>
        <a:lstStyle/>
        <a:p>
          <a:pPr algn="just" rtl="1"/>
          <a:endParaRPr lang="fr-DZ" sz="1600" b="1">
            <a:solidFill>
              <a:schemeClr val="tx1"/>
            </a:solidFill>
            <a:cs typeface="+mj-cs"/>
          </a:endParaRPr>
        </a:p>
      </dgm:t>
    </dgm:pt>
    <dgm:pt modelId="{BAEE16D4-B25F-44DD-92CE-77776A4DC747}" type="sibTrans" cxnId="{708B9BFB-79B5-467B-82F8-F74789D08900}">
      <dgm:prSet/>
      <dgm:spPr/>
      <dgm:t>
        <a:bodyPr/>
        <a:lstStyle/>
        <a:p>
          <a:pPr algn="just" rtl="1"/>
          <a:endParaRPr lang="fr-DZ" sz="1600" b="1">
            <a:solidFill>
              <a:schemeClr val="tx1"/>
            </a:solidFill>
            <a:cs typeface="+mj-cs"/>
          </a:endParaRPr>
        </a:p>
      </dgm:t>
    </dgm:pt>
    <dgm:pt modelId="{5D78DB50-1FBB-4C66-A340-A960DB84A8ED}">
      <dgm:prSet phldrT="[Texte]" custT="1"/>
      <dgm:spPr/>
      <dgm:t>
        <a:bodyPr/>
        <a:lstStyle/>
        <a:p>
          <a:pPr algn="just" rtl="1"/>
          <a:r>
            <a:rPr lang="ar-SA" sz="1600" b="1" i="0" dirty="0">
              <a:solidFill>
                <a:schemeClr val="tx1"/>
              </a:solidFill>
              <a:effectLst/>
              <a:latin typeface="Almarai"/>
              <a:cs typeface="+mj-cs"/>
            </a:rPr>
            <a:t>يمكن لهؤلاء المتطوعين نشر الوعي حول القضية من خلال الكلام الشفهي، ووسائل التواصل الاجتماعي، وغيرها من القنوات، وبالتالي زيادة ظهور المنظمة غير الربحية؛</a:t>
          </a:r>
          <a:endParaRPr lang="fr-DZ" sz="1600" b="1" dirty="0">
            <a:solidFill>
              <a:schemeClr val="tx1"/>
            </a:solidFill>
            <a:cs typeface="+mj-cs"/>
          </a:endParaRPr>
        </a:p>
      </dgm:t>
    </dgm:pt>
    <dgm:pt modelId="{0B3DA3AB-BAAD-41BC-85FF-3BD538337E2E}" type="parTrans" cxnId="{3459AA2C-B29A-4A73-B1FD-46E10E473ECA}">
      <dgm:prSet/>
      <dgm:spPr/>
      <dgm:t>
        <a:bodyPr/>
        <a:lstStyle/>
        <a:p>
          <a:pPr algn="just" rtl="1"/>
          <a:endParaRPr lang="fr-DZ" sz="1600" b="1">
            <a:solidFill>
              <a:schemeClr val="tx1"/>
            </a:solidFill>
            <a:cs typeface="+mj-cs"/>
          </a:endParaRPr>
        </a:p>
      </dgm:t>
    </dgm:pt>
    <dgm:pt modelId="{4545631D-B860-4B29-9A9A-69F42F558BC8}" type="sibTrans" cxnId="{3459AA2C-B29A-4A73-B1FD-46E10E473ECA}">
      <dgm:prSet/>
      <dgm:spPr/>
      <dgm:t>
        <a:bodyPr/>
        <a:lstStyle/>
        <a:p>
          <a:pPr algn="just" rtl="1"/>
          <a:endParaRPr lang="fr-DZ" sz="1600" b="1">
            <a:solidFill>
              <a:schemeClr val="tx1"/>
            </a:solidFill>
            <a:cs typeface="+mj-cs"/>
          </a:endParaRPr>
        </a:p>
      </dgm:t>
    </dgm:pt>
    <dgm:pt modelId="{5D17AFBA-47C2-44E7-8F17-14E1DA602005}">
      <dgm:prSet phldrT="[Texte]" custT="1"/>
      <dgm:spPr/>
      <dgm:t>
        <a:bodyPr/>
        <a:lstStyle/>
        <a:p>
          <a:pPr algn="just" rtl="1"/>
          <a:r>
            <a:rPr lang="ar-SA" sz="1600" b="1" i="0" dirty="0">
              <a:solidFill>
                <a:schemeClr val="tx1"/>
              </a:solidFill>
              <a:effectLst/>
              <a:latin typeface="Almarai"/>
              <a:cs typeface="+mj-cs"/>
            </a:rPr>
            <a:t>يسمح التسويق التطوعي للمنظمات بالاستفادة من </a:t>
          </a:r>
          <a:r>
            <a:rPr lang="ar-SA" sz="1600" b="1" i="0" u="sng" dirty="0">
              <a:solidFill>
                <a:schemeClr val="tx1"/>
              </a:solidFill>
              <a:effectLst/>
              <a:latin typeface="Almarai"/>
              <a:cs typeface="+mj-cs"/>
              <a:hlinkClick xmlns:r="http://schemas.openxmlformats.org/officeDocument/2006/relationships" r:id="rId1" tooltip="التنوع والشمول  التنوع والشمول في ريادة الأعمال  رعاية مجموعة متنوعة من المواهب">
                <a:extLst>
                  <a:ext uri="{A12FA001-AC4F-418D-AE19-62706E023703}">
                    <ahyp:hlinkClr xmlns:ahyp="http://schemas.microsoft.com/office/drawing/2018/hyperlinkcolor" val="tx"/>
                  </a:ext>
                </a:extLst>
              </a:hlinkClick>
            </a:rPr>
            <a:t>مجموعة متنوعة من المواهب</a:t>
          </a:r>
          <a:r>
            <a:rPr lang="ar-SA" sz="1600" b="1" i="0" dirty="0">
              <a:solidFill>
                <a:schemeClr val="tx1"/>
              </a:solidFill>
              <a:effectLst/>
              <a:latin typeface="Almarai"/>
              <a:cs typeface="+mj-cs"/>
            </a:rPr>
            <a:t> والخبرات، حيث يجلب المتطوعون مهارات وخبرات فريدة إلى الطاولة، والتي يمكن استخدامها لمواجهة التحديات المختلفة ودفع الابتكار داخل المنظمة غير الربحية. </a:t>
          </a:r>
          <a:endParaRPr lang="fr-DZ" sz="1600" b="1" dirty="0">
            <a:solidFill>
              <a:schemeClr val="tx1"/>
            </a:solidFill>
            <a:cs typeface="+mj-cs"/>
          </a:endParaRPr>
        </a:p>
      </dgm:t>
    </dgm:pt>
    <dgm:pt modelId="{7AC103C4-4BD3-4655-BA73-8D25AC17C922}" type="parTrans" cxnId="{A014E184-895A-4836-B78C-D11DAB1F1180}">
      <dgm:prSet/>
      <dgm:spPr/>
      <dgm:t>
        <a:bodyPr/>
        <a:lstStyle/>
        <a:p>
          <a:pPr algn="just" rtl="1"/>
          <a:endParaRPr lang="fr-DZ" sz="1600" b="1">
            <a:solidFill>
              <a:schemeClr val="tx1"/>
            </a:solidFill>
            <a:cs typeface="+mj-cs"/>
          </a:endParaRPr>
        </a:p>
      </dgm:t>
    </dgm:pt>
    <dgm:pt modelId="{BC69A351-FE14-4AE1-A6F0-E614A919E8C6}" type="sibTrans" cxnId="{A014E184-895A-4836-B78C-D11DAB1F1180}">
      <dgm:prSet/>
      <dgm:spPr/>
      <dgm:t>
        <a:bodyPr/>
        <a:lstStyle/>
        <a:p>
          <a:pPr algn="just" rtl="1"/>
          <a:endParaRPr lang="fr-DZ" sz="1600" b="1">
            <a:solidFill>
              <a:schemeClr val="tx1"/>
            </a:solidFill>
            <a:cs typeface="+mj-cs"/>
          </a:endParaRPr>
        </a:p>
      </dgm:t>
    </dgm:pt>
    <dgm:pt modelId="{AB6D9AA2-9408-40AB-BDF4-11466F2844B3}">
      <dgm:prSet phldrT="[Texte]" custT="1"/>
      <dgm:spPr/>
      <dgm:t>
        <a:bodyPr/>
        <a:lstStyle/>
        <a:p>
          <a:pPr algn="just" rtl="1"/>
          <a:r>
            <a:rPr lang="ar-SA" sz="1600" b="1" i="0" dirty="0">
              <a:solidFill>
                <a:schemeClr val="tx1"/>
              </a:solidFill>
              <a:effectLst/>
              <a:latin typeface="Almarai"/>
              <a:cs typeface="+mj-cs"/>
            </a:rPr>
            <a:t>يعزز التسويق التطوعي الشعور بالمجتمع والانتماء بين المتطوعين، من خلال إشراكهم في أنشطة المنظمة وعمليات صنع القرار، يشعر المتطوعون بالتقدير والارتباط بالقضية. وهذا بدوره يؤدي إلى مستويات أعلى من المشاركة والالتزام، مما يؤدي إلى نتائج أكثر تأثيرًا.</a:t>
          </a:r>
          <a:endParaRPr lang="fr-DZ" sz="1600" b="1" dirty="0">
            <a:solidFill>
              <a:schemeClr val="tx1"/>
            </a:solidFill>
            <a:cs typeface="+mj-cs"/>
          </a:endParaRPr>
        </a:p>
      </dgm:t>
    </dgm:pt>
    <dgm:pt modelId="{A1BBD131-290B-4CE6-925C-46C8FF1EC40A}" type="parTrans" cxnId="{488BD559-448D-47BF-ACAE-35395CCDE4E9}">
      <dgm:prSet/>
      <dgm:spPr/>
      <dgm:t>
        <a:bodyPr/>
        <a:lstStyle/>
        <a:p>
          <a:pPr algn="just" rtl="1"/>
          <a:endParaRPr lang="fr-DZ" sz="1600" b="1">
            <a:solidFill>
              <a:schemeClr val="tx1"/>
            </a:solidFill>
            <a:cs typeface="+mj-cs"/>
          </a:endParaRPr>
        </a:p>
      </dgm:t>
    </dgm:pt>
    <dgm:pt modelId="{2B80FBFC-0F08-4994-BA20-2A7FD7B595F1}" type="sibTrans" cxnId="{488BD559-448D-47BF-ACAE-35395CCDE4E9}">
      <dgm:prSet/>
      <dgm:spPr/>
      <dgm:t>
        <a:bodyPr/>
        <a:lstStyle/>
        <a:p>
          <a:pPr algn="just" rtl="1"/>
          <a:endParaRPr lang="fr-DZ" sz="1600" b="1">
            <a:solidFill>
              <a:schemeClr val="tx1"/>
            </a:solidFill>
            <a:cs typeface="+mj-cs"/>
          </a:endParaRPr>
        </a:p>
      </dgm:t>
    </dgm:pt>
    <dgm:pt modelId="{4BF223DA-1A50-496C-83CD-2D9926258EDE}" type="pres">
      <dgm:prSet presAssocID="{7B94B090-20D3-4C10-B7B8-EDBC5A07867B}" presName="linear" presStyleCnt="0">
        <dgm:presLayoutVars>
          <dgm:dir/>
          <dgm:animLvl val="lvl"/>
          <dgm:resizeHandles val="exact"/>
        </dgm:presLayoutVars>
      </dgm:prSet>
      <dgm:spPr/>
    </dgm:pt>
    <dgm:pt modelId="{63976D7A-9AC0-42DE-8B89-65DC08A88ACB}" type="pres">
      <dgm:prSet presAssocID="{D8AB13A4-1F4D-4139-9C04-CC2750818A28}" presName="parentLin" presStyleCnt="0"/>
      <dgm:spPr/>
    </dgm:pt>
    <dgm:pt modelId="{0ED3CB5C-A8DA-415C-8A89-4F6D956C972C}" type="pres">
      <dgm:prSet presAssocID="{D8AB13A4-1F4D-4139-9C04-CC2750818A28}" presName="parentLeftMargin" presStyleLbl="node1" presStyleIdx="0" presStyleCnt="4"/>
      <dgm:spPr/>
    </dgm:pt>
    <dgm:pt modelId="{BBFA4B99-853D-4173-B725-249A3C6D75DC}" type="pres">
      <dgm:prSet presAssocID="{D8AB13A4-1F4D-4139-9C04-CC2750818A28}" presName="parentText" presStyleLbl="node1" presStyleIdx="0" presStyleCnt="4">
        <dgm:presLayoutVars>
          <dgm:chMax val="0"/>
          <dgm:bulletEnabled val="1"/>
        </dgm:presLayoutVars>
      </dgm:prSet>
      <dgm:spPr/>
    </dgm:pt>
    <dgm:pt modelId="{FAA2AEF1-F746-4341-8032-51912F3023C7}" type="pres">
      <dgm:prSet presAssocID="{D8AB13A4-1F4D-4139-9C04-CC2750818A28}" presName="negativeSpace" presStyleCnt="0"/>
      <dgm:spPr/>
    </dgm:pt>
    <dgm:pt modelId="{CBCD3382-BC7F-4E9F-B4B1-6D5A2BB13671}" type="pres">
      <dgm:prSet presAssocID="{D8AB13A4-1F4D-4139-9C04-CC2750818A28}" presName="childText" presStyleLbl="conFgAcc1" presStyleIdx="0" presStyleCnt="4">
        <dgm:presLayoutVars>
          <dgm:bulletEnabled val="1"/>
        </dgm:presLayoutVars>
      </dgm:prSet>
      <dgm:spPr/>
    </dgm:pt>
    <dgm:pt modelId="{709C744A-E6BD-4AAE-89C2-6B137CBE81B3}" type="pres">
      <dgm:prSet presAssocID="{BAEE16D4-B25F-44DD-92CE-77776A4DC747}" presName="spaceBetweenRectangles" presStyleCnt="0"/>
      <dgm:spPr/>
    </dgm:pt>
    <dgm:pt modelId="{BB07125F-F408-4F18-9A84-B182B7DA854A}" type="pres">
      <dgm:prSet presAssocID="{5D78DB50-1FBB-4C66-A340-A960DB84A8ED}" presName="parentLin" presStyleCnt="0"/>
      <dgm:spPr/>
    </dgm:pt>
    <dgm:pt modelId="{17E94842-AC82-4264-9C56-D8BA6F34DEB9}" type="pres">
      <dgm:prSet presAssocID="{5D78DB50-1FBB-4C66-A340-A960DB84A8ED}" presName="parentLeftMargin" presStyleLbl="node1" presStyleIdx="0" presStyleCnt="4"/>
      <dgm:spPr/>
    </dgm:pt>
    <dgm:pt modelId="{F25F256B-D9D8-4662-8596-4FFCAF74F2BA}" type="pres">
      <dgm:prSet presAssocID="{5D78DB50-1FBB-4C66-A340-A960DB84A8ED}" presName="parentText" presStyleLbl="node1" presStyleIdx="1" presStyleCnt="4">
        <dgm:presLayoutVars>
          <dgm:chMax val="0"/>
          <dgm:bulletEnabled val="1"/>
        </dgm:presLayoutVars>
      </dgm:prSet>
      <dgm:spPr/>
    </dgm:pt>
    <dgm:pt modelId="{9C698498-E272-4D82-9D32-CAA93F537503}" type="pres">
      <dgm:prSet presAssocID="{5D78DB50-1FBB-4C66-A340-A960DB84A8ED}" presName="negativeSpace" presStyleCnt="0"/>
      <dgm:spPr/>
    </dgm:pt>
    <dgm:pt modelId="{DE490383-95A0-4872-93F3-BB11F1B244F5}" type="pres">
      <dgm:prSet presAssocID="{5D78DB50-1FBB-4C66-A340-A960DB84A8ED}" presName="childText" presStyleLbl="conFgAcc1" presStyleIdx="1" presStyleCnt="4">
        <dgm:presLayoutVars>
          <dgm:bulletEnabled val="1"/>
        </dgm:presLayoutVars>
      </dgm:prSet>
      <dgm:spPr/>
    </dgm:pt>
    <dgm:pt modelId="{09DF0C81-0CD1-4861-A02A-0EB1F5D2D27F}" type="pres">
      <dgm:prSet presAssocID="{4545631D-B860-4B29-9A9A-69F42F558BC8}" presName="spaceBetweenRectangles" presStyleCnt="0"/>
      <dgm:spPr/>
    </dgm:pt>
    <dgm:pt modelId="{07222903-B99D-4675-81D7-4512DF7BEA8F}" type="pres">
      <dgm:prSet presAssocID="{5D17AFBA-47C2-44E7-8F17-14E1DA602005}" presName="parentLin" presStyleCnt="0"/>
      <dgm:spPr/>
    </dgm:pt>
    <dgm:pt modelId="{0271C64B-F7F4-4B63-B530-4153C2D0D90C}" type="pres">
      <dgm:prSet presAssocID="{5D17AFBA-47C2-44E7-8F17-14E1DA602005}" presName="parentLeftMargin" presStyleLbl="node1" presStyleIdx="1" presStyleCnt="4"/>
      <dgm:spPr/>
    </dgm:pt>
    <dgm:pt modelId="{42912AB0-1651-4663-A7C7-B8FAA466EF99}" type="pres">
      <dgm:prSet presAssocID="{5D17AFBA-47C2-44E7-8F17-14E1DA602005}" presName="parentText" presStyleLbl="node1" presStyleIdx="2" presStyleCnt="4">
        <dgm:presLayoutVars>
          <dgm:chMax val="0"/>
          <dgm:bulletEnabled val="1"/>
        </dgm:presLayoutVars>
      </dgm:prSet>
      <dgm:spPr/>
    </dgm:pt>
    <dgm:pt modelId="{34D2D0C8-294E-41B3-B97A-D484DBE76BD3}" type="pres">
      <dgm:prSet presAssocID="{5D17AFBA-47C2-44E7-8F17-14E1DA602005}" presName="negativeSpace" presStyleCnt="0"/>
      <dgm:spPr/>
    </dgm:pt>
    <dgm:pt modelId="{109953D2-9219-49CC-9097-B3084564AA2A}" type="pres">
      <dgm:prSet presAssocID="{5D17AFBA-47C2-44E7-8F17-14E1DA602005}" presName="childText" presStyleLbl="conFgAcc1" presStyleIdx="2" presStyleCnt="4">
        <dgm:presLayoutVars>
          <dgm:bulletEnabled val="1"/>
        </dgm:presLayoutVars>
      </dgm:prSet>
      <dgm:spPr/>
    </dgm:pt>
    <dgm:pt modelId="{C2DEED0A-69E5-40A5-B45F-6ADBBA9406DE}" type="pres">
      <dgm:prSet presAssocID="{BC69A351-FE14-4AE1-A6F0-E614A919E8C6}" presName="spaceBetweenRectangles" presStyleCnt="0"/>
      <dgm:spPr/>
    </dgm:pt>
    <dgm:pt modelId="{4B1DD85E-F327-4D1C-A9B6-FF9CE23FDF84}" type="pres">
      <dgm:prSet presAssocID="{AB6D9AA2-9408-40AB-BDF4-11466F2844B3}" presName="parentLin" presStyleCnt="0"/>
      <dgm:spPr/>
    </dgm:pt>
    <dgm:pt modelId="{F8DAE2A1-0D6F-4F49-8823-1154D8CFACD8}" type="pres">
      <dgm:prSet presAssocID="{AB6D9AA2-9408-40AB-BDF4-11466F2844B3}" presName="parentLeftMargin" presStyleLbl="node1" presStyleIdx="2" presStyleCnt="4"/>
      <dgm:spPr/>
    </dgm:pt>
    <dgm:pt modelId="{C725C8CE-89A4-487D-83E9-47E333572962}" type="pres">
      <dgm:prSet presAssocID="{AB6D9AA2-9408-40AB-BDF4-11466F2844B3}" presName="parentText" presStyleLbl="node1" presStyleIdx="3" presStyleCnt="4">
        <dgm:presLayoutVars>
          <dgm:chMax val="0"/>
          <dgm:bulletEnabled val="1"/>
        </dgm:presLayoutVars>
      </dgm:prSet>
      <dgm:spPr/>
    </dgm:pt>
    <dgm:pt modelId="{FA1E9A21-CB14-45A1-B605-A0222C6BDBEF}" type="pres">
      <dgm:prSet presAssocID="{AB6D9AA2-9408-40AB-BDF4-11466F2844B3}" presName="negativeSpace" presStyleCnt="0"/>
      <dgm:spPr/>
    </dgm:pt>
    <dgm:pt modelId="{D32AC890-68C1-4420-9EC9-7F1A6B5BA1A1}" type="pres">
      <dgm:prSet presAssocID="{AB6D9AA2-9408-40AB-BDF4-11466F2844B3}" presName="childText" presStyleLbl="conFgAcc1" presStyleIdx="3" presStyleCnt="4">
        <dgm:presLayoutVars>
          <dgm:bulletEnabled val="1"/>
        </dgm:presLayoutVars>
      </dgm:prSet>
      <dgm:spPr/>
    </dgm:pt>
  </dgm:ptLst>
  <dgm:cxnLst>
    <dgm:cxn modelId="{44399D07-5E0F-4697-9D92-CC4B1B708535}" type="presOf" srcId="{5D17AFBA-47C2-44E7-8F17-14E1DA602005}" destId="{0271C64B-F7F4-4B63-B530-4153C2D0D90C}" srcOrd="0" destOrd="0" presId="urn:microsoft.com/office/officeart/2005/8/layout/list1"/>
    <dgm:cxn modelId="{3459AA2C-B29A-4A73-B1FD-46E10E473ECA}" srcId="{7B94B090-20D3-4C10-B7B8-EDBC5A07867B}" destId="{5D78DB50-1FBB-4C66-A340-A960DB84A8ED}" srcOrd="1" destOrd="0" parTransId="{0B3DA3AB-BAAD-41BC-85FF-3BD538337E2E}" sibTransId="{4545631D-B860-4B29-9A9A-69F42F558BC8}"/>
    <dgm:cxn modelId="{D529F563-1096-485C-AEC0-6F14BBCB7142}" type="presOf" srcId="{AB6D9AA2-9408-40AB-BDF4-11466F2844B3}" destId="{C725C8CE-89A4-487D-83E9-47E333572962}" srcOrd="1" destOrd="0" presId="urn:microsoft.com/office/officeart/2005/8/layout/list1"/>
    <dgm:cxn modelId="{2CDD576E-371D-4443-BC4F-B89EBDD2D7E2}" type="presOf" srcId="{5D78DB50-1FBB-4C66-A340-A960DB84A8ED}" destId="{17E94842-AC82-4264-9C56-D8BA6F34DEB9}" srcOrd="0" destOrd="0" presId="urn:microsoft.com/office/officeart/2005/8/layout/list1"/>
    <dgm:cxn modelId="{488BD559-448D-47BF-ACAE-35395CCDE4E9}" srcId="{7B94B090-20D3-4C10-B7B8-EDBC5A07867B}" destId="{AB6D9AA2-9408-40AB-BDF4-11466F2844B3}" srcOrd="3" destOrd="0" parTransId="{A1BBD131-290B-4CE6-925C-46C8FF1EC40A}" sibTransId="{2B80FBFC-0F08-4994-BA20-2A7FD7B595F1}"/>
    <dgm:cxn modelId="{A014E184-895A-4836-B78C-D11DAB1F1180}" srcId="{7B94B090-20D3-4C10-B7B8-EDBC5A07867B}" destId="{5D17AFBA-47C2-44E7-8F17-14E1DA602005}" srcOrd="2" destOrd="0" parTransId="{7AC103C4-4BD3-4655-BA73-8D25AC17C922}" sibTransId="{BC69A351-FE14-4AE1-A6F0-E614A919E8C6}"/>
    <dgm:cxn modelId="{DBFFB8A5-3802-4EBD-9309-2594A00DE69C}" type="presOf" srcId="{7B94B090-20D3-4C10-B7B8-EDBC5A07867B}" destId="{4BF223DA-1A50-496C-83CD-2D9926258EDE}" srcOrd="0" destOrd="0" presId="urn:microsoft.com/office/officeart/2005/8/layout/list1"/>
    <dgm:cxn modelId="{12E4CDC4-1964-48EF-85CE-41174BB28B0C}" type="presOf" srcId="{5D17AFBA-47C2-44E7-8F17-14E1DA602005}" destId="{42912AB0-1651-4663-A7C7-B8FAA466EF99}" srcOrd="1" destOrd="0" presId="urn:microsoft.com/office/officeart/2005/8/layout/list1"/>
    <dgm:cxn modelId="{83F5DED0-9441-401B-9139-5F91B70DECEE}" type="presOf" srcId="{D8AB13A4-1F4D-4139-9C04-CC2750818A28}" destId="{BBFA4B99-853D-4173-B725-249A3C6D75DC}" srcOrd="1" destOrd="0" presId="urn:microsoft.com/office/officeart/2005/8/layout/list1"/>
    <dgm:cxn modelId="{F1693ED3-3A60-4349-BD03-1BDB00701264}" type="presOf" srcId="{5D78DB50-1FBB-4C66-A340-A960DB84A8ED}" destId="{F25F256B-D9D8-4662-8596-4FFCAF74F2BA}" srcOrd="1" destOrd="0" presId="urn:microsoft.com/office/officeart/2005/8/layout/list1"/>
    <dgm:cxn modelId="{BAADA6D6-5842-4635-B1BA-EF4A4EBE600D}" type="presOf" srcId="{D8AB13A4-1F4D-4139-9C04-CC2750818A28}" destId="{0ED3CB5C-A8DA-415C-8A89-4F6D956C972C}" srcOrd="0" destOrd="0" presId="urn:microsoft.com/office/officeart/2005/8/layout/list1"/>
    <dgm:cxn modelId="{C1E07BEF-7042-48B1-BCBC-1A8ABAEAA884}" type="presOf" srcId="{AB6D9AA2-9408-40AB-BDF4-11466F2844B3}" destId="{F8DAE2A1-0D6F-4F49-8823-1154D8CFACD8}" srcOrd="0" destOrd="0" presId="urn:microsoft.com/office/officeart/2005/8/layout/list1"/>
    <dgm:cxn modelId="{708B9BFB-79B5-467B-82F8-F74789D08900}" srcId="{7B94B090-20D3-4C10-B7B8-EDBC5A07867B}" destId="{D8AB13A4-1F4D-4139-9C04-CC2750818A28}" srcOrd="0" destOrd="0" parTransId="{C0FCCE99-B4A5-486D-A65B-7E51FBFB1307}" sibTransId="{BAEE16D4-B25F-44DD-92CE-77776A4DC747}"/>
    <dgm:cxn modelId="{FB2CF278-A064-43EE-BD02-D5008DE16130}" type="presParOf" srcId="{4BF223DA-1A50-496C-83CD-2D9926258EDE}" destId="{63976D7A-9AC0-42DE-8B89-65DC08A88ACB}" srcOrd="0" destOrd="0" presId="urn:microsoft.com/office/officeart/2005/8/layout/list1"/>
    <dgm:cxn modelId="{71B3DD58-5BC3-473C-B991-4CE9DDBAD5BD}" type="presParOf" srcId="{63976D7A-9AC0-42DE-8B89-65DC08A88ACB}" destId="{0ED3CB5C-A8DA-415C-8A89-4F6D956C972C}" srcOrd="0" destOrd="0" presId="urn:microsoft.com/office/officeart/2005/8/layout/list1"/>
    <dgm:cxn modelId="{2F4D2953-368A-4079-A5E3-A3E91279CB98}" type="presParOf" srcId="{63976D7A-9AC0-42DE-8B89-65DC08A88ACB}" destId="{BBFA4B99-853D-4173-B725-249A3C6D75DC}" srcOrd="1" destOrd="0" presId="urn:microsoft.com/office/officeart/2005/8/layout/list1"/>
    <dgm:cxn modelId="{EEDF492A-717F-4CAC-BA53-0426B951F49C}" type="presParOf" srcId="{4BF223DA-1A50-496C-83CD-2D9926258EDE}" destId="{FAA2AEF1-F746-4341-8032-51912F3023C7}" srcOrd="1" destOrd="0" presId="urn:microsoft.com/office/officeart/2005/8/layout/list1"/>
    <dgm:cxn modelId="{ADD0C242-CC72-4E4F-812E-C9CECA667333}" type="presParOf" srcId="{4BF223DA-1A50-496C-83CD-2D9926258EDE}" destId="{CBCD3382-BC7F-4E9F-B4B1-6D5A2BB13671}" srcOrd="2" destOrd="0" presId="urn:microsoft.com/office/officeart/2005/8/layout/list1"/>
    <dgm:cxn modelId="{F1947093-6879-43D0-95C4-4A5B7F108727}" type="presParOf" srcId="{4BF223DA-1A50-496C-83CD-2D9926258EDE}" destId="{709C744A-E6BD-4AAE-89C2-6B137CBE81B3}" srcOrd="3" destOrd="0" presId="urn:microsoft.com/office/officeart/2005/8/layout/list1"/>
    <dgm:cxn modelId="{004F19AF-39EC-4FE0-8CF7-A1B38AD16861}" type="presParOf" srcId="{4BF223DA-1A50-496C-83CD-2D9926258EDE}" destId="{BB07125F-F408-4F18-9A84-B182B7DA854A}" srcOrd="4" destOrd="0" presId="urn:microsoft.com/office/officeart/2005/8/layout/list1"/>
    <dgm:cxn modelId="{C0DC4105-C0F9-4CBF-9D5E-E1D3515950B5}" type="presParOf" srcId="{BB07125F-F408-4F18-9A84-B182B7DA854A}" destId="{17E94842-AC82-4264-9C56-D8BA6F34DEB9}" srcOrd="0" destOrd="0" presId="urn:microsoft.com/office/officeart/2005/8/layout/list1"/>
    <dgm:cxn modelId="{167364F7-18A9-487F-8A96-CAB8BC6BCA16}" type="presParOf" srcId="{BB07125F-F408-4F18-9A84-B182B7DA854A}" destId="{F25F256B-D9D8-4662-8596-4FFCAF74F2BA}" srcOrd="1" destOrd="0" presId="urn:microsoft.com/office/officeart/2005/8/layout/list1"/>
    <dgm:cxn modelId="{5B8070FB-6B60-403A-9391-67CF54386B3A}" type="presParOf" srcId="{4BF223DA-1A50-496C-83CD-2D9926258EDE}" destId="{9C698498-E272-4D82-9D32-CAA93F537503}" srcOrd="5" destOrd="0" presId="urn:microsoft.com/office/officeart/2005/8/layout/list1"/>
    <dgm:cxn modelId="{1F6698DE-E1FD-4FCC-AB9E-0B47B7AB9996}" type="presParOf" srcId="{4BF223DA-1A50-496C-83CD-2D9926258EDE}" destId="{DE490383-95A0-4872-93F3-BB11F1B244F5}" srcOrd="6" destOrd="0" presId="urn:microsoft.com/office/officeart/2005/8/layout/list1"/>
    <dgm:cxn modelId="{A67DB6FC-3663-4DF1-8853-34D3616A2DD3}" type="presParOf" srcId="{4BF223DA-1A50-496C-83CD-2D9926258EDE}" destId="{09DF0C81-0CD1-4861-A02A-0EB1F5D2D27F}" srcOrd="7" destOrd="0" presId="urn:microsoft.com/office/officeart/2005/8/layout/list1"/>
    <dgm:cxn modelId="{B7E842BC-0DDE-4D22-ACF8-CD0D1B2FE07F}" type="presParOf" srcId="{4BF223DA-1A50-496C-83CD-2D9926258EDE}" destId="{07222903-B99D-4675-81D7-4512DF7BEA8F}" srcOrd="8" destOrd="0" presId="urn:microsoft.com/office/officeart/2005/8/layout/list1"/>
    <dgm:cxn modelId="{493C20C1-31DC-4B44-8C97-92C4A74E5FDC}" type="presParOf" srcId="{07222903-B99D-4675-81D7-4512DF7BEA8F}" destId="{0271C64B-F7F4-4B63-B530-4153C2D0D90C}" srcOrd="0" destOrd="0" presId="urn:microsoft.com/office/officeart/2005/8/layout/list1"/>
    <dgm:cxn modelId="{C009DBCB-3024-43E2-9B28-85373794BC89}" type="presParOf" srcId="{07222903-B99D-4675-81D7-4512DF7BEA8F}" destId="{42912AB0-1651-4663-A7C7-B8FAA466EF99}" srcOrd="1" destOrd="0" presId="urn:microsoft.com/office/officeart/2005/8/layout/list1"/>
    <dgm:cxn modelId="{B02A0EB2-A6AA-4579-82FC-ADB9A1B09E1F}" type="presParOf" srcId="{4BF223DA-1A50-496C-83CD-2D9926258EDE}" destId="{34D2D0C8-294E-41B3-B97A-D484DBE76BD3}" srcOrd="9" destOrd="0" presId="urn:microsoft.com/office/officeart/2005/8/layout/list1"/>
    <dgm:cxn modelId="{61453218-E53B-47B6-A62B-00B99F162B62}" type="presParOf" srcId="{4BF223DA-1A50-496C-83CD-2D9926258EDE}" destId="{109953D2-9219-49CC-9097-B3084564AA2A}" srcOrd="10" destOrd="0" presId="urn:microsoft.com/office/officeart/2005/8/layout/list1"/>
    <dgm:cxn modelId="{C0DD94D5-407F-4887-B44E-3652586692AC}" type="presParOf" srcId="{4BF223DA-1A50-496C-83CD-2D9926258EDE}" destId="{C2DEED0A-69E5-40A5-B45F-6ADBBA9406DE}" srcOrd="11" destOrd="0" presId="urn:microsoft.com/office/officeart/2005/8/layout/list1"/>
    <dgm:cxn modelId="{59B078E3-D157-41B5-B613-2B2F8269D6B4}" type="presParOf" srcId="{4BF223DA-1A50-496C-83CD-2D9926258EDE}" destId="{4B1DD85E-F327-4D1C-A9B6-FF9CE23FDF84}" srcOrd="12" destOrd="0" presId="urn:microsoft.com/office/officeart/2005/8/layout/list1"/>
    <dgm:cxn modelId="{23E96A8F-81A7-442D-BB28-D8285B5ACE0A}" type="presParOf" srcId="{4B1DD85E-F327-4D1C-A9B6-FF9CE23FDF84}" destId="{F8DAE2A1-0D6F-4F49-8823-1154D8CFACD8}" srcOrd="0" destOrd="0" presId="urn:microsoft.com/office/officeart/2005/8/layout/list1"/>
    <dgm:cxn modelId="{C0BC2D53-47BE-4EDE-8B09-B164959C62FC}" type="presParOf" srcId="{4B1DD85E-F327-4D1C-A9B6-FF9CE23FDF84}" destId="{C725C8CE-89A4-487D-83E9-47E333572962}" srcOrd="1" destOrd="0" presId="urn:microsoft.com/office/officeart/2005/8/layout/list1"/>
    <dgm:cxn modelId="{39B9A14B-2865-4E7B-A6BE-5D5E26367BB7}" type="presParOf" srcId="{4BF223DA-1A50-496C-83CD-2D9926258EDE}" destId="{FA1E9A21-CB14-45A1-B605-A0222C6BDBEF}" srcOrd="13" destOrd="0" presId="urn:microsoft.com/office/officeart/2005/8/layout/list1"/>
    <dgm:cxn modelId="{1E1E949E-CC6F-44FD-BB4B-09DF6BBD5B2E}" type="presParOf" srcId="{4BF223DA-1A50-496C-83CD-2D9926258EDE}" destId="{D32AC890-68C1-4420-9EC9-7F1A6B5BA1A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662040-9F85-4954-9A0B-7B2A0605AB72}"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fr-DZ"/>
        </a:p>
      </dgm:t>
    </dgm:pt>
    <dgm:pt modelId="{9F7D804B-ADF7-48A1-97E6-B22DE3A14991}">
      <dgm:prSet phldrT="[Texte]" custT="1"/>
      <dgm:spPr/>
      <dgm:t>
        <a:bodyPr/>
        <a:lstStyle/>
        <a:p>
          <a:r>
            <a:rPr lang="ar-SA" sz="2000" b="1" dirty="0">
              <a:cs typeface="+mj-cs"/>
            </a:rPr>
            <a:t>تحديد الهدف</a:t>
          </a:r>
          <a:endParaRPr lang="fr-DZ" sz="2000" b="1" dirty="0">
            <a:cs typeface="+mj-cs"/>
          </a:endParaRPr>
        </a:p>
      </dgm:t>
    </dgm:pt>
    <dgm:pt modelId="{C04567E6-7ACC-4DF4-A971-556AC7D8BEA0}" type="parTrans" cxnId="{F342BD57-F1D1-4202-8B7F-BE2557848909}">
      <dgm:prSet/>
      <dgm:spPr/>
      <dgm:t>
        <a:bodyPr/>
        <a:lstStyle/>
        <a:p>
          <a:endParaRPr lang="fr-DZ" sz="2000" b="1">
            <a:cs typeface="+mj-cs"/>
          </a:endParaRPr>
        </a:p>
      </dgm:t>
    </dgm:pt>
    <dgm:pt modelId="{4AD8A642-F5A0-4E03-B953-4EAE33BF3E22}" type="sibTrans" cxnId="{F342BD57-F1D1-4202-8B7F-BE2557848909}">
      <dgm:prSet/>
      <dgm:spPr/>
      <dgm:t>
        <a:bodyPr/>
        <a:lstStyle/>
        <a:p>
          <a:endParaRPr lang="fr-DZ" sz="2000" b="1">
            <a:cs typeface="+mj-cs"/>
          </a:endParaRPr>
        </a:p>
      </dgm:t>
    </dgm:pt>
    <dgm:pt modelId="{907EDD28-4684-4068-8934-6AAE20836BE1}">
      <dgm:prSet phldrT="[Texte]" custT="1"/>
      <dgm:spPr/>
      <dgm:t>
        <a:bodyPr/>
        <a:lstStyle/>
        <a:p>
          <a:pPr algn="just" rtl="1"/>
          <a:r>
            <a:rPr lang="ar-SA" sz="1400" b="1" dirty="0">
              <a:cs typeface="+mj-cs"/>
            </a:rPr>
            <a:t>قبل أن تتمكن المنظمة غير الربحية من البدء في تسويق فرص التطوع الخاصة بها، من الضروري أن يكون لديها صورة واضحة تماما لما سيفعله المتطوعون، والعدد الذي تحتاجه، ومتى تحتاج إليهم.</a:t>
          </a:r>
          <a:endParaRPr lang="fr-DZ" sz="1400" b="1" dirty="0">
            <a:cs typeface="+mj-cs"/>
          </a:endParaRPr>
        </a:p>
      </dgm:t>
    </dgm:pt>
    <dgm:pt modelId="{51890DBE-8AC2-4A70-B038-74B5E2090D0D}" type="parTrans" cxnId="{6A027519-47E2-4927-A109-BF6C516B8202}">
      <dgm:prSet/>
      <dgm:spPr/>
      <dgm:t>
        <a:bodyPr/>
        <a:lstStyle/>
        <a:p>
          <a:endParaRPr lang="fr-DZ" sz="2000" b="1">
            <a:cs typeface="+mj-cs"/>
          </a:endParaRPr>
        </a:p>
      </dgm:t>
    </dgm:pt>
    <dgm:pt modelId="{E197C9D7-BC47-46CE-938B-011B5A9EE6B8}" type="sibTrans" cxnId="{6A027519-47E2-4927-A109-BF6C516B8202}">
      <dgm:prSet/>
      <dgm:spPr/>
      <dgm:t>
        <a:bodyPr/>
        <a:lstStyle/>
        <a:p>
          <a:endParaRPr lang="fr-DZ" sz="2000" b="1">
            <a:cs typeface="+mj-cs"/>
          </a:endParaRPr>
        </a:p>
      </dgm:t>
    </dgm:pt>
    <dgm:pt modelId="{55B6105A-A2BF-49B2-A7D8-4835FF3A5F9B}">
      <dgm:prSet phldrT="[Texte]" custT="1"/>
      <dgm:spPr/>
      <dgm:t>
        <a:bodyPr/>
        <a:lstStyle/>
        <a:p>
          <a:r>
            <a:rPr lang="ar-SA" sz="2000" b="1" dirty="0">
              <a:cs typeface="+mj-cs"/>
            </a:rPr>
            <a:t>التعرف على الجمهور المستهدف</a:t>
          </a:r>
          <a:endParaRPr lang="fr-DZ" sz="2000" b="1" dirty="0">
            <a:cs typeface="+mj-cs"/>
          </a:endParaRPr>
        </a:p>
      </dgm:t>
    </dgm:pt>
    <dgm:pt modelId="{AD9AFF3B-BB3C-4582-85AE-7C5A31885C73}" type="parTrans" cxnId="{F95A7602-D890-4161-8974-21299F57B6DD}">
      <dgm:prSet/>
      <dgm:spPr/>
      <dgm:t>
        <a:bodyPr/>
        <a:lstStyle/>
        <a:p>
          <a:endParaRPr lang="fr-DZ" sz="2000" b="1">
            <a:cs typeface="+mj-cs"/>
          </a:endParaRPr>
        </a:p>
      </dgm:t>
    </dgm:pt>
    <dgm:pt modelId="{E373D5CC-CEEA-4420-8324-3853EF540E01}" type="sibTrans" cxnId="{F95A7602-D890-4161-8974-21299F57B6DD}">
      <dgm:prSet/>
      <dgm:spPr/>
      <dgm:t>
        <a:bodyPr/>
        <a:lstStyle/>
        <a:p>
          <a:endParaRPr lang="fr-DZ" sz="2000" b="1">
            <a:cs typeface="+mj-cs"/>
          </a:endParaRPr>
        </a:p>
      </dgm:t>
    </dgm:pt>
    <dgm:pt modelId="{2CCE2980-93C0-4B65-859D-6080AF90FA08}">
      <dgm:prSet phldrT="[Texte]" custT="1"/>
      <dgm:spPr/>
      <dgm:t>
        <a:bodyPr/>
        <a:lstStyle/>
        <a:p>
          <a:pPr algn="just" rtl="1"/>
          <a:r>
            <a:rPr lang="ar-SA" sz="1200" b="1" dirty="0">
              <a:cs typeface="+mj-cs"/>
            </a:rPr>
            <a:t>ما الذي يحفز الجمهور المستهدف على التطوع؟ </a:t>
          </a:r>
        </a:p>
        <a:p>
          <a:pPr algn="just" rtl="1"/>
          <a:r>
            <a:rPr lang="ar-SA" sz="1200" b="1" dirty="0">
              <a:cs typeface="+mj-cs"/>
            </a:rPr>
            <a:t>كيف يمكن مشاركة المتطوعين مهمة المنظمة غير الربحية؟</a:t>
          </a:r>
        </a:p>
        <a:p>
          <a:pPr algn="just" rtl="1"/>
          <a:r>
            <a:rPr lang="ar-SA" sz="1200" b="1" dirty="0">
              <a:cs typeface="+mj-cs"/>
            </a:rPr>
            <a:t>فمعرفة الجمهور المستهدف تعلم القائمين في المنظمة غير الربحية كيفية صياغة رسالة تجذب الانتباه.</a:t>
          </a:r>
          <a:endParaRPr lang="fr-DZ" sz="1200" b="1" dirty="0">
            <a:cs typeface="+mj-cs"/>
          </a:endParaRPr>
        </a:p>
      </dgm:t>
    </dgm:pt>
    <dgm:pt modelId="{76AE0EC9-2DCF-467E-8166-842A99CD1ECE}" type="parTrans" cxnId="{C0D3FCB4-0F53-44CE-9A90-35367B4D1EB2}">
      <dgm:prSet/>
      <dgm:spPr/>
      <dgm:t>
        <a:bodyPr/>
        <a:lstStyle/>
        <a:p>
          <a:endParaRPr lang="fr-DZ" sz="2000" b="1">
            <a:cs typeface="+mj-cs"/>
          </a:endParaRPr>
        </a:p>
      </dgm:t>
    </dgm:pt>
    <dgm:pt modelId="{470AB862-C640-4872-9095-DAE62DB920FE}" type="sibTrans" cxnId="{C0D3FCB4-0F53-44CE-9A90-35367B4D1EB2}">
      <dgm:prSet/>
      <dgm:spPr/>
      <dgm:t>
        <a:bodyPr/>
        <a:lstStyle/>
        <a:p>
          <a:endParaRPr lang="fr-DZ" sz="2000" b="1">
            <a:cs typeface="+mj-cs"/>
          </a:endParaRPr>
        </a:p>
      </dgm:t>
    </dgm:pt>
    <dgm:pt modelId="{380A97C9-AA73-4291-A8D5-1BAC87331A79}">
      <dgm:prSet phldrT="[Texte]" custT="1"/>
      <dgm:spPr/>
      <dgm:t>
        <a:bodyPr/>
        <a:lstStyle/>
        <a:p>
          <a:r>
            <a:rPr lang="ar-SA" sz="2000" b="1" dirty="0">
              <a:cs typeface="+mj-cs"/>
            </a:rPr>
            <a:t>وضع خطة</a:t>
          </a:r>
          <a:endParaRPr lang="fr-DZ" sz="2000" b="1" dirty="0">
            <a:cs typeface="+mj-cs"/>
          </a:endParaRPr>
        </a:p>
      </dgm:t>
    </dgm:pt>
    <dgm:pt modelId="{87D578CC-F95E-4397-9890-134CAAF34181}" type="parTrans" cxnId="{8AA8CBAA-7311-4C91-BB1F-4EE592EE9480}">
      <dgm:prSet/>
      <dgm:spPr/>
      <dgm:t>
        <a:bodyPr/>
        <a:lstStyle/>
        <a:p>
          <a:endParaRPr lang="fr-DZ" sz="2000" b="1">
            <a:cs typeface="+mj-cs"/>
          </a:endParaRPr>
        </a:p>
      </dgm:t>
    </dgm:pt>
    <dgm:pt modelId="{550C364B-F609-4478-BA09-1D26C6F1DD90}" type="sibTrans" cxnId="{8AA8CBAA-7311-4C91-BB1F-4EE592EE9480}">
      <dgm:prSet/>
      <dgm:spPr/>
      <dgm:t>
        <a:bodyPr/>
        <a:lstStyle/>
        <a:p>
          <a:endParaRPr lang="fr-DZ" sz="2000" b="1">
            <a:cs typeface="+mj-cs"/>
          </a:endParaRPr>
        </a:p>
      </dgm:t>
    </dgm:pt>
    <dgm:pt modelId="{B5C4AAA8-16D6-4757-9CC3-908F717AEBF0}">
      <dgm:prSet phldrT="[Texte]" custT="1"/>
      <dgm:spPr/>
      <dgm:t>
        <a:bodyPr/>
        <a:lstStyle/>
        <a:p>
          <a:pPr algn="just" rtl="1"/>
          <a:r>
            <a:rPr lang="ar-SA" sz="1200" b="1" dirty="0">
              <a:cs typeface="+mj-cs"/>
            </a:rPr>
            <a:t>بمجرد كتابة الوصف ، حان الوقت لنشره هناك. ستحتاج إلى تحديد مكان وكيفية نشر إعلانك التطوعي ، مع الأخذ في الاعتبار أفضل قناة لجمهورك.</a:t>
          </a:r>
          <a:endParaRPr lang="fr-DZ" sz="1200" b="1" dirty="0">
            <a:cs typeface="+mj-cs"/>
          </a:endParaRPr>
        </a:p>
      </dgm:t>
    </dgm:pt>
    <dgm:pt modelId="{94FDB1A5-C942-40CA-9078-D8A021613D16}" type="parTrans" cxnId="{074FE65C-246E-4C8F-8B6A-83D8E9CC8ACA}">
      <dgm:prSet/>
      <dgm:spPr/>
      <dgm:t>
        <a:bodyPr/>
        <a:lstStyle/>
        <a:p>
          <a:endParaRPr lang="fr-DZ" sz="2000" b="1">
            <a:cs typeface="+mj-cs"/>
          </a:endParaRPr>
        </a:p>
      </dgm:t>
    </dgm:pt>
    <dgm:pt modelId="{B49322A6-44DC-4DD9-BAB6-5D1C4B7F0A7F}" type="sibTrans" cxnId="{074FE65C-246E-4C8F-8B6A-83D8E9CC8ACA}">
      <dgm:prSet/>
      <dgm:spPr/>
      <dgm:t>
        <a:bodyPr/>
        <a:lstStyle/>
        <a:p>
          <a:endParaRPr lang="fr-DZ" sz="2000" b="1">
            <a:cs typeface="+mj-cs"/>
          </a:endParaRPr>
        </a:p>
      </dgm:t>
    </dgm:pt>
    <dgm:pt modelId="{8C1EBE08-96FA-43A8-A572-0B549E1C3A00}">
      <dgm:prSet phldrT="[Texte]" custT="1"/>
      <dgm:spPr/>
      <dgm:t>
        <a:bodyPr/>
        <a:lstStyle/>
        <a:p>
          <a:r>
            <a:rPr lang="ar-SA" sz="2000" b="1" dirty="0">
              <a:cs typeface="+mj-cs"/>
            </a:rPr>
            <a:t>نشر الكلمة</a:t>
          </a:r>
          <a:endParaRPr lang="fr-DZ" sz="2000" b="1" dirty="0">
            <a:cs typeface="+mj-cs"/>
          </a:endParaRPr>
        </a:p>
      </dgm:t>
    </dgm:pt>
    <dgm:pt modelId="{F5D54DEA-A8CF-40C5-98DE-B447A207AFF9}" type="parTrans" cxnId="{96E3BA6E-C613-4502-B1AF-8DAAD850509A}">
      <dgm:prSet/>
      <dgm:spPr/>
      <dgm:t>
        <a:bodyPr/>
        <a:lstStyle/>
        <a:p>
          <a:endParaRPr lang="fr-DZ" sz="1600"/>
        </a:p>
      </dgm:t>
    </dgm:pt>
    <dgm:pt modelId="{D5FBC81E-CA82-4FA2-9031-8865A28892BC}" type="sibTrans" cxnId="{96E3BA6E-C613-4502-B1AF-8DAAD850509A}">
      <dgm:prSet/>
      <dgm:spPr/>
      <dgm:t>
        <a:bodyPr/>
        <a:lstStyle/>
        <a:p>
          <a:endParaRPr lang="fr-DZ" sz="1600"/>
        </a:p>
      </dgm:t>
    </dgm:pt>
    <dgm:pt modelId="{289E0628-F511-4D6C-AE2F-5502E6F6ABA1}">
      <dgm:prSet phldrT="[Texte]" custT="1"/>
      <dgm:spPr/>
      <dgm:t>
        <a:bodyPr/>
        <a:lstStyle/>
        <a:p>
          <a:pPr rtl="1"/>
          <a:r>
            <a:rPr lang="ar-SA" sz="1200" b="1" dirty="0">
              <a:cs typeface="+mj-cs"/>
            </a:rPr>
            <a:t>بمجرد أن تكون لدى المنظمة غير الربحية صورة واضحة وكاملة للفرص المتاحة أمامها وكذا الهدف الذي تطمح إلى تحقيقه، ستحتاج إلى التفكير في كيفية توصيل هذا إلى العالم ومن سيهتم بهذه الأنشطة. </a:t>
          </a:r>
          <a:endParaRPr lang="fr-DZ" sz="1200" b="1" dirty="0">
            <a:cs typeface="+mj-cs"/>
          </a:endParaRPr>
        </a:p>
      </dgm:t>
    </dgm:pt>
    <dgm:pt modelId="{81B8EEC5-4E24-4D21-AFB5-D5D259AAB65C}" type="parTrans" cxnId="{84BF564E-6C8B-4757-BE51-40C56414025D}">
      <dgm:prSet/>
      <dgm:spPr/>
      <dgm:t>
        <a:bodyPr/>
        <a:lstStyle/>
        <a:p>
          <a:endParaRPr lang="fr-DZ" sz="1600"/>
        </a:p>
      </dgm:t>
    </dgm:pt>
    <dgm:pt modelId="{589343DD-9A13-4B2E-B223-40F6BF46AF66}" type="sibTrans" cxnId="{84BF564E-6C8B-4757-BE51-40C56414025D}">
      <dgm:prSet/>
      <dgm:spPr/>
      <dgm:t>
        <a:bodyPr/>
        <a:lstStyle/>
        <a:p>
          <a:endParaRPr lang="fr-DZ" sz="1600"/>
        </a:p>
      </dgm:t>
    </dgm:pt>
    <dgm:pt modelId="{16C70C81-4E63-406F-8179-A7649FD0FA30}">
      <dgm:prSet phldrT="[Texte]" custT="1"/>
      <dgm:spPr/>
      <dgm:t>
        <a:bodyPr/>
        <a:lstStyle/>
        <a:p>
          <a:r>
            <a:rPr lang="ar-SA" sz="2000" b="1" dirty="0">
              <a:cs typeface="+mj-cs"/>
            </a:rPr>
            <a:t>كتابة الوصف</a:t>
          </a:r>
          <a:endParaRPr lang="fr-DZ" sz="2000" b="1" dirty="0">
            <a:cs typeface="+mj-cs"/>
          </a:endParaRPr>
        </a:p>
      </dgm:t>
    </dgm:pt>
    <dgm:pt modelId="{9A7F1BBE-E086-40A2-A6E8-06D305B0CC6B}" type="parTrans" cxnId="{B7CD2EB5-D3E7-46A4-9E62-598585B8C886}">
      <dgm:prSet/>
      <dgm:spPr/>
      <dgm:t>
        <a:bodyPr/>
        <a:lstStyle/>
        <a:p>
          <a:endParaRPr lang="fr-DZ" sz="1600"/>
        </a:p>
      </dgm:t>
    </dgm:pt>
    <dgm:pt modelId="{499C06EB-2A94-4914-9E92-22605CBA1A64}" type="sibTrans" cxnId="{B7CD2EB5-D3E7-46A4-9E62-598585B8C886}">
      <dgm:prSet/>
      <dgm:spPr/>
      <dgm:t>
        <a:bodyPr/>
        <a:lstStyle/>
        <a:p>
          <a:endParaRPr lang="fr-DZ" sz="1600"/>
        </a:p>
      </dgm:t>
    </dgm:pt>
    <dgm:pt modelId="{62A65080-BA6E-4402-9288-A3BC2143BE75}">
      <dgm:prSet phldrT="[Texte]" custT="1"/>
      <dgm:spPr/>
      <dgm:t>
        <a:bodyPr/>
        <a:lstStyle/>
        <a:p>
          <a:pPr rtl="1"/>
          <a:r>
            <a:rPr lang="ar-SA" sz="1200" b="1" dirty="0">
              <a:cs typeface="+mj-cs"/>
            </a:rPr>
            <a:t>يستخدم الوصف في جذب المتطوعين وحثهم على التقديم، يجب أن يكون الوصف موجزا وواضحا وجذابا لتوفير المعلومات بسرعة وإثارة الاهتمام.</a:t>
          </a:r>
          <a:endParaRPr lang="fr-DZ" sz="1200" b="1" dirty="0">
            <a:cs typeface="+mj-cs"/>
          </a:endParaRPr>
        </a:p>
      </dgm:t>
    </dgm:pt>
    <dgm:pt modelId="{9EBFFB4C-5000-40F5-8EDB-06C3CC5B0B83}" type="parTrans" cxnId="{31BA13BD-64CE-44D3-977A-1BEA0B4242AA}">
      <dgm:prSet/>
      <dgm:spPr/>
      <dgm:t>
        <a:bodyPr/>
        <a:lstStyle/>
        <a:p>
          <a:endParaRPr lang="fr-DZ" sz="1600"/>
        </a:p>
      </dgm:t>
    </dgm:pt>
    <dgm:pt modelId="{5A1000E0-E922-4422-B6BF-96433EF5DAAC}" type="sibTrans" cxnId="{31BA13BD-64CE-44D3-977A-1BEA0B4242AA}">
      <dgm:prSet/>
      <dgm:spPr/>
      <dgm:t>
        <a:bodyPr/>
        <a:lstStyle/>
        <a:p>
          <a:endParaRPr lang="fr-DZ" sz="1600"/>
        </a:p>
      </dgm:t>
    </dgm:pt>
    <dgm:pt modelId="{15D804BB-EF18-48B1-AE13-C7431CE37C16}" type="pres">
      <dgm:prSet presAssocID="{FF662040-9F85-4954-9A0B-7B2A0605AB72}" presName="Name0" presStyleCnt="0">
        <dgm:presLayoutVars>
          <dgm:chMax/>
          <dgm:chPref/>
          <dgm:dir/>
        </dgm:presLayoutVars>
      </dgm:prSet>
      <dgm:spPr/>
    </dgm:pt>
    <dgm:pt modelId="{54B11171-F3B2-4A98-9035-02CD41446B5B}" type="pres">
      <dgm:prSet presAssocID="{9F7D804B-ADF7-48A1-97E6-B22DE3A14991}" presName="parenttextcomposite" presStyleCnt="0"/>
      <dgm:spPr/>
    </dgm:pt>
    <dgm:pt modelId="{11EC4BA2-FFAE-4801-AB32-9BF604DBB8BD}" type="pres">
      <dgm:prSet presAssocID="{9F7D804B-ADF7-48A1-97E6-B22DE3A14991}" presName="parenttext" presStyleLbl="revTx" presStyleIdx="0" presStyleCnt="5">
        <dgm:presLayoutVars>
          <dgm:chMax/>
          <dgm:chPref val="2"/>
          <dgm:bulletEnabled val="1"/>
        </dgm:presLayoutVars>
      </dgm:prSet>
      <dgm:spPr/>
    </dgm:pt>
    <dgm:pt modelId="{4E6064F0-A159-4DF7-B639-014E13155C48}" type="pres">
      <dgm:prSet presAssocID="{9F7D804B-ADF7-48A1-97E6-B22DE3A14991}" presName="composite" presStyleCnt="0"/>
      <dgm:spPr/>
    </dgm:pt>
    <dgm:pt modelId="{699518CC-38AA-4DEE-A0C6-503EC6FDB59A}" type="pres">
      <dgm:prSet presAssocID="{9F7D804B-ADF7-48A1-97E6-B22DE3A14991}" presName="chevron1" presStyleLbl="alignNode1" presStyleIdx="0" presStyleCnt="35"/>
      <dgm:spPr/>
    </dgm:pt>
    <dgm:pt modelId="{710CBAFF-DAAC-4B8C-A863-A06B09F0CF62}" type="pres">
      <dgm:prSet presAssocID="{9F7D804B-ADF7-48A1-97E6-B22DE3A14991}" presName="chevron2" presStyleLbl="alignNode1" presStyleIdx="1" presStyleCnt="35"/>
      <dgm:spPr/>
    </dgm:pt>
    <dgm:pt modelId="{A3685272-0B75-4756-BA56-C7C6D3F049E4}" type="pres">
      <dgm:prSet presAssocID="{9F7D804B-ADF7-48A1-97E6-B22DE3A14991}" presName="chevron3" presStyleLbl="alignNode1" presStyleIdx="2" presStyleCnt="35"/>
      <dgm:spPr/>
    </dgm:pt>
    <dgm:pt modelId="{65AA07C6-18AF-43A8-B227-0EB0CAAEAEAA}" type="pres">
      <dgm:prSet presAssocID="{9F7D804B-ADF7-48A1-97E6-B22DE3A14991}" presName="chevron4" presStyleLbl="alignNode1" presStyleIdx="3" presStyleCnt="35"/>
      <dgm:spPr/>
    </dgm:pt>
    <dgm:pt modelId="{803EE7CB-5EB0-4105-A466-500544A943EA}" type="pres">
      <dgm:prSet presAssocID="{9F7D804B-ADF7-48A1-97E6-B22DE3A14991}" presName="chevron5" presStyleLbl="alignNode1" presStyleIdx="4" presStyleCnt="35"/>
      <dgm:spPr/>
    </dgm:pt>
    <dgm:pt modelId="{10E32526-0B12-459A-BB3A-88BFAFD3E8F8}" type="pres">
      <dgm:prSet presAssocID="{9F7D804B-ADF7-48A1-97E6-B22DE3A14991}" presName="chevron6" presStyleLbl="alignNode1" presStyleIdx="5" presStyleCnt="35"/>
      <dgm:spPr/>
    </dgm:pt>
    <dgm:pt modelId="{D4EE367E-1877-498F-B1CE-6A38AC7DFDA1}" type="pres">
      <dgm:prSet presAssocID="{9F7D804B-ADF7-48A1-97E6-B22DE3A14991}" presName="chevron7" presStyleLbl="alignNode1" presStyleIdx="6" presStyleCnt="35"/>
      <dgm:spPr/>
    </dgm:pt>
    <dgm:pt modelId="{8596FC02-DE04-4D4F-BDA2-1013802DECAC}" type="pres">
      <dgm:prSet presAssocID="{9F7D804B-ADF7-48A1-97E6-B22DE3A14991}" presName="childtext" presStyleLbl="solidFgAcc1" presStyleIdx="0" presStyleCnt="5" custScaleX="100486" custScaleY="94297" custLinFactNeighborY="2148">
        <dgm:presLayoutVars>
          <dgm:chMax/>
          <dgm:chPref val="0"/>
          <dgm:bulletEnabled val="1"/>
        </dgm:presLayoutVars>
      </dgm:prSet>
      <dgm:spPr/>
    </dgm:pt>
    <dgm:pt modelId="{5D36FB1A-75F7-4485-BD1A-75AEEDFBEC07}" type="pres">
      <dgm:prSet presAssocID="{4AD8A642-F5A0-4E03-B953-4EAE33BF3E22}" presName="sibTrans" presStyleCnt="0"/>
      <dgm:spPr/>
    </dgm:pt>
    <dgm:pt modelId="{EC92C92A-176C-4D93-A539-AF2C1CC23EEF}" type="pres">
      <dgm:prSet presAssocID="{55B6105A-A2BF-49B2-A7D8-4835FF3A5F9B}" presName="parenttextcomposite" presStyleCnt="0"/>
      <dgm:spPr/>
    </dgm:pt>
    <dgm:pt modelId="{44941974-13E7-45DD-9EC9-8172217EDD2B}" type="pres">
      <dgm:prSet presAssocID="{55B6105A-A2BF-49B2-A7D8-4835FF3A5F9B}" presName="parenttext" presStyleLbl="revTx" presStyleIdx="1" presStyleCnt="5">
        <dgm:presLayoutVars>
          <dgm:chMax/>
          <dgm:chPref val="2"/>
          <dgm:bulletEnabled val="1"/>
        </dgm:presLayoutVars>
      </dgm:prSet>
      <dgm:spPr/>
    </dgm:pt>
    <dgm:pt modelId="{C1C31557-5178-4098-ADDE-3DB4C1083832}" type="pres">
      <dgm:prSet presAssocID="{55B6105A-A2BF-49B2-A7D8-4835FF3A5F9B}" presName="composite" presStyleCnt="0"/>
      <dgm:spPr/>
    </dgm:pt>
    <dgm:pt modelId="{2C58FB0A-8BA0-43D9-A4B1-4D51BB69A0A0}" type="pres">
      <dgm:prSet presAssocID="{55B6105A-A2BF-49B2-A7D8-4835FF3A5F9B}" presName="chevron1" presStyleLbl="alignNode1" presStyleIdx="7" presStyleCnt="35"/>
      <dgm:spPr/>
    </dgm:pt>
    <dgm:pt modelId="{7F971B98-D9ED-497A-9D6D-B6ACCB437517}" type="pres">
      <dgm:prSet presAssocID="{55B6105A-A2BF-49B2-A7D8-4835FF3A5F9B}" presName="chevron2" presStyleLbl="alignNode1" presStyleIdx="8" presStyleCnt="35"/>
      <dgm:spPr/>
    </dgm:pt>
    <dgm:pt modelId="{65C2DB5F-83DC-4EB6-83E1-5254127463BD}" type="pres">
      <dgm:prSet presAssocID="{55B6105A-A2BF-49B2-A7D8-4835FF3A5F9B}" presName="chevron3" presStyleLbl="alignNode1" presStyleIdx="9" presStyleCnt="35"/>
      <dgm:spPr/>
    </dgm:pt>
    <dgm:pt modelId="{F3D30711-33D2-430E-9CA5-4841C7C867FD}" type="pres">
      <dgm:prSet presAssocID="{55B6105A-A2BF-49B2-A7D8-4835FF3A5F9B}" presName="chevron4" presStyleLbl="alignNode1" presStyleIdx="10" presStyleCnt="35"/>
      <dgm:spPr/>
    </dgm:pt>
    <dgm:pt modelId="{8896D1D9-9382-466D-A79E-FD1502EE8364}" type="pres">
      <dgm:prSet presAssocID="{55B6105A-A2BF-49B2-A7D8-4835FF3A5F9B}" presName="chevron5" presStyleLbl="alignNode1" presStyleIdx="11" presStyleCnt="35"/>
      <dgm:spPr/>
    </dgm:pt>
    <dgm:pt modelId="{AAC1FB1C-BFAF-43F0-BB7C-B7D53CEFA803}" type="pres">
      <dgm:prSet presAssocID="{55B6105A-A2BF-49B2-A7D8-4835FF3A5F9B}" presName="chevron6" presStyleLbl="alignNode1" presStyleIdx="12" presStyleCnt="35"/>
      <dgm:spPr/>
    </dgm:pt>
    <dgm:pt modelId="{3B51008A-00B6-4AF4-9B83-CCA91D38ACF7}" type="pres">
      <dgm:prSet presAssocID="{55B6105A-A2BF-49B2-A7D8-4835FF3A5F9B}" presName="chevron7" presStyleLbl="alignNode1" presStyleIdx="13" presStyleCnt="35"/>
      <dgm:spPr/>
    </dgm:pt>
    <dgm:pt modelId="{985F0A91-0FA9-4F73-94B7-EB1C01EA0D0B}" type="pres">
      <dgm:prSet presAssocID="{55B6105A-A2BF-49B2-A7D8-4835FF3A5F9B}" presName="childtext" presStyleLbl="solidFgAcc1" presStyleIdx="1" presStyleCnt="5" custScaleX="99235" custScaleY="89129">
        <dgm:presLayoutVars>
          <dgm:chMax/>
          <dgm:chPref val="0"/>
          <dgm:bulletEnabled val="1"/>
        </dgm:presLayoutVars>
      </dgm:prSet>
      <dgm:spPr/>
    </dgm:pt>
    <dgm:pt modelId="{826F6EE7-84E9-4F5B-9D3D-2170747A2C3A}" type="pres">
      <dgm:prSet presAssocID="{E373D5CC-CEEA-4420-8324-3853EF540E01}" presName="sibTrans" presStyleCnt="0"/>
      <dgm:spPr/>
    </dgm:pt>
    <dgm:pt modelId="{B213C9FF-E57C-42FC-BEC0-F4A4B3688AF8}" type="pres">
      <dgm:prSet presAssocID="{380A97C9-AA73-4291-A8D5-1BAC87331A79}" presName="parenttextcomposite" presStyleCnt="0"/>
      <dgm:spPr/>
    </dgm:pt>
    <dgm:pt modelId="{0C270E86-F0FB-44B7-9378-F151A36B5D88}" type="pres">
      <dgm:prSet presAssocID="{380A97C9-AA73-4291-A8D5-1BAC87331A79}" presName="parenttext" presStyleLbl="revTx" presStyleIdx="2" presStyleCnt="5">
        <dgm:presLayoutVars>
          <dgm:chMax/>
          <dgm:chPref val="2"/>
          <dgm:bulletEnabled val="1"/>
        </dgm:presLayoutVars>
      </dgm:prSet>
      <dgm:spPr/>
    </dgm:pt>
    <dgm:pt modelId="{B126D853-2D34-438E-8D1F-3903AC5B29A5}" type="pres">
      <dgm:prSet presAssocID="{380A97C9-AA73-4291-A8D5-1BAC87331A79}" presName="composite" presStyleCnt="0"/>
      <dgm:spPr/>
    </dgm:pt>
    <dgm:pt modelId="{54BA762B-E4D1-49D5-844C-B38428AD478A}" type="pres">
      <dgm:prSet presAssocID="{380A97C9-AA73-4291-A8D5-1BAC87331A79}" presName="chevron1" presStyleLbl="alignNode1" presStyleIdx="14" presStyleCnt="35"/>
      <dgm:spPr/>
    </dgm:pt>
    <dgm:pt modelId="{D8FE431E-8118-4A3E-9662-0C8C33D21FF7}" type="pres">
      <dgm:prSet presAssocID="{380A97C9-AA73-4291-A8D5-1BAC87331A79}" presName="chevron2" presStyleLbl="alignNode1" presStyleIdx="15" presStyleCnt="35"/>
      <dgm:spPr/>
    </dgm:pt>
    <dgm:pt modelId="{EF47FFFB-F2F6-499C-A665-31B7BCFC28D6}" type="pres">
      <dgm:prSet presAssocID="{380A97C9-AA73-4291-A8D5-1BAC87331A79}" presName="chevron3" presStyleLbl="alignNode1" presStyleIdx="16" presStyleCnt="35"/>
      <dgm:spPr/>
    </dgm:pt>
    <dgm:pt modelId="{88B36229-C49F-43A4-8B91-B03CAED5F46C}" type="pres">
      <dgm:prSet presAssocID="{380A97C9-AA73-4291-A8D5-1BAC87331A79}" presName="chevron4" presStyleLbl="alignNode1" presStyleIdx="17" presStyleCnt="35"/>
      <dgm:spPr/>
    </dgm:pt>
    <dgm:pt modelId="{ACE70DE7-3B01-41B7-9443-FA5763E2BE90}" type="pres">
      <dgm:prSet presAssocID="{380A97C9-AA73-4291-A8D5-1BAC87331A79}" presName="chevron5" presStyleLbl="alignNode1" presStyleIdx="18" presStyleCnt="35"/>
      <dgm:spPr/>
    </dgm:pt>
    <dgm:pt modelId="{1958EB24-C5FE-4596-9DA0-B3AE08E0D69D}" type="pres">
      <dgm:prSet presAssocID="{380A97C9-AA73-4291-A8D5-1BAC87331A79}" presName="chevron6" presStyleLbl="alignNode1" presStyleIdx="19" presStyleCnt="35"/>
      <dgm:spPr/>
    </dgm:pt>
    <dgm:pt modelId="{882D5359-912C-4E8D-8361-52894D40C90C}" type="pres">
      <dgm:prSet presAssocID="{380A97C9-AA73-4291-A8D5-1BAC87331A79}" presName="chevron7" presStyleLbl="alignNode1" presStyleIdx="20" presStyleCnt="35"/>
      <dgm:spPr/>
    </dgm:pt>
    <dgm:pt modelId="{63EFB133-7B0D-4A1E-8DBE-E1C175C39C2B}" type="pres">
      <dgm:prSet presAssocID="{380A97C9-AA73-4291-A8D5-1BAC87331A79}" presName="childtext" presStyleLbl="solidFgAcc1" presStyleIdx="2" presStyleCnt="5">
        <dgm:presLayoutVars>
          <dgm:chMax/>
          <dgm:chPref val="0"/>
          <dgm:bulletEnabled val="1"/>
        </dgm:presLayoutVars>
      </dgm:prSet>
      <dgm:spPr/>
    </dgm:pt>
    <dgm:pt modelId="{E7AB28CC-4065-417B-AA76-DB671D0BA2C2}" type="pres">
      <dgm:prSet presAssocID="{550C364B-F609-4478-BA09-1D26C6F1DD90}" presName="sibTrans" presStyleCnt="0"/>
      <dgm:spPr/>
    </dgm:pt>
    <dgm:pt modelId="{070BCA26-1D28-4AEE-B65C-8EFD99C2B592}" type="pres">
      <dgm:prSet presAssocID="{16C70C81-4E63-406F-8179-A7649FD0FA30}" presName="parenttextcomposite" presStyleCnt="0"/>
      <dgm:spPr/>
    </dgm:pt>
    <dgm:pt modelId="{EA18B8DE-5327-454E-81AE-A94CB126911B}" type="pres">
      <dgm:prSet presAssocID="{16C70C81-4E63-406F-8179-A7649FD0FA30}" presName="parenttext" presStyleLbl="revTx" presStyleIdx="3" presStyleCnt="5">
        <dgm:presLayoutVars>
          <dgm:chMax/>
          <dgm:chPref val="2"/>
          <dgm:bulletEnabled val="1"/>
        </dgm:presLayoutVars>
      </dgm:prSet>
      <dgm:spPr/>
    </dgm:pt>
    <dgm:pt modelId="{F6E1309A-F520-4A43-894D-6D297A2E4BCA}" type="pres">
      <dgm:prSet presAssocID="{16C70C81-4E63-406F-8179-A7649FD0FA30}" presName="composite" presStyleCnt="0"/>
      <dgm:spPr/>
    </dgm:pt>
    <dgm:pt modelId="{7ADD1BC6-E720-4B5A-B246-30D9D1DC2CAB}" type="pres">
      <dgm:prSet presAssocID="{16C70C81-4E63-406F-8179-A7649FD0FA30}" presName="chevron1" presStyleLbl="alignNode1" presStyleIdx="21" presStyleCnt="35"/>
      <dgm:spPr/>
    </dgm:pt>
    <dgm:pt modelId="{52799855-5CAD-40BD-A094-3798E4ACCAA7}" type="pres">
      <dgm:prSet presAssocID="{16C70C81-4E63-406F-8179-A7649FD0FA30}" presName="chevron2" presStyleLbl="alignNode1" presStyleIdx="22" presStyleCnt="35"/>
      <dgm:spPr/>
    </dgm:pt>
    <dgm:pt modelId="{7861B72C-00C5-4B8C-9CA5-246BFEB74F24}" type="pres">
      <dgm:prSet presAssocID="{16C70C81-4E63-406F-8179-A7649FD0FA30}" presName="chevron3" presStyleLbl="alignNode1" presStyleIdx="23" presStyleCnt="35"/>
      <dgm:spPr/>
    </dgm:pt>
    <dgm:pt modelId="{2715F4D3-BD9C-4C21-99C8-F904CA795B9B}" type="pres">
      <dgm:prSet presAssocID="{16C70C81-4E63-406F-8179-A7649FD0FA30}" presName="chevron4" presStyleLbl="alignNode1" presStyleIdx="24" presStyleCnt="35"/>
      <dgm:spPr/>
    </dgm:pt>
    <dgm:pt modelId="{74A659A7-3EAC-4DCA-A501-EBBFC2125678}" type="pres">
      <dgm:prSet presAssocID="{16C70C81-4E63-406F-8179-A7649FD0FA30}" presName="chevron5" presStyleLbl="alignNode1" presStyleIdx="25" presStyleCnt="35"/>
      <dgm:spPr/>
    </dgm:pt>
    <dgm:pt modelId="{C582F19F-E103-47E9-964D-A0AA7C5BA243}" type="pres">
      <dgm:prSet presAssocID="{16C70C81-4E63-406F-8179-A7649FD0FA30}" presName="chevron6" presStyleLbl="alignNode1" presStyleIdx="26" presStyleCnt="35"/>
      <dgm:spPr/>
    </dgm:pt>
    <dgm:pt modelId="{62EE3EA9-E72C-4748-B10A-DD0C0AC59AD4}" type="pres">
      <dgm:prSet presAssocID="{16C70C81-4E63-406F-8179-A7649FD0FA30}" presName="chevron7" presStyleLbl="alignNode1" presStyleIdx="27" presStyleCnt="35"/>
      <dgm:spPr/>
    </dgm:pt>
    <dgm:pt modelId="{49BC3C35-3734-40EA-89DF-0149668991AB}" type="pres">
      <dgm:prSet presAssocID="{16C70C81-4E63-406F-8179-A7649FD0FA30}" presName="childtext" presStyleLbl="solidFgAcc1" presStyleIdx="3" presStyleCnt="5">
        <dgm:presLayoutVars>
          <dgm:chMax/>
          <dgm:chPref val="0"/>
          <dgm:bulletEnabled val="1"/>
        </dgm:presLayoutVars>
      </dgm:prSet>
      <dgm:spPr/>
    </dgm:pt>
    <dgm:pt modelId="{ED81E20C-0A33-4A11-8A67-6DB271E74A1A}" type="pres">
      <dgm:prSet presAssocID="{499C06EB-2A94-4914-9E92-22605CBA1A64}" presName="sibTrans" presStyleCnt="0"/>
      <dgm:spPr/>
    </dgm:pt>
    <dgm:pt modelId="{6202A610-454B-491D-BA88-1A73D8A8D4BE}" type="pres">
      <dgm:prSet presAssocID="{8C1EBE08-96FA-43A8-A572-0B549E1C3A00}" presName="parenttextcomposite" presStyleCnt="0"/>
      <dgm:spPr/>
    </dgm:pt>
    <dgm:pt modelId="{CE6DE919-E4DD-4DF8-92D6-51A6366987EC}" type="pres">
      <dgm:prSet presAssocID="{8C1EBE08-96FA-43A8-A572-0B549E1C3A00}" presName="parenttext" presStyleLbl="revTx" presStyleIdx="4" presStyleCnt="5">
        <dgm:presLayoutVars>
          <dgm:chMax/>
          <dgm:chPref val="2"/>
          <dgm:bulletEnabled val="1"/>
        </dgm:presLayoutVars>
      </dgm:prSet>
      <dgm:spPr/>
    </dgm:pt>
    <dgm:pt modelId="{B04E6487-8735-4F7A-85E3-4496D9626255}" type="pres">
      <dgm:prSet presAssocID="{8C1EBE08-96FA-43A8-A572-0B549E1C3A00}" presName="composite" presStyleCnt="0"/>
      <dgm:spPr/>
    </dgm:pt>
    <dgm:pt modelId="{70A76448-F3E6-4639-B49E-7F61C0114CD0}" type="pres">
      <dgm:prSet presAssocID="{8C1EBE08-96FA-43A8-A572-0B549E1C3A00}" presName="chevron1" presStyleLbl="alignNode1" presStyleIdx="28" presStyleCnt="35"/>
      <dgm:spPr/>
    </dgm:pt>
    <dgm:pt modelId="{CC6A5E65-4321-4EEE-9A6E-9A08791014F2}" type="pres">
      <dgm:prSet presAssocID="{8C1EBE08-96FA-43A8-A572-0B549E1C3A00}" presName="chevron2" presStyleLbl="alignNode1" presStyleIdx="29" presStyleCnt="35"/>
      <dgm:spPr/>
    </dgm:pt>
    <dgm:pt modelId="{52A7097B-C743-44E0-AB66-D5BBF75A9EA5}" type="pres">
      <dgm:prSet presAssocID="{8C1EBE08-96FA-43A8-A572-0B549E1C3A00}" presName="chevron3" presStyleLbl="alignNode1" presStyleIdx="30" presStyleCnt="35"/>
      <dgm:spPr/>
    </dgm:pt>
    <dgm:pt modelId="{FCD4374F-4330-4714-B161-FAE1355C2858}" type="pres">
      <dgm:prSet presAssocID="{8C1EBE08-96FA-43A8-A572-0B549E1C3A00}" presName="chevron4" presStyleLbl="alignNode1" presStyleIdx="31" presStyleCnt="35"/>
      <dgm:spPr/>
    </dgm:pt>
    <dgm:pt modelId="{4DA738B9-4F74-4608-A4D9-0035FF04BC11}" type="pres">
      <dgm:prSet presAssocID="{8C1EBE08-96FA-43A8-A572-0B549E1C3A00}" presName="chevron5" presStyleLbl="alignNode1" presStyleIdx="32" presStyleCnt="35"/>
      <dgm:spPr/>
    </dgm:pt>
    <dgm:pt modelId="{463C7D55-DCCD-4183-A4FF-440F071B4885}" type="pres">
      <dgm:prSet presAssocID="{8C1EBE08-96FA-43A8-A572-0B549E1C3A00}" presName="chevron6" presStyleLbl="alignNode1" presStyleIdx="33" presStyleCnt="35"/>
      <dgm:spPr/>
    </dgm:pt>
    <dgm:pt modelId="{2648A796-E1E5-4FCC-815E-5B1FD74818A8}" type="pres">
      <dgm:prSet presAssocID="{8C1EBE08-96FA-43A8-A572-0B549E1C3A00}" presName="chevron7" presStyleLbl="alignNode1" presStyleIdx="34" presStyleCnt="35"/>
      <dgm:spPr/>
    </dgm:pt>
    <dgm:pt modelId="{F21350B0-25D6-48B2-95D8-3B446E7836E9}" type="pres">
      <dgm:prSet presAssocID="{8C1EBE08-96FA-43A8-A572-0B549E1C3A00}" presName="childtext" presStyleLbl="solidFgAcc1" presStyleIdx="4" presStyleCnt="5" custScaleX="100970" custScaleY="100137">
        <dgm:presLayoutVars>
          <dgm:chMax/>
          <dgm:chPref val="0"/>
          <dgm:bulletEnabled val="1"/>
        </dgm:presLayoutVars>
      </dgm:prSet>
      <dgm:spPr/>
    </dgm:pt>
  </dgm:ptLst>
  <dgm:cxnLst>
    <dgm:cxn modelId="{F95A7602-D890-4161-8974-21299F57B6DD}" srcId="{FF662040-9F85-4954-9A0B-7B2A0605AB72}" destId="{55B6105A-A2BF-49B2-A7D8-4835FF3A5F9B}" srcOrd="1" destOrd="0" parTransId="{AD9AFF3B-BB3C-4582-85AE-7C5A31885C73}" sibTransId="{E373D5CC-CEEA-4420-8324-3853EF540E01}"/>
    <dgm:cxn modelId="{92D00404-A0FF-4B62-8C23-A4542C9AEFA2}" type="presOf" srcId="{8C1EBE08-96FA-43A8-A572-0B549E1C3A00}" destId="{CE6DE919-E4DD-4DF8-92D6-51A6366987EC}" srcOrd="0" destOrd="0" presId="urn:microsoft.com/office/officeart/2008/layout/VerticalAccentList"/>
    <dgm:cxn modelId="{71CB4E15-2E7D-43E7-981C-7BF294087BCB}" type="presOf" srcId="{907EDD28-4684-4068-8934-6AAE20836BE1}" destId="{8596FC02-DE04-4D4F-BDA2-1013802DECAC}" srcOrd="0" destOrd="0" presId="urn:microsoft.com/office/officeart/2008/layout/VerticalAccentList"/>
    <dgm:cxn modelId="{6A027519-47E2-4927-A109-BF6C516B8202}" srcId="{9F7D804B-ADF7-48A1-97E6-B22DE3A14991}" destId="{907EDD28-4684-4068-8934-6AAE20836BE1}" srcOrd="0" destOrd="0" parTransId="{51890DBE-8AC2-4A70-B038-74B5E2090D0D}" sibTransId="{E197C9D7-BC47-46CE-938B-011B5A9EE6B8}"/>
    <dgm:cxn modelId="{2747E823-1972-4899-9AF5-55067D1BF63D}" type="presOf" srcId="{16C70C81-4E63-406F-8179-A7649FD0FA30}" destId="{EA18B8DE-5327-454E-81AE-A94CB126911B}" srcOrd="0" destOrd="0" presId="urn:microsoft.com/office/officeart/2008/layout/VerticalAccentList"/>
    <dgm:cxn modelId="{DFE6EA2C-384D-4CA2-9B90-8C62199E4B46}" type="presOf" srcId="{B5C4AAA8-16D6-4757-9CC3-908F717AEBF0}" destId="{F21350B0-25D6-48B2-95D8-3B446E7836E9}" srcOrd="0" destOrd="0" presId="urn:microsoft.com/office/officeart/2008/layout/VerticalAccentList"/>
    <dgm:cxn modelId="{9FBC7631-1D2E-42DA-9B12-CD94A48BDED1}" type="presOf" srcId="{289E0628-F511-4D6C-AE2F-5502E6F6ABA1}" destId="{63EFB133-7B0D-4A1E-8DBE-E1C175C39C2B}" srcOrd="0" destOrd="0" presId="urn:microsoft.com/office/officeart/2008/layout/VerticalAccentList"/>
    <dgm:cxn modelId="{A3EB653C-FCCF-4490-9A8D-5F6476AC539A}" type="presOf" srcId="{FF662040-9F85-4954-9A0B-7B2A0605AB72}" destId="{15D804BB-EF18-48B1-AE13-C7431CE37C16}" srcOrd="0" destOrd="0" presId="urn:microsoft.com/office/officeart/2008/layout/VerticalAccentList"/>
    <dgm:cxn modelId="{074FE65C-246E-4C8F-8B6A-83D8E9CC8ACA}" srcId="{8C1EBE08-96FA-43A8-A572-0B549E1C3A00}" destId="{B5C4AAA8-16D6-4757-9CC3-908F717AEBF0}" srcOrd="0" destOrd="0" parTransId="{94FDB1A5-C942-40CA-9078-D8A021613D16}" sibTransId="{B49322A6-44DC-4DD9-BAB6-5D1C4B7F0A7F}"/>
    <dgm:cxn modelId="{A0A7CC44-A291-4513-9CAD-1F43BE7B9413}" type="presOf" srcId="{62A65080-BA6E-4402-9288-A3BC2143BE75}" destId="{49BC3C35-3734-40EA-89DF-0149668991AB}" srcOrd="0" destOrd="0" presId="urn:microsoft.com/office/officeart/2008/layout/VerticalAccentList"/>
    <dgm:cxn modelId="{69F2BB4B-A7EB-4575-9033-B30FE0D71262}" type="presOf" srcId="{9F7D804B-ADF7-48A1-97E6-B22DE3A14991}" destId="{11EC4BA2-FFAE-4801-AB32-9BF604DBB8BD}" srcOrd="0" destOrd="0" presId="urn:microsoft.com/office/officeart/2008/layout/VerticalAccentList"/>
    <dgm:cxn modelId="{84BF564E-6C8B-4757-BE51-40C56414025D}" srcId="{380A97C9-AA73-4291-A8D5-1BAC87331A79}" destId="{289E0628-F511-4D6C-AE2F-5502E6F6ABA1}" srcOrd="0" destOrd="0" parTransId="{81B8EEC5-4E24-4D21-AFB5-D5D259AAB65C}" sibTransId="{589343DD-9A13-4B2E-B223-40F6BF46AF66}"/>
    <dgm:cxn modelId="{96E3BA6E-C613-4502-B1AF-8DAAD850509A}" srcId="{FF662040-9F85-4954-9A0B-7B2A0605AB72}" destId="{8C1EBE08-96FA-43A8-A572-0B549E1C3A00}" srcOrd="4" destOrd="0" parTransId="{F5D54DEA-A8CF-40C5-98DE-B447A207AFF9}" sibTransId="{D5FBC81E-CA82-4FA2-9031-8865A28892BC}"/>
    <dgm:cxn modelId="{F342BD57-F1D1-4202-8B7F-BE2557848909}" srcId="{FF662040-9F85-4954-9A0B-7B2A0605AB72}" destId="{9F7D804B-ADF7-48A1-97E6-B22DE3A14991}" srcOrd="0" destOrd="0" parTransId="{C04567E6-7ACC-4DF4-A971-556AC7D8BEA0}" sibTransId="{4AD8A642-F5A0-4E03-B953-4EAE33BF3E22}"/>
    <dgm:cxn modelId="{EEBF4086-B74E-4E08-96A5-7CD50DD12C4B}" type="presOf" srcId="{55B6105A-A2BF-49B2-A7D8-4835FF3A5F9B}" destId="{44941974-13E7-45DD-9EC9-8172217EDD2B}" srcOrd="0" destOrd="0" presId="urn:microsoft.com/office/officeart/2008/layout/VerticalAccentList"/>
    <dgm:cxn modelId="{8AA8CBAA-7311-4C91-BB1F-4EE592EE9480}" srcId="{FF662040-9F85-4954-9A0B-7B2A0605AB72}" destId="{380A97C9-AA73-4291-A8D5-1BAC87331A79}" srcOrd="2" destOrd="0" parTransId="{87D578CC-F95E-4397-9890-134CAAF34181}" sibTransId="{550C364B-F609-4478-BA09-1D26C6F1DD90}"/>
    <dgm:cxn modelId="{C0D3FCB4-0F53-44CE-9A90-35367B4D1EB2}" srcId="{55B6105A-A2BF-49B2-A7D8-4835FF3A5F9B}" destId="{2CCE2980-93C0-4B65-859D-6080AF90FA08}" srcOrd="0" destOrd="0" parTransId="{76AE0EC9-2DCF-467E-8166-842A99CD1ECE}" sibTransId="{470AB862-C640-4872-9095-DAE62DB920FE}"/>
    <dgm:cxn modelId="{B7CD2EB5-D3E7-46A4-9E62-598585B8C886}" srcId="{FF662040-9F85-4954-9A0B-7B2A0605AB72}" destId="{16C70C81-4E63-406F-8179-A7649FD0FA30}" srcOrd="3" destOrd="0" parTransId="{9A7F1BBE-E086-40A2-A6E8-06D305B0CC6B}" sibTransId="{499C06EB-2A94-4914-9E92-22605CBA1A64}"/>
    <dgm:cxn modelId="{9A3F64B8-D494-4C4C-9BD8-5433A053416E}" type="presOf" srcId="{380A97C9-AA73-4291-A8D5-1BAC87331A79}" destId="{0C270E86-F0FB-44B7-9378-F151A36B5D88}" srcOrd="0" destOrd="0" presId="urn:microsoft.com/office/officeart/2008/layout/VerticalAccentList"/>
    <dgm:cxn modelId="{31BA13BD-64CE-44D3-977A-1BEA0B4242AA}" srcId="{16C70C81-4E63-406F-8179-A7649FD0FA30}" destId="{62A65080-BA6E-4402-9288-A3BC2143BE75}" srcOrd="0" destOrd="0" parTransId="{9EBFFB4C-5000-40F5-8EDB-06C3CC5B0B83}" sibTransId="{5A1000E0-E922-4422-B6BF-96433EF5DAAC}"/>
    <dgm:cxn modelId="{551D1BC4-DC09-46F0-A0B5-27FAB239DEF3}" type="presOf" srcId="{2CCE2980-93C0-4B65-859D-6080AF90FA08}" destId="{985F0A91-0FA9-4F73-94B7-EB1C01EA0D0B}" srcOrd="0" destOrd="0" presId="urn:microsoft.com/office/officeart/2008/layout/VerticalAccentList"/>
    <dgm:cxn modelId="{249DFC55-E1FE-4E12-A094-9263586D325F}" type="presParOf" srcId="{15D804BB-EF18-48B1-AE13-C7431CE37C16}" destId="{54B11171-F3B2-4A98-9035-02CD41446B5B}" srcOrd="0" destOrd="0" presId="urn:microsoft.com/office/officeart/2008/layout/VerticalAccentList"/>
    <dgm:cxn modelId="{5F723B15-F2FD-47D0-81B1-FEBE4C80866C}" type="presParOf" srcId="{54B11171-F3B2-4A98-9035-02CD41446B5B}" destId="{11EC4BA2-FFAE-4801-AB32-9BF604DBB8BD}" srcOrd="0" destOrd="0" presId="urn:microsoft.com/office/officeart/2008/layout/VerticalAccentList"/>
    <dgm:cxn modelId="{D58CFF39-6FD1-459D-A1D9-A55692B6CC14}" type="presParOf" srcId="{15D804BB-EF18-48B1-AE13-C7431CE37C16}" destId="{4E6064F0-A159-4DF7-B639-014E13155C48}" srcOrd="1" destOrd="0" presId="urn:microsoft.com/office/officeart/2008/layout/VerticalAccentList"/>
    <dgm:cxn modelId="{582652DF-CE2D-4D0A-BF86-B852084BC1B8}" type="presParOf" srcId="{4E6064F0-A159-4DF7-B639-014E13155C48}" destId="{699518CC-38AA-4DEE-A0C6-503EC6FDB59A}" srcOrd="0" destOrd="0" presId="urn:microsoft.com/office/officeart/2008/layout/VerticalAccentList"/>
    <dgm:cxn modelId="{1822CEF9-FEDB-48E0-B738-DC5F8D9CC86D}" type="presParOf" srcId="{4E6064F0-A159-4DF7-B639-014E13155C48}" destId="{710CBAFF-DAAC-4B8C-A863-A06B09F0CF62}" srcOrd="1" destOrd="0" presId="urn:microsoft.com/office/officeart/2008/layout/VerticalAccentList"/>
    <dgm:cxn modelId="{2226F239-2F5F-49AF-8041-C0A442833042}" type="presParOf" srcId="{4E6064F0-A159-4DF7-B639-014E13155C48}" destId="{A3685272-0B75-4756-BA56-C7C6D3F049E4}" srcOrd="2" destOrd="0" presId="urn:microsoft.com/office/officeart/2008/layout/VerticalAccentList"/>
    <dgm:cxn modelId="{CED91E79-06F2-43C9-8EC0-6335150C3485}" type="presParOf" srcId="{4E6064F0-A159-4DF7-B639-014E13155C48}" destId="{65AA07C6-18AF-43A8-B227-0EB0CAAEAEAA}" srcOrd="3" destOrd="0" presId="urn:microsoft.com/office/officeart/2008/layout/VerticalAccentList"/>
    <dgm:cxn modelId="{A0C77743-8265-45EF-818F-501EB43837DF}" type="presParOf" srcId="{4E6064F0-A159-4DF7-B639-014E13155C48}" destId="{803EE7CB-5EB0-4105-A466-500544A943EA}" srcOrd="4" destOrd="0" presId="urn:microsoft.com/office/officeart/2008/layout/VerticalAccentList"/>
    <dgm:cxn modelId="{A3F5F2D1-3E32-40F9-9589-F13E38220BA3}" type="presParOf" srcId="{4E6064F0-A159-4DF7-B639-014E13155C48}" destId="{10E32526-0B12-459A-BB3A-88BFAFD3E8F8}" srcOrd="5" destOrd="0" presId="urn:microsoft.com/office/officeart/2008/layout/VerticalAccentList"/>
    <dgm:cxn modelId="{04D2491E-048C-4EB8-A660-648D56C3A4CF}" type="presParOf" srcId="{4E6064F0-A159-4DF7-B639-014E13155C48}" destId="{D4EE367E-1877-498F-B1CE-6A38AC7DFDA1}" srcOrd="6" destOrd="0" presId="urn:microsoft.com/office/officeart/2008/layout/VerticalAccentList"/>
    <dgm:cxn modelId="{7C471812-DD0E-4DB2-9285-1FC47E4B9787}" type="presParOf" srcId="{4E6064F0-A159-4DF7-B639-014E13155C48}" destId="{8596FC02-DE04-4D4F-BDA2-1013802DECAC}" srcOrd="7" destOrd="0" presId="urn:microsoft.com/office/officeart/2008/layout/VerticalAccentList"/>
    <dgm:cxn modelId="{8F874014-C7AF-4FDC-BB7A-24CA85441944}" type="presParOf" srcId="{15D804BB-EF18-48B1-AE13-C7431CE37C16}" destId="{5D36FB1A-75F7-4485-BD1A-75AEEDFBEC07}" srcOrd="2" destOrd="0" presId="urn:microsoft.com/office/officeart/2008/layout/VerticalAccentList"/>
    <dgm:cxn modelId="{98FCF615-889F-428D-8288-AB4C840C1554}" type="presParOf" srcId="{15D804BB-EF18-48B1-AE13-C7431CE37C16}" destId="{EC92C92A-176C-4D93-A539-AF2C1CC23EEF}" srcOrd="3" destOrd="0" presId="urn:microsoft.com/office/officeart/2008/layout/VerticalAccentList"/>
    <dgm:cxn modelId="{1DE1F261-98AA-4BE3-B562-B212587445EA}" type="presParOf" srcId="{EC92C92A-176C-4D93-A539-AF2C1CC23EEF}" destId="{44941974-13E7-45DD-9EC9-8172217EDD2B}" srcOrd="0" destOrd="0" presId="urn:microsoft.com/office/officeart/2008/layout/VerticalAccentList"/>
    <dgm:cxn modelId="{D85ECCA2-3EB0-4BA4-8BCB-F935B74CAEDC}" type="presParOf" srcId="{15D804BB-EF18-48B1-AE13-C7431CE37C16}" destId="{C1C31557-5178-4098-ADDE-3DB4C1083832}" srcOrd="4" destOrd="0" presId="urn:microsoft.com/office/officeart/2008/layout/VerticalAccentList"/>
    <dgm:cxn modelId="{B77E4A0B-9CF9-44CC-BF12-10FE56FFB9FF}" type="presParOf" srcId="{C1C31557-5178-4098-ADDE-3DB4C1083832}" destId="{2C58FB0A-8BA0-43D9-A4B1-4D51BB69A0A0}" srcOrd="0" destOrd="0" presId="urn:microsoft.com/office/officeart/2008/layout/VerticalAccentList"/>
    <dgm:cxn modelId="{3644B21B-3E57-4226-9DA0-1C61CBDF4EC3}" type="presParOf" srcId="{C1C31557-5178-4098-ADDE-3DB4C1083832}" destId="{7F971B98-D9ED-497A-9D6D-B6ACCB437517}" srcOrd="1" destOrd="0" presId="urn:microsoft.com/office/officeart/2008/layout/VerticalAccentList"/>
    <dgm:cxn modelId="{C3F7ECC8-B7A9-4671-BA19-609227771589}" type="presParOf" srcId="{C1C31557-5178-4098-ADDE-3DB4C1083832}" destId="{65C2DB5F-83DC-4EB6-83E1-5254127463BD}" srcOrd="2" destOrd="0" presId="urn:microsoft.com/office/officeart/2008/layout/VerticalAccentList"/>
    <dgm:cxn modelId="{9F8B97B8-804E-4D86-B269-998258424DD0}" type="presParOf" srcId="{C1C31557-5178-4098-ADDE-3DB4C1083832}" destId="{F3D30711-33D2-430E-9CA5-4841C7C867FD}" srcOrd="3" destOrd="0" presId="urn:microsoft.com/office/officeart/2008/layout/VerticalAccentList"/>
    <dgm:cxn modelId="{C38AD283-E615-4F84-919A-9F345DB02489}" type="presParOf" srcId="{C1C31557-5178-4098-ADDE-3DB4C1083832}" destId="{8896D1D9-9382-466D-A79E-FD1502EE8364}" srcOrd="4" destOrd="0" presId="urn:microsoft.com/office/officeart/2008/layout/VerticalAccentList"/>
    <dgm:cxn modelId="{4233F494-08C8-4A8D-B2A5-4DD4EC562D0B}" type="presParOf" srcId="{C1C31557-5178-4098-ADDE-3DB4C1083832}" destId="{AAC1FB1C-BFAF-43F0-BB7C-B7D53CEFA803}" srcOrd="5" destOrd="0" presId="urn:microsoft.com/office/officeart/2008/layout/VerticalAccentList"/>
    <dgm:cxn modelId="{018C2398-2726-4B51-9DB3-6A2D258A8EF6}" type="presParOf" srcId="{C1C31557-5178-4098-ADDE-3DB4C1083832}" destId="{3B51008A-00B6-4AF4-9B83-CCA91D38ACF7}" srcOrd="6" destOrd="0" presId="urn:microsoft.com/office/officeart/2008/layout/VerticalAccentList"/>
    <dgm:cxn modelId="{27CC11A9-3AF4-4204-817C-C51150266B45}" type="presParOf" srcId="{C1C31557-5178-4098-ADDE-3DB4C1083832}" destId="{985F0A91-0FA9-4F73-94B7-EB1C01EA0D0B}" srcOrd="7" destOrd="0" presId="urn:microsoft.com/office/officeart/2008/layout/VerticalAccentList"/>
    <dgm:cxn modelId="{D11EAB2A-EDD2-4065-BE64-B21594A5A57A}" type="presParOf" srcId="{15D804BB-EF18-48B1-AE13-C7431CE37C16}" destId="{826F6EE7-84E9-4F5B-9D3D-2170747A2C3A}" srcOrd="5" destOrd="0" presId="urn:microsoft.com/office/officeart/2008/layout/VerticalAccentList"/>
    <dgm:cxn modelId="{DB498494-3882-4514-A0F5-EC6C9245B49E}" type="presParOf" srcId="{15D804BB-EF18-48B1-AE13-C7431CE37C16}" destId="{B213C9FF-E57C-42FC-BEC0-F4A4B3688AF8}" srcOrd="6" destOrd="0" presId="urn:microsoft.com/office/officeart/2008/layout/VerticalAccentList"/>
    <dgm:cxn modelId="{E1F51075-41C7-41AC-B229-FD7DC135994B}" type="presParOf" srcId="{B213C9FF-E57C-42FC-BEC0-F4A4B3688AF8}" destId="{0C270E86-F0FB-44B7-9378-F151A36B5D88}" srcOrd="0" destOrd="0" presId="urn:microsoft.com/office/officeart/2008/layout/VerticalAccentList"/>
    <dgm:cxn modelId="{BAB84A7A-C381-4826-B80C-28E0F871D935}" type="presParOf" srcId="{15D804BB-EF18-48B1-AE13-C7431CE37C16}" destId="{B126D853-2D34-438E-8D1F-3903AC5B29A5}" srcOrd="7" destOrd="0" presId="urn:microsoft.com/office/officeart/2008/layout/VerticalAccentList"/>
    <dgm:cxn modelId="{F0C5C416-863B-4467-ADA3-2D352CFEF7EB}" type="presParOf" srcId="{B126D853-2D34-438E-8D1F-3903AC5B29A5}" destId="{54BA762B-E4D1-49D5-844C-B38428AD478A}" srcOrd="0" destOrd="0" presId="urn:microsoft.com/office/officeart/2008/layout/VerticalAccentList"/>
    <dgm:cxn modelId="{4C25E60E-F891-41AA-8EAB-4C8EA54C761A}" type="presParOf" srcId="{B126D853-2D34-438E-8D1F-3903AC5B29A5}" destId="{D8FE431E-8118-4A3E-9662-0C8C33D21FF7}" srcOrd="1" destOrd="0" presId="urn:microsoft.com/office/officeart/2008/layout/VerticalAccentList"/>
    <dgm:cxn modelId="{B8A0C542-E3FE-433D-B0F8-CD1E2267814B}" type="presParOf" srcId="{B126D853-2D34-438E-8D1F-3903AC5B29A5}" destId="{EF47FFFB-F2F6-499C-A665-31B7BCFC28D6}" srcOrd="2" destOrd="0" presId="urn:microsoft.com/office/officeart/2008/layout/VerticalAccentList"/>
    <dgm:cxn modelId="{693F11C2-1464-4FBB-A16D-95BEB6EECFEA}" type="presParOf" srcId="{B126D853-2D34-438E-8D1F-3903AC5B29A5}" destId="{88B36229-C49F-43A4-8B91-B03CAED5F46C}" srcOrd="3" destOrd="0" presId="urn:microsoft.com/office/officeart/2008/layout/VerticalAccentList"/>
    <dgm:cxn modelId="{DB14FA8A-63AC-4FBB-8132-04BAAD748FC2}" type="presParOf" srcId="{B126D853-2D34-438E-8D1F-3903AC5B29A5}" destId="{ACE70DE7-3B01-41B7-9443-FA5763E2BE90}" srcOrd="4" destOrd="0" presId="urn:microsoft.com/office/officeart/2008/layout/VerticalAccentList"/>
    <dgm:cxn modelId="{C0CD6E0F-F6ED-4DC0-94B6-F1355DB99D0E}" type="presParOf" srcId="{B126D853-2D34-438E-8D1F-3903AC5B29A5}" destId="{1958EB24-C5FE-4596-9DA0-B3AE08E0D69D}" srcOrd="5" destOrd="0" presId="urn:microsoft.com/office/officeart/2008/layout/VerticalAccentList"/>
    <dgm:cxn modelId="{8EBC50A7-0D68-43A2-A63D-0E7E00F1EA96}" type="presParOf" srcId="{B126D853-2D34-438E-8D1F-3903AC5B29A5}" destId="{882D5359-912C-4E8D-8361-52894D40C90C}" srcOrd="6" destOrd="0" presId="urn:microsoft.com/office/officeart/2008/layout/VerticalAccentList"/>
    <dgm:cxn modelId="{FB4C9842-CAF5-4163-A25D-58E5ED635732}" type="presParOf" srcId="{B126D853-2D34-438E-8D1F-3903AC5B29A5}" destId="{63EFB133-7B0D-4A1E-8DBE-E1C175C39C2B}" srcOrd="7" destOrd="0" presId="urn:microsoft.com/office/officeart/2008/layout/VerticalAccentList"/>
    <dgm:cxn modelId="{9D456B38-3372-4B26-836E-454ECDD07662}" type="presParOf" srcId="{15D804BB-EF18-48B1-AE13-C7431CE37C16}" destId="{E7AB28CC-4065-417B-AA76-DB671D0BA2C2}" srcOrd="8" destOrd="0" presId="urn:microsoft.com/office/officeart/2008/layout/VerticalAccentList"/>
    <dgm:cxn modelId="{069120E2-9802-4F22-BDD6-3C0494D6BD98}" type="presParOf" srcId="{15D804BB-EF18-48B1-AE13-C7431CE37C16}" destId="{070BCA26-1D28-4AEE-B65C-8EFD99C2B592}" srcOrd="9" destOrd="0" presId="urn:microsoft.com/office/officeart/2008/layout/VerticalAccentList"/>
    <dgm:cxn modelId="{A45C7C03-A2C9-41F9-8680-D0CC4540CA2B}" type="presParOf" srcId="{070BCA26-1D28-4AEE-B65C-8EFD99C2B592}" destId="{EA18B8DE-5327-454E-81AE-A94CB126911B}" srcOrd="0" destOrd="0" presId="urn:microsoft.com/office/officeart/2008/layout/VerticalAccentList"/>
    <dgm:cxn modelId="{ACFE5B86-137A-4FC9-835A-DD0471630A37}" type="presParOf" srcId="{15D804BB-EF18-48B1-AE13-C7431CE37C16}" destId="{F6E1309A-F520-4A43-894D-6D297A2E4BCA}" srcOrd="10" destOrd="0" presId="urn:microsoft.com/office/officeart/2008/layout/VerticalAccentList"/>
    <dgm:cxn modelId="{7A1A224C-B66C-4934-B7F2-F3E7DAFBC70A}" type="presParOf" srcId="{F6E1309A-F520-4A43-894D-6D297A2E4BCA}" destId="{7ADD1BC6-E720-4B5A-B246-30D9D1DC2CAB}" srcOrd="0" destOrd="0" presId="urn:microsoft.com/office/officeart/2008/layout/VerticalAccentList"/>
    <dgm:cxn modelId="{31142B42-CCF2-4388-A739-71EE0085AE20}" type="presParOf" srcId="{F6E1309A-F520-4A43-894D-6D297A2E4BCA}" destId="{52799855-5CAD-40BD-A094-3798E4ACCAA7}" srcOrd="1" destOrd="0" presId="urn:microsoft.com/office/officeart/2008/layout/VerticalAccentList"/>
    <dgm:cxn modelId="{19A072AA-3100-4DE7-A13B-69669E73E0DC}" type="presParOf" srcId="{F6E1309A-F520-4A43-894D-6D297A2E4BCA}" destId="{7861B72C-00C5-4B8C-9CA5-246BFEB74F24}" srcOrd="2" destOrd="0" presId="urn:microsoft.com/office/officeart/2008/layout/VerticalAccentList"/>
    <dgm:cxn modelId="{BBAAB4B7-93A0-48C3-BD5D-5DB850CD3558}" type="presParOf" srcId="{F6E1309A-F520-4A43-894D-6D297A2E4BCA}" destId="{2715F4D3-BD9C-4C21-99C8-F904CA795B9B}" srcOrd="3" destOrd="0" presId="urn:microsoft.com/office/officeart/2008/layout/VerticalAccentList"/>
    <dgm:cxn modelId="{B0B86707-1547-4C3C-878B-88125C6D4E02}" type="presParOf" srcId="{F6E1309A-F520-4A43-894D-6D297A2E4BCA}" destId="{74A659A7-3EAC-4DCA-A501-EBBFC2125678}" srcOrd="4" destOrd="0" presId="urn:microsoft.com/office/officeart/2008/layout/VerticalAccentList"/>
    <dgm:cxn modelId="{A0F1361A-BE55-441F-A5D6-7FF9F7B7D61A}" type="presParOf" srcId="{F6E1309A-F520-4A43-894D-6D297A2E4BCA}" destId="{C582F19F-E103-47E9-964D-A0AA7C5BA243}" srcOrd="5" destOrd="0" presId="urn:microsoft.com/office/officeart/2008/layout/VerticalAccentList"/>
    <dgm:cxn modelId="{D09CD3A5-1026-479D-91A3-EEAC6F514116}" type="presParOf" srcId="{F6E1309A-F520-4A43-894D-6D297A2E4BCA}" destId="{62EE3EA9-E72C-4748-B10A-DD0C0AC59AD4}" srcOrd="6" destOrd="0" presId="urn:microsoft.com/office/officeart/2008/layout/VerticalAccentList"/>
    <dgm:cxn modelId="{F0E91857-9632-4432-AE9C-71166B5136AC}" type="presParOf" srcId="{F6E1309A-F520-4A43-894D-6D297A2E4BCA}" destId="{49BC3C35-3734-40EA-89DF-0149668991AB}" srcOrd="7" destOrd="0" presId="urn:microsoft.com/office/officeart/2008/layout/VerticalAccentList"/>
    <dgm:cxn modelId="{A50CC5E9-F213-4262-9A90-FF013C81CACA}" type="presParOf" srcId="{15D804BB-EF18-48B1-AE13-C7431CE37C16}" destId="{ED81E20C-0A33-4A11-8A67-6DB271E74A1A}" srcOrd="11" destOrd="0" presId="urn:microsoft.com/office/officeart/2008/layout/VerticalAccentList"/>
    <dgm:cxn modelId="{4AF16868-AC0E-411A-81D1-B935E6384971}" type="presParOf" srcId="{15D804BB-EF18-48B1-AE13-C7431CE37C16}" destId="{6202A610-454B-491D-BA88-1A73D8A8D4BE}" srcOrd="12" destOrd="0" presId="urn:microsoft.com/office/officeart/2008/layout/VerticalAccentList"/>
    <dgm:cxn modelId="{7347FACC-10D2-4E86-8EB9-F27173940474}" type="presParOf" srcId="{6202A610-454B-491D-BA88-1A73D8A8D4BE}" destId="{CE6DE919-E4DD-4DF8-92D6-51A6366987EC}" srcOrd="0" destOrd="0" presId="urn:microsoft.com/office/officeart/2008/layout/VerticalAccentList"/>
    <dgm:cxn modelId="{1E00396E-79CB-4A4F-96D7-D39D35EC2126}" type="presParOf" srcId="{15D804BB-EF18-48B1-AE13-C7431CE37C16}" destId="{B04E6487-8735-4F7A-85E3-4496D9626255}" srcOrd="13" destOrd="0" presId="urn:microsoft.com/office/officeart/2008/layout/VerticalAccentList"/>
    <dgm:cxn modelId="{7DA9F567-CBD4-45B4-85BD-2968B9EDF8EE}" type="presParOf" srcId="{B04E6487-8735-4F7A-85E3-4496D9626255}" destId="{70A76448-F3E6-4639-B49E-7F61C0114CD0}" srcOrd="0" destOrd="0" presId="urn:microsoft.com/office/officeart/2008/layout/VerticalAccentList"/>
    <dgm:cxn modelId="{A209C06E-D12A-4AF0-A064-300F50A62003}" type="presParOf" srcId="{B04E6487-8735-4F7A-85E3-4496D9626255}" destId="{CC6A5E65-4321-4EEE-9A6E-9A08791014F2}" srcOrd="1" destOrd="0" presId="urn:microsoft.com/office/officeart/2008/layout/VerticalAccentList"/>
    <dgm:cxn modelId="{02166D8D-C646-4523-8920-A16ED07ED411}" type="presParOf" srcId="{B04E6487-8735-4F7A-85E3-4496D9626255}" destId="{52A7097B-C743-44E0-AB66-D5BBF75A9EA5}" srcOrd="2" destOrd="0" presId="urn:microsoft.com/office/officeart/2008/layout/VerticalAccentList"/>
    <dgm:cxn modelId="{6924D230-FD9A-4BA6-AD39-9C7E33B82CAE}" type="presParOf" srcId="{B04E6487-8735-4F7A-85E3-4496D9626255}" destId="{FCD4374F-4330-4714-B161-FAE1355C2858}" srcOrd="3" destOrd="0" presId="urn:microsoft.com/office/officeart/2008/layout/VerticalAccentList"/>
    <dgm:cxn modelId="{49134089-A1A5-402B-8027-235997146A61}" type="presParOf" srcId="{B04E6487-8735-4F7A-85E3-4496D9626255}" destId="{4DA738B9-4F74-4608-A4D9-0035FF04BC11}" srcOrd="4" destOrd="0" presId="urn:microsoft.com/office/officeart/2008/layout/VerticalAccentList"/>
    <dgm:cxn modelId="{487C94CB-7F8C-4BA0-9287-9A5BFD459D42}" type="presParOf" srcId="{B04E6487-8735-4F7A-85E3-4496D9626255}" destId="{463C7D55-DCCD-4183-A4FF-440F071B4885}" srcOrd="5" destOrd="0" presId="urn:microsoft.com/office/officeart/2008/layout/VerticalAccentList"/>
    <dgm:cxn modelId="{947499BF-1378-4878-A8C3-8835D26ED90E}" type="presParOf" srcId="{B04E6487-8735-4F7A-85E3-4496D9626255}" destId="{2648A796-E1E5-4FCC-815E-5B1FD74818A8}" srcOrd="6" destOrd="0" presId="urn:microsoft.com/office/officeart/2008/layout/VerticalAccentList"/>
    <dgm:cxn modelId="{73F85CC5-40EC-4FC0-91D4-E6992C71226A}" type="presParOf" srcId="{B04E6487-8735-4F7A-85E3-4496D9626255}" destId="{F21350B0-25D6-48B2-95D8-3B446E7836E9}"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840C26-7BAF-4C15-A613-CA9385497FAF}" type="doc">
      <dgm:prSet loTypeId="urn:microsoft.com/office/officeart/2005/8/layout/hProcess9" loCatId="process" qsTypeId="urn:microsoft.com/office/officeart/2005/8/quickstyle/simple1" qsCatId="simple" csTypeId="urn:microsoft.com/office/officeart/2005/8/colors/colorful5" csCatId="colorful" phldr="1"/>
      <dgm:spPr/>
    </dgm:pt>
    <dgm:pt modelId="{B31012E6-E8E2-4345-920C-B2720EFBF2ED}">
      <dgm:prSet phldrT="[Texte]"/>
      <dgm:spPr/>
      <dgm:t>
        <a:bodyPr/>
        <a:lstStyle/>
        <a:p>
          <a:r>
            <a:rPr lang="ar-SA" b="1" dirty="0">
              <a:cs typeface="+mj-cs"/>
            </a:rPr>
            <a:t>تحديد السبب والهدف</a:t>
          </a:r>
          <a:endParaRPr lang="fr-DZ" b="1" dirty="0">
            <a:cs typeface="+mj-cs"/>
          </a:endParaRPr>
        </a:p>
      </dgm:t>
    </dgm:pt>
    <dgm:pt modelId="{09D28475-8ADE-4144-93A9-615722212AD8}" type="parTrans" cxnId="{9BEB9364-287E-4AEF-B4AD-0908D6AC4726}">
      <dgm:prSet/>
      <dgm:spPr/>
      <dgm:t>
        <a:bodyPr/>
        <a:lstStyle/>
        <a:p>
          <a:endParaRPr lang="fr-DZ" b="1">
            <a:cs typeface="+mj-cs"/>
          </a:endParaRPr>
        </a:p>
      </dgm:t>
    </dgm:pt>
    <dgm:pt modelId="{1BC405D7-6AFC-4ADD-A558-855EBB4E2FE1}" type="sibTrans" cxnId="{9BEB9364-287E-4AEF-B4AD-0908D6AC4726}">
      <dgm:prSet/>
      <dgm:spPr/>
      <dgm:t>
        <a:bodyPr/>
        <a:lstStyle/>
        <a:p>
          <a:endParaRPr lang="fr-DZ" b="1">
            <a:cs typeface="+mj-cs"/>
          </a:endParaRPr>
        </a:p>
      </dgm:t>
    </dgm:pt>
    <dgm:pt modelId="{29CD12EE-83D6-421C-888A-F659C3C842B0}">
      <dgm:prSet phldrT="[Texte]"/>
      <dgm:spPr/>
      <dgm:t>
        <a:bodyPr/>
        <a:lstStyle/>
        <a:p>
          <a:r>
            <a:rPr lang="ar-SA" b="1" dirty="0">
              <a:cs typeface="+mj-cs"/>
            </a:rPr>
            <a:t>فهم الجمهور</a:t>
          </a:r>
          <a:endParaRPr lang="fr-DZ" b="1" dirty="0">
            <a:cs typeface="+mj-cs"/>
          </a:endParaRPr>
        </a:p>
      </dgm:t>
    </dgm:pt>
    <dgm:pt modelId="{57164EE3-74D0-4411-910F-0D1FE40A152A}" type="parTrans" cxnId="{DF6411D0-2FDF-4CEF-B424-6768DC5BD600}">
      <dgm:prSet/>
      <dgm:spPr/>
      <dgm:t>
        <a:bodyPr/>
        <a:lstStyle/>
        <a:p>
          <a:endParaRPr lang="fr-DZ" b="1">
            <a:cs typeface="+mj-cs"/>
          </a:endParaRPr>
        </a:p>
      </dgm:t>
    </dgm:pt>
    <dgm:pt modelId="{43CACD67-0775-4570-B52F-8EABDB6002A4}" type="sibTrans" cxnId="{DF6411D0-2FDF-4CEF-B424-6768DC5BD600}">
      <dgm:prSet/>
      <dgm:spPr/>
      <dgm:t>
        <a:bodyPr/>
        <a:lstStyle/>
        <a:p>
          <a:endParaRPr lang="fr-DZ" b="1">
            <a:cs typeface="+mj-cs"/>
          </a:endParaRPr>
        </a:p>
      </dgm:t>
    </dgm:pt>
    <dgm:pt modelId="{82E824F7-DEAA-4789-BD76-B138C7DC606E}">
      <dgm:prSet phldrT="[Texte]"/>
      <dgm:spPr/>
      <dgm:t>
        <a:bodyPr/>
        <a:lstStyle/>
        <a:p>
          <a:r>
            <a:rPr lang="ar-SA" b="1" dirty="0">
              <a:cs typeface="+mj-cs"/>
            </a:rPr>
            <a:t>اختيار القناة والشكل</a:t>
          </a:r>
          <a:endParaRPr lang="fr-DZ" b="1" dirty="0">
            <a:cs typeface="+mj-cs"/>
          </a:endParaRPr>
        </a:p>
      </dgm:t>
    </dgm:pt>
    <dgm:pt modelId="{F231CA29-2630-44C0-A75D-89449DF7AD90}" type="parTrans" cxnId="{B7A22F20-257B-45CB-9C0A-B211C10194BE}">
      <dgm:prSet/>
      <dgm:spPr/>
      <dgm:t>
        <a:bodyPr/>
        <a:lstStyle/>
        <a:p>
          <a:endParaRPr lang="fr-DZ" b="1">
            <a:cs typeface="+mj-cs"/>
          </a:endParaRPr>
        </a:p>
      </dgm:t>
    </dgm:pt>
    <dgm:pt modelId="{BECE4F22-1C6A-4A91-8B3F-31721D564CDD}" type="sibTrans" cxnId="{B7A22F20-257B-45CB-9C0A-B211C10194BE}">
      <dgm:prSet/>
      <dgm:spPr/>
      <dgm:t>
        <a:bodyPr/>
        <a:lstStyle/>
        <a:p>
          <a:endParaRPr lang="fr-DZ" b="1">
            <a:cs typeface="+mj-cs"/>
          </a:endParaRPr>
        </a:p>
      </dgm:t>
    </dgm:pt>
    <dgm:pt modelId="{0AD5A145-A529-41FC-AED1-C01DD284EE18}">
      <dgm:prSet phldrT="[Texte]"/>
      <dgm:spPr/>
      <dgm:t>
        <a:bodyPr/>
        <a:lstStyle/>
        <a:p>
          <a:r>
            <a:rPr lang="ar-SA" b="1" dirty="0">
              <a:cs typeface="+mj-cs"/>
            </a:rPr>
            <a:t>انشاء المحتوى وتقديمه</a:t>
          </a:r>
          <a:endParaRPr lang="fr-DZ" b="1" dirty="0">
            <a:cs typeface="+mj-cs"/>
          </a:endParaRPr>
        </a:p>
      </dgm:t>
    </dgm:pt>
    <dgm:pt modelId="{8BB2588D-9B83-4DDF-BEA6-9DE2BF5FC50B}" type="parTrans" cxnId="{9E72158E-B9B6-4B7B-ABB1-7AB094A90BBE}">
      <dgm:prSet/>
      <dgm:spPr/>
      <dgm:t>
        <a:bodyPr/>
        <a:lstStyle/>
        <a:p>
          <a:endParaRPr lang="fr-DZ" b="1">
            <a:cs typeface="+mj-cs"/>
          </a:endParaRPr>
        </a:p>
      </dgm:t>
    </dgm:pt>
    <dgm:pt modelId="{8BF75C04-6B91-458C-AF64-99318FD55FBB}" type="sibTrans" cxnId="{9E72158E-B9B6-4B7B-ABB1-7AB094A90BBE}">
      <dgm:prSet/>
      <dgm:spPr/>
      <dgm:t>
        <a:bodyPr/>
        <a:lstStyle/>
        <a:p>
          <a:endParaRPr lang="fr-DZ" b="1">
            <a:cs typeface="+mj-cs"/>
          </a:endParaRPr>
        </a:p>
      </dgm:t>
    </dgm:pt>
    <dgm:pt modelId="{D05B28A8-7B5F-485D-8535-9AD4649CD98F}" type="pres">
      <dgm:prSet presAssocID="{0C840C26-7BAF-4C15-A613-CA9385497FAF}" presName="CompostProcess" presStyleCnt="0">
        <dgm:presLayoutVars>
          <dgm:dir/>
          <dgm:resizeHandles val="exact"/>
        </dgm:presLayoutVars>
      </dgm:prSet>
      <dgm:spPr/>
    </dgm:pt>
    <dgm:pt modelId="{3FE9D43E-0D5A-4A8B-9E98-EB3F301DB52B}" type="pres">
      <dgm:prSet presAssocID="{0C840C26-7BAF-4C15-A613-CA9385497FAF}" presName="arrow" presStyleLbl="bgShp" presStyleIdx="0" presStyleCnt="1"/>
      <dgm:spPr/>
    </dgm:pt>
    <dgm:pt modelId="{93A47DAE-855B-4429-B836-44D18C0992DA}" type="pres">
      <dgm:prSet presAssocID="{0C840C26-7BAF-4C15-A613-CA9385497FAF}" presName="linearProcess" presStyleCnt="0"/>
      <dgm:spPr/>
    </dgm:pt>
    <dgm:pt modelId="{B12788B7-F08F-46DB-AFA4-E505E07DAF8D}" type="pres">
      <dgm:prSet presAssocID="{B31012E6-E8E2-4345-920C-B2720EFBF2ED}" presName="textNode" presStyleLbl="node1" presStyleIdx="0" presStyleCnt="4">
        <dgm:presLayoutVars>
          <dgm:bulletEnabled val="1"/>
        </dgm:presLayoutVars>
      </dgm:prSet>
      <dgm:spPr/>
    </dgm:pt>
    <dgm:pt modelId="{AF9BA2F3-63E0-4C20-9148-0DAEA45FC527}" type="pres">
      <dgm:prSet presAssocID="{1BC405D7-6AFC-4ADD-A558-855EBB4E2FE1}" presName="sibTrans" presStyleCnt="0"/>
      <dgm:spPr/>
    </dgm:pt>
    <dgm:pt modelId="{C3C98A7F-71E9-4E9E-870B-28DED0E9C1E3}" type="pres">
      <dgm:prSet presAssocID="{29CD12EE-83D6-421C-888A-F659C3C842B0}" presName="textNode" presStyleLbl="node1" presStyleIdx="1" presStyleCnt="4">
        <dgm:presLayoutVars>
          <dgm:bulletEnabled val="1"/>
        </dgm:presLayoutVars>
      </dgm:prSet>
      <dgm:spPr/>
    </dgm:pt>
    <dgm:pt modelId="{044B9859-5220-4593-B98F-7FD0F097872F}" type="pres">
      <dgm:prSet presAssocID="{43CACD67-0775-4570-B52F-8EABDB6002A4}" presName="sibTrans" presStyleCnt="0"/>
      <dgm:spPr/>
    </dgm:pt>
    <dgm:pt modelId="{E4C5A3A5-3400-4FBB-88DF-1B7A814E47C8}" type="pres">
      <dgm:prSet presAssocID="{82E824F7-DEAA-4789-BD76-B138C7DC606E}" presName="textNode" presStyleLbl="node1" presStyleIdx="2" presStyleCnt="4">
        <dgm:presLayoutVars>
          <dgm:bulletEnabled val="1"/>
        </dgm:presLayoutVars>
      </dgm:prSet>
      <dgm:spPr/>
    </dgm:pt>
    <dgm:pt modelId="{CFDC4CF3-234C-476F-B3E6-838987E3228B}" type="pres">
      <dgm:prSet presAssocID="{BECE4F22-1C6A-4A91-8B3F-31721D564CDD}" presName="sibTrans" presStyleCnt="0"/>
      <dgm:spPr/>
    </dgm:pt>
    <dgm:pt modelId="{B86AB07F-C041-4534-A827-763F5E3E44E6}" type="pres">
      <dgm:prSet presAssocID="{0AD5A145-A529-41FC-AED1-C01DD284EE18}" presName="textNode" presStyleLbl="node1" presStyleIdx="3" presStyleCnt="4">
        <dgm:presLayoutVars>
          <dgm:bulletEnabled val="1"/>
        </dgm:presLayoutVars>
      </dgm:prSet>
      <dgm:spPr/>
    </dgm:pt>
  </dgm:ptLst>
  <dgm:cxnLst>
    <dgm:cxn modelId="{A263A81A-4B64-4BD2-81B2-BD13DCE999AA}" type="presOf" srcId="{B31012E6-E8E2-4345-920C-B2720EFBF2ED}" destId="{B12788B7-F08F-46DB-AFA4-E505E07DAF8D}" srcOrd="0" destOrd="0" presId="urn:microsoft.com/office/officeart/2005/8/layout/hProcess9"/>
    <dgm:cxn modelId="{B7A22F20-257B-45CB-9C0A-B211C10194BE}" srcId="{0C840C26-7BAF-4C15-A613-CA9385497FAF}" destId="{82E824F7-DEAA-4789-BD76-B138C7DC606E}" srcOrd="2" destOrd="0" parTransId="{F231CA29-2630-44C0-A75D-89449DF7AD90}" sibTransId="{BECE4F22-1C6A-4A91-8B3F-31721D564CDD}"/>
    <dgm:cxn modelId="{AB8BFD20-9DA9-401A-9AEF-56B1EFD776CA}" type="presOf" srcId="{0AD5A145-A529-41FC-AED1-C01DD284EE18}" destId="{B86AB07F-C041-4534-A827-763F5E3E44E6}" srcOrd="0" destOrd="0" presId="urn:microsoft.com/office/officeart/2005/8/layout/hProcess9"/>
    <dgm:cxn modelId="{9BEB9364-287E-4AEF-B4AD-0908D6AC4726}" srcId="{0C840C26-7BAF-4C15-A613-CA9385497FAF}" destId="{B31012E6-E8E2-4345-920C-B2720EFBF2ED}" srcOrd="0" destOrd="0" parTransId="{09D28475-8ADE-4144-93A9-615722212AD8}" sibTransId="{1BC405D7-6AFC-4ADD-A558-855EBB4E2FE1}"/>
    <dgm:cxn modelId="{4D59C755-3A22-492B-A13A-AC108444269E}" type="presOf" srcId="{29CD12EE-83D6-421C-888A-F659C3C842B0}" destId="{C3C98A7F-71E9-4E9E-870B-28DED0E9C1E3}" srcOrd="0" destOrd="0" presId="urn:microsoft.com/office/officeart/2005/8/layout/hProcess9"/>
    <dgm:cxn modelId="{9E72158E-B9B6-4B7B-ABB1-7AB094A90BBE}" srcId="{0C840C26-7BAF-4C15-A613-CA9385497FAF}" destId="{0AD5A145-A529-41FC-AED1-C01DD284EE18}" srcOrd="3" destOrd="0" parTransId="{8BB2588D-9B83-4DDF-BEA6-9DE2BF5FC50B}" sibTransId="{8BF75C04-6B91-458C-AF64-99318FD55FBB}"/>
    <dgm:cxn modelId="{37A38D8F-14E9-4509-97BB-8AE990D98B67}" type="presOf" srcId="{82E824F7-DEAA-4789-BD76-B138C7DC606E}" destId="{E4C5A3A5-3400-4FBB-88DF-1B7A814E47C8}" srcOrd="0" destOrd="0" presId="urn:microsoft.com/office/officeart/2005/8/layout/hProcess9"/>
    <dgm:cxn modelId="{DF6411D0-2FDF-4CEF-B424-6768DC5BD600}" srcId="{0C840C26-7BAF-4C15-A613-CA9385497FAF}" destId="{29CD12EE-83D6-421C-888A-F659C3C842B0}" srcOrd="1" destOrd="0" parTransId="{57164EE3-74D0-4411-910F-0D1FE40A152A}" sibTransId="{43CACD67-0775-4570-B52F-8EABDB6002A4}"/>
    <dgm:cxn modelId="{BFA05FD6-CC31-47DD-89DF-83FD32D55236}" type="presOf" srcId="{0C840C26-7BAF-4C15-A613-CA9385497FAF}" destId="{D05B28A8-7B5F-485D-8535-9AD4649CD98F}" srcOrd="0" destOrd="0" presId="urn:microsoft.com/office/officeart/2005/8/layout/hProcess9"/>
    <dgm:cxn modelId="{11EF8B25-D36D-4C43-A4DB-D8EDBFFDA971}" type="presParOf" srcId="{D05B28A8-7B5F-485D-8535-9AD4649CD98F}" destId="{3FE9D43E-0D5A-4A8B-9E98-EB3F301DB52B}" srcOrd="0" destOrd="0" presId="urn:microsoft.com/office/officeart/2005/8/layout/hProcess9"/>
    <dgm:cxn modelId="{64BBAA34-19C6-44C7-8052-A3BF005A7079}" type="presParOf" srcId="{D05B28A8-7B5F-485D-8535-9AD4649CD98F}" destId="{93A47DAE-855B-4429-B836-44D18C0992DA}" srcOrd="1" destOrd="0" presId="urn:microsoft.com/office/officeart/2005/8/layout/hProcess9"/>
    <dgm:cxn modelId="{5E427BB2-E39B-4E7F-B9D5-69E247085731}" type="presParOf" srcId="{93A47DAE-855B-4429-B836-44D18C0992DA}" destId="{B12788B7-F08F-46DB-AFA4-E505E07DAF8D}" srcOrd="0" destOrd="0" presId="urn:microsoft.com/office/officeart/2005/8/layout/hProcess9"/>
    <dgm:cxn modelId="{2AFCF4E5-C2C9-4252-9CE5-056A994EBD37}" type="presParOf" srcId="{93A47DAE-855B-4429-B836-44D18C0992DA}" destId="{AF9BA2F3-63E0-4C20-9148-0DAEA45FC527}" srcOrd="1" destOrd="0" presId="urn:microsoft.com/office/officeart/2005/8/layout/hProcess9"/>
    <dgm:cxn modelId="{83130A7C-930C-4B38-92DB-84511A771254}" type="presParOf" srcId="{93A47DAE-855B-4429-B836-44D18C0992DA}" destId="{C3C98A7F-71E9-4E9E-870B-28DED0E9C1E3}" srcOrd="2" destOrd="0" presId="urn:microsoft.com/office/officeart/2005/8/layout/hProcess9"/>
    <dgm:cxn modelId="{0FCD3F15-8A5E-4583-8DDC-A38CE3F22483}" type="presParOf" srcId="{93A47DAE-855B-4429-B836-44D18C0992DA}" destId="{044B9859-5220-4593-B98F-7FD0F097872F}" srcOrd="3" destOrd="0" presId="urn:microsoft.com/office/officeart/2005/8/layout/hProcess9"/>
    <dgm:cxn modelId="{6F31130A-CC5D-43B3-B217-3D1101A1EE0D}" type="presParOf" srcId="{93A47DAE-855B-4429-B836-44D18C0992DA}" destId="{E4C5A3A5-3400-4FBB-88DF-1B7A814E47C8}" srcOrd="4" destOrd="0" presId="urn:microsoft.com/office/officeart/2005/8/layout/hProcess9"/>
    <dgm:cxn modelId="{BE2AF90F-2B27-40D2-BAB9-0D0C8070F5F9}" type="presParOf" srcId="{93A47DAE-855B-4429-B836-44D18C0992DA}" destId="{CFDC4CF3-234C-476F-B3E6-838987E3228B}" srcOrd="5" destOrd="0" presId="urn:microsoft.com/office/officeart/2005/8/layout/hProcess9"/>
    <dgm:cxn modelId="{152AAEA4-FD8A-4D31-B281-794E51654963}" type="presParOf" srcId="{93A47DAE-855B-4429-B836-44D18C0992DA}" destId="{B86AB07F-C041-4534-A827-763F5E3E44E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88F82D-CE38-4A6B-BB67-D1F57E1E46F6}"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fr-DZ"/>
        </a:p>
      </dgm:t>
    </dgm:pt>
    <dgm:pt modelId="{EEFE3474-E921-4FD0-9468-3AAFE1A43899}">
      <dgm:prSet phldrT="[Texte]" custT="1"/>
      <dgm:spPr/>
      <dgm:t>
        <a:bodyPr/>
        <a:lstStyle/>
        <a:p>
          <a:r>
            <a:rPr lang="ar-SA" sz="3600" dirty="0">
              <a:cs typeface="+mj-cs"/>
            </a:rPr>
            <a:t>حملة التبرعات</a:t>
          </a:r>
          <a:endParaRPr lang="fr-DZ" sz="3600" dirty="0">
            <a:cs typeface="+mj-cs"/>
          </a:endParaRPr>
        </a:p>
      </dgm:t>
    </dgm:pt>
    <dgm:pt modelId="{F7BC4263-7546-433C-93EA-F927F722DDE8}" type="parTrans" cxnId="{BDF44053-34C7-40CF-A9EF-7570C894A5CF}">
      <dgm:prSet/>
      <dgm:spPr/>
      <dgm:t>
        <a:bodyPr/>
        <a:lstStyle/>
        <a:p>
          <a:endParaRPr lang="fr-DZ" sz="2000">
            <a:cs typeface="+mj-cs"/>
          </a:endParaRPr>
        </a:p>
      </dgm:t>
    </dgm:pt>
    <dgm:pt modelId="{C2C9EF2F-4C93-479C-B1CD-3203AA42B422}" type="sibTrans" cxnId="{BDF44053-34C7-40CF-A9EF-7570C894A5CF}">
      <dgm:prSet/>
      <dgm:spPr/>
      <dgm:t>
        <a:bodyPr/>
        <a:lstStyle/>
        <a:p>
          <a:endParaRPr lang="fr-DZ" sz="2000">
            <a:cs typeface="+mj-cs"/>
          </a:endParaRPr>
        </a:p>
      </dgm:t>
    </dgm:pt>
    <dgm:pt modelId="{8910AA82-0EB3-4FE7-82F7-3B58E75FBF5E}">
      <dgm:prSet phldrT="[Texte]" custT="1"/>
      <dgm:spPr/>
      <dgm:t>
        <a:bodyPr/>
        <a:lstStyle/>
        <a:p>
          <a:r>
            <a:rPr lang="ar-SA" sz="2000" dirty="0">
              <a:cs typeface="+mj-cs"/>
            </a:rPr>
            <a:t>بناء حملة متناسقة على قنوات متعددة</a:t>
          </a:r>
          <a:endParaRPr lang="fr-DZ" sz="2000" dirty="0">
            <a:cs typeface="+mj-cs"/>
          </a:endParaRPr>
        </a:p>
      </dgm:t>
    </dgm:pt>
    <dgm:pt modelId="{C6A8967B-2319-4E20-8427-48A4D1386640}" type="parTrans" cxnId="{E2978384-F76B-4BF5-9ED7-3195C17551E6}">
      <dgm:prSet custT="1"/>
      <dgm:spPr/>
      <dgm:t>
        <a:bodyPr/>
        <a:lstStyle/>
        <a:p>
          <a:endParaRPr lang="fr-DZ" sz="1000">
            <a:cs typeface="+mj-cs"/>
          </a:endParaRPr>
        </a:p>
      </dgm:t>
    </dgm:pt>
    <dgm:pt modelId="{C89D1ACF-10A1-4E39-9400-09299F711F40}" type="sibTrans" cxnId="{E2978384-F76B-4BF5-9ED7-3195C17551E6}">
      <dgm:prSet/>
      <dgm:spPr/>
      <dgm:t>
        <a:bodyPr/>
        <a:lstStyle/>
        <a:p>
          <a:endParaRPr lang="fr-DZ" sz="2000">
            <a:cs typeface="+mj-cs"/>
          </a:endParaRPr>
        </a:p>
      </dgm:t>
    </dgm:pt>
    <dgm:pt modelId="{3FBF17D7-232E-4E67-9032-D5C62A4C3342}">
      <dgm:prSet phldrT="[Texte]" custT="1"/>
      <dgm:spPr/>
      <dgm:t>
        <a:bodyPr/>
        <a:lstStyle/>
        <a:p>
          <a:r>
            <a:rPr lang="ar-SA" sz="2000" dirty="0">
              <a:cs typeface="+mj-cs"/>
            </a:rPr>
            <a:t>ترسيخ الشعور بأهمية الحملة</a:t>
          </a:r>
          <a:endParaRPr lang="fr-DZ" sz="2000" dirty="0">
            <a:cs typeface="+mj-cs"/>
          </a:endParaRPr>
        </a:p>
      </dgm:t>
    </dgm:pt>
    <dgm:pt modelId="{0EFC6120-ACE3-4C71-B1F2-B618CC00716B}" type="parTrans" cxnId="{BB3AA281-EB05-4F1B-A81F-89C274545962}">
      <dgm:prSet custT="1"/>
      <dgm:spPr/>
      <dgm:t>
        <a:bodyPr/>
        <a:lstStyle/>
        <a:p>
          <a:endParaRPr lang="fr-DZ" sz="800">
            <a:cs typeface="+mj-cs"/>
          </a:endParaRPr>
        </a:p>
      </dgm:t>
    </dgm:pt>
    <dgm:pt modelId="{B41478C2-EAB9-4C94-BD9E-249EE4E3E446}" type="sibTrans" cxnId="{BB3AA281-EB05-4F1B-A81F-89C274545962}">
      <dgm:prSet/>
      <dgm:spPr/>
      <dgm:t>
        <a:bodyPr/>
        <a:lstStyle/>
        <a:p>
          <a:endParaRPr lang="fr-DZ" sz="2000">
            <a:cs typeface="+mj-cs"/>
          </a:endParaRPr>
        </a:p>
      </dgm:t>
    </dgm:pt>
    <dgm:pt modelId="{3D9D1660-B8F3-4A84-828D-3203C557862D}">
      <dgm:prSet phldrT="[Texte]" custT="1"/>
      <dgm:spPr/>
      <dgm:t>
        <a:bodyPr/>
        <a:lstStyle/>
        <a:p>
          <a:r>
            <a:rPr lang="ar-SA" sz="2000" dirty="0">
              <a:cs typeface="+mj-cs"/>
            </a:rPr>
            <a:t>النداء يكون قصير حرفي وواضح</a:t>
          </a:r>
          <a:endParaRPr lang="fr-DZ" sz="2000" dirty="0">
            <a:cs typeface="+mj-cs"/>
          </a:endParaRPr>
        </a:p>
      </dgm:t>
    </dgm:pt>
    <dgm:pt modelId="{57D0DA03-188A-4B81-B0DF-228C91C32383}" type="parTrans" cxnId="{D1C386D4-63E1-4176-9BCB-6DDBE50032D3}">
      <dgm:prSet custT="1"/>
      <dgm:spPr/>
      <dgm:t>
        <a:bodyPr/>
        <a:lstStyle/>
        <a:p>
          <a:endParaRPr lang="fr-DZ" sz="600">
            <a:cs typeface="+mj-cs"/>
          </a:endParaRPr>
        </a:p>
      </dgm:t>
    </dgm:pt>
    <dgm:pt modelId="{47E01917-B586-45D0-B75D-CB74C757EAD8}" type="sibTrans" cxnId="{D1C386D4-63E1-4176-9BCB-6DDBE50032D3}">
      <dgm:prSet/>
      <dgm:spPr/>
      <dgm:t>
        <a:bodyPr/>
        <a:lstStyle/>
        <a:p>
          <a:endParaRPr lang="fr-DZ" sz="2000">
            <a:cs typeface="+mj-cs"/>
          </a:endParaRPr>
        </a:p>
      </dgm:t>
    </dgm:pt>
    <dgm:pt modelId="{F9726DF2-7137-43E2-80E8-5764C70F2DBD}">
      <dgm:prSet phldrT="[Texte]" custT="1"/>
      <dgm:spPr/>
      <dgm:t>
        <a:bodyPr/>
        <a:lstStyle/>
        <a:p>
          <a:r>
            <a:rPr lang="ar-SA" sz="2000" dirty="0">
              <a:cs typeface="+mj-cs"/>
            </a:rPr>
            <a:t>الأهداف واضحة وواقعية</a:t>
          </a:r>
          <a:endParaRPr lang="fr-DZ" sz="2000" dirty="0">
            <a:cs typeface="+mj-cs"/>
          </a:endParaRPr>
        </a:p>
      </dgm:t>
    </dgm:pt>
    <dgm:pt modelId="{9EBEDF99-490D-475F-B8D9-E84C301798F8}" type="parTrans" cxnId="{205A78A0-A38E-4294-AEA1-4F3E79EF41C7}">
      <dgm:prSet custT="1"/>
      <dgm:spPr/>
      <dgm:t>
        <a:bodyPr/>
        <a:lstStyle/>
        <a:p>
          <a:endParaRPr lang="fr-DZ" sz="600">
            <a:cs typeface="+mj-cs"/>
          </a:endParaRPr>
        </a:p>
      </dgm:t>
    </dgm:pt>
    <dgm:pt modelId="{1B885A91-3E23-43D3-B7C2-F23E0CE9D7C6}" type="sibTrans" cxnId="{205A78A0-A38E-4294-AEA1-4F3E79EF41C7}">
      <dgm:prSet/>
      <dgm:spPr/>
      <dgm:t>
        <a:bodyPr/>
        <a:lstStyle/>
        <a:p>
          <a:endParaRPr lang="fr-DZ" sz="2000">
            <a:cs typeface="+mj-cs"/>
          </a:endParaRPr>
        </a:p>
      </dgm:t>
    </dgm:pt>
    <dgm:pt modelId="{F53D9EE5-6A41-4A8A-BCFE-5522754F7619}">
      <dgm:prSet phldrT="[Texte]" custT="1"/>
      <dgm:spPr/>
      <dgm:t>
        <a:bodyPr/>
        <a:lstStyle/>
        <a:p>
          <a:r>
            <a:rPr lang="ar-SA" sz="2000" dirty="0">
              <a:cs typeface="+mj-cs"/>
            </a:rPr>
            <a:t>حملة سهلة التنفيذ</a:t>
          </a:r>
          <a:endParaRPr lang="fr-DZ" sz="2000" dirty="0">
            <a:cs typeface="+mj-cs"/>
          </a:endParaRPr>
        </a:p>
      </dgm:t>
    </dgm:pt>
    <dgm:pt modelId="{101A6B27-F05E-40C2-84D3-0666FD2A3A94}" type="parTrans" cxnId="{05CDB2F0-4EDF-4C50-86F9-7370DE4FCC73}">
      <dgm:prSet custT="1"/>
      <dgm:spPr/>
      <dgm:t>
        <a:bodyPr/>
        <a:lstStyle/>
        <a:p>
          <a:endParaRPr lang="fr-DZ" sz="600">
            <a:cs typeface="+mj-cs"/>
          </a:endParaRPr>
        </a:p>
      </dgm:t>
    </dgm:pt>
    <dgm:pt modelId="{C9895502-219C-4FAC-858A-EE446753E6BF}" type="sibTrans" cxnId="{05CDB2F0-4EDF-4C50-86F9-7370DE4FCC73}">
      <dgm:prSet/>
      <dgm:spPr/>
      <dgm:t>
        <a:bodyPr/>
        <a:lstStyle/>
        <a:p>
          <a:endParaRPr lang="fr-DZ" sz="2000">
            <a:cs typeface="+mj-cs"/>
          </a:endParaRPr>
        </a:p>
      </dgm:t>
    </dgm:pt>
    <dgm:pt modelId="{AF570B98-8CD8-4B15-9190-35DE06DE6D0C}">
      <dgm:prSet phldrT="[Texte]" custT="1"/>
      <dgm:spPr/>
      <dgm:t>
        <a:bodyPr/>
        <a:lstStyle/>
        <a:p>
          <a:r>
            <a:rPr lang="ar-SA" sz="2000" dirty="0">
              <a:cs typeface="+mj-cs"/>
            </a:rPr>
            <a:t>النشر بشكل بصري</a:t>
          </a:r>
          <a:endParaRPr lang="fr-DZ" sz="2000" dirty="0">
            <a:cs typeface="+mj-cs"/>
          </a:endParaRPr>
        </a:p>
      </dgm:t>
    </dgm:pt>
    <dgm:pt modelId="{C74F609A-4E5B-470D-995B-90152F1A17D1}" type="parTrans" cxnId="{859A16C0-8AF2-42A2-A44C-A9DE242D864A}">
      <dgm:prSet custT="1"/>
      <dgm:spPr/>
      <dgm:t>
        <a:bodyPr/>
        <a:lstStyle/>
        <a:p>
          <a:endParaRPr lang="fr-DZ" sz="600">
            <a:cs typeface="+mj-cs"/>
          </a:endParaRPr>
        </a:p>
      </dgm:t>
    </dgm:pt>
    <dgm:pt modelId="{99C5B5CD-C49F-4AA5-BF84-6100595A14E5}" type="sibTrans" cxnId="{859A16C0-8AF2-42A2-A44C-A9DE242D864A}">
      <dgm:prSet/>
      <dgm:spPr/>
      <dgm:t>
        <a:bodyPr/>
        <a:lstStyle/>
        <a:p>
          <a:endParaRPr lang="fr-DZ" sz="2000">
            <a:cs typeface="+mj-cs"/>
          </a:endParaRPr>
        </a:p>
      </dgm:t>
    </dgm:pt>
    <dgm:pt modelId="{EF66B53F-0128-48B3-879E-5C6EBC277995}">
      <dgm:prSet phldrT="[Texte]" custT="1"/>
      <dgm:spPr/>
      <dgm:t>
        <a:bodyPr/>
        <a:lstStyle/>
        <a:p>
          <a:r>
            <a:rPr lang="ar-SA" sz="2000" dirty="0">
              <a:cs typeface="+mj-cs"/>
            </a:rPr>
            <a:t>التميز</a:t>
          </a:r>
          <a:endParaRPr lang="fr-DZ" sz="2000" dirty="0">
            <a:cs typeface="+mj-cs"/>
          </a:endParaRPr>
        </a:p>
      </dgm:t>
    </dgm:pt>
    <dgm:pt modelId="{3A16B06E-F0E9-4597-A503-E2C2E0C516C2}" type="parTrans" cxnId="{16CCA90D-6937-4250-A6D1-3BCB72999BED}">
      <dgm:prSet custT="1"/>
      <dgm:spPr/>
      <dgm:t>
        <a:bodyPr/>
        <a:lstStyle/>
        <a:p>
          <a:endParaRPr lang="fr-DZ" sz="600">
            <a:cs typeface="+mj-cs"/>
          </a:endParaRPr>
        </a:p>
      </dgm:t>
    </dgm:pt>
    <dgm:pt modelId="{73AD297C-F72C-41DD-BB37-A8C6B1C819A2}" type="sibTrans" cxnId="{16CCA90D-6937-4250-A6D1-3BCB72999BED}">
      <dgm:prSet/>
      <dgm:spPr/>
      <dgm:t>
        <a:bodyPr/>
        <a:lstStyle/>
        <a:p>
          <a:endParaRPr lang="fr-DZ" sz="2000">
            <a:cs typeface="+mj-cs"/>
          </a:endParaRPr>
        </a:p>
      </dgm:t>
    </dgm:pt>
    <dgm:pt modelId="{56A56DA2-470A-47F9-8375-4C54A627DEF8}">
      <dgm:prSet phldrT="[Texte]" custT="1"/>
      <dgm:spPr/>
      <dgm:t>
        <a:bodyPr/>
        <a:lstStyle/>
        <a:p>
          <a:r>
            <a:rPr lang="ar-SA" sz="2000" dirty="0">
              <a:cs typeface="+mj-cs"/>
            </a:rPr>
            <a:t>الارتباط بالداعمين</a:t>
          </a:r>
          <a:endParaRPr lang="fr-DZ" sz="2000" dirty="0">
            <a:cs typeface="+mj-cs"/>
          </a:endParaRPr>
        </a:p>
      </dgm:t>
    </dgm:pt>
    <dgm:pt modelId="{7A62F571-9483-4E1F-B6D6-336122B08FC8}" type="parTrans" cxnId="{00A8A761-D74E-495E-A49D-6DDE35D5DB95}">
      <dgm:prSet custT="1"/>
      <dgm:spPr/>
      <dgm:t>
        <a:bodyPr/>
        <a:lstStyle/>
        <a:p>
          <a:endParaRPr lang="fr-DZ" sz="800">
            <a:cs typeface="+mj-cs"/>
          </a:endParaRPr>
        </a:p>
      </dgm:t>
    </dgm:pt>
    <dgm:pt modelId="{3F6B5F89-7938-4DFB-87EB-30E09B3DBDFF}" type="sibTrans" cxnId="{00A8A761-D74E-495E-A49D-6DDE35D5DB95}">
      <dgm:prSet/>
      <dgm:spPr/>
      <dgm:t>
        <a:bodyPr/>
        <a:lstStyle/>
        <a:p>
          <a:endParaRPr lang="fr-DZ" sz="2000">
            <a:cs typeface="+mj-cs"/>
          </a:endParaRPr>
        </a:p>
      </dgm:t>
    </dgm:pt>
    <dgm:pt modelId="{D4B9ED04-0702-47F4-9ED3-67DF66D4502B}">
      <dgm:prSet phldrT="[Texte]" custT="1"/>
      <dgm:spPr/>
      <dgm:t>
        <a:bodyPr/>
        <a:lstStyle/>
        <a:p>
          <a:r>
            <a:rPr lang="ar-SA" sz="2000" dirty="0">
              <a:cs typeface="+mj-cs"/>
            </a:rPr>
            <a:t>المتابعة</a:t>
          </a:r>
          <a:endParaRPr lang="fr-DZ" sz="2000" dirty="0">
            <a:cs typeface="+mj-cs"/>
          </a:endParaRPr>
        </a:p>
      </dgm:t>
    </dgm:pt>
    <dgm:pt modelId="{F475FC23-2B81-4553-9F9A-F0802A72FB56}" type="parTrans" cxnId="{306811B7-FE2E-465A-AFBC-B242EF0596C4}">
      <dgm:prSet custT="1"/>
      <dgm:spPr/>
      <dgm:t>
        <a:bodyPr/>
        <a:lstStyle/>
        <a:p>
          <a:endParaRPr lang="fr-DZ" sz="1000">
            <a:cs typeface="+mj-cs"/>
          </a:endParaRPr>
        </a:p>
      </dgm:t>
    </dgm:pt>
    <dgm:pt modelId="{00D0E425-4B70-4C78-AF83-2DEDAE0AE566}" type="sibTrans" cxnId="{306811B7-FE2E-465A-AFBC-B242EF0596C4}">
      <dgm:prSet/>
      <dgm:spPr/>
      <dgm:t>
        <a:bodyPr/>
        <a:lstStyle/>
        <a:p>
          <a:endParaRPr lang="fr-DZ" sz="2000">
            <a:cs typeface="+mj-cs"/>
          </a:endParaRPr>
        </a:p>
      </dgm:t>
    </dgm:pt>
    <dgm:pt modelId="{CE975771-D285-4E40-BDC2-078BB6E7E710}" type="pres">
      <dgm:prSet presAssocID="{2B88F82D-CE38-4A6B-BB67-D1F57E1E46F6}" presName="Name0" presStyleCnt="0">
        <dgm:presLayoutVars>
          <dgm:chPref val="1"/>
          <dgm:dir/>
          <dgm:animOne val="branch"/>
          <dgm:animLvl val="lvl"/>
          <dgm:resizeHandles val="exact"/>
        </dgm:presLayoutVars>
      </dgm:prSet>
      <dgm:spPr/>
    </dgm:pt>
    <dgm:pt modelId="{57E89555-0A12-424A-BEC2-710B01C9EB77}" type="pres">
      <dgm:prSet presAssocID="{EEFE3474-E921-4FD0-9468-3AAFE1A43899}" presName="root1" presStyleCnt="0"/>
      <dgm:spPr/>
    </dgm:pt>
    <dgm:pt modelId="{EDF70BA1-3849-42D2-942F-35B901BA5046}" type="pres">
      <dgm:prSet presAssocID="{EEFE3474-E921-4FD0-9468-3AAFE1A43899}" presName="LevelOneTextNode" presStyleLbl="node0" presStyleIdx="0" presStyleCnt="1">
        <dgm:presLayoutVars>
          <dgm:chPref val="3"/>
        </dgm:presLayoutVars>
      </dgm:prSet>
      <dgm:spPr/>
    </dgm:pt>
    <dgm:pt modelId="{6E083E85-613D-4A63-BC1A-3FD209DE4124}" type="pres">
      <dgm:prSet presAssocID="{EEFE3474-E921-4FD0-9468-3AAFE1A43899}" presName="level2hierChild" presStyleCnt="0"/>
      <dgm:spPr/>
    </dgm:pt>
    <dgm:pt modelId="{A1EA6476-BAA1-4139-9BE7-3F50ACD6CB46}" type="pres">
      <dgm:prSet presAssocID="{C6A8967B-2319-4E20-8427-48A4D1386640}" presName="conn2-1" presStyleLbl="parChTrans1D2" presStyleIdx="0" presStyleCnt="9"/>
      <dgm:spPr/>
    </dgm:pt>
    <dgm:pt modelId="{3861A5E4-C153-4037-890C-54F1E6DF599E}" type="pres">
      <dgm:prSet presAssocID="{C6A8967B-2319-4E20-8427-48A4D1386640}" presName="connTx" presStyleLbl="parChTrans1D2" presStyleIdx="0" presStyleCnt="9"/>
      <dgm:spPr/>
    </dgm:pt>
    <dgm:pt modelId="{E0817BCD-F3CB-4861-AB3F-B5F92E191B75}" type="pres">
      <dgm:prSet presAssocID="{8910AA82-0EB3-4FE7-82F7-3B58E75FBF5E}" presName="root2" presStyleCnt="0"/>
      <dgm:spPr/>
    </dgm:pt>
    <dgm:pt modelId="{F0E58098-52C7-4ACF-A939-657BC820075F}" type="pres">
      <dgm:prSet presAssocID="{8910AA82-0EB3-4FE7-82F7-3B58E75FBF5E}" presName="LevelTwoTextNode" presStyleLbl="node2" presStyleIdx="0" presStyleCnt="9">
        <dgm:presLayoutVars>
          <dgm:chPref val="3"/>
        </dgm:presLayoutVars>
      </dgm:prSet>
      <dgm:spPr/>
    </dgm:pt>
    <dgm:pt modelId="{377E8BD3-2198-42B0-B3C3-49B3B1104A7C}" type="pres">
      <dgm:prSet presAssocID="{8910AA82-0EB3-4FE7-82F7-3B58E75FBF5E}" presName="level3hierChild" presStyleCnt="0"/>
      <dgm:spPr/>
    </dgm:pt>
    <dgm:pt modelId="{A71F69A8-3452-4D5E-BC0B-B377536E55DD}" type="pres">
      <dgm:prSet presAssocID="{0EFC6120-ACE3-4C71-B1F2-B618CC00716B}" presName="conn2-1" presStyleLbl="parChTrans1D2" presStyleIdx="1" presStyleCnt="9"/>
      <dgm:spPr/>
    </dgm:pt>
    <dgm:pt modelId="{1AB2FED8-733D-4A0C-8A0B-F3EFF7184113}" type="pres">
      <dgm:prSet presAssocID="{0EFC6120-ACE3-4C71-B1F2-B618CC00716B}" presName="connTx" presStyleLbl="parChTrans1D2" presStyleIdx="1" presStyleCnt="9"/>
      <dgm:spPr/>
    </dgm:pt>
    <dgm:pt modelId="{6FD96BF4-BE69-4FF9-831A-CB5852A1B40C}" type="pres">
      <dgm:prSet presAssocID="{3FBF17D7-232E-4E67-9032-D5C62A4C3342}" presName="root2" presStyleCnt="0"/>
      <dgm:spPr/>
    </dgm:pt>
    <dgm:pt modelId="{DE837100-7C76-4AF7-899E-A22F76C66AEC}" type="pres">
      <dgm:prSet presAssocID="{3FBF17D7-232E-4E67-9032-D5C62A4C3342}" presName="LevelTwoTextNode" presStyleLbl="node2" presStyleIdx="1" presStyleCnt="9">
        <dgm:presLayoutVars>
          <dgm:chPref val="3"/>
        </dgm:presLayoutVars>
      </dgm:prSet>
      <dgm:spPr/>
    </dgm:pt>
    <dgm:pt modelId="{F6831143-06B9-4A0B-AD89-CB4B3CEB6567}" type="pres">
      <dgm:prSet presAssocID="{3FBF17D7-232E-4E67-9032-D5C62A4C3342}" presName="level3hierChild" presStyleCnt="0"/>
      <dgm:spPr/>
    </dgm:pt>
    <dgm:pt modelId="{244E7F3E-D1BD-4DFA-A1CA-9BE4708AE00D}" type="pres">
      <dgm:prSet presAssocID="{57D0DA03-188A-4B81-B0DF-228C91C32383}" presName="conn2-1" presStyleLbl="parChTrans1D2" presStyleIdx="2" presStyleCnt="9"/>
      <dgm:spPr/>
    </dgm:pt>
    <dgm:pt modelId="{8C7CBA52-8D97-4B2A-B4A7-8834C10601D5}" type="pres">
      <dgm:prSet presAssocID="{57D0DA03-188A-4B81-B0DF-228C91C32383}" presName="connTx" presStyleLbl="parChTrans1D2" presStyleIdx="2" presStyleCnt="9"/>
      <dgm:spPr/>
    </dgm:pt>
    <dgm:pt modelId="{06ED1401-00CD-43B5-A67D-57C118650EB5}" type="pres">
      <dgm:prSet presAssocID="{3D9D1660-B8F3-4A84-828D-3203C557862D}" presName="root2" presStyleCnt="0"/>
      <dgm:spPr/>
    </dgm:pt>
    <dgm:pt modelId="{AD815ADC-EC1A-4AE4-B450-9E23DBD39E00}" type="pres">
      <dgm:prSet presAssocID="{3D9D1660-B8F3-4A84-828D-3203C557862D}" presName="LevelTwoTextNode" presStyleLbl="node2" presStyleIdx="2" presStyleCnt="9">
        <dgm:presLayoutVars>
          <dgm:chPref val="3"/>
        </dgm:presLayoutVars>
      </dgm:prSet>
      <dgm:spPr/>
    </dgm:pt>
    <dgm:pt modelId="{93465A6F-C6BC-4599-A7DE-E27541ED9165}" type="pres">
      <dgm:prSet presAssocID="{3D9D1660-B8F3-4A84-828D-3203C557862D}" presName="level3hierChild" presStyleCnt="0"/>
      <dgm:spPr/>
    </dgm:pt>
    <dgm:pt modelId="{4B6862DB-DBA1-4E7E-B439-1E66A41A2CE6}" type="pres">
      <dgm:prSet presAssocID="{9EBEDF99-490D-475F-B8D9-E84C301798F8}" presName="conn2-1" presStyleLbl="parChTrans1D2" presStyleIdx="3" presStyleCnt="9"/>
      <dgm:spPr/>
    </dgm:pt>
    <dgm:pt modelId="{7C1D794E-F8AE-4742-AFF9-727CA2D9C508}" type="pres">
      <dgm:prSet presAssocID="{9EBEDF99-490D-475F-B8D9-E84C301798F8}" presName="connTx" presStyleLbl="parChTrans1D2" presStyleIdx="3" presStyleCnt="9"/>
      <dgm:spPr/>
    </dgm:pt>
    <dgm:pt modelId="{ED2163AA-A52C-4D7E-A728-762DD391192C}" type="pres">
      <dgm:prSet presAssocID="{F9726DF2-7137-43E2-80E8-5764C70F2DBD}" presName="root2" presStyleCnt="0"/>
      <dgm:spPr/>
    </dgm:pt>
    <dgm:pt modelId="{8522774E-B90F-4C8B-8356-43C05B4A5B22}" type="pres">
      <dgm:prSet presAssocID="{F9726DF2-7137-43E2-80E8-5764C70F2DBD}" presName="LevelTwoTextNode" presStyleLbl="node2" presStyleIdx="3" presStyleCnt="9">
        <dgm:presLayoutVars>
          <dgm:chPref val="3"/>
        </dgm:presLayoutVars>
      </dgm:prSet>
      <dgm:spPr/>
    </dgm:pt>
    <dgm:pt modelId="{ACA153D3-B477-4BD3-A2C6-FE8C35D36D91}" type="pres">
      <dgm:prSet presAssocID="{F9726DF2-7137-43E2-80E8-5764C70F2DBD}" presName="level3hierChild" presStyleCnt="0"/>
      <dgm:spPr/>
    </dgm:pt>
    <dgm:pt modelId="{7298B050-F408-40CE-9505-7DA262334FA2}" type="pres">
      <dgm:prSet presAssocID="{101A6B27-F05E-40C2-84D3-0666FD2A3A94}" presName="conn2-1" presStyleLbl="parChTrans1D2" presStyleIdx="4" presStyleCnt="9"/>
      <dgm:spPr/>
    </dgm:pt>
    <dgm:pt modelId="{3BE0EFDA-2D16-474A-A670-C08C2F5A2168}" type="pres">
      <dgm:prSet presAssocID="{101A6B27-F05E-40C2-84D3-0666FD2A3A94}" presName="connTx" presStyleLbl="parChTrans1D2" presStyleIdx="4" presStyleCnt="9"/>
      <dgm:spPr/>
    </dgm:pt>
    <dgm:pt modelId="{11F7A159-6DE6-4C61-A245-1551E225A227}" type="pres">
      <dgm:prSet presAssocID="{F53D9EE5-6A41-4A8A-BCFE-5522754F7619}" presName="root2" presStyleCnt="0"/>
      <dgm:spPr/>
    </dgm:pt>
    <dgm:pt modelId="{1B1D5289-7574-446F-AC43-C727A3610FBA}" type="pres">
      <dgm:prSet presAssocID="{F53D9EE5-6A41-4A8A-BCFE-5522754F7619}" presName="LevelTwoTextNode" presStyleLbl="node2" presStyleIdx="4" presStyleCnt="9">
        <dgm:presLayoutVars>
          <dgm:chPref val="3"/>
        </dgm:presLayoutVars>
      </dgm:prSet>
      <dgm:spPr/>
    </dgm:pt>
    <dgm:pt modelId="{09B4DA71-312C-4D20-96E8-53CEE666083B}" type="pres">
      <dgm:prSet presAssocID="{F53D9EE5-6A41-4A8A-BCFE-5522754F7619}" presName="level3hierChild" presStyleCnt="0"/>
      <dgm:spPr/>
    </dgm:pt>
    <dgm:pt modelId="{0B35B45F-4FD3-4E48-9980-03B4D6CB0FED}" type="pres">
      <dgm:prSet presAssocID="{C74F609A-4E5B-470D-995B-90152F1A17D1}" presName="conn2-1" presStyleLbl="parChTrans1D2" presStyleIdx="5" presStyleCnt="9"/>
      <dgm:spPr/>
    </dgm:pt>
    <dgm:pt modelId="{6B52B200-9B81-43CE-92C7-60F49A5BF972}" type="pres">
      <dgm:prSet presAssocID="{C74F609A-4E5B-470D-995B-90152F1A17D1}" presName="connTx" presStyleLbl="parChTrans1D2" presStyleIdx="5" presStyleCnt="9"/>
      <dgm:spPr/>
    </dgm:pt>
    <dgm:pt modelId="{BE8F7B39-8BDD-4DD0-8C7F-D8B224FF8D5B}" type="pres">
      <dgm:prSet presAssocID="{AF570B98-8CD8-4B15-9190-35DE06DE6D0C}" presName="root2" presStyleCnt="0"/>
      <dgm:spPr/>
    </dgm:pt>
    <dgm:pt modelId="{57096A4C-58DB-42E5-B618-1F1B92F66D91}" type="pres">
      <dgm:prSet presAssocID="{AF570B98-8CD8-4B15-9190-35DE06DE6D0C}" presName="LevelTwoTextNode" presStyleLbl="node2" presStyleIdx="5" presStyleCnt="9">
        <dgm:presLayoutVars>
          <dgm:chPref val="3"/>
        </dgm:presLayoutVars>
      </dgm:prSet>
      <dgm:spPr/>
    </dgm:pt>
    <dgm:pt modelId="{123A2475-C771-4112-8B4B-C3006AF655C2}" type="pres">
      <dgm:prSet presAssocID="{AF570B98-8CD8-4B15-9190-35DE06DE6D0C}" presName="level3hierChild" presStyleCnt="0"/>
      <dgm:spPr/>
    </dgm:pt>
    <dgm:pt modelId="{ABFFE4FB-6916-465A-B4D3-B250EB63434C}" type="pres">
      <dgm:prSet presAssocID="{3A16B06E-F0E9-4597-A503-E2C2E0C516C2}" presName="conn2-1" presStyleLbl="parChTrans1D2" presStyleIdx="6" presStyleCnt="9"/>
      <dgm:spPr/>
    </dgm:pt>
    <dgm:pt modelId="{22D91653-1CBC-45C8-B131-631C9C728216}" type="pres">
      <dgm:prSet presAssocID="{3A16B06E-F0E9-4597-A503-E2C2E0C516C2}" presName="connTx" presStyleLbl="parChTrans1D2" presStyleIdx="6" presStyleCnt="9"/>
      <dgm:spPr/>
    </dgm:pt>
    <dgm:pt modelId="{C2D891FB-3028-4CBD-8F98-6017E35682F9}" type="pres">
      <dgm:prSet presAssocID="{EF66B53F-0128-48B3-879E-5C6EBC277995}" presName="root2" presStyleCnt="0"/>
      <dgm:spPr/>
    </dgm:pt>
    <dgm:pt modelId="{EC600C3C-4E93-4E0B-B8D6-DD59A258CE5B}" type="pres">
      <dgm:prSet presAssocID="{EF66B53F-0128-48B3-879E-5C6EBC277995}" presName="LevelTwoTextNode" presStyleLbl="node2" presStyleIdx="6" presStyleCnt="9">
        <dgm:presLayoutVars>
          <dgm:chPref val="3"/>
        </dgm:presLayoutVars>
      </dgm:prSet>
      <dgm:spPr/>
    </dgm:pt>
    <dgm:pt modelId="{01AEED95-2FDF-436F-B4F7-2F95A71E50D0}" type="pres">
      <dgm:prSet presAssocID="{EF66B53F-0128-48B3-879E-5C6EBC277995}" presName="level3hierChild" presStyleCnt="0"/>
      <dgm:spPr/>
    </dgm:pt>
    <dgm:pt modelId="{8E14A1E7-7C7A-4AE6-BE41-00A7055542EA}" type="pres">
      <dgm:prSet presAssocID="{7A62F571-9483-4E1F-B6D6-336122B08FC8}" presName="conn2-1" presStyleLbl="parChTrans1D2" presStyleIdx="7" presStyleCnt="9"/>
      <dgm:spPr/>
    </dgm:pt>
    <dgm:pt modelId="{2D863B90-5C8F-4202-BFB7-109E8D54C926}" type="pres">
      <dgm:prSet presAssocID="{7A62F571-9483-4E1F-B6D6-336122B08FC8}" presName="connTx" presStyleLbl="parChTrans1D2" presStyleIdx="7" presStyleCnt="9"/>
      <dgm:spPr/>
    </dgm:pt>
    <dgm:pt modelId="{4BC44272-A1CC-44AE-8570-67467935BF34}" type="pres">
      <dgm:prSet presAssocID="{56A56DA2-470A-47F9-8375-4C54A627DEF8}" presName="root2" presStyleCnt="0"/>
      <dgm:spPr/>
    </dgm:pt>
    <dgm:pt modelId="{0838195D-CBB0-41B6-8DC1-69D6FD926771}" type="pres">
      <dgm:prSet presAssocID="{56A56DA2-470A-47F9-8375-4C54A627DEF8}" presName="LevelTwoTextNode" presStyleLbl="node2" presStyleIdx="7" presStyleCnt="9">
        <dgm:presLayoutVars>
          <dgm:chPref val="3"/>
        </dgm:presLayoutVars>
      </dgm:prSet>
      <dgm:spPr/>
    </dgm:pt>
    <dgm:pt modelId="{2AE15D7F-3DF8-4765-B3E4-D09D8EA412DE}" type="pres">
      <dgm:prSet presAssocID="{56A56DA2-470A-47F9-8375-4C54A627DEF8}" presName="level3hierChild" presStyleCnt="0"/>
      <dgm:spPr/>
    </dgm:pt>
    <dgm:pt modelId="{88A42887-673B-4804-9B36-37870D47791B}" type="pres">
      <dgm:prSet presAssocID="{F475FC23-2B81-4553-9F9A-F0802A72FB56}" presName="conn2-1" presStyleLbl="parChTrans1D2" presStyleIdx="8" presStyleCnt="9"/>
      <dgm:spPr/>
    </dgm:pt>
    <dgm:pt modelId="{5216491A-2276-4F0F-BF12-193AD372BEBC}" type="pres">
      <dgm:prSet presAssocID="{F475FC23-2B81-4553-9F9A-F0802A72FB56}" presName="connTx" presStyleLbl="parChTrans1D2" presStyleIdx="8" presStyleCnt="9"/>
      <dgm:spPr/>
    </dgm:pt>
    <dgm:pt modelId="{39E852CB-0B8F-4EAD-8249-069E2727119D}" type="pres">
      <dgm:prSet presAssocID="{D4B9ED04-0702-47F4-9ED3-67DF66D4502B}" presName="root2" presStyleCnt="0"/>
      <dgm:spPr/>
    </dgm:pt>
    <dgm:pt modelId="{7F90F42D-8769-4B69-AF46-28DFDEA3E2E0}" type="pres">
      <dgm:prSet presAssocID="{D4B9ED04-0702-47F4-9ED3-67DF66D4502B}" presName="LevelTwoTextNode" presStyleLbl="node2" presStyleIdx="8" presStyleCnt="9">
        <dgm:presLayoutVars>
          <dgm:chPref val="3"/>
        </dgm:presLayoutVars>
      </dgm:prSet>
      <dgm:spPr/>
    </dgm:pt>
    <dgm:pt modelId="{417C269C-7F18-4DC9-94A6-481327657391}" type="pres">
      <dgm:prSet presAssocID="{D4B9ED04-0702-47F4-9ED3-67DF66D4502B}" presName="level3hierChild" presStyleCnt="0"/>
      <dgm:spPr/>
    </dgm:pt>
  </dgm:ptLst>
  <dgm:cxnLst>
    <dgm:cxn modelId="{0EC0A805-C016-4139-AB2D-B0EC8640C3FC}" type="presOf" srcId="{7A62F571-9483-4E1F-B6D6-336122B08FC8}" destId="{8E14A1E7-7C7A-4AE6-BE41-00A7055542EA}" srcOrd="0" destOrd="0" presId="urn:microsoft.com/office/officeart/2008/layout/HorizontalMultiLevelHierarchy"/>
    <dgm:cxn modelId="{8CDE0908-3BC2-403D-B2F3-E9374A35EB35}" type="presOf" srcId="{57D0DA03-188A-4B81-B0DF-228C91C32383}" destId="{8C7CBA52-8D97-4B2A-B4A7-8834C10601D5}" srcOrd="1" destOrd="0" presId="urn:microsoft.com/office/officeart/2008/layout/HorizontalMultiLevelHierarchy"/>
    <dgm:cxn modelId="{16CCA90D-6937-4250-A6D1-3BCB72999BED}" srcId="{EEFE3474-E921-4FD0-9468-3AAFE1A43899}" destId="{EF66B53F-0128-48B3-879E-5C6EBC277995}" srcOrd="6" destOrd="0" parTransId="{3A16B06E-F0E9-4597-A503-E2C2E0C516C2}" sibTransId="{73AD297C-F72C-41DD-BB37-A8C6B1C819A2}"/>
    <dgm:cxn modelId="{50F7130E-0DA6-4431-A604-DBB1679DE139}" type="presOf" srcId="{57D0DA03-188A-4B81-B0DF-228C91C32383}" destId="{244E7F3E-D1BD-4DFA-A1CA-9BE4708AE00D}" srcOrd="0" destOrd="0" presId="urn:microsoft.com/office/officeart/2008/layout/HorizontalMultiLevelHierarchy"/>
    <dgm:cxn modelId="{35601E18-C48A-43E1-9198-6E3A4342BA4E}" type="presOf" srcId="{C74F609A-4E5B-470D-995B-90152F1A17D1}" destId="{0B35B45F-4FD3-4E48-9980-03B4D6CB0FED}" srcOrd="0" destOrd="0" presId="urn:microsoft.com/office/officeart/2008/layout/HorizontalMultiLevelHierarchy"/>
    <dgm:cxn modelId="{B2FA5C1A-4033-44B5-ABC1-6C064AE3488B}" type="presOf" srcId="{56A56DA2-470A-47F9-8375-4C54A627DEF8}" destId="{0838195D-CBB0-41B6-8DC1-69D6FD926771}" srcOrd="0" destOrd="0" presId="urn:microsoft.com/office/officeart/2008/layout/HorizontalMultiLevelHierarchy"/>
    <dgm:cxn modelId="{AB34D91A-3F13-4F3C-834D-C05FD1C3D081}" type="presOf" srcId="{AF570B98-8CD8-4B15-9190-35DE06DE6D0C}" destId="{57096A4C-58DB-42E5-B618-1F1B92F66D91}" srcOrd="0" destOrd="0" presId="urn:microsoft.com/office/officeart/2008/layout/HorizontalMultiLevelHierarchy"/>
    <dgm:cxn modelId="{A24E0F21-9B67-48F6-8D71-AE5BC78ECC0F}" type="presOf" srcId="{3FBF17D7-232E-4E67-9032-D5C62A4C3342}" destId="{DE837100-7C76-4AF7-899E-A22F76C66AEC}" srcOrd="0" destOrd="0" presId="urn:microsoft.com/office/officeart/2008/layout/HorizontalMultiLevelHierarchy"/>
    <dgm:cxn modelId="{A36CB121-AB60-4365-B622-756356D5011D}" type="presOf" srcId="{F475FC23-2B81-4553-9F9A-F0802A72FB56}" destId="{5216491A-2276-4F0F-BF12-193AD372BEBC}" srcOrd="1" destOrd="0" presId="urn:microsoft.com/office/officeart/2008/layout/HorizontalMultiLevelHierarchy"/>
    <dgm:cxn modelId="{DB87AD2C-515C-457F-BCD6-770D89D2D941}" type="presOf" srcId="{C74F609A-4E5B-470D-995B-90152F1A17D1}" destId="{6B52B200-9B81-43CE-92C7-60F49A5BF972}" srcOrd="1" destOrd="0" presId="urn:microsoft.com/office/officeart/2008/layout/HorizontalMultiLevelHierarchy"/>
    <dgm:cxn modelId="{6C92C32F-A8FF-4805-A9E3-BF09A209A6B8}" type="presOf" srcId="{3A16B06E-F0E9-4597-A503-E2C2E0C516C2}" destId="{22D91653-1CBC-45C8-B131-631C9C728216}" srcOrd="1" destOrd="0" presId="urn:microsoft.com/office/officeart/2008/layout/HorizontalMultiLevelHierarchy"/>
    <dgm:cxn modelId="{B96E8731-5B9A-4152-B900-2CD0A59E7D6C}" type="presOf" srcId="{C6A8967B-2319-4E20-8427-48A4D1386640}" destId="{3861A5E4-C153-4037-890C-54F1E6DF599E}" srcOrd="1" destOrd="0" presId="urn:microsoft.com/office/officeart/2008/layout/HorizontalMultiLevelHierarchy"/>
    <dgm:cxn modelId="{00A8A761-D74E-495E-A49D-6DDE35D5DB95}" srcId="{EEFE3474-E921-4FD0-9468-3AAFE1A43899}" destId="{56A56DA2-470A-47F9-8375-4C54A627DEF8}" srcOrd="7" destOrd="0" parTransId="{7A62F571-9483-4E1F-B6D6-336122B08FC8}" sibTransId="{3F6B5F89-7938-4DFB-87EB-30E09B3DBDFF}"/>
    <dgm:cxn modelId="{ECBF0048-06F8-4417-874C-B0F73EEB3189}" type="presOf" srcId="{8910AA82-0EB3-4FE7-82F7-3B58E75FBF5E}" destId="{F0E58098-52C7-4ACF-A939-657BC820075F}" srcOrd="0" destOrd="0" presId="urn:microsoft.com/office/officeart/2008/layout/HorizontalMultiLevelHierarchy"/>
    <dgm:cxn modelId="{16DE6D48-AD75-437B-A650-B281A913B375}" type="presOf" srcId="{F53D9EE5-6A41-4A8A-BCFE-5522754F7619}" destId="{1B1D5289-7574-446F-AC43-C727A3610FBA}" srcOrd="0" destOrd="0" presId="urn:microsoft.com/office/officeart/2008/layout/HorizontalMultiLevelHierarchy"/>
    <dgm:cxn modelId="{E158044F-DEB7-468B-B670-6130731BD775}" type="presOf" srcId="{101A6B27-F05E-40C2-84D3-0666FD2A3A94}" destId="{7298B050-F408-40CE-9505-7DA262334FA2}" srcOrd="0" destOrd="0" presId="urn:microsoft.com/office/officeart/2008/layout/HorizontalMultiLevelHierarchy"/>
    <dgm:cxn modelId="{323DD84F-C18B-41B2-9425-5C12E0C44DAE}" type="presOf" srcId="{F9726DF2-7137-43E2-80E8-5764C70F2DBD}" destId="{8522774E-B90F-4C8B-8356-43C05B4A5B22}" srcOrd="0" destOrd="0" presId="urn:microsoft.com/office/officeart/2008/layout/HorizontalMultiLevelHierarchy"/>
    <dgm:cxn modelId="{0DA9E172-030C-4AF1-888E-27103EA79657}" type="presOf" srcId="{F475FC23-2B81-4553-9F9A-F0802A72FB56}" destId="{88A42887-673B-4804-9B36-37870D47791B}" srcOrd="0" destOrd="0" presId="urn:microsoft.com/office/officeart/2008/layout/HorizontalMultiLevelHierarchy"/>
    <dgm:cxn modelId="{BDF44053-34C7-40CF-A9EF-7570C894A5CF}" srcId="{2B88F82D-CE38-4A6B-BB67-D1F57E1E46F6}" destId="{EEFE3474-E921-4FD0-9468-3AAFE1A43899}" srcOrd="0" destOrd="0" parTransId="{F7BC4263-7546-433C-93EA-F927F722DDE8}" sibTransId="{C2C9EF2F-4C93-479C-B1CD-3203AA42B422}"/>
    <dgm:cxn modelId="{AE04F955-6057-4D0F-B1BD-F6C20A1F202D}" type="presOf" srcId="{D4B9ED04-0702-47F4-9ED3-67DF66D4502B}" destId="{7F90F42D-8769-4B69-AF46-28DFDEA3E2E0}" srcOrd="0" destOrd="0" presId="urn:microsoft.com/office/officeart/2008/layout/HorizontalMultiLevelHierarchy"/>
    <dgm:cxn modelId="{61A0407B-F6CE-4A00-8A04-7376526A07BD}" type="presOf" srcId="{0EFC6120-ACE3-4C71-B1F2-B618CC00716B}" destId="{1AB2FED8-733D-4A0C-8A0B-F3EFF7184113}" srcOrd="1" destOrd="0" presId="urn:microsoft.com/office/officeart/2008/layout/HorizontalMultiLevelHierarchy"/>
    <dgm:cxn modelId="{ECB7817C-E0C1-4D80-8AB0-C8DCC14DD718}" type="presOf" srcId="{0EFC6120-ACE3-4C71-B1F2-B618CC00716B}" destId="{A71F69A8-3452-4D5E-BC0B-B377536E55DD}" srcOrd="0" destOrd="0" presId="urn:microsoft.com/office/officeart/2008/layout/HorizontalMultiLevelHierarchy"/>
    <dgm:cxn modelId="{BB3AA281-EB05-4F1B-A81F-89C274545962}" srcId="{EEFE3474-E921-4FD0-9468-3AAFE1A43899}" destId="{3FBF17D7-232E-4E67-9032-D5C62A4C3342}" srcOrd="1" destOrd="0" parTransId="{0EFC6120-ACE3-4C71-B1F2-B618CC00716B}" sibTransId="{B41478C2-EAB9-4C94-BD9E-249EE4E3E446}"/>
    <dgm:cxn modelId="{E2978384-F76B-4BF5-9ED7-3195C17551E6}" srcId="{EEFE3474-E921-4FD0-9468-3AAFE1A43899}" destId="{8910AA82-0EB3-4FE7-82F7-3B58E75FBF5E}" srcOrd="0" destOrd="0" parTransId="{C6A8967B-2319-4E20-8427-48A4D1386640}" sibTransId="{C89D1ACF-10A1-4E39-9400-09299F711F40}"/>
    <dgm:cxn modelId="{FB46CA91-A6A5-47E3-8A52-2EF0F900D6F2}" type="presOf" srcId="{101A6B27-F05E-40C2-84D3-0666FD2A3A94}" destId="{3BE0EFDA-2D16-474A-A670-C08C2F5A2168}" srcOrd="1" destOrd="0" presId="urn:microsoft.com/office/officeart/2008/layout/HorizontalMultiLevelHierarchy"/>
    <dgm:cxn modelId="{BB9C8994-4531-47E0-81B2-E3C90B2CC375}" type="presOf" srcId="{2B88F82D-CE38-4A6B-BB67-D1F57E1E46F6}" destId="{CE975771-D285-4E40-BDC2-078BB6E7E710}" srcOrd="0" destOrd="0" presId="urn:microsoft.com/office/officeart/2008/layout/HorizontalMultiLevelHierarchy"/>
    <dgm:cxn modelId="{205A78A0-A38E-4294-AEA1-4F3E79EF41C7}" srcId="{EEFE3474-E921-4FD0-9468-3AAFE1A43899}" destId="{F9726DF2-7137-43E2-80E8-5764C70F2DBD}" srcOrd="3" destOrd="0" parTransId="{9EBEDF99-490D-475F-B8D9-E84C301798F8}" sibTransId="{1B885A91-3E23-43D3-B7C2-F23E0CE9D7C6}"/>
    <dgm:cxn modelId="{DA3892A4-5C01-416E-B11A-155970EB5866}" type="presOf" srcId="{3D9D1660-B8F3-4A84-828D-3203C557862D}" destId="{AD815ADC-EC1A-4AE4-B450-9E23DBD39E00}" srcOrd="0" destOrd="0" presId="urn:microsoft.com/office/officeart/2008/layout/HorizontalMultiLevelHierarchy"/>
    <dgm:cxn modelId="{2F182EB4-7A80-4A8F-BEAD-4F8165E0EE93}" type="presOf" srcId="{3A16B06E-F0E9-4597-A503-E2C2E0C516C2}" destId="{ABFFE4FB-6916-465A-B4D3-B250EB63434C}" srcOrd="0" destOrd="0" presId="urn:microsoft.com/office/officeart/2008/layout/HorizontalMultiLevelHierarchy"/>
    <dgm:cxn modelId="{6556F4B4-EBCF-4F0F-8485-5EAB1EB3CC63}" type="presOf" srcId="{EEFE3474-E921-4FD0-9468-3AAFE1A43899}" destId="{EDF70BA1-3849-42D2-942F-35B901BA5046}" srcOrd="0" destOrd="0" presId="urn:microsoft.com/office/officeart/2008/layout/HorizontalMultiLevelHierarchy"/>
    <dgm:cxn modelId="{DBBE70B5-5973-45AE-AB67-F1052EF31FD6}" type="presOf" srcId="{7A62F571-9483-4E1F-B6D6-336122B08FC8}" destId="{2D863B90-5C8F-4202-BFB7-109E8D54C926}" srcOrd="1" destOrd="0" presId="urn:microsoft.com/office/officeart/2008/layout/HorizontalMultiLevelHierarchy"/>
    <dgm:cxn modelId="{306811B7-FE2E-465A-AFBC-B242EF0596C4}" srcId="{EEFE3474-E921-4FD0-9468-3AAFE1A43899}" destId="{D4B9ED04-0702-47F4-9ED3-67DF66D4502B}" srcOrd="8" destOrd="0" parTransId="{F475FC23-2B81-4553-9F9A-F0802A72FB56}" sibTransId="{00D0E425-4B70-4C78-AF83-2DEDAE0AE566}"/>
    <dgm:cxn modelId="{5E59E0B8-AC9E-4A34-A5E0-617DB235A82F}" type="presOf" srcId="{EF66B53F-0128-48B3-879E-5C6EBC277995}" destId="{EC600C3C-4E93-4E0B-B8D6-DD59A258CE5B}" srcOrd="0" destOrd="0" presId="urn:microsoft.com/office/officeart/2008/layout/HorizontalMultiLevelHierarchy"/>
    <dgm:cxn modelId="{859A16C0-8AF2-42A2-A44C-A9DE242D864A}" srcId="{EEFE3474-E921-4FD0-9468-3AAFE1A43899}" destId="{AF570B98-8CD8-4B15-9190-35DE06DE6D0C}" srcOrd="5" destOrd="0" parTransId="{C74F609A-4E5B-470D-995B-90152F1A17D1}" sibTransId="{99C5B5CD-C49F-4AA5-BF84-6100595A14E5}"/>
    <dgm:cxn modelId="{D1C386D4-63E1-4176-9BCB-6DDBE50032D3}" srcId="{EEFE3474-E921-4FD0-9468-3AAFE1A43899}" destId="{3D9D1660-B8F3-4A84-828D-3203C557862D}" srcOrd="2" destOrd="0" parTransId="{57D0DA03-188A-4B81-B0DF-228C91C32383}" sibTransId="{47E01917-B586-45D0-B75D-CB74C757EAD8}"/>
    <dgm:cxn modelId="{9941B6DC-3019-44D8-A9EF-9BB421691139}" type="presOf" srcId="{9EBEDF99-490D-475F-B8D9-E84C301798F8}" destId="{4B6862DB-DBA1-4E7E-B439-1E66A41A2CE6}" srcOrd="0" destOrd="0" presId="urn:microsoft.com/office/officeart/2008/layout/HorizontalMultiLevelHierarchy"/>
    <dgm:cxn modelId="{0383E7EB-9F20-4F35-BA31-ECB8F37C5744}" type="presOf" srcId="{C6A8967B-2319-4E20-8427-48A4D1386640}" destId="{A1EA6476-BAA1-4139-9BE7-3F50ACD6CB46}" srcOrd="0" destOrd="0" presId="urn:microsoft.com/office/officeart/2008/layout/HorizontalMultiLevelHierarchy"/>
    <dgm:cxn modelId="{05CDB2F0-4EDF-4C50-86F9-7370DE4FCC73}" srcId="{EEFE3474-E921-4FD0-9468-3AAFE1A43899}" destId="{F53D9EE5-6A41-4A8A-BCFE-5522754F7619}" srcOrd="4" destOrd="0" parTransId="{101A6B27-F05E-40C2-84D3-0666FD2A3A94}" sibTransId="{C9895502-219C-4FAC-858A-EE446753E6BF}"/>
    <dgm:cxn modelId="{0F2B6EF3-0561-4B02-B6A7-42E9D8A6C272}" type="presOf" srcId="{9EBEDF99-490D-475F-B8D9-E84C301798F8}" destId="{7C1D794E-F8AE-4742-AFF9-727CA2D9C508}" srcOrd="1" destOrd="0" presId="urn:microsoft.com/office/officeart/2008/layout/HorizontalMultiLevelHierarchy"/>
    <dgm:cxn modelId="{E202A4B0-298F-47FD-B98E-5E95F9CAD63A}" type="presParOf" srcId="{CE975771-D285-4E40-BDC2-078BB6E7E710}" destId="{57E89555-0A12-424A-BEC2-710B01C9EB77}" srcOrd="0" destOrd="0" presId="urn:microsoft.com/office/officeart/2008/layout/HorizontalMultiLevelHierarchy"/>
    <dgm:cxn modelId="{C743DDD1-8841-478F-9834-EF1EA7F70C6F}" type="presParOf" srcId="{57E89555-0A12-424A-BEC2-710B01C9EB77}" destId="{EDF70BA1-3849-42D2-942F-35B901BA5046}" srcOrd="0" destOrd="0" presId="urn:microsoft.com/office/officeart/2008/layout/HorizontalMultiLevelHierarchy"/>
    <dgm:cxn modelId="{C3635989-16EC-4FBB-8C06-0C8DDBAB3BF8}" type="presParOf" srcId="{57E89555-0A12-424A-BEC2-710B01C9EB77}" destId="{6E083E85-613D-4A63-BC1A-3FD209DE4124}" srcOrd="1" destOrd="0" presId="urn:microsoft.com/office/officeart/2008/layout/HorizontalMultiLevelHierarchy"/>
    <dgm:cxn modelId="{79C94135-CF51-4B09-AAF0-65D234281107}" type="presParOf" srcId="{6E083E85-613D-4A63-BC1A-3FD209DE4124}" destId="{A1EA6476-BAA1-4139-9BE7-3F50ACD6CB46}" srcOrd="0" destOrd="0" presId="urn:microsoft.com/office/officeart/2008/layout/HorizontalMultiLevelHierarchy"/>
    <dgm:cxn modelId="{CDDCF5A2-CDFB-4FB3-B6AA-3D19084FA8BD}" type="presParOf" srcId="{A1EA6476-BAA1-4139-9BE7-3F50ACD6CB46}" destId="{3861A5E4-C153-4037-890C-54F1E6DF599E}" srcOrd="0" destOrd="0" presId="urn:microsoft.com/office/officeart/2008/layout/HorizontalMultiLevelHierarchy"/>
    <dgm:cxn modelId="{3091C3F3-5CCC-469D-B02E-2C862DE6D1B6}" type="presParOf" srcId="{6E083E85-613D-4A63-BC1A-3FD209DE4124}" destId="{E0817BCD-F3CB-4861-AB3F-B5F92E191B75}" srcOrd="1" destOrd="0" presId="urn:microsoft.com/office/officeart/2008/layout/HorizontalMultiLevelHierarchy"/>
    <dgm:cxn modelId="{28D3616A-BA56-48C2-B9B4-BA6913A7A54F}" type="presParOf" srcId="{E0817BCD-F3CB-4861-AB3F-B5F92E191B75}" destId="{F0E58098-52C7-4ACF-A939-657BC820075F}" srcOrd="0" destOrd="0" presId="urn:microsoft.com/office/officeart/2008/layout/HorizontalMultiLevelHierarchy"/>
    <dgm:cxn modelId="{67DD92C8-1515-4B53-A790-7C7B6E284223}" type="presParOf" srcId="{E0817BCD-F3CB-4861-AB3F-B5F92E191B75}" destId="{377E8BD3-2198-42B0-B3C3-49B3B1104A7C}" srcOrd="1" destOrd="0" presId="urn:microsoft.com/office/officeart/2008/layout/HorizontalMultiLevelHierarchy"/>
    <dgm:cxn modelId="{831DE43D-FD28-446F-BEBE-B3B74CEFCDCD}" type="presParOf" srcId="{6E083E85-613D-4A63-BC1A-3FD209DE4124}" destId="{A71F69A8-3452-4D5E-BC0B-B377536E55DD}" srcOrd="2" destOrd="0" presId="urn:microsoft.com/office/officeart/2008/layout/HorizontalMultiLevelHierarchy"/>
    <dgm:cxn modelId="{89780F0C-59B2-48B7-B657-6B64E73F4142}" type="presParOf" srcId="{A71F69A8-3452-4D5E-BC0B-B377536E55DD}" destId="{1AB2FED8-733D-4A0C-8A0B-F3EFF7184113}" srcOrd="0" destOrd="0" presId="urn:microsoft.com/office/officeart/2008/layout/HorizontalMultiLevelHierarchy"/>
    <dgm:cxn modelId="{A38B2696-A625-4440-853B-C9C60CA969E1}" type="presParOf" srcId="{6E083E85-613D-4A63-BC1A-3FD209DE4124}" destId="{6FD96BF4-BE69-4FF9-831A-CB5852A1B40C}" srcOrd="3" destOrd="0" presId="urn:microsoft.com/office/officeart/2008/layout/HorizontalMultiLevelHierarchy"/>
    <dgm:cxn modelId="{153AFBB0-695E-4C6D-94FC-E496FFC220E8}" type="presParOf" srcId="{6FD96BF4-BE69-4FF9-831A-CB5852A1B40C}" destId="{DE837100-7C76-4AF7-899E-A22F76C66AEC}" srcOrd="0" destOrd="0" presId="urn:microsoft.com/office/officeart/2008/layout/HorizontalMultiLevelHierarchy"/>
    <dgm:cxn modelId="{03EB7DBD-0B08-41E9-9991-0F40C7CA7C74}" type="presParOf" srcId="{6FD96BF4-BE69-4FF9-831A-CB5852A1B40C}" destId="{F6831143-06B9-4A0B-AD89-CB4B3CEB6567}" srcOrd="1" destOrd="0" presId="urn:microsoft.com/office/officeart/2008/layout/HorizontalMultiLevelHierarchy"/>
    <dgm:cxn modelId="{F5E171DF-E4BB-44CD-991B-6043C5F3EFCF}" type="presParOf" srcId="{6E083E85-613D-4A63-BC1A-3FD209DE4124}" destId="{244E7F3E-D1BD-4DFA-A1CA-9BE4708AE00D}" srcOrd="4" destOrd="0" presId="urn:microsoft.com/office/officeart/2008/layout/HorizontalMultiLevelHierarchy"/>
    <dgm:cxn modelId="{55F01466-FEE8-458F-84A0-FB2164037AB0}" type="presParOf" srcId="{244E7F3E-D1BD-4DFA-A1CA-9BE4708AE00D}" destId="{8C7CBA52-8D97-4B2A-B4A7-8834C10601D5}" srcOrd="0" destOrd="0" presId="urn:microsoft.com/office/officeart/2008/layout/HorizontalMultiLevelHierarchy"/>
    <dgm:cxn modelId="{3A02D222-EC69-4CD1-9010-BB4E0AB84C7B}" type="presParOf" srcId="{6E083E85-613D-4A63-BC1A-3FD209DE4124}" destId="{06ED1401-00CD-43B5-A67D-57C118650EB5}" srcOrd="5" destOrd="0" presId="urn:microsoft.com/office/officeart/2008/layout/HorizontalMultiLevelHierarchy"/>
    <dgm:cxn modelId="{F50ECDE2-1051-4DA7-B724-5C0D2D793581}" type="presParOf" srcId="{06ED1401-00CD-43B5-A67D-57C118650EB5}" destId="{AD815ADC-EC1A-4AE4-B450-9E23DBD39E00}" srcOrd="0" destOrd="0" presId="urn:microsoft.com/office/officeart/2008/layout/HorizontalMultiLevelHierarchy"/>
    <dgm:cxn modelId="{39BEF7FE-22EC-4B05-89A2-76B569089474}" type="presParOf" srcId="{06ED1401-00CD-43B5-A67D-57C118650EB5}" destId="{93465A6F-C6BC-4599-A7DE-E27541ED9165}" srcOrd="1" destOrd="0" presId="urn:microsoft.com/office/officeart/2008/layout/HorizontalMultiLevelHierarchy"/>
    <dgm:cxn modelId="{46A4193D-B23F-446B-AE2D-EA0206184D62}" type="presParOf" srcId="{6E083E85-613D-4A63-BC1A-3FD209DE4124}" destId="{4B6862DB-DBA1-4E7E-B439-1E66A41A2CE6}" srcOrd="6" destOrd="0" presId="urn:microsoft.com/office/officeart/2008/layout/HorizontalMultiLevelHierarchy"/>
    <dgm:cxn modelId="{0275B74C-390A-446D-8555-D120656A98DA}" type="presParOf" srcId="{4B6862DB-DBA1-4E7E-B439-1E66A41A2CE6}" destId="{7C1D794E-F8AE-4742-AFF9-727CA2D9C508}" srcOrd="0" destOrd="0" presId="urn:microsoft.com/office/officeart/2008/layout/HorizontalMultiLevelHierarchy"/>
    <dgm:cxn modelId="{334E846D-C753-4469-B5C6-2D5296318F68}" type="presParOf" srcId="{6E083E85-613D-4A63-BC1A-3FD209DE4124}" destId="{ED2163AA-A52C-4D7E-A728-762DD391192C}" srcOrd="7" destOrd="0" presId="urn:microsoft.com/office/officeart/2008/layout/HorizontalMultiLevelHierarchy"/>
    <dgm:cxn modelId="{F8C02080-1D6B-4D0C-80E2-FCAEF1288F3E}" type="presParOf" srcId="{ED2163AA-A52C-4D7E-A728-762DD391192C}" destId="{8522774E-B90F-4C8B-8356-43C05B4A5B22}" srcOrd="0" destOrd="0" presId="urn:microsoft.com/office/officeart/2008/layout/HorizontalMultiLevelHierarchy"/>
    <dgm:cxn modelId="{C98DF282-AEF9-4559-B8DD-6322DD613ACB}" type="presParOf" srcId="{ED2163AA-A52C-4D7E-A728-762DD391192C}" destId="{ACA153D3-B477-4BD3-A2C6-FE8C35D36D91}" srcOrd="1" destOrd="0" presId="urn:microsoft.com/office/officeart/2008/layout/HorizontalMultiLevelHierarchy"/>
    <dgm:cxn modelId="{75CEAE6D-12B6-4BFA-85C6-0385206A0575}" type="presParOf" srcId="{6E083E85-613D-4A63-BC1A-3FD209DE4124}" destId="{7298B050-F408-40CE-9505-7DA262334FA2}" srcOrd="8" destOrd="0" presId="urn:microsoft.com/office/officeart/2008/layout/HorizontalMultiLevelHierarchy"/>
    <dgm:cxn modelId="{87F41F75-6D45-4923-B473-6752D68A4C4B}" type="presParOf" srcId="{7298B050-F408-40CE-9505-7DA262334FA2}" destId="{3BE0EFDA-2D16-474A-A670-C08C2F5A2168}" srcOrd="0" destOrd="0" presId="urn:microsoft.com/office/officeart/2008/layout/HorizontalMultiLevelHierarchy"/>
    <dgm:cxn modelId="{81176E8F-A5DD-4000-90CF-DF5042E7F85A}" type="presParOf" srcId="{6E083E85-613D-4A63-BC1A-3FD209DE4124}" destId="{11F7A159-6DE6-4C61-A245-1551E225A227}" srcOrd="9" destOrd="0" presId="urn:microsoft.com/office/officeart/2008/layout/HorizontalMultiLevelHierarchy"/>
    <dgm:cxn modelId="{A2F980AD-C2A1-42BE-BCB8-8C2D1F1306EE}" type="presParOf" srcId="{11F7A159-6DE6-4C61-A245-1551E225A227}" destId="{1B1D5289-7574-446F-AC43-C727A3610FBA}" srcOrd="0" destOrd="0" presId="urn:microsoft.com/office/officeart/2008/layout/HorizontalMultiLevelHierarchy"/>
    <dgm:cxn modelId="{1979920A-CF5B-4287-AF7D-EFDB2DBF6D37}" type="presParOf" srcId="{11F7A159-6DE6-4C61-A245-1551E225A227}" destId="{09B4DA71-312C-4D20-96E8-53CEE666083B}" srcOrd="1" destOrd="0" presId="urn:microsoft.com/office/officeart/2008/layout/HorizontalMultiLevelHierarchy"/>
    <dgm:cxn modelId="{BAB5EC2B-7850-43DA-8E76-9736E2D54AC9}" type="presParOf" srcId="{6E083E85-613D-4A63-BC1A-3FD209DE4124}" destId="{0B35B45F-4FD3-4E48-9980-03B4D6CB0FED}" srcOrd="10" destOrd="0" presId="urn:microsoft.com/office/officeart/2008/layout/HorizontalMultiLevelHierarchy"/>
    <dgm:cxn modelId="{4237D334-0F87-4135-8A65-07956773BE81}" type="presParOf" srcId="{0B35B45F-4FD3-4E48-9980-03B4D6CB0FED}" destId="{6B52B200-9B81-43CE-92C7-60F49A5BF972}" srcOrd="0" destOrd="0" presId="urn:microsoft.com/office/officeart/2008/layout/HorizontalMultiLevelHierarchy"/>
    <dgm:cxn modelId="{3A51D0E7-89AD-4C67-BA94-4E1B577A2503}" type="presParOf" srcId="{6E083E85-613D-4A63-BC1A-3FD209DE4124}" destId="{BE8F7B39-8BDD-4DD0-8C7F-D8B224FF8D5B}" srcOrd="11" destOrd="0" presId="urn:microsoft.com/office/officeart/2008/layout/HorizontalMultiLevelHierarchy"/>
    <dgm:cxn modelId="{3A1C3999-08A5-4F9A-A1C5-8211F2DABE4D}" type="presParOf" srcId="{BE8F7B39-8BDD-4DD0-8C7F-D8B224FF8D5B}" destId="{57096A4C-58DB-42E5-B618-1F1B92F66D91}" srcOrd="0" destOrd="0" presId="urn:microsoft.com/office/officeart/2008/layout/HorizontalMultiLevelHierarchy"/>
    <dgm:cxn modelId="{29DF3C99-127E-4AC5-9B03-04BBF6906B5A}" type="presParOf" srcId="{BE8F7B39-8BDD-4DD0-8C7F-D8B224FF8D5B}" destId="{123A2475-C771-4112-8B4B-C3006AF655C2}" srcOrd="1" destOrd="0" presId="urn:microsoft.com/office/officeart/2008/layout/HorizontalMultiLevelHierarchy"/>
    <dgm:cxn modelId="{1BCD8A6E-49C3-4289-B054-E19E8F273AB2}" type="presParOf" srcId="{6E083E85-613D-4A63-BC1A-3FD209DE4124}" destId="{ABFFE4FB-6916-465A-B4D3-B250EB63434C}" srcOrd="12" destOrd="0" presId="urn:microsoft.com/office/officeart/2008/layout/HorizontalMultiLevelHierarchy"/>
    <dgm:cxn modelId="{6F681FD2-8BA2-4AF0-AEE6-5DB742EA1577}" type="presParOf" srcId="{ABFFE4FB-6916-465A-B4D3-B250EB63434C}" destId="{22D91653-1CBC-45C8-B131-631C9C728216}" srcOrd="0" destOrd="0" presId="urn:microsoft.com/office/officeart/2008/layout/HorizontalMultiLevelHierarchy"/>
    <dgm:cxn modelId="{E0403968-6685-48FE-AC85-9C3BF6242154}" type="presParOf" srcId="{6E083E85-613D-4A63-BC1A-3FD209DE4124}" destId="{C2D891FB-3028-4CBD-8F98-6017E35682F9}" srcOrd="13" destOrd="0" presId="urn:microsoft.com/office/officeart/2008/layout/HorizontalMultiLevelHierarchy"/>
    <dgm:cxn modelId="{C2279020-0D18-41CF-B253-4B2CEBC7CE31}" type="presParOf" srcId="{C2D891FB-3028-4CBD-8F98-6017E35682F9}" destId="{EC600C3C-4E93-4E0B-B8D6-DD59A258CE5B}" srcOrd="0" destOrd="0" presId="urn:microsoft.com/office/officeart/2008/layout/HorizontalMultiLevelHierarchy"/>
    <dgm:cxn modelId="{3357C8C4-8319-43CC-BA8C-3635D454FCDE}" type="presParOf" srcId="{C2D891FB-3028-4CBD-8F98-6017E35682F9}" destId="{01AEED95-2FDF-436F-B4F7-2F95A71E50D0}" srcOrd="1" destOrd="0" presId="urn:microsoft.com/office/officeart/2008/layout/HorizontalMultiLevelHierarchy"/>
    <dgm:cxn modelId="{255DE859-5BC8-4614-8F63-5A1445961475}" type="presParOf" srcId="{6E083E85-613D-4A63-BC1A-3FD209DE4124}" destId="{8E14A1E7-7C7A-4AE6-BE41-00A7055542EA}" srcOrd="14" destOrd="0" presId="urn:microsoft.com/office/officeart/2008/layout/HorizontalMultiLevelHierarchy"/>
    <dgm:cxn modelId="{98A79429-B183-4029-977D-6CCF95941BB0}" type="presParOf" srcId="{8E14A1E7-7C7A-4AE6-BE41-00A7055542EA}" destId="{2D863B90-5C8F-4202-BFB7-109E8D54C926}" srcOrd="0" destOrd="0" presId="urn:microsoft.com/office/officeart/2008/layout/HorizontalMultiLevelHierarchy"/>
    <dgm:cxn modelId="{4A18548B-0072-49EB-8563-636F2BBC9D65}" type="presParOf" srcId="{6E083E85-613D-4A63-BC1A-3FD209DE4124}" destId="{4BC44272-A1CC-44AE-8570-67467935BF34}" srcOrd="15" destOrd="0" presId="urn:microsoft.com/office/officeart/2008/layout/HorizontalMultiLevelHierarchy"/>
    <dgm:cxn modelId="{B358B435-8989-4509-BE77-6A20815D06F9}" type="presParOf" srcId="{4BC44272-A1CC-44AE-8570-67467935BF34}" destId="{0838195D-CBB0-41B6-8DC1-69D6FD926771}" srcOrd="0" destOrd="0" presId="urn:microsoft.com/office/officeart/2008/layout/HorizontalMultiLevelHierarchy"/>
    <dgm:cxn modelId="{F89F9451-D70D-4E6A-8B34-29F66C8B6240}" type="presParOf" srcId="{4BC44272-A1CC-44AE-8570-67467935BF34}" destId="{2AE15D7F-3DF8-4765-B3E4-D09D8EA412DE}" srcOrd="1" destOrd="0" presId="urn:microsoft.com/office/officeart/2008/layout/HorizontalMultiLevelHierarchy"/>
    <dgm:cxn modelId="{CD2D9C89-B7C3-4157-9FBE-AE05442542B6}" type="presParOf" srcId="{6E083E85-613D-4A63-BC1A-3FD209DE4124}" destId="{88A42887-673B-4804-9B36-37870D47791B}" srcOrd="16" destOrd="0" presId="urn:microsoft.com/office/officeart/2008/layout/HorizontalMultiLevelHierarchy"/>
    <dgm:cxn modelId="{DA2A68D0-66FF-4EC7-9903-8ADCF0BA4579}" type="presParOf" srcId="{88A42887-673B-4804-9B36-37870D47791B}" destId="{5216491A-2276-4F0F-BF12-193AD372BEBC}" srcOrd="0" destOrd="0" presId="urn:microsoft.com/office/officeart/2008/layout/HorizontalMultiLevelHierarchy"/>
    <dgm:cxn modelId="{DE46E71C-33A5-43D7-865D-5FCB2BC88E68}" type="presParOf" srcId="{6E083E85-613D-4A63-BC1A-3FD209DE4124}" destId="{39E852CB-0B8F-4EAD-8249-069E2727119D}" srcOrd="17" destOrd="0" presId="urn:microsoft.com/office/officeart/2008/layout/HorizontalMultiLevelHierarchy"/>
    <dgm:cxn modelId="{1AE07021-0438-4A25-8857-FD12AFB5C753}" type="presParOf" srcId="{39E852CB-0B8F-4EAD-8249-069E2727119D}" destId="{7F90F42D-8769-4B69-AF46-28DFDEA3E2E0}" srcOrd="0" destOrd="0" presId="urn:microsoft.com/office/officeart/2008/layout/HorizontalMultiLevelHierarchy"/>
    <dgm:cxn modelId="{2D36B17E-8726-4798-85C4-0F79C900A778}" type="presParOf" srcId="{39E852CB-0B8F-4EAD-8249-069E2727119D}" destId="{417C269C-7F18-4DC9-94A6-48132765739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6F3D-B8E1-40A4-882F-85C6D1F03624}">
      <dsp:nvSpPr>
        <dsp:cNvPr id="0" name=""/>
        <dsp:cNvSpPr/>
      </dsp:nvSpPr>
      <dsp:spPr>
        <a:xfrm>
          <a:off x="5191540" y="2325983"/>
          <a:ext cx="1785473" cy="17854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Times New Roman" panose="02020603050405020304" pitchFamily="18" charset="0"/>
              <a:cs typeface="Times New Roman" panose="02020603050405020304" pitchFamily="18" charset="0"/>
            </a:rPr>
            <a:t>العمل الطوعي</a:t>
          </a:r>
          <a:endParaRPr lang="fr-DZ" sz="2000" b="1" kern="1200" dirty="0">
            <a:latin typeface="Times New Roman" panose="02020603050405020304" pitchFamily="18" charset="0"/>
            <a:cs typeface="Times New Roman" panose="02020603050405020304" pitchFamily="18" charset="0"/>
          </a:endParaRPr>
        </a:p>
      </dsp:txBody>
      <dsp:txXfrm>
        <a:off x="5453016" y="2587459"/>
        <a:ext cx="1262521" cy="1262521"/>
      </dsp:txXfrm>
    </dsp:sp>
    <dsp:sp modelId="{90ECA5D2-8E33-4992-B3CE-F3C055431521}">
      <dsp:nvSpPr>
        <dsp:cNvPr id="0" name=""/>
        <dsp:cNvSpPr/>
      </dsp:nvSpPr>
      <dsp:spPr>
        <a:xfrm rot="16200000">
          <a:off x="5833646" y="2062147"/>
          <a:ext cx="501260" cy="26411"/>
        </a:xfrm>
        <a:custGeom>
          <a:avLst/>
          <a:gdLst/>
          <a:ahLst/>
          <a:cxnLst/>
          <a:rect l="0" t="0" r="0" b="0"/>
          <a:pathLst>
            <a:path>
              <a:moveTo>
                <a:pt x="0" y="13205"/>
              </a:moveTo>
              <a:lnTo>
                <a:pt x="501260"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6071745" y="2062821"/>
        <a:ext cx="25063" cy="25063"/>
      </dsp:txXfrm>
    </dsp:sp>
    <dsp:sp modelId="{EBF1C372-647C-4DC2-9043-F942AE65465B}">
      <dsp:nvSpPr>
        <dsp:cNvPr id="0" name=""/>
        <dsp:cNvSpPr/>
      </dsp:nvSpPr>
      <dsp:spPr>
        <a:xfrm>
          <a:off x="5191540" y="39249"/>
          <a:ext cx="1785473" cy="17854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التنمية المستدامة</a:t>
          </a:r>
          <a:endParaRPr lang="fr-DZ" sz="2800" b="1" kern="1200" dirty="0">
            <a:latin typeface="Times New Roman" panose="02020603050405020304" pitchFamily="18" charset="0"/>
            <a:cs typeface="Times New Roman" panose="02020603050405020304" pitchFamily="18" charset="0"/>
          </a:endParaRPr>
        </a:p>
      </dsp:txBody>
      <dsp:txXfrm>
        <a:off x="5453016" y="300725"/>
        <a:ext cx="1262521" cy="1262521"/>
      </dsp:txXfrm>
    </dsp:sp>
    <dsp:sp modelId="{7D4DD7D2-5C47-4EE6-8711-D7A302C224CD}">
      <dsp:nvSpPr>
        <dsp:cNvPr id="0" name=""/>
        <dsp:cNvSpPr/>
      </dsp:nvSpPr>
      <dsp:spPr>
        <a:xfrm rot="20520000">
          <a:off x="6920173" y="2846635"/>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7175361" y="2846410"/>
        <a:ext cx="26861" cy="26861"/>
      </dsp:txXfrm>
    </dsp:sp>
    <dsp:sp modelId="{2AB46978-3F7B-42E5-BEEF-DE15017251C1}">
      <dsp:nvSpPr>
        <dsp:cNvPr id="0" name=""/>
        <dsp:cNvSpPr/>
      </dsp:nvSpPr>
      <dsp:spPr>
        <a:xfrm>
          <a:off x="7400571" y="1608225"/>
          <a:ext cx="1785473" cy="17854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نمو الأفراد </a:t>
          </a:r>
          <a:r>
            <a:rPr lang="ar-SA" sz="2400" b="1" kern="1200" dirty="0">
              <a:latin typeface="Times New Roman" panose="02020603050405020304" pitchFamily="18" charset="0"/>
              <a:cs typeface="Times New Roman" panose="02020603050405020304" pitchFamily="18" charset="0"/>
            </a:rPr>
            <a:t>والمجتمعات</a:t>
          </a:r>
          <a:endParaRPr lang="fr-DZ" sz="2800" b="1" kern="1200" dirty="0">
            <a:latin typeface="Times New Roman" panose="02020603050405020304" pitchFamily="18" charset="0"/>
            <a:cs typeface="Times New Roman" panose="02020603050405020304" pitchFamily="18" charset="0"/>
          </a:endParaRPr>
        </a:p>
      </dsp:txBody>
      <dsp:txXfrm>
        <a:off x="7662047" y="1869701"/>
        <a:ext cx="1262521" cy="1262521"/>
      </dsp:txXfrm>
    </dsp:sp>
    <dsp:sp modelId="{56613F28-19A8-4C62-838C-70F927726C32}">
      <dsp:nvSpPr>
        <dsp:cNvPr id="0" name=""/>
        <dsp:cNvSpPr/>
      </dsp:nvSpPr>
      <dsp:spPr>
        <a:xfrm rot="3240000">
          <a:off x="6498285" y="4145071"/>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6753474" y="4144846"/>
        <a:ext cx="26861" cy="26861"/>
      </dsp:txXfrm>
    </dsp:sp>
    <dsp:sp modelId="{C4D74C19-3A7B-4179-AF80-8E8E12908472}">
      <dsp:nvSpPr>
        <dsp:cNvPr id="0" name=""/>
        <dsp:cNvSpPr/>
      </dsp:nvSpPr>
      <dsp:spPr>
        <a:xfrm>
          <a:off x="6556796" y="4205097"/>
          <a:ext cx="1785473" cy="17854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تعزيز التماسك الاجتماعي</a:t>
          </a:r>
        </a:p>
      </dsp:txBody>
      <dsp:txXfrm>
        <a:off x="6818272" y="4466573"/>
        <a:ext cx="1262521" cy="1262521"/>
      </dsp:txXfrm>
    </dsp:sp>
    <dsp:sp modelId="{EC22ACA0-2C8E-4B73-9099-4882C08D588E}">
      <dsp:nvSpPr>
        <dsp:cNvPr id="0" name=""/>
        <dsp:cNvSpPr/>
      </dsp:nvSpPr>
      <dsp:spPr>
        <a:xfrm rot="7560000">
          <a:off x="5133029" y="4145071"/>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rot="10800000">
        <a:off x="5388217" y="4144846"/>
        <a:ext cx="26861" cy="26861"/>
      </dsp:txXfrm>
    </dsp:sp>
    <dsp:sp modelId="{AF6EB966-0510-44D4-A767-EDDBF53F045F}">
      <dsp:nvSpPr>
        <dsp:cNvPr id="0" name=""/>
        <dsp:cNvSpPr/>
      </dsp:nvSpPr>
      <dsp:spPr>
        <a:xfrm>
          <a:off x="3826283" y="4205097"/>
          <a:ext cx="1785473" cy="17854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Times New Roman" panose="02020603050405020304" pitchFamily="18" charset="0"/>
              <a:cs typeface="Times New Roman" panose="02020603050405020304" pitchFamily="18" charset="0"/>
            </a:rPr>
            <a:t>نشر الوعي وروح المسؤولية تجاه المجتمع</a:t>
          </a:r>
          <a:endParaRPr lang="fr-DZ" sz="2000" b="1" kern="1200" dirty="0">
            <a:latin typeface="Times New Roman" panose="02020603050405020304" pitchFamily="18" charset="0"/>
            <a:cs typeface="Times New Roman" panose="02020603050405020304" pitchFamily="18" charset="0"/>
          </a:endParaRPr>
        </a:p>
      </dsp:txBody>
      <dsp:txXfrm>
        <a:off x="4087759" y="4466573"/>
        <a:ext cx="1262521" cy="1262521"/>
      </dsp:txXfrm>
    </dsp:sp>
    <dsp:sp modelId="{7221A8C0-4FC7-4583-8A0C-5D36A1F1BD57}">
      <dsp:nvSpPr>
        <dsp:cNvPr id="0" name=""/>
        <dsp:cNvSpPr/>
      </dsp:nvSpPr>
      <dsp:spPr>
        <a:xfrm rot="11880000">
          <a:off x="4711142" y="2846635"/>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4966330" y="2846410"/>
        <a:ext cx="26861" cy="26861"/>
      </dsp:txXfrm>
    </dsp:sp>
    <dsp:sp modelId="{89164B5C-5E0C-44E1-8705-7F3817F50AB2}">
      <dsp:nvSpPr>
        <dsp:cNvPr id="0" name=""/>
        <dsp:cNvSpPr/>
      </dsp:nvSpPr>
      <dsp:spPr>
        <a:xfrm>
          <a:off x="2982508" y="1608225"/>
          <a:ext cx="1785473" cy="17854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Times New Roman" panose="02020603050405020304" pitchFamily="18" charset="0"/>
              <a:cs typeface="Times New Roman" panose="02020603050405020304" pitchFamily="18" charset="0"/>
            </a:rPr>
            <a:t>القدرة على الصمود ونشر المعارف في المجتمع</a:t>
          </a:r>
          <a:endParaRPr lang="fr-DZ" sz="2000" b="1" kern="1200" dirty="0">
            <a:latin typeface="Times New Roman" panose="02020603050405020304" pitchFamily="18" charset="0"/>
            <a:cs typeface="Times New Roman" panose="02020603050405020304" pitchFamily="18" charset="0"/>
          </a:endParaRPr>
        </a:p>
      </dsp:txBody>
      <dsp:txXfrm>
        <a:off x="3243984" y="1869701"/>
        <a:ext cx="1262521" cy="1262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D3382-BC7F-4E9F-B4B1-6D5A2BB13671}">
      <dsp:nvSpPr>
        <dsp:cNvPr id="0" name=""/>
        <dsp:cNvSpPr/>
      </dsp:nvSpPr>
      <dsp:spPr>
        <a:xfrm>
          <a:off x="0" y="518478"/>
          <a:ext cx="8159261"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A4B99-853D-4173-B725-249A3C6D75DC}">
      <dsp:nvSpPr>
        <dsp:cNvPr id="0" name=""/>
        <dsp:cNvSpPr/>
      </dsp:nvSpPr>
      <dsp:spPr>
        <a:xfrm>
          <a:off x="407963" y="16638"/>
          <a:ext cx="5711482" cy="100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يساعد في توسيع نطاق المنظمة غير الربحية وتأثيرها من خلال الاستفادة من شبكات واتصالات المتطوعين؛</a:t>
          </a:r>
          <a:endParaRPr lang="fr-DZ" sz="1600" b="1" kern="1200" dirty="0">
            <a:solidFill>
              <a:schemeClr val="tx1"/>
            </a:solidFill>
            <a:cs typeface="+mj-cs"/>
          </a:endParaRPr>
        </a:p>
      </dsp:txBody>
      <dsp:txXfrm>
        <a:off x="456959" y="65634"/>
        <a:ext cx="5613490" cy="905688"/>
      </dsp:txXfrm>
    </dsp:sp>
    <dsp:sp modelId="{DE490383-95A0-4872-93F3-BB11F1B244F5}">
      <dsp:nvSpPr>
        <dsp:cNvPr id="0" name=""/>
        <dsp:cNvSpPr/>
      </dsp:nvSpPr>
      <dsp:spPr>
        <a:xfrm>
          <a:off x="0" y="2060718"/>
          <a:ext cx="8159261" cy="85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5F256B-D9D8-4662-8596-4FFCAF74F2BA}">
      <dsp:nvSpPr>
        <dsp:cNvPr id="0" name=""/>
        <dsp:cNvSpPr/>
      </dsp:nvSpPr>
      <dsp:spPr>
        <a:xfrm>
          <a:off x="407963" y="1558878"/>
          <a:ext cx="5711482" cy="1003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يمكن لهؤلاء المتطوعين نشر الوعي حول القضية من خلال الكلام الشفهي، ووسائل التواصل الاجتماعي، وغيرها من القنوات، وبالتالي زيادة ظهور المنظمة غير الربحية؛</a:t>
          </a:r>
          <a:endParaRPr lang="fr-DZ" sz="1600" b="1" kern="1200" dirty="0">
            <a:solidFill>
              <a:schemeClr val="tx1"/>
            </a:solidFill>
            <a:cs typeface="+mj-cs"/>
          </a:endParaRPr>
        </a:p>
      </dsp:txBody>
      <dsp:txXfrm>
        <a:off x="456959" y="1607874"/>
        <a:ext cx="5613490" cy="905688"/>
      </dsp:txXfrm>
    </dsp:sp>
    <dsp:sp modelId="{109953D2-9219-49CC-9097-B3084564AA2A}">
      <dsp:nvSpPr>
        <dsp:cNvPr id="0" name=""/>
        <dsp:cNvSpPr/>
      </dsp:nvSpPr>
      <dsp:spPr>
        <a:xfrm>
          <a:off x="0" y="3602958"/>
          <a:ext cx="8159261" cy="85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12AB0-1651-4663-A7C7-B8FAA466EF99}">
      <dsp:nvSpPr>
        <dsp:cNvPr id="0" name=""/>
        <dsp:cNvSpPr/>
      </dsp:nvSpPr>
      <dsp:spPr>
        <a:xfrm>
          <a:off x="407963" y="3101118"/>
          <a:ext cx="5711482" cy="1003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يسمح التسويق التطوعي للمنظمات بالاستفادة من </a:t>
          </a:r>
          <a:r>
            <a:rPr lang="ar-SA" sz="1600" b="1" i="0" u="sng" kern="1200" dirty="0">
              <a:solidFill>
                <a:schemeClr val="tx1"/>
              </a:solidFill>
              <a:effectLst/>
              <a:latin typeface="Almarai"/>
              <a:cs typeface="+mj-cs"/>
              <a:hlinkClick xmlns:r="http://schemas.openxmlformats.org/officeDocument/2006/relationships" r:id="rId1" tooltip="التنوع والشمول  التنوع والشمول في ريادة الأعمال  رعاية مجموعة متنوعة من المواهب">
                <a:extLst>
                  <a:ext uri="{A12FA001-AC4F-418D-AE19-62706E023703}">
                    <ahyp:hlinkClr xmlns:ahyp="http://schemas.microsoft.com/office/drawing/2018/hyperlinkcolor" val="tx"/>
                  </a:ext>
                </a:extLst>
              </a:hlinkClick>
            </a:rPr>
            <a:t>مجموعة متنوعة من المواهب</a:t>
          </a:r>
          <a:r>
            <a:rPr lang="ar-SA" sz="1600" b="1" i="0" kern="1200" dirty="0">
              <a:solidFill>
                <a:schemeClr val="tx1"/>
              </a:solidFill>
              <a:effectLst/>
              <a:latin typeface="Almarai"/>
              <a:cs typeface="+mj-cs"/>
            </a:rPr>
            <a:t> والخبرات، حيث يجلب المتطوعون مهارات وخبرات فريدة إلى الطاولة، والتي يمكن استخدامها لمواجهة التحديات المختلفة ودفع الابتكار داخل المنظمة غير الربحية. </a:t>
          </a:r>
          <a:endParaRPr lang="fr-DZ" sz="1600" b="1" kern="1200" dirty="0">
            <a:solidFill>
              <a:schemeClr val="tx1"/>
            </a:solidFill>
            <a:cs typeface="+mj-cs"/>
          </a:endParaRPr>
        </a:p>
      </dsp:txBody>
      <dsp:txXfrm>
        <a:off x="456959" y="3150114"/>
        <a:ext cx="5613490" cy="905688"/>
      </dsp:txXfrm>
    </dsp:sp>
    <dsp:sp modelId="{D32AC890-68C1-4420-9EC9-7F1A6B5BA1A1}">
      <dsp:nvSpPr>
        <dsp:cNvPr id="0" name=""/>
        <dsp:cNvSpPr/>
      </dsp:nvSpPr>
      <dsp:spPr>
        <a:xfrm>
          <a:off x="0" y="5145198"/>
          <a:ext cx="8159261" cy="85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25C8CE-89A4-487D-83E9-47E333572962}">
      <dsp:nvSpPr>
        <dsp:cNvPr id="0" name=""/>
        <dsp:cNvSpPr/>
      </dsp:nvSpPr>
      <dsp:spPr>
        <a:xfrm>
          <a:off x="407963" y="4643358"/>
          <a:ext cx="5711482" cy="100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يعزز التسويق التطوعي الشعور بالمجتمع والانتماء بين المتطوعين، من خلال إشراكهم في أنشطة المنظمة وعمليات صنع القرار، يشعر المتطوعون بالتقدير والارتباط بالقضية. وهذا بدوره يؤدي إلى مستويات أعلى من المشاركة والالتزام، مما يؤدي إلى نتائج أكثر تأثيرًا.</a:t>
          </a:r>
          <a:endParaRPr lang="fr-DZ" sz="1600" b="1" kern="1200" dirty="0">
            <a:solidFill>
              <a:schemeClr val="tx1"/>
            </a:solidFill>
            <a:cs typeface="+mj-cs"/>
          </a:endParaRPr>
        </a:p>
      </dsp:txBody>
      <dsp:txXfrm>
        <a:off x="456959" y="4692354"/>
        <a:ext cx="5613490"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C4BA2-FFAE-4801-AB32-9BF604DBB8BD}">
      <dsp:nvSpPr>
        <dsp:cNvPr id="0" name=""/>
        <dsp:cNvSpPr/>
      </dsp:nvSpPr>
      <dsp:spPr>
        <a:xfrm>
          <a:off x="3768415" y="483"/>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تحديد الهدف</a:t>
          </a:r>
          <a:endParaRPr lang="fr-DZ" sz="2000" b="1" kern="1200" dirty="0">
            <a:cs typeface="+mj-cs"/>
          </a:endParaRPr>
        </a:p>
      </dsp:txBody>
      <dsp:txXfrm>
        <a:off x="3768415" y="483"/>
        <a:ext cx="4269131" cy="388102"/>
      </dsp:txXfrm>
    </dsp:sp>
    <dsp:sp modelId="{699518CC-38AA-4DEE-A0C6-503EC6FDB59A}">
      <dsp:nvSpPr>
        <dsp:cNvPr id="0" name=""/>
        <dsp:cNvSpPr/>
      </dsp:nvSpPr>
      <dsp:spPr>
        <a:xfrm>
          <a:off x="3778923" y="388586"/>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CBAFF-DAAC-4B8C-A863-A06B09F0CF62}">
      <dsp:nvSpPr>
        <dsp:cNvPr id="0" name=""/>
        <dsp:cNvSpPr/>
      </dsp:nvSpPr>
      <dsp:spPr>
        <a:xfrm>
          <a:off x="4378973" y="38858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85272-0B75-4756-BA56-C7C6D3F049E4}">
      <dsp:nvSpPr>
        <dsp:cNvPr id="0" name=""/>
        <dsp:cNvSpPr/>
      </dsp:nvSpPr>
      <dsp:spPr>
        <a:xfrm>
          <a:off x="4979498" y="388586"/>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A07C6-18AF-43A8-B227-0EB0CAAEAEAA}">
      <dsp:nvSpPr>
        <dsp:cNvPr id="0" name=""/>
        <dsp:cNvSpPr/>
      </dsp:nvSpPr>
      <dsp:spPr>
        <a:xfrm>
          <a:off x="5579548" y="388586"/>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EE7CB-5EB0-4105-A466-500544A943EA}">
      <dsp:nvSpPr>
        <dsp:cNvPr id="0" name=""/>
        <dsp:cNvSpPr/>
      </dsp:nvSpPr>
      <dsp:spPr>
        <a:xfrm>
          <a:off x="6180073" y="388586"/>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32526-0B12-459A-BB3A-88BFAFD3E8F8}">
      <dsp:nvSpPr>
        <dsp:cNvPr id="0" name=""/>
        <dsp:cNvSpPr/>
      </dsp:nvSpPr>
      <dsp:spPr>
        <a:xfrm>
          <a:off x="6780123" y="388586"/>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E367E-1877-498F-B1CE-6A38AC7DFDA1}">
      <dsp:nvSpPr>
        <dsp:cNvPr id="0" name=""/>
        <dsp:cNvSpPr/>
      </dsp:nvSpPr>
      <dsp:spPr>
        <a:xfrm>
          <a:off x="7380647" y="38858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6FC02-DE04-4D4F-BDA2-1013802DECAC}">
      <dsp:nvSpPr>
        <dsp:cNvPr id="0" name=""/>
        <dsp:cNvSpPr/>
      </dsp:nvSpPr>
      <dsp:spPr>
        <a:xfrm>
          <a:off x="3768415" y="499264"/>
          <a:ext cx="4345647" cy="59639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cs typeface="+mj-cs"/>
            </a:rPr>
            <a:t>قبل أن تتمكن المنظمة غير الربحية من البدء في تسويق فرص التطوع الخاصة بها، من الضروري أن يكون لديها صورة واضحة تماما لما سيفعله المتطوعون، والعدد الذي تحتاجه، ومتى تحتاج إليهم.</a:t>
          </a:r>
          <a:endParaRPr lang="fr-DZ" sz="1400" b="1" kern="1200" dirty="0">
            <a:cs typeface="+mj-cs"/>
          </a:endParaRPr>
        </a:p>
      </dsp:txBody>
      <dsp:txXfrm>
        <a:off x="3768415" y="499264"/>
        <a:ext cx="4345647" cy="596394"/>
      </dsp:txXfrm>
    </dsp:sp>
    <dsp:sp modelId="{44941974-13E7-45DD-9EC9-8172217EDD2B}">
      <dsp:nvSpPr>
        <dsp:cNvPr id="0" name=""/>
        <dsp:cNvSpPr/>
      </dsp:nvSpPr>
      <dsp:spPr>
        <a:xfrm>
          <a:off x="3768415" y="1226640"/>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التعرف على الجمهور المستهدف</a:t>
          </a:r>
          <a:endParaRPr lang="fr-DZ" sz="2000" b="1" kern="1200" dirty="0">
            <a:cs typeface="+mj-cs"/>
          </a:endParaRPr>
        </a:p>
      </dsp:txBody>
      <dsp:txXfrm>
        <a:off x="3768415" y="1226640"/>
        <a:ext cx="4269131" cy="388102"/>
      </dsp:txXfrm>
    </dsp:sp>
    <dsp:sp modelId="{2C58FB0A-8BA0-43D9-A4B1-4D51BB69A0A0}">
      <dsp:nvSpPr>
        <dsp:cNvPr id="0" name=""/>
        <dsp:cNvSpPr/>
      </dsp:nvSpPr>
      <dsp:spPr>
        <a:xfrm>
          <a:off x="3768415" y="1614743"/>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71B98-D9ED-497A-9D6D-B6ACCB437517}">
      <dsp:nvSpPr>
        <dsp:cNvPr id="0" name=""/>
        <dsp:cNvSpPr/>
      </dsp:nvSpPr>
      <dsp:spPr>
        <a:xfrm>
          <a:off x="4368465" y="161474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2DB5F-83DC-4EB6-83E1-5254127463BD}">
      <dsp:nvSpPr>
        <dsp:cNvPr id="0" name=""/>
        <dsp:cNvSpPr/>
      </dsp:nvSpPr>
      <dsp:spPr>
        <a:xfrm>
          <a:off x="4968989" y="1614743"/>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30711-33D2-430E-9CA5-4841C7C867FD}">
      <dsp:nvSpPr>
        <dsp:cNvPr id="0" name=""/>
        <dsp:cNvSpPr/>
      </dsp:nvSpPr>
      <dsp:spPr>
        <a:xfrm>
          <a:off x="5569039" y="1614743"/>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6D1D9-9382-466D-A79E-FD1502EE8364}">
      <dsp:nvSpPr>
        <dsp:cNvPr id="0" name=""/>
        <dsp:cNvSpPr/>
      </dsp:nvSpPr>
      <dsp:spPr>
        <a:xfrm>
          <a:off x="6169564" y="1614743"/>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1FB1C-BFAF-43F0-BB7C-B7D53CEFA803}">
      <dsp:nvSpPr>
        <dsp:cNvPr id="0" name=""/>
        <dsp:cNvSpPr/>
      </dsp:nvSpPr>
      <dsp:spPr>
        <a:xfrm>
          <a:off x="6769614" y="1614743"/>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1008A-00B6-4AF4-9B83-CCA91D38ACF7}">
      <dsp:nvSpPr>
        <dsp:cNvPr id="0" name=""/>
        <dsp:cNvSpPr/>
      </dsp:nvSpPr>
      <dsp:spPr>
        <a:xfrm>
          <a:off x="7370138" y="161474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F0A91-0FA9-4F73-94B7-EB1C01EA0D0B}">
      <dsp:nvSpPr>
        <dsp:cNvPr id="0" name=""/>
        <dsp:cNvSpPr/>
      </dsp:nvSpPr>
      <dsp:spPr>
        <a:xfrm>
          <a:off x="3784956" y="1728178"/>
          <a:ext cx="4291546" cy="56370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533400" rtl="1">
            <a:lnSpc>
              <a:spcPct val="90000"/>
            </a:lnSpc>
            <a:spcBef>
              <a:spcPct val="0"/>
            </a:spcBef>
            <a:spcAft>
              <a:spcPct val="35000"/>
            </a:spcAft>
            <a:buNone/>
          </a:pPr>
          <a:r>
            <a:rPr lang="ar-SA" sz="1200" b="1" kern="1200" dirty="0">
              <a:cs typeface="+mj-cs"/>
            </a:rPr>
            <a:t>ما الذي يحفز الجمهور المستهدف على التطوع؟ </a:t>
          </a:r>
        </a:p>
        <a:p>
          <a:pPr marL="0" lvl="0" indent="0" algn="just" defTabSz="533400" rtl="1">
            <a:lnSpc>
              <a:spcPct val="90000"/>
            </a:lnSpc>
            <a:spcBef>
              <a:spcPct val="0"/>
            </a:spcBef>
            <a:spcAft>
              <a:spcPct val="35000"/>
            </a:spcAft>
            <a:buNone/>
          </a:pPr>
          <a:r>
            <a:rPr lang="ar-SA" sz="1200" b="1" kern="1200" dirty="0">
              <a:cs typeface="+mj-cs"/>
            </a:rPr>
            <a:t>كيف يمكن مشاركة المتطوعين مهمة المنظمة غير الربحية؟</a:t>
          </a:r>
        </a:p>
        <a:p>
          <a:pPr marL="0" lvl="0" indent="0" algn="just" defTabSz="533400" rtl="1">
            <a:lnSpc>
              <a:spcPct val="90000"/>
            </a:lnSpc>
            <a:spcBef>
              <a:spcPct val="0"/>
            </a:spcBef>
            <a:spcAft>
              <a:spcPct val="35000"/>
            </a:spcAft>
            <a:buNone/>
          </a:pPr>
          <a:r>
            <a:rPr lang="ar-SA" sz="1200" b="1" kern="1200" dirty="0">
              <a:cs typeface="+mj-cs"/>
            </a:rPr>
            <a:t>فمعرفة الجمهور المستهدف تعلم القائمين في المنظمة غير الربحية كيفية صياغة رسالة تجذب الانتباه.</a:t>
          </a:r>
          <a:endParaRPr lang="fr-DZ" sz="1200" b="1" kern="1200" dirty="0">
            <a:cs typeface="+mj-cs"/>
          </a:endParaRPr>
        </a:p>
      </dsp:txBody>
      <dsp:txXfrm>
        <a:off x="3784956" y="1728178"/>
        <a:ext cx="4291546" cy="563708"/>
      </dsp:txXfrm>
    </dsp:sp>
    <dsp:sp modelId="{0C270E86-F0FB-44B7-9378-F151A36B5D88}">
      <dsp:nvSpPr>
        <dsp:cNvPr id="0" name=""/>
        <dsp:cNvSpPr/>
      </dsp:nvSpPr>
      <dsp:spPr>
        <a:xfrm>
          <a:off x="3768415" y="2452797"/>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وضع خطة</a:t>
          </a:r>
          <a:endParaRPr lang="fr-DZ" sz="2000" b="1" kern="1200" dirty="0">
            <a:cs typeface="+mj-cs"/>
          </a:endParaRPr>
        </a:p>
      </dsp:txBody>
      <dsp:txXfrm>
        <a:off x="3768415" y="2452797"/>
        <a:ext cx="4269131" cy="388102"/>
      </dsp:txXfrm>
    </dsp:sp>
    <dsp:sp modelId="{54BA762B-E4D1-49D5-844C-B38428AD478A}">
      <dsp:nvSpPr>
        <dsp:cNvPr id="0" name=""/>
        <dsp:cNvSpPr/>
      </dsp:nvSpPr>
      <dsp:spPr>
        <a:xfrm>
          <a:off x="3768415" y="2840899"/>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E431E-8118-4A3E-9662-0C8C33D21FF7}">
      <dsp:nvSpPr>
        <dsp:cNvPr id="0" name=""/>
        <dsp:cNvSpPr/>
      </dsp:nvSpPr>
      <dsp:spPr>
        <a:xfrm>
          <a:off x="4368465" y="2840899"/>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7FFFB-F2F6-499C-A665-31B7BCFC28D6}">
      <dsp:nvSpPr>
        <dsp:cNvPr id="0" name=""/>
        <dsp:cNvSpPr/>
      </dsp:nvSpPr>
      <dsp:spPr>
        <a:xfrm>
          <a:off x="4968989" y="2840899"/>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36229-C49F-43A4-8B91-B03CAED5F46C}">
      <dsp:nvSpPr>
        <dsp:cNvPr id="0" name=""/>
        <dsp:cNvSpPr/>
      </dsp:nvSpPr>
      <dsp:spPr>
        <a:xfrm>
          <a:off x="5569039" y="2840899"/>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70DE7-3B01-41B7-9443-FA5763E2BE90}">
      <dsp:nvSpPr>
        <dsp:cNvPr id="0" name=""/>
        <dsp:cNvSpPr/>
      </dsp:nvSpPr>
      <dsp:spPr>
        <a:xfrm>
          <a:off x="6169564" y="2840899"/>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8EB24-C5FE-4596-9DA0-B3AE08E0D69D}">
      <dsp:nvSpPr>
        <dsp:cNvPr id="0" name=""/>
        <dsp:cNvSpPr/>
      </dsp:nvSpPr>
      <dsp:spPr>
        <a:xfrm>
          <a:off x="6769614" y="2840899"/>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D5359-912C-4E8D-8361-52894D40C90C}">
      <dsp:nvSpPr>
        <dsp:cNvPr id="0" name=""/>
        <dsp:cNvSpPr/>
      </dsp:nvSpPr>
      <dsp:spPr>
        <a:xfrm>
          <a:off x="7370138" y="2840899"/>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FB133-7B0D-4A1E-8DBE-E1C175C39C2B}">
      <dsp:nvSpPr>
        <dsp:cNvPr id="0" name=""/>
        <dsp:cNvSpPr/>
      </dsp:nvSpPr>
      <dsp:spPr>
        <a:xfrm>
          <a:off x="3768415" y="2919957"/>
          <a:ext cx="4324630" cy="63246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rtl="1">
            <a:lnSpc>
              <a:spcPct val="90000"/>
            </a:lnSpc>
            <a:spcBef>
              <a:spcPct val="0"/>
            </a:spcBef>
            <a:spcAft>
              <a:spcPct val="35000"/>
            </a:spcAft>
            <a:buNone/>
          </a:pPr>
          <a:r>
            <a:rPr lang="ar-SA" sz="1200" b="1" kern="1200" dirty="0">
              <a:cs typeface="+mj-cs"/>
            </a:rPr>
            <a:t>بمجرد أن تكون لدى المنظمة غير الربحية صورة واضحة وكاملة للفرص المتاحة أمامها وكذا الهدف الذي تطمح إلى تحقيقه، ستحتاج إلى التفكير في كيفية توصيل هذا إلى العالم ومن سيهتم بهذه الأنشطة. </a:t>
          </a:r>
          <a:endParaRPr lang="fr-DZ" sz="1200" b="1" kern="1200" dirty="0">
            <a:cs typeface="+mj-cs"/>
          </a:endParaRPr>
        </a:p>
      </dsp:txBody>
      <dsp:txXfrm>
        <a:off x="3768415" y="2919957"/>
        <a:ext cx="4324630" cy="632463"/>
      </dsp:txXfrm>
    </dsp:sp>
    <dsp:sp modelId="{EA18B8DE-5327-454E-81AE-A94CB126911B}">
      <dsp:nvSpPr>
        <dsp:cNvPr id="0" name=""/>
        <dsp:cNvSpPr/>
      </dsp:nvSpPr>
      <dsp:spPr>
        <a:xfrm>
          <a:off x="3768415" y="3678953"/>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كتابة الوصف</a:t>
          </a:r>
          <a:endParaRPr lang="fr-DZ" sz="2000" b="1" kern="1200" dirty="0">
            <a:cs typeface="+mj-cs"/>
          </a:endParaRPr>
        </a:p>
      </dsp:txBody>
      <dsp:txXfrm>
        <a:off x="3768415" y="3678953"/>
        <a:ext cx="4269131" cy="388102"/>
      </dsp:txXfrm>
    </dsp:sp>
    <dsp:sp modelId="{7ADD1BC6-E720-4B5A-B246-30D9D1DC2CAB}">
      <dsp:nvSpPr>
        <dsp:cNvPr id="0" name=""/>
        <dsp:cNvSpPr/>
      </dsp:nvSpPr>
      <dsp:spPr>
        <a:xfrm>
          <a:off x="3768415" y="406705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99855-5CAD-40BD-A094-3798E4ACCAA7}">
      <dsp:nvSpPr>
        <dsp:cNvPr id="0" name=""/>
        <dsp:cNvSpPr/>
      </dsp:nvSpPr>
      <dsp:spPr>
        <a:xfrm>
          <a:off x="4368465" y="4067056"/>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1B72C-00C5-4B8C-9CA5-246BFEB74F24}">
      <dsp:nvSpPr>
        <dsp:cNvPr id="0" name=""/>
        <dsp:cNvSpPr/>
      </dsp:nvSpPr>
      <dsp:spPr>
        <a:xfrm>
          <a:off x="4968989" y="4067056"/>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5F4D3-BD9C-4C21-99C8-F904CA795B9B}">
      <dsp:nvSpPr>
        <dsp:cNvPr id="0" name=""/>
        <dsp:cNvSpPr/>
      </dsp:nvSpPr>
      <dsp:spPr>
        <a:xfrm>
          <a:off x="5569039" y="4067056"/>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659A7-3EAC-4DCA-A501-EBBFC2125678}">
      <dsp:nvSpPr>
        <dsp:cNvPr id="0" name=""/>
        <dsp:cNvSpPr/>
      </dsp:nvSpPr>
      <dsp:spPr>
        <a:xfrm>
          <a:off x="6169564" y="4067056"/>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2F19F-E103-47E9-964D-A0AA7C5BA243}">
      <dsp:nvSpPr>
        <dsp:cNvPr id="0" name=""/>
        <dsp:cNvSpPr/>
      </dsp:nvSpPr>
      <dsp:spPr>
        <a:xfrm>
          <a:off x="6769614" y="406705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E3EA9-E72C-4748-B10A-DD0C0AC59AD4}">
      <dsp:nvSpPr>
        <dsp:cNvPr id="0" name=""/>
        <dsp:cNvSpPr/>
      </dsp:nvSpPr>
      <dsp:spPr>
        <a:xfrm>
          <a:off x="7370138" y="4067056"/>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C3C35-3734-40EA-89DF-0149668991AB}">
      <dsp:nvSpPr>
        <dsp:cNvPr id="0" name=""/>
        <dsp:cNvSpPr/>
      </dsp:nvSpPr>
      <dsp:spPr>
        <a:xfrm>
          <a:off x="3768415" y="4146114"/>
          <a:ext cx="4324630" cy="63246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rtl="1">
            <a:lnSpc>
              <a:spcPct val="90000"/>
            </a:lnSpc>
            <a:spcBef>
              <a:spcPct val="0"/>
            </a:spcBef>
            <a:spcAft>
              <a:spcPct val="35000"/>
            </a:spcAft>
            <a:buNone/>
          </a:pPr>
          <a:r>
            <a:rPr lang="ar-SA" sz="1200" b="1" kern="1200" dirty="0">
              <a:cs typeface="+mj-cs"/>
            </a:rPr>
            <a:t>يستخدم الوصف في جذب المتطوعين وحثهم على التقديم، يجب أن يكون الوصف موجزا وواضحا وجذابا لتوفير المعلومات بسرعة وإثارة الاهتمام.</a:t>
          </a:r>
          <a:endParaRPr lang="fr-DZ" sz="1200" b="1" kern="1200" dirty="0">
            <a:cs typeface="+mj-cs"/>
          </a:endParaRPr>
        </a:p>
      </dsp:txBody>
      <dsp:txXfrm>
        <a:off x="3768415" y="4146114"/>
        <a:ext cx="4324630" cy="632463"/>
      </dsp:txXfrm>
    </dsp:sp>
    <dsp:sp modelId="{CE6DE919-E4DD-4DF8-92D6-51A6366987EC}">
      <dsp:nvSpPr>
        <dsp:cNvPr id="0" name=""/>
        <dsp:cNvSpPr/>
      </dsp:nvSpPr>
      <dsp:spPr>
        <a:xfrm>
          <a:off x="3768415" y="4905110"/>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نشر الكلمة</a:t>
          </a:r>
          <a:endParaRPr lang="fr-DZ" sz="2000" b="1" kern="1200" dirty="0">
            <a:cs typeface="+mj-cs"/>
          </a:endParaRPr>
        </a:p>
      </dsp:txBody>
      <dsp:txXfrm>
        <a:off x="3768415" y="4905110"/>
        <a:ext cx="4269131" cy="388102"/>
      </dsp:txXfrm>
    </dsp:sp>
    <dsp:sp modelId="{70A76448-F3E6-4639-B49E-7F61C0114CD0}">
      <dsp:nvSpPr>
        <dsp:cNvPr id="0" name=""/>
        <dsp:cNvSpPr/>
      </dsp:nvSpPr>
      <dsp:spPr>
        <a:xfrm>
          <a:off x="3789389" y="529321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A5E65-4321-4EEE-9A6E-9A08791014F2}">
      <dsp:nvSpPr>
        <dsp:cNvPr id="0" name=""/>
        <dsp:cNvSpPr/>
      </dsp:nvSpPr>
      <dsp:spPr>
        <a:xfrm>
          <a:off x="4389439" y="5293213"/>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097B-C743-44E0-AB66-D5BBF75A9EA5}">
      <dsp:nvSpPr>
        <dsp:cNvPr id="0" name=""/>
        <dsp:cNvSpPr/>
      </dsp:nvSpPr>
      <dsp:spPr>
        <a:xfrm>
          <a:off x="4989964" y="5293213"/>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4374F-4330-4714-B161-FAE1355C2858}">
      <dsp:nvSpPr>
        <dsp:cNvPr id="0" name=""/>
        <dsp:cNvSpPr/>
      </dsp:nvSpPr>
      <dsp:spPr>
        <a:xfrm>
          <a:off x="5590014" y="5293213"/>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738B9-4F74-4608-A4D9-0035FF04BC11}">
      <dsp:nvSpPr>
        <dsp:cNvPr id="0" name=""/>
        <dsp:cNvSpPr/>
      </dsp:nvSpPr>
      <dsp:spPr>
        <a:xfrm>
          <a:off x="6190538" y="5293213"/>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C7D55-DCCD-4183-A4FF-440F071B4885}">
      <dsp:nvSpPr>
        <dsp:cNvPr id="0" name=""/>
        <dsp:cNvSpPr/>
      </dsp:nvSpPr>
      <dsp:spPr>
        <a:xfrm>
          <a:off x="6790588" y="529321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8A796-E1E5-4FCC-815E-5B1FD74818A8}">
      <dsp:nvSpPr>
        <dsp:cNvPr id="0" name=""/>
        <dsp:cNvSpPr/>
      </dsp:nvSpPr>
      <dsp:spPr>
        <a:xfrm>
          <a:off x="7391113" y="5293213"/>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350B0-25D6-48B2-95D8-3B446E7836E9}">
      <dsp:nvSpPr>
        <dsp:cNvPr id="0" name=""/>
        <dsp:cNvSpPr/>
      </dsp:nvSpPr>
      <dsp:spPr>
        <a:xfrm>
          <a:off x="3768415" y="5371838"/>
          <a:ext cx="4366578" cy="633330"/>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533400" rtl="1">
            <a:lnSpc>
              <a:spcPct val="90000"/>
            </a:lnSpc>
            <a:spcBef>
              <a:spcPct val="0"/>
            </a:spcBef>
            <a:spcAft>
              <a:spcPct val="35000"/>
            </a:spcAft>
            <a:buNone/>
          </a:pPr>
          <a:r>
            <a:rPr lang="ar-SA" sz="1200" b="1" kern="1200" dirty="0">
              <a:cs typeface="+mj-cs"/>
            </a:rPr>
            <a:t>بمجرد كتابة الوصف ، حان الوقت لنشره هناك. ستحتاج إلى تحديد مكان وكيفية نشر إعلانك التطوعي ، مع الأخذ في الاعتبار أفضل قناة لجمهورك.</a:t>
          </a:r>
          <a:endParaRPr lang="fr-DZ" sz="1200" b="1" kern="1200" dirty="0">
            <a:cs typeface="+mj-cs"/>
          </a:endParaRPr>
        </a:p>
      </dsp:txBody>
      <dsp:txXfrm>
        <a:off x="3768415" y="5371838"/>
        <a:ext cx="4366578" cy="633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9D43E-0D5A-4A8B-9E98-EB3F301DB52B}">
      <dsp:nvSpPr>
        <dsp:cNvPr id="0" name=""/>
        <dsp:cNvSpPr/>
      </dsp:nvSpPr>
      <dsp:spPr>
        <a:xfrm>
          <a:off x="905419" y="0"/>
          <a:ext cx="10261417" cy="524570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788B7-F08F-46DB-AFA4-E505E07DAF8D}">
      <dsp:nvSpPr>
        <dsp:cNvPr id="0" name=""/>
        <dsp:cNvSpPr/>
      </dsp:nvSpPr>
      <dsp:spPr>
        <a:xfrm>
          <a:off x="4513" y="1573711"/>
          <a:ext cx="2832336" cy="2098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تحديد السبب والهدف</a:t>
          </a:r>
          <a:endParaRPr lang="fr-DZ" sz="3900" b="1" kern="1200" dirty="0">
            <a:cs typeface="+mj-cs"/>
          </a:endParaRPr>
        </a:p>
      </dsp:txBody>
      <dsp:txXfrm>
        <a:off x="106943" y="1676141"/>
        <a:ext cx="2627476" cy="1893421"/>
      </dsp:txXfrm>
    </dsp:sp>
    <dsp:sp modelId="{C3C98A7F-71E9-4E9E-870B-28DED0E9C1E3}">
      <dsp:nvSpPr>
        <dsp:cNvPr id="0" name=""/>
        <dsp:cNvSpPr/>
      </dsp:nvSpPr>
      <dsp:spPr>
        <a:xfrm>
          <a:off x="3081477" y="1573711"/>
          <a:ext cx="2832336" cy="209828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فهم الجمهور</a:t>
          </a:r>
          <a:endParaRPr lang="fr-DZ" sz="3900" b="1" kern="1200" dirty="0">
            <a:cs typeface="+mj-cs"/>
          </a:endParaRPr>
        </a:p>
      </dsp:txBody>
      <dsp:txXfrm>
        <a:off x="3183907" y="1676141"/>
        <a:ext cx="2627476" cy="1893421"/>
      </dsp:txXfrm>
    </dsp:sp>
    <dsp:sp modelId="{E4C5A3A5-3400-4FBB-88DF-1B7A814E47C8}">
      <dsp:nvSpPr>
        <dsp:cNvPr id="0" name=""/>
        <dsp:cNvSpPr/>
      </dsp:nvSpPr>
      <dsp:spPr>
        <a:xfrm>
          <a:off x="6158442" y="1573711"/>
          <a:ext cx="2832336" cy="209828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اختيار القناة والشكل</a:t>
          </a:r>
          <a:endParaRPr lang="fr-DZ" sz="3900" b="1" kern="1200" dirty="0">
            <a:cs typeface="+mj-cs"/>
          </a:endParaRPr>
        </a:p>
      </dsp:txBody>
      <dsp:txXfrm>
        <a:off x="6260872" y="1676141"/>
        <a:ext cx="2627476" cy="1893421"/>
      </dsp:txXfrm>
    </dsp:sp>
    <dsp:sp modelId="{B86AB07F-C041-4534-A827-763F5E3E44E6}">
      <dsp:nvSpPr>
        <dsp:cNvPr id="0" name=""/>
        <dsp:cNvSpPr/>
      </dsp:nvSpPr>
      <dsp:spPr>
        <a:xfrm>
          <a:off x="9235406" y="1573711"/>
          <a:ext cx="2832336" cy="20982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SA" sz="3900" b="1" kern="1200" dirty="0">
              <a:cs typeface="+mj-cs"/>
            </a:rPr>
            <a:t>انشاء المحتوى وتقديمه</a:t>
          </a:r>
          <a:endParaRPr lang="fr-DZ" sz="3900" b="1" kern="1200" dirty="0">
            <a:cs typeface="+mj-cs"/>
          </a:endParaRPr>
        </a:p>
      </dsp:txBody>
      <dsp:txXfrm>
        <a:off x="9337836" y="1676141"/>
        <a:ext cx="2627476" cy="1893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42887-673B-4804-9B36-37870D47791B}">
      <dsp:nvSpPr>
        <dsp:cNvPr id="0" name=""/>
        <dsp:cNvSpPr/>
      </dsp:nvSpPr>
      <dsp:spPr>
        <a:xfrm>
          <a:off x="3614940" y="2941887"/>
          <a:ext cx="350220" cy="2669366"/>
        </a:xfrm>
        <a:custGeom>
          <a:avLst/>
          <a:gdLst/>
          <a:ahLst/>
          <a:cxnLst/>
          <a:rect l="0" t="0" r="0" b="0"/>
          <a:pathLst>
            <a:path>
              <a:moveTo>
                <a:pt x="0" y="0"/>
              </a:moveTo>
              <a:lnTo>
                <a:pt x="175110" y="0"/>
              </a:lnTo>
              <a:lnTo>
                <a:pt x="175110" y="2669366"/>
              </a:lnTo>
              <a:lnTo>
                <a:pt x="350220" y="266936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kern="1200">
            <a:cs typeface="+mj-cs"/>
          </a:endParaRPr>
        </a:p>
      </dsp:txBody>
      <dsp:txXfrm>
        <a:off x="3722744" y="4209265"/>
        <a:ext cx="134612" cy="134612"/>
      </dsp:txXfrm>
    </dsp:sp>
    <dsp:sp modelId="{8E14A1E7-7C7A-4AE6-BE41-00A7055542EA}">
      <dsp:nvSpPr>
        <dsp:cNvPr id="0" name=""/>
        <dsp:cNvSpPr/>
      </dsp:nvSpPr>
      <dsp:spPr>
        <a:xfrm>
          <a:off x="3614940" y="2941887"/>
          <a:ext cx="350220" cy="2002024"/>
        </a:xfrm>
        <a:custGeom>
          <a:avLst/>
          <a:gdLst/>
          <a:ahLst/>
          <a:cxnLst/>
          <a:rect l="0" t="0" r="0" b="0"/>
          <a:pathLst>
            <a:path>
              <a:moveTo>
                <a:pt x="0" y="0"/>
              </a:moveTo>
              <a:lnTo>
                <a:pt x="175110" y="0"/>
              </a:lnTo>
              <a:lnTo>
                <a:pt x="175110" y="2002024"/>
              </a:lnTo>
              <a:lnTo>
                <a:pt x="350220" y="200202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kern="1200">
            <a:cs typeface="+mj-cs"/>
          </a:endParaRPr>
        </a:p>
      </dsp:txBody>
      <dsp:txXfrm>
        <a:off x="3739240" y="3892089"/>
        <a:ext cx="101621" cy="101621"/>
      </dsp:txXfrm>
    </dsp:sp>
    <dsp:sp modelId="{ABFFE4FB-6916-465A-B4D3-B250EB63434C}">
      <dsp:nvSpPr>
        <dsp:cNvPr id="0" name=""/>
        <dsp:cNvSpPr/>
      </dsp:nvSpPr>
      <dsp:spPr>
        <a:xfrm>
          <a:off x="3614940" y="2941887"/>
          <a:ext cx="350220" cy="1334683"/>
        </a:xfrm>
        <a:custGeom>
          <a:avLst/>
          <a:gdLst/>
          <a:ahLst/>
          <a:cxnLst/>
          <a:rect l="0" t="0" r="0" b="0"/>
          <a:pathLst>
            <a:path>
              <a:moveTo>
                <a:pt x="0" y="0"/>
              </a:moveTo>
              <a:lnTo>
                <a:pt x="175110" y="0"/>
              </a:lnTo>
              <a:lnTo>
                <a:pt x="175110" y="1334683"/>
              </a:lnTo>
              <a:lnTo>
                <a:pt x="350220" y="133468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55554" y="3574732"/>
        <a:ext cx="68993" cy="68993"/>
      </dsp:txXfrm>
    </dsp:sp>
    <dsp:sp modelId="{0B35B45F-4FD3-4E48-9980-03B4D6CB0FED}">
      <dsp:nvSpPr>
        <dsp:cNvPr id="0" name=""/>
        <dsp:cNvSpPr/>
      </dsp:nvSpPr>
      <dsp:spPr>
        <a:xfrm>
          <a:off x="3614940" y="2941887"/>
          <a:ext cx="350220" cy="667341"/>
        </a:xfrm>
        <a:custGeom>
          <a:avLst/>
          <a:gdLst/>
          <a:ahLst/>
          <a:cxnLst/>
          <a:rect l="0" t="0" r="0" b="0"/>
          <a:pathLst>
            <a:path>
              <a:moveTo>
                <a:pt x="0" y="0"/>
              </a:moveTo>
              <a:lnTo>
                <a:pt x="175110" y="0"/>
              </a:lnTo>
              <a:lnTo>
                <a:pt x="175110" y="667341"/>
              </a:lnTo>
              <a:lnTo>
                <a:pt x="350220" y="6673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71209" y="3256717"/>
        <a:ext cx="37682" cy="37682"/>
      </dsp:txXfrm>
    </dsp:sp>
    <dsp:sp modelId="{7298B050-F408-40CE-9505-7DA262334FA2}">
      <dsp:nvSpPr>
        <dsp:cNvPr id="0" name=""/>
        <dsp:cNvSpPr/>
      </dsp:nvSpPr>
      <dsp:spPr>
        <a:xfrm>
          <a:off x="3614940" y="2896168"/>
          <a:ext cx="350220" cy="91440"/>
        </a:xfrm>
        <a:custGeom>
          <a:avLst/>
          <a:gdLst/>
          <a:ahLst/>
          <a:cxnLst/>
          <a:rect l="0" t="0" r="0" b="0"/>
          <a:pathLst>
            <a:path>
              <a:moveTo>
                <a:pt x="0" y="45720"/>
              </a:moveTo>
              <a:lnTo>
                <a:pt x="350220"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81295" y="2933132"/>
        <a:ext cx="17511" cy="17511"/>
      </dsp:txXfrm>
    </dsp:sp>
    <dsp:sp modelId="{4B6862DB-DBA1-4E7E-B439-1E66A41A2CE6}">
      <dsp:nvSpPr>
        <dsp:cNvPr id="0" name=""/>
        <dsp:cNvSpPr/>
      </dsp:nvSpPr>
      <dsp:spPr>
        <a:xfrm>
          <a:off x="3614940" y="2274546"/>
          <a:ext cx="350220" cy="667341"/>
        </a:xfrm>
        <a:custGeom>
          <a:avLst/>
          <a:gdLst/>
          <a:ahLst/>
          <a:cxnLst/>
          <a:rect l="0" t="0" r="0" b="0"/>
          <a:pathLst>
            <a:path>
              <a:moveTo>
                <a:pt x="0" y="667341"/>
              </a:moveTo>
              <a:lnTo>
                <a:pt x="175110" y="667341"/>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71209" y="2589375"/>
        <a:ext cx="37682" cy="37682"/>
      </dsp:txXfrm>
    </dsp:sp>
    <dsp:sp modelId="{244E7F3E-D1BD-4DFA-A1CA-9BE4708AE00D}">
      <dsp:nvSpPr>
        <dsp:cNvPr id="0" name=""/>
        <dsp:cNvSpPr/>
      </dsp:nvSpPr>
      <dsp:spPr>
        <a:xfrm>
          <a:off x="3614940" y="1607204"/>
          <a:ext cx="350220" cy="1334683"/>
        </a:xfrm>
        <a:custGeom>
          <a:avLst/>
          <a:gdLst/>
          <a:ahLst/>
          <a:cxnLst/>
          <a:rect l="0" t="0" r="0" b="0"/>
          <a:pathLst>
            <a:path>
              <a:moveTo>
                <a:pt x="0" y="1334683"/>
              </a:moveTo>
              <a:lnTo>
                <a:pt x="175110" y="1334683"/>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DZ" sz="600" kern="1200">
            <a:cs typeface="+mj-cs"/>
          </a:endParaRPr>
        </a:p>
      </dsp:txBody>
      <dsp:txXfrm>
        <a:off x="3755554" y="2240049"/>
        <a:ext cx="68993" cy="68993"/>
      </dsp:txXfrm>
    </dsp:sp>
    <dsp:sp modelId="{A71F69A8-3452-4D5E-BC0B-B377536E55DD}">
      <dsp:nvSpPr>
        <dsp:cNvPr id="0" name=""/>
        <dsp:cNvSpPr/>
      </dsp:nvSpPr>
      <dsp:spPr>
        <a:xfrm>
          <a:off x="3614940" y="939863"/>
          <a:ext cx="350220" cy="2002024"/>
        </a:xfrm>
        <a:custGeom>
          <a:avLst/>
          <a:gdLst/>
          <a:ahLst/>
          <a:cxnLst/>
          <a:rect l="0" t="0" r="0" b="0"/>
          <a:pathLst>
            <a:path>
              <a:moveTo>
                <a:pt x="0" y="2002024"/>
              </a:moveTo>
              <a:lnTo>
                <a:pt x="175110" y="2002024"/>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DZ" sz="800" kern="1200">
            <a:cs typeface="+mj-cs"/>
          </a:endParaRPr>
        </a:p>
      </dsp:txBody>
      <dsp:txXfrm>
        <a:off x="3739240" y="1890065"/>
        <a:ext cx="101621" cy="101621"/>
      </dsp:txXfrm>
    </dsp:sp>
    <dsp:sp modelId="{A1EA6476-BAA1-4139-9BE7-3F50ACD6CB46}">
      <dsp:nvSpPr>
        <dsp:cNvPr id="0" name=""/>
        <dsp:cNvSpPr/>
      </dsp:nvSpPr>
      <dsp:spPr>
        <a:xfrm>
          <a:off x="3614940" y="272521"/>
          <a:ext cx="350220" cy="2669366"/>
        </a:xfrm>
        <a:custGeom>
          <a:avLst/>
          <a:gdLst/>
          <a:ahLst/>
          <a:cxnLst/>
          <a:rect l="0" t="0" r="0" b="0"/>
          <a:pathLst>
            <a:path>
              <a:moveTo>
                <a:pt x="0" y="2669366"/>
              </a:moveTo>
              <a:lnTo>
                <a:pt x="175110" y="2669366"/>
              </a:lnTo>
              <a:lnTo>
                <a:pt x="175110" y="0"/>
              </a:lnTo>
              <a:lnTo>
                <a:pt x="3502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kern="1200">
            <a:cs typeface="+mj-cs"/>
          </a:endParaRPr>
        </a:p>
      </dsp:txBody>
      <dsp:txXfrm>
        <a:off x="3722744" y="1539898"/>
        <a:ext cx="134612" cy="134612"/>
      </dsp:txXfrm>
    </dsp:sp>
    <dsp:sp modelId="{EDF70BA1-3849-42D2-942F-35B901BA5046}">
      <dsp:nvSpPr>
        <dsp:cNvPr id="0" name=""/>
        <dsp:cNvSpPr/>
      </dsp:nvSpPr>
      <dsp:spPr>
        <a:xfrm rot="16200000">
          <a:off x="1943074" y="2674951"/>
          <a:ext cx="2809859"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ar-SA" sz="3600" kern="1200" dirty="0">
              <a:cs typeface="+mj-cs"/>
            </a:rPr>
            <a:t>حملة التبرعات</a:t>
          </a:r>
          <a:endParaRPr lang="fr-DZ" sz="3600" kern="1200" dirty="0">
            <a:cs typeface="+mj-cs"/>
          </a:endParaRPr>
        </a:p>
      </dsp:txBody>
      <dsp:txXfrm>
        <a:off x="1943074" y="2674951"/>
        <a:ext cx="2809859" cy="533873"/>
      </dsp:txXfrm>
    </dsp:sp>
    <dsp:sp modelId="{F0E58098-52C7-4ACF-A939-657BC820075F}">
      <dsp:nvSpPr>
        <dsp:cNvPr id="0" name=""/>
        <dsp:cNvSpPr/>
      </dsp:nvSpPr>
      <dsp:spPr>
        <a:xfrm>
          <a:off x="3965161" y="5585"/>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بناء حملة متناسقة على قنوات متعددة</a:t>
          </a:r>
          <a:endParaRPr lang="fr-DZ" sz="2000" kern="1200" dirty="0">
            <a:cs typeface="+mj-cs"/>
          </a:endParaRPr>
        </a:p>
      </dsp:txBody>
      <dsp:txXfrm>
        <a:off x="3965161" y="5585"/>
        <a:ext cx="1751104" cy="533873"/>
      </dsp:txXfrm>
    </dsp:sp>
    <dsp:sp modelId="{DE837100-7C76-4AF7-899E-A22F76C66AEC}">
      <dsp:nvSpPr>
        <dsp:cNvPr id="0" name=""/>
        <dsp:cNvSpPr/>
      </dsp:nvSpPr>
      <dsp:spPr>
        <a:xfrm>
          <a:off x="3965161" y="672926"/>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ترسيخ الشعور بأهمية الحملة</a:t>
          </a:r>
          <a:endParaRPr lang="fr-DZ" sz="2000" kern="1200" dirty="0">
            <a:cs typeface="+mj-cs"/>
          </a:endParaRPr>
        </a:p>
      </dsp:txBody>
      <dsp:txXfrm>
        <a:off x="3965161" y="672926"/>
        <a:ext cx="1751104" cy="533873"/>
      </dsp:txXfrm>
    </dsp:sp>
    <dsp:sp modelId="{AD815ADC-EC1A-4AE4-B450-9E23DBD39E00}">
      <dsp:nvSpPr>
        <dsp:cNvPr id="0" name=""/>
        <dsp:cNvSpPr/>
      </dsp:nvSpPr>
      <dsp:spPr>
        <a:xfrm>
          <a:off x="3965161" y="1340268"/>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النداء يكون قصير حرفي وواضح</a:t>
          </a:r>
          <a:endParaRPr lang="fr-DZ" sz="2000" kern="1200" dirty="0">
            <a:cs typeface="+mj-cs"/>
          </a:endParaRPr>
        </a:p>
      </dsp:txBody>
      <dsp:txXfrm>
        <a:off x="3965161" y="1340268"/>
        <a:ext cx="1751104" cy="533873"/>
      </dsp:txXfrm>
    </dsp:sp>
    <dsp:sp modelId="{8522774E-B90F-4C8B-8356-43C05B4A5B22}">
      <dsp:nvSpPr>
        <dsp:cNvPr id="0" name=""/>
        <dsp:cNvSpPr/>
      </dsp:nvSpPr>
      <dsp:spPr>
        <a:xfrm>
          <a:off x="3965161" y="2007609"/>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الأهداف واضحة وواقعية</a:t>
          </a:r>
          <a:endParaRPr lang="fr-DZ" sz="2000" kern="1200" dirty="0">
            <a:cs typeface="+mj-cs"/>
          </a:endParaRPr>
        </a:p>
      </dsp:txBody>
      <dsp:txXfrm>
        <a:off x="3965161" y="2007609"/>
        <a:ext cx="1751104" cy="533873"/>
      </dsp:txXfrm>
    </dsp:sp>
    <dsp:sp modelId="{1B1D5289-7574-446F-AC43-C727A3610FBA}">
      <dsp:nvSpPr>
        <dsp:cNvPr id="0" name=""/>
        <dsp:cNvSpPr/>
      </dsp:nvSpPr>
      <dsp:spPr>
        <a:xfrm>
          <a:off x="3965161" y="2674951"/>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حملة سهلة التنفيذ</a:t>
          </a:r>
          <a:endParaRPr lang="fr-DZ" sz="2000" kern="1200" dirty="0">
            <a:cs typeface="+mj-cs"/>
          </a:endParaRPr>
        </a:p>
      </dsp:txBody>
      <dsp:txXfrm>
        <a:off x="3965161" y="2674951"/>
        <a:ext cx="1751104" cy="533873"/>
      </dsp:txXfrm>
    </dsp:sp>
    <dsp:sp modelId="{57096A4C-58DB-42E5-B618-1F1B92F66D91}">
      <dsp:nvSpPr>
        <dsp:cNvPr id="0" name=""/>
        <dsp:cNvSpPr/>
      </dsp:nvSpPr>
      <dsp:spPr>
        <a:xfrm>
          <a:off x="3965161" y="3342292"/>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النشر بشكل بصري</a:t>
          </a:r>
          <a:endParaRPr lang="fr-DZ" sz="2000" kern="1200" dirty="0">
            <a:cs typeface="+mj-cs"/>
          </a:endParaRPr>
        </a:p>
      </dsp:txBody>
      <dsp:txXfrm>
        <a:off x="3965161" y="3342292"/>
        <a:ext cx="1751104" cy="533873"/>
      </dsp:txXfrm>
    </dsp:sp>
    <dsp:sp modelId="{EC600C3C-4E93-4E0B-B8D6-DD59A258CE5B}">
      <dsp:nvSpPr>
        <dsp:cNvPr id="0" name=""/>
        <dsp:cNvSpPr/>
      </dsp:nvSpPr>
      <dsp:spPr>
        <a:xfrm>
          <a:off x="3965161" y="4009634"/>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التميز</a:t>
          </a:r>
          <a:endParaRPr lang="fr-DZ" sz="2000" kern="1200" dirty="0">
            <a:cs typeface="+mj-cs"/>
          </a:endParaRPr>
        </a:p>
      </dsp:txBody>
      <dsp:txXfrm>
        <a:off x="3965161" y="4009634"/>
        <a:ext cx="1751104" cy="533873"/>
      </dsp:txXfrm>
    </dsp:sp>
    <dsp:sp modelId="{0838195D-CBB0-41B6-8DC1-69D6FD926771}">
      <dsp:nvSpPr>
        <dsp:cNvPr id="0" name=""/>
        <dsp:cNvSpPr/>
      </dsp:nvSpPr>
      <dsp:spPr>
        <a:xfrm>
          <a:off x="3965161" y="4676976"/>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الارتباط بالداعمين</a:t>
          </a:r>
          <a:endParaRPr lang="fr-DZ" sz="2000" kern="1200" dirty="0">
            <a:cs typeface="+mj-cs"/>
          </a:endParaRPr>
        </a:p>
      </dsp:txBody>
      <dsp:txXfrm>
        <a:off x="3965161" y="4676976"/>
        <a:ext cx="1751104" cy="533873"/>
      </dsp:txXfrm>
    </dsp:sp>
    <dsp:sp modelId="{7F90F42D-8769-4B69-AF46-28DFDEA3E2E0}">
      <dsp:nvSpPr>
        <dsp:cNvPr id="0" name=""/>
        <dsp:cNvSpPr/>
      </dsp:nvSpPr>
      <dsp:spPr>
        <a:xfrm>
          <a:off x="3965161" y="5344317"/>
          <a:ext cx="1751104" cy="5338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kern="1200" dirty="0">
              <a:cs typeface="+mj-cs"/>
            </a:rPr>
            <a:t>المتابعة</a:t>
          </a:r>
          <a:endParaRPr lang="fr-DZ" sz="2000" kern="1200" dirty="0">
            <a:cs typeface="+mj-cs"/>
          </a:endParaRPr>
        </a:p>
      </dsp:txBody>
      <dsp:txXfrm>
        <a:off x="3965161" y="5344317"/>
        <a:ext cx="1751104" cy="53387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11/11/2025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5</a:t>
            </a:fld>
            <a:endParaRPr lang="fr-DZ"/>
          </a:p>
        </p:txBody>
      </p:sp>
    </p:spTree>
    <p:extLst>
      <p:ext uri="{BB962C8B-B14F-4D97-AF65-F5344CB8AC3E}">
        <p14:creationId xmlns:p14="http://schemas.microsoft.com/office/powerpoint/2010/main" val="316768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6</a:t>
            </a:fld>
            <a:endParaRPr lang="fr-DZ"/>
          </a:p>
        </p:txBody>
      </p:sp>
    </p:spTree>
    <p:extLst>
      <p:ext uri="{BB962C8B-B14F-4D97-AF65-F5344CB8AC3E}">
        <p14:creationId xmlns:p14="http://schemas.microsoft.com/office/powerpoint/2010/main" val="278925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268757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8</a:t>
            </a:fld>
            <a:endParaRPr lang="fr-DZ"/>
          </a:p>
        </p:txBody>
      </p:sp>
    </p:spTree>
    <p:extLst>
      <p:ext uri="{BB962C8B-B14F-4D97-AF65-F5344CB8AC3E}">
        <p14:creationId xmlns:p14="http://schemas.microsoft.com/office/powerpoint/2010/main" val="242388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9</a:t>
            </a:fld>
            <a:endParaRPr lang="fr-DZ"/>
          </a:p>
        </p:txBody>
      </p:sp>
    </p:spTree>
    <p:extLst>
      <p:ext uri="{BB962C8B-B14F-4D97-AF65-F5344CB8AC3E}">
        <p14:creationId xmlns:p14="http://schemas.microsoft.com/office/powerpoint/2010/main" val="365412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12</a:t>
            </a:fld>
            <a:endParaRPr lang="fr-DZ"/>
          </a:p>
        </p:txBody>
      </p:sp>
    </p:spTree>
    <p:extLst>
      <p:ext uri="{BB962C8B-B14F-4D97-AF65-F5344CB8AC3E}">
        <p14:creationId xmlns:p14="http://schemas.microsoft.com/office/powerpoint/2010/main" val="278925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13</a:t>
            </a:fld>
            <a:endParaRPr lang="fr-DZ"/>
          </a:p>
        </p:txBody>
      </p:sp>
    </p:spTree>
    <p:extLst>
      <p:ext uri="{BB962C8B-B14F-4D97-AF65-F5344CB8AC3E}">
        <p14:creationId xmlns:p14="http://schemas.microsoft.com/office/powerpoint/2010/main" val="242388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14</a:t>
            </a:fld>
            <a:endParaRPr lang="fr-DZ"/>
          </a:p>
        </p:txBody>
      </p:sp>
    </p:spTree>
    <p:extLst>
      <p:ext uri="{BB962C8B-B14F-4D97-AF65-F5344CB8AC3E}">
        <p14:creationId xmlns:p14="http://schemas.microsoft.com/office/powerpoint/2010/main" val="407988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11/11/2025</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11/11/2025</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astercapital.com/arabpreneur/%D8%B1%D9%8A%D8%A7%D8%AF%D8%A9-%D8%A7%D9%84%D8%A3%D8%B9%D9%85%D8%A7%D9%84-%D9%81%D9%8A-%D9%85%D8%AC%D8%A7%D9%84-%D8%A7%D9%84%D8%AA%D9%83%D9%86%D9%88%D9%84%D9%88%D8%AC%D9%8A%D8%A7-%D8%A7%D9%84%D9%86%D8%B8%D9%8A%D9%81%D8%A9--%D9%85%D8%B4%D8%A7%D8%B1%D9%8A%D8%B9-%D8%A7%D9%84%D8%AA%D9%83%D9%86%D9%88%D9%84%D9%88%D8%AC%D9%8A%D8%A7-%D8%A7%D9%84%D9%86%D8%B8%D9%8A%D9%81%D8%A9--%D9%83%D9%8A%D9%81%D9%8A%D8%A9-%D8%A5%D8%AD%D8%AF%D8%A7%D8%AB-%D8%AA%D8%A3%D8%AB%D9%8A%D8%B1-%D8%A5%D9%8A%D8%AC%D8%A7%D8%A8%D9%8A-%D9%88%D8%AA%D8%AD%D9%82%D9%8A%D9%82-%D8%B1%D8%A8%D8%AD.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AF7C0A9F-9197-44E4-84E4-4C569901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8" y="3429000"/>
            <a:ext cx="3248025" cy="3320016"/>
          </a:xfrm>
          <a:prstGeom prst="rect">
            <a:avLst/>
          </a:prstGeom>
        </p:spPr>
      </p:pic>
    </p:spTree>
    <p:extLst>
      <p:ext uri="{BB962C8B-B14F-4D97-AF65-F5344CB8AC3E}">
        <p14:creationId xmlns:p14="http://schemas.microsoft.com/office/powerpoint/2010/main" val="367866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1115367"/>
          </a:xfrm>
        </p:spPr>
        <p:txBody>
          <a:bodyPr>
            <a:normAutofit/>
          </a:bodyPr>
          <a:lstStyle/>
          <a:p>
            <a:r>
              <a:rPr lang="ar-SA" b="1" dirty="0"/>
              <a:t>ثانيا: التسويق للتبرعات</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1026" name="Picture 2" descr="العطاء | الأعمال الخيرية للأطفال | حملات التبرع | بنك الإمارات دبي الوطني">
            <a:extLst>
              <a:ext uri="{FF2B5EF4-FFF2-40B4-BE49-F238E27FC236}">
                <a16:creationId xmlns:a16="http://schemas.microsoft.com/office/drawing/2014/main" id="{7855BF12-9109-4858-A4DE-FD5F9114A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0584"/>
            <a:ext cx="12192000" cy="569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3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ctr" rtl="1"/>
            <a:r>
              <a:rPr lang="ar-SA" b="1" dirty="0"/>
              <a:t>تعريف التبرع</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grpSp>
        <p:nvGrpSpPr>
          <p:cNvPr id="11" name="Groupe 10">
            <a:extLst>
              <a:ext uri="{FF2B5EF4-FFF2-40B4-BE49-F238E27FC236}">
                <a16:creationId xmlns:a16="http://schemas.microsoft.com/office/drawing/2014/main" id="{B2DD66F1-BBD1-40CB-BFA9-66F9A92FD263}"/>
              </a:ext>
            </a:extLst>
          </p:cNvPr>
          <p:cNvGrpSpPr/>
          <p:nvPr/>
        </p:nvGrpSpPr>
        <p:grpSpPr>
          <a:xfrm>
            <a:off x="8323355" y="752927"/>
            <a:ext cx="3727939" cy="3367259"/>
            <a:chOff x="7727182" y="1915645"/>
            <a:chExt cx="3626618" cy="2687283"/>
          </a:xfrm>
          <a:solidFill>
            <a:srgbClr val="C00000"/>
          </a:solidFill>
        </p:grpSpPr>
        <p:sp>
          <p:nvSpPr>
            <p:cNvPr id="9" name="Bulle narrative : rectangle à coins arrondis 8">
              <a:extLst>
                <a:ext uri="{FF2B5EF4-FFF2-40B4-BE49-F238E27FC236}">
                  <a16:creationId xmlns:a16="http://schemas.microsoft.com/office/drawing/2014/main" id="{91766F33-8EE2-4482-B400-FB0C819E2F56}"/>
                </a:ext>
              </a:extLst>
            </p:cNvPr>
            <p:cNvSpPr/>
            <p:nvPr/>
          </p:nvSpPr>
          <p:spPr>
            <a:xfrm>
              <a:off x="7727182" y="1915645"/>
              <a:ext cx="3626618" cy="2194131"/>
            </a:xfrm>
            <a:prstGeom prst="wedgeRoundRectCallou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400" b="1" dirty="0">
                  <a:cs typeface="+mj-cs"/>
                </a:rPr>
                <a:t>هو فعل العطاء، والتخلي عن شيء يملكه المرء، وعلى وجه الخصوص، عمل إعطاء المال لشخص ما، لمؤسسة، لعمل؛ شيء أو مبلغ معطى، هدية...</a:t>
              </a:r>
              <a:endParaRPr lang="fr-DZ" sz="2400" b="1" dirty="0">
                <a:cs typeface="+mj-cs"/>
              </a:endParaRPr>
            </a:p>
          </p:txBody>
        </p:sp>
        <p:sp>
          <p:nvSpPr>
            <p:cNvPr id="10" name="ZoneTexte 9">
              <a:extLst>
                <a:ext uri="{FF2B5EF4-FFF2-40B4-BE49-F238E27FC236}">
                  <a16:creationId xmlns:a16="http://schemas.microsoft.com/office/drawing/2014/main" id="{D07456F2-05E4-479B-8DBA-DE45D7290B43}"/>
                </a:ext>
              </a:extLst>
            </p:cNvPr>
            <p:cNvSpPr txBox="1"/>
            <p:nvPr/>
          </p:nvSpPr>
          <p:spPr>
            <a:xfrm>
              <a:off x="8189406" y="4308178"/>
              <a:ext cx="1763303" cy="294750"/>
            </a:xfrm>
            <a:prstGeom prst="rect">
              <a:avLst/>
            </a:prstGeom>
            <a:grp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LAROUSSE</a:t>
              </a:r>
              <a:endParaRPr lang="fr-DZ" b="1" dirty="0">
                <a:latin typeface="Times New Roman" panose="02020603050405020304" pitchFamily="18" charset="0"/>
                <a:cs typeface="Times New Roman" panose="02020603050405020304" pitchFamily="18" charset="0"/>
              </a:endParaRPr>
            </a:p>
          </p:txBody>
        </p:sp>
      </p:grpSp>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140706" y="1156938"/>
            <a:ext cx="4767844" cy="1586262"/>
          </a:xfrm>
          <a:prstGeom prst="wedgeRoundRectCallout">
            <a:avLst>
              <a:gd name="adj1" fmla="val -5801"/>
              <a:gd name="adj2" fmla="val 6414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SA" sz="2400" b="1" dirty="0">
                <a:cs typeface="+mj-cs"/>
              </a:rPr>
              <a:t>التبرع في التسويق هو فعل يقرر من خلاله شخص بنية مستقلة ودون أمل في المعاملة بالمثل أو مقابل منح أصل (مال) لصالح شخص آخر. </a:t>
            </a:r>
            <a:endParaRPr lang="fr-DZ" sz="2400" b="1" dirty="0">
              <a:cs typeface="+mj-cs"/>
            </a:endParaRPr>
          </a:p>
        </p:txBody>
      </p:sp>
      <p:pic>
        <p:nvPicPr>
          <p:cNvPr id="2054" name="Picture 6" descr="Quels sont les grands types de dons et lesquels sont déductibles ...">
            <a:extLst>
              <a:ext uri="{FF2B5EF4-FFF2-40B4-BE49-F238E27FC236}">
                <a16:creationId xmlns:a16="http://schemas.microsoft.com/office/drawing/2014/main" id="{03128DD1-7A60-4EBD-B082-9FE95093D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5342"/>
            <a:ext cx="8022771" cy="375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5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التسويق للتبرعات</a:t>
            </a:r>
            <a:endParaRPr lang="fr-DZ" b="1" dirty="0"/>
          </a:p>
        </p:txBody>
      </p:sp>
      <p:sp>
        <p:nvSpPr>
          <p:cNvPr id="10" name="Bulle narrative : rectangle 9">
            <a:extLst>
              <a:ext uri="{FF2B5EF4-FFF2-40B4-BE49-F238E27FC236}">
                <a16:creationId xmlns:a16="http://schemas.microsoft.com/office/drawing/2014/main" id="{7331AC65-F20C-4BFD-BD95-721EFB749B8D}"/>
              </a:ext>
            </a:extLst>
          </p:cNvPr>
          <p:cNvSpPr/>
          <p:nvPr/>
        </p:nvSpPr>
        <p:spPr>
          <a:xfrm>
            <a:off x="302287" y="1716952"/>
            <a:ext cx="4622242" cy="4327607"/>
          </a:xfrm>
          <a:prstGeom prst="wedgeRectCallout">
            <a:avLst>
              <a:gd name="adj1" fmla="val 50036"/>
              <a:gd name="adj2" fmla="val -72372"/>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just" rtl="1"/>
            <a:r>
              <a:rPr lang="ar-SA" sz="2400" dirty="0">
                <a:solidFill>
                  <a:schemeClr val="bg1"/>
                </a:solidFill>
                <a:latin typeface="Almarai"/>
              </a:rPr>
              <a:t>جميع الاستراتيجيات والاجراءات التسويقية التي تنفذها المنظمات غير الربحية لتشجيع الأفراد والعلامات التجارية والكيانات الأخرى على تقديم التبرعات المالية أو المادية، ويهدف هذا التسويق إلى رفع مستوى الوعي وإقناع المانحين المحتملين بدعم قضية ما، كما يعمل على خلق علاقة ثقة بين المانحين والمنظمة من خلال ابراز الشفافية وكفاءة استخدام الأموال والأثر الإيجابي للمساهمات.</a:t>
            </a:r>
          </a:p>
        </p:txBody>
      </p:sp>
      <p:pic>
        <p:nvPicPr>
          <p:cNvPr id="3074" name="Picture 2">
            <a:extLst>
              <a:ext uri="{FF2B5EF4-FFF2-40B4-BE49-F238E27FC236}">
                <a16:creationId xmlns:a16="http://schemas.microsoft.com/office/drawing/2014/main" id="{3D7474AE-DB10-46D1-8A63-1BDD51A85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929" y="903514"/>
            <a:ext cx="6700105" cy="595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4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خطوات برنامج تسويق التطوعي</a:t>
            </a:r>
            <a:endParaRPr lang="fr-DZ" b="1" dirty="0"/>
          </a:p>
        </p:txBody>
      </p:sp>
      <p:graphicFrame>
        <p:nvGraphicFramePr>
          <p:cNvPr id="3" name="Diagramme 2">
            <a:extLst>
              <a:ext uri="{FF2B5EF4-FFF2-40B4-BE49-F238E27FC236}">
                <a16:creationId xmlns:a16="http://schemas.microsoft.com/office/drawing/2014/main" id="{1AA5437D-9EDF-4E02-99C0-CCC56BDE2CB8}"/>
              </a:ext>
            </a:extLst>
          </p:cNvPr>
          <p:cNvGraphicFramePr/>
          <p:nvPr/>
        </p:nvGraphicFramePr>
        <p:xfrm>
          <a:off x="1" y="892629"/>
          <a:ext cx="12072256" cy="524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30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شروط نجاح حملة تبرعات</a:t>
            </a:r>
            <a:endParaRPr lang="fr-DZ" b="1" dirty="0"/>
          </a:p>
        </p:txBody>
      </p:sp>
      <p:pic>
        <p:nvPicPr>
          <p:cNvPr id="4098" name="Picture 2" descr="حملة تبرعات تجمع أكثر من 75 ألف دولار لـ&quot;بائع الأقلام&quot; السوري في 24 ...">
            <a:extLst>
              <a:ext uri="{FF2B5EF4-FFF2-40B4-BE49-F238E27FC236}">
                <a16:creationId xmlns:a16="http://schemas.microsoft.com/office/drawing/2014/main" id="{C506CD16-984B-4D0C-9704-634B60EDE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1743"/>
            <a:ext cx="4514850" cy="59762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e 3">
            <a:extLst>
              <a:ext uri="{FF2B5EF4-FFF2-40B4-BE49-F238E27FC236}">
                <a16:creationId xmlns:a16="http://schemas.microsoft.com/office/drawing/2014/main" id="{2D24A88D-CCD7-42D0-9A5B-318EEF007210}"/>
              </a:ext>
            </a:extLst>
          </p:cNvPr>
          <p:cNvGraphicFramePr/>
          <p:nvPr/>
        </p:nvGraphicFramePr>
        <p:xfrm>
          <a:off x="3200400" y="827314"/>
          <a:ext cx="8797333" cy="5883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75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دراسة حالة حول المتبرعين والمتطوعين</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السابعة:</a:t>
            </a:r>
            <a:br>
              <a:rPr lang="ar-SA" b="1" dirty="0"/>
            </a:br>
            <a:r>
              <a:rPr lang="ar-SA" b="1" dirty="0"/>
              <a:t> التسويق للتبرعات والعمل التطوعي</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2050" name="Picture 2" descr="Activités de séminaire d'entreprise : les clés d'un séminaire réussi">
            <a:extLst>
              <a:ext uri="{FF2B5EF4-FFF2-40B4-BE49-F238E27FC236}">
                <a16:creationId xmlns:a16="http://schemas.microsoft.com/office/drawing/2014/main" id="{3D786EFF-D683-4A3D-8307-1B847A17F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192000" cy="41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1115367"/>
          </a:xfrm>
        </p:spPr>
        <p:txBody>
          <a:bodyPr>
            <a:normAutofit/>
          </a:bodyPr>
          <a:lstStyle/>
          <a:p>
            <a:r>
              <a:rPr lang="ar-SA" b="1" dirty="0"/>
              <a:t>أولا: تسويق العمل التطوعي</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3" name="Picture 2" descr="العمل التطوعي ودوره في تعزيز التكافل المجتمعي والاجتماعي | ماي بيوت">
            <a:extLst>
              <a:ext uri="{FF2B5EF4-FFF2-40B4-BE49-F238E27FC236}">
                <a16:creationId xmlns:a16="http://schemas.microsoft.com/office/drawing/2014/main" id="{C2861182-51D1-47CA-ADF1-731700DF0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368"/>
            <a:ext cx="12192000" cy="574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1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ctr" rtl="1"/>
            <a:r>
              <a:rPr lang="ar-SA" b="1" dirty="0"/>
              <a:t>تعريف العمل التطوعي</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grpSp>
        <p:nvGrpSpPr>
          <p:cNvPr id="11" name="Groupe 10">
            <a:extLst>
              <a:ext uri="{FF2B5EF4-FFF2-40B4-BE49-F238E27FC236}">
                <a16:creationId xmlns:a16="http://schemas.microsoft.com/office/drawing/2014/main" id="{B2DD66F1-BBD1-40CB-BFA9-66F9A92FD263}"/>
              </a:ext>
            </a:extLst>
          </p:cNvPr>
          <p:cNvGrpSpPr/>
          <p:nvPr/>
        </p:nvGrpSpPr>
        <p:grpSpPr>
          <a:xfrm>
            <a:off x="8323355" y="752927"/>
            <a:ext cx="3727939" cy="1386673"/>
            <a:chOff x="7727182" y="1915645"/>
            <a:chExt cx="3626618" cy="3368626"/>
          </a:xfrm>
          <a:solidFill>
            <a:srgbClr val="C00000"/>
          </a:solidFill>
        </p:grpSpPr>
        <p:sp>
          <p:nvSpPr>
            <p:cNvPr id="9" name="Bulle narrative : rectangle à coins arrondis 8">
              <a:extLst>
                <a:ext uri="{FF2B5EF4-FFF2-40B4-BE49-F238E27FC236}">
                  <a16:creationId xmlns:a16="http://schemas.microsoft.com/office/drawing/2014/main" id="{91766F33-8EE2-4482-B400-FB0C819E2F56}"/>
                </a:ext>
              </a:extLst>
            </p:cNvPr>
            <p:cNvSpPr/>
            <p:nvPr/>
          </p:nvSpPr>
          <p:spPr>
            <a:xfrm>
              <a:off x="7727182" y="1915645"/>
              <a:ext cx="3626618" cy="2194131"/>
            </a:xfrm>
            <a:prstGeom prst="wedgeRoundRectCallou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400" b="1" dirty="0">
                  <a:cs typeface="+mj-cs"/>
                </a:rPr>
                <a:t>تقديم المساعدة دون مقابل.</a:t>
              </a:r>
              <a:endParaRPr lang="fr-DZ" sz="2400" b="1" dirty="0">
                <a:cs typeface="+mj-cs"/>
              </a:endParaRPr>
            </a:p>
          </p:txBody>
        </p:sp>
        <p:sp>
          <p:nvSpPr>
            <p:cNvPr id="10" name="ZoneTexte 9">
              <a:extLst>
                <a:ext uri="{FF2B5EF4-FFF2-40B4-BE49-F238E27FC236}">
                  <a16:creationId xmlns:a16="http://schemas.microsoft.com/office/drawing/2014/main" id="{D07456F2-05E4-479B-8DBA-DE45D7290B43}"/>
                </a:ext>
              </a:extLst>
            </p:cNvPr>
            <p:cNvSpPr txBox="1"/>
            <p:nvPr/>
          </p:nvSpPr>
          <p:spPr>
            <a:xfrm>
              <a:off x="8189406" y="4308178"/>
              <a:ext cx="2260879" cy="976093"/>
            </a:xfrm>
            <a:prstGeom prst="rect">
              <a:avLst/>
            </a:prstGeom>
            <a:grp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LAROUSSE</a:t>
              </a:r>
              <a:endParaRPr lang="fr-DZ" b="1" dirty="0">
                <a:latin typeface="Times New Roman" panose="02020603050405020304" pitchFamily="18" charset="0"/>
                <a:cs typeface="Times New Roman" panose="02020603050405020304" pitchFamily="18" charset="0"/>
              </a:endParaRPr>
            </a:p>
          </p:txBody>
        </p:sp>
      </p:grpSp>
      <p:grpSp>
        <p:nvGrpSpPr>
          <p:cNvPr id="12" name="Groupe 11">
            <a:extLst>
              <a:ext uri="{FF2B5EF4-FFF2-40B4-BE49-F238E27FC236}">
                <a16:creationId xmlns:a16="http://schemas.microsoft.com/office/drawing/2014/main" id="{5B24E315-8260-481A-ACAF-38F008502428}"/>
              </a:ext>
            </a:extLst>
          </p:cNvPr>
          <p:cNvGrpSpPr/>
          <p:nvPr/>
        </p:nvGrpSpPr>
        <p:grpSpPr>
          <a:xfrm>
            <a:off x="226129" y="1084351"/>
            <a:ext cx="4803113" cy="2110497"/>
            <a:chOff x="7727182" y="1915645"/>
            <a:chExt cx="3626618" cy="2900031"/>
          </a:xfrm>
        </p:grpSpPr>
        <p:sp>
          <p:nvSpPr>
            <p:cNvPr id="13" name="Bulle narrative : rectangle à coins arrondis 12">
              <a:extLst>
                <a:ext uri="{FF2B5EF4-FFF2-40B4-BE49-F238E27FC236}">
                  <a16:creationId xmlns:a16="http://schemas.microsoft.com/office/drawing/2014/main" id="{81F8C800-41E0-4E85-A32B-B9820A5902F1}"/>
                </a:ext>
              </a:extLst>
            </p:cNvPr>
            <p:cNvSpPr/>
            <p:nvPr/>
          </p:nvSpPr>
          <p:spPr>
            <a:xfrm>
              <a:off x="7727182" y="1915645"/>
              <a:ext cx="3626618" cy="2194131"/>
            </a:xfrm>
            <a:prstGeom prst="wedgeRound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400" b="1" dirty="0">
                  <a:cs typeface="+mj-cs"/>
                </a:rPr>
                <a:t>جعل لشخص ما أن يتطوع للقيام بشيء ما، أي أن يتصرف دون أن يتم فعله باي قيد.</a:t>
              </a:r>
              <a:endParaRPr lang="fr-DZ" sz="2400" b="1" dirty="0">
                <a:cs typeface="+mj-cs"/>
              </a:endParaRPr>
            </a:p>
          </p:txBody>
        </p:sp>
        <p:sp>
          <p:nvSpPr>
            <p:cNvPr id="14" name="ZoneTexte 13">
              <a:extLst>
                <a:ext uri="{FF2B5EF4-FFF2-40B4-BE49-F238E27FC236}">
                  <a16:creationId xmlns:a16="http://schemas.microsoft.com/office/drawing/2014/main" id="{23530CCE-C354-4150-BA91-EA1DD62F5658}"/>
                </a:ext>
              </a:extLst>
            </p:cNvPr>
            <p:cNvSpPr txBox="1"/>
            <p:nvPr/>
          </p:nvSpPr>
          <p:spPr>
            <a:xfrm>
              <a:off x="8189406" y="4308177"/>
              <a:ext cx="2260879" cy="5074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Dictionnaire Français </a:t>
              </a:r>
              <a:endParaRPr lang="fr-DZ" b="1" dirty="0">
                <a:latin typeface="Times New Roman" panose="02020603050405020304" pitchFamily="18" charset="0"/>
                <a:cs typeface="Times New Roman" panose="02020603050405020304" pitchFamily="18" charset="0"/>
              </a:endParaRPr>
            </a:p>
          </p:txBody>
        </p:sp>
      </p:grpSp>
      <p:grpSp>
        <p:nvGrpSpPr>
          <p:cNvPr id="15" name="Groupe 14">
            <a:extLst>
              <a:ext uri="{FF2B5EF4-FFF2-40B4-BE49-F238E27FC236}">
                <a16:creationId xmlns:a16="http://schemas.microsoft.com/office/drawing/2014/main" id="{B0E31388-2CE6-4EA0-A4E6-234DCBE955B5}"/>
              </a:ext>
            </a:extLst>
          </p:cNvPr>
          <p:cNvGrpSpPr/>
          <p:nvPr/>
        </p:nvGrpSpPr>
        <p:grpSpPr>
          <a:xfrm>
            <a:off x="5345723" y="2577679"/>
            <a:ext cx="6471138" cy="3891942"/>
            <a:chOff x="6998824" y="872962"/>
            <a:chExt cx="3626618" cy="3806966"/>
          </a:xfrm>
        </p:grpSpPr>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6998824" y="872962"/>
              <a:ext cx="3626618" cy="3080484"/>
            </a:xfrm>
            <a:prstGeom prst="wedgeRoundRectCallout">
              <a:avLst>
                <a:gd name="adj1" fmla="val -5801"/>
                <a:gd name="adj2" fmla="val 6414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cs typeface="+mj-cs"/>
                </a:rPr>
                <a:t>العمل التطوعي هو عمل تبادل والتزام بين الهيكل المضيف والمتطوع، تختلف حالة المتطوع عن كل من المتطوع والموظف، وخصائصه هي:</a:t>
              </a:r>
            </a:p>
            <a:p>
              <a:pPr marL="342900" indent="-342900" algn="ctr" rtl="1">
                <a:buFont typeface="Wingdings" panose="05000000000000000000" pitchFamily="2" charset="2"/>
                <a:buChar char="q"/>
              </a:pPr>
              <a:r>
                <a:rPr lang="ar-SA" sz="2000" dirty="0">
                  <a:cs typeface="+mj-cs"/>
                </a:rPr>
                <a:t>يلتزم المتطوع رسميا بموجب عقد لفترة محدودة بمهمة ذات مصلحة عامة؛</a:t>
              </a:r>
            </a:p>
            <a:p>
              <a:pPr marL="342900" indent="-342900" algn="ctr" rtl="1">
                <a:buFont typeface="Wingdings" panose="05000000000000000000" pitchFamily="2" charset="2"/>
                <a:buChar char="q"/>
              </a:pPr>
              <a:r>
                <a:rPr lang="ar-SA" sz="2000" dirty="0">
                  <a:cs typeface="+mj-cs"/>
                </a:rPr>
                <a:t>يحصل المتطوع مقابل هذا الالتزام على بدل إقامة لا يقارن بالراتب؛</a:t>
              </a:r>
            </a:p>
            <a:p>
              <a:pPr marL="342900" indent="-342900" algn="ctr" rtl="1">
                <a:buFont typeface="Wingdings" panose="05000000000000000000" pitchFamily="2" charset="2"/>
                <a:buChar char="q"/>
              </a:pPr>
              <a:r>
                <a:rPr lang="ar-SA" sz="2000" dirty="0">
                  <a:cs typeface="+mj-cs"/>
                </a:rPr>
                <a:t>لا يدخل العمل التطوعي ضمن قانون العمل باستثناء إجازة التضامن الدولي.</a:t>
              </a:r>
              <a:endParaRPr lang="ar-SA" sz="2400" b="1" dirty="0">
                <a:cs typeface="+mj-cs"/>
              </a:endParaRPr>
            </a:p>
            <a:p>
              <a:pPr marL="342900" indent="-342900" algn="ctr" rtl="1">
                <a:buFont typeface="Wingdings" panose="05000000000000000000" pitchFamily="2" charset="2"/>
                <a:buChar char="q"/>
              </a:pPr>
              <a:endParaRPr lang="fr-DZ" sz="2400" b="1" dirty="0">
                <a:cs typeface="+mj-cs"/>
              </a:endParaRPr>
            </a:p>
          </p:txBody>
        </p:sp>
        <p:sp>
          <p:nvSpPr>
            <p:cNvPr id="17" name="ZoneTexte 16">
              <a:extLst>
                <a:ext uri="{FF2B5EF4-FFF2-40B4-BE49-F238E27FC236}">
                  <a16:creationId xmlns:a16="http://schemas.microsoft.com/office/drawing/2014/main" id="{390EC94C-1057-4609-A371-1E830CE59347}"/>
                </a:ext>
              </a:extLst>
            </p:cNvPr>
            <p:cNvSpPr txBox="1"/>
            <p:nvPr/>
          </p:nvSpPr>
          <p:spPr>
            <a:xfrm>
              <a:off x="8189406" y="4308177"/>
              <a:ext cx="2260879" cy="37175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France Volontaires</a:t>
              </a:r>
              <a:endParaRPr lang="fr-DZ" b="1" dirty="0">
                <a:latin typeface="Times New Roman" panose="02020603050405020304" pitchFamily="18" charset="0"/>
                <a:cs typeface="Times New Roman" panose="02020603050405020304" pitchFamily="18" charset="0"/>
              </a:endParaRPr>
            </a:p>
          </p:txBody>
        </p:sp>
      </p:grpSp>
      <p:pic>
        <p:nvPicPr>
          <p:cNvPr id="3074" name="Picture 2" descr="Voyager et faire du volontariat, nos bons plans - Détour Local">
            <a:extLst>
              <a:ext uri="{FF2B5EF4-FFF2-40B4-BE49-F238E27FC236}">
                <a16:creationId xmlns:a16="http://schemas.microsoft.com/office/drawing/2014/main" id="{3995F0A9-666D-4E59-95B1-2E289F7CD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9236"/>
            <a:ext cx="5245240" cy="349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6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أهمية العمل التطوعي</a:t>
            </a:r>
            <a:endParaRPr lang="fr-DZ" b="1" dirty="0"/>
          </a:p>
        </p:txBody>
      </p:sp>
      <p:graphicFrame>
        <p:nvGraphicFramePr>
          <p:cNvPr id="6" name="Espace réservé du contenu 3">
            <a:extLst>
              <a:ext uri="{FF2B5EF4-FFF2-40B4-BE49-F238E27FC236}">
                <a16:creationId xmlns:a16="http://schemas.microsoft.com/office/drawing/2014/main" id="{14E72650-D826-40A4-8569-32FC253848EA}"/>
              </a:ext>
            </a:extLst>
          </p:cNvPr>
          <p:cNvGraphicFramePr>
            <a:graphicFrameLocks noGrp="1"/>
          </p:cNvGraphicFramePr>
          <p:nvPr>
            <p:ph idx="1"/>
            <p:extLst>
              <p:ext uri="{D42A27DB-BD31-4B8C-83A1-F6EECF244321}">
                <p14:modId xmlns:p14="http://schemas.microsoft.com/office/powerpoint/2010/main" val="116871427"/>
              </p:ext>
            </p:extLst>
          </p:nvPr>
        </p:nvGraphicFramePr>
        <p:xfrm>
          <a:off x="-120579" y="864158"/>
          <a:ext cx="12168554" cy="5993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27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التسويق التطوعي</a:t>
            </a:r>
            <a:endParaRPr lang="fr-DZ" b="1" dirty="0"/>
          </a:p>
        </p:txBody>
      </p:sp>
      <p:sp>
        <p:nvSpPr>
          <p:cNvPr id="4" name="Bulle narrative : rectangle 3">
            <a:extLst>
              <a:ext uri="{FF2B5EF4-FFF2-40B4-BE49-F238E27FC236}">
                <a16:creationId xmlns:a16="http://schemas.microsoft.com/office/drawing/2014/main" id="{70B79135-F6DE-427A-AE47-6D88D6301222}"/>
              </a:ext>
            </a:extLst>
          </p:cNvPr>
          <p:cNvSpPr/>
          <p:nvPr/>
        </p:nvSpPr>
        <p:spPr>
          <a:xfrm>
            <a:off x="6832880" y="1135464"/>
            <a:ext cx="4622242" cy="1487156"/>
          </a:xfrm>
          <a:prstGeom prst="wedgeRectCallout">
            <a:avLst>
              <a:gd name="adj1" fmla="val -55181"/>
              <a:gd name="adj2" fmla="val -77778"/>
            </a:avLst>
          </a:prstGeom>
        </p:spPr>
        <p:style>
          <a:lnRef idx="0">
            <a:schemeClr val="accent2"/>
          </a:lnRef>
          <a:fillRef idx="3">
            <a:schemeClr val="accent2"/>
          </a:fillRef>
          <a:effectRef idx="3">
            <a:schemeClr val="accent2"/>
          </a:effectRef>
          <a:fontRef idx="minor">
            <a:schemeClr val="lt1"/>
          </a:fontRef>
        </p:style>
        <p:txBody>
          <a:bodyPr rtlCol="0" anchor="ctr"/>
          <a:lstStyle/>
          <a:p>
            <a:pPr algn="just" rtl="1"/>
            <a:r>
              <a:rPr lang="ar-SA" sz="2400" b="1" dirty="0">
                <a:latin typeface="Times New Roman" panose="02020603050405020304" pitchFamily="18" charset="0"/>
                <a:cs typeface="Times New Roman" panose="02020603050405020304" pitchFamily="18" charset="0"/>
              </a:rPr>
              <a:t>هو جميع الأنشطة والعمليات التي تعمل على تعزيز مهمة المنظمة غير الربحية والفرص التي تحققها تلك الجهود التسويقية لجذب المتطوعين.</a:t>
            </a:r>
            <a:endParaRPr lang="fr-DZ" sz="2400" b="1" dirty="0">
              <a:latin typeface="Times New Roman" panose="02020603050405020304" pitchFamily="18" charset="0"/>
              <a:cs typeface="Times New Roman" panose="02020603050405020304" pitchFamily="18" charset="0"/>
            </a:endParaRPr>
          </a:p>
        </p:txBody>
      </p:sp>
      <p:sp>
        <p:nvSpPr>
          <p:cNvPr id="10" name="Bulle narrative : rectangle 9">
            <a:extLst>
              <a:ext uri="{FF2B5EF4-FFF2-40B4-BE49-F238E27FC236}">
                <a16:creationId xmlns:a16="http://schemas.microsoft.com/office/drawing/2014/main" id="{7331AC65-F20C-4BFD-BD95-721EFB749B8D}"/>
              </a:ext>
            </a:extLst>
          </p:cNvPr>
          <p:cNvSpPr/>
          <p:nvPr/>
        </p:nvSpPr>
        <p:spPr>
          <a:xfrm>
            <a:off x="835688" y="1398279"/>
            <a:ext cx="4622242" cy="2974312"/>
          </a:xfrm>
          <a:prstGeom prst="wedgeRectCallout">
            <a:avLst>
              <a:gd name="adj1" fmla="val 50036"/>
              <a:gd name="adj2" fmla="val -72372"/>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just" rtl="1"/>
            <a:r>
              <a:rPr lang="ar-SA" sz="2400" b="0" i="0" dirty="0">
                <a:solidFill>
                  <a:schemeClr val="bg1"/>
                </a:solidFill>
                <a:effectLst/>
                <a:latin typeface="Almarai"/>
              </a:rPr>
              <a:t>يعد التسويق التطوعي جانبًا مهمًا للمنظمات التي تهدف إلى </a:t>
            </a:r>
            <a:r>
              <a:rPr lang="ar-SA" sz="2400" b="1" i="0" u="sng" dirty="0">
                <a:solidFill>
                  <a:schemeClr val="bg1"/>
                </a:solidFill>
                <a:effectLst/>
                <a:latin typeface="Almarai"/>
                <a:hlinkClick r:id="rId3" tooltip="ريادة الأعمال في مجال التكنولوجيا النظيفة  مشاريع التكنولوجيا النظيفة  كيفية إحداث تأثير إيجابي وتحقيق ربح">
                  <a:extLst>
                    <a:ext uri="{A12FA001-AC4F-418D-AE19-62706E023703}">
                      <ahyp:hlinkClr xmlns:ahyp="http://schemas.microsoft.com/office/drawing/2018/hyperlinkcolor" val="tx"/>
                    </a:ext>
                  </a:extLst>
                </a:hlinkClick>
              </a:rPr>
              <a:t>إحداث تأثير إيجابي وتحقيق</a:t>
            </a:r>
            <a:r>
              <a:rPr lang="ar-SA" sz="2400" b="0" i="0" u="sng" dirty="0">
                <a:solidFill>
                  <a:schemeClr val="bg1"/>
                </a:solidFill>
                <a:effectLst/>
                <a:latin typeface="Almarai"/>
              </a:rPr>
              <a:t> </a:t>
            </a:r>
            <a:r>
              <a:rPr lang="ar-SA" sz="2400" b="0" i="0" dirty="0">
                <a:solidFill>
                  <a:schemeClr val="bg1"/>
                </a:solidFill>
                <a:effectLst/>
                <a:latin typeface="Almarai"/>
              </a:rPr>
              <a:t>أهدافها، وهو ينطوي على توظيف وإدارة المتطوعين المتحمسين لقضية معينة وعلى استعداد للمساهمة بوقتهم ومهاراتهم لدعمها، يتجاوز هذا الشكل من التسويق الإعلانات التقليدية ويركز على بناء مجتمع من الأفراد الذين يكرسون جهودهم للقضية.</a:t>
            </a:r>
          </a:p>
        </p:txBody>
      </p:sp>
      <p:pic>
        <p:nvPicPr>
          <p:cNvPr id="4100" name="Picture 4" descr="What is Volunteerism? Definition, Examples, Tips and Advantages ...">
            <a:extLst>
              <a:ext uri="{FF2B5EF4-FFF2-40B4-BE49-F238E27FC236}">
                <a16:creationId xmlns:a16="http://schemas.microsoft.com/office/drawing/2014/main" id="{97626B74-6BD2-401C-8E2D-D059DE0AF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34" y="2875387"/>
            <a:ext cx="6615165" cy="391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8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فوائد التسويق التطوعي</a:t>
            </a:r>
            <a:endParaRPr lang="fr-DZ" b="1" dirty="0"/>
          </a:p>
        </p:txBody>
      </p:sp>
      <p:graphicFrame>
        <p:nvGraphicFramePr>
          <p:cNvPr id="3" name="Diagramme 2">
            <a:extLst>
              <a:ext uri="{FF2B5EF4-FFF2-40B4-BE49-F238E27FC236}">
                <a16:creationId xmlns:a16="http://schemas.microsoft.com/office/drawing/2014/main" id="{D4A3997A-C2B1-4C9E-B88E-0C9BB12B63EE}"/>
              </a:ext>
            </a:extLst>
          </p:cNvPr>
          <p:cNvGraphicFramePr/>
          <p:nvPr>
            <p:extLst>
              <p:ext uri="{D42A27DB-BD31-4B8C-83A1-F6EECF244321}">
                <p14:modId xmlns:p14="http://schemas.microsoft.com/office/powerpoint/2010/main" val="1780340746"/>
              </p:ext>
            </p:extLst>
          </p:nvPr>
        </p:nvGraphicFramePr>
        <p:xfrm>
          <a:off x="-20096" y="839364"/>
          <a:ext cx="8159261" cy="6018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Relationship Between Volunteering and Well-Being - Amazons Watch Magazine">
            <a:extLst>
              <a:ext uri="{FF2B5EF4-FFF2-40B4-BE49-F238E27FC236}">
                <a16:creationId xmlns:a16="http://schemas.microsoft.com/office/drawing/2014/main" id="{39C72753-84D2-40CC-94B3-C935AC021A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0324" y="0"/>
            <a:ext cx="3811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2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خطوات برنامج تسويق التطوعي</a:t>
            </a:r>
            <a:endParaRPr lang="fr-DZ" b="1" dirty="0"/>
          </a:p>
        </p:txBody>
      </p:sp>
      <p:graphicFrame>
        <p:nvGraphicFramePr>
          <p:cNvPr id="4" name="Diagramme 3">
            <a:extLst>
              <a:ext uri="{FF2B5EF4-FFF2-40B4-BE49-F238E27FC236}">
                <a16:creationId xmlns:a16="http://schemas.microsoft.com/office/drawing/2014/main" id="{5DC76C47-EEFB-4BB4-95E2-A8CB8D88B357}"/>
              </a:ext>
            </a:extLst>
          </p:cNvPr>
          <p:cNvGraphicFramePr/>
          <p:nvPr>
            <p:extLst>
              <p:ext uri="{D42A27DB-BD31-4B8C-83A1-F6EECF244321}">
                <p14:modId xmlns:p14="http://schemas.microsoft.com/office/powerpoint/2010/main" val="3259665606"/>
              </p:ext>
            </p:extLst>
          </p:nvPr>
        </p:nvGraphicFramePr>
        <p:xfrm>
          <a:off x="0" y="773722"/>
          <a:ext cx="12158505" cy="608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588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نشر ثقافة التطوع </a:t>
            </a:r>
            <a:endParaRPr lang="fr-DZ" b="1" dirty="0"/>
          </a:p>
        </p:txBody>
      </p:sp>
      <p:pic>
        <p:nvPicPr>
          <p:cNvPr id="7172" name="Picture 4" descr="Bouche à oreille : la meilleure publicité pour une entreprise">
            <a:extLst>
              <a:ext uri="{FF2B5EF4-FFF2-40B4-BE49-F238E27FC236}">
                <a16:creationId xmlns:a16="http://schemas.microsoft.com/office/drawing/2014/main" id="{E582D191-857B-4965-864C-EC85011F3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73" y="3617407"/>
            <a:ext cx="5630427" cy="324059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5 Reason Business Shifting from Traditional to Digital Marketing">
            <a:extLst>
              <a:ext uri="{FF2B5EF4-FFF2-40B4-BE49-F238E27FC236}">
                <a16:creationId xmlns:a16="http://schemas.microsoft.com/office/drawing/2014/main" id="{5AD007B3-B1FB-4AB7-A2A8-6A4EED01E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3626"/>
            <a:ext cx="12192002" cy="286378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O ljudima - Izreke i citati | Edukacija">
            <a:extLst>
              <a:ext uri="{FF2B5EF4-FFF2-40B4-BE49-F238E27FC236}">
                <a16:creationId xmlns:a16="http://schemas.microsoft.com/office/drawing/2014/main" id="{82AEBD43-9576-437E-8786-EBF90CF9D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7407"/>
            <a:ext cx="6561571" cy="324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614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9171</TotalTime>
  <Words>695</Words>
  <Application>Microsoft Office PowerPoint</Application>
  <PresentationFormat>Grand écran</PresentationFormat>
  <Paragraphs>80</Paragraphs>
  <Slides>15</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Almarai</vt:lpstr>
      <vt:lpstr>Arial</vt:lpstr>
      <vt:lpstr>Calibri</vt:lpstr>
      <vt:lpstr>Calibri Light</vt:lpstr>
      <vt:lpstr>Times New Roman</vt:lpstr>
      <vt:lpstr>Wingdings</vt:lpstr>
      <vt:lpstr>Thème Office</vt:lpstr>
      <vt:lpstr>Présentation PowerPoint</vt:lpstr>
      <vt:lpstr>المحاضرة السابعة:  التسويق للتبرعات والعمل التطوعي</vt:lpstr>
      <vt:lpstr>أولا: تسويق العمل التطوعي</vt:lpstr>
      <vt:lpstr>تعريف العمل التطوعي</vt:lpstr>
      <vt:lpstr>أهمية العمل التطوعي</vt:lpstr>
      <vt:lpstr>التسويق التطوعي</vt:lpstr>
      <vt:lpstr>فوائد التسويق التطوعي</vt:lpstr>
      <vt:lpstr>خطوات برنامج تسويق التطوعي</vt:lpstr>
      <vt:lpstr>نشر ثقافة التطوع </vt:lpstr>
      <vt:lpstr>ثانيا: التسويق للتبرعات</vt:lpstr>
      <vt:lpstr>تعريف التبرع</vt:lpstr>
      <vt:lpstr>التسويق للتبرعات</vt:lpstr>
      <vt:lpstr>خطوات برنامج تسويق التطوعي</vt:lpstr>
      <vt:lpstr>شروط نجاح حملة تبرعات</vt:lpstr>
      <vt:lpstr>دراسة حالة حول المتبرعين والمتطوعين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imene.benaida@outlook.fr</cp:lastModifiedBy>
  <cp:revision>227</cp:revision>
  <dcterms:created xsi:type="dcterms:W3CDTF">2024-09-27T14:01:48Z</dcterms:created>
  <dcterms:modified xsi:type="dcterms:W3CDTF">2025-11-11T22:51:19Z</dcterms:modified>
</cp:coreProperties>
</file>