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3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6FBFDC-20D1-4E00-9995-7E74806A4BF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FA38D101-5564-415F-B1C6-2AF7FCA79E22}">
      <dgm:prSet phldrT="[Texte]"/>
      <dgm:spPr/>
      <dgm:t>
        <a:bodyPr/>
        <a:lstStyle/>
        <a:p>
          <a:pPr algn="r" rtl="1"/>
          <a:r>
            <a:rPr lang="ar-DZ" dirty="0" smtClean="0"/>
            <a:t>مقدمة</a:t>
          </a:r>
          <a:endParaRPr lang="fr-FR" dirty="0"/>
        </a:p>
      </dgm:t>
    </dgm:pt>
    <dgm:pt modelId="{14FBCFA7-AAD8-48C2-8570-85603D57CED7}" type="parTrans" cxnId="{0740B457-6986-4103-BB79-77624EF848BA}">
      <dgm:prSet/>
      <dgm:spPr/>
      <dgm:t>
        <a:bodyPr/>
        <a:lstStyle/>
        <a:p>
          <a:endParaRPr lang="fr-FR"/>
        </a:p>
      </dgm:t>
    </dgm:pt>
    <dgm:pt modelId="{43387C53-DCBD-4FE0-968D-3F464933AA09}" type="sibTrans" cxnId="{0740B457-6986-4103-BB79-77624EF848BA}">
      <dgm:prSet/>
      <dgm:spPr/>
      <dgm:t>
        <a:bodyPr/>
        <a:lstStyle/>
        <a:p>
          <a:endParaRPr lang="fr-FR"/>
        </a:p>
      </dgm:t>
    </dgm:pt>
    <dgm:pt modelId="{04F982CC-B867-4847-9FB4-42123B60F388}">
      <dgm:prSet phldrT="[Texte]"/>
      <dgm:spPr/>
      <dgm:t>
        <a:bodyPr/>
        <a:lstStyle/>
        <a:p>
          <a:pPr algn="r" rtl="1"/>
          <a:r>
            <a:rPr lang="ar-DZ" dirty="0" smtClean="0"/>
            <a:t>خاتمة </a:t>
          </a:r>
          <a:endParaRPr lang="fr-FR" dirty="0"/>
        </a:p>
      </dgm:t>
    </dgm:pt>
    <dgm:pt modelId="{C8E1E9A2-C938-4CB9-98B5-48444105D0A1}" type="parTrans" cxnId="{B795C4F5-8381-4CC9-A382-09B655DECA99}">
      <dgm:prSet/>
      <dgm:spPr/>
      <dgm:t>
        <a:bodyPr/>
        <a:lstStyle/>
        <a:p>
          <a:endParaRPr lang="fr-FR"/>
        </a:p>
      </dgm:t>
    </dgm:pt>
    <dgm:pt modelId="{5735EC3C-B199-4E9B-BAD6-41A9A6326525}" type="sibTrans" cxnId="{B795C4F5-8381-4CC9-A382-09B655DECA99}">
      <dgm:prSet/>
      <dgm:spPr/>
      <dgm:t>
        <a:bodyPr/>
        <a:lstStyle/>
        <a:p>
          <a:endParaRPr lang="fr-FR"/>
        </a:p>
      </dgm:t>
    </dgm:pt>
    <dgm:pt modelId="{52324465-A762-49AA-92EE-F6D72B705C44}">
      <dgm:prSet phldrT="[Texte]"/>
      <dgm:spPr/>
      <dgm:t>
        <a:bodyPr/>
        <a:lstStyle/>
        <a:p>
          <a:pPr algn="r" rtl="1"/>
          <a:r>
            <a:rPr lang="ar-DZ" dirty="0" smtClean="0"/>
            <a:t>المبحث الأول: ماهية المنهج الوصفي</a:t>
          </a:r>
          <a:endParaRPr lang="fr-FR" dirty="0"/>
        </a:p>
      </dgm:t>
    </dgm:pt>
    <dgm:pt modelId="{33B6B10A-525B-4BFD-97D2-C5EECC7B64FC}" type="parTrans" cxnId="{E123DAE8-6F14-4818-A6FF-C538510AF11A}">
      <dgm:prSet/>
      <dgm:spPr/>
      <dgm:t>
        <a:bodyPr/>
        <a:lstStyle/>
        <a:p>
          <a:endParaRPr lang="fr-FR"/>
        </a:p>
      </dgm:t>
    </dgm:pt>
    <dgm:pt modelId="{60A170AE-E19B-4186-81CD-13713D92543B}" type="sibTrans" cxnId="{E123DAE8-6F14-4818-A6FF-C538510AF11A}">
      <dgm:prSet/>
      <dgm:spPr/>
      <dgm:t>
        <a:bodyPr/>
        <a:lstStyle/>
        <a:p>
          <a:endParaRPr lang="fr-FR"/>
        </a:p>
      </dgm:t>
    </dgm:pt>
    <dgm:pt modelId="{7B14B362-909C-40AE-AEB1-502312C56BD5}">
      <dgm:prSet/>
      <dgm:spPr/>
      <dgm:t>
        <a:bodyPr/>
        <a:lstStyle/>
        <a:p>
          <a:pPr algn="r" rtl="1"/>
          <a:r>
            <a:rPr lang="ar-DZ" dirty="0" smtClean="0"/>
            <a:t>المطلب الأول : تعريف المنهج الوصفي و خصائصه</a:t>
          </a:r>
          <a:endParaRPr lang="fr-FR" dirty="0"/>
        </a:p>
      </dgm:t>
    </dgm:pt>
    <dgm:pt modelId="{AAF3AEAC-952C-48CC-883B-E64A5435C82D}" type="parTrans" cxnId="{5824FA47-3C1E-41E1-A3BE-7D1D49743AB9}">
      <dgm:prSet/>
      <dgm:spPr/>
      <dgm:t>
        <a:bodyPr/>
        <a:lstStyle/>
        <a:p>
          <a:endParaRPr lang="fr-FR"/>
        </a:p>
      </dgm:t>
    </dgm:pt>
    <dgm:pt modelId="{02445457-CF73-4674-9D1E-7E7BE28950F7}" type="sibTrans" cxnId="{5824FA47-3C1E-41E1-A3BE-7D1D49743AB9}">
      <dgm:prSet/>
      <dgm:spPr/>
      <dgm:t>
        <a:bodyPr/>
        <a:lstStyle/>
        <a:p>
          <a:endParaRPr lang="fr-FR"/>
        </a:p>
      </dgm:t>
    </dgm:pt>
    <dgm:pt modelId="{997CCF31-D961-4B6E-802D-2D51D1380E25}">
      <dgm:prSet/>
      <dgm:spPr/>
      <dgm:t>
        <a:bodyPr/>
        <a:lstStyle/>
        <a:p>
          <a:pPr algn="r" rtl="1"/>
          <a:r>
            <a:rPr lang="ar-DZ" dirty="0" smtClean="0"/>
            <a:t>المطلب الثاني: نشأة و تطور المنهج الوصفي</a:t>
          </a:r>
          <a:endParaRPr lang="fr-FR" dirty="0"/>
        </a:p>
      </dgm:t>
    </dgm:pt>
    <dgm:pt modelId="{7611692E-8FB7-48BC-8880-9BA0EA3F47BE}" type="parTrans" cxnId="{C704D0C4-35FE-49F5-9F2F-1594434973D3}">
      <dgm:prSet/>
      <dgm:spPr/>
      <dgm:t>
        <a:bodyPr/>
        <a:lstStyle/>
        <a:p>
          <a:endParaRPr lang="fr-FR"/>
        </a:p>
      </dgm:t>
    </dgm:pt>
    <dgm:pt modelId="{E5279416-9EBE-4AB4-B4E9-B0B8D10E3C2F}" type="sibTrans" cxnId="{C704D0C4-35FE-49F5-9F2F-1594434973D3}">
      <dgm:prSet/>
      <dgm:spPr/>
      <dgm:t>
        <a:bodyPr/>
        <a:lstStyle/>
        <a:p>
          <a:endParaRPr lang="fr-FR"/>
        </a:p>
      </dgm:t>
    </dgm:pt>
    <dgm:pt modelId="{D92CA88E-A70B-48F1-8543-907BB36B9EB9}">
      <dgm:prSet/>
      <dgm:spPr/>
      <dgm:t>
        <a:bodyPr/>
        <a:lstStyle/>
        <a:p>
          <a:pPr algn="r" rtl="1"/>
          <a:r>
            <a:rPr lang="ar-DZ" dirty="0" smtClean="0"/>
            <a:t>المطلب الثالث: أهمية المنهج الوصفي في البحث العلمي</a:t>
          </a:r>
          <a:endParaRPr lang="fr-FR" dirty="0"/>
        </a:p>
      </dgm:t>
    </dgm:pt>
    <dgm:pt modelId="{F888CA7A-7413-4A74-92B2-CBC3161780A9}" type="parTrans" cxnId="{4EC70CC4-83C9-425C-BDBA-F32E16C8F4B2}">
      <dgm:prSet/>
      <dgm:spPr/>
      <dgm:t>
        <a:bodyPr/>
        <a:lstStyle/>
        <a:p>
          <a:endParaRPr lang="fr-FR"/>
        </a:p>
      </dgm:t>
    </dgm:pt>
    <dgm:pt modelId="{D4FEDCA3-A3B2-4462-A3C2-999F5C442EB7}" type="sibTrans" cxnId="{4EC70CC4-83C9-425C-BDBA-F32E16C8F4B2}">
      <dgm:prSet/>
      <dgm:spPr/>
      <dgm:t>
        <a:bodyPr/>
        <a:lstStyle/>
        <a:p>
          <a:endParaRPr lang="fr-FR"/>
        </a:p>
      </dgm:t>
    </dgm:pt>
    <dgm:pt modelId="{37D3B24B-3D70-4F38-9A9C-7F4BDBDE85F7}">
      <dgm:prSet phldrT="[Texte]"/>
      <dgm:spPr/>
      <dgm:t>
        <a:bodyPr/>
        <a:lstStyle/>
        <a:p>
          <a:pPr algn="r" rtl="1"/>
          <a:r>
            <a:rPr lang="ar-DZ" dirty="0" smtClean="0"/>
            <a:t> المبحث الثاني: تطبيقات المنهج الوصفي و انواعه وتقييمه    </a:t>
          </a:r>
          <a:endParaRPr lang="fr-FR" dirty="0"/>
        </a:p>
      </dgm:t>
    </dgm:pt>
    <dgm:pt modelId="{BE638A23-F82D-4B4F-A831-BE304AC3BAF8}" type="sibTrans" cxnId="{EFF31EA0-AE59-4761-8106-C583018E0523}">
      <dgm:prSet/>
      <dgm:spPr/>
      <dgm:t>
        <a:bodyPr/>
        <a:lstStyle/>
        <a:p>
          <a:endParaRPr lang="fr-FR"/>
        </a:p>
      </dgm:t>
    </dgm:pt>
    <dgm:pt modelId="{9B422683-F43C-41D5-B4FF-9C86C69E60DB}" type="parTrans" cxnId="{EFF31EA0-AE59-4761-8106-C583018E0523}">
      <dgm:prSet/>
      <dgm:spPr/>
      <dgm:t>
        <a:bodyPr/>
        <a:lstStyle/>
        <a:p>
          <a:endParaRPr lang="fr-FR"/>
        </a:p>
      </dgm:t>
    </dgm:pt>
    <dgm:pt modelId="{CB209F03-01F6-4D8C-B3FA-8496C1BB4854}">
      <dgm:prSet/>
      <dgm:spPr/>
      <dgm:t>
        <a:bodyPr/>
        <a:lstStyle/>
        <a:p>
          <a:pPr algn="r" rtl="1"/>
          <a:r>
            <a:rPr lang="ar-DZ" dirty="0" smtClean="0"/>
            <a:t>المطلب الأول :أنواع المنهج الوصفي </a:t>
          </a:r>
          <a:endParaRPr lang="fr-FR" dirty="0"/>
        </a:p>
      </dgm:t>
    </dgm:pt>
    <dgm:pt modelId="{8B41DA3C-2BD9-4EC5-B05C-1C2AEA87196F}" type="parTrans" cxnId="{53DA76CB-BFF6-4152-B5F7-7EDF3E1932FB}">
      <dgm:prSet/>
      <dgm:spPr/>
    </dgm:pt>
    <dgm:pt modelId="{AFD3E9E7-7511-4F00-B0D2-871F4D74527D}" type="sibTrans" cxnId="{53DA76CB-BFF6-4152-B5F7-7EDF3E1932FB}">
      <dgm:prSet/>
      <dgm:spPr/>
    </dgm:pt>
    <dgm:pt modelId="{FB58624C-2A86-4A0B-AC9E-746C80945270}">
      <dgm:prSet/>
      <dgm:spPr/>
      <dgm:t>
        <a:bodyPr/>
        <a:lstStyle/>
        <a:p>
          <a:pPr algn="r" rtl="1"/>
          <a:r>
            <a:rPr lang="ar-DZ" dirty="0" smtClean="0"/>
            <a:t>المطلب الثاني: خطوات تطبيق المنهج الوصفي </a:t>
          </a:r>
          <a:endParaRPr lang="fr-FR" dirty="0"/>
        </a:p>
      </dgm:t>
    </dgm:pt>
    <dgm:pt modelId="{EDA39816-D795-4FAA-B217-C4784ACF8583}" type="parTrans" cxnId="{B46138C4-FC7C-4C0F-96C1-9722D3311C10}">
      <dgm:prSet/>
      <dgm:spPr/>
    </dgm:pt>
    <dgm:pt modelId="{5279CAAA-2756-4FD4-99DF-AC6C87A21BD1}" type="sibTrans" cxnId="{B46138C4-FC7C-4C0F-96C1-9722D3311C10}">
      <dgm:prSet/>
      <dgm:spPr/>
    </dgm:pt>
    <dgm:pt modelId="{C3ECA86A-CE69-4397-AD20-A62DEC5966A7}">
      <dgm:prSet/>
      <dgm:spPr/>
      <dgm:t>
        <a:bodyPr/>
        <a:lstStyle/>
        <a:p>
          <a:pPr algn="r" rtl="1"/>
          <a:r>
            <a:rPr lang="ar-DZ" dirty="0" smtClean="0"/>
            <a:t>المطلب الثالث: تقييم المنهج الوصفي</a:t>
          </a:r>
          <a:endParaRPr lang="fr-FR" dirty="0"/>
        </a:p>
      </dgm:t>
    </dgm:pt>
    <dgm:pt modelId="{583FB81B-C038-442D-BD02-DF00B6E5E326}" type="parTrans" cxnId="{F46AA38A-F907-434B-B4DD-BE909FC933EB}">
      <dgm:prSet/>
      <dgm:spPr/>
    </dgm:pt>
    <dgm:pt modelId="{513221BB-B8CB-46F0-A1D8-F5C979CFAF1A}" type="sibTrans" cxnId="{F46AA38A-F907-434B-B4DD-BE909FC933EB}">
      <dgm:prSet/>
      <dgm:spPr/>
    </dgm:pt>
    <dgm:pt modelId="{A8764B5E-CEC4-4178-8E76-D5928934894C}" type="pres">
      <dgm:prSet presAssocID="{B96FBFDC-20D1-4E00-9995-7E74806A4BFA}" presName="linear" presStyleCnt="0">
        <dgm:presLayoutVars>
          <dgm:dir/>
          <dgm:animLvl val="lvl"/>
          <dgm:resizeHandles val="exact"/>
        </dgm:presLayoutVars>
      </dgm:prSet>
      <dgm:spPr/>
      <dgm:t>
        <a:bodyPr/>
        <a:lstStyle/>
        <a:p>
          <a:endParaRPr lang="fr-FR"/>
        </a:p>
      </dgm:t>
    </dgm:pt>
    <dgm:pt modelId="{2A2CA42C-CB84-46D3-B3C2-E305631EAC4D}" type="pres">
      <dgm:prSet presAssocID="{FA38D101-5564-415F-B1C6-2AF7FCA79E22}" presName="parentLin" presStyleCnt="0"/>
      <dgm:spPr/>
    </dgm:pt>
    <dgm:pt modelId="{AC4727D5-80E1-4B4E-AB5B-9D51100061BE}" type="pres">
      <dgm:prSet presAssocID="{FA38D101-5564-415F-B1C6-2AF7FCA79E22}" presName="parentLeftMargin" presStyleLbl="node1" presStyleIdx="0" presStyleCnt="4"/>
      <dgm:spPr/>
      <dgm:t>
        <a:bodyPr/>
        <a:lstStyle/>
        <a:p>
          <a:endParaRPr lang="fr-FR"/>
        </a:p>
      </dgm:t>
    </dgm:pt>
    <dgm:pt modelId="{4126CBFF-68DD-4A26-86DA-2D99579A99F1}" type="pres">
      <dgm:prSet presAssocID="{FA38D101-5564-415F-B1C6-2AF7FCA79E22}" presName="parentText" presStyleLbl="node1" presStyleIdx="0" presStyleCnt="4">
        <dgm:presLayoutVars>
          <dgm:chMax val="0"/>
          <dgm:bulletEnabled val="1"/>
        </dgm:presLayoutVars>
      </dgm:prSet>
      <dgm:spPr/>
      <dgm:t>
        <a:bodyPr/>
        <a:lstStyle/>
        <a:p>
          <a:endParaRPr lang="fr-FR"/>
        </a:p>
      </dgm:t>
    </dgm:pt>
    <dgm:pt modelId="{E211E6AD-31A7-4839-B578-544506C9B605}" type="pres">
      <dgm:prSet presAssocID="{FA38D101-5564-415F-B1C6-2AF7FCA79E22}" presName="negativeSpace" presStyleCnt="0"/>
      <dgm:spPr/>
    </dgm:pt>
    <dgm:pt modelId="{9375F8B6-0407-4C17-908B-890C14A1F704}" type="pres">
      <dgm:prSet presAssocID="{FA38D101-5564-415F-B1C6-2AF7FCA79E22}" presName="childText" presStyleLbl="conFgAcc1" presStyleIdx="0" presStyleCnt="4" custLinFactY="13304" custLinFactNeighborX="364" custLinFactNeighborY="100000">
        <dgm:presLayoutVars>
          <dgm:bulletEnabled val="1"/>
        </dgm:presLayoutVars>
      </dgm:prSet>
      <dgm:spPr/>
    </dgm:pt>
    <dgm:pt modelId="{78A27973-2245-4444-AF71-6D2A9A91291D}" type="pres">
      <dgm:prSet presAssocID="{43387C53-DCBD-4FE0-968D-3F464933AA09}" presName="spaceBetweenRectangles" presStyleCnt="0"/>
      <dgm:spPr/>
    </dgm:pt>
    <dgm:pt modelId="{FBE88510-B205-41BE-B92A-BFBD56765463}" type="pres">
      <dgm:prSet presAssocID="{52324465-A762-49AA-92EE-F6D72B705C44}" presName="parentLin" presStyleCnt="0"/>
      <dgm:spPr/>
    </dgm:pt>
    <dgm:pt modelId="{C5040C30-2EB7-4B39-A822-A2D8DD6D1498}" type="pres">
      <dgm:prSet presAssocID="{52324465-A762-49AA-92EE-F6D72B705C44}" presName="parentLeftMargin" presStyleLbl="node1" presStyleIdx="0" presStyleCnt="4"/>
      <dgm:spPr/>
      <dgm:t>
        <a:bodyPr/>
        <a:lstStyle/>
        <a:p>
          <a:endParaRPr lang="fr-FR"/>
        </a:p>
      </dgm:t>
    </dgm:pt>
    <dgm:pt modelId="{165F18C7-659E-49F9-8152-579C65F73C83}" type="pres">
      <dgm:prSet presAssocID="{52324465-A762-49AA-92EE-F6D72B705C44}" presName="parentText" presStyleLbl="node1" presStyleIdx="1" presStyleCnt="4">
        <dgm:presLayoutVars>
          <dgm:chMax val="0"/>
          <dgm:bulletEnabled val="1"/>
        </dgm:presLayoutVars>
      </dgm:prSet>
      <dgm:spPr/>
      <dgm:t>
        <a:bodyPr/>
        <a:lstStyle/>
        <a:p>
          <a:endParaRPr lang="fr-FR"/>
        </a:p>
      </dgm:t>
    </dgm:pt>
    <dgm:pt modelId="{953CC564-5537-4D75-8D0C-B085A720CC67}" type="pres">
      <dgm:prSet presAssocID="{52324465-A762-49AA-92EE-F6D72B705C44}" presName="negativeSpace" presStyleCnt="0"/>
      <dgm:spPr/>
    </dgm:pt>
    <dgm:pt modelId="{B1F295B9-8EBD-488F-9867-091724F48BA9}" type="pres">
      <dgm:prSet presAssocID="{52324465-A762-49AA-92EE-F6D72B705C44}" presName="childText" presStyleLbl="conFgAcc1" presStyleIdx="1" presStyleCnt="4">
        <dgm:presLayoutVars>
          <dgm:bulletEnabled val="1"/>
        </dgm:presLayoutVars>
      </dgm:prSet>
      <dgm:spPr/>
      <dgm:t>
        <a:bodyPr/>
        <a:lstStyle/>
        <a:p>
          <a:endParaRPr lang="fr-FR"/>
        </a:p>
      </dgm:t>
    </dgm:pt>
    <dgm:pt modelId="{AF49AA74-2E74-43F2-BAD0-D6C2198A486E}" type="pres">
      <dgm:prSet presAssocID="{60A170AE-E19B-4186-81CD-13713D92543B}" presName="spaceBetweenRectangles" presStyleCnt="0"/>
      <dgm:spPr/>
    </dgm:pt>
    <dgm:pt modelId="{C537BF98-B58D-4CE9-B33E-E7462F4E50F5}" type="pres">
      <dgm:prSet presAssocID="{37D3B24B-3D70-4F38-9A9C-7F4BDBDE85F7}" presName="parentLin" presStyleCnt="0"/>
      <dgm:spPr/>
    </dgm:pt>
    <dgm:pt modelId="{216FE652-011A-4F25-8A98-BD43DB3CD473}" type="pres">
      <dgm:prSet presAssocID="{37D3B24B-3D70-4F38-9A9C-7F4BDBDE85F7}" presName="parentLeftMargin" presStyleLbl="node1" presStyleIdx="1" presStyleCnt="4"/>
      <dgm:spPr/>
      <dgm:t>
        <a:bodyPr/>
        <a:lstStyle/>
        <a:p>
          <a:endParaRPr lang="fr-FR"/>
        </a:p>
      </dgm:t>
    </dgm:pt>
    <dgm:pt modelId="{157E754F-E9AB-4B4C-B28E-AF5B8741C0FB}" type="pres">
      <dgm:prSet presAssocID="{37D3B24B-3D70-4F38-9A9C-7F4BDBDE85F7}" presName="parentText" presStyleLbl="node1" presStyleIdx="2" presStyleCnt="4">
        <dgm:presLayoutVars>
          <dgm:chMax val="0"/>
          <dgm:bulletEnabled val="1"/>
        </dgm:presLayoutVars>
      </dgm:prSet>
      <dgm:spPr/>
      <dgm:t>
        <a:bodyPr/>
        <a:lstStyle/>
        <a:p>
          <a:endParaRPr lang="fr-FR"/>
        </a:p>
      </dgm:t>
    </dgm:pt>
    <dgm:pt modelId="{1E99282C-1219-4CE9-A7C8-ABADA6AD75D9}" type="pres">
      <dgm:prSet presAssocID="{37D3B24B-3D70-4F38-9A9C-7F4BDBDE85F7}" presName="negativeSpace" presStyleCnt="0"/>
      <dgm:spPr/>
    </dgm:pt>
    <dgm:pt modelId="{764AFB83-8ECC-4C68-A8F9-6B125E9DCBE0}" type="pres">
      <dgm:prSet presAssocID="{37D3B24B-3D70-4F38-9A9C-7F4BDBDE85F7}" presName="childText" presStyleLbl="conFgAcc1" presStyleIdx="2" presStyleCnt="4">
        <dgm:presLayoutVars>
          <dgm:bulletEnabled val="1"/>
        </dgm:presLayoutVars>
      </dgm:prSet>
      <dgm:spPr/>
      <dgm:t>
        <a:bodyPr/>
        <a:lstStyle/>
        <a:p>
          <a:endParaRPr lang="fr-FR"/>
        </a:p>
      </dgm:t>
    </dgm:pt>
    <dgm:pt modelId="{4F1CFFDF-AF12-40CC-8796-DEBCF801E261}" type="pres">
      <dgm:prSet presAssocID="{BE638A23-F82D-4B4F-A831-BE304AC3BAF8}" presName="spaceBetweenRectangles" presStyleCnt="0"/>
      <dgm:spPr/>
    </dgm:pt>
    <dgm:pt modelId="{9B1B08CC-69AD-48C8-BF82-2D75FEFB131B}" type="pres">
      <dgm:prSet presAssocID="{04F982CC-B867-4847-9FB4-42123B60F388}" presName="parentLin" presStyleCnt="0"/>
      <dgm:spPr/>
    </dgm:pt>
    <dgm:pt modelId="{090CAAB1-728D-435F-8621-0BCD0BD01F8D}" type="pres">
      <dgm:prSet presAssocID="{04F982CC-B867-4847-9FB4-42123B60F388}" presName="parentLeftMargin" presStyleLbl="node1" presStyleIdx="2" presStyleCnt="4"/>
      <dgm:spPr/>
      <dgm:t>
        <a:bodyPr/>
        <a:lstStyle/>
        <a:p>
          <a:endParaRPr lang="fr-FR"/>
        </a:p>
      </dgm:t>
    </dgm:pt>
    <dgm:pt modelId="{36852E80-E629-43A6-9814-329A0B53AA93}" type="pres">
      <dgm:prSet presAssocID="{04F982CC-B867-4847-9FB4-42123B60F388}" presName="parentText" presStyleLbl="node1" presStyleIdx="3" presStyleCnt="4">
        <dgm:presLayoutVars>
          <dgm:chMax val="0"/>
          <dgm:bulletEnabled val="1"/>
        </dgm:presLayoutVars>
      </dgm:prSet>
      <dgm:spPr/>
      <dgm:t>
        <a:bodyPr/>
        <a:lstStyle/>
        <a:p>
          <a:endParaRPr lang="fr-FR"/>
        </a:p>
      </dgm:t>
    </dgm:pt>
    <dgm:pt modelId="{B6D62E2D-92DD-43E2-AC02-92377C21EE78}" type="pres">
      <dgm:prSet presAssocID="{04F982CC-B867-4847-9FB4-42123B60F388}" presName="negativeSpace" presStyleCnt="0"/>
      <dgm:spPr/>
    </dgm:pt>
    <dgm:pt modelId="{C6ABD944-B6C2-4B07-84D1-4F3E6E333CF1}" type="pres">
      <dgm:prSet presAssocID="{04F982CC-B867-4847-9FB4-42123B60F388}" presName="childText" presStyleLbl="conFgAcc1" presStyleIdx="3" presStyleCnt="4">
        <dgm:presLayoutVars>
          <dgm:bulletEnabled val="1"/>
        </dgm:presLayoutVars>
      </dgm:prSet>
      <dgm:spPr/>
    </dgm:pt>
  </dgm:ptLst>
  <dgm:cxnLst>
    <dgm:cxn modelId="{F46AA38A-F907-434B-B4DD-BE909FC933EB}" srcId="{37D3B24B-3D70-4F38-9A9C-7F4BDBDE85F7}" destId="{C3ECA86A-CE69-4397-AD20-A62DEC5966A7}" srcOrd="2" destOrd="0" parTransId="{583FB81B-C038-442D-BD02-DF00B6E5E326}" sibTransId="{513221BB-B8CB-46F0-A1D8-F5C979CFAF1A}"/>
    <dgm:cxn modelId="{53284B9D-50F1-4BCE-8C38-FF95DF525EBA}" type="presOf" srcId="{FB58624C-2A86-4A0B-AC9E-746C80945270}" destId="{764AFB83-8ECC-4C68-A8F9-6B125E9DCBE0}" srcOrd="0" destOrd="1" presId="urn:microsoft.com/office/officeart/2005/8/layout/list1"/>
    <dgm:cxn modelId="{F099B7CB-94A1-4A71-A992-CBC10DA2F5F2}" type="presOf" srcId="{7B14B362-909C-40AE-AEB1-502312C56BD5}" destId="{B1F295B9-8EBD-488F-9867-091724F48BA9}" srcOrd="0" destOrd="0" presId="urn:microsoft.com/office/officeart/2005/8/layout/list1"/>
    <dgm:cxn modelId="{87ED2B40-F4DA-464D-B2C0-5A852B02E1C8}" type="presOf" srcId="{D92CA88E-A70B-48F1-8543-907BB36B9EB9}" destId="{B1F295B9-8EBD-488F-9867-091724F48BA9}" srcOrd="0" destOrd="2" presId="urn:microsoft.com/office/officeart/2005/8/layout/list1"/>
    <dgm:cxn modelId="{B46138C4-FC7C-4C0F-96C1-9722D3311C10}" srcId="{37D3B24B-3D70-4F38-9A9C-7F4BDBDE85F7}" destId="{FB58624C-2A86-4A0B-AC9E-746C80945270}" srcOrd="1" destOrd="0" parTransId="{EDA39816-D795-4FAA-B217-C4784ACF8583}" sibTransId="{5279CAAA-2756-4FD4-99DF-AC6C87A21BD1}"/>
    <dgm:cxn modelId="{EFF31EA0-AE59-4761-8106-C583018E0523}" srcId="{B96FBFDC-20D1-4E00-9995-7E74806A4BFA}" destId="{37D3B24B-3D70-4F38-9A9C-7F4BDBDE85F7}" srcOrd="2" destOrd="0" parTransId="{9B422683-F43C-41D5-B4FF-9C86C69E60DB}" sibTransId="{BE638A23-F82D-4B4F-A831-BE304AC3BAF8}"/>
    <dgm:cxn modelId="{CA1E771F-0CFA-4B9F-876E-9DC2AAF29E99}" type="presOf" srcId="{CB209F03-01F6-4D8C-B3FA-8496C1BB4854}" destId="{764AFB83-8ECC-4C68-A8F9-6B125E9DCBE0}" srcOrd="0" destOrd="0" presId="urn:microsoft.com/office/officeart/2005/8/layout/list1"/>
    <dgm:cxn modelId="{F33D8DD8-BB53-460E-8A5F-0BA80CC2670A}" type="presOf" srcId="{FA38D101-5564-415F-B1C6-2AF7FCA79E22}" destId="{AC4727D5-80E1-4B4E-AB5B-9D51100061BE}" srcOrd="0" destOrd="0" presId="urn:microsoft.com/office/officeart/2005/8/layout/list1"/>
    <dgm:cxn modelId="{D783E629-D510-4DCE-BF99-43A08C552166}" type="presOf" srcId="{C3ECA86A-CE69-4397-AD20-A62DEC5966A7}" destId="{764AFB83-8ECC-4C68-A8F9-6B125E9DCBE0}" srcOrd="0" destOrd="2" presId="urn:microsoft.com/office/officeart/2005/8/layout/list1"/>
    <dgm:cxn modelId="{F1EE2932-892A-45DC-971D-9286A841E9DE}" type="presOf" srcId="{52324465-A762-49AA-92EE-F6D72B705C44}" destId="{C5040C30-2EB7-4B39-A822-A2D8DD6D1498}" srcOrd="0" destOrd="0" presId="urn:microsoft.com/office/officeart/2005/8/layout/list1"/>
    <dgm:cxn modelId="{53DA76CB-BFF6-4152-B5F7-7EDF3E1932FB}" srcId="{37D3B24B-3D70-4F38-9A9C-7F4BDBDE85F7}" destId="{CB209F03-01F6-4D8C-B3FA-8496C1BB4854}" srcOrd="0" destOrd="0" parTransId="{8B41DA3C-2BD9-4EC5-B05C-1C2AEA87196F}" sibTransId="{AFD3E9E7-7511-4F00-B0D2-871F4D74527D}"/>
    <dgm:cxn modelId="{E123DAE8-6F14-4818-A6FF-C538510AF11A}" srcId="{B96FBFDC-20D1-4E00-9995-7E74806A4BFA}" destId="{52324465-A762-49AA-92EE-F6D72B705C44}" srcOrd="1" destOrd="0" parTransId="{33B6B10A-525B-4BFD-97D2-C5EECC7B64FC}" sibTransId="{60A170AE-E19B-4186-81CD-13713D92543B}"/>
    <dgm:cxn modelId="{CDB3C2AE-5BE4-4E4E-9378-3C7D4C78565A}" type="presOf" srcId="{37D3B24B-3D70-4F38-9A9C-7F4BDBDE85F7}" destId="{216FE652-011A-4F25-8A98-BD43DB3CD473}" srcOrd="0" destOrd="0" presId="urn:microsoft.com/office/officeart/2005/8/layout/list1"/>
    <dgm:cxn modelId="{C704D0C4-35FE-49F5-9F2F-1594434973D3}" srcId="{52324465-A762-49AA-92EE-F6D72B705C44}" destId="{997CCF31-D961-4B6E-802D-2D51D1380E25}" srcOrd="1" destOrd="0" parTransId="{7611692E-8FB7-48BC-8880-9BA0EA3F47BE}" sibTransId="{E5279416-9EBE-4AB4-B4E9-B0B8D10E3C2F}"/>
    <dgm:cxn modelId="{0740B457-6986-4103-BB79-77624EF848BA}" srcId="{B96FBFDC-20D1-4E00-9995-7E74806A4BFA}" destId="{FA38D101-5564-415F-B1C6-2AF7FCA79E22}" srcOrd="0" destOrd="0" parTransId="{14FBCFA7-AAD8-48C2-8570-85603D57CED7}" sibTransId="{43387C53-DCBD-4FE0-968D-3F464933AA09}"/>
    <dgm:cxn modelId="{EAA54E1A-516D-4942-947C-4BB89B54D463}" type="presOf" srcId="{997CCF31-D961-4B6E-802D-2D51D1380E25}" destId="{B1F295B9-8EBD-488F-9867-091724F48BA9}" srcOrd="0" destOrd="1" presId="urn:microsoft.com/office/officeart/2005/8/layout/list1"/>
    <dgm:cxn modelId="{126C8255-9108-4BEF-ADE1-EA638CBBD028}" type="presOf" srcId="{37D3B24B-3D70-4F38-9A9C-7F4BDBDE85F7}" destId="{157E754F-E9AB-4B4C-B28E-AF5B8741C0FB}" srcOrd="1" destOrd="0" presId="urn:microsoft.com/office/officeart/2005/8/layout/list1"/>
    <dgm:cxn modelId="{B795C4F5-8381-4CC9-A382-09B655DECA99}" srcId="{B96FBFDC-20D1-4E00-9995-7E74806A4BFA}" destId="{04F982CC-B867-4847-9FB4-42123B60F388}" srcOrd="3" destOrd="0" parTransId="{C8E1E9A2-C938-4CB9-98B5-48444105D0A1}" sibTransId="{5735EC3C-B199-4E9B-BAD6-41A9A6326525}"/>
    <dgm:cxn modelId="{9B149FCC-BA18-4135-A1CE-CD3784F85BE6}" type="presOf" srcId="{52324465-A762-49AA-92EE-F6D72B705C44}" destId="{165F18C7-659E-49F9-8152-579C65F73C83}" srcOrd="1" destOrd="0" presId="urn:microsoft.com/office/officeart/2005/8/layout/list1"/>
    <dgm:cxn modelId="{BEDB739F-676A-4E3C-9D90-A9BF006C6B37}" type="presOf" srcId="{B96FBFDC-20D1-4E00-9995-7E74806A4BFA}" destId="{A8764B5E-CEC4-4178-8E76-D5928934894C}" srcOrd="0" destOrd="0" presId="urn:microsoft.com/office/officeart/2005/8/layout/list1"/>
    <dgm:cxn modelId="{95CACCA4-DD20-4B53-823A-D223CCF87D2D}" type="presOf" srcId="{FA38D101-5564-415F-B1C6-2AF7FCA79E22}" destId="{4126CBFF-68DD-4A26-86DA-2D99579A99F1}" srcOrd="1" destOrd="0" presId="urn:microsoft.com/office/officeart/2005/8/layout/list1"/>
    <dgm:cxn modelId="{4EC70CC4-83C9-425C-BDBA-F32E16C8F4B2}" srcId="{52324465-A762-49AA-92EE-F6D72B705C44}" destId="{D92CA88E-A70B-48F1-8543-907BB36B9EB9}" srcOrd="2" destOrd="0" parTransId="{F888CA7A-7413-4A74-92B2-CBC3161780A9}" sibTransId="{D4FEDCA3-A3B2-4462-A3C2-999F5C442EB7}"/>
    <dgm:cxn modelId="{CCC8BB5C-B862-4E3C-97EC-A799443B8E17}" type="presOf" srcId="{04F982CC-B867-4847-9FB4-42123B60F388}" destId="{36852E80-E629-43A6-9814-329A0B53AA93}" srcOrd="1" destOrd="0" presId="urn:microsoft.com/office/officeart/2005/8/layout/list1"/>
    <dgm:cxn modelId="{5824FA47-3C1E-41E1-A3BE-7D1D49743AB9}" srcId="{52324465-A762-49AA-92EE-F6D72B705C44}" destId="{7B14B362-909C-40AE-AEB1-502312C56BD5}" srcOrd="0" destOrd="0" parTransId="{AAF3AEAC-952C-48CC-883B-E64A5435C82D}" sibTransId="{02445457-CF73-4674-9D1E-7E7BE28950F7}"/>
    <dgm:cxn modelId="{B89237FC-E2DE-4D54-B52B-B322066B8E45}" type="presOf" srcId="{04F982CC-B867-4847-9FB4-42123B60F388}" destId="{090CAAB1-728D-435F-8621-0BCD0BD01F8D}" srcOrd="0" destOrd="0" presId="urn:microsoft.com/office/officeart/2005/8/layout/list1"/>
    <dgm:cxn modelId="{DED0F39C-A605-41B6-BBD0-58705EA9A503}" type="presParOf" srcId="{A8764B5E-CEC4-4178-8E76-D5928934894C}" destId="{2A2CA42C-CB84-46D3-B3C2-E305631EAC4D}" srcOrd="0" destOrd="0" presId="urn:microsoft.com/office/officeart/2005/8/layout/list1"/>
    <dgm:cxn modelId="{03EF4BF0-6295-437B-86FF-E885E8722C14}" type="presParOf" srcId="{2A2CA42C-CB84-46D3-B3C2-E305631EAC4D}" destId="{AC4727D5-80E1-4B4E-AB5B-9D51100061BE}" srcOrd="0" destOrd="0" presId="urn:microsoft.com/office/officeart/2005/8/layout/list1"/>
    <dgm:cxn modelId="{AB961A72-AEDA-4AEC-A3DF-07B4E6B409CB}" type="presParOf" srcId="{2A2CA42C-CB84-46D3-B3C2-E305631EAC4D}" destId="{4126CBFF-68DD-4A26-86DA-2D99579A99F1}" srcOrd="1" destOrd="0" presId="urn:microsoft.com/office/officeart/2005/8/layout/list1"/>
    <dgm:cxn modelId="{5F81AD39-552D-4192-A4C5-0BD243F6A088}" type="presParOf" srcId="{A8764B5E-CEC4-4178-8E76-D5928934894C}" destId="{E211E6AD-31A7-4839-B578-544506C9B605}" srcOrd="1" destOrd="0" presId="urn:microsoft.com/office/officeart/2005/8/layout/list1"/>
    <dgm:cxn modelId="{3227BFE9-4EE3-4EE9-A762-F405C0A3B00E}" type="presParOf" srcId="{A8764B5E-CEC4-4178-8E76-D5928934894C}" destId="{9375F8B6-0407-4C17-908B-890C14A1F704}" srcOrd="2" destOrd="0" presId="urn:microsoft.com/office/officeart/2005/8/layout/list1"/>
    <dgm:cxn modelId="{532D375C-29A4-450C-A7F8-C61D166EE5AC}" type="presParOf" srcId="{A8764B5E-CEC4-4178-8E76-D5928934894C}" destId="{78A27973-2245-4444-AF71-6D2A9A91291D}" srcOrd="3" destOrd="0" presId="urn:microsoft.com/office/officeart/2005/8/layout/list1"/>
    <dgm:cxn modelId="{3E2B432B-E8DB-4482-858E-CC062D2EA331}" type="presParOf" srcId="{A8764B5E-CEC4-4178-8E76-D5928934894C}" destId="{FBE88510-B205-41BE-B92A-BFBD56765463}" srcOrd="4" destOrd="0" presId="urn:microsoft.com/office/officeart/2005/8/layout/list1"/>
    <dgm:cxn modelId="{ABA2E068-FF60-4E79-8B40-CF6A4D8EE97B}" type="presParOf" srcId="{FBE88510-B205-41BE-B92A-BFBD56765463}" destId="{C5040C30-2EB7-4B39-A822-A2D8DD6D1498}" srcOrd="0" destOrd="0" presId="urn:microsoft.com/office/officeart/2005/8/layout/list1"/>
    <dgm:cxn modelId="{A2AE6B1B-2854-4BA7-BD93-3F6A0670839B}" type="presParOf" srcId="{FBE88510-B205-41BE-B92A-BFBD56765463}" destId="{165F18C7-659E-49F9-8152-579C65F73C83}" srcOrd="1" destOrd="0" presId="urn:microsoft.com/office/officeart/2005/8/layout/list1"/>
    <dgm:cxn modelId="{E4E260D9-864E-4667-8CE9-FAF6871E7087}" type="presParOf" srcId="{A8764B5E-CEC4-4178-8E76-D5928934894C}" destId="{953CC564-5537-4D75-8D0C-B085A720CC67}" srcOrd="5" destOrd="0" presId="urn:microsoft.com/office/officeart/2005/8/layout/list1"/>
    <dgm:cxn modelId="{B7FBCC25-F30D-44C9-B95B-2EC82F78CFCE}" type="presParOf" srcId="{A8764B5E-CEC4-4178-8E76-D5928934894C}" destId="{B1F295B9-8EBD-488F-9867-091724F48BA9}" srcOrd="6" destOrd="0" presId="urn:microsoft.com/office/officeart/2005/8/layout/list1"/>
    <dgm:cxn modelId="{6C817DCA-9305-4C52-B144-AFE419C244AE}" type="presParOf" srcId="{A8764B5E-CEC4-4178-8E76-D5928934894C}" destId="{AF49AA74-2E74-43F2-BAD0-D6C2198A486E}" srcOrd="7" destOrd="0" presId="urn:microsoft.com/office/officeart/2005/8/layout/list1"/>
    <dgm:cxn modelId="{B89BF995-CCB7-4B5E-9221-F1B670F545FD}" type="presParOf" srcId="{A8764B5E-CEC4-4178-8E76-D5928934894C}" destId="{C537BF98-B58D-4CE9-B33E-E7462F4E50F5}" srcOrd="8" destOrd="0" presId="urn:microsoft.com/office/officeart/2005/8/layout/list1"/>
    <dgm:cxn modelId="{8821A28E-F6C5-456D-9919-EEDD030819C2}" type="presParOf" srcId="{C537BF98-B58D-4CE9-B33E-E7462F4E50F5}" destId="{216FE652-011A-4F25-8A98-BD43DB3CD473}" srcOrd="0" destOrd="0" presId="urn:microsoft.com/office/officeart/2005/8/layout/list1"/>
    <dgm:cxn modelId="{3D292475-D7F1-401E-9006-0FF786375160}" type="presParOf" srcId="{C537BF98-B58D-4CE9-B33E-E7462F4E50F5}" destId="{157E754F-E9AB-4B4C-B28E-AF5B8741C0FB}" srcOrd="1" destOrd="0" presId="urn:microsoft.com/office/officeart/2005/8/layout/list1"/>
    <dgm:cxn modelId="{621D5FAC-E7A9-406A-A08A-B30269DD8C9C}" type="presParOf" srcId="{A8764B5E-CEC4-4178-8E76-D5928934894C}" destId="{1E99282C-1219-4CE9-A7C8-ABADA6AD75D9}" srcOrd="9" destOrd="0" presId="urn:microsoft.com/office/officeart/2005/8/layout/list1"/>
    <dgm:cxn modelId="{39B7DE1D-9A95-42FC-8749-63DD2E3CDD6C}" type="presParOf" srcId="{A8764B5E-CEC4-4178-8E76-D5928934894C}" destId="{764AFB83-8ECC-4C68-A8F9-6B125E9DCBE0}" srcOrd="10" destOrd="0" presId="urn:microsoft.com/office/officeart/2005/8/layout/list1"/>
    <dgm:cxn modelId="{65E1A04B-2D80-40B3-8D70-AABD170C586F}" type="presParOf" srcId="{A8764B5E-CEC4-4178-8E76-D5928934894C}" destId="{4F1CFFDF-AF12-40CC-8796-DEBCF801E261}" srcOrd="11" destOrd="0" presId="urn:microsoft.com/office/officeart/2005/8/layout/list1"/>
    <dgm:cxn modelId="{2F17C034-4F26-4D00-A1C9-3D7F72C1944E}" type="presParOf" srcId="{A8764B5E-CEC4-4178-8E76-D5928934894C}" destId="{9B1B08CC-69AD-48C8-BF82-2D75FEFB131B}" srcOrd="12" destOrd="0" presId="urn:microsoft.com/office/officeart/2005/8/layout/list1"/>
    <dgm:cxn modelId="{D6737A7D-BEBE-4504-8AE4-778A95C7A98E}" type="presParOf" srcId="{9B1B08CC-69AD-48C8-BF82-2D75FEFB131B}" destId="{090CAAB1-728D-435F-8621-0BCD0BD01F8D}" srcOrd="0" destOrd="0" presId="urn:microsoft.com/office/officeart/2005/8/layout/list1"/>
    <dgm:cxn modelId="{96D75A5D-1090-4710-A2ED-7E82E6A22D62}" type="presParOf" srcId="{9B1B08CC-69AD-48C8-BF82-2D75FEFB131B}" destId="{36852E80-E629-43A6-9814-329A0B53AA93}" srcOrd="1" destOrd="0" presId="urn:microsoft.com/office/officeart/2005/8/layout/list1"/>
    <dgm:cxn modelId="{B3048127-42BC-4C21-8FAF-617056216CA1}" type="presParOf" srcId="{A8764B5E-CEC4-4178-8E76-D5928934894C}" destId="{B6D62E2D-92DD-43E2-AC02-92377C21EE78}" srcOrd="13" destOrd="0" presId="urn:microsoft.com/office/officeart/2005/8/layout/list1"/>
    <dgm:cxn modelId="{AF991F65-8D64-4121-83E7-85DBC01BBD2A}" type="presParOf" srcId="{A8764B5E-CEC4-4178-8E76-D5928934894C}" destId="{C6ABD944-B6C2-4B07-84D1-4F3E6E333CF1}"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4D3A73-C1BB-427E-B165-D72C8E1B7FB5}"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5C603888-2F6D-40ED-9870-460263F4EDD0}">
      <dgm:prSet phldrT="[Texte]" custT="1"/>
      <dgm:spPr/>
      <dgm:t>
        <a:bodyPr/>
        <a:lstStyle/>
        <a:p>
          <a:pPr algn="r" rtl="1"/>
          <a:r>
            <a:rPr lang="ar-DZ" sz="2800" dirty="0" smtClean="0"/>
            <a:t>ويشير أمين الساعاتي الى « المنهج» بأنه: يعتمد على دراسة الظاهرة كما توجد في الواقع ويهتم بوصفها وصفا دقيقا ويعبر عنها كيفيا وكميا فالتعبير الكيفي يصف لنا الظاهرة ويوضح خصائصها، أما التعبير الكمي فيعطيها وصفا رقميا يوضح مقدار هذه الظاهرة أو حجمها أو دراجة ارتباطها مع الظواهر الأخرى.</a:t>
          </a:r>
          <a:endParaRPr lang="fr-FR" sz="2800" dirty="0"/>
        </a:p>
      </dgm:t>
    </dgm:pt>
    <dgm:pt modelId="{8E013CE7-F18B-461C-ACAF-E6FBE2832643}" type="sibTrans" cxnId="{E28E78C8-43B6-4C64-BFC1-3317DD3D4308}">
      <dgm:prSet/>
      <dgm:spPr/>
      <dgm:t>
        <a:bodyPr/>
        <a:lstStyle/>
        <a:p>
          <a:endParaRPr lang="fr-FR"/>
        </a:p>
      </dgm:t>
    </dgm:pt>
    <dgm:pt modelId="{90716453-010A-44C4-91E2-5409671D1FF8}" type="parTrans" cxnId="{E28E78C8-43B6-4C64-BFC1-3317DD3D4308}">
      <dgm:prSet/>
      <dgm:spPr/>
      <dgm:t>
        <a:bodyPr/>
        <a:lstStyle/>
        <a:p>
          <a:endParaRPr lang="fr-FR"/>
        </a:p>
      </dgm:t>
    </dgm:pt>
    <dgm:pt modelId="{1FD6DF8B-795D-420C-9512-5CC673A4B963}">
      <dgm:prSet phldrT="[Texte]" custT="1"/>
      <dgm:spPr/>
      <dgm:t>
        <a:bodyPr/>
        <a:lstStyle/>
        <a:p>
          <a:pPr algn="just" rtl="1"/>
          <a:r>
            <a:rPr lang="ar-DZ" sz="2800" dirty="0" smtClean="0"/>
            <a:t>هو طريقة من الطرق التحليل و التفسير بشكل علمي منظم من أجل الصول الى أغراض محددة لمشكلة اجتماعية أو انسانية.</a:t>
          </a:r>
          <a:endParaRPr lang="fr-FR" sz="2800" dirty="0"/>
        </a:p>
      </dgm:t>
    </dgm:pt>
    <dgm:pt modelId="{AEB7AD04-CA36-44A5-B673-53F5545E9C51}" type="sibTrans" cxnId="{4BA85B02-5F45-4F6D-A94E-AB26E4002CF3}">
      <dgm:prSet/>
      <dgm:spPr/>
      <dgm:t>
        <a:bodyPr/>
        <a:lstStyle/>
        <a:p>
          <a:endParaRPr lang="fr-FR"/>
        </a:p>
      </dgm:t>
    </dgm:pt>
    <dgm:pt modelId="{76D76B0C-AA38-44F3-8B46-D8C770361412}" type="parTrans" cxnId="{4BA85B02-5F45-4F6D-A94E-AB26E4002CF3}">
      <dgm:prSet/>
      <dgm:spPr/>
      <dgm:t>
        <a:bodyPr/>
        <a:lstStyle/>
        <a:p>
          <a:endParaRPr lang="fr-FR"/>
        </a:p>
      </dgm:t>
    </dgm:pt>
    <dgm:pt modelId="{199A7760-49A1-471E-843C-C2C6DAFA8260}">
      <dgm:prSet phldrT="[Texte]" custT="1"/>
      <dgm:spPr/>
      <dgm:t>
        <a:bodyPr/>
        <a:lstStyle/>
        <a:p>
          <a:pPr algn="r" rtl="1"/>
          <a:r>
            <a:rPr lang="ar-DZ" sz="2800" dirty="0" smtClean="0"/>
            <a:t>كلمة « منهج» تعني الطريقة أو الأسلوب وكلمة « الوصفي» يقصد بها الصفات أو السمات التي تميز شخص أو شيء محدد.</a:t>
          </a:r>
          <a:endParaRPr lang="fr-FR" sz="2800" dirty="0"/>
        </a:p>
      </dgm:t>
    </dgm:pt>
    <dgm:pt modelId="{FE0D3B4F-CB66-4F01-92B5-AAE83F588CB0}" type="sibTrans" cxnId="{523FE38D-6E02-4536-9A15-DF3ACE9DB018}">
      <dgm:prSet/>
      <dgm:spPr/>
      <dgm:t>
        <a:bodyPr/>
        <a:lstStyle/>
        <a:p>
          <a:endParaRPr lang="fr-FR"/>
        </a:p>
      </dgm:t>
    </dgm:pt>
    <dgm:pt modelId="{6189DFF9-8F22-49FF-B2A4-B6F8413D04BA}" type="parTrans" cxnId="{523FE38D-6E02-4536-9A15-DF3ACE9DB018}">
      <dgm:prSet/>
      <dgm:spPr/>
      <dgm:t>
        <a:bodyPr/>
        <a:lstStyle/>
        <a:p>
          <a:endParaRPr lang="fr-FR"/>
        </a:p>
      </dgm:t>
    </dgm:pt>
    <dgm:pt modelId="{ACA533B4-8043-4529-8A0B-60C090C7A1C1}" type="pres">
      <dgm:prSet presAssocID="{244D3A73-C1BB-427E-B165-D72C8E1B7FB5}" presName="outerComposite" presStyleCnt="0">
        <dgm:presLayoutVars>
          <dgm:chMax val="5"/>
          <dgm:dir/>
          <dgm:resizeHandles val="exact"/>
        </dgm:presLayoutVars>
      </dgm:prSet>
      <dgm:spPr/>
      <dgm:t>
        <a:bodyPr/>
        <a:lstStyle/>
        <a:p>
          <a:endParaRPr lang="fr-FR"/>
        </a:p>
      </dgm:t>
    </dgm:pt>
    <dgm:pt modelId="{4F81963A-DE26-4C95-AFDF-1532387A6E4F}" type="pres">
      <dgm:prSet presAssocID="{244D3A73-C1BB-427E-B165-D72C8E1B7FB5}" presName="dummyMaxCanvas" presStyleCnt="0">
        <dgm:presLayoutVars/>
      </dgm:prSet>
      <dgm:spPr/>
    </dgm:pt>
    <dgm:pt modelId="{6E6DDB66-6681-438E-AA0C-25C4163B308A}" type="pres">
      <dgm:prSet presAssocID="{244D3A73-C1BB-427E-B165-D72C8E1B7FB5}" presName="ThreeNodes_1" presStyleLbl="node1" presStyleIdx="0" presStyleCnt="3" custScaleX="96478" custScaleY="67905" custLinFactNeighborX="2720" custLinFactNeighborY="-1193">
        <dgm:presLayoutVars>
          <dgm:bulletEnabled val="1"/>
        </dgm:presLayoutVars>
      </dgm:prSet>
      <dgm:spPr/>
      <dgm:t>
        <a:bodyPr/>
        <a:lstStyle/>
        <a:p>
          <a:endParaRPr lang="fr-FR"/>
        </a:p>
      </dgm:t>
    </dgm:pt>
    <dgm:pt modelId="{4167CB2C-F4A2-4E1A-8206-9B6817F57F83}" type="pres">
      <dgm:prSet presAssocID="{244D3A73-C1BB-427E-B165-D72C8E1B7FB5}" presName="ThreeNodes_2" presStyleLbl="node1" presStyleIdx="1" presStyleCnt="3" custScaleX="102580" custLinFactNeighborX="-3091" custLinFactNeighborY="-23752">
        <dgm:presLayoutVars>
          <dgm:bulletEnabled val="1"/>
        </dgm:presLayoutVars>
      </dgm:prSet>
      <dgm:spPr/>
      <dgm:t>
        <a:bodyPr/>
        <a:lstStyle/>
        <a:p>
          <a:endParaRPr lang="fr-FR"/>
        </a:p>
      </dgm:t>
    </dgm:pt>
    <dgm:pt modelId="{4661FEC5-7056-46D3-B0FA-001E96EFD524}" type="pres">
      <dgm:prSet presAssocID="{244D3A73-C1BB-427E-B165-D72C8E1B7FB5}" presName="ThreeNodes_3" presStyleLbl="node1" presStyleIdx="2" presStyleCnt="3" custScaleX="107946" custScaleY="130435" custLinFactNeighborX="-8157" custLinFactNeighborY="-17714">
        <dgm:presLayoutVars>
          <dgm:bulletEnabled val="1"/>
        </dgm:presLayoutVars>
      </dgm:prSet>
      <dgm:spPr/>
      <dgm:t>
        <a:bodyPr/>
        <a:lstStyle/>
        <a:p>
          <a:endParaRPr lang="fr-FR"/>
        </a:p>
      </dgm:t>
    </dgm:pt>
    <dgm:pt modelId="{1D4BFD95-383E-40BF-A603-BA3E47D20AA6}" type="pres">
      <dgm:prSet presAssocID="{244D3A73-C1BB-427E-B165-D72C8E1B7FB5}" presName="ThreeConn_1-2" presStyleLbl="fgAccFollowNode1" presStyleIdx="0" presStyleCnt="2" custLinFactNeighborX="8671" custLinFactNeighborY="-6194">
        <dgm:presLayoutVars>
          <dgm:bulletEnabled val="1"/>
        </dgm:presLayoutVars>
      </dgm:prSet>
      <dgm:spPr/>
      <dgm:t>
        <a:bodyPr/>
        <a:lstStyle/>
        <a:p>
          <a:endParaRPr lang="fr-FR"/>
        </a:p>
      </dgm:t>
    </dgm:pt>
    <dgm:pt modelId="{1EC60326-C20A-483C-AE9E-C98EC65651E7}" type="pres">
      <dgm:prSet presAssocID="{244D3A73-C1BB-427E-B165-D72C8E1B7FB5}" presName="ThreeConn_2-3" presStyleLbl="fgAccFollowNode1" presStyleIdx="1" presStyleCnt="2" custLinFactNeighborX="-3717" custLinFactNeighborY="-14864">
        <dgm:presLayoutVars>
          <dgm:bulletEnabled val="1"/>
        </dgm:presLayoutVars>
      </dgm:prSet>
      <dgm:spPr/>
      <dgm:t>
        <a:bodyPr/>
        <a:lstStyle/>
        <a:p>
          <a:endParaRPr lang="fr-FR"/>
        </a:p>
      </dgm:t>
    </dgm:pt>
    <dgm:pt modelId="{FAD5FF69-B983-4B5A-AD15-AD7BE3C303D1}" type="pres">
      <dgm:prSet presAssocID="{244D3A73-C1BB-427E-B165-D72C8E1B7FB5}" presName="ThreeNodes_1_text" presStyleLbl="node1" presStyleIdx="2" presStyleCnt="3">
        <dgm:presLayoutVars>
          <dgm:bulletEnabled val="1"/>
        </dgm:presLayoutVars>
      </dgm:prSet>
      <dgm:spPr/>
      <dgm:t>
        <a:bodyPr/>
        <a:lstStyle/>
        <a:p>
          <a:endParaRPr lang="fr-FR"/>
        </a:p>
      </dgm:t>
    </dgm:pt>
    <dgm:pt modelId="{61AABD2E-4E8C-4E55-80EB-8A01D0DB5CB2}" type="pres">
      <dgm:prSet presAssocID="{244D3A73-C1BB-427E-B165-D72C8E1B7FB5}" presName="ThreeNodes_2_text" presStyleLbl="node1" presStyleIdx="2" presStyleCnt="3">
        <dgm:presLayoutVars>
          <dgm:bulletEnabled val="1"/>
        </dgm:presLayoutVars>
      </dgm:prSet>
      <dgm:spPr/>
      <dgm:t>
        <a:bodyPr/>
        <a:lstStyle/>
        <a:p>
          <a:endParaRPr lang="fr-FR"/>
        </a:p>
      </dgm:t>
    </dgm:pt>
    <dgm:pt modelId="{F80ED896-B9D9-4680-8B18-6AA460C5034C}" type="pres">
      <dgm:prSet presAssocID="{244D3A73-C1BB-427E-B165-D72C8E1B7FB5}" presName="ThreeNodes_3_text" presStyleLbl="node1" presStyleIdx="2" presStyleCnt="3">
        <dgm:presLayoutVars>
          <dgm:bulletEnabled val="1"/>
        </dgm:presLayoutVars>
      </dgm:prSet>
      <dgm:spPr/>
      <dgm:t>
        <a:bodyPr/>
        <a:lstStyle/>
        <a:p>
          <a:endParaRPr lang="fr-FR"/>
        </a:p>
      </dgm:t>
    </dgm:pt>
  </dgm:ptLst>
  <dgm:cxnLst>
    <dgm:cxn modelId="{E28E78C8-43B6-4C64-BFC1-3317DD3D4308}" srcId="{244D3A73-C1BB-427E-B165-D72C8E1B7FB5}" destId="{5C603888-2F6D-40ED-9870-460263F4EDD0}" srcOrd="2" destOrd="0" parTransId="{90716453-010A-44C4-91E2-5409671D1FF8}" sibTransId="{8E013CE7-F18B-461C-ACAF-E6FBE2832643}"/>
    <dgm:cxn modelId="{523FE38D-6E02-4536-9A15-DF3ACE9DB018}" srcId="{244D3A73-C1BB-427E-B165-D72C8E1B7FB5}" destId="{199A7760-49A1-471E-843C-C2C6DAFA8260}" srcOrd="0" destOrd="0" parTransId="{6189DFF9-8F22-49FF-B2A4-B6F8413D04BA}" sibTransId="{FE0D3B4F-CB66-4F01-92B5-AAE83F588CB0}"/>
    <dgm:cxn modelId="{5D4AF07E-3658-479D-9325-4C787F4C0663}" type="presOf" srcId="{5C603888-2F6D-40ED-9870-460263F4EDD0}" destId="{4661FEC5-7056-46D3-B0FA-001E96EFD524}" srcOrd="0" destOrd="0" presId="urn:microsoft.com/office/officeart/2005/8/layout/vProcess5"/>
    <dgm:cxn modelId="{DB4722DB-C2D1-486B-877E-BDF77D70E16A}" type="presOf" srcId="{244D3A73-C1BB-427E-B165-D72C8E1B7FB5}" destId="{ACA533B4-8043-4529-8A0B-60C090C7A1C1}" srcOrd="0" destOrd="0" presId="urn:microsoft.com/office/officeart/2005/8/layout/vProcess5"/>
    <dgm:cxn modelId="{4BA85B02-5F45-4F6D-A94E-AB26E4002CF3}" srcId="{244D3A73-C1BB-427E-B165-D72C8E1B7FB5}" destId="{1FD6DF8B-795D-420C-9512-5CC673A4B963}" srcOrd="1" destOrd="0" parTransId="{76D76B0C-AA38-44F3-8B46-D8C770361412}" sibTransId="{AEB7AD04-CA36-44A5-B673-53F5545E9C51}"/>
    <dgm:cxn modelId="{A49EAD67-3FA9-44FB-90F5-B05A303864BC}" type="presOf" srcId="{AEB7AD04-CA36-44A5-B673-53F5545E9C51}" destId="{1EC60326-C20A-483C-AE9E-C98EC65651E7}" srcOrd="0" destOrd="0" presId="urn:microsoft.com/office/officeart/2005/8/layout/vProcess5"/>
    <dgm:cxn modelId="{3D280ECF-BF56-4BDB-B255-7ABC00A9056B}" type="presOf" srcId="{5C603888-2F6D-40ED-9870-460263F4EDD0}" destId="{F80ED896-B9D9-4680-8B18-6AA460C5034C}" srcOrd="1" destOrd="0" presId="urn:microsoft.com/office/officeart/2005/8/layout/vProcess5"/>
    <dgm:cxn modelId="{03D9A397-BA57-4148-81EB-77ED690280CD}" type="presOf" srcId="{1FD6DF8B-795D-420C-9512-5CC673A4B963}" destId="{61AABD2E-4E8C-4E55-80EB-8A01D0DB5CB2}" srcOrd="1" destOrd="0" presId="urn:microsoft.com/office/officeart/2005/8/layout/vProcess5"/>
    <dgm:cxn modelId="{09C38CC9-B471-4B98-A30F-D1C81E79A19B}" type="presOf" srcId="{199A7760-49A1-471E-843C-C2C6DAFA8260}" destId="{6E6DDB66-6681-438E-AA0C-25C4163B308A}" srcOrd="0" destOrd="0" presId="urn:microsoft.com/office/officeart/2005/8/layout/vProcess5"/>
    <dgm:cxn modelId="{56916730-6D7D-4248-B47A-C0820BC7A370}" type="presOf" srcId="{1FD6DF8B-795D-420C-9512-5CC673A4B963}" destId="{4167CB2C-F4A2-4E1A-8206-9B6817F57F83}" srcOrd="0" destOrd="0" presId="urn:microsoft.com/office/officeart/2005/8/layout/vProcess5"/>
    <dgm:cxn modelId="{4476EC15-19F1-480B-9002-63975E64EA8D}" type="presOf" srcId="{199A7760-49A1-471E-843C-C2C6DAFA8260}" destId="{FAD5FF69-B983-4B5A-AD15-AD7BE3C303D1}" srcOrd="1" destOrd="0" presId="urn:microsoft.com/office/officeart/2005/8/layout/vProcess5"/>
    <dgm:cxn modelId="{AC554A3C-50B0-4157-AE76-B574755542DD}" type="presOf" srcId="{FE0D3B4F-CB66-4F01-92B5-AAE83F588CB0}" destId="{1D4BFD95-383E-40BF-A603-BA3E47D20AA6}" srcOrd="0" destOrd="0" presId="urn:microsoft.com/office/officeart/2005/8/layout/vProcess5"/>
    <dgm:cxn modelId="{71441FFA-F833-4ACD-BB43-320F924FBEA3}" type="presParOf" srcId="{ACA533B4-8043-4529-8A0B-60C090C7A1C1}" destId="{4F81963A-DE26-4C95-AFDF-1532387A6E4F}" srcOrd="0" destOrd="0" presId="urn:microsoft.com/office/officeart/2005/8/layout/vProcess5"/>
    <dgm:cxn modelId="{E1C66025-86C5-4909-B382-4A10703A033C}" type="presParOf" srcId="{ACA533B4-8043-4529-8A0B-60C090C7A1C1}" destId="{6E6DDB66-6681-438E-AA0C-25C4163B308A}" srcOrd="1" destOrd="0" presId="urn:microsoft.com/office/officeart/2005/8/layout/vProcess5"/>
    <dgm:cxn modelId="{5F750BC0-DB37-4720-8E5D-67A07CB5F59B}" type="presParOf" srcId="{ACA533B4-8043-4529-8A0B-60C090C7A1C1}" destId="{4167CB2C-F4A2-4E1A-8206-9B6817F57F83}" srcOrd="2" destOrd="0" presId="urn:microsoft.com/office/officeart/2005/8/layout/vProcess5"/>
    <dgm:cxn modelId="{586EA587-81AD-40C1-81E0-28E5E3E1DC5A}" type="presParOf" srcId="{ACA533B4-8043-4529-8A0B-60C090C7A1C1}" destId="{4661FEC5-7056-46D3-B0FA-001E96EFD524}" srcOrd="3" destOrd="0" presId="urn:microsoft.com/office/officeart/2005/8/layout/vProcess5"/>
    <dgm:cxn modelId="{ED28E4F5-88CF-40A2-8ACB-07DB9D65E29E}" type="presParOf" srcId="{ACA533B4-8043-4529-8A0B-60C090C7A1C1}" destId="{1D4BFD95-383E-40BF-A603-BA3E47D20AA6}" srcOrd="4" destOrd="0" presId="urn:microsoft.com/office/officeart/2005/8/layout/vProcess5"/>
    <dgm:cxn modelId="{3407E98B-2F73-4015-B87E-5541DA9A78A6}" type="presParOf" srcId="{ACA533B4-8043-4529-8A0B-60C090C7A1C1}" destId="{1EC60326-C20A-483C-AE9E-C98EC65651E7}" srcOrd="5" destOrd="0" presId="urn:microsoft.com/office/officeart/2005/8/layout/vProcess5"/>
    <dgm:cxn modelId="{5A255879-D0A3-45CC-8331-F468B4E0B041}" type="presParOf" srcId="{ACA533B4-8043-4529-8A0B-60C090C7A1C1}" destId="{FAD5FF69-B983-4B5A-AD15-AD7BE3C303D1}" srcOrd="6" destOrd="0" presId="urn:microsoft.com/office/officeart/2005/8/layout/vProcess5"/>
    <dgm:cxn modelId="{7C20669B-0250-4AFC-930B-4F6A2B79C666}" type="presParOf" srcId="{ACA533B4-8043-4529-8A0B-60C090C7A1C1}" destId="{61AABD2E-4E8C-4E55-80EB-8A01D0DB5CB2}" srcOrd="7" destOrd="0" presId="urn:microsoft.com/office/officeart/2005/8/layout/vProcess5"/>
    <dgm:cxn modelId="{9A3C4DC3-C225-480D-B8C5-52925DBC1B11}" type="presParOf" srcId="{ACA533B4-8043-4529-8A0B-60C090C7A1C1}" destId="{F80ED896-B9D9-4680-8B18-6AA460C5034C}"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E33ACC-5B95-440A-BAF7-90E3AC004D04}" type="doc">
      <dgm:prSet loTypeId="urn:microsoft.com/office/officeart/2005/8/layout/cycle6" loCatId="relationship" qsTypeId="urn:microsoft.com/office/officeart/2005/8/quickstyle/simple1" qsCatId="simple" csTypeId="urn:microsoft.com/office/officeart/2005/8/colors/colorful3" csCatId="colorful" phldr="1"/>
      <dgm:spPr/>
      <dgm:t>
        <a:bodyPr/>
        <a:lstStyle/>
        <a:p>
          <a:endParaRPr lang="fr-FR"/>
        </a:p>
      </dgm:t>
    </dgm:pt>
    <dgm:pt modelId="{B17CDAAE-5058-429B-8A82-2ABA45667451}">
      <dgm:prSet phldrT="[Texte]" custT="1"/>
      <dgm:spPr/>
      <dgm:t>
        <a:bodyPr/>
        <a:lstStyle/>
        <a:p>
          <a:pPr algn="r" rtl="1"/>
          <a:r>
            <a:rPr lang="ar-DZ" sz="2800" dirty="0" smtClean="0"/>
            <a:t>التركيز على وصف الظواهر و الوقائع كما هي موجودة في الواقع.</a:t>
          </a:r>
          <a:endParaRPr lang="fr-FR" sz="2800" dirty="0"/>
        </a:p>
      </dgm:t>
    </dgm:pt>
    <dgm:pt modelId="{45CB3DA6-F930-4385-BAF7-60DC083A46DA}" type="parTrans" cxnId="{CD4E10FD-EFFC-4EE2-9E37-4BBE6CD1F16D}">
      <dgm:prSet/>
      <dgm:spPr/>
      <dgm:t>
        <a:bodyPr/>
        <a:lstStyle/>
        <a:p>
          <a:endParaRPr lang="fr-FR"/>
        </a:p>
      </dgm:t>
    </dgm:pt>
    <dgm:pt modelId="{F1A45389-B438-4ED1-9669-85A7A9CCA47A}" type="sibTrans" cxnId="{CD4E10FD-EFFC-4EE2-9E37-4BBE6CD1F16D}">
      <dgm:prSet/>
      <dgm:spPr/>
      <dgm:t>
        <a:bodyPr/>
        <a:lstStyle/>
        <a:p>
          <a:endParaRPr lang="fr-FR"/>
        </a:p>
      </dgm:t>
    </dgm:pt>
    <dgm:pt modelId="{16C07617-2F5B-4AED-8AE7-B0EBAF5E7942}">
      <dgm:prSet phldrT="[Texte]" custT="1"/>
      <dgm:spPr/>
      <dgm:t>
        <a:bodyPr/>
        <a:lstStyle/>
        <a:p>
          <a:pPr algn="r" rtl="1"/>
          <a:r>
            <a:rPr lang="ar-DZ" sz="2800" dirty="0" smtClean="0"/>
            <a:t>اعتماد على مجموعة متنوعة من الأساليب و التقنيات. </a:t>
          </a:r>
          <a:endParaRPr lang="fr-FR" sz="2800" dirty="0"/>
        </a:p>
      </dgm:t>
    </dgm:pt>
    <dgm:pt modelId="{0DA69098-2397-42A7-A4DF-A699D33FC7D0}" type="parTrans" cxnId="{AF379A35-CD8F-4EFC-A5FF-E82B4374FCFF}">
      <dgm:prSet/>
      <dgm:spPr/>
      <dgm:t>
        <a:bodyPr/>
        <a:lstStyle/>
        <a:p>
          <a:endParaRPr lang="fr-FR"/>
        </a:p>
      </dgm:t>
    </dgm:pt>
    <dgm:pt modelId="{8477F74A-58C8-4C3E-822F-2921CBE40525}" type="sibTrans" cxnId="{AF379A35-CD8F-4EFC-A5FF-E82B4374FCFF}">
      <dgm:prSet/>
      <dgm:spPr/>
      <dgm:t>
        <a:bodyPr/>
        <a:lstStyle/>
        <a:p>
          <a:endParaRPr lang="fr-FR"/>
        </a:p>
      </dgm:t>
    </dgm:pt>
    <dgm:pt modelId="{7130D2CF-6421-4D9F-8DC0-C378C6656E73}">
      <dgm:prSet phldrT="[Texte]" custT="1"/>
      <dgm:spPr/>
      <dgm:t>
        <a:bodyPr/>
        <a:lstStyle/>
        <a:p>
          <a:pPr algn="r" rtl="1"/>
          <a:r>
            <a:rPr lang="ar-DZ" sz="2800" dirty="0" smtClean="0"/>
            <a:t>الاهتمام بتحليل البيانات بطريقة موضوعية.</a:t>
          </a:r>
          <a:endParaRPr lang="fr-FR" sz="2800" dirty="0"/>
        </a:p>
      </dgm:t>
    </dgm:pt>
    <dgm:pt modelId="{6A68AD6E-771F-4C50-9E07-C2F5719FF339}" type="parTrans" cxnId="{37E53F76-4FB2-4371-934A-A26FA4576F70}">
      <dgm:prSet/>
      <dgm:spPr/>
      <dgm:t>
        <a:bodyPr/>
        <a:lstStyle/>
        <a:p>
          <a:endParaRPr lang="fr-FR"/>
        </a:p>
      </dgm:t>
    </dgm:pt>
    <dgm:pt modelId="{AD39AE40-A32D-4F75-9380-CB3F7AC61979}" type="sibTrans" cxnId="{37E53F76-4FB2-4371-934A-A26FA4576F70}">
      <dgm:prSet/>
      <dgm:spPr/>
      <dgm:t>
        <a:bodyPr/>
        <a:lstStyle/>
        <a:p>
          <a:endParaRPr lang="fr-FR"/>
        </a:p>
      </dgm:t>
    </dgm:pt>
    <dgm:pt modelId="{39AA353A-E8AC-40C3-97E8-97AE5C9CDC44}">
      <dgm:prSet phldrT="[Texte]" custT="1"/>
      <dgm:spPr/>
      <dgm:t>
        <a:bodyPr/>
        <a:lstStyle/>
        <a:p>
          <a:pPr algn="r" rtl="1"/>
          <a:r>
            <a:rPr lang="ar-DZ" sz="2800" dirty="0" smtClean="0"/>
            <a:t>الاهتمام بجمع البيانات من مصادر متنوعة. </a:t>
          </a:r>
          <a:endParaRPr lang="fr-FR" sz="2800" dirty="0"/>
        </a:p>
      </dgm:t>
    </dgm:pt>
    <dgm:pt modelId="{1D4E2A65-ABFA-437C-86A6-575771CA63FA}" type="parTrans" cxnId="{BAE4D146-707B-4277-A84C-9BEFA65D3506}">
      <dgm:prSet/>
      <dgm:spPr/>
      <dgm:t>
        <a:bodyPr/>
        <a:lstStyle/>
        <a:p>
          <a:endParaRPr lang="fr-FR"/>
        </a:p>
      </dgm:t>
    </dgm:pt>
    <dgm:pt modelId="{7B45142A-2AF3-44E5-B8DD-A63EA7626CE0}" type="sibTrans" cxnId="{BAE4D146-707B-4277-A84C-9BEFA65D3506}">
      <dgm:prSet/>
      <dgm:spPr/>
      <dgm:t>
        <a:bodyPr/>
        <a:lstStyle/>
        <a:p>
          <a:endParaRPr lang="fr-FR"/>
        </a:p>
      </dgm:t>
    </dgm:pt>
    <dgm:pt modelId="{40D095CE-7C36-45ED-9A89-924748F437A9}">
      <dgm:prSet phldrT="[Texte]" custT="1"/>
      <dgm:spPr/>
      <dgm:t>
        <a:bodyPr/>
        <a:lstStyle/>
        <a:p>
          <a:pPr algn="r" rtl="1"/>
          <a:r>
            <a:rPr lang="ar-DZ" sz="2800" dirty="0" smtClean="0"/>
            <a:t>الاهتمام بعرض النتائج بطريقة واضحة ومفهومة.</a:t>
          </a:r>
          <a:endParaRPr lang="fr-FR" sz="2800" dirty="0"/>
        </a:p>
      </dgm:t>
    </dgm:pt>
    <dgm:pt modelId="{19012FE2-4BAC-40CE-B198-C8B46FBEA63B}" type="parTrans" cxnId="{7267A1A2-41AF-40B7-B7E8-2B1684725F31}">
      <dgm:prSet/>
      <dgm:spPr/>
      <dgm:t>
        <a:bodyPr/>
        <a:lstStyle/>
        <a:p>
          <a:endParaRPr lang="fr-FR"/>
        </a:p>
      </dgm:t>
    </dgm:pt>
    <dgm:pt modelId="{E95EC0D3-B7D1-44A2-BB53-FF8E430AA6BD}" type="sibTrans" cxnId="{7267A1A2-41AF-40B7-B7E8-2B1684725F31}">
      <dgm:prSet/>
      <dgm:spPr/>
      <dgm:t>
        <a:bodyPr/>
        <a:lstStyle/>
        <a:p>
          <a:endParaRPr lang="fr-FR"/>
        </a:p>
      </dgm:t>
    </dgm:pt>
    <dgm:pt modelId="{6B11B00B-D3F2-4ABF-AAA5-7B526C86EBEA}" type="pres">
      <dgm:prSet presAssocID="{E4E33ACC-5B95-440A-BAF7-90E3AC004D04}" presName="cycle" presStyleCnt="0">
        <dgm:presLayoutVars>
          <dgm:dir/>
          <dgm:resizeHandles val="exact"/>
        </dgm:presLayoutVars>
      </dgm:prSet>
      <dgm:spPr/>
      <dgm:t>
        <a:bodyPr/>
        <a:lstStyle/>
        <a:p>
          <a:endParaRPr lang="fr-FR"/>
        </a:p>
      </dgm:t>
    </dgm:pt>
    <dgm:pt modelId="{DD019AF1-AFB4-4E46-A785-25E3183904DC}" type="pres">
      <dgm:prSet presAssocID="{B17CDAAE-5058-429B-8A82-2ABA45667451}" presName="node" presStyleLbl="node1" presStyleIdx="0" presStyleCnt="5" custScaleX="241181" custRadScaleRad="90041">
        <dgm:presLayoutVars>
          <dgm:bulletEnabled val="1"/>
        </dgm:presLayoutVars>
      </dgm:prSet>
      <dgm:spPr/>
      <dgm:t>
        <a:bodyPr/>
        <a:lstStyle/>
        <a:p>
          <a:endParaRPr lang="fr-FR"/>
        </a:p>
      </dgm:t>
    </dgm:pt>
    <dgm:pt modelId="{74938BE6-39B1-450F-BB6B-F5BECF45086E}" type="pres">
      <dgm:prSet presAssocID="{B17CDAAE-5058-429B-8A82-2ABA45667451}" presName="spNode" presStyleCnt="0"/>
      <dgm:spPr/>
    </dgm:pt>
    <dgm:pt modelId="{8EF519A5-42B3-42E2-AA18-A954AE909C96}" type="pres">
      <dgm:prSet presAssocID="{F1A45389-B438-4ED1-9669-85A7A9CCA47A}" presName="sibTrans" presStyleLbl="sibTrans1D1" presStyleIdx="0" presStyleCnt="5"/>
      <dgm:spPr/>
      <dgm:t>
        <a:bodyPr/>
        <a:lstStyle/>
        <a:p>
          <a:endParaRPr lang="fr-FR"/>
        </a:p>
      </dgm:t>
    </dgm:pt>
    <dgm:pt modelId="{873AFFCE-86A2-41A2-8408-91312C32A555}" type="pres">
      <dgm:prSet presAssocID="{16C07617-2F5B-4AED-8AE7-B0EBAF5E7942}" presName="node" presStyleLbl="node1" presStyleIdx="1" presStyleCnt="5" custScaleX="225565" custScaleY="78938" custRadScaleRad="98341" custRadScaleInc="8528">
        <dgm:presLayoutVars>
          <dgm:bulletEnabled val="1"/>
        </dgm:presLayoutVars>
      </dgm:prSet>
      <dgm:spPr/>
      <dgm:t>
        <a:bodyPr/>
        <a:lstStyle/>
        <a:p>
          <a:endParaRPr lang="fr-FR"/>
        </a:p>
      </dgm:t>
    </dgm:pt>
    <dgm:pt modelId="{02803B68-F497-4CBF-B779-322E4D91AA35}" type="pres">
      <dgm:prSet presAssocID="{16C07617-2F5B-4AED-8AE7-B0EBAF5E7942}" presName="spNode" presStyleCnt="0"/>
      <dgm:spPr/>
    </dgm:pt>
    <dgm:pt modelId="{1683F92D-91D7-465B-833E-E71E0E726CD1}" type="pres">
      <dgm:prSet presAssocID="{8477F74A-58C8-4C3E-822F-2921CBE40525}" presName="sibTrans" presStyleLbl="sibTrans1D1" presStyleIdx="1" presStyleCnt="5"/>
      <dgm:spPr/>
      <dgm:t>
        <a:bodyPr/>
        <a:lstStyle/>
        <a:p>
          <a:endParaRPr lang="fr-FR"/>
        </a:p>
      </dgm:t>
    </dgm:pt>
    <dgm:pt modelId="{5EC2C29A-EEA3-4C45-B067-1A5B7EDF7336}" type="pres">
      <dgm:prSet presAssocID="{7130D2CF-6421-4D9F-8DC0-C378C6656E73}" presName="node" presStyleLbl="node1" presStyleIdx="2" presStyleCnt="5" custScaleX="202278" custScaleY="153589" custRadScaleRad="106213" custRadScaleInc="-83522">
        <dgm:presLayoutVars>
          <dgm:bulletEnabled val="1"/>
        </dgm:presLayoutVars>
      </dgm:prSet>
      <dgm:spPr/>
      <dgm:t>
        <a:bodyPr/>
        <a:lstStyle/>
        <a:p>
          <a:endParaRPr lang="fr-FR"/>
        </a:p>
      </dgm:t>
    </dgm:pt>
    <dgm:pt modelId="{36FFD283-E563-4F04-8062-9D243B8D5972}" type="pres">
      <dgm:prSet presAssocID="{7130D2CF-6421-4D9F-8DC0-C378C6656E73}" presName="spNode" presStyleCnt="0"/>
      <dgm:spPr/>
    </dgm:pt>
    <dgm:pt modelId="{7AD2B6CC-8CA5-4276-AB71-1C3D9B739A7A}" type="pres">
      <dgm:prSet presAssocID="{AD39AE40-A32D-4F75-9380-CB3F7AC61979}" presName="sibTrans" presStyleLbl="sibTrans1D1" presStyleIdx="2" presStyleCnt="5"/>
      <dgm:spPr/>
      <dgm:t>
        <a:bodyPr/>
        <a:lstStyle/>
        <a:p>
          <a:endParaRPr lang="fr-FR"/>
        </a:p>
      </dgm:t>
    </dgm:pt>
    <dgm:pt modelId="{FF09E896-A6AB-4C78-924B-7A1F2FB512AE}" type="pres">
      <dgm:prSet presAssocID="{39AA353A-E8AC-40C3-97E8-97AE5C9CDC44}" presName="node" presStyleLbl="node1" presStyleIdx="3" presStyleCnt="5" custScaleX="213619" custScaleY="147270" custRadScaleRad="103476" custRadScaleInc="79243">
        <dgm:presLayoutVars>
          <dgm:bulletEnabled val="1"/>
        </dgm:presLayoutVars>
      </dgm:prSet>
      <dgm:spPr/>
      <dgm:t>
        <a:bodyPr/>
        <a:lstStyle/>
        <a:p>
          <a:endParaRPr lang="fr-FR"/>
        </a:p>
      </dgm:t>
    </dgm:pt>
    <dgm:pt modelId="{75A19F21-0223-46B0-A3DE-49274B39A94C}" type="pres">
      <dgm:prSet presAssocID="{39AA353A-E8AC-40C3-97E8-97AE5C9CDC44}" presName="spNode" presStyleCnt="0"/>
      <dgm:spPr/>
    </dgm:pt>
    <dgm:pt modelId="{AE1D8031-0DD0-43B6-9437-2894E6D43E47}" type="pres">
      <dgm:prSet presAssocID="{7B45142A-2AF3-44E5-B8DD-A63EA7626CE0}" presName="sibTrans" presStyleLbl="sibTrans1D1" presStyleIdx="3" presStyleCnt="5"/>
      <dgm:spPr/>
      <dgm:t>
        <a:bodyPr/>
        <a:lstStyle/>
        <a:p>
          <a:endParaRPr lang="fr-FR"/>
        </a:p>
      </dgm:t>
    </dgm:pt>
    <dgm:pt modelId="{8BCA5C15-3DB0-4226-B813-6D2342C1D458}" type="pres">
      <dgm:prSet presAssocID="{40D095CE-7C36-45ED-9A89-924748F437A9}" presName="node" presStyleLbl="node1" presStyleIdx="4" presStyleCnt="5" custScaleX="231208" custScaleY="87777" custRadScaleRad="99255" custRadScaleInc="-10539">
        <dgm:presLayoutVars>
          <dgm:bulletEnabled val="1"/>
        </dgm:presLayoutVars>
      </dgm:prSet>
      <dgm:spPr/>
      <dgm:t>
        <a:bodyPr/>
        <a:lstStyle/>
        <a:p>
          <a:endParaRPr lang="fr-FR"/>
        </a:p>
      </dgm:t>
    </dgm:pt>
    <dgm:pt modelId="{54A16119-937E-4DB6-9EC3-42344D9A0DD5}" type="pres">
      <dgm:prSet presAssocID="{40D095CE-7C36-45ED-9A89-924748F437A9}" presName="spNode" presStyleCnt="0"/>
      <dgm:spPr/>
    </dgm:pt>
    <dgm:pt modelId="{6CB17719-7D11-4764-99C3-6122BA0CC319}" type="pres">
      <dgm:prSet presAssocID="{E95EC0D3-B7D1-44A2-BB53-FF8E430AA6BD}" presName="sibTrans" presStyleLbl="sibTrans1D1" presStyleIdx="4" presStyleCnt="5"/>
      <dgm:spPr/>
      <dgm:t>
        <a:bodyPr/>
        <a:lstStyle/>
        <a:p>
          <a:endParaRPr lang="fr-FR"/>
        </a:p>
      </dgm:t>
    </dgm:pt>
  </dgm:ptLst>
  <dgm:cxnLst>
    <dgm:cxn modelId="{9EFAC9C3-0B41-4CC8-B064-588F362BC5B6}" type="presOf" srcId="{39AA353A-E8AC-40C3-97E8-97AE5C9CDC44}" destId="{FF09E896-A6AB-4C78-924B-7A1F2FB512AE}" srcOrd="0" destOrd="0" presId="urn:microsoft.com/office/officeart/2005/8/layout/cycle6"/>
    <dgm:cxn modelId="{F668C86A-1946-49B7-9BFB-854E87F9D0BA}" type="presOf" srcId="{7B45142A-2AF3-44E5-B8DD-A63EA7626CE0}" destId="{AE1D8031-0DD0-43B6-9437-2894E6D43E47}" srcOrd="0" destOrd="0" presId="urn:microsoft.com/office/officeart/2005/8/layout/cycle6"/>
    <dgm:cxn modelId="{637D1E67-FE5A-4830-BAA1-AF3D8BAC6333}" type="presOf" srcId="{AD39AE40-A32D-4F75-9380-CB3F7AC61979}" destId="{7AD2B6CC-8CA5-4276-AB71-1C3D9B739A7A}" srcOrd="0" destOrd="0" presId="urn:microsoft.com/office/officeart/2005/8/layout/cycle6"/>
    <dgm:cxn modelId="{CD4E10FD-EFFC-4EE2-9E37-4BBE6CD1F16D}" srcId="{E4E33ACC-5B95-440A-BAF7-90E3AC004D04}" destId="{B17CDAAE-5058-429B-8A82-2ABA45667451}" srcOrd="0" destOrd="0" parTransId="{45CB3DA6-F930-4385-BAF7-60DC083A46DA}" sibTransId="{F1A45389-B438-4ED1-9669-85A7A9CCA47A}"/>
    <dgm:cxn modelId="{BAE4D146-707B-4277-A84C-9BEFA65D3506}" srcId="{E4E33ACC-5B95-440A-BAF7-90E3AC004D04}" destId="{39AA353A-E8AC-40C3-97E8-97AE5C9CDC44}" srcOrd="3" destOrd="0" parTransId="{1D4E2A65-ABFA-437C-86A6-575771CA63FA}" sibTransId="{7B45142A-2AF3-44E5-B8DD-A63EA7626CE0}"/>
    <dgm:cxn modelId="{3E00ECAF-EB6A-4127-861F-1259EFEB3DF0}" type="presOf" srcId="{16C07617-2F5B-4AED-8AE7-B0EBAF5E7942}" destId="{873AFFCE-86A2-41A2-8408-91312C32A555}" srcOrd="0" destOrd="0" presId="urn:microsoft.com/office/officeart/2005/8/layout/cycle6"/>
    <dgm:cxn modelId="{64B51CF3-959E-4E80-B58F-F9375B98C3ED}" type="presOf" srcId="{B17CDAAE-5058-429B-8A82-2ABA45667451}" destId="{DD019AF1-AFB4-4E46-A785-25E3183904DC}" srcOrd="0" destOrd="0" presId="urn:microsoft.com/office/officeart/2005/8/layout/cycle6"/>
    <dgm:cxn modelId="{5B3C08E6-0B01-499E-BE2F-D69692D9CE64}" type="presOf" srcId="{E95EC0D3-B7D1-44A2-BB53-FF8E430AA6BD}" destId="{6CB17719-7D11-4764-99C3-6122BA0CC319}" srcOrd="0" destOrd="0" presId="urn:microsoft.com/office/officeart/2005/8/layout/cycle6"/>
    <dgm:cxn modelId="{AF379A35-CD8F-4EFC-A5FF-E82B4374FCFF}" srcId="{E4E33ACC-5B95-440A-BAF7-90E3AC004D04}" destId="{16C07617-2F5B-4AED-8AE7-B0EBAF5E7942}" srcOrd="1" destOrd="0" parTransId="{0DA69098-2397-42A7-A4DF-A699D33FC7D0}" sibTransId="{8477F74A-58C8-4C3E-822F-2921CBE40525}"/>
    <dgm:cxn modelId="{7267A1A2-41AF-40B7-B7E8-2B1684725F31}" srcId="{E4E33ACC-5B95-440A-BAF7-90E3AC004D04}" destId="{40D095CE-7C36-45ED-9A89-924748F437A9}" srcOrd="4" destOrd="0" parTransId="{19012FE2-4BAC-40CE-B198-C8B46FBEA63B}" sibTransId="{E95EC0D3-B7D1-44A2-BB53-FF8E430AA6BD}"/>
    <dgm:cxn modelId="{9A8C1334-E407-449D-B19C-14B335300159}" type="presOf" srcId="{F1A45389-B438-4ED1-9669-85A7A9CCA47A}" destId="{8EF519A5-42B3-42E2-AA18-A954AE909C96}" srcOrd="0" destOrd="0" presId="urn:microsoft.com/office/officeart/2005/8/layout/cycle6"/>
    <dgm:cxn modelId="{3624A228-4C5D-46F6-A233-543A494248B1}" type="presOf" srcId="{8477F74A-58C8-4C3E-822F-2921CBE40525}" destId="{1683F92D-91D7-465B-833E-E71E0E726CD1}" srcOrd="0" destOrd="0" presId="urn:microsoft.com/office/officeart/2005/8/layout/cycle6"/>
    <dgm:cxn modelId="{86EB740B-E178-44A2-B3FE-2EA10ACCABA0}" type="presOf" srcId="{40D095CE-7C36-45ED-9A89-924748F437A9}" destId="{8BCA5C15-3DB0-4226-B813-6D2342C1D458}" srcOrd="0" destOrd="0" presId="urn:microsoft.com/office/officeart/2005/8/layout/cycle6"/>
    <dgm:cxn modelId="{37E53F76-4FB2-4371-934A-A26FA4576F70}" srcId="{E4E33ACC-5B95-440A-BAF7-90E3AC004D04}" destId="{7130D2CF-6421-4D9F-8DC0-C378C6656E73}" srcOrd="2" destOrd="0" parTransId="{6A68AD6E-771F-4C50-9E07-C2F5719FF339}" sibTransId="{AD39AE40-A32D-4F75-9380-CB3F7AC61979}"/>
    <dgm:cxn modelId="{4941D108-BDAE-4BD3-A923-DC5CDC9C58EE}" type="presOf" srcId="{7130D2CF-6421-4D9F-8DC0-C378C6656E73}" destId="{5EC2C29A-EEA3-4C45-B067-1A5B7EDF7336}" srcOrd="0" destOrd="0" presId="urn:microsoft.com/office/officeart/2005/8/layout/cycle6"/>
    <dgm:cxn modelId="{EFC9B2AB-7292-42AF-908D-D62FA3C589C0}" type="presOf" srcId="{E4E33ACC-5B95-440A-BAF7-90E3AC004D04}" destId="{6B11B00B-D3F2-4ABF-AAA5-7B526C86EBEA}" srcOrd="0" destOrd="0" presId="urn:microsoft.com/office/officeart/2005/8/layout/cycle6"/>
    <dgm:cxn modelId="{9B523ED7-887F-4656-916D-B82A7CE461DF}" type="presParOf" srcId="{6B11B00B-D3F2-4ABF-AAA5-7B526C86EBEA}" destId="{DD019AF1-AFB4-4E46-A785-25E3183904DC}" srcOrd="0" destOrd="0" presId="urn:microsoft.com/office/officeart/2005/8/layout/cycle6"/>
    <dgm:cxn modelId="{AA9CC8B2-AB39-4A82-A6E9-1F8CC6F0190A}" type="presParOf" srcId="{6B11B00B-D3F2-4ABF-AAA5-7B526C86EBEA}" destId="{74938BE6-39B1-450F-BB6B-F5BECF45086E}" srcOrd="1" destOrd="0" presId="urn:microsoft.com/office/officeart/2005/8/layout/cycle6"/>
    <dgm:cxn modelId="{93113D86-1FDC-4848-AF96-ED285658B3B3}" type="presParOf" srcId="{6B11B00B-D3F2-4ABF-AAA5-7B526C86EBEA}" destId="{8EF519A5-42B3-42E2-AA18-A954AE909C96}" srcOrd="2" destOrd="0" presId="urn:microsoft.com/office/officeart/2005/8/layout/cycle6"/>
    <dgm:cxn modelId="{E18D984A-9295-4B98-B67A-7CA40754DF23}" type="presParOf" srcId="{6B11B00B-D3F2-4ABF-AAA5-7B526C86EBEA}" destId="{873AFFCE-86A2-41A2-8408-91312C32A555}" srcOrd="3" destOrd="0" presId="urn:microsoft.com/office/officeart/2005/8/layout/cycle6"/>
    <dgm:cxn modelId="{04C80784-05AA-4CE4-A3F0-82516B333915}" type="presParOf" srcId="{6B11B00B-D3F2-4ABF-AAA5-7B526C86EBEA}" destId="{02803B68-F497-4CBF-B779-322E4D91AA35}" srcOrd="4" destOrd="0" presId="urn:microsoft.com/office/officeart/2005/8/layout/cycle6"/>
    <dgm:cxn modelId="{86E40F6D-3344-4236-B934-198E54192E4C}" type="presParOf" srcId="{6B11B00B-D3F2-4ABF-AAA5-7B526C86EBEA}" destId="{1683F92D-91D7-465B-833E-E71E0E726CD1}" srcOrd="5" destOrd="0" presId="urn:microsoft.com/office/officeart/2005/8/layout/cycle6"/>
    <dgm:cxn modelId="{DFFEAFBA-989C-4A6B-8F1C-9110F675A95A}" type="presParOf" srcId="{6B11B00B-D3F2-4ABF-AAA5-7B526C86EBEA}" destId="{5EC2C29A-EEA3-4C45-B067-1A5B7EDF7336}" srcOrd="6" destOrd="0" presId="urn:microsoft.com/office/officeart/2005/8/layout/cycle6"/>
    <dgm:cxn modelId="{99416940-3DE6-4792-9B13-F5C081907673}" type="presParOf" srcId="{6B11B00B-D3F2-4ABF-AAA5-7B526C86EBEA}" destId="{36FFD283-E563-4F04-8062-9D243B8D5972}" srcOrd="7" destOrd="0" presId="urn:microsoft.com/office/officeart/2005/8/layout/cycle6"/>
    <dgm:cxn modelId="{F5AC1FAE-07A7-4BD0-A4C5-4401A002D8DF}" type="presParOf" srcId="{6B11B00B-D3F2-4ABF-AAA5-7B526C86EBEA}" destId="{7AD2B6CC-8CA5-4276-AB71-1C3D9B739A7A}" srcOrd="8" destOrd="0" presId="urn:microsoft.com/office/officeart/2005/8/layout/cycle6"/>
    <dgm:cxn modelId="{68705192-13EE-4589-AC66-2899C869D6A4}" type="presParOf" srcId="{6B11B00B-D3F2-4ABF-AAA5-7B526C86EBEA}" destId="{FF09E896-A6AB-4C78-924B-7A1F2FB512AE}" srcOrd="9" destOrd="0" presId="urn:microsoft.com/office/officeart/2005/8/layout/cycle6"/>
    <dgm:cxn modelId="{7C98E6AE-86DC-4BF3-9D0B-DE0D67EA403B}" type="presParOf" srcId="{6B11B00B-D3F2-4ABF-AAA5-7B526C86EBEA}" destId="{75A19F21-0223-46B0-A3DE-49274B39A94C}" srcOrd="10" destOrd="0" presId="urn:microsoft.com/office/officeart/2005/8/layout/cycle6"/>
    <dgm:cxn modelId="{6B3C509D-D7F0-4EB2-B910-2266C0CFC110}" type="presParOf" srcId="{6B11B00B-D3F2-4ABF-AAA5-7B526C86EBEA}" destId="{AE1D8031-0DD0-43B6-9437-2894E6D43E47}" srcOrd="11" destOrd="0" presId="urn:microsoft.com/office/officeart/2005/8/layout/cycle6"/>
    <dgm:cxn modelId="{3EE55FC6-0107-4E78-BC2E-792FD7FF43F6}" type="presParOf" srcId="{6B11B00B-D3F2-4ABF-AAA5-7B526C86EBEA}" destId="{8BCA5C15-3DB0-4226-B813-6D2342C1D458}" srcOrd="12" destOrd="0" presId="urn:microsoft.com/office/officeart/2005/8/layout/cycle6"/>
    <dgm:cxn modelId="{C83587A8-6422-436B-8D7B-92F3C2065C4E}" type="presParOf" srcId="{6B11B00B-D3F2-4ABF-AAA5-7B526C86EBEA}" destId="{54A16119-937E-4DB6-9EC3-42344D9A0DD5}" srcOrd="13" destOrd="0" presId="urn:microsoft.com/office/officeart/2005/8/layout/cycle6"/>
    <dgm:cxn modelId="{81D4E6DD-BF5F-465D-9BBF-B8DB828FF738}" type="presParOf" srcId="{6B11B00B-D3F2-4ABF-AAA5-7B526C86EBEA}" destId="{6CB17719-7D11-4764-99C3-6122BA0CC319}"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F7ED41-FB38-4D57-A1E7-7392E0BE7300}" type="doc">
      <dgm:prSet loTypeId="urn:microsoft.com/office/officeart/2005/8/layout/cycle4" loCatId="matrix" qsTypeId="urn:microsoft.com/office/officeart/2005/8/quickstyle/simple1" qsCatId="simple" csTypeId="urn:microsoft.com/office/officeart/2005/8/colors/colorful1" csCatId="colorful" phldr="1"/>
      <dgm:spPr/>
      <dgm:t>
        <a:bodyPr/>
        <a:lstStyle/>
        <a:p>
          <a:endParaRPr lang="fr-FR"/>
        </a:p>
      </dgm:t>
    </dgm:pt>
    <dgm:pt modelId="{EF52F9AD-21DA-4EAB-8B64-285CA94F1CB2}">
      <dgm:prSet phldrT="[Texte]" custT="1"/>
      <dgm:spPr/>
      <dgm:t>
        <a:bodyPr/>
        <a:lstStyle/>
        <a:p>
          <a:pPr algn="r" rtl="1"/>
          <a:r>
            <a:rPr lang="ar-DZ" sz="2000" dirty="0" smtClean="0"/>
            <a:t>رابعا: المنهج الوصفي المعاصر</a:t>
          </a:r>
          <a:endParaRPr lang="fr-FR" sz="2000" dirty="0"/>
        </a:p>
      </dgm:t>
    </dgm:pt>
    <dgm:pt modelId="{CB8646CA-6EFD-4D82-A6D5-32EB97A015BA}" type="parTrans" cxnId="{97C4ED0C-3476-48EE-AE51-DBC70FE3D6EA}">
      <dgm:prSet/>
      <dgm:spPr/>
      <dgm:t>
        <a:bodyPr/>
        <a:lstStyle/>
        <a:p>
          <a:endParaRPr lang="fr-FR"/>
        </a:p>
      </dgm:t>
    </dgm:pt>
    <dgm:pt modelId="{9A26221C-6D90-4991-AE74-AF69DCAB858E}" type="sibTrans" cxnId="{97C4ED0C-3476-48EE-AE51-DBC70FE3D6EA}">
      <dgm:prSet/>
      <dgm:spPr/>
      <dgm:t>
        <a:bodyPr/>
        <a:lstStyle/>
        <a:p>
          <a:endParaRPr lang="fr-FR"/>
        </a:p>
      </dgm:t>
    </dgm:pt>
    <dgm:pt modelId="{73A4227E-202C-402C-9C4A-B3975C10A01C}">
      <dgm:prSet phldrT="[Texte]" custT="1"/>
      <dgm:spPr/>
      <dgm:t>
        <a:bodyPr/>
        <a:lstStyle/>
        <a:p>
          <a:pPr algn="just" rtl="1"/>
          <a:r>
            <a:rPr lang="ar-DZ" sz="1800" dirty="0" smtClean="0"/>
            <a:t>يعد المنهج الوصفي اليوم من أهم المناهج العلمية في دراسة الظواهر الاجتماعية والإنسانية.</a:t>
          </a:r>
          <a:endParaRPr lang="fr-FR" sz="1800" dirty="0"/>
        </a:p>
      </dgm:t>
    </dgm:pt>
    <dgm:pt modelId="{FED3E190-EDBB-4286-A8B3-86E003FBB0D4}" type="parTrans" cxnId="{C56D8E0F-C2DF-467A-9AA4-BD97B82C7129}">
      <dgm:prSet/>
      <dgm:spPr/>
      <dgm:t>
        <a:bodyPr/>
        <a:lstStyle/>
        <a:p>
          <a:endParaRPr lang="fr-FR"/>
        </a:p>
      </dgm:t>
    </dgm:pt>
    <dgm:pt modelId="{F6EDC3CB-77D9-4433-A877-7CE57AECB645}" type="sibTrans" cxnId="{C56D8E0F-C2DF-467A-9AA4-BD97B82C7129}">
      <dgm:prSet/>
      <dgm:spPr/>
      <dgm:t>
        <a:bodyPr/>
        <a:lstStyle/>
        <a:p>
          <a:endParaRPr lang="fr-FR"/>
        </a:p>
      </dgm:t>
    </dgm:pt>
    <dgm:pt modelId="{F45D8D0A-5853-4990-95CF-ED2469310206}">
      <dgm:prSet phldrT="[Texte]" custT="1"/>
      <dgm:spPr/>
      <dgm:t>
        <a:bodyPr/>
        <a:lstStyle/>
        <a:p>
          <a:pPr algn="r" rtl="1"/>
          <a:r>
            <a:rPr lang="ar-DZ" sz="2000" dirty="0" smtClean="0"/>
            <a:t>أولا: النشأة</a:t>
          </a:r>
          <a:endParaRPr lang="fr-FR" sz="2000" dirty="0"/>
        </a:p>
      </dgm:t>
    </dgm:pt>
    <dgm:pt modelId="{E4C5FA26-F9AF-417F-8BE2-B2924C288B85}" type="parTrans" cxnId="{020C36B8-9E5A-43AD-8D88-F2DF84A3A73E}">
      <dgm:prSet/>
      <dgm:spPr/>
      <dgm:t>
        <a:bodyPr/>
        <a:lstStyle/>
        <a:p>
          <a:endParaRPr lang="fr-FR"/>
        </a:p>
      </dgm:t>
    </dgm:pt>
    <dgm:pt modelId="{A22C05A6-6F1E-4CBA-9A1A-63CC1077540C}" type="sibTrans" cxnId="{020C36B8-9E5A-43AD-8D88-F2DF84A3A73E}">
      <dgm:prSet/>
      <dgm:spPr/>
      <dgm:t>
        <a:bodyPr/>
        <a:lstStyle/>
        <a:p>
          <a:endParaRPr lang="fr-FR"/>
        </a:p>
      </dgm:t>
    </dgm:pt>
    <dgm:pt modelId="{9C689939-4B5E-42E8-A3ED-965452A6C199}">
      <dgm:prSet phldrT="[Texte]" custT="1"/>
      <dgm:spPr/>
      <dgm:t>
        <a:bodyPr/>
        <a:lstStyle/>
        <a:p>
          <a:pPr algn="just" rtl="1"/>
          <a:r>
            <a:rPr lang="ar-DZ" sz="1800" dirty="0" smtClean="0"/>
            <a:t>بدأ ظهور المنهج الوصفي مع بدايات القرن العشرين في أوروبا، نتيجة حاجة الباحثين في العلوم الاجتماعية و التربوية الى دراسة الظواهر كما هي في الواقع دون التأثير عليها.</a:t>
          </a:r>
          <a:endParaRPr lang="fr-FR" sz="1800" dirty="0"/>
        </a:p>
      </dgm:t>
    </dgm:pt>
    <dgm:pt modelId="{31D38FC5-B83D-4674-BD34-F44E70407E4D}" type="parTrans" cxnId="{E70C00EF-0847-444D-B111-942D51A393C8}">
      <dgm:prSet/>
      <dgm:spPr/>
      <dgm:t>
        <a:bodyPr/>
        <a:lstStyle/>
        <a:p>
          <a:endParaRPr lang="fr-FR"/>
        </a:p>
      </dgm:t>
    </dgm:pt>
    <dgm:pt modelId="{2C614D0D-414C-47A3-9DCC-1BF232CDF231}" type="sibTrans" cxnId="{E70C00EF-0847-444D-B111-942D51A393C8}">
      <dgm:prSet/>
      <dgm:spPr/>
      <dgm:t>
        <a:bodyPr/>
        <a:lstStyle/>
        <a:p>
          <a:endParaRPr lang="fr-FR"/>
        </a:p>
      </dgm:t>
    </dgm:pt>
    <dgm:pt modelId="{8859D197-34ED-4F54-B9DA-F823CD87A4B2}">
      <dgm:prSet phldrT="[Texte]" custT="1"/>
      <dgm:spPr/>
      <dgm:t>
        <a:bodyPr/>
        <a:lstStyle/>
        <a:p>
          <a:pPr algn="r" rtl="1"/>
          <a:r>
            <a:rPr lang="ar-DZ" sz="2000" dirty="0" smtClean="0"/>
            <a:t>ثانيا: المراحل الأولى لتطور</a:t>
          </a:r>
          <a:endParaRPr lang="fr-FR" sz="2000" dirty="0"/>
        </a:p>
      </dgm:t>
    </dgm:pt>
    <dgm:pt modelId="{823958AB-05C8-4237-85DC-0588F98C5771}" type="parTrans" cxnId="{F39B918E-BCA7-451F-A1F2-ADD3EAE5D989}">
      <dgm:prSet/>
      <dgm:spPr/>
      <dgm:t>
        <a:bodyPr/>
        <a:lstStyle/>
        <a:p>
          <a:endParaRPr lang="fr-FR"/>
        </a:p>
      </dgm:t>
    </dgm:pt>
    <dgm:pt modelId="{7281EEFF-A5F9-482C-9300-72F43DC321BC}" type="sibTrans" cxnId="{F39B918E-BCA7-451F-A1F2-ADD3EAE5D989}">
      <dgm:prSet/>
      <dgm:spPr/>
      <dgm:t>
        <a:bodyPr/>
        <a:lstStyle/>
        <a:p>
          <a:endParaRPr lang="fr-FR"/>
        </a:p>
      </dgm:t>
    </dgm:pt>
    <dgm:pt modelId="{AA33E47D-4063-46A6-B207-F314337EC9C8}">
      <dgm:prSet phldrT="[Texte]" custT="1"/>
      <dgm:spPr/>
      <dgm:t>
        <a:bodyPr/>
        <a:lstStyle/>
        <a:p>
          <a:pPr algn="r" rtl="1"/>
          <a:r>
            <a:rPr lang="ar-DZ" sz="1800" dirty="0" smtClean="0"/>
            <a:t>عرف المنهج الوصفي انتشارا واسعا خلال العشرينات و الثلاثينات من القرن العشرين في كل من الولايات المتحدة وأوروبا، حيث تم دمج التحليل الاحصائي والاستبيانات والملاحظة العلمية ضمن أدواته التطبيقية، وأصبح بذلك أداة أساسية لدراسة المشكلات الاجتماعية والتربية بطريقة علمية دقيقة وموضوعية.</a:t>
          </a:r>
          <a:endParaRPr lang="fr-FR" sz="1800" dirty="0"/>
        </a:p>
      </dgm:t>
    </dgm:pt>
    <dgm:pt modelId="{73F10636-00BF-4ACD-A727-FC0D2D317815}" type="parTrans" cxnId="{2BD47B8E-F9DB-49C3-B12C-210E323C3EEA}">
      <dgm:prSet/>
      <dgm:spPr/>
      <dgm:t>
        <a:bodyPr/>
        <a:lstStyle/>
        <a:p>
          <a:endParaRPr lang="fr-FR"/>
        </a:p>
      </dgm:t>
    </dgm:pt>
    <dgm:pt modelId="{93B30C4F-428B-4A95-96CB-9958CAD2A8CF}" type="sibTrans" cxnId="{2BD47B8E-F9DB-49C3-B12C-210E323C3EEA}">
      <dgm:prSet/>
      <dgm:spPr/>
      <dgm:t>
        <a:bodyPr/>
        <a:lstStyle/>
        <a:p>
          <a:endParaRPr lang="fr-FR"/>
        </a:p>
      </dgm:t>
    </dgm:pt>
    <dgm:pt modelId="{8AED8A42-55CB-4975-8B8F-EABE2CADEB18}">
      <dgm:prSet phldrT="[Texte]" custT="1"/>
      <dgm:spPr/>
      <dgm:t>
        <a:bodyPr/>
        <a:lstStyle/>
        <a:p>
          <a:pPr algn="r" rtl="1"/>
          <a:r>
            <a:rPr lang="ar-DZ" sz="2000" dirty="0" smtClean="0"/>
            <a:t>ثالثا: التطور في العالم العربي</a:t>
          </a:r>
          <a:endParaRPr lang="fr-FR" sz="2000" dirty="0"/>
        </a:p>
      </dgm:t>
    </dgm:pt>
    <dgm:pt modelId="{41FBADB6-8600-4F87-AC45-D0FAD3CF37F8}" type="parTrans" cxnId="{39C8A219-6E43-4CB0-8541-B234DDDD0E0F}">
      <dgm:prSet/>
      <dgm:spPr/>
      <dgm:t>
        <a:bodyPr/>
        <a:lstStyle/>
        <a:p>
          <a:endParaRPr lang="fr-FR"/>
        </a:p>
      </dgm:t>
    </dgm:pt>
    <dgm:pt modelId="{4378A386-11DB-4D3F-B645-671EA0DE7EC0}" type="sibTrans" cxnId="{39C8A219-6E43-4CB0-8541-B234DDDD0E0F}">
      <dgm:prSet/>
      <dgm:spPr/>
      <dgm:t>
        <a:bodyPr/>
        <a:lstStyle/>
        <a:p>
          <a:endParaRPr lang="fr-FR"/>
        </a:p>
      </dgm:t>
    </dgm:pt>
    <dgm:pt modelId="{5E0C378D-CBA9-4061-8513-62F20CFDBD00}">
      <dgm:prSet phldrT="[Texte]" custT="1"/>
      <dgm:spPr/>
      <dgm:t>
        <a:bodyPr/>
        <a:lstStyle/>
        <a:p>
          <a:pPr algn="just" rtl="1"/>
          <a:r>
            <a:rPr lang="ar-DZ" sz="1800" dirty="0" smtClean="0"/>
            <a:t>ويعتبر العالم «</a:t>
          </a:r>
          <a:r>
            <a:rPr lang="ar-DZ" sz="1800" dirty="0" err="1" smtClean="0"/>
            <a:t>فردينان</a:t>
          </a:r>
          <a:r>
            <a:rPr lang="ar-DZ" sz="1800" dirty="0" smtClean="0"/>
            <a:t> دو </a:t>
          </a:r>
          <a:r>
            <a:rPr lang="ar-DZ" sz="1800" dirty="0" err="1" smtClean="0"/>
            <a:t>سوسير</a:t>
          </a:r>
          <a:r>
            <a:rPr lang="ar-DZ" sz="1800" dirty="0" smtClean="0"/>
            <a:t>» من أوائل من وضعوا الأسس الفكرية لهذا المنهج، خاصة في الدراسات اللغوية، حيث ركز على الوصف الدقيق والموضوعي للظواهر بدلا من تفسيرها أو تتبع تاريخها.    </a:t>
          </a:r>
          <a:endParaRPr lang="fr-FR" sz="1800" dirty="0"/>
        </a:p>
      </dgm:t>
    </dgm:pt>
    <dgm:pt modelId="{78541798-38E6-4295-B017-4E4687A6BBC8}" type="parTrans" cxnId="{DDF2B155-B2B2-4D50-9BCC-86E8BC6D1DF7}">
      <dgm:prSet/>
      <dgm:spPr/>
      <dgm:t>
        <a:bodyPr/>
        <a:lstStyle/>
        <a:p>
          <a:endParaRPr lang="fr-FR"/>
        </a:p>
      </dgm:t>
    </dgm:pt>
    <dgm:pt modelId="{E56431F4-EE9B-4D8C-AC2C-490705B64B56}" type="sibTrans" cxnId="{DDF2B155-B2B2-4D50-9BCC-86E8BC6D1DF7}">
      <dgm:prSet/>
      <dgm:spPr/>
      <dgm:t>
        <a:bodyPr/>
        <a:lstStyle/>
        <a:p>
          <a:endParaRPr lang="fr-FR"/>
        </a:p>
      </dgm:t>
    </dgm:pt>
    <dgm:pt modelId="{0852882E-916A-4CB1-B114-4BBBD784EE39}">
      <dgm:prSet phldrT="[Texte]" custT="1"/>
      <dgm:spPr/>
      <dgm:t>
        <a:bodyPr/>
        <a:lstStyle/>
        <a:p>
          <a:pPr algn="just" rtl="1"/>
          <a:r>
            <a:rPr lang="ar-DZ" sz="1800" dirty="0" smtClean="0"/>
            <a:t>عرف العرب القدامى أساليب وصفية في الشعر الجاهلي و اللغة، غير أنها كانت عفوية وغي منظمة، ومع انتشارالاسلام وازدهار العلوم، تطور الوصف في المجالات النحو والبلاغة والفقه ليصبح أكثر دقة ومنهجية.</a:t>
          </a:r>
          <a:endParaRPr lang="fr-FR" sz="1800" dirty="0"/>
        </a:p>
      </dgm:t>
    </dgm:pt>
    <dgm:pt modelId="{8DC7C99D-CFA1-4E16-9A97-B9A1F3620599}" type="sibTrans" cxnId="{EFF09B94-7A31-4F59-8E2A-086877958652}">
      <dgm:prSet/>
      <dgm:spPr/>
      <dgm:t>
        <a:bodyPr/>
        <a:lstStyle/>
        <a:p>
          <a:endParaRPr lang="fr-FR"/>
        </a:p>
      </dgm:t>
    </dgm:pt>
    <dgm:pt modelId="{774D6669-E3E2-4059-B540-8EA77C5200B1}" type="parTrans" cxnId="{EFF09B94-7A31-4F59-8E2A-086877958652}">
      <dgm:prSet/>
      <dgm:spPr/>
      <dgm:t>
        <a:bodyPr/>
        <a:lstStyle/>
        <a:p>
          <a:endParaRPr lang="fr-FR"/>
        </a:p>
      </dgm:t>
    </dgm:pt>
    <dgm:pt modelId="{91FDE5C4-179B-422C-942D-8E8A074167E0}">
      <dgm:prSet phldrT="[Texte]" custT="1"/>
      <dgm:spPr/>
      <dgm:t>
        <a:bodyPr/>
        <a:lstStyle/>
        <a:p>
          <a:pPr algn="just" rtl="1"/>
          <a:r>
            <a:rPr lang="ar-DZ" sz="1800" dirty="0" smtClean="0"/>
            <a:t>وفي القرن العشرين، تبنى الباحثون العرب المنهج الوصفي بشكله الحديث في الدراسات التربوية والاجتماعية، معتمدين على أسس العلمية المعاصرة.</a:t>
          </a:r>
          <a:endParaRPr lang="fr-FR" sz="1800" dirty="0"/>
        </a:p>
      </dgm:t>
    </dgm:pt>
    <dgm:pt modelId="{C9573586-1DDA-45C3-AC52-97EAB1ED23CB}" type="parTrans" cxnId="{8E6352DC-4667-46F4-8E9A-827942E7B2C8}">
      <dgm:prSet/>
      <dgm:spPr/>
      <dgm:t>
        <a:bodyPr/>
        <a:lstStyle/>
        <a:p>
          <a:endParaRPr lang="fr-FR"/>
        </a:p>
      </dgm:t>
    </dgm:pt>
    <dgm:pt modelId="{49C5B374-3A44-4194-9F7F-848026C13F3A}" type="sibTrans" cxnId="{8E6352DC-4667-46F4-8E9A-827942E7B2C8}">
      <dgm:prSet/>
      <dgm:spPr/>
      <dgm:t>
        <a:bodyPr/>
        <a:lstStyle/>
        <a:p>
          <a:endParaRPr lang="fr-FR"/>
        </a:p>
      </dgm:t>
    </dgm:pt>
    <dgm:pt modelId="{B1374B94-47C5-4A10-9FD5-EF1A0E90801A}">
      <dgm:prSet phldrT="[Texte]" custT="1"/>
      <dgm:spPr/>
      <dgm:t>
        <a:bodyPr/>
        <a:lstStyle/>
        <a:p>
          <a:pPr algn="just" rtl="1"/>
          <a:r>
            <a:rPr lang="ar-DZ" sz="1800" dirty="0" smtClean="0"/>
            <a:t>ويعتمد على جمع البيانات وتحليلها وتفسيرها للوصول الى فهم علمي ودقيق للواقع.</a:t>
          </a:r>
          <a:endParaRPr lang="fr-FR" sz="1800" dirty="0"/>
        </a:p>
      </dgm:t>
    </dgm:pt>
    <dgm:pt modelId="{C27AC1B8-6162-4C23-A283-A2DB7131AA2D}" type="parTrans" cxnId="{9116E5DF-10CF-41E7-839E-8200FA8C785A}">
      <dgm:prSet/>
      <dgm:spPr/>
      <dgm:t>
        <a:bodyPr/>
        <a:lstStyle/>
        <a:p>
          <a:endParaRPr lang="fr-FR"/>
        </a:p>
      </dgm:t>
    </dgm:pt>
    <dgm:pt modelId="{C5A2465C-C328-424C-8CD0-7855B2DA4907}" type="sibTrans" cxnId="{9116E5DF-10CF-41E7-839E-8200FA8C785A}">
      <dgm:prSet/>
      <dgm:spPr/>
      <dgm:t>
        <a:bodyPr/>
        <a:lstStyle/>
        <a:p>
          <a:endParaRPr lang="fr-FR"/>
        </a:p>
      </dgm:t>
    </dgm:pt>
    <dgm:pt modelId="{768F6BAE-70BD-411D-BC07-1463699E637B}">
      <dgm:prSet phldrT="[Texte]" custT="1"/>
      <dgm:spPr/>
      <dgm:t>
        <a:bodyPr/>
        <a:lstStyle/>
        <a:p>
          <a:pPr algn="just" rtl="1"/>
          <a:r>
            <a:rPr lang="ar-DZ" sz="1800" dirty="0" smtClean="0"/>
            <a:t>كما تطور ليشمل عدة أساليب فرعية من أبرزها : الدراسات المسحية، دراسة الحالة، تحليل المحتوى، الدراسات الميدانية</a:t>
          </a:r>
          <a:endParaRPr lang="fr-FR" sz="1800" dirty="0"/>
        </a:p>
      </dgm:t>
    </dgm:pt>
    <dgm:pt modelId="{53987F8B-967D-476B-8BED-527825999347}" type="parTrans" cxnId="{8C7F3585-7E38-4DED-97A8-F618F0B09E39}">
      <dgm:prSet/>
      <dgm:spPr/>
      <dgm:t>
        <a:bodyPr/>
        <a:lstStyle/>
        <a:p>
          <a:endParaRPr lang="fr-FR"/>
        </a:p>
      </dgm:t>
    </dgm:pt>
    <dgm:pt modelId="{476BBE0E-A13B-4B6D-A257-DB19E20873BD}" type="sibTrans" cxnId="{8C7F3585-7E38-4DED-97A8-F618F0B09E39}">
      <dgm:prSet/>
      <dgm:spPr/>
      <dgm:t>
        <a:bodyPr/>
        <a:lstStyle/>
        <a:p>
          <a:endParaRPr lang="fr-FR"/>
        </a:p>
      </dgm:t>
    </dgm:pt>
    <dgm:pt modelId="{9430D093-3882-48BA-A721-DAD0328EDF3F}" type="pres">
      <dgm:prSet presAssocID="{09F7ED41-FB38-4D57-A1E7-7392E0BE7300}" presName="cycleMatrixDiagram" presStyleCnt="0">
        <dgm:presLayoutVars>
          <dgm:chMax val="1"/>
          <dgm:dir/>
          <dgm:animLvl val="lvl"/>
          <dgm:resizeHandles val="exact"/>
        </dgm:presLayoutVars>
      </dgm:prSet>
      <dgm:spPr/>
      <dgm:t>
        <a:bodyPr/>
        <a:lstStyle/>
        <a:p>
          <a:endParaRPr lang="fr-FR"/>
        </a:p>
      </dgm:t>
    </dgm:pt>
    <dgm:pt modelId="{8EB41F74-4CE6-4859-AF45-13C37236360D}" type="pres">
      <dgm:prSet presAssocID="{09F7ED41-FB38-4D57-A1E7-7392E0BE7300}" presName="children" presStyleCnt="0"/>
      <dgm:spPr/>
    </dgm:pt>
    <dgm:pt modelId="{8926F269-E705-4F94-A16E-4F7F02128046}" type="pres">
      <dgm:prSet presAssocID="{09F7ED41-FB38-4D57-A1E7-7392E0BE7300}" presName="child1group" presStyleCnt="0"/>
      <dgm:spPr/>
    </dgm:pt>
    <dgm:pt modelId="{475D2F13-F602-436C-9423-5951278BB76C}" type="pres">
      <dgm:prSet presAssocID="{09F7ED41-FB38-4D57-A1E7-7392E0BE7300}" presName="child1" presStyleLbl="bgAcc1" presStyleIdx="0" presStyleCnt="4" custScaleX="195522" custScaleY="129780" custLinFactNeighborX="-20155" custLinFactNeighborY="16387"/>
      <dgm:spPr/>
      <dgm:t>
        <a:bodyPr/>
        <a:lstStyle/>
        <a:p>
          <a:endParaRPr lang="fr-FR"/>
        </a:p>
      </dgm:t>
    </dgm:pt>
    <dgm:pt modelId="{F4507C97-A6C9-4121-ABAC-8A359973CED7}" type="pres">
      <dgm:prSet presAssocID="{09F7ED41-FB38-4D57-A1E7-7392E0BE7300}" presName="child1Text" presStyleLbl="bgAcc1" presStyleIdx="0" presStyleCnt="4">
        <dgm:presLayoutVars>
          <dgm:bulletEnabled val="1"/>
        </dgm:presLayoutVars>
      </dgm:prSet>
      <dgm:spPr/>
      <dgm:t>
        <a:bodyPr/>
        <a:lstStyle/>
        <a:p>
          <a:endParaRPr lang="fr-FR"/>
        </a:p>
      </dgm:t>
    </dgm:pt>
    <dgm:pt modelId="{FDBE86CB-25C3-4FBA-9CA0-A62C7D02B671}" type="pres">
      <dgm:prSet presAssocID="{09F7ED41-FB38-4D57-A1E7-7392E0BE7300}" presName="child2group" presStyleCnt="0"/>
      <dgm:spPr/>
    </dgm:pt>
    <dgm:pt modelId="{E17A2331-4C40-4DE4-882C-19E270404C74}" type="pres">
      <dgm:prSet presAssocID="{09F7ED41-FB38-4D57-A1E7-7392E0BE7300}" presName="child2" presStyleLbl="bgAcc1" presStyleIdx="1" presStyleCnt="4" custScaleX="212650" custScaleY="134754" custLinFactNeighborX="66116" custLinFactNeighborY="18619"/>
      <dgm:spPr/>
      <dgm:t>
        <a:bodyPr/>
        <a:lstStyle/>
        <a:p>
          <a:endParaRPr lang="fr-FR"/>
        </a:p>
      </dgm:t>
    </dgm:pt>
    <dgm:pt modelId="{04E84A48-DBC7-4356-B087-14A1A6D72EB3}" type="pres">
      <dgm:prSet presAssocID="{09F7ED41-FB38-4D57-A1E7-7392E0BE7300}" presName="child2Text" presStyleLbl="bgAcc1" presStyleIdx="1" presStyleCnt="4">
        <dgm:presLayoutVars>
          <dgm:bulletEnabled val="1"/>
        </dgm:presLayoutVars>
      </dgm:prSet>
      <dgm:spPr/>
      <dgm:t>
        <a:bodyPr/>
        <a:lstStyle/>
        <a:p>
          <a:endParaRPr lang="fr-FR"/>
        </a:p>
      </dgm:t>
    </dgm:pt>
    <dgm:pt modelId="{5B1B11AD-7384-4CED-8623-46720C8AFA0C}" type="pres">
      <dgm:prSet presAssocID="{09F7ED41-FB38-4D57-A1E7-7392E0BE7300}" presName="child3group" presStyleCnt="0"/>
      <dgm:spPr/>
    </dgm:pt>
    <dgm:pt modelId="{4C45EBB7-1428-45D4-B98C-FD29786B0DB4}" type="pres">
      <dgm:prSet presAssocID="{09F7ED41-FB38-4D57-A1E7-7392E0BE7300}" presName="child3" presStyleLbl="bgAcc1" presStyleIdx="2" presStyleCnt="4" custScaleX="190458" custScaleY="159677" custLinFactNeighborX="64729" custLinFactNeighborY="-38543"/>
      <dgm:spPr/>
      <dgm:t>
        <a:bodyPr/>
        <a:lstStyle/>
        <a:p>
          <a:endParaRPr lang="fr-FR"/>
        </a:p>
      </dgm:t>
    </dgm:pt>
    <dgm:pt modelId="{70AF5B23-F153-4FE8-9570-076AA2F12173}" type="pres">
      <dgm:prSet presAssocID="{09F7ED41-FB38-4D57-A1E7-7392E0BE7300}" presName="child3Text" presStyleLbl="bgAcc1" presStyleIdx="2" presStyleCnt="4">
        <dgm:presLayoutVars>
          <dgm:bulletEnabled val="1"/>
        </dgm:presLayoutVars>
      </dgm:prSet>
      <dgm:spPr/>
      <dgm:t>
        <a:bodyPr/>
        <a:lstStyle/>
        <a:p>
          <a:endParaRPr lang="fr-FR"/>
        </a:p>
      </dgm:t>
    </dgm:pt>
    <dgm:pt modelId="{29285619-335F-4778-BC60-0D417AB89068}" type="pres">
      <dgm:prSet presAssocID="{09F7ED41-FB38-4D57-A1E7-7392E0BE7300}" presName="child4group" presStyleCnt="0"/>
      <dgm:spPr/>
    </dgm:pt>
    <dgm:pt modelId="{79AFC339-2365-4087-98E2-7256426156B4}" type="pres">
      <dgm:prSet presAssocID="{09F7ED41-FB38-4D57-A1E7-7392E0BE7300}" presName="child4" presStyleLbl="bgAcc1" presStyleIdx="3" presStyleCnt="4" custScaleX="190251" custScaleY="191171" custLinFactNeighborX="-22007" custLinFactNeighborY="-32497"/>
      <dgm:spPr/>
      <dgm:t>
        <a:bodyPr/>
        <a:lstStyle/>
        <a:p>
          <a:endParaRPr lang="fr-FR"/>
        </a:p>
      </dgm:t>
    </dgm:pt>
    <dgm:pt modelId="{6A2D408B-690E-40EC-94BB-C5BA5974C86A}" type="pres">
      <dgm:prSet presAssocID="{09F7ED41-FB38-4D57-A1E7-7392E0BE7300}" presName="child4Text" presStyleLbl="bgAcc1" presStyleIdx="3" presStyleCnt="4">
        <dgm:presLayoutVars>
          <dgm:bulletEnabled val="1"/>
        </dgm:presLayoutVars>
      </dgm:prSet>
      <dgm:spPr/>
      <dgm:t>
        <a:bodyPr/>
        <a:lstStyle/>
        <a:p>
          <a:endParaRPr lang="fr-FR"/>
        </a:p>
      </dgm:t>
    </dgm:pt>
    <dgm:pt modelId="{BFEB1794-CCEF-41B4-A2BF-F99846104A70}" type="pres">
      <dgm:prSet presAssocID="{09F7ED41-FB38-4D57-A1E7-7392E0BE7300}" presName="childPlaceholder" presStyleCnt="0"/>
      <dgm:spPr/>
    </dgm:pt>
    <dgm:pt modelId="{7FF75FB3-E7F8-45EF-A2CB-0CB737CA8191}" type="pres">
      <dgm:prSet presAssocID="{09F7ED41-FB38-4D57-A1E7-7392E0BE7300}" presName="circle" presStyleCnt="0"/>
      <dgm:spPr/>
    </dgm:pt>
    <dgm:pt modelId="{A73D2519-C309-4928-AD97-12173EDBF118}" type="pres">
      <dgm:prSet presAssocID="{09F7ED41-FB38-4D57-A1E7-7392E0BE7300}" presName="quadrant1" presStyleLbl="node1" presStyleIdx="0" presStyleCnt="4" custScaleX="67546" custScaleY="93532" custLinFactNeighborX="8820" custLinFactNeighborY="-19911">
        <dgm:presLayoutVars>
          <dgm:chMax val="1"/>
          <dgm:bulletEnabled val="1"/>
        </dgm:presLayoutVars>
      </dgm:prSet>
      <dgm:spPr/>
      <dgm:t>
        <a:bodyPr/>
        <a:lstStyle/>
        <a:p>
          <a:endParaRPr lang="fr-FR"/>
        </a:p>
      </dgm:t>
    </dgm:pt>
    <dgm:pt modelId="{D6F05B6F-7893-447A-966B-05FD8E8BEADD}" type="pres">
      <dgm:prSet presAssocID="{09F7ED41-FB38-4D57-A1E7-7392E0BE7300}" presName="quadrant2" presStyleLbl="node1" presStyleIdx="1" presStyleCnt="4" custScaleX="78583" custScaleY="105239" custLinFactNeighborX="-19378" custLinFactNeighborY="-18326">
        <dgm:presLayoutVars>
          <dgm:chMax val="1"/>
          <dgm:bulletEnabled val="1"/>
        </dgm:presLayoutVars>
      </dgm:prSet>
      <dgm:spPr/>
      <dgm:t>
        <a:bodyPr/>
        <a:lstStyle/>
        <a:p>
          <a:endParaRPr lang="fr-FR"/>
        </a:p>
      </dgm:t>
    </dgm:pt>
    <dgm:pt modelId="{993633F3-D054-4974-8C51-DF5BC11EC930}" type="pres">
      <dgm:prSet presAssocID="{09F7ED41-FB38-4D57-A1E7-7392E0BE7300}" presName="quadrant3" presStyleLbl="node1" presStyleIdx="2" presStyleCnt="4" custScaleX="85462" custScaleY="109880" custLinFactNeighborX="-10942" custLinFactNeighborY="-12589">
        <dgm:presLayoutVars>
          <dgm:chMax val="1"/>
          <dgm:bulletEnabled val="1"/>
        </dgm:presLayoutVars>
      </dgm:prSet>
      <dgm:spPr/>
      <dgm:t>
        <a:bodyPr/>
        <a:lstStyle/>
        <a:p>
          <a:endParaRPr lang="fr-FR"/>
        </a:p>
      </dgm:t>
    </dgm:pt>
    <dgm:pt modelId="{5829130E-8A9C-4512-9344-DB89FBFF3A51}" type="pres">
      <dgm:prSet presAssocID="{09F7ED41-FB38-4D57-A1E7-7392E0BE7300}" presName="quadrant4" presStyleLbl="node1" presStyleIdx="3" presStyleCnt="4" custScaleX="83132" custScaleY="143969" custLinFactNeighborX="-1023" custLinFactNeighborY="-3510">
        <dgm:presLayoutVars>
          <dgm:chMax val="1"/>
          <dgm:bulletEnabled val="1"/>
        </dgm:presLayoutVars>
      </dgm:prSet>
      <dgm:spPr/>
      <dgm:t>
        <a:bodyPr/>
        <a:lstStyle/>
        <a:p>
          <a:endParaRPr lang="fr-FR"/>
        </a:p>
      </dgm:t>
    </dgm:pt>
    <dgm:pt modelId="{A80B0E25-C8D8-4D84-8BD1-1D23BF9CB8DA}" type="pres">
      <dgm:prSet presAssocID="{09F7ED41-FB38-4D57-A1E7-7392E0BE7300}" presName="quadrantPlaceholder" presStyleCnt="0"/>
      <dgm:spPr/>
    </dgm:pt>
    <dgm:pt modelId="{D7CDADFE-512F-47F0-B11D-6AB64B10EB19}" type="pres">
      <dgm:prSet presAssocID="{09F7ED41-FB38-4D57-A1E7-7392E0BE7300}" presName="center1" presStyleLbl="fgShp" presStyleIdx="0" presStyleCnt="2" custAng="8088447" custScaleX="126587" custScaleY="129665" custLinFactNeighborX="-12202" custLinFactNeighborY="-40340"/>
      <dgm:spPr/>
    </dgm:pt>
    <dgm:pt modelId="{28FE7FCD-6296-4AAE-BE52-EDF433682FC7}" type="pres">
      <dgm:prSet presAssocID="{09F7ED41-FB38-4D57-A1E7-7392E0BE7300}" presName="center2" presStyleLbl="fgShp" presStyleIdx="1" presStyleCnt="2" custAng="5400000" custScaleX="118160" custScaleY="158272" custLinFactNeighborX="-79307" custLinFactNeighborY="-94711"/>
      <dgm:spPr/>
    </dgm:pt>
  </dgm:ptLst>
  <dgm:cxnLst>
    <dgm:cxn modelId="{B2D345D1-A4FF-45E9-A1E6-C2490C3EA551}" type="presOf" srcId="{09F7ED41-FB38-4D57-A1E7-7392E0BE7300}" destId="{9430D093-3882-48BA-A721-DAD0328EDF3F}" srcOrd="0" destOrd="0" presId="urn:microsoft.com/office/officeart/2005/8/layout/cycle4"/>
    <dgm:cxn modelId="{7D2FD30E-8688-40CA-B270-D212E273CDA5}" type="presOf" srcId="{0852882E-916A-4CB1-B114-4BBBD784EE39}" destId="{6A2D408B-690E-40EC-94BB-C5BA5974C86A}" srcOrd="1" destOrd="0" presId="urn:microsoft.com/office/officeart/2005/8/layout/cycle4"/>
    <dgm:cxn modelId="{C6801B74-BEE8-49F3-856E-81F15FE40F05}" type="presOf" srcId="{B1374B94-47C5-4A10-9FD5-EF1A0E90801A}" destId="{475D2F13-F602-436C-9423-5951278BB76C}" srcOrd="0" destOrd="1" presId="urn:microsoft.com/office/officeart/2005/8/layout/cycle4"/>
    <dgm:cxn modelId="{51E0E390-D655-4CE2-94B7-DAE1D3CBC4A0}" type="presOf" srcId="{768F6BAE-70BD-411D-BC07-1463699E637B}" destId="{F4507C97-A6C9-4121-ABAC-8A359973CED7}" srcOrd="1" destOrd="2" presId="urn:microsoft.com/office/officeart/2005/8/layout/cycle4"/>
    <dgm:cxn modelId="{DDF2B155-B2B2-4D50-9BCC-86E8BC6D1DF7}" srcId="{F45D8D0A-5853-4990-95CF-ED2469310206}" destId="{5E0C378D-CBA9-4061-8513-62F20CFDBD00}" srcOrd="1" destOrd="0" parTransId="{78541798-38E6-4295-B017-4E4687A6BBC8}" sibTransId="{E56431F4-EE9B-4D8C-AC2C-490705B64B56}"/>
    <dgm:cxn modelId="{3F8FC0A8-CA8F-48F0-8DDE-1F814F2F13BB}" type="presOf" srcId="{91FDE5C4-179B-422C-942D-8E8A074167E0}" destId="{6A2D408B-690E-40EC-94BB-C5BA5974C86A}" srcOrd="1" destOrd="1" presId="urn:microsoft.com/office/officeart/2005/8/layout/cycle4"/>
    <dgm:cxn modelId="{24B493DE-C688-41D7-9839-8CB28E6C41F6}" type="presOf" srcId="{9C689939-4B5E-42E8-A3ED-965452A6C199}" destId="{E17A2331-4C40-4DE4-882C-19E270404C74}" srcOrd="0" destOrd="0" presId="urn:microsoft.com/office/officeart/2005/8/layout/cycle4"/>
    <dgm:cxn modelId="{A6FD6579-D46E-4631-9E91-B5C52886C03E}" type="presOf" srcId="{AA33E47D-4063-46A6-B207-F314337EC9C8}" destId="{4C45EBB7-1428-45D4-B98C-FD29786B0DB4}" srcOrd="0" destOrd="0" presId="urn:microsoft.com/office/officeart/2005/8/layout/cycle4"/>
    <dgm:cxn modelId="{9BEE1F36-23D3-4EE7-B68E-0A79DF511EEB}" type="presOf" srcId="{73A4227E-202C-402C-9C4A-B3975C10A01C}" destId="{475D2F13-F602-436C-9423-5951278BB76C}" srcOrd="0" destOrd="0" presId="urn:microsoft.com/office/officeart/2005/8/layout/cycle4"/>
    <dgm:cxn modelId="{9116E5DF-10CF-41E7-839E-8200FA8C785A}" srcId="{EF52F9AD-21DA-4EAB-8B64-285CA94F1CB2}" destId="{B1374B94-47C5-4A10-9FD5-EF1A0E90801A}" srcOrd="1" destOrd="0" parTransId="{C27AC1B8-6162-4C23-A283-A2DB7131AA2D}" sibTransId="{C5A2465C-C328-424C-8CD0-7855B2DA4907}"/>
    <dgm:cxn modelId="{D283241B-4757-49D4-82A8-CD408943DD08}" type="presOf" srcId="{73A4227E-202C-402C-9C4A-B3975C10A01C}" destId="{F4507C97-A6C9-4121-ABAC-8A359973CED7}" srcOrd="1" destOrd="0" presId="urn:microsoft.com/office/officeart/2005/8/layout/cycle4"/>
    <dgm:cxn modelId="{8309CF6F-DE6E-4727-98E6-71D5D3D10AAB}" type="presOf" srcId="{B1374B94-47C5-4A10-9FD5-EF1A0E90801A}" destId="{F4507C97-A6C9-4121-ABAC-8A359973CED7}" srcOrd="1" destOrd="1" presId="urn:microsoft.com/office/officeart/2005/8/layout/cycle4"/>
    <dgm:cxn modelId="{EFF09B94-7A31-4F59-8E2A-086877958652}" srcId="{8AED8A42-55CB-4975-8B8F-EABE2CADEB18}" destId="{0852882E-916A-4CB1-B114-4BBBD784EE39}" srcOrd="0" destOrd="0" parTransId="{774D6669-E3E2-4059-B540-8EA77C5200B1}" sibTransId="{8DC7C99D-CFA1-4E16-9A97-B9A1F3620599}"/>
    <dgm:cxn modelId="{3B0C03C8-13B7-4108-B4D7-4878768548AA}" type="presOf" srcId="{5E0C378D-CBA9-4061-8513-62F20CFDBD00}" destId="{04E84A48-DBC7-4356-B087-14A1A6D72EB3}" srcOrd="1" destOrd="1" presId="urn:microsoft.com/office/officeart/2005/8/layout/cycle4"/>
    <dgm:cxn modelId="{97C4ED0C-3476-48EE-AE51-DBC70FE3D6EA}" srcId="{09F7ED41-FB38-4D57-A1E7-7392E0BE7300}" destId="{EF52F9AD-21DA-4EAB-8B64-285CA94F1CB2}" srcOrd="0" destOrd="0" parTransId="{CB8646CA-6EFD-4D82-A6D5-32EB97A015BA}" sibTransId="{9A26221C-6D90-4991-AE74-AF69DCAB858E}"/>
    <dgm:cxn modelId="{5FB623CB-39A8-495A-A17C-9CBFE60E43F1}" type="presOf" srcId="{5E0C378D-CBA9-4061-8513-62F20CFDBD00}" destId="{E17A2331-4C40-4DE4-882C-19E270404C74}" srcOrd="0" destOrd="1" presId="urn:microsoft.com/office/officeart/2005/8/layout/cycle4"/>
    <dgm:cxn modelId="{D1751929-95BF-4D47-BB57-526E2DAD056C}" type="presOf" srcId="{F45D8D0A-5853-4990-95CF-ED2469310206}" destId="{D6F05B6F-7893-447A-966B-05FD8E8BEADD}" srcOrd="0" destOrd="0" presId="urn:microsoft.com/office/officeart/2005/8/layout/cycle4"/>
    <dgm:cxn modelId="{020C36B8-9E5A-43AD-8D88-F2DF84A3A73E}" srcId="{09F7ED41-FB38-4D57-A1E7-7392E0BE7300}" destId="{F45D8D0A-5853-4990-95CF-ED2469310206}" srcOrd="1" destOrd="0" parTransId="{E4C5FA26-F9AF-417F-8BE2-B2924C288B85}" sibTransId="{A22C05A6-6F1E-4CBA-9A1A-63CC1077540C}"/>
    <dgm:cxn modelId="{05DDE797-D84E-42CD-8609-37371AA4C601}" type="presOf" srcId="{AA33E47D-4063-46A6-B207-F314337EC9C8}" destId="{70AF5B23-F153-4FE8-9570-076AA2F12173}" srcOrd="1" destOrd="0" presId="urn:microsoft.com/office/officeart/2005/8/layout/cycle4"/>
    <dgm:cxn modelId="{8FAFBD7F-3BC7-4F68-B742-9E192247957A}" type="presOf" srcId="{8AED8A42-55CB-4975-8B8F-EABE2CADEB18}" destId="{5829130E-8A9C-4512-9344-DB89FBFF3A51}" srcOrd="0" destOrd="0" presId="urn:microsoft.com/office/officeart/2005/8/layout/cycle4"/>
    <dgm:cxn modelId="{39C8A219-6E43-4CB0-8541-B234DDDD0E0F}" srcId="{09F7ED41-FB38-4D57-A1E7-7392E0BE7300}" destId="{8AED8A42-55CB-4975-8B8F-EABE2CADEB18}" srcOrd="3" destOrd="0" parTransId="{41FBADB6-8600-4F87-AC45-D0FAD3CF37F8}" sibTransId="{4378A386-11DB-4D3F-B645-671EA0DE7EC0}"/>
    <dgm:cxn modelId="{CEF6A27E-C22F-4A6B-863C-63616E478959}" type="presOf" srcId="{EF52F9AD-21DA-4EAB-8B64-285CA94F1CB2}" destId="{A73D2519-C309-4928-AD97-12173EDBF118}" srcOrd="0" destOrd="0" presId="urn:microsoft.com/office/officeart/2005/8/layout/cycle4"/>
    <dgm:cxn modelId="{2BD47B8E-F9DB-49C3-B12C-210E323C3EEA}" srcId="{8859D197-34ED-4F54-B9DA-F823CD87A4B2}" destId="{AA33E47D-4063-46A6-B207-F314337EC9C8}" srcOrd="0" destOrd="0" parTransId="{73F10636-00BF-4ACD-A727-FC0D2D317815}" sibTransId="{93B30C4F-428B-4A95-96CB-9958CAD2A8CF}"/>
    <dgm:cxn modelId="{E70C00EF-0847-444D-B111-942D51A393C8}" srcId="{F45D8D0A-5853-4990-95CF-ED2469310206}" destId="{9C689939-4B5E-42E8-A3ED-965452A6C199}" srcOrd="0" destOrd="0" parTransId="{31D38FC5-B83D-4674-BD34-F44E70407E4D}" sibTransId="{2C614D0D-414C-47A3-9DCC-1BF232CDF231}"/>
    <dgm:cxn modelId="{A6F20F34-44EE-46C9-9221-4313BC68E7EC}" type="presOf" srcId="{768F6BAE-70BD-411D-BC07-1463699E637B}" destId="{475D2F13-F602-436C-9423-5951278BB76C}" srcOrd="0" destOrd="2" presId="urn:microsoft.com/office/officeart/2005/8/layout/cycle4"/>
    <dgm:cxn modelId="{8C7F3585-7E38-4DED-97A8-F618F0B09E39}" srcId="{EF52F9AD-21DA-4EAB-8B64-285CA94F1CB2}" destId="{768F6BAE-70BD-411D-BC07-1463699E637B}" srcOrd="2" destOrd="0" parTransId="{53987F8B-967D-476B-8BED-527825999347}" sibTransId="{476BBE0E-A13B-4B6D-A257-DB19E20873BD}"/>
    <dgm:cxn modelId="{C56D8E0F-C2DF-467A-9AA4-BD97B82C7129}" srcId="{EF52F9AD-21DA-4EAB-8B64-285CA94F1CB2}" destId="{73A4227E-202C-402C-9C4A-B3975C10A01C}" srcOrd="0" destOrd="0" parTransId="{FED3E190-EDBB-4286-A8B3-86E003FBB0D4}" sibTransId="{F6EDC3CB-77D9-4433-A877-7CE57AECB645}"/>
    <dgm:cxn modelId="{71EFF851-F6EF-49F0-8AC3-B1D808563C40}" type="presOf" srcId="{0852882E-916A-4CB1-B114-4BBBD784EE39}" destId="{79AFC339-2365-4087-98E2-7256426156B4}" srcOrd="0" destOrd="0" presId="urn:microsoft.com/office/officeart/2005/8/layout/cycle4"/>
    <dgm:cxn modelId="{F6B803A0-7CC3-41EB-8865-8167B939E1EF}" type="presOf" srcId="{91FDE5C4-179B-422C-942D-8E8A074167E0}" destId="{79AFC339-2365-4087-98E2-7256426156B4}" srcOrd="0" destOrd="1" presId="urn:microsoft.com/office/officeart/2005/8/layout/cycle4"/>
    <dgm:cxn modelId="{0D8BF27F-C225-49E1-AB0B-9B6104AC3028}" type="presOf" srcId="{9C689939-4B5E-42E8-A3ED-965452A6C199}" destId="{04E84A48-DBC7-4356-B087-14A1A6D72EB3}" srcOrd="1" destOrd="0" presId="urn:microsoft.com/office/officeart/2005/8/layout/cycle4"/>
    <dgm:cxn modelId="{F39B918E-BCA7-451F-A1F2-ADD3EAE5D989}" srcId="{09F7ED41-FB38-4D57-A1E7-7392E0BE7300}" destId="{8859D197-34ED-4F54-B9DA-F823CD87A4B2}" srcOrd="2" destOrd="0" parTransId="{823958AB-05C8-4237-85DC-0588F98C5771}" sibTransId="{7281EEFF-A5F9-482C-9300-72F43DC321BC}"/>
    <dgm:cxn modelId="{8E6352DC-4667-46F4-8E9A-827942E7B2C8}" srcId="{8AED8A42-55CB-4975-8B8F-EABE2CADEB18}" destId="{91FDE5C4-179B-422C-942D-8E8A074167E0}" srcOrd="1" destOrd="0" parTransId="{C9573586-1DDA-45C3-AC52-97EAB1ED23CB}" sibTransId="{49C5B374-3A44-4194-9F7F-848026C13F3A}"/>
    <dgm:cxn modelId="{A835D75B-C0D2-4E86-982C-8193AF24BCF5}" type="presOf" srcId="{8859D197-34ED-4F54-B9DA-F823CD87A4B2}" destId="{993633F3-D054-4974-8C51-DF5BC11EC930}" srcOrd="0" destOrd="0" presId="urn:microsoft.com/office/officeart/2005/8/layout/cycle4"/>
    <dgm:cxn modelId="{62B2B9DD-AFA9-48A2-974E-ABF1C9CEFD8C}" type="presParOf" srcId="{9430D093-3882-48BA-A721-DAD0328EDF3F}" destId="{8EB41F74-4CE6-4859-AF45-13C37236360D}" srcOrd="0" destOrd="0" presId="urn:microsoft.com/office/officeart/2005/8/layout/cycle4"/>
    <dgm:cxn modelId="{AC751579-4725-41DD-8027-E0A5AF7B6F10}" type="presParOf" srcId="{8EB41F74-4CE6-4859-AF45-13C37236360D}" destId="{8926F269-E705-4F94-A16E-4F7F02128046}" srcOrd="0" destOrd="0" presId="urn:microsoft.com/office/officeart/2005/8/layout/cycle4"/>
    <dgm:cxn modelId="{20BD7A08-ADB3-4B25-B06F-E70BEB908A7C}" type="presParOf" srcId="{8926F269-E705-4F94-A16E-4F7F02128046}" destId="{475D2F13-F602-436C-9423-5951278BB76C}" srcOrd="0" destOrd="0" presId="urn:microsoft.com/office/officeart/2005/8/layout/cycle4"/>
    <dgm:cxn modelId="{94E3DAB8-1C9C-4C66-A54E-B3BC3CCCF870}" type="presParOf" srcId="{8926F269-E705-4F94-A16E-4F7F02128046}" destId="{F4507C97-A6C9-4121-ABAC-8A359973CED7}" srcOrd="1" destOrd="0" presId="urn:microsoft.com/office/officeart/2005/8/layout/cycle4"/>
    <dgm:cxn modelId="{39DDE03A-2F65-4F08-BE54-D0F0E273E5B7}" type="presParOf" srcId="{8EB41F74-4CE6-4859-AF45-13C37236360D}" destId="{FDBE86CB-25C3-4FBA-9CA0-A62C7D02B671}" srcOrd="1" destOrd="0" presId="urn:microsoft.com/office/officeart/2005/8/layout/cycle4"/>
    <dgm:cxn modelId="{4A8733A3-A18B-442A-8ED6-64232965246D}" type="presParOf" srcId="{FDBE86CB-25C3-4FBA-9CA0-A62C7D02B671}" destId="{E17A2331-4C40-4DE4-882C-19E270404C74}" srcOrd="0" destOrd="0" presId="urn:microsoft.com/office/officeart/2005/8/layout/cycle4"/>
    <dgm:cxn modelId="{D48BC508-5101-4A01-B001-EACFC11AA950}" type="presParOf" srcId="{FDBE86CB-25C3-4FBA-9CA0-A62C7D02B671}" destId="{04E84A48-DBC7-4356-B087-14A1A6D72EB3}" srcOrd="1" destOrd="0" presId="urn:microsoft.com/office/officeart/2005/8/layout/cycle4"/>
    <dgm:cxn modelId="{378DE480-5DE1-4C47-ACC9-4830F3132074}" type="presParOf" srcId="{8EB41F74-4CE6-4859-AF45-13C37236360D}" destId="{5B1B11AD-7384-4CED-8623-46720C8AFA0C}" srcOrd="2" destOrd="0" presId="urn:microsoft.com/office/officeart/2005/8/layout/cycle4"/>
    <dgm:cxn modelId="{4BD76565-5E96-4B50-9F4B-CEE3C3ACC5C4}" type="presParOf" srcId="{5B1B11AD-7384-4CED-8623-46720C8AFA0C}" destId="{4C45EBB7-1428-45D4-B98C-FD29786B0DB4}" srcOrd="0" destOrd="0" presId="urn:microsoft.com/office/officeart/2005/8/layout/cycle4"/>
    <dgm:cxn modelId="{A3203757-0C22-426D-816E-C4AADF0B3BB4}" type="presParOf" srcId="{5B1B11AD-7384-4CED-8623-46720C8AFA0C}" destId="{70AF5B23-F153-4FE8-9570-076AA2F12173}" srcOrd="1" destOrd="0" presId="urn:microsoft.com/office/officeart/2005/8/layout/cycle4"/>
    <dgm:cxn modelId="{DAAF45BB-CD3D-4A26-B732-004EF6C762D1}" type="presParOf" srcId="{8EB41F74-4CE6-4859-AF45-13C37236360D}" destId="{29285619-335F-4778-BC60-0D417AB89068}" srcOrd="3" destOrd="0" presId="urn:microsoft.com/office/officeart/2005/8/layout/cycle4"/>
    <dgm:cxn modelId="{80D737DE-0C4B-4B02-B5A5-09F183D551F1}" type="presParOf" srcId="{29285619-335F-4778-BC60-0D417AB89068}" destId="{79AFC339-2365-4087-98E2-7256426156B4}" srcOrd="0" destOrd="0" presId="urn:microsoft.com/office/officeart/2005/8/layout/cycle4"/>
    <dgm:cxn modelId="{94FA5BFB-D36C-44A3-B3A9-524B5B5F2B15}" type="presParOf" srcId="{29285619-335F-4778-BC60-0D417AB89068}" destId="{6A2D408B-690E-40EC-94BB-C5BA5974C86A}" srcOrd="1" destOrd="0" presId="urn:microsoft.com/office/officeart/2005/8/layout/cycle4"/>
    <dgm:cxn modelId="{EE0B96AE-0802-4A45-A736-797AA8F1CF4E}" type="presParOf" srcId="{8EB41F74-4CE6-4859-AF45-13C37236360D}" destId="{BFEB1794-CCEF-41B4-A2BF-F99846104A70}" srcOrd="4" destOrd="0" presId="urn:microsoft.com/office/officeart/2005/8/layout/cycle4"/>
    <dgm:cxn modelId="{600A3FCD-4464-4B29-8DF0-DF602A662253}" type="presParOf" srcId="{9430D093-3882-48BA-A721-DAD0328EDF3F}" destId="{7FF75FB3-E7F8-45EF-A2CB-0CB737CA8191}" srcOrd="1" destOrd="0" presId="urn:microsoft.com/office/officeart/2005/8/layout/cycle4"/>
    <dgm:cxn modelId="{032E6C34-51EF-41DC-B93A-24C28651DD61}" type="presParOf" srcId="{7FF75FB3-E7F8-45EF-A2CB-0CB737CA8191}" destId="{A73D2519-C309-4928-AD97-12173EDBF118}" srcOrd="0" destOrd="0" presId="urn:microsoft.com/office/officeart/2005/8/layout/cycle4"/>
    <dgm:cxn modelId="{B2CE62B6-627C-4C8C-8580-0536AC413A37}" type="presParOf" srcId="{7FF75FB3-E7F8-45EF-A2CB-0CB737CA8191}" destId="{D6F05B6F-7893-447A-966B-05FD8E8BEADD}" srcOrd="1" destOrd="0" presId="urn:microsoft.com/office/officeart/2005/8/layout/cycle4"/>
    <dgm:cxn modelId="{48383DC9-0957-4C0B-B1C4-D5D22F661E2B}" type="presParOf" srcId="{7FF75FB3-E7F8-45EF-A2CB-0CB737CA8191}" destId="{993633F3-D054-4974-8C51-DF5BC11EC930}" srcOrd="2" destOrd="0" presId="urn:microsoft.com/office/officeart/2005/8/layout/cycle4"/>
    <dgm:cxn modelId="{531F94A8-8EB9-4188-AA50-144209B61AF6}" type="presParOf" srcId="{7FF75FB3-E7F8-45EF-A2CB-0CB737CA8191}" destId="{5829130E-8A9C-4512-9344-DB89FBFF3A51}" srcOrd="3" destOrd="0" presId="urn:microsoft.com/office/officeart/2005/8/layout/cycle4"/>
    <dgm:cxn modelId="{B3CDBFE6-C1A5-43D6-A8B6-1F3CD4C450C3}" type="presParOf" srcId="{7FF75FB3-E7F8-45EF-A2CB-0CB737CA8191}" destId="{A80B0E25-C8D8-4D84-8BD1-1D23BF9CB8DA}" srcOrd="4" destOrd="0" presId="urn:microsoft.com/office/officeart/2005/8/layout/cycle4"/>
    <dgm:cxn modelId="{2B82544E-DF50-4E13-9A6F-594546430154}" type="presParOf" srcId="{9430D093-3882-48BA-A721-DAD0328EDF3F}" destId="{D7CDADFE-512F-47F0-B11D-6AB64B10EB19}" srcOrd="2" destOrd="0" presId="urn:microsoft.com/office/officeart/2005/8/layout/cycle4"/>
    <dgm:cxn modelId="{8D2D921A-6592-49CA-ABE6-B83F4A4C7868}" type="presParOf" srcId="{9430D093-3882-48BA-A721-DAD0328EDF3F}" destId="{28FE7FCD-6296-4AAE-BE52-EDF433682FC7}"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2FDCFAE-8D49-4DD3-8A39-6D597AC0D974}" type="doc">
      <dgm:prSet loTypeId="urn:microsoft.com/office/officeart/2005/8/layout/matrix2" loCatId="matrix" qsTypeId="urn:microsoft.com/office/officeart/2005/8/quickstyle/simple2" qsCatId="simple" csTypeId="urn:microsoft.com/office/officeart/2005/8/colors/accent5_4" csCatId="accent5" phldr="1"/>
      <dgm:spPr/>
      <dgm:t>
        <a:bodyPr/>
        <a:lstStyle/>
        <a:p>
          <a:endParaRPr lang="fr-FR"/>
        </a:p>
      </dgm:t>
    </dgm:pt>
    <dgm:pt modelId="{243B8898-EF37-4214-ABA6-75E5C7602BC4}">
      <dgm:prSet phldrT="[Texte]" custT="1"/>
      <dgm:spPr/>
      <dgm:t>
        <a:bodyPr/>
        <a:lstStyle/>
        <a:p>
          <a:pPr algn="just" rtl="1"/>
          <a:r>
            <a:rPr lang="ar-DZ" sz="2000" dirty="0" smtClean="0">
              <a:solidFill>
                <a:schemeClr val="bg1"/>
              </a:solidFill>
            </a:rPr>
            <a:t> </a:t>
          </a:r>
          <a:r>
            <a:rPr lang="ar-DZ" sz="2000" dirty="0" err="1" smtClean="0">
              <a:solidFill>
                <a:schemeClr val="bg1"/>
              </a:solidFill>
            </a:rPr>
            <a:t>التنبؤبالظواهر</a:t>
          </a:r>
          <a:r>
            <a:rPr lang="ar-DZ" sz="2000" dirty="0" smtClean="0">
              <a:solidFill>
                <a:schemeClr val="bg1"/>
              </a:solidFill>
            </a:rPr>
            <a:t> والوقائع</a:t>
          </a:r>
          <a:endParaRPr lang="fr-FR" sz="2000" dirty="0">
            <a:solidFill>
              <a:schemeClr val="bg1"/>
            </a:solidFill>
          </a:endParaRPr>
        </a:p>
      </dgm:t>
    </dgm:pt>
    <dgm:pt modelId="{C26469FD-DA86-4303-8E94-88CC87B34B9F}" type="parTrans" cxnId="{FABF78A7-F73F-458F-A70A-E6DD3A3E7CE1}">
      <dgm:prSet/>
      <dgm:spPr/>
      <dgm:t>
        <a:bodyPr/>
        <a:lstStyle/>
        <a:p>
          <a:endParaRPr lang="fr-FR"/>
        </a:p>
      </dgm:t>
    </dgm:pt>
    <dgm:pt modelId="{E981F19B-6AC7-4947-BD01-44231A62B351}" type="sibTrans" cxnId="{FABF78A7-F73F-458F-A70A-E6DD3A3E7CE1}">
      <dgm:prSet/>
      <dgm:spPr/>
      <dgm:t>
        <a:bodyPr/>
        <a:lstStyle/>
        <a:p>
          <a:endParaRPr lang="fr-FR"/>
        </a:p>
      </dgm:t>
    </dgm:pt>
    <dgm:pt modelId="{EEC7437C-C9E0-4E51-903E-B950D213943D}">
      <dgm:prSet phldrT="[Texte]" custT="1"/>
      <dgm:spPr/>
      <dgm:t>
        <a:bodyPr/>
        <a:lstStyle/>
        <a:p>
          <a:pPr algn="just" rtl="1"/>
          <a:r>
            <a:rPr lang="ar-DZ" sz="2000" dirty="0" smtClean="0">
              <a:solidFill>
                <a:schemeClr val="bg1"/>
              </a:solidFill>
            </a:rPr>
            <a:t>فهم الظواهر والوقائع كما هي موجودة في الواقع</a:t>
          </a:r>
          <a:endParaRPr lang="fr-FR" sz="2000" dirty="0">
            <a:solidFill>
              <a:schemeClr val="bg1"/>
            </a:solidFill>
          </a:endParaRPr>
        </a:p>
      </dgm:t>
    </dgm:pt>
    <dgm:pt modelId="{209796A7-8000-41B2-9FCA-D98F20F426BE}" type="parTrans" cxnId="{8A5FF7E3-F881-4774-AD56-0730ED8A9D0B}">
      <dgm:prSet/>
      <dgm:spPr/>
      <dgm:t>
        <a:bodyPr/>
        <a:lstStyle/>
        <a:p>
          <a:endParaRPr lang="fr-FR"/>
        </a:p>
      </dgm:t>
    </dgm:pt>
    <dgm:pt modelId="{9ED1E142-F89A-4646-AE25-5021E3D49AA3}" type="sibTrans" cxnId="{8A5FF7E3-F881-4774-AD56-0730ED8A9D0B}">
      <dgm:prSet/>
      <dgm:spPr/>
      <dgm:t>
        <a:bodyPr/>
        <a:lstStyle/>
        <a:p>
          <a:endParaRPr lang="fr-FR"/>
        </a:p>
      </dgm:t>
    </dgm:pt>
    <dgm:pt modelId="{A9EF880C-826A-4445-B2EE-7F1B42694655}">
      <dgm:prSet phldrT="[Texte]" custT="1"/>
      <dgm:spPr/>
      <dgm:t>
        <a:bodyPr/>
        <a:lstStyle/>
        <a:p>
          <a:pPr algn="r" rtl="1"/>
          <a:r>
            <a:rPr lang="ar-DZ" sz="1800" dirty="0" smtClean="0">
              <a:solidFill>
                <a:schemeClr val="bg1"/>
              </a:solidFill>
            </a:rPr>
            <a:t>      </a:t>
          </a:r>
          <a:r>
            <a:rPr lang="ar-DZ" sz="2000" dirty="0" smtClean="0">
              <a:solidFill>
                <a:schemeClr val="bg1"/>
              </a:solidFill>
            </a:rPr>
            <a:t>حل المشكلات</a:t>
          </a:r>
          <a:endParaRPr lang="fr-FR" sz="2000" dirty="0">
            <a:solidFill>
              <a:schemeClr val="bg1"/>
            </a:solidFill>
          </a:endParaRPr>
        </a:p>
      </dgm:t>
    </dgm:pt>
    <dgm:pt modelId="{83F63F69-BAB8-42C7-BE83-C8F29B9004C5}" type="parTrans" cxnId="{35B2E138-72BE-40F2-B36B-5DBD87A27CD5}">
      <dgm:prSet/>
      <dgm:spPr/>
      <dgm:t>
        <a:bodyPr/>
        <a:lstStyle/>
        <a:p>
          <a:endParaRPr lang="fr-FR"/>
        </a:p>
      </dgm:t>
    </dgm:pt>
    <dgm:pt modelId="{9C3F2242-2737-4FF4-806E-D394F686A7ED}" type="sibTrans" cxnId="{35B2E138-72BE-40F2-B36B-5DBD87A27CD5}">
      <dgm:prSet/>
      <dgm:spPr/>
      <dgm:t>
        <a:bodyPr/>
        <a:lstStyle/>
        <a:p>
          <a:endParaRPr lang="fr-FR"/>
        </a:p>
      </dgm:t>
    </dgm:pt>
    <dgm:pt modelId="{0D3B4300-2526-4B2E-B54D-E325EF9EFF12}">
      <dgm:prSet phldrT="[Texte]" custT="1"/>
      <dgm:spPr/>
      <dgm:t>
        <a:bodyPr/>
        <a:lstStyle/>
        <a:p>
          <a:pPr algn="r" rtl="1"/>
          <a:r>
            <a:rPr lang="ar-DZ" sz="1800" dirty="0" smtClean="0">
              <a:solidFill>
                <a:schemeClr val="bg1"/>
              </a:solidFill>
            </a:rPr>
            <a:t>   </a:t>
          </a:r>
          <a:r>
            <a:rPr lang="ar-DZ" sz="2000" dirty="0" smtClean="0">
              <a:solidFill>
                <a:schemeClr val="bg1"/>
              </a:solidFill>
            </a:rPr>
            <a:t>تفسير الظواهر والوقائع</a:t>
          </a:r>
          <a:endParaRPr lang="fr-FR" sz="2000" dirty="0">
            <a:solidFill>
              <a:schemeClr val="bg1"/>
            </a:solidFill>
          </a:endParaRPr>
        </a:p>
      </dgm:t>
    </dgm:pt>
    <dgm:pt modelId="{D8A5473B-5B08-4187-97FA-D462BDC6C593}" type="parTrans" cxnId="{49F718C9-6229-4A4F-97BE-D06B4B512D46}">
      <dgm:prSet/>
      <dgm:spPr/>
      <dgm:t>
        <a:bodyPr/>
        <a:lstStyle/>
        <a:p>
          <a:endParaRPr lang="fr-FR"/>
        </a:p>
      </dgm:t>
    </dgm:pt>
    <dgm:pt modelId="{181E3EC1-206B-431B-AB11-708D89D00B91}" type="sibTrans" cxnId="{49F718C9-6229-4A4F-97BE-D06B4B512D46}">
      <dgm:prSet/>
      <dgm:spPr/>
      <dgm:t>
        <a:bodyPr/>
        <a:lstStyle/>
        <a:p>
          <a:endParaRPr lang="fr-FR"/>
        </a:p>
      </dgm:t>
    </dgm:pt>
    <dgm:pt modelId="{7AEA714A-E1B2-482C-92B6-C9EEDF99A818}" type="pres">
      <dgm:prSet presAssocID="{22FDCFAE-8D49-4DD3-8A39-6D597AC0D974}" presName="matrix" presStyleCnt="0">
        <dgm:presLayoutVars>
          <dgm:chMax val="1"/>
          <dgm:dir/>
          <dgm:resizeHandles val="exact"/>
        </dgm:presLayoutVars>
      </dgm:prSet>
      <dgm:spPr/>
      <dgm:t>
        <a:bodyPr/>
        <a:lstStyle/>
        <a:p>
          <a:endParaRPr lang="fr-FR"/>
        </a:p>
      </dgm:t>
    </dgm:pt>
    <dgm:pt modelId="{8F6A02EA-EE91-4709-B8F9-F8E1D976C94D}" type="pres">
      <dgm:prSet presAssocID="{22FDCFAE-8D49-4DD3-8A39-6D597AC0D974}" presName="axisShape" presStyleLbl="bgShp" presStyleIdx="0" presStyleCnt="1" custScaleX="96842" custLinFactNeighborX="-1237"/>
      <dgm:spPr/>
    </dgm:pt>
    <dgm:pt modelId="{6896229C-6829-4192-9A74-10E0DB52394F}" type="pres">
      <dgm:prSet presAssocID="{22FDCFAE-8D49-4DD3-8A39-6D597AC0D974}" presName="rect1" presStyleLbl="node1" presStyleIdx="0" presStyleCnt="4" custScaleX="122270" custLinFactNeighborX="-17321">
        <dgm:presLayoutVars>
          <dgm:chMax val="0"/>
          <dgm:chPref val="0"/>
          <dgm:bulletEnabled val="1"/>
        </dgm:presLayoutVars>
      </dgm:prSet>
      <dgm:spPr/>
      <dgm:t>
        <a:bodyPr/>
        <a:lstStyle/>
        <a:p>
          <a:endParaRPr lang="fr-FR"/>
        </a:p>
      </dgm:t>
    </dgm:pt>
    <dgm:pt modelId="{311768C3-DAD2-42A4-8B83-F4E4A35D8EEE}" type="pres">
      <dgm:prSet presAssocID="{22FDCFAE-8D49-4DD3-8A39-6D597AC0D974}" presName="rect2" presStyleLbl="node1" presStyleIdx="1" presStyleCnt="4" custScaleX="121098" custLinFactNeighborX="8259">
        <dgm:presLayoutVars>
          <dgm:chMax val="0"/>
          <dgm:chPref val="0"/>
          <dgm:bulletEnabled val="1"/>
        </dgm:presLayoutVars>
      </dgm:prSet>
      <dgm:spPr/>
      <dgm:t>
        <a:bodyPr/>
        <a:lstStyle/>
        <a:p>
          <a:endParaRPr lang="fr-FR"/>
        </a:p>
      </dgm:t>
    </dgm:pt>
    <dgm:pt modelId="{436524D0-A3F9-4F1C-99EC-146F48A674FD}" type="pres">
      <dgm:prSet presAssocID="{22FDCFAE-8D49-4DD3-8A39-6D597AC0D974}" presName="rect3" presStyleLbl="node1" presStyleIdx="2" presStyleCnt="4" custScaleX="123370" custLinFactNeighborX="-12206" custLinFactNeighborY="639">
        <dgm:presLayoutVars>
          <dgm:chMax val="0"/>
          <dgm:chPref val="0"/>
          <dgm:bulletEnabled val="1"/>
        </dgm:presLayoutVars>
      </dgm:prSet>
      <dgm:spPr/>
      <dgm:t>
        <a:bodyPr/>
        <a:lstStyle/>
        <a:p>
          <a:endParaRPr lang="fr-FR"/>
        </a:p>
      </dgm:t>
    </dgm:pt>
    <dgm:pt modelId="{2677949B-23D6-405B-BD5E-68FE362C6473}" type="pres">
      <dgm:prSet presAssocID="{22FDCFAE-8D49-4DD3-8A39-6D597AC0D974}" presName="rect4" presStyleLbl="node1" presStyleIdx="3" presStyleCnt="4" custScaleX="126106" custLinFactNeighborX="11509" custLinFactNeighborY="-639">
        <dgm:presLayoutVars>
          <dgm:chMax val="0"/>
          <dgm:chPref val="0"/>
          <dgm:bulletEnabled val="1"/>
        </dgm:presLayoutVars>
      </dgm:prSet>
      <dgm:spPr/>
      <dgm:t>
        <a:bodyPr/>
        <a:lstStyle/>
        <a:p>
          <a:endParaRPr lang="fr-FR"/>
        </a:p>
      </dgm:t>
    </dgm:pt>
  </dgm:ptLst>
  <dgm:cxnLst>
    <dgm:cxn modelId="{69577DD0-1F36-4984-A18D-AACF6E857E99}" type="presOf" srcId="{243B8898-EF37-4214-ABA6-75E5C7602BC4}" destId="{6896229C-6829-4192-9A74-10E0DB52394F}" srcOrd="0" destOrd="0" presId="urn:microsoft.com/office/officeart/2005/8/layout/matrix2"/>
    <dgm:cxn modelId="{F0B479B4-C77E-40FE-A0C3-C1EDC2141E60}" type="presOf" srcId="{0D3B4300-2526-4B2E-B54D-E325EF9EFF12}" destId="{2677949B-23D6-405B-BD5E-68FE362C6473}" srcOrd="0" destOrd="0" presId="urn:microsoft.com/office/officeart/2005/8/layout/matrix2"/>
    <dgm:cxn modelId="{49F718C9-6229-4A4F-97BE-D06B4B512D46}" srcId="{22FDCFAE-8D49-4DD3-8A39-6D597AC0D974}" destId="{0D3B4300-2526-4B2E-B54D-E325EF9EFF12}" srcOrd="3" destOrd="0" parTransId="{D8A5473B-5B08-4187-97FA-D462BDC6C593}" sibTransId="{181E3EC1-206B-431B-AB11-708D89D00B91}"/>
    <dgm:cxn modelId="{35B2E138-72BE-40F2-B36B-5DBD87A27CD5}" srcId="{22FDCFAE-8D49-4DD3-8A39-6D597AC0D974}" destId="{A9EF880C-826A-4445-B2EE-7F1B42694655}" srcOrd="2" destOrd="0" parTransId="{83F63F69-BAB8-42C7-BE83-C8F29B9004C5}" sibTransId="{9C3F2242-2737-4FF4-806E-D394F686A7ED}"/>
    <dgm:cxn modelId="{FABF78A7-F73F-458F-A70A-E6DD3A3E7CE1}" srcId="{22FDCFAE-8D49-4DD3-8A39-6D597AC0D974}" destId="{243B8898-EF37-4214-ABA6-75E5C7602BC4}" srcOrd="0" destOrd="0" parTransId="{C26469FD-DA86-4303-8E94-88CC87B34B9F}" sibTransId="{E981F19B-6AC7-4947-BD01-44231A62B351}"/>
    <dgm:cxn modelId="{8A5FF7E3-F881-4774-AD56-0730ED8A9D0B}" srcId="{22FDCFAE-8D49-4DD3-8A39-6D597AC0D974}" destId="{EEC7437C-C9E0-4E51-903E-B950D213943D}" srcOrd="1" destOrd="0" parTransId="{209796A7-8000-41B2-9FCA-D98F20F426BE}" sibTransId="{9ED1E142-F89A-4646-AE25-5021E3D49AA3}"/>
    <dgm:cxn modelId="{72ABAC8F-57ED-48C6-9D8B-1198118367B6}" type="presOf" srcId="{A9EF880C-826A-4445-B2EE-7F1B42694655}" destId="{436524D0-A3F9-4F1C-99EC-146F48A674FD}" srcOrd="0" destOrd="0" presId="urn:microsoft.com/office/officeart/2005/8/layout/matrix2"/>
    <dgm:cxn modelId="{31981C0B-2BC6-4D77-9476-4316EA560092}" type="presOf" srcId="{22FDCFAE-8D49-4DD3-8A39-6D597AC0D974}" destId="{7AEA714A-E1B2-482C-92B6-C9EEDF99A818}" srcOrd="0" destOrd="0" presId="urn:microsoft.com/office/officeart/2005/8/layout/matrix2"/>
    <dgm:cxn modelId="{1EC80FB7-F8E0-423A-A4F0-D27CAE0B0F25}" type="presOf" srcId="{EEC7437C-C9E0-4E51-903E-B950D213943D}" destId="{311768C3-DAD2-42A4-8B83-F4E4A35D8EEE}" srcOrd="0" destOrd="0" presId="urn:microsoft.com/office/officeart/2005/8/layout/matrix2"/>
    <dgm:cxn modelId="{37972165-52C2-4D5F-8A8A-1FA3AA5134A0}" type="presParOf" srcId="{7AEA714A-E1B2-482C-92B6-C9EEDF99A818}" destId="{8F6A02EA-EE91-4709-B8F9-F8E1D976C94D}" srcOrd="0" destOrd="0" presId="urn:microsoft.com/office/officeart/2005/8/layout/matrix2"/>
    <dgm:cxn modelId="{F9A16E17-215D-4053-8461-9B2EC530A26E}" type="presParOf" srcId="{7AEA714A-E1B2-482C-92B6-C9EEDF99A818}" destId="{6896229C-6829-4192-9A74-10E0DB52394F}" srcOrd="1" destOrd="0" presId="urn:microsoft.com/office/officeart/2005/8/layout/matrix2"/>
    <dgm:cxn modelId="{5EAE73B3-3C9F-4038-BF8F-1CBB5D5DEEA9}" type="presParOf" srcId="{7AEA714A-E1B2-482C-92B6-C9EEDF99A818}" destId="{311768C3-DAD2-42A4-8B83-F4E4A35D8EEE}" srcOrd="2" destOrd="0" presId="urn:microsoft.com/office/officeart/2005/8/layout/matrix2"/>
    <dgm:cxn modelId="{F963BFC8-2718-4B01-B98F-B7859A4CD570}" type="presParOf" srcId="{7AEA714A-E1B2-482C-92B6-C9EEDF99A818}" destId="{436524D0-A3F9-4F1C-99EC-146F48A674FD}" srcOrd="3" destOrd="0" presId="urn:microsoft.com/office/officeart/2005/8/layout/matrix2"/>
    <dgm:cxn modelId="{EBABB15A-C9D9-4AC0-B6C7-45440BB34331}" type="presParOf" srcId="{7AEA714A-E1B2-482C-92B6-C9EEDF99A818}" destId="{2677949B-23D6-405B-BD5E-68FE362C6473}"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2FF4E65-AD78-4A0D-8E0E-1C22941CA55A}" type="doc">
      <dgm:prSet loTypeId="urn:microsoft.com/office/officeart/2009/3/layout/DescendingProcess" loCatId="process" qsTypeId="urn:microsoft.com/office/officeart/2005/8/quickstyle/simple5" qsCatId="simple" csTypeId="urn:microsoft.com/office/officeart/2005/8/colors/accent1_2" csCatId="accent1" phldr="1"/>
      <dgm:spPr/>
      <dgm:t>
        <a:bodyPr/>
        <a:lstStyle/>
        <a:p>
          <a:endParaRPr lang="fr-FR"/>
        </a:p>
      </dgm:t>
    </dgm:pt>
    <dgm:pt modelId="{689947B7-2189-4314-931E-035E64A42319}">
      <dgm:prSet phldrT="[Texte]"/>
      <dgm:spPr/>
      <dgm:t>
        <a:bodyPr/>
        <a:lstStyle/>
        <a:p>
          <a:endParaRPr lang="fr-FR" dirty="0"/>
        </a:p>
      </dgm:t>
    </dgm:pt>
    <dgm:pt modelId="{2A122C8A-4951-4364-99A8-604CDBB70F0A}" type="parTrans" cxnId="{5092199E-D78F-4A27-9B8B-7F7D322C1499}">
      <dgm:prSet/>
      <dgm:spPr/>
      <dgm:t>
        <a:bodyPr/>
        <a:lstStyle/>
        <a:p>
          <a:endParaRPr lang="fr-FR"/>
        </a:p>
      </dgm:t>
    </dgm:pt>
    <dgm:pt modelId="{2B7F842D-CDFB-4AB7-8F33-C4970B8E6E4C}" type="sibTrans" cxnId="{5092199E-D78F-4A27-9B8B-7F7D322C1499}">
      <dgm:prSet/>
      <dgm:spPr/>
      <dgm:t>
        <a:bodyPr/>
        <a:lstStyle/>
        <a:p>
          <a:endParaRPr lang="fr-FR"/>
        </a:p>
      </dgm:t>
    </dgm:pt>
    <dgm:pt modelId="{91CBC1BE-92FC-48AC-ACBA-BB93F3CCD96C}">
      <dgm:prSet phldrT="[Texte]" custT="1"/>
      <dgm:spPr/>
      <dgm:t>
        <a:bodyPr/>
        <a:lstStyle/>
        <a:p>
          <a:pPr algn="r" rtl="1"/>
          <a:r>
            <a:rPr lang="ar-DZ" sz="2800" dirty="0" smtClean="0"/>
            <a:t>دراسة وظائف وسائل الاعلام، يمكن استخدام المنهج الوصفي لدراسة وظائف وسائل الاعلام</a:t>
          </a:r>
          <a:endParaRPr lang="fr-FR" sz="2800" dirty="0"/>
        </a:p>
      </dgm:t>
    </dgm:pt>
    <dgm:pt modelId="{FAB85123-1E73-4776-978F-DAF5C4EC591B}" type="parTrans" cxnId="{182FD762-5073-428D-BE38-4C70ECAFFAA1}">
      <dgm:prSet/>
      <dgm:spPr/>
      <dgm:t>
        <a:bodyPr/>
        <a:lstStyle/>
        <a:p>
          <a:endParaRPr lang="fr-FR"/>
        </a:p>
      </dgm:t>
    </dgm:pt>
    <dgm:pt modelId="{59062ECA-6E02-45A8-AC7A-D96A5F359547}" type="sibTrans" cxnId="{182FD762-5073-428D-BE38-4C70ECAFFAA1}">
      <dgm:prSet/>
      <dgm:spPr/>
      <dgm:t>
        <a:bodyPr/>
        <a:lstStyle/>
        <a:p>
          <a:endParaRPr lang="fr-FR"/>
        </a:p>
      </dgm:t>
    </dgm:pt>
    <dgm:pt modelId="{5B8B942B-9323-4796-8F35-3D95CF33CC79}">
      <dgm:prSet phldrT="[Texte]" custT="1"/>
      <dgm:spPr/>
      <dgm:t>
        <a:bodyPr/>
        <a:lstStyle/>
        <a:p>
          <a:r>
            <a:rPr lang="ar-DZ" sz="2800" dirty="0" smtClean="0"/>
            <a:t>مثل وظيفة الاعلام في نقل المعلومات </a:t>
          </a:r>
          <a:endParaRPr lang="fr-FR" sz="2800" dirty="0"/>
        </a:p>
      </dgm:t>
    </dgm:pt>
    <dgm:pt modelId="{00740527-28CF-4ABC-9BE5-034421DEE17F}" type="parTrans" cxnId="{41E85493-93E0-4FF5-93E6-7915EC068AC0}">
      <dgm:prSet/>
      <dgm:spPr/>
      <dgm:t>
        <a:bodyPr/>
        <a:lstStyle/>
        <a:p>
          <a:endParaRPr lang="fr-FR"/>
        </a:p>
      </dgm:t>
    </dgm:pt>
    <dgm:pt modelId="{1E9FC025-FC15-4A1F-9058-A7A9EAD66419}" type="sibTrans" cxnId="{41E85493-93E0-4FF5-93E6-7915EC068AC0}">
      <dgm:prSet/>
      <dgm:spPr/>
      <dgm:t>
        <a:bodyPr/>
        <a:lstStyle/>
        <a:p>
          <a:endParaRPr lang="fr-FR"/>
        </a:p>
      </dgm:t>
    </dgm:pt>
    <dgm:pt modelId="{56546461-D01E-4A92-AA00-DB54DF860FC4}">
      <dgm:prSet phldrT="[Texte]" custT="1"/>
      <dgm:spPr/>
      <dgm:t>
        <a:bodyPr/>
        <a:lstStyle/>
        <a:p>
          <a:pPr algn="r" rtl="1"/>
          <a:r>
            <a:rPr lang="ar-DZ" sz="2800" dirty="0" smtClean="0"/>
            <a:t> </a:t>
          </a:r>
          <a:r>
            <a:rPr lang="ar-DZ" sz="2000" dirty="0" smtClean="0"/>
            <a:t>ووظيفته في الترفيه </a:t>
          </a:r>
          <a:endParaRPr lang="fr-FR" sz="2000" dirty="0"/>
        </a:p>
      </dgm:t>
    </dgm:pt>
    <dgm:pt modelId="{62E3F634-EA7E-4DD7-8C96-4E6B008592B1}" type="parTrans" cxnId="{22AAD302-C03C-445E-9DC9-1A0B72C77F73}">
      <dgm:prSet/>
      <dgm:spPr/>
      <dgm:t>
        <a:bodyPr/>
        <a:lstStyle/>
        <a:p>
          <a:endParaRPr lang="fr-FR"/>
        </a:p>
      </dgm:t>
    </dgm:pt>
    <dgm:pt modelId="{D91EFEA7-971E-4205-B0AC-03D07166A966}" type="sibTrans" cxnId="{22AAD302-C03C-445E-9DC9-1A0B72C77F73}">
      <dgm:prSet/>
      <dgm:spPr/>
      <dgm:t>
        <a:bodyPr/>
        <a:lstStyle/>
        <a:p>
          <a:endParaRPr lang="fr-FR"/>
        </a:p>
      </dgm:t>
    </dgm:pt>
    <dgm:pt modelId="{FA35DE35-F534-4D12-BA08-6A3E4AE1398D}">
      <dgm:prSet phldrT="[Texte]" custT="1"/>
      <dgm:spPr/>
      <dgm:t>
        <a:bodyPr/>
        <a:lstStyle/>
        <a:p>
          <a:r>
            <a:rPr lang="ar-DZ" sz="2000" dirty="0" smtClean="0"/>
            <a:t>ووظيفته في تشكيل الراي العام</a:t>
          </a:r>
        </a:p>
        <a:p>
          <a:r>
            <a:rPr lang="ar-DZ" sz="2000" dirty="0" smtClean="0"/>
            <a:t>وهذا يساعد على فهم ودور وسائل الاعلام في المجتمع  </a:t>
          </a:r>
          <a:endParaRPr lang="fr-FR" sz="2000" dirty="0"/>
        </a:p>
      </dgm:t>
    </dgm:pt>
    <dgm:pt modelId="{260B6E12-BA70-4F1B-B25D-0E696E17C4EF}" type="parTrans" cxnId="{91E1D86B-D82B-4897-A822-8795ED3E7009}">
      <dgm:prSet/>
      <dgm:spPr/>
      <dgm:t>
        <a:bodyPr/>
        <a:lstStyle/>
        <a:p>
          <a:endParaRPr lang="fr-FR"/>
        </a:p>
      </dgm:t>
    </dgm:pt>
    <dgm:pt modelId="{CDB1C922-1F7B-48F7-A50E-7421FDB6275E}" type="sibTrans" cxnId="{91E1D86B-D82B-4897-A822-8795ED3E7009}">
      <dgm:prSet/>
      <dgm:spPr/>
      <dgm:t>
        <a:bodyPr/>
        <a:lstStyle/>
        <a:p>
          <a:endParaRPr lang="fr-FR"/>
        </a:p>
      </dgm:t>
    </dgm:pt>
    <dgm:pt modelId="{4DB3BA6C-C2E7-499F-AE77-BE830BBEF1A1}" type="pres">
      <dgm:prSet presAssocID="{02FF4E65-AD78-4A0D-8E0E-1C22941CA55A}" presName="Name0" presStyleCnt="0">
        <dgm:presLayoutVars>
          <dgm:chMax val="7"/>
          <dgm:chPref val="5"/>
        </dgm:presLayoutVars>
      </dgm:prSet>
      <dgm:spPr/>
      <dgm:t>
        <a:bodyPr/>
        <a:lstStyle/>
        <a:p>
          <a:endParaRPr lang="fr-FR"/>
        </a:p>
      </dgm:t>
    </dgm:pt>
    <dgm:pt modelId="{E5FEAB71-7939-46C2-8FBB-D1B67C867C86}" type="pres">
      <dgm:prSet presAssocID="{02FF4E65-AD78-4A0D-8E0E-1C22941CA55A}" presName="arrowNode" presStyleLbl="node1" presStyleIdx="0" presStyleCnt="1"/>
      <dgm:spPr/>
    </dgm:pt>
    <dgm:pt modelId="{701DD3F4-F2CB-409B-9C63-880D952920B3}" type="pres">
      <dgm:prSet presAssocID="{689947B7-2189-4314-931E-035E64A42319}" presName="txNode1" presStyleLbl="revTx" presStyleIdx="0" presStyleCnt="5">
        <dgm:presLayoutVars>
          <dgm:bulletEnabled val="1"/>
        </dgm:presLayoutVars>
      </dgm:prSet>
      <dgm:spPr/>
      <dgm:t>
        <a:bodyPr/>
        <a:lstStyle/>
        <a:p>
          <a:endParaRPr lang="fr-FR"/>
        </a:p>
      </dgm:t>
    </dgm:pt>
    <dgm:pt modelId="{A0C8D6C2-B165-4054-847F-06298E238C2E}" type="pres">
      <dgm:prSet presAssocID="{91CBC1BE-92FC-48AC-ACBA-BB93F3CCD96C}" presName="txNode2" presStyleLbl="revTx" presStyleIdx="1" presStyleCnt="5">
        <dgm:presLayoutVars>
          <dgm:bulletEnabled val="1"/>
        </dgm:presLayoutVars>
      </dgm:prSet>
      <dgm:spPr/>
      <dgm:t>
        <a:bodyPr/>
        <a:lstStyle/>
        <a:p>
          <a:endParaRPr lang="fr-FR"/>
        </a:p>
      </dgm:t>
    </dgm:pt>
    <dgm:pt modelId="{55930EAF-F602-4034-8DAF-74839E45CCEA}" type="pres">
      <dgm:prSet presAssocID="{59062ECA-6E02-45A8-AC7A-D96A5F359547}" presName="dotNode2" presStyleCnt="0"/>
      <dgm:spPr/>
    </dgm:pt>
    <dgm:pt modelId="{E6926727-97FB-4A93-B592-35C17ABBE435}" type="pres">
      <dgm:prSet presAssocID="{59062ECA-6E02-45A8-AC7A-D96A5F359547}" presName="dotRepeatNode" presStyleLbl="fgShp" presStyleIdx="0" presStyleCnt="3"/>
      <dgm:spPr/>
      <dgm:t>
        <a:bodyPr/>
        <a:lstStyle/>
        <a:p>
          <a:endParaRPr lang="fr-FR"/>
        </a:p>
      </dgm:t>
    </dgm:pt>
    <dgm:pt modelId="{C1ABDA30-A8B6-44EA-B9CF-36A986CDC2CD}" type="pres">
      <dgm:prSet presAssocID="{5B8B942B-9323-4796-8F35-3D95CF33CC79}" presName="txNode3" presStyleLbl="revTx" presStyleIdx="2" presStyleCnt="5">
        <dgm:presLayoutVars>
          <dgm:bulletEnabled val="1"/>
        </dgm:presLayoutVars>
      </dgm:prSet>
      <dgm:spPr/>
      <dgm:t>
        <a:bodyPr/>
        <a:lstStyle/>
        <a:p>
          <a:endParaRPr lang="fr-FR"/>
        </a:p>
      </dgm:t>
    </dgm:pt>
    <dgm:pt modelId="{A580B99E-B533-433E-A95D-4BE2199DB576}" type="pres">
      <dgm:prSet presAssocID="{1E9FC025-FC15-4A1F-9058-A7A9EAD66419}" presName="dotNode3" presStyleCnt="0"/>
      <dgm:spPr/>
    </dgm:pt>
    <dgm:pt modelId="{392612B7-5157-416B-A436-E04F5B090832}" type="pres">
      <dgm:prSet presAssocID="{1E9FC025-FC15-4A1F-9058-A7A9EAD66419}" presName="dotRepeatNode" presStyleLbl="fgShp" presStyleIdx="1" presStyleCnt="3"/>
      <dgm:spPr/>
      <dgm:t>
        <a:bodyPr/>
        <a:lstStyle/>
        <a:p>
          <a:endParaRPr lang="fr-FR"/>
        </a:p>
      </dgm:t>
    </dgm:pt>
    <dgm:pt modelId="{A58F8CD1-70E5-4497-B42D-A1A65D96C02D}" type="pres">
      <dgm:prSet presAssocID="{56546461-D01E-4A92-AA00-DB54DF860FC4}" presName="txNode4" presStyleLbl="revTx" presStyleIdx="3" presStyleCnt="5">
        <dgm:presLayoutVars>
          <dgm:bulletEnabled val="1"/>
        </dgm:presLayoutVars>
      </dgm:prSet>
      <dgm:spPr/>
      <dgm:t>
        <a:bodyPr/>
        <a:lstStyle/>
        <a:p>
          <a:endParaRPr lang="fr-FR"/>
        </a:p>
      </dgm:t>
    </dgm:pt>
    <dgm:pt modelId="{A9143BE6-2ABC-4D32-9E00-8AA2A0DBE26B}" type="pres">
      <dgm:prSet presAssocID="{D91EFEA7-971E-4205-B0AC-03D07166A966}" presName="dotNode4" presStyleCnt="0"/>
      <dgm:spPr/>
    </dgm:pt>
    <dgm:pt modelId="{9B2A6911-DBB1-4089-B09B-F649A0DB2BE0}" type="pres">
      <dgm:prSet presAssocID="{D91EFEA7-971E-4205-B0AC-03D07166A966}" presName="dotRepeatNode" presStyleLbl="fgShp" presStyleIdx="2" presStyleCnt="3"/>
      <dgm:spPr/>
      <dgm:t>
        <a:bodyPr/>
        <a:lstStyle/>
        <a:p>
          <a:endParaRPr lang="fr-FR"/>
        </a:p>
      </dgm:t>
    </dgm:pt>
    <dgm:pt modelId="{3E43C62A-EC09-480A-937F-1BDBB6AC516C}" type="pres">
      <dgm:prSet presAssocID="{FA35DE35-F534-4D12-BA08-6A3E4AE1398D}" presName="txNode5" presStyleLbl="revTx" presStyleIdx="4" presStyleCnt="5">
        <dgm:presLayoutVars>
          <dgm:bulletEnabled val="1"/>
        </dgm:presLayoutVars>
      </dgm:prSet>
      <dgm:spPr/>
      <dgm:t>
        <a:bodyPr/>
        <a:lstStyle/>
        <a:p>
          <a:endParaRPr lang="fr-FR"/>
        </a:p>
      </dgm:t>
    </dgm:pt>
  </dgm:ptLst>
  <dgm:cxnLst>
    <dgm:cxn modelId="{41E85493-93E0-4FF5-93E6-7915EC068AC0}" srcId="{02FF4E65-AD78-4A0D-8E0E-1C22941CA55A}" destId="{5B8B942B-9323-4796-8F35-3D95CF33CC79}" srcOrd="2" destOrd="0" parTransId="{00740527-28CF-4ABC-9BE5-034421DEE17F}" sibTransId="{1E9FC025-FC15-4A1F-9058-A7A9EAD66419}"/>
    <dgm:cxn modelId="{4EB89CF9-D969-49B5-8780-00F1B2F28B02}" type="presOf" srcId="{02FF4E65-AD78-4A0D-8E0E-1C22941CA55A}" destId="{4DB3BA6C-C2E7-499F-AE77-BE830BBEF1A1}" srcOrd="0" destOrd="0" presId="urn:microsoft.com/office/officeart/2009/3/layout/DescendingProcess"/>
    <dgm:cxn modelId="{182FD762-5073-428D-BE38-4C70ECAFFAA1}" srcId="{02FF4E65-AD78-4A0D-8E0E-1C22941CA55A}" destId="{91CBC1BE-92FC-48AC-ACBA-BB93F3CCD96C}" srcOrd="1" destOrd="0" parTransId="{FAB85123-1E73-4776-978F-DAF5C4EC591B}" sibTransId="{59062ECA-6E02-45A8-AC7A-D96A5F359547}"/>
    <dgm:cxn modelId="{5092199E-D78F-4A27-9B8B-7F7D322C1499}" srcId="{02FF4E65-AD78-4A0D-8E0E-1C22941CA55A}" destId="{689947B7-2189-4314-931E-035E64A42319}" srcOrd="0" destOrd="0" parTransId="{2A122C8A-4951-4364-99A8-604CDBB70F0A}" sibTransId="{2B7F842D-CDFB-4AB7-8F33-C4970B8E6E4C}"/>
    <dgm:cxn modelId="{CABCB92D-8EC4-4460-8C5E-A32BF0C3F1B0}" type="presOf" srcId="{56546461-D01E-4A92-AA00-DB54DF860FC4}" destId="{A58F8CD1-70E5-4497-B42D-A1A65D96C02D}" srcOrd="0" destOrd="0" presId="urn:microsoft.com/office/officeart/2009/3/layout/DescendingProcess"/>
    <dgm:cxn modelId="{70D85C92-CED0-4258-ADE9-C8C36FFC86FE}" type="presOf" srcId="{689947B7-2189-4314-931E-035E64A42319}" destId="{701DD3F4-F2CB-409B-9C63-880D952920B3}" srcOrd="0" destOrd="0" presId="urn:microsoft.com/office/officeart/2009/3/layout/DescendingProcess"/>
    <dgm:cxn modelId="{91E1D86B-D82B-4897-A822-8795ED3E7009}" srcId="{02FF4E65-AD78-4A0D-8E0E-1C22941CA55A}" destId="{FA35DE35-F534-4D12-BA08-6A3E4AE1398D}" srcOrd="4" destOrd="0" parTransId="{260B6E12-BA70-4F1B-B25D-0E696E17C4EF}" sibTransId="{CDB1C922-1F7B-48F7-A50E-7421FDB6275E}"/>
    <dgm:cxn modelId="{1C9E67F6-71D5-4B99-8936-0092C877F556}" type="presOf" srcId="{D91EFEA7-971E-4205-B0AC-03D07166A966}" destId="{9B2A6911-DBB1-4089-B09B-F649A0DB2BE0}" srcOrd="0" destOrd="0" presId="urn:microsoft.com/office/officeart/2009/3/layout/DescendingProcess"/>
    <dgm:cxn modelId="{2E9C6CF4-2C0E-4C99-9AD8-06CBDC288B52}" type="presOf" srcId="{91CBC1BE-92FC-48AC-ACBA-BB93F3CCD96C}" destId="{A0C8D6C2-B165-4054-847F-06298E238C2E}" srcOrd="0" destOrd="0" presId="urn:microsoft.com/office/officeart/2009/3/layout/DescendingProcess"/>
    <dgm:cxn modelId="{F763EBBC-A7F2-45EB-87A8-8CF5C55DF517}" type="presOf" srcId="{1E9FC025-FC15-4A1F-9058-A7A9EAD66419}" destId="{392612B7-5157-416B-A436-E04F5B090832}" srcOrd="0" destOrd="0" presId="urn:microsoft.com/office/officeart/2009/3/layout/DescendingProcess"/>
    <dgm:cxn modelId="{22AAD302-C03C-445E-9DC9-1A0B72C77F73}" srcId="{02FF4E65-AD78-4A0D-8E0E-1C22941CA55A}" destId="{56546461-D01E-4A92-AA00-DB54DF860FC4}" srcOrd="3" destOrd="0" parTransId="{62E3F634-EA7E-4DD7-8C96-4E6B008592B1}" sibTransId="{D91EFEA7-971E-4205-B0AC-03D07166A966}"/>
    <dgm:cxn modelId="{6235405B-CE23-40D5-BA50-4AA7EDFC9E26}" type="presOf" srcId="{FA35DE35-F534-4D12-BA08-6A3E4AE1398D}" destId="{3E43C62A-EC09-480A-937F-1BDBB6AC516C}" srcOrd="0" destOrd="0" presId="urn:microsoft.com/office/officeart/2009/3/layout/DescendingProcess"/>
    <dgm:cxn modelId="{28ADFD81-E46B-41C3-B56A-80ACC0C94B23}" type="presOf" srcId="{59062ECA-6E02-45A8-AC7A-D96A5F359547}" destId="{E6926727-97FB-4A93-B592-35C17ABBE435}" srcOrd="0" destOrd="0" presId="urn:microsoft.com/office/officeart/2009/3/layout/DescendingProcess"/>
    <dgm:cxn modelId="{1A05D434-A52F-4D11-9940-76F65B0DFE47}" type="presOf" srcId="{5B8B942B-9323-4796-8F35-3D95CF33CC79}" destId="{C1ABDA30-A8B6-44EA-B9CF-36A986CDC2CD}" srcOrd="0" destOrd="0" presId="urn:microsoft.com/office/officeart/2009/3/layout/DescendingProcess"/>
    <dgm:cxn modelId="{C91B7765-1554-4321-A3BA-F52A361DF3FC}" type="presParOf" srcId="{4DB3BA6C-C2E7-499F-AE77-BE830BBEF1A1}" destId="{E5FEAB71-7939-46C2-8FBB-D1B67C867C86}" srcOrd="0" destOrd="0" presId="urn:microsoft.com/office/officeart/2009/3/layout/DescendingProcess"/>
    <dgm:cxn modelId="{91A0658F-D471-4D90-BD0F-68C25178DC53}" type="presParOf" srcId="{4DB3BA6C-C2E7-499F-AE77-BE830BBEF1A1}" destId="{701DD3F4-F2CB-409B-9C63-880D952920B3}" srcOrd="1" destOrd="0" presId="urn:microsoft.com/office/officeart/2009/3/layout/DescendingProcess"/>
    <dgm:cxn modelId="{BB7D83B1-1A7B-4C85-8447-A6B006726C3E}" type="presParOf" srcId="{4DB3BA6C-C2E7-499F-AE77-BE830BBEF1A1}" destId="{A0C8D6C2-B165-4054-847F-06298E238C2E}" srcOrd="2" destOrd="0" presId="urn:microsoft.com/office/officeart/2009/3/layout/DescendingProcess"/>
    <dgm:cxn modelId="{5201D8FF-5CDE-4589-9ACA-9F5AD40283D8}" type="presParOf" srcId="{4DB3BA6C-C2E7-499F-AE77-BE830BBEF1A1}" destId="{55930EAF-F602-4034-8DAF-74839E45CCEA}" srcOrd="3" destOrd="0" presId="urn:microsoft.com/office/officeart/2009/3/layout/DescendingProcess"/>
    <dgm:cxn modelId="{1411A03B-8496-484C-9355-E0FFFA931FB3}" type="presParOf" srcId="{55930EAF-F602-4034-8DAF-74839E45CCEA}" destId="{E6926727-97FB-4A93-B592-35C17ABBE435}" srcOrd="0" destOrd="0" presId="urn:microsoft.com/office/officeart/2009/3/layout/DescendingProcess"/>
    <dgm:cxn modelId="{FA58BDEB-0F98-4D17-A280-4CEBFC6B4AFC}" type="presParOf" srcId="{4DB3BA6C-C2E7-499F-AE77-BE830BBEF1A1}" destId="{C1ABDA30-A8B6-44EA-B9CF-36A986CDC2CD}" srcOrd="4" destOrd="0" presId="urn:microsoft.com/office/officeart/2009/3/layout/DescendingProcess"/>
    <dgm:cxn modelId="{60944FE9-B424-45E0-B10E-B36BBAA7AC17}" type="presParOf" srcId="{4DB3BA6C-C2E7-499F-AE77-BE830BBEF1A1}" destId="{A580B99E-B533-433E-A95D-4BE2199DB576}" srcOrd="5" destOrd="0" presId="urn:microsoft.com/office/officeart/2009/3/layout/DescendingProcess"/>
    <dgm:cxn modelId="{5EFE8A0C-6F4D-4DD1-97D1-13DAF9457209}" type="presParOf" srcId="{A580B99E-B533-433E-A95D-4BE2199DB576}" destId="{392612B7-5157-416B-A436-E04F5B090832}" srcOrd="0" destOrd="0" presId="urn:microsoft.com/office/officeart/2009/3/layout/DescendingProcess"/>
    <dgm:cxn modelId="{80C17062-486D-4E15-BD1E-43F8CC2B5C88}" type="presParOf" srcId="{4DB3BA6C-C2E7-499F-AE77-BE830BBEF1A1}" destId="{A58F8CD1-70E5-4497-B42D-A1A65D96C02D}" srcOrd="6" destOrd="0" presId="urn:microsoft.com/office/officeart/2009/3/layout/DescendingProcess"/>
    <dgm:cxn modelId="{7A2C7DE6-D577-4A78-90C9-8ECAFB1482E2}" type="presParOf" srcId="{4DB3BA6C-C2E7-499F-AE77-BE830BBEF1A1}" destId="{A9143BE6-2ABC-4D32-9E00-8AA2A0DBE26B}" srcOrd="7" destOrd="0" presId="urn:microsoft.com/office/officeart/2009/3/layout/DescendingProcess"/>
    <dgm:cxn modelId="{28D6485B-CA08-46E4-9317-9F23B7BF3DF3}" type="presParOf" srcId="{A9143BE6-2ABC-4D32-9E00-8AA2A0DBE26B}" destId="{9B2A6911-DBB1-4089-B09B-F649A0DB2BE0}" srcOrd="0" destOrd="0" presId="urn:microsoft.com/office/officeart/2009/3/layout/DescendingProcess"/>
    <dgm:cxn modelId="{C4229698-099D-4251-AD60-E8498268A5D8}" type="presParOf" srcId="{4DB3BA6C-C2E7-499F-AE77-BE830BBEF1A1}" destId="{3E43C62A-EC09-480A-937F-1BDBB6AC516C}" srcOrd="8" destOrd="0" presId="urn:microsoft.com/office/officeart/2009/3/layout/Descending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21599CC-DC66-425F-BA3D-1264C4830003}" type="doc">
      <dgm:prSet loTypeId="urn:microsoft.com/office/officeart/2005/8/layout/hProcess9" loCatId="process" qsTypeId="urn:microsoft.com/office/officeart/2005/8/quickstyle/simple1" qsCatId="simple" csTypeId="urn:microsoft.com/office/officeart/2005/8/colors/accent1_2" csCatId="accent1" phldr="1"/>
      <dgm:spPr/>
    </dgm:pt>
    <dgm:pt modelId="{45F6080B-9D69-4DBE-9172-374DBEC0B141}">
      <dgm:prSet phldrT="[Texte]" custT="1"/>
      <dgm:spPr/>
      <dgm:t>
        <a:bodyPr/>
        <a:lstStyle/>
        <a:p>
          <a:pPr algn="r" rtl="1"/>
          <a:r>
            <a:rPr lang="ar-DZ" sz="1800" dirty="0" smtClean="0"/>
            <a:t>1- تحديد مشكلة الدراسة </a:t>
          </a:r>
          <a:endParaRPr lang="fr-FR" sz="1800" dirty="0"/>
        </a:p>
      </dgm:t>
    </dgm:pt>
    <dgm:pt modelId="{90ABF3B2-B55C-4553-982B-175AAD365D27}" type="parTrans" cxnId="{D88D6BBD-6EAD-456C-B89F-0B2BDBC37F15}">
      <dgm:prSet/>
      <dgm:spPr/>
      <dgm:t>
        <a:bodyPr/>
        <a:lstStyle/>
        <a:p>
          <a:endParaRPr lang="fr-FR"/>
        </a:p>
      </dgm:t>
    </dgm:pt>
    <dgm:pt modelId="{60A42E95-07E5-43AB-BB9E-7D327A06C1F1}" type="sibTrans" cxnId="{D88D6BBD-6EAD-456C-B89F-0B2BDBC37F15}">
      <dgm:prSet/>
      <dgm:spPr/>
      <dgm:t>
        <a:bodyPr/>
        <a:lstStyle/>
        <a:p>
          <a:endParaRPr lang="fr-FR"/>
        </a:p>
      </dgm:t>
    </dgm:pt>
    <dgm:pt modelId="{50FC9F83-2A05-4416-A128-D756F5943A8D}">
      <dgm:prSet phldrT="[Texte]" custT="1"/>
      <dgm:spPr/>
      <dgm:t>
        <a:bodyPr/>
        <a:lstStyle/>
        <a:p>
          <a:pPr algn="r" rtl="1"/>
          <a:r>
            <a:rPr lang="ar-DZ" sz="2000" dirty="0" smtClean="0"/>
            <a:t>2- توظيف المشكلة </a:t>
          </a:r>
          <a:endParaRPr lang="fr-FR" sz="2000" dirty="0"/>
        </a:p>
      </dgm:t>
    </dgm:pt>
    <dgm:pt modelId="{3D853057-2205-474D-B420-66D36EC59A57}" type="parTrans" cxnId="{244996D2-0396-4F95-9C27-6AB17C712DB7}">
      <dgm:prSet/>
      <dgm:spPr/>
      <dgm:t>
        <a:bodyPr/>
        <a:lstStyle/>
        <a:p>
          <a:endParaRPr lang="fr-FR"/>
        </a:p>
      </dgm:t>
    </dgm:pt>
    <dgm:pt modelId="{EBFF7971-FDCF-40CF-A347-B71A8BA06035}" type="sibTrans" cxnId="{244996D2-0396-4F95-9C27-6AB17C712DB7}">
      <dgm:prSet/>
      <dgm:spPr/>
      <dgm:t>
        <a:bodyPr/>
        <a:lstStyle/>
        <a:p>
          <a:endParaRPr lang="fr-FR"/>
        </a:p>
      </dgm:t>
    </dgm:pt>
    <dgm:pt modelId="{7CF42255-463E-47A1-89F2-8E40B58600C8}">
      <dgm:prSet phldrT="[Texte]" custT="1"/>
      <dgm:spPr/>
      <dgm:t>
        <a:bodyPr/>
        <a:lstStyle/>
        <a:p>
          <a:pPr algn="r" rtl="1"/>
          <a:r>
            <a:rPr lang="ar-DZ" sz="1800" dirty="0" smtClean="0"/>
            <a:t>3- طرح التساؤلات البحثية</a:t>
          </a:r>
          <a:endParaRPr lang="fr-FR" sz="1800" dirty="0"/>
        </a:p>
      </dgm:t>
    </dgm:pt>
    <dgm:pt modelId="{5B5CB32A-F90D-480C-BF3E-0845CE5B2AFD}" type="parTrans" cxnId="{1C57FB3A-BED0-4919-9213-62559FF2EAC2}">
      <dgm:prSet/>
      <dgm:spPr/>
      <dgm:t>
        <a:bodyPr/>
        <a:lstStyle/>
        <a:p>
          <a:endParaRPr lang="fr-FR"/>
        </a:p>
      </dgm:t>
    </dgm:pt>
    <dgm:pt modelId="{142916F2-E36C-449A-9A5E-D3166F7B9A3A}" type="sibTrans" cxnId="{1C57FB3A-BED0-4919-9213-62559FF2EAC2}">
      <dgm:prSet/>
      <dgm:spPr/>
      <dgm:t>
        <a:bodyPr/>
        <a:lstStyle/>
        <a:p>
          <a:endParaRPr lang="fr-FR"/>
        </a:p>
      </dgm:t>
    </dgm:pt>
    <dgm:pt modelId="{03FCFE36-4702-418D-B0BE-08BF9C7E9153}" type="pres">
      <dgm:prSet presAssocID="{821599CC-DC66-425F-BA3D-1264C4830003}" presName="CompostProcess" presStyleCnt="0">
        <dgm:presLayoutVars>
          <dgm:dir/>
          <dgm:resizeHandles val="exact"/>
        </dgm:presLayoutVars>
      </dgm:prSet>
      <dgm:spPr/>
    </dgm:pt>
    <dgm:pt modelId="{9AC96066-0223-4F46-9DA6-1428FDBA28D4}" type="pres">
      <dgm:prSet presAssocID="{821599CC-DC66-425F-BA3D-1264C4830003}" presName="arrow" presStyleLbl="bgShp" presStyleIdx="0" presStyleCnt="1" custLinFactNeighborX="0"/>
      <dgm:spPr/>
    </dgm:pt>
    <dgm:pt modelId="{6598CC24-37FF-42AA-A2C1-A2FECE64DB91}" type="pres">
      <dgm:prSet presAssocID="{821599CC-DC66-425F-BA3D-1264C4830003}" presName="linearProcess" presStyleCnt="0"/>
      <dgm:spPr/>
    </dgm:pt>
    <dgm:pt modelId="{09AB523D-6BCC-4889-BA92-A453E1D841F9}" type="pres">
      <dgm:prSet presAssocID="{45F6080B-9D69-4DBE-9172-374DBEC0B141}" presName="textNode" presStyleLbl="node1" presStyleIdx="0" presStyleCnt="3">
        <dgm:presLayoutVars>
          <dgm:bulletEnabled val="1"/>
        </dgm:presLayoutVars>
      </dgm:prSet>
      <dgm:spPr/>
      <dgm:t>
        <a:bodyPr/>
        <a:lstStyle/>
        <a:p>
          <a:endParaRPr lang="fr-FR"/>
        </a:p>
      </dgm:t>
    </dgm:pt>
    <dgm:pt modelId="{C0734598-F775-47A9-97A1-8B1E9D70F493}" type="pres">
      <dgm:prSet presAssocID="{60A42E95-07E5-43AB-BB9E-7D327A06C1F1}" presName="sibTrans" presStyleCnt="0"/>
      <dgm:spPr/>
    </dgm:pt>
    <dgm:pt modelId="{2AC2DF36-4167-49E2-B666-38185706731B}" type="pres">
      <dgm:prSet presAssocID="{50FC9F83-2A05-4416-A128-D756F5943A8D}" presName="textNode" presStyleLbl="node1" presStyleIdx="1" presStyleCnt="3">
        <dgm:presLayoutVars>
          <dgm:bulletEnabled val="1"/>
        </dgm:presLayoutVars>
      </dgm:prSet>
      <dgm:spPr/>
      <dgm:t>
        <a:bodyPr/>
        <a:lstStyle/>
        <a:p>
          <a:endParaRPr lang="fr-FR"/>
        </a:p>
      </dgm:t>
    </dgm:pt>
    <dgm:pt modelId="{B8DA3450-E88E-4C6E-B723-2D5E91208E39}" type="pres">
      <dgm:prSet presAssocID="{EBFF7971-FDCF-40CF-A347-B71A8BA06035}" presName="sibTrans" presStyleCnt="0"/>
      <dgm:spPr/>
    </dgm:pt>
    <dgm:pt modelId="{B5690082-9FA9-4F8E-A7E5-2ABB9562A088}" type="pres">
      <dgm:prSet presAssocID="{7CF42255-463E-47A1-89F2-8E40B58600C8}" presName="textNode" presStyleLbl="node1" presStyleIdx="2" presStyleCnt="3">
        <dgm:presLayoutVars>
          <dgm:bulletEnabled val="1"/>
        </dgm:presLayoutVars>
      </dgm:prSet>
      <dgm:spPr/>
      <dgm:t>
        <a:bodyPr/>
        <a:lstStyle/>
        <a:p>
          <a:endParaRPr lang="fr-FR"/>
        </a:p>
      </dgm:t>
    </dgm:pt>
  </dgm:ptLst>
  <dgm:cxnLst>
    <dgm:cxn modelId="{1C57FB3A-BED0-4919-9213-62559FF2EAC2}" srcId="{821599CC-DC66-425F-BA3D-1264C4830003}" destId="{7CF42255-463E-47A1-89F2-8E40B58600C8}" srcOrd="2" destOrd="0" parTransId="{5B5CB32A-F90D-480C-BF3E-0845CE5B2AFD}" sibTransId="{142916F2-E36C-449A-9A5E-D3166F7B9A3A}"/>
    <dgm:cxn modelId="{244996D2-0396-4F95-9C27-6AB17C712DB7}" srcId="{821599CC-DC66-425F-BA3D-1264C4830003}" destId="{50FC9F83-2A05-4416-A128-D756F5943A8D}" srcOrd="1" destOrd="0" parTransId="{3D853057-2205-474D-B420-66D36EC59A57}" sibTransId="{EBFF7971-FDCF-40CF-A347-B71A8BA06035}"/>
    <dgm:cxn modelId="{FFCFCF6F-D77E-4C04-AB09-3B23A7D9E5AA}" type="presOf" srcId="{7CF42255-463E-47A1-89F2-8E40B58600C8}" destId="{B5690082-9FA9-4F8E-A7E5-2ABB9562A088}" srcOrd="0" destOrd="0" presId="urn:microsoft.com/office/officeart/2005/8/layout/hProcess9"/>
    <dgm:cxn modelId="{1B95B586-E770-4C11-8904-1637F7881A03}" type="presOf" srcId="{45F6080B-9D69-4DBE-9172-374DBEC0B141}" destId="{09AB523D-6BCC-4889-BA92-A453E1D841F9}" srcOrd="0" destOrd="0" presId="urn:microsoft.com/office/officeart/2005/8/layout/hProcess9"/>
    <dgm:cxn modelId="{E367934A-381B-44DC-A9D6-B67A99E6A639}" type="presOf" srcId="{821599CC-DC66-425F-BA3D-1264C4830003}" destId="{03FCFE36-4702-418D-B0BE-08BF9C7E9153}" srcOrd="0" destOrd="0" presId="urn:microsoft.com/office/officeart/2005/8/layout/hProcess9"/>
    <dgm:cxn modelId="{D88D6BBD-6EAD-456C-B89F-0B2BDBC37F15}" srcId="{821599CC-DC66-425F-BA3D-1264C4830003}" destId="{45F6080B-9D69-4DBE-9172-374DBEC0B141}" srcOrd="0" destOrd="0" parTransId="{90ABF3B2-B55C-4553-982B-175AAD365D27}" sibTransId="{60A42E95-07E5-43AB-BB9E-7D327A06C1F1}"/>
    <dgm:cxn modelId="{8DE38463-0107-4D58-9D58-D3EFE20440AF}" type="presOf" srcId="{50FC9F83-2A05-4416-A128-D756F5943A8D}" destId="{2AC2DF36-4167-49E2-B666-38185706731B}" srcOrd="0" destOrd="0" presId="urn:microsoft.com/office/officeart/2005/8/layout/hProcess9"/>
    <dgm:cxn modelId="{7A1A59FE-BFD5-448B-AC5E-C973D8E968A3}" type="presParOf" srcId="{03FCFE36-4702-418D-B0BE-08BF9C7E9153}" destId="{9AC96066-0223-4F46-9DA6-1428FDBA28D4}" srcOrd="0" destOrd="0" presId="urn:microsoft.com/office/officeart/2005/8/layout/hProcess9"/>
    <dgm:cxn modelId="{CA8AE920-208D-4A15-93DD-3A06D591F9B7}" type="presParOf" srcId="{03FCFE36-4702-418D-B0BE-08BF9C7E9153}" destId="{6598CC24-37FF-42AA-A2C1-A2FECE64DB91}" srcOrd="1" destOrd="0" presId="urn:microsoft.com/office/officeart/2005/8/layout/hProcess9"/>
    <dgm:cxn modelId="{922938D8-BA0E-4C40-8692-7B60D3633477}" type="presParOf" srcId="{6598CC24-37FF-42AA-A2C1-A2FECE64DB91}" destId="{09AB523D-6BCC-4889-BA92-A453E1D841F9}" srcOrd="0" destOrd="0" presId="urn:microsoft.com/office/officeart/2005/8/layout/hProcess9"/>
    <dgm:cxn modelId="{ED3FD6B4-4AA2-427D-A662-3E74F772CF26}" type="presParOf" srcId="{6598CC24-37FF-42AA-A2C1-A2FECE64DB91}" destId="{C0734598-F775-47A9-97A1-8B1E9D70F493}" srcOrd="1" destOrd="0" presId="urn:microsoft.com/office/officeart/2005/8/layout/hProcess9"/>
    <dgm:cxn modelId="{6E767C5C-F780-4E7B-B86C-21D672C91CA7}" type="presParOf" srcId="{6598CC24-37FF-42AA-A2C1-A2FECE64DB91}" destId="{2AC2DF36-4167-49E2-B666-38185706731B}" srcOrd="2" destOrd="0" presId="urn:microsoft.com/office/officeart/2005/8/layout/hProcess9"/>
    <dgm:cxn modelId="{303F2886-D983-4361-808D-285EDE64EDE1}" type="presParOf" srcId="{6598CC24-37FF-42AA-A2C1-A2FECE64DB91}" destId="{B8DA3450-E88E-4C6E-B723-2D5E91208E39}" srcOrd="3" destOrd="0" presId="urn:microsoft.com/office/officeart/2005/8/layout/hProcess9"/>
    <dgm:cxn modelId="{58493EC1-67A8-4761-B1B6-6B388AAD8CD4}" type="presParOf" srcId="{6598CC24-37FF-42AA-A2C1-A2FECE64DB91}" destId="{B5690082-9FA9-4F8E-A7E5-2ABB9562A088}"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6FC6C5D-91D2-4D06-B75E-8DC759F69BB6}" type="doc">
      <dgm:prSet loTypeId="urn:microsoft.com/office/officeart/2005/8/layout/hProcess9" loCatId="process" qsTypeId="urn:microsoft.com/office/officeart/2005/8/quickstyle/simple1" qsCatId="simple" csTypeId="urn:microsoft.com/office/officeart/2005/8/colors/accent1_2" csCatId="accent1" phldr="1"/>
      <dgm:spPr/>
    </dgm:pt>
    <dgm:pt modelId="{83445C65-AAE8-4F6B-B4C1-689BF3F7BA83}">
      <dgm:prSet phldrT="[Texte]" custT="1"/>
      <dgm:spPr/>
      <dgm:t>
        <a:bodyPr/>
        <a:lstStyle/>
        <a:p>
          <a:pPr algn="r" rtl="1"/>
          <a:r>
            <a:rPr lang="ar-DZ" sz="2000" dirty="0" smtClean="0"/>
            <a:t>4- وضع فرضيات الدراسة</a:t>
          </a:r>
          <a:endParaRPr lang="fr-FR" sz="2000" dirty="0"/>
        </a:p>
      </dgm:t>
    </dgm:pt>
    <dgm:pt modelId="{B5AAE192-2F50-44DE-8515-05060F130A08}" type="parTrans" cxnId="{70553D80-0EDA-42F5-AD31-2A41282F2800}">
      <dgm:prSet/>
      <dgm:spPr/>
      <dgm:t>
        <a:bodyPr/>
        <a:lstStyle/>
        <a:p>
          <a:endParaRPr lang="fr-FR"/>
        </a:p>
      </dgm:t>
    </dgm:pt>
    <dgm:pt modelId="{B83E6E8C-9A34-47FA-876F-FF553707C429}" type="sibTrans" cxnId="{70553D80-0EDA-42F5-AD31-2A41282F2800}">
      <dgm:prSet/>
      <dgm:spPr/>
      <dgm:t>
        <a:bodyPr/>
        <a:lstStyle/>
        <a:p>
          <a:endParaRPr lang="fr-FR"/>
        </a:p>
      </dgm:t>
    </dgm:pt>
    <dgm:pt modelId="{D112F047-2BB4-442A-B31E-F0EDD6720962}">
      <dgm:prSet phldrT="[Texte]" custT="1"/>
      <dgm:spPr/>
      <dgm:t>
        <a:bodyPr/>
        <a:lstStyle/>
        <a:p>
          <a:pPr algn="r" rtl="1"/>
          <a:r>
            <a:rPr lang="ar-DZ" sz="2000" dirty="0" smtClean="0"/>
            <a:t>5- اختيار عينة البحث </a:t>
          </a:r>
          <a:endParaRPr lang="fr-FR" sz="2000" dirty="0"/>
        </a:p>
      </dgm:t>
    </dgm:pt>
    <dgm:pt modelId="{64904BA7-F5AC-467F-BC2D-D8D272AB2147}" type="parTrans" cxnId="{D4967C70-A46B-48B3-A230-45C224257DB1}">
      <dgm:prSet/>
      <dgm:spPr/>
      <dgm:t>
        <a:bodyPr/>
        <a:lstStyle/>
        <a:p>
          <a:endParaRPr lang="fr-FR"/>
        </a:p>
      </dgm:t>
    </dgm:pt>
    <dgm:pt modelId="{DFFC71DE-E69B-4C13-99F3-1C4153846072}" type="sibTrans" cxnId="{D4967C70-A46B-48B3-A230-45C224257DB1}">
      <dgm:prSet/>
      <dgm:spPr/>
      <dgm:t>
        <a:bodyPr/>
        <a:lstStyle/>
        <a:p>
          <a:endParaRPr lang="fr-FR"/>
        </a:p>
      </dgm:t>
    </dgm:pt>
    <dgm:pt modelId="{5FB8EC3F-995A-4517-A108-068F7B1ACF01}">
      <dgm:prSet phldrT="[Texte]" custT="1"/>
      <dgm:spPr/>
      <dgm:t>
        <a:bodyPr/>
        <a:lstStyle/>
        <a:p>
          <a:pPr algn="r" rtl="1"/>
          <a:r>
            <a:rPr lang="ar-DZ" sz="2000" dirty="0" smtClean="0"/>
            <a:t>6- اختيار أداة الدراسة</a:t>
          </a:r>
          <a:endParaRPr lang="fr-FR" sz="2000" dirty="0"/>
        </a:p>
      </dgm:t>
    </dgm:pt>
    <dgm:pt modelId="{B20C12CB-1A0B-46F0-96C6-FF6750C398DF}" type="parTrans" cxnId="{9F2D9C33-4945-4C76-B00C-2C3CB88F18C0}">
      <dgm:prSet/>
      <dgm:spPr/>
      <dgm:t>
        <a:bodyPr/>
        <a:lstStyle/>
        <a:p>
          <a:endParaRPr lang="fr-FR"/>
        </a:p>
      </dgm:t>
    </dgm:pt>
    <dgm:pt modelId="{8691CC0C-B5EC-4823-944D-6C4C26F1182D}" type="sibTrans" cxnId="{9F2D9C33-4945-4C76-B00C-2C3CB88F18C0}">
      <dgm:prSet/>
      <dgm:spPr/>
      <dgm:t>
        <a:bodyPr/>
        <a:lstStyle/>
        <a:p>
          <a:endParaRPr lang="fr-FR"/>
        </a:p>
      </dgm:t>
    </dgm:pt>
    <dgm:pt modelId="{62EE4457-97E2-49CD-9944-ED5C2AF52074}" type="pres">
      <dgm:prSet presAssocID="{B6FC6C5D-91D2-4D06-B75E-8DC759F69BB6}" presName="CompostProcess" presStyleCnt="0">
        <dgm:presLayoutVars>
          <dgm:dir/>
          <dgm:resizeHandles val="exact"/>
        </dgm:presLayoutVars>
      </dgm:prSet>
      <dgm:spPr/>
    </dgm:pt>
    <dgm:pt modelId="{7A6B0B98-3779-4985-9BB7-E411FE22D54F}" type="pres">
      <dgm:prSet presAssocID="{B6FC6C5D-91D2-4D06-B75E-8DC759F69BB6}" presName="arrow" presStyleLbl="bgShp" presStyleIdx="0" presStyleCnt="1" custLinFactNeighborX="-587" custLinFactNeighborY="14035"/>
      <dgm:spPr/>
    </dgm:pt>
    <dgm:pt modelId="{AC073931-ABF6-4D25-86B3-306BA5486083}" type="pres">
      <dgm:prSet presAssocID="{B6FC6C5D-91D2-4D06-B75E-8DC759F69BB6}" presName="linearProcess" presStyleCnt="0"/>
      <dgm:spPr/>
    </dgm:pt>
    <dgm:pt modelId="{34ED4B1E-6D39-4EC9-81A0-FA436E1A9283}" type="pres">
      <dgm:prSet presAssocID="{83445C65-AAE8-4F6B-B4C1-689BF3F7BA83}" presName="textNode" presStyleLbl="node1" presStyleIdx="0" presStyleCnt="3">
        <dgm:presLayoutVars>
          <dgm:bulletEnabled val="1"/>
        </dgm:presLayoutVars>
      </dgm:prSet>
      <dgm:spPr/>
      <dgm:t>
        <a:bodyPr/>
        <a:lstStyle/>
        <a:p>
          <a:endParaRPr lang="fr-FR"/>
        </a:p>
      </dgm:t>
    </dgm:pt>
    <dgm:pt modelId="{EB19E14E-C61A-4DD2-ACAC-239029ACDCE4}" type="pres">
      <dgm:prSet presAssocID="{B83E6E8C-9A34-47FA-876F-FF553707C429}" presName="sibTrans" presStyleCnt="0"/>
      <dgm:spPr/>
    </dgm:pt>
    <dgm:pt modelId="{7B1B0FB0-35B2-488F-AF53-53D79ACCC654}" type="pres">
      <dgm:prSet presAssocID="{D112F047-2BB4-442A-B31E-F0EDD6720962}" presName="textNode" presStyleLbl="node1" presStyleIdx="1" presStyleCnt="3">
        <dgm:presLayoutVars>
          <dgm:bulletEnabled val="1"/>
        </dgm:presLayoutVars>
      </dgm:prSet>
      <dgm:spPr/>
      <dgm:t>
        <a:bodyPr/>
        <a:lstStyle/>
        <a:p>
          <a:endParaRPr lang="fr-FR"/>
        </a:p>
      </dgm:t>
    </dgm:pt>
    <dgm:pt modelId="{1EF1212A-D386-4B83-BB2A-A095A9EF5669}" type="pres">
      <dgm:prSet presAssocID="{DFFC71DE-E69B-4C13-99F3-1C4153846072}" presName="sibTrans" presStyleCnt="0"/>
      <dgm:spPr/>
    </dgm:pt>
    <dgm:pt modelId="{B2163D59-C550-48AE-9861-D69B21222EC3}" type="pres">
      <dgm:prSet presAssocID="{5FB8EC3F-995A-4517-A108-068F7B1ACF01}" presName="textNode" presStyleLbl="node1" presStyleIdx="2" presStyleCnt="3">
        <dgm:presLayoutVars>
          <dgm:bulletEnabled val="1"/>
        </dgm:presLayoutVars>
      </dgm:prSet>
      <dgm:spPr/>
      <dgm:t>
        <a:bodyPr/>
        <a:lstStyle/>
        <a:p>
          <a:endParaRPr lang="fr-FR"/>
        </a:p>
      </dgm:t>
    </dgm:pt>
  </dgm:ptLst>
  <dgm:cxnLst>
    <dgm:cxn modelId="{317A51C8-B97A-45D1-A806-0311EE2F16CD}" type="presOf" srcId="{B6FC6C5D-91D2-4D06-B75E-8DC759F69BB6}" destId="{62EE4457-97E2-49CD-9944-ED5C2AF52074}" srcOrd="0" destOrd="0" presId="urn:microsoft.com/office/officeart/2005/8/layout/hProcess9"/>
    <dgm:cxn modelId="{B62C2E2D-052E-43A9-BBD5-F32D35AC04F6}" type="presOf" srcId="{83445C65-AAE8-4F6B-B4C1-689BF3F7BA83}" destId="{34ED4B1E-6D39-4EC9-81A0-FA436E1A9283}" srcOrd="0" destOrd="0" presId="urn:microsoft.com/office/officeart/2005/8/layout/hProcess9"/>
    <dgm:cxn modelId="{70553D80-0EDA-42F5-AD31-2A41282F2800}" srcId="{B6FC6C5D-91D2-4D06-B75E-8DC759F69BB6}" destId="{83445C65-AAE8-4F6B-B4C1-689BF3F7BA83}" srcOrd="0" destOrd="0" parTransId="{B5AAE192-2F50-44DE-8515-05060F130A08}" sibTransId="{B83E6E8C-9A34-47FA-876F-FF553707C429}"/>
    <dgm:cxn modelId="{D4967C70-A46B-48B3-A230-45C224257DB1}" srcId="{B6FC6C5D-91D2-4D06-B75E-8DC759F69BB6}" destId="{D112F047-2BB4-442A-B31E-F0EDD6720962}" srcOrd="1" destOrd="0" parTransId="{64904BA7-F5AC-467F-BC2D-D8D272AB2147}" sibTransId="{DFFC71DE-E69B-4C13-99F3-1C4153846072}"/>
    <dgm:cxn modelId="{9F2D9C33-4945-4C76-B00C-2C3CB88F18C0}" srcId="{B6FC6C5D-91D2-4D06-B75E-8DC759F69BB6}" destId="{5FB8EC3F-995A-4517-A108-068F7B1ACF01}" srcOrd="2" destOrd="0" parTransId="{B20C12CB-1A0B-46F0-96C6-FF6750C398DF}" sibTransId="{8691CC0C-B5EC-4823-944D-6C4C26F1182D}"/>
    <dgm:cxn modelId="{8C93631C-8D9E-4029-86A8-FCFBB41532D8}" type="presOf" srcId="{D112F047-2BB4-442A-B31E-F0EDD6720962}" destId="{7B1B0FB0-35B2-488F-AF53-53D79ACCC654}" srcOrd="0" destOrd="0" presId="urn:microsoft.com/office/officeart/2005/8/layout/hProcess9"/>
    <dgm:cxn modelId="{FA18972F-7252-420D-BEDD-E13254C1079A}" type="presOf" srcId="{5FB8EC3F-995A-4517-A108-068F7B1ACF01}" destId="{B2163D59-C550-48AE-9861-D69B21222EC3}" srcOrd="0" destOrd="0" presId="urn:microsoft.com/office/officeart/2005/8/layout/hProcess9"/>
    <dgm:cxn modelId="{02213CDC-7D31-40F2-888B-8928E51A21A0}" type="presParOf" srcId="{62EE4457-97E2-49CD-9944-ED5C2AF52074}" destId="{7A6B0B98-3779-4985-9BB7-E411FE22D54F}" srcOrd="0" destOrd="0" presId="urn:microsoft.com/office/officeart/2005/8/layout/hProcess9"/>
    <dgm:cxn modelId="{2D05746B-3FC4-4AE6-90C9-0E55AF466CC7}" type="presParOf" srcId="{62EE4457-97E2-49CD-9944-ED5C2AF52074}" destId="{AC073931-ABF6-4D25-86B3-306BA5486083}" srcOrd="1" destOrd="0" presId="urn:microsoft.com/office/officeart/2005/8/layout/hProcess9"/>
    <dgm:cxn modelId="{ABA157AA-8B22-4C3A-9879-2C305DF3F257}" type="presParOf" srcId="{AC073931-ABF6-4D25-86B3-306BA5486083}" destId="{34ED4B1E-6D39-4EC9-81A0-FA436E1A9283}" srcOrd="0" destOrd="0" presId="urn:microsoft.com/office/officeart/2005/8/layout/hProcess9"/>
    <dgm:cxn modelId="{CF976BD8-68BD-43D1-884B-12F024D1AE07}" type="presParOf" srcId="{AC073931-ABF6-4D25-86B3-306BA5486083}" destId="{EB19E14E-C61A-4DD2-ACAC-239029ACDCE4}" srcOrd="1" destOrd="0" presId="urn:microsoft.com/office/officeart/2005/8/layout/hProcess9"/>
    <dgm:cxn modelId="{FD4169C1-689F-42C5-B458-B8996A6B4578}" type="presParOf" srcId="{AC073931-ABF6-4D25-86B3-306BA5486083}" destId="{7B1B0FB0-35B2-488F-AF53-53D79ACCC654}" srcOrd="2" destOrd="0" presId="urn:microsoft.com/office/officeart/2005/8/layout/hProcess9"/>
    <dgm:cxn modelId="{7BF60E66-DA0E-4D13-975B-40B380233CC0}" type="presParOf" srcId="{AC073931-ABF6-4D25-86B3-306BA5486083}" destId="{1EF1212A-D386-4B83-BB2A-A095A9EF5669}" srcOrd="3" destOrd="0" presId="urn:microsoft.com/office/officeart/2005/8/layout/hProcess9"/>
    <dgm:cxn modelId="{F66CED17-5F03-417B-9EA8-DC2B264C6931}" type="presParOf" srcId="{AC073931-ABF6-4D25-86B3-306BA5486083}" destId="{B2163D59-C550-48AE-9861-D69B21222EC3}" srcOrd="4"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C5A0F52-D505-4D5A-B316-E77E9C542215}" type="doc">
      <dgm:prSet loTypeId="urn:microsoft.com/office/officeart/2005/8/layout/arrow4" loCatId="process" qsTypeId="urn:microsoft.com/office/officeart/2005/8/quickstyle/simple5" qsCatId="simple" csTypeId="urn:microsoft.com/office/officeart/2005/8/colors/accent1_2" csCatId="accent1" phldr="1"/>
      <dgm:spPr/>
      <dgm:t>
        <a:bodyPr/>
        <a:lstStyle/>
        <a:p>
          <a:endParaRPr lang="fr-FR"/>
        </a:p>
      </dgm:t>
    </dgm:pt>
    <dgm:pt modelId="{6736FC4A-202A-44AA-840D-EF52E8C19858}">
      <dgm:prSet phldrT="[Texte]" custT="1"/>
      <dgm:spPr/>
      <dgm:t>
        <a:bodyPr/>
        <a:lstStyle/>
        <a:p>
          <a:pPr algn="r" rtl="1"/>
          <a:r>
            <a:rPr lang="ar-DZ" sz="2000" dirty="0" smtClean="0"/>
            <a:t>         </a:t>
          </a:r>
        </a:p>
        <a:p>
          <a:pPr algn="r" rtl="1"/>
          <a:r>
            <a:rPr lang="ar-DZ" sz="2000" dirty="0" smtClean="0"/>
            <a:t>    </a:t>
          </a:r>
        </a:p>
        <a:p>
          <a:pPr algn="r" rtl="1"/>
          <a:r>
            <a:rPr lang="ar-DZ" sz="2000" dirty="0" smtClean="0"/>
            <a:t>            </a:t>
          </a:r>
        </a:p>
        <a:p>
          <a:pPr algn="r" rtl="1"/>
          <a:r>
            <a:rPr lang="ar-DZ" sz="2000" dirty="0" smtClean="0"/>
            <a:t>            7- تحليل المعلومات وصياغة النتائج</a:t>
          </a:r>
          <a:endParaRPr lang="fr-FR" sz="2000" dirty="0"/>
        </a:p>
      </dgm:t>
    </dgm:pt>
    <dgm:pt modelId="{6F34DBD6-7F4E-44BC-8544-34BC8D3704F9}" type="parTrans" cxnId="{6AA40B2E-4EBF-4B7E-9E00-C2525C8A88B3}">
      <dgm:prSet/>
      <dgm:spPr/>
      <dgm:t>
        <a:bodyPr/>
        <a:lstStyle/>
        <a:p>
          <a:endParaRPr lang="fr-FR"/>
        </a:p>
      </dgm:t>
    </dgm:pt>
    <dgm:pt modelId="{3D4BB139-C6C8-4ABD-B5A5-A73209691DC9}" type="sibTrans" cxnId="{6AA40B2E-4EBF-4B7E-9E00-C2525C8A88B3}">
      <dgm:prSet/>
      <dgm:spPr/>
      <dgm:t>
        <a:bodyPr/>
        <a:lstStyle/>
        <a:p>
          <a:endParaRPr lang="fr-FR"/>
        </a:p>
      </dgm:t>
    </dgm:pt>
    <dgm:pt modelId="{05BF716C-BC94-49B9-9426-72D076172C18}">
      <dgm:prSet phldrT="[Texte]"/>
      <dgm:spPr/>
      <dgm:t>
        <a:bodyPr/>
        <a:lstStyle/>
        <a:p>
          <a:endParaRPr lang="fr-FR" dirty="0"/>
        </a:p>
      </dgm:t>
    </dgm:pt>
    <dgm:pt modelId="{1C5A1F1B-5908-4095-8B80-9CEEDA29A92B}" type="parTrans" cxnId="{7EF7AFF6-582A-467C-904D-BA9233E4782E}">
      <dgm:prSet/>
      <dgm:spPr/>
      <dgm:t>
        <a:bodyPr/>
        <a:lstStyle/>
        <a:p>
          <a:endParaRPr lang="fr-FR"/>
        </a:p>
      </dgm:t>
    </dgm:pt>
    <dgm:pt modelId="{CB458B2D-FA26-4819-B5FE-43EDE1DF771A}" type="sibTrans" cxnId="{7EF7AFF6-582A-467C-904D-BA9233E4782E}">
      <dgm:prSet/>
      <dgm:spPr/>
      <dgm:t>
        <a:bodyPr/>
        <a:lstStyle/>
        <a:p>
          <a:endParaRPr lang="fr-FR"/>
        </a:p>
      </dgm:t>
    </dgm:pt>
    <dgm:pt modelId="{D71FCD16-6319-4600-83D3-001B01DF679F}" type="pres">
      <dgm:prSet presAssocID="{9C5A0F52-D505-4D5A-B316-E77E9C542215}" presName="compositeShape" presStyleCnt="0">
        <dgm:presLayoutVars>
          <dgm:chMax val="2"/>
          <dgm:dir/>
          <dgm:resizeHandles val="exact"/>
        </dgm:presLayoutVars>
      </dgm:prSet>
      <dgm:spPr/>
      <dgm:t>
        <a:bodyPr/>
        <a:lstStyle/>
        <a:p>
          <a:endParaRPr lang="fr-FR"/>
        </a:p>
      </dgm:t>
    </dgm:pt>
    <dgm:pt modelId="{49238050-1317-4EC9-ACCB-F2F69D4F448A}" type="pres">
      <dgm:prSet presAssocID="{6736FC4A-202A-44AA-840D-EF52E8C19858}" presName="upArrow" presStyleLbl="node1" presStyleIdx="0" presStyleCnt="2" custAng="5400000" custScaleX="28671" custLinFactNeighborX="18242" custLinFactNeighborY="54678"/>
      <dgm:spPr/>
    </dgm:pt>
    <dgm:pt modelId="{B879306E-6D19-4E18-99FC-B84EB7337DCB}" type="pres">
      <dgm:prSet presAssocID="{6736FC4A-202A-44AA-840D-EF52E8C19858}" presName="upArrowText" presStyleLbl="revTx" presStyleIdx="0" presStyleCnt="2" custScaleX="157524" custLinFactNeighborX="-48567" custLinFactNeighborY="12258">
        <dgm:presLayoutVars>
          <dgm:chMax val="0"/>
          <dgm:bulletEnabled val="1"/>
        </dgm:presLayoutVars>
      </dgm:prSet>
      <dgm:spPr/>
      <dgm:t>
        <a:bodyPr/>
        <a:lstStyle/>
        <a:p>
          <a:endParaRPr lang="fr-FR"/>
        </a:p>
      </dgm:t>
    </dgm:pt>
    <dgm:pt modelId="{686BE57B-429F-4456-887D-93D2E18604CC}" type="pres">
      <dgm:prSet presAssocID="{05BF716C-BC94-49B9-9426-72D076172C18}" presName="downArrow" presStyleLbl="node1" presStyleIdx="1" presStyleCnt="2" custAng="5400000" custScaleX="27985" custLinFactX="100000" custLinFactNeighborX="169532" custLinFactNeighborY="-54255"/>
      <dgm:spPr/>
    </dgm:pt>
    <dgm:pt modelId="{DC7FD066-E675-41DC-BB6D-03FA83D163D9}" type="pres">
      <dgm:prSet presAssocID="{05BF716C-BC94-49B9-9426-72D076172C18}" presName="downArrowText" presStyleLbl="revTx" presStyleIdx="1" presStyleCnt="2" custAng="0" custScaleX="92682" custScaleY="104475" custLinFactNeighborX="-38152" custLinFactNeighborY="-41474">
        <dgm:presLayoutVars>
          <dgm:chMax val="0"/>
          <dgm:bulletEnabled val="1"/>
        </dgm:presLayoutVars>
      </dgm:prSet>
      <dgm:spPr/>
      <dgm:t>
        <a:bodyPr/>
        <a:lstStyle/>
        <a:p>
          <a:endParaRPr lang="fr-FR"/>
        </a:p>
      </dgm:t>
    </dgm:pt>
  </dgm:ptLst>
  <dgm:cxnLst>
    <dgm:cxn modelId="{1F0EF508-6554-436A-9D0E-4E7AA3572564}" type="presOf" srcId="{6736FC4A-202A-44AA-840D-EF52E8C19858}" destId="{B879306E-6D19-4E18-99FC-B84EB7337DCB}" srcOrd="0" destOrd="0" presId="urn:microsoft.com/office/officeart/2005/8/layout/arrow4"/>
    <dgm:cxn modelId="{FA17C6B0-96E4-497D-8714-0B0282937576}" type="presOf" srcId="{9C5A0F52-D505-4D5A-B316-E77E9C542215}" destId="{D71FCD16-6319-4600-83D3-001B01DF679F}" srcOrd="0" destOrd="0" presId="urn:microsoft.com/office/officeart/2005/8/layout/arrow4"/>
    <dgm:cxn modelId="{7EF7AFF6-582A-467C-904D-BA9233E4782E}" srcId="{9C5A0F52-D505-4D5A-B316-E77E9C542215}" destId="{05BF716C-BC94-49B9-9426-72D076172C18}" srcOrd="1" destOrd="0" parTransId="{1C5A1F1B-5908-4095-8B80-9CEEDA29A92B}" sibTransId="{CB458B2D-FA26-4819-B5FE-43EDE1DF771A}"/>
    <dgm:cxn modelId="{5877A7A6-BB9C-420A-8D3C-F3A3EF53108C}" type="presOf" srcId="{05BF716C-BC94-49B9-9426-72D076172C18}" destId="{DC7FD066-E675-41DC-BB6D-03FA83D163D9}" srcOrd="0" destOrd="0" presId="urn:microsoft.com/office/officeart/2005/8/layout/arrow4"/>
    <dgm:cxn modelId="{6AA40B2E-4EBF-4B7E-9E00-C2525C8A88B3}" srcId="{9C5A0F52-D505-4D5A-B316-E77E9C542215}" destId="{6736FC4A-202A-44AA-840D-EF52E8C19858}" srcOrd="0" destOrd="0" parTransId="{6F34DBD6-7F4E-44BC-8544-34BC8D3704F9}" sibTransId="{3D4BB139-C6C8-4ABD-B5A5-A73209691DC9}"/>
    <dgm:cxn modelId="{36D24362-A13D-469E-87E0-8F58A708D6D5}" type="presParOf" srcId="{D71FCD16-6319-4600-83D3-001B01DF679F}" destId="{49238050-1317-4EC9-ACCB-F2F69D4F448A}" srcOrd="0" destOrd="0" presId="urn:microsoft.com/office/officeart/2005/8/layout/arrow4"/>
    <dgm:cxn modelId="{139D28CF-FB36-4244-ACB0-C706EDD2E33E}" type="presParOf" srcId="{D71FCD16-6319-4600-83D3-001B01DF679F}" destId="{B879306E-6D19-4E18-99FC-B84EB7337DCB}" srcOrd="1" destOrd="0" presId="urn:microsoft.com/office/officeart/2005/8/layout/arrow4"/>
    <dgm:cxn modelId="{0ABC4FCF-8C62-4DB7-8099-97DE032849EF}" type="presParOf" srcId="{D71FCD16-6319-4600-83D3-001B01DF679F}" destId="{686BE57B-429F-4456-887D-93D2E18604CC}" srcOrd="2" destOrd="0" presId="urn:microsoft.com/office/officeart/2005/8/layout/arrow4"/>
    <dgm:cxn modelId="{7065493B-AD23-42CD-BDD1-3FAECC733E27}" type="presParOf" srcId="{D71FCD16-6319-4600-83D3-001B01DF679F}" destId="{DC7FD066-E675-41DC-BB6D-03FA83D163D9}" srcOrd="3" destOrd="0" presId="urn:microsoft.com/office/officeart/2005/8/layout/arrow4"/>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60374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575542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86455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155771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649256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4676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824820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4830484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99888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656969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18600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58686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0238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628698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247673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56903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509A250-FF31-4206-8172-F9D3106AACB1}" type="datetimeFigureOut">
              <a:rPr lang="en-US" smtClean="0"/>
              <a:t>10/27/2025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116022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smtClean="0"/>
              <a:t>10/27/2025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1071260209"/>
      </p:ext>
    </p:extLst>
  </p:cSld>
  <p:clrMap bg1="dk1" tx1="lt1" bg2="dk2"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8.xml"/><Relationship Id="rId13" Type="http://schemas.openxmlformats.org/officeDocument/2006/relationships/diagramLayout" Target="../diagrams/layout9.xml"/><Relationship Id="rId3" Type="http://schemas.openxmlformats.org/officeDocument/2006/relationships/diagramLayout" Target="../diagrams/layout7.xml"/><Relationship Id="rId7" Type="http://schemas.openxmlformats.org/officeDocument/2006/relationships/diagramData" Target="../diagrams/data8.xml"/><Relationship Id="rId12" Type="http://schemas.openxmlformats.org/officeDocument/2006/relationships/diagramData" Target="../diagrams/data9.xml"/><Relationship Id="rId2" Type="http://schemas.openxmlformats.org/officeDocument/2006/relationships/diagramData" Target="../diagrams/data7.xml"/><Relationship Id="rId16" Type="http://schemas.microsoft.com/office/2007/relationships/diagramDrawing" Target="../diagrams/drawing9.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5" Type="http://schemas.openxmlformats.org/officeDocument/2006/relationships/diagramColors" Target="../diagrams/colors9.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 Id="rId1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p:cNvSpPr>
            <a:spLocks noGrp="1"/>
          </p:cNvSpPr>
          <p:nvPr>
            <p:ph type="title"/>
          </p:nvPr>
        </p:nvSpPr>
        <p:spPr/>
        <p:txBody>
          <a:bodyPr/>
          <a:lstStyle/>
          <a:p>
            <a:pPr algn="r" rtl="1"/>
            <a:r>
              <a:rPr lang="ar-DZ" dirty="0" smtClean="0"/>
              <a:t>         </a:t>
            </a:r>
            <a:r>
              <a:rPr lang="ar-DZ" sz="7200" dirty="0" smtClean="0"/>
              <a:t>أساسيات المنهج الوصفي</a:t>
            </a:r>
            <a:endParaRPr lang="fr-FR" sz="7200" dirty="0"/>
          </a:p>
        </p:txBody>
      </p:sp>
      <p:sp>
        <p:nvSpPr>
          <p:cNvPr id="7" name="Espace réservé du contenu 6"/>
          <p:cNvSpPr>
            <a:spLocks noGrp="1"/>
          </p:cNvSpPr>
          <p:nvPr>
            <p:ph idx="1"/>
          </p:nvPr>
        </p:nvSpPr>
        <p:spPr/>
        <p:txBody>
          <a:bodyPr>
            <a:normAutofit fontScale="92500" lnSpcReduction="20000"/>
          </a:bodyPr>
          <a:lstStyle/>
          <a:p>
            <a:endParaRPr lang="ar-DZ" dirty="0" smtClean="0"/>
          </a:p>
          <a:p>
            <a:pPr marL="0" indent="0" algn="ctr" rtl="1">
              <a:buNone/>
            </a:pPr>
            <a:r>
              <a:rPr lang="ar-DZ" dirty="0"/>
              <a:t> </a:t>
            </a:r>
            <a:endParaRPr lang="ar-DZ" dirty="0" smtClean="0"/>
          </a:p>
          <a:p>
            <a:endParaRPr lang="ar-DZ" dirty="0" smtClean="0"/>
          </a:p>
          <a:p>
            <a:pPr marL="0" indent="0" algn="ctr" rtl="1">
              <a:buNone/>
            </a:pPr>
            <a:r>
              <a:rPr lang="ar-DZ" dirty="0" smtClean="0"/>
              <a:t>من اعداد </a:t>
            </a:r>
            <a:r>
              <a:rPr lang="ar-DZ" dirty="0" err="1" smtClean="0"/>
              <a:t>الطلبة:</a:t>
            </a:r>
            <a:r>
              <a:rPr lang="ar-DZ" dirty="0" err="1"/>
              <a:t>تحت</a:t>
            </a:r>
            <a:r>
              <a:rPr lang="ar-DZ" dirty="0"/>
              <a:t> اشراف الأستاذة: وهيبة </a:t>
            </a:r>
            <a:r>
              <a:rPr lang="ar-DZ" dirty="0" err="1"/>
              <a:t>دخاخني</a:t>
            </a:r>
            <a:endParaRPr lang="ar-DZ" dirty="0"/>
          </a:p>
          <a:p>
            <a:endParaRPr lang="ar-DZ"/>
          </a:p>
          <a:p>
            <a:pPr algn="r" rtl="1"/>
            <a:endParaRPr lang="ar-DZ" dirty="0" smtClean="0"/>
          </a:p>
          <a:p>
            <a:pPr algn="r" rtl="1"/>
            <a:r>
              <a:rPr lang="ar-DZ" dirty="0" err="1" smtClean="0"/>
              <a:t>توفوتي</a:t>
            </a:r>
            <a:r>
              <a:rPr lang="ar-DZ" dirty="0" smtClean="0"/>
              <a:t> دعاء</a:t>
            </a:r>
          </a:p>
          <a:p>
            <a:pPr algn="r" rtl="1"/>
            <a:r>
              <a:rPr lang="ar-DZ" dirty="0" err="1" smtClean="0"/>
              <a:t>دهامشية</a:t>
            </a:r>
            <a:r>
              <a:rPr lang="ar-DZ" dirty="0" smtClean="0"/>
              <a:t> قطر الندى</a:t>
            </a:r>
          </a:p>
          <a:p>
            <a:pPr marL="0" indent="0" algn="r" rtl="1">
              <a:buNone/>
            </a:pPr>
            <a:endParaRPr lang="ar-DZ" dirty="0"/>
          </a:p>
          <a:p>
            <a:pPr marL="0" indent="0" algn="r" rtl="1">
              <a:buNone/>
            </a:pPr>
            <a:endParaRPr lang="ar-DZ" dirty="0" smtClean="0"/>
          </a:p>
          <a:p>
            <a:pPr marL="0" indent="0" algn="r" rtl="1">
              <a:buNone/>
            </a:pPr>
            <a:r>
              <a:rPr lang="ar-DZ" sz="2800" dirty="0"/>
              <a:t> </a:t>
            </a:r>
            <a:r>
              <a:rPr lang="ar-DZ" sz="2800" dirty="0" smtClean="0"/>
              <a:t>                                السنة الجامعية: 2025-2026</a:t>
            </a:r>
          </a:p>
          <a:p>
            <a:endParaRPr lang="ar-DZ" sz="2800"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p:txBody>
      </p:sp>
      <p:sp>
        <p:nvSpPr>
          <p:cNvPr id="2" name="Rectangle à coins arrondis 1"/>
          <p:cNvSpPr/>
          <p:nvPr/>
        </p:nvSpPr>
        <p:spPr>
          <a:xfrm>
            <a:off x="3327400" y="1853248"/>
            <a:ext cx="5003800" cy="9289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dirty="0" smtClean="0"/>
              <a:t> </a:t>
            </a:r>
            <a:r>
              <a:rPr lang="ar-DZ" sz="2800" dirty="0" smtClean="0"/>
              <a:t>تحت </a:t>
            </a:r>
            <a:r>
              <a:rPr lang="ar-DZ" sz="2800" dirty="0"/>
              <a:t>اشراف الأستاذة: وهيبة </a:t>
            </a:r>
            <a:r>
              <a:rPr lang="ar-DZ" sz="2800" dirty="0" err="1"/>
              <a:t>دخاخني</a:t>
            </a:r>
            <a:endParaRPr lang="ar-DZ" sz="2800" dirty="0"/>
          </a:p>
          <a:p>
            <a:endParaRPr lang="ar-DZ" dirty="0"/>
          </a:p>
        </p:txBody>
      </p:sp>
    </p:spTree>
    <p:extLst>
      <p:ext uri="{BB962C8B-B14F-4D97-AF65-F5344CB8AC3E}">
        <p14:creationId xmlns:p14="http://schemas.microsoft.com/office/powerpoint/2010/main" val="240985216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829982"/>
          </a:xfrm>
        </p:spPr>
        <p:txBody>
          <a:bodyPr/>
          <a:lstStyle/>
          <a:p>
            <a:pPr algn="r" rtl="1"/>
            <a:r>
              <a:rPr lang="ar-DZ" sz="2800" dirty="0" smtClean="0"/>
              <a:t>المطلب الثاني: خطوات تطبيق المنهج الوصفي:</a:t>
            </a:r>
            <a:endParaRPr lang="fr-FR" sz="2800"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53384772"/>
              </p:ext>
            </p:extLst>
          </p:nvPr>
        </p:nvGraphicFramePr>
        <p:xfrm>
          <a:off x="646113" y="1282700"/>
          <a:ext cx="9920287" cy="177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me 5"/>
          <p:cNvGraphicFramePr/>
          <p:nvPr>
            <p:extLst>
              <p:ext uri="{D42A27DB-BD31-4B8C-83A1-F6EECF244321}">
                <p14:modId xmlns:p14="http://schemas.microsoft.com/office/powerpoint/2010/main" val="417240804"/>
              </p:ext>
            </p:extLst>
          </p:nvPr>
        </p:nvGraphicFramePr>
        <p:xfrm>
          <a:off x="774700" y="3175000"/>
          <a:ext cx="9779000" cy="16383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me 6"/>
          <p:cNvGraphicFramePr/>
          <p:nvPr>
            <p:extLst>
              <p:ext uri="{D42A27DB-BD31-4B8C-83A1-F6EECF244321}">
                <p14:modId xmlns:p14="http://schemas.microsoft.com/office/powerpoint/2010/main" val="2342665716"/>
              </p:ext>
            </p:extLst>
          </p:nvPr>
        </p:nvGraphicFramePr>
        <p:xfrm>
          <a:off x="2311400" y="4356100"/>
          <a:ext cx="6223000" cy="25019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171455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1007782"/>
          </a:xfrm>
        </p:spPr>
        <p:txBody>
          <a:bodyPr/>
          <a:lstStyle/>
          <a:p>
            <a:pPr algn="r" rtl="1"/>
            <a:r>
              <a:rPr lang="ar-DZ" sz="4000" dirty="0" smtClean="0"/>
              <a:t>المطلب الثالث: تقييم المنهج الوصفي</a:t>
            </a:r>
            <a:endParaRPr lang="fr-FR" sz="4000" dirty="0"/>
          </a:p>
        </p:txBody>
      </p:sp>
      <p:sp>
        <p:nvSpPr>
          <p:cNvPr id="3" name="Espace réservé du contenu 2"/>
          <p:cNvSpPr>
            <a:spLocks noGrp="1"/>
          </p:cNvSpPr>
          <p:nvPr>
            <p:ph idx="1"/>
          </p:nvPr>
        </p:nvSpPr>
        <p:spPr>
          <a:xfrm>
            <a:off x="342900" y="1371600"/>
            <a:ext cx="10312400" cy="4876799"/>
          </a:xfrm>
        </p:spPr>
        <p:txBody>
          <a:bodyPr>
            <a:normAutofit fontScale="92500" lnSpcReduction="10000"/>
          </a:bodyPr>
          <a:lstStyle/>
          <a:p>
            <a:pPr algn="r" rtl="1"/>
            <a:r>
              <a:rPr lang="ar-DZ" dirty="0" smtClean="0"/>
              <a:t>المنهج الوصفي يستخدم لدراسة الظواهر كما هي في الواقع، و يتميز بعدة مزايا وقيود يجب أن يكون الباحث واعيا لها عند تطبيقه:</a:t>
            </a:r>
          </a:p>
          <a:p>
            <a:pPr algn="r" rtl="1"/>
            <a:r>
              <a:rPr lang="ar-DZ" dirty="0" smtClean="0"/>
              <a:t>نقاط القوة:</a:t>
            </a:r>
          </a:p>
          <a:p>
            <a:pPr algn="r" rtl="1"/>
            <a:r>
              <a:rPr lang="ar-DZ" dirty="0" smtClean="0"/>
              <a:t>1- دقة الوصف: يعطي صورة واضحة للظاهرة كما هي في الواقع </a:t>
            </a:r>
          </a:p>
          <a:p>
            <a:pPr algn="r" rtl="1"/>
            <a:r>
              <a:rPr lang="ar-DZ" dirty="0" smtClean="0"/>
              <a:t>2- مرونة التطبيق يمكن استخدامه في مجالات متنوعة ( اجتماعية، تربوية، قانونية)</a:t>
            </a:r>
          </a:p>
          <a:p>
            <a:pPr algn="r" rtl="1"/>
            <a:r>
              <a:rPr lang="ar-DZ" dirty="0" smtClean="0"/>
              <a:t>3- تعدد الأساليب يشمل الدراسات المسحية، دراسة الحالة، تحليل المحتوى، </a:t>
            </a:r>
            <a:r>
              <a:rPr lang="ar-DZ" dirty="0" err="1" smtClean="0"/>
              <a:t>مايوفر</a:t>
            </a:r>
            <a:r>
              <a:rPr lang="ar-DZ" dirty="0" smtClean="0"/>
              <a:t> أدوات متنوعة لجمع البيانات </a:t>
            </a:r>
          </a:p>
          <a:p>
            <a:pPr algn="r" rtl="1"/>
            <a:r>
              <a:rPr lang="ar-DZ" dirty="0" smtClean="0"/>
              <a:t>4- قرب النتائج من الواقع: يعتمد على الملاحظة والتحليل المباشر </a:t>
            </a:r>
          </a:p>
          <a:p>
            <a:pPr algn="r" rtl="1"/>
            <a:r>
              <a:rPr lang="ar-DZ" dirty="0" smtClean="0"/>
              <a:t>القيود أو العيوب:</a:t>
            </a:r>
          </a:p>
          <a:p>
            <a:pPr algn="r" rtl="1"/>
            <a:r>
              <a:rPr lang="ar-DZ" dirty="0" smtClean="0"/>
              <a:t>1- صعوبة اثبات السببية: المنهج الوصفي يصف العلاقات لكنه لا يثبت السبب و النتيجة</a:t>
            </a:r>
          </a:p>
          <a:p>
            <a:pPr algn="r" rtl="1"/>
            <a:r>
              <a:rPr lang="ar-DZ" dirty="0" smtClean="0"/>
              <a:t>2- محدودية التعميم: بعض الأنواع مثل دراسة الحالة، تقدم نتائج دقيقة لكنها غير قابلة لتعميم على المجتمع كله</a:t>
            </a:r>
          </a:p>
          <a:p>
            <a:pPr algn="r" rtl="1"/>
            <a:r>
              <a:rPr lang="ar-DZ" dirty="0" smtClean="0"/>
              <a:t>3- الحاجة لمهارات تحليلية جيدة خاصة عند استخدام الأساليب الإحصائية أو تحليل المحتوى</a:t>
            </a:r>
          </a:p>
          <a:p>
            <a:pPr algn="r" rtl="1"/>
            <a:r>
              <a:rPr lang="ar-DZ" dirty="0" smtClean="0"/>
              <a:t>4- الاعتماد على جودة البيانات: أي خلل في جمع البيانات او تحيز يؤثر على النتائج</a:t>
            </a:r>
          </a:p>
          <a:p>
            <a:pPr algn="r" rtl="1"/>
            <a:r>
              <a:rPr lang="ar-DZ" dirty="0" smtClean="0"/>
              <a:t>رغم هذه القيود، يبقى المنهج الوصفي أداة قوية لفهم الظواهر بدقة، ويمكن تعزيز فعاليته عند دمجه مع مناهج أخرى لتحليل الأسباب أو تفسير النتائج بشكل أعمق.</a:t>
            </a:r>
            <a:endParaRPr lang="fr-FR" dirty="0"/>
          </a:p>
        </p:txBody>
      </p:sp>
    </p:spTree>
    <p:extLst>
      <p:ext uri="{BB962C8B-B14F-4D97-AF65-F5344CB8AC3E}">
        <p14:creationId xmlns:p14="http://schemas.microsoft.com/office/powerpoint/2010/main" val="2217757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1109382"/>
          </a:xfrm>
        </p:spPr>
        <p:txBody>
          <a:bodyPr/>
          <a:lstStyle/>
          <a:p>
            <a:pPr algn="r" rtl="1"/>
            <a:r>
              <a:rPr lang="ar-DZ" sz="6600" dirty="0" smtClean="0"/>
              <a:t>خاتمة:</a:t>
            </a:r>
            <a:endParaRPr lang="fr-FR" sz="6600" dirty="0"/>
          </a:p>
        </p:txBody>
      </p:sp>
      <p:sp>
        <p:nvSpPr>
          <p:cNvPr id="3" name="Espace réservé du contenu 2"/>
          <p:cNvSpPr>
            <a:spLocks noGrp="1"/>
          </p:cNvSpPr>
          <p:nvPr>
            <p:ph idx="1"/>
          </p:nvPr>
        </p:nvSpPr>
        <p:spPr>
          <a:xfrm>
            <a:off x="330200" y="1562100"/>
            <a:ext cx="10058400" cy="4686299"/>
          </a:xfrm>
        </p:spPr>
        <p:txBody>
          <a:bodyPr>
            <a:noAutofit/>
          </a:bodyPr>
          <a:lstStyle/>
          <a:p>
            <a:pPr algn="just" rtl="1"/>
            <a:r>
              <a:rPr lang="ar-DZ" sz="4000" dirty="0" smtClean="0"/>
              <a:t>يتضح من خلال </a:t>
            </a:r>
            <a:r>
              <a:rPr lang="ar-DZ" sz="4000" dirty="0" err="1" smtClean="0"/>
              <a:t>ماسبق</a:t>
            </a:r>
            <a:r>
              <a:rPr lang="ar-DZ" sz="4000" dirty="0" smtClean="0"/>
              <a:t> أن المنهج الوصفي يعد من أهم المناهج العلمية في دراسة الظواهر كما هي في الواقع بهدف فهمها وتحليلها واستخلاص النتائج منها بدقة وموضوعية، فهو يقوم على ملاحظة الظواهر وجمع البيانات وتحليلها بطريقة علمية ما يجعله أداة فعالة في البحوث الاجتماعية و التربوية، وبذلك يمكن فهم المنهج الوصفي باعتباره منهجا علميا متكاملا يشمل نشأته وتطوره ومفهومه وأنواعه وخطوات تطبيقه وتقييمه.</a:t>
            </a:r>
            <a:endParaRPr lang="fr-FR" sz="4000" dirty="0"/>
          </a:p>
        </p:txBody>
      </p:sp>
    </p:spTree>
    <p:extLst>
      <p:ext uri="{BB962C8B-B14F-4D97-AF65-F5344CB8AC3E}">
        <p14:creationId xmlns:p14="http://schemas.microsoft.com/office/powerpoint/2010/main" val="1401737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647089" y="186018"/>
            <a:ext cx="9403742" cy="1400530"/>
          </a:xfrm>
        </p:spPr>
        <p:txBody>
          <a:bodyPr/>
          <a:lstStyle/>
          <a:p>
            <a:pPr algn="ctr" rtl="1"/>
            <a:r>
              <a:rPr lang="ar-DZ" sz="7200" dirty="0" smtClean="0"/>
              <a:t>خطة البحث</a:t>
            </a:r>
            <a:endParaRPr lang="fr-FR" sz="7200" dirty="0"/>
          </a:p>
        </p:txBody>
      </p:sp>
      <p:sp>
        <p:nvSpPr>
          <p:cNvPr id="7" name="Espace réservé du contenu 6"/>
          <p:cNvSpPr>
            <a:spLocks noGrp="1"/>
          </p:cNvSpPr>
          <p:nvPr>
            <p:ph idx="1"/>
          </p:nvPr>
        </p:nvSpPr>
        <p:spPr/>
        <p:txBody>
          <a:bodyPr/>
          <a:lstStyle/>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p:txBody>
      </p:sp>
      <p:graphicFrame>
        <p:nvGraphicFramePr>
          <p:cNvPr id="10" name="Diagramme 9"/>
          <p:cNvGraphicFramePr/>
          <p:nvPr>
            <p:extLst>
              <p:ext uri="{D42A27DB-BD31-4B8C-83A1-F6EECF244321}">
                <p14:modId xmlns:p14="http://schemas.microsoft.com/office/powerpoint/2010/main" val="3676240883"/>
              </p:ext>
            </p:extLst>
          </p:nvPr>
        </p:nvGraphicFramePr>
        <p:xfrm>
          <a:off x="2032000" y="1219200"/>
          <a:ext cx="7854950" cy="4919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971897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7011" y="457886"/>
            <a:ext cx="9404723" cy="1053414"/>
          </a:xfrm>
        </p:spPr>
        <p:txBody>
          <a:bodyPr/>
          <a:lstStyle/>
          <a:p>
            <a:pPr algn="r" rtl="1"/>
            <a:r>
              <a:rPr lang="ar-DZ" sz="6600" dirty="0" smtClean="0"/>
              <a:t>مقدمة</a:t>
            </a:r>
            <a:br>
              <a:rPr lang="ar-DZ" sz="6600" dirty="0" smtClean="0"/>
            </a:br>
            <a:endParaRPr lang="fr-FR" sz="6600" dirty="0"/>
          </a:p>
        </p:txBody>
      </p:sp>
      <p:sp>
        <p:nvSpPr>
          <p:cNvPr id="7" name="Espace réservé du contenu 6"/>
          <p:cNvSpPr>
            <a:spLocks noGrp="1"/>
          </p:cNvSpPr>
          <p:nvPr>
            <p:ph idx="1"/>
          </p:nvPr>
        </p:nvSpPr>
        <p:spPr>
          <a:xfrm>
            <a:off x="1104293" y="1248816"/>
            <a:ext cx="8946541" cy="4195481"/>
          </a:xfrm>
        </p:spPr>
        <p:txBody>
          <a:bodyPr>
            <a:normAutofit fontScale="25000" lnSpcReduction="20000"/>
          </a:bodyPr>
          <a:lstStyle/>
          <a:p>
            <a:endParaRPr lang="ar-DZ" sz="11200" dirty="0" smtClean="0">
              <a:solidFill>
                <a:schemeClr val="bg1"/>
              </a:solidFill>
            </a:endParaRPr>
          </a:p>
          <a:p>
            <a:pPr algn="just" rtl="1"/>
            <a:r>
              <a:rPr lang="ar-DZ" sz="11200" dirty="0" smtClean="0"/>
              <a:t>يعد المنهج الوصفي أحد الركائز الأساسية التي يقوم عليها البناء المنهجي في البحث العلمي، اذ يمثل الأسلوب المنظم الذي يساعد الباحث من دراسة الظواهر كما هي في واقعها الملموس، من خلال جمع المعطيات وتحليلها بهدف الوصول الى فهم دقيق لطبيعتها.</a:t>
            </a:r>
          </a:p>
          <a:p>
            <a:pPr algn="just" rtl="1"/>
            <a:r>
              <a:rPr lang="ar-DZ" sz="11200" dirty="0" smtClean="0"/>
              <a:t>يقوم هذا المنهج على الملاحظة الموضوعية، ووصف الخصائص و العلاقات القائمة بين عناصر الظاهرة دون تدل في متغيراتها، مما يجعله من أكثر المناهج دقة في التعامل مع الظواهر الاجتماعية و التربوية.</a:t>
            </a:r>
          </a:p>
          <a:p>
            <a:pPr algn="just" rtl="1"/>
            <a:r>
              <a:rPr lang="ar-DZ" sz="11200" dirty="0" smtClean="0"/>
              <a:t>ويستند المنهج الوصفي الى مجموعة من الأسس النظرية و الإجرائية التي تحدد مساره وتوجه خطوات تطبيقه، بدءا من تحديد المشكلة، مرورا بوصفها وتحليلها، وصولا الى تفسير النتائج، ومن هذا المنطلق نطرح التساؤل التالي:</a:t>
            </a:r>
          </a:p>
          <a:p>
            <a:pPr algn="just" rtl="1"/>
            <a:r>
              <a:rPr lang="ar-DZ" sz="11200" dirty="0" smtClean="0"/>
              <a:t>كيف يمكن فهم المنهج الوصفي باعتباره منهجا علميا يشمل نشأته وتطوره ومفهومه وأنواعه وخطوات تطبيقه وتقييمه؟</a:t>
            </a:r>
          </a:p>
          <a:p>
            <a:endParaRPr lang="ar-DZ" sz="11200" dirty="0" smtClean="0"/>
          </a:p>
          <a:p>
            <a:endParaRPr lang="ar-DZ" sz="11200" dirty="0" smtClean="0"/>
          </a:p>
          <a:p>
            <a:endParaRPr lang="ar-DZ" sz="11200" dirty="0" smtClean="0"/>
          </a:p>
          <a:p>
            <a:endParaRPr lang="ar-DZ" sz="11200" dirty="0" smtClean="0"/>
          </a:p>
          <a:p>
            <a:endParaRPr lang="ar-DZ" sz="11200"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a:p>
            <a:endParaRPr lang="ar-DZ" dirty="0" smtClean="0"/>
          </a:p>
        </p:txBody>
      </p:sp>
    </p:spTree>
    <p:extLst>
      <p:ext uri="{BB962C8B-B14F-4D97-AF65-F5344CB8AC3E}">
        <p14:creationId xmlns:p14="http://schemas.microsoft.com/office/powerpoint/2010/main" val="284976169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4212" y="0"/>
            <a:ext cx="9894888" cy="1447800"/>
          </a:xfrm>
        </p:spPr>
        <p:txBody>
          <a:bodyPr/>
          <a:lstStyle/>
          <a:p>
            <a:pPr algn="r" rtl="1"/>
            <a:r>
              <a:rPr lang="ar-DZ" sz="4000" dirty="0" smtClean="0"/>
              <a:t>المبحث الأول: ماهية المنهج الوصفي</a:t>
            </a:r>
            <a:br>
              <a:rPr lang="ar-DZ" sz="4000" dirty="0" smtClean="0"/>
            </a:br>
            <a:r>
              <a:rPr lang="ar-DZ" sz="4000" dirty="0"/>
              <a:t> </a:t>
            </a:r>
            <a:r>
              <a:rPr lang="ar-DZ" sz="3200" dirty="0" smtClean="0"/>
              <a:t>المطلب الأول: مفهوم المنهج الوصفي وخصائصه</a:t>
            </a:r>
            <a:r>
              <a:rPr lang="ar-DZ" sz="4000" dirty="0" smtClean="0"/>
              <a:t> </a:t>
            </a:r>
            <a:endParaRPr lang="fr-FR" sz="4000"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637134488"/>
              </p:ext>
            </p:extLst>
          </p:nvPr>
        </p:nvGraphicFramePr>
        <p:xfrm>
          <a:off x="88900" y="1485900"/>
          <a:ext cx="104394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84834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2" y="452718"/>
            <a:ext cx="9403742" cy="918882"/>
          </a:xfrm>
        </p:spPr>
        <p:txBody>
          <a:bodyPr/>
          <a:lstStyle/>
          <a:p>
            <a:pPr algn="r" rtl="1"/>
            <a:r>
              <a:rPr lang="ar-DZ" sz="4000" dirty="0" smtClean="0"/>
              <a:t>خصائص المنهج الوصفي:</a:t>
            </a:r>
            <a:endParaRPr lang="fr-FR" sz="40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086863044"/>
              </p:ext>
            </p:extLst>
          </p:nvPr>
        </p:nvGraphicFramePr>
        <p:xfrm>
          <a:off x="304800" y="1371600"/>
          <a:ext cx="9880600" cy="538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2603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2" y="203200"/>
            <a:ext cx="9403742" cy="1041400"/>
          </a:xfrm>
        </p:spPr>
        <p:txBody>
          <a:bodyPr/>
          <a:lstStyle/>
          <a:p>
            <a:pPr algn="r" rtl="1"/>
            <a:r>
              <a:rPr lang="ar-DZ" sz="3600" dirty="0" smtClean="0"/>
              <a:t>المطلب الثاني: نشأة وتطور المنهج الوصفي </a:t>
            </a:r>
            <a:endParaRPr lang="fr-FR" sz="36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253572429"/>
              </p:ext>
            </p:extLst>
          </p:nvPr>
        </p:nvGraphicFramePr>
        <p:xfrm>
          <a:off x="0" y="990600"/>
          <a:ext cx="116713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1166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203200"/>
            <a:ext cx="9404723" cy="774700"/>
          </a:xfrm>
        </p:spPr>
        <p:txBody>
          <a:bodyPr/>
          <a:lstStyle/>
          <a:p>
            <a:pPr algn="r" rtl="1"/>
            <a:r>
              <a:rPr lang="ar-DZ" sz="2800" dirty="0" smtClean="0"/>
              <a:t>المطلب الثالث: أهمية المنهج الوصفي</a:t>
            </a:r>
            <a:endParaRPr lang="fr-FR" sz="2800" dirty="0"/>
          </a:p>
        </p:txBody>
      </p:sp>
      <p:sp>
        <p:nvSpPr>
          <p:cNvPr id="3" name="Espace réservé du contenu 2"/>
          <p:cNvSpPr>
            <a:spLocks noGrp="1"/>
          </p:cNvSpPr>
          <p:nvPr>
            <p:ph idx="1"/>
          </p:nvPr>
        </p:nvSpPr>
        <p:spPr>
          <a:xfrm>
            <a:off x="127000" y="977900"/>
            <a:ext cx="11811000" cy="5740400"/>
          </a:xfrm>
        </p:spPr>
        <p:txBody>
          <a:bodyPr/>
          <a:lstStyle/>
          <a:p>
            <a:pPr algn="r" rtl="1"/>
            <a:endParaRPr lang="ar-DZ" dirty="0"/>
          </a:p>
          <a:p>
            <a:pPr algn="r" rtl="1"/>
            <a:r>
              <a:rPr lang="ar-DZ" dirty="0" smtClean="0"/>
              <a:t>للمنهج الوصفي أهمية كبيرة في البحث العلمي، فهو يساهم في تدقيق مجموعة من الأهداف منها:</a:t>
            </a:r>
            <a:endParaRPr lang="fr-FR" dirty="0"/>
          </a:p>
        </p:txBody>
      </p:sp>
      <p:graphicFrame>
        <p:nvGraphicFramePr>
          <p:cNvPr id="5" name="Diagramme 4"/>
          <p:cNvGraphicFramePr/>
          <p:nvPr>
            <p:extLst>
              <p:ext uri="{D42A27DB-BD31-4B8C-83A1-F6EECF244321}">
                <p14:modId xmlns:p14="http://schemas.microsoft.com/office/powerpoint/2010/main" val="301288343"/>
              </p:ext>
            </p:extLst>
          </p:nvPr>
        </p:nvGraphicFramePr>
        <p:xfrm>
          <a:off x="368300" y="1752600"/>
          <a:ext cx="10553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2731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995082"/>
          </a:xfrm>
        </p:spPr>
        <p:txBody>
          <a:bodyPr/>
          <a:lstStyle/>
          <a:p>
            <a:pPr algn="r" rtl="1"/>
            <a:r>
              <a:rPr lang="ar-DZ" sz="3200" dirty="0" smtClean="0"/>
              <a:t>وفي ما يلي بعض الأمثلة على أهمية المنهج الوصفي في البحث العلمي: </a:t>
            </a:r>
            <a:endParaRPr lang="fr-FR" sz="32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43575878"/>
              </p:ext>
            </p:extLst>
          </p:nvPr>
        </p:nvGraphicFramePr>
        <p:xfrm>
          <a:off x="646113" y="1447800"/>
          <a:ext cx="9602787" cy="5194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162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6111" y="452718"/>
            <a:ext cx="9404723" cy="1058582"/>
          </a:xfrm>
        </p:spPr>
        <p:txBody>
          <a:bodyPr/>
          <a:lstStyle/>
          <a:p>
            <a:pPr algn="r" rtl="1"/>
            <a:r>
              <a:rPr lang="ar-DZ" sz="4000" dirty="0" smtClean="0"/>
              <a:t>المبحث الثاني: تطبيقات المنهج الوصفي وأنواعه وتقييمه</a:t>
            </a:r>
            <a:endParaRPr lang="fr-FR" sz="4000" dirty="0"/>
          </a:p>
        </p:txBody>
      </p:sp>
      <p:sp>
        <p:nvSpPr>
          <p:cNvPr id="3" name="Espace réservé du contenu 2"/>
          <p:cNvSpPr>
            <a:spLocks noGrp="1"/>
          </p:cNvSpPr>
          <p:nvPr>
            <p:ph idx="1"/>
          </p:nvPr>
        </p:nvSpPr>
        <p:spPr>
          <a:xfrm>
            <a:off x="292100" y="1346200"/>
            <a:ext cx="11480800" cy="5257800"/>
          </a:xfrm>
        </p:spPr>
        <p:txBody>
          <a:bodyPr>
            <a:normAutofit lnSpcReduction="10000"/>
          </a:bodyPr>
          <a:lstStyle/>
          <a:p>
            <a:pPr algn="r" rtl="1"/>
            <a:r>
              <a:rPr lang="ar-DZ" dirty="0" smtClean="0"/>
              <a:t>المطلب الأول: أنواع المنهج الوصفي</a:t>
            </a:r>
          </a:p>
          <a:p>
            <a:pPr algn="r" rtl="1"/>
            <a:r>
              <a:rPr lang="ar-DZ" dirty="0" smtClean="0"/>
              <a:t> 1 – المنهج المسحي: يعتمد على جمع البيانات من عدد كبير من الافراد أو المؤسسات حول ظاهرة معينة في وقت محدد</a:t>
            </a:r>
          </a:p>
          <a:p>
            <a:pPr algn="r" rtl="1"/>
            <a:r>
              <a:rPr lang="ar-DZ" dirty="0" smtClean="0"/>
              <a:t>مثال : دراسة اراء الطلبة حول جودة التعليم في الجامعة</a:t>
            </a:r>
          </a:p>
          <a:p>
            <a:pPr algn="r" rtl="1"/>
            <a:r>
              <a:rPr lang="ar-DZ" dirty="0" smtClean="0"/>
              <a:t>2- منهج دراسة الحالة: يركز على دراسة حالة واحدة أو عدد محدود من الحالات بعمق لفهم جميع أبعادها</a:t>
            </a:r>
          </a:p>
          <a:p>
            <a:pPr algn="r" rtl="1"/>
            <a:r>
              <a:rPr lang="ar-DZ" dirty="0" smtClean="0"/>
              <a:t>مثال: دراسة حالة مدرسة معينة لتقييم أساليب التدريس فيها </a:t>
            </a:r>
          </a:p>
          <a:p>
            <a:pPr algn="r" rtl="1"/>
            <a:r>
              <a:rPr lang="ar-DZ" dirty="0" smtClean="0"/>
              <a:t>3- منهج تحليل المحتوى: يقوم على تحليل النصوص أو الوثائق أو وسائل الاعلام للكشف عن الاتجاهات و المعاني المتكررة </a:t>
            </a:r>
          </a:p>
          <a:p>
            <a:pPr algn="r" rtl="1"/>
            <a:r>
              <a:rPr lang="ar-DZ" dirty="0" smtClean="0"/>
              <a:t>مثال: تحليل الكتب المدرسية لمعرفة القيم التربوية التي تحتويها </a:t>
            </a:r>
          </a:p>
          <a:p>
            <a:pPr algn="r" rtl="1"/>
            <a:r>
              <a:rPr lang="ar-DZ" dirty="0" smtClean="0"/>
              <a:t>4- المنهج التطوري أو المقارن:</a:t>
            </a:r>
          </a:p>
          <a:p>
            <a:pPr algn="r" rtl="1"/>
            <a:r>
              <a:rPr lang="ar-DZ" dirty="0" smtClean="0"/>
              <a:t>يعتمد على مقارنة ظواهر أو مجتمعات مختلفة أو دراسة تطور الظاهرة عبر الزمن </a:t>
            </a:r>
          </a:p>
          <a:p>
            <a:pPr algn="r" rtl="1"/>
            <a:r>
              <a:rPr lang="ar-DZ" dirty="0" smtClean="0"/>
              <a:t>مثال: مقارنة المناهج الدراسية في الجزائر عامي (2000-2020)</a:t>
            </a:r>
          </a:p>
          <a:p>
            <a:pPr algn="r" rtl="1"/>
            <a:r>
              <a:rPr lang="ar-DZ" dirty="0" smtClean="0"/>
              <a:t>5- الدراسات الميدانية:</a:t>
            </a:r>
          </a:p>
          <a:p>
            <a:pPr algn="r" rtl="1"/>
            <a:r>
              <a:rPr lang="ar-DZ" dirty="0" smtClean="0"/>
              <a:t>يعتمد على الملاحظة المباشرة للظواهر </a:t>
            </a:r>
            <a:r>
              <a:rPr lang="ar-DZ" dirty="0" err="1" smtClean="0"/>
              <a:t>للظواهر</a:t>
            </a:r>
            <a:r>
              <a:rPr lang="ar-DZ" dirty="0" smtClean="0"/>
              <a:t> في بيئتها الطبيعية دون تدخل الباحث</a:t>
            </a:r>
          </a:p>
          <a:p>
            <a:pPr algn="r" rtl="1"/>
            <a:r>
              <a:rPr lang="ar-DZ" dirty="0" smtClean="0"/>
              <a:t>مثال: ملاحظة سلوك الأطفال في ساحة المدرسة خلال أوقات الاستراحة</a:t>
            </a:r>
            <a:endParaRPr lang="fr-FR" dirty="0"/>
          </a:p>
        </p:txBody>
      </p:sp>
    </p:spTree>
    <p:extLst>
      <p:ext uri="{BB962C8B-B14F-4D97-AF65-F5344CB8AC3E}">
        <p14:creationId xmlns:p14="http://schemas.microsoft.com/office/powerpoint/2010/main" val="691238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293</TotalTime>
  <Words>1162</Words>
  <Application>Microsoft Office PowerPoint</Application>
  <PresentationFormat>Grand écran</PresentationFormat>
  <Paragraphs>221</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Century Gothic</vt:lpstr>
      <vt:lpstr>Times New Roman</vt:lpstr>
      <vt:lpstr>Wingdings 3</vt:lpstr>
      <vt:lpstr>Ion</vt:lpstr>
      <vt:lpstr>         أساسيات المنهج الوصفي</vt:lpstr>
      <vt:lpstr>خطة البحث</vt:lpstr>
      <vt:lpstr>مقدمة </vt:lpstr>
      <vt:lpstr>المبحث الأول: ماهية المنهج الوصفي  المطلب الأول: مفهوم المنهج الوصفي وخصائصه </vt:lpstr>
      <vt:lpstr>خصائص المنهج الوصفي:</vt:lpstr>
      <vt:lpstr>المطلب الثاني: نشأة وتطور المنهج الوصفي </vt:lpstr>
      <vt:lpstr>المطلب الثالث: أهمية المنهج الوصفي</vt:lpstr>
      <vt:lpstr>وفي ما يلي بعض الأمثلة على أهمية المنهج الوصفي في البحث العلمي: </vt:lpstr>
      <vt:lpstr>المبحث الثاني: تطبيقات المنهج الوصفي وأنواعه وتقييمه</vt:lpstr>
      <vt:lpstr>المطلب الثاني: خطوات تطبيق المنهج الوصفي:</vt:lpstr>
      <vt:lpstr>المطلب الثالث: تقييم المنهج الوصفي</vt:lpstr>
      <vt:lpstr>خاتمة: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toshiba</cp:lastModifiedBy>
  <cp:revision>33</cp:revision>
  <dcterms:created xsi:type="dcterms:W3CDTF">2025-10-22T11:44:28Z</dcterms:created>
  <dcterms:modified xsi:type="dcterms:W3CDTF">2025-10-27T22:03:21Z</dcterms:modified>
</cp:coreProperties>
</file>