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04" r:id="rId4"/>
    <p:sldMasterId id="2147483720" r:id="rId5"/>
  </p:sldMasterIdLst>
  <p:notesMasterIdLst>
    <p:notesMasterId r:id="rId15"/>
  </p:notesMasterIdLst>
  <p:sldIdLst>
    <p:sldId id="256" r:id="rId6"/>
    <p:sldId id="263" r:id="rId7"/>
    <p:sldId id="257" r:id="rId8"/>
    <p:sldId id="264" r:id="rId9"/>
    <p:sldId id="265" r:id="rId10"/>
    <p:sldId id="261" r:id="rId11"/>
    <p:sldId id="262" r:id="rId12"/>
    <p:sldId id="259"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71" d="100"/>
          <a:sy n="71"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4347A-A59A-47BC-8558-3C5E363E97B6}" type="datetimeFigureOut">
              <a:rPr lang="fr-FR" smtClean="0"/>
              <a:t>12/11/2024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68EE5-2ACC-4725-8F60-E6A958CC5404}" type="slidenum">
              <a:rPr lang="fr-FR" smtClean="0"/>
              <a:t>‹N°›</a:t>
            </a:fld>
            <a:endParaRPr lang="fr-FR"/>
          </a:p>
        </p:txBody>
      </p:sp>
    </p:spTree>
    <p:extLst>
      <p:ext uri="{BB962C8B-B14F-4D97-AF65-F5344CB8AC3E}">
        <p14:creationId xmlns:p14="http://schemas.microsoft.com/office/powerpoint/2010/main" val="218261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38DA2C-C54E-49EB-8708-6C2F56C44743}" type="slidenum">
              <a:rPr lang="en-US" altLang="zh-CN" smtClean="0">
                <a:solidFill>
                  <a:srgbClr val="000000"/>
                </a:solidFill>
              </a:rPr>
              <a:pPr/>
              <a:t>8</a:t>
            </a:fld>
            <a:endParaRPr lang="en-US" altLang="zh-CN">
              <a:solidFill>
                <a:srgbClr val="000000"/>
              </a:solidFill>
            </a:endParaRPr>
          </a:p>
        </p:txBody>
      </p:sp>
    </p:spTree>
    <p:extLst>
      <p:ext uri="{BB962C8B-B14F-4D97-AF65-F5344CB8AC3E}">
        <p14:creationId xmlns:p14="http://schemas.microsoft.com/office/powerpoint/2010/main" val="16467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38DA2C-C54E-49EB-8708-6C2F56C44743}" type="slidenum">
              <a:rPr lang="en-US" altLang="zh-CN" smtClean="0">
                <a:solidFill>
                  <a:srgbClr val="000000"/>
                </a:solidFill>
              </a:rPr>
              <a:pPr/>
              <a:t>9</a:t>
            </a:fld>
            <a:endParaRPr lang="en-US" altLang="zh-CN">
              <a:solidFill>
                <a:srgbClr val="000000"/>
              </a:solidFill>
            </a:endParaRPr>
          </a:p>
        </p:txBody>
      </p:sp>
    </p:spTree>
    <p:extLst>
      <p:ext uri="{BB962C8B-B14F-4D97-AF65-F5344CB8AC3E}">
        <p14:creationId xmlns:p14="http://schemas.microsoft.com/office/powerpoint/2010/main" val="1967400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63A1C593-65D0-4073-BCC9-577B9352EA97}"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58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64664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28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1"/>
          <p:cNvPicPr>
            <a:picLocks noChangeAspect="1" noChangeArrowheads="1"/>
          </p:cNvPicPr>
          <p:nvPr/>
        </p:nvPicPr>
        <p:blipFill>
          <a:blip r:embed="rId2" cstate="print"/>
          <a:srcRect/>
          <a:stretch>
            <a:fillRect/>
          </a:stretch>
        </p:blipFill>
        <p:spPr bwMode="gray">
          <a:xfrm>
            <a:off x="0" y="0"/>
            <a:ext cx="12192000" cy="6858000"/>
          </a:xfrm>
          <a:prstGeom prst="rect">
            <a:avLst/>
          </a:prstGeom>
          <a:noFill/>
        </p:spPr>
      </p:pic>
      <p:sp>
        <p:nvSpPr>
          <p:cNvPr id="3341" name="Rectangle 269"/>
          <p:cNvSpPr>
            <a:spLocks noChangeArrowheads="1"/>
          </p:cNvSpPr>
          <p:nvPr/>
        </p:nvSpPr>
        <p:spPr bwMode="hidden">
          <a:xfrm>
            <a:off x="2438400" y="5835650"/>
            <a:ext cx="7823200" cy="782638"/>
          </a:xfrm>
          <a:prstGeom prst="rect">
            <a:avLst/>
          </a:prstGeom>
          <a:gradFill rotWithShape="1">
            <a:gsLst>
              <a:gs pos="0">
                <a:srgbClr val="000000">
                  <a:alpha val="39999"/>
                </a:srgbClr>
              </a:gs>
              <a:gs pos="100000">
                <a:srgbClr val="000000">
                  <a:gamma/>
                  <a:shade val="0"/>
                  <a:invGamma/>
                  <a:alpha val="0"/>
                </a:srgbClr>
              </a:gs>
            </a:gsLst>
            <a:lin ang="0" scaled="1"/>
          </a:gradFill>
          <a:ln w="9525" algn="ctr">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340" name="Picture 268" descr="Picture2"/>
          <p:cNvPicPr>
            <a:picLocks noChangeAspect="1" noChangeArrowheads="1"/>
          </p:cNvPicPr>
          <p:nvPr/>
        </p:nvPicPr>
        <p:blipFill>
          <a:blip r:embed="rId3" cstate="print"/>
          <a:srcRect/>
          <a:stretch>
            <a:fillRect/>
          </a:stretch>
        </p:blipFill>
        <p:spPr bwMode="auto">
          <a:xfrm>
            <a:off x="1" y="2951164"/>
            <a:ext cx="12223751" cy="3684587"/>
          </a:xfrm>
          <a:prstGeom prst="rect">
            <a:avLst/>
          </a:prstGeom>
          <a:noFill/>
        </p:spPr>
      </p:pic>
      <p:sp>
        <p:nvSpPr>
          <p:cNvPr id="3074" name="Rectangle 2"/>
          <p:cNvSpPr>
            <a:spLocks noGrp="1" noChangeArrowheads="1"/>
          </p:cNvSpPr>
          <p:nvPr>
            <p:ph type="ctrTitle"/>
          </p:nvPr>
        </p:nvSpPr>
        <p:spPr bwMode="gray">
          <a:xfrm>
            <a:off x="406400" y="1295400"/>
            <a:ext cx="8432800" cy="1371600"/>
          </a:xfrm>
        </p:spPr>
        <p:txBody>
          <a:bodyPr/>
          <a:lstStyle>
            <a:lvl1pPr>
              <a:defRPr sz="5000" i="1"/>
            </a:lvl1pPr>
          </a:lstStyle>
          <a:p>
            <a:r>
              <a:rPr lang="en-US" altLang="zh-CN" smtClean="0"/>
              <a:t>Click to edit Master title style</a:t>
            </a:r>
            <a:endParaRPr lang="en-US" altLang="zh-CN"/>
          </a:p>
        </p:txBody>
      </p:sp>
      <p:sp>
        <p:nvSpPr>
          <p:cNvPr id="3075" name="Rectangle 3"/>
          <p:cNvSpPr>
            <a:spLocks noGrp="1" noChangeArrowheads="1"/>
          </p:cNvSpPr>
          <p:nvPr>
            <p:ph type="subTitle" idx="1"/>
          </p:nvPr>
        </p:nvSpPr>
        <p:spPr bwMode="gray">
          <a:xfrm>
            <a:off x="406400" y="2743200"/>
            <a:ext cx="8534400" cy="381000"/>
          </a:xfrm>
        </p:spPr>
        <p:txBody>
          <a:bodyPr/>
          <a:lstStyle>
            <a:lvl1pPr marL="0" indent="0">
              <a:buFontTx/>
              <a:buNone/>
              <a:defRPr sz="2000">
                <a:solidFill>
                  <a:schemeClr val="accent1"/>
                </a:solidFill>
              </a:defRPr>
            </a:lvl1pPr>
          </a:lstStyle>
          <a:p>
            <a:r>
              <a:rPr lang="en-US" altLang="zh-CN" smtClean="0"/>
              <a:t>Click to edit Master subtitle style</a:t>
            </a:r>
            <a:endParaRPr lang="en-US" altLang="zh-CN"/>
          </a:p>
        </p:txBody>
      </p:sp>
      <p:sp>
        <p:nvSpPr>
          <p:cNvPr id="3277" name="Text Box 205"/>
          <p:cNvSpPr txBox="1">
            <a:spLocks noChangeArrowheads="1"/>
          </p:cNvSpPr>
          <p:nvPr/>
        </p:nvSpPr>
        <p:spPr bwMode="gray">
          <a:xfrm>
            <a:off x="5898985" y="6156325"/>
            <a:ext cx="1314782" cy="430887"/>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altLang="zh-CN" sz="2200">
                <a:solidFill>
                  <a:srgbClr val="FFFFFF"/>
                </a:solidFill>
                <a:latin typeface="Arial Black" pitchFamily="34" charset="0"/>
                <a:ea typeface="宋体" charset="-122"/>
              </a:rPr>
              <a:t>L/O/G/O</a:t>
            </a:r>
          </a:p>
        </p:txBody>
      </p:sp>
      <p:sp>
        <p:nvSpPr>
          <p:cNvPr id="3076" name="Rectangle 4"/>
          <p:cNvSpPr>
            <a:spLocks noGrp="1" noChangeArrowheads="1"/>
          </p:cNvSpPr>
          <p:nvPr>
            <p:ph type="dt" sz="half" idx="2"/>
          </p:nvPr>
        </p:nvSpPr>
        <p:spPr bwMode="gray">
          <a:xfrm>
            <a:off x="3149600" y="6477001"/>
            <a:ext cx="1930400" cy="244475"/>
          </a:xfrm>
        </p:spPr>
        <p:txBody>
          <a:bodyPr/>
          <a:lstStyle>
            <a:lvl1pPr>
              <a:defRPr/>
            </a:lvl1pPr>
          </a:lstStyle>
          <a:p>
            <a:endParaRPr lang="en-US" altLang="zh-CN"/>
          </a:p>
        </p:txBody>
      </p:sp>
      <p:sp>
        <p:nvSpPr>
          <p:cNvPr id="3077" name="Rectangle 5"/>
          <p:cNvSpPr>
            <a:spLocks noGrp="1" noChangeArrowheads="1"/>
          </p:cNvSpPr>
          <p:nvPr>
            <p:ph type="ftr" sz="quarter" idx="3"/>
          </p:nvPr>
        </p:nvSpPr>
        <p:spPr bwMode="gray">
          <a:xfrm>
            <a:off x="9855200" y="6477001"/>
            <a:ext cx="2133600" cy="244475"/>
          </a:xfrm>
        </p:spPr>
        <p:txBody>
          <a:bodyPr/>
          <a:lstStyle>
            <a:lvl1pPr algn="r">
              <a:defRPr/>
            </a:lvl1pPr>
          </a:lstStyle>
          <a:p>
            <a:endParaRPr lang="zh-CN" altLang="zh-CN"/>
          </a:p>
        </p:txBody>
      </p:sp>
      <p:sp>
        <p:nvSpPr>
          <p:cNvPr id="3078" name="Rectangle 6"/>
          <p:cNvSpPr>
            <a:spLocks noGrp="1" noChangeArrowheads="1"/>
          </p:cNvSpPr>
          <p:nvPr>
            <p:ph type="sldNum" sz="quarter" idx="4"/>
          </p:nvPr>
        </p:nvSpPr>
        <p:spPr bwMode="gray">
          <a:xfrm>
            <a:off x="7518400" y="6477001"/>
            <a:ext cx="2032000" cy="244475"/>
          </a:xfrm>
        </p:spPr>
        <p:txBody>
          <a:bodyPr/>
          <a:lstStyle>
            <a:lvl1pPr algn="ctr">
              <a:defRPr/>
            </a:lvl1pPr>
          </a:lstStyle>
          <a:p>
            <a:fld id="{F73AA28F-791D-470E-85DC-5F49F09D8B92}" type="slidenum">
              <a:rPr lang="en-US" altLang="zh-CN"/>
              <a:pPr/>
              <a:t>‹N°›</a:t>
            </a:fld>
            <a:endParaRPr lang="en-US" altLang="zh-CN"/>
          </a:p>
        </p:txBody>
      </p:sp>
      <p:pic>
        <p:nvPicPr>
          <p:cNvPr id="3401" name="Picture 329"/>
          <p:cNvPicPr>
            <a:picLocks noChangeAspect="1" noChangeArrowheads="1"/>
          </p:cNvPicPr>
          <p:nvPr/>
        </p:nvPicPr>
        <p:blipFill>
          <a:blip r:embed="rId4" cstate="print"/>
          <a:srcRect/>
          <a:stretch>
            <a:fillRect/>
          </a:stretch>
        </p:blipFill>
        <p:spPr bwMode="auto">
          <a:xfrm>
            <a:off x="-2438400" y="3581400"/>
            <a:ext cx="1727200" cy="1104900"/>
          </a:xfrm>
          <a:prstGeom prst="rect">
            <a:avLst/>
          </a:prstGeom>
          <a:noFill/>
          <a:ln w="9525">
            <a:noFill/>
            <a:miter lim="800000"/>
            <a:headEnd/>
            <a:tailEnd/>
          </a:ln>
          <a:effectLst/>
        </p:spPr>
      </p:pic>
      <p:sp>
        <p:nvSpPr>
          <p:cNvPr id="3403" name="Rectangle 331"/>
          <p:cNvSpPr>
            <a:spLocks noChangeArrowheads="1"/>
          </p:cNvSpPr>
          <p:nvPr/>
        </p:nvSpPr>
        <p:spPr bwMode="hidden">
          <a:xfrm>
            <a:off x="101600" y="2667000"/>
            <a:ext cx="9753600" cy="76200"/>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405" name="Picture 333" descr="2"/>
          <p:cNvPicPr>
            <a:picLocks noChangeAspect="1" noChangeArrowheads="1"/>
          </p:cNvPicPr>
          <p:nvPr/>
        </p:nvPicPr>
        <p:blipFill>
          <a:blip r:embed="rId5" cstate="print"/>
          <a:srcRect/>
          <a:stretch>
            <a:fillRect/>
          </a:stretch>
        </p:blipFill>
        <p:spPr bwMode="auto">
          <a:xfrm>
            <a:off x="9734551" y="1093788"/>
            <a:ext cx="1346200" cy="2006600"/>
          </a:xfrm>
          <a:prstGeom prst="rect">
            <a:avLst/>
          </a:prstGeom>
          <a:noFill/>
        </p:spPr>
      </p:pic>
    </p:spTree>
    <p:extLst>
      <p:ext uri="{BB962C8B-B14F-4D97-AF65-F5344CB8AC3E}">
        <p14:creationId xmlns:p14="http://schemas.microsoft.com/office/powerpoint/2010/main" val="70726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40"/>
                                        </p:tgtEl>
                                        <p:attrNameLst>
                                          <p:attrName>style.visibility</p:attrName>
                                        </p:attrNameLst>
                                      </p:cBhvr>
                                      <p:to>
                                        <p:strVal val="visible"/>
                                      </p:to>
                                    </p:set>
                                    <p:animEffect transition="in" filter="wipe(left)">
                                      <p:cBhvr>
                                        <p:cTn id="7" dur="1000"/>
                                        <p:tgtEl>
                                          <p:spTgt spid="3340"/>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3341"/>
                                        </p:tgtEl>
                                        <p:attrNameLst>
                                          <p:attrName>style.visibility</p:attrName>
                                        </p:attrNameLst>
                                      </p:cBhvr>
                                      <p:to>
                                        <p:strVal val="visible"/>
                                      </p:to>
                                    </p:set>
                                    <p:animEffect transition="in" filter="wipe(left)">
                                      <p:cBhvr>
                                        <p:cTn id="10" dur="1000"/>
                                        <p:tgtEl>
                                          <p:spTgt spid="3341"/>
                                        </p:tgtEl>
                                      </p:cBhvr>
                                    </p:animEffect>
                                  </p:childTnLst>
                                </p:cTn>
                              </p:par>
                            </p:childTnLst>
                          </p:cTn>
                        </p:par>
                        <p:par>
                          <p:cTn id="11" fill="hold">
                            <p:stCondLst>
                              <p:cond delay="1200"/>
                            </p:stCondLst>
                            <p:childTnLst>
                              <p:par>
                                <p:cTn id="12" presetID="0" presetClass="path" presetSubtype="0" accel="50000" decel="50000" fill="hold" nodeType="afterEffect">
                                  <p:stCondLst>
                                    <p:cond delay="0"/>
                                  </p:stCondLst>
                                  <p:childTnLst>
                                    <p:animMotion origin="layout" path="M -3.33333E-6 -1.66512E-7 C 0.13386 0.06591 0.26407 0.2352 0.26754 0.23219 C 0.27101 0.22919 0.35157 -0.05365 0.40677 -0.0555 C 0.46198 -0.05735 0.51059 0.06383 0.5165 0.06591 C 0.52223 0.06776 0.57257 -0.22664 0.6382 -0.22456 C 0.70382 -0.22248 0.74723 -0.07354 0.75434 -0.06938 C 0.76198 -0.06522 0.81424 -0.3994 0.88629 -0.395 C 0.95834 -0.39061 0.99427 -0.21947 0.99896 -0.22155 C 1.12448 -0.38645 1.20261 -0.42923 1.25608 -0.48381 " pathEditMode="relative" rAng="0" ptsTypes="sssssssfs">
                                      <p:cBhvr>
                                        <p:cTn id="13" dur="5000" fill="hold"/>
                                        <p:tgtEl>
                                          <p:spTgt spid="3401"/>
                                        </p:tgtEl>
                                        <p:attrNameLst>
                                          <p:attrName>ppt_x</p:attrName>
                                          <p:attrName>ppt_y</p:attrName>
                                        </p:attrNameLst>
                                      </p:cBhvr>
                                      <p:rCtr x="62800" y="-12400"/>
                                    </p:animMotion>
                                  </p:childTnLst>
                                </p:cTn>
                              </p:par>
                              <p:par>
                                <p:cTn id="14" presetID="41" presetClass="entr" presetSubtype="0" fill="hold" grpId="0" nodeType="withEffect">
                                  <p:stCondLst>
                                    <p:cond delay="400"/>
                                  </p:stCondLst>
                                  <p:iterate type="lt">
                                    <p:tmPct val="10000"/>
                                  </p:iterate>
                                  <p:childTnLst>
                                    <p:set>
                                      <p:cBhvr>
                                        <p:cTn id="15" dur="1" fill="hold">
                                          <p:stCondLst>
                                            <p:cond delay="0"/>
                                          </p:stCondLst>
                                        </p:cTn>
                                        <p:tgtEl>
                                          <p:spTgt spid="3074"/>
                                        </p:tgtEl>
                                        <p:attrNameLst>
                                          <p:attrName>style.visibility</p:attrName>
                                        </p:attrNameLst>
                                      </p:cBhvr>
                                      <p:to>
                                        <p:strVal val="visible"/>
                                      </p:to>
                                    </p:set>
                                    <p:anim calcmode="lin" valueType="num">
                                      <p:cBhvr>
                                        <p:cTn id="16"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4"/>
                                        </p:tgtEl>
                                        <p:attrNameLst>
                                          <p:attrName>ppt_y</p:attrName>
                                        </p:attrNameLst>
                                      </p:cBhvr>
                                      <p:tavLst>
                                        <p:tav tm="0">
                                          <p:val>
                                            <p:strVal val="#ppt_y"/>
                                          </p:val>
                                        </p:tav>
                                        <p:tav tm="100000">
                                          <p:val>
                                            <p:strVal val="#ppt_y"/>
                                          </p:val>
                                        </p:tav>
                                      </p:tavLst>
                                    </p:anim>
                                    <p:anim calcmode="lin" valueType="num">
                                      <p:cBhvr>
                                        <p:cTn id="18"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4"/>
                                        </p:tgtEl>
                                      </p:cBhvr>
                                    </p:animEffect>
                                  </p:childTnLst>
                                </p:cTn>
                              </p:par>
                            </p:childTnLst>
                          </p:cTn>
                        </p:par>
                        <p:par>
                          <p:cTn id="21" fill="hold">
                            <p:stCondLst>
                              <p:cond delay="6200"/>
                            </p:stCondLst>
                            <p:childTnLst>
                              <p:par>
                                <p:cTn id="22" presetID="22" presetClass="entr" presetSubtype="8" fill="hold" grpId="0" nodeType="afterEffect">
                                  <p:stCondLst>
                                    <p:cond delay="0"/>
                                  </p:stCondLst>
                                  <p:childTnLst>
                                    <p:set>
                                      <p:cBhvr>
                                        <p:cTn id="23" dur="1" fill="hold">
                                          <p:stCondLst>
                                            <p:cond delay="0"/>
                                          </p:stCondLst>
                                        </p:cTn>
                                        <p:tgtEl>
                                          <p:spTgt spid="3075">
                                            <p:txEl>
                                              <p:pRg st="0" end="0"/>
                                            </p:txEl>
                                          </p:spTgt>
                                        </p:tgtEl>
                                        <p:attrNameLst>
                                          <p:attrName>style.visibility</p:attrName>
                                        </p:attrNameLst>
                                      </p:cBhvr>
                                      <p:to>
                                        <p:strVal val="visible"/>
                                      </p:to>
                                    </p:set>
                                    <p:animEffect transition="in" filter="wipe(left)">
                                      <p:cBhvr>
                                        <p:cTn id="24" dur="1000"/>
                                        <p:tgtEl>
                                          <p:spTgt spid="3075">
                                            <p:txEl>
                                              <p:pRg st="0" end="0"/>
                                            </p:txEl>
                                          </p:spTgt>
                                        </p:tgtEl>
                                      </p:cBhvr>
                                    </p:animEffect>
                                  </p:childTnLst>
                                </p:cTn>
                              </p:par>
                            </p:childTnLst>
                          </p:cTn>
                        </p:par>
                        <p:par>
                          <p:cTn id="25" fill="hold">
                            <p:stCondLst>
                              <p:cond delay="7200"/>
                            </p:stCondLst>
                            <p:childTnLst>
                              <p:par>
                                <p:cTn id="26" presetID="22" presetClass="entr" presetSubtype="8" fill="hold" grpId="0" nodeType="afterEffect">
                                  <p:stCondLst>
                                    <p:cond delay="0"/>
                                  </p:stCondLst>
                                  <p:childTnLst>
                                    <p:set>
                                      <p:cBhvr>
                                        <p:cTn id="27" dur="1" fill="hold">
                                          <p:stCondLst>
                                            <p:cond delay="0"/>
                                          </p:stCondLst>
                                        </p:cTn>
                                        <p:tgtEl>
                                          <p:spTgt spid="3403"/>
                                        </p:tgtEl>
                                        <p:attrNameLst>
                                          <p:attrName>style.visibility</p:attrName>
                                        </p:attrNameLst>
                                      </p:cBhvr>
                                      <p:to>
                                        <p:strVal val="visible"/>
                                      </p:to>
                                    </p:set>
                                    <p:animEffect transition="in" filter="wipe(left)">
                                      <p:cBhvr>
                                        <p:cTn id="28" dur="500"/>
                                        <p:tgtEl>
                                          <p:spTgt spid="3403"/>
                                        </p:tgtEl>
                                      </p:cBhvr>
                                    </p:animEffect>
                                  </p:childTnLst>
                                </p:cTn>
                              </p:par>
                            </p:childTnLst>
                          </p:cTn>
                        </p:par>
                        <p:par>
                          <p:cTn id="29" fill="hold">
                            <p:stCondLst>
                              <p:cond delay="7700"/>
                            </p:stCondLst>
                            <p:childTnLst>
                              <p:par>
                                <p:cTn id="30" presetID="10" presetClass="entr" presetSubtype="0" fill="hold" nodeType="afterEffect">
                                  <p:stCondLst>
                                    <p:cond delay="0"/>
                                  </p:stCondLst>
                                  <p:childTnLst>
                                    <p:set>
                                      <p:cBhvr>
                                        <p:cTn id="31" dur="1" fill="hold">
                                          <p:stCondLst>
                                            <p:cond delay="0"/>
                                          </p:stCondLst>
                                        </p:cTn>
                                        <p:tgtEl>
                                          <p:spTgt spid="3405"/>
                                        </p:tgtEl>
                                        <p:attrNameLst>
                                          <p:attrName>style.visibility</p:attrName>
                                        </p:attrNameLst>
                                      </p:cBhvr>
                                      <p:to>
                                        <p:strVal val="visible"/>
                                      </p:to>
                                    </p:set>
                                    <p:animEffect transition="in" filter="fade">
                                      <p:cBhvr>
                                        <p:cTn id="32" dur="1000"/>
                                        <p:tgtEl>
                                          <p:spTgt spid="3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1" grpId="0" animBg="1"/>
      <p:bldP spid="3074" grpId="0"/>
      <p:bldP spid="3075" grpId="0" build="p">
        <p:tmplLst>
          <p:tmpl lvl="1">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1000"/>
                        <p:tgtEl>
                          <p:spTgt spid="3075"/>
                        </p:tgtEl>
                      </p:cBhvr>
                    </p:animEffect>
                  </p:childTnLst>
                </p:cTn>
              </p:par>
            </p:tnLst>
          </p:tmpl>
        </p:tmplLst>
      </p:bldP>
      <p:bldP spid="340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250774E-B8F9-42FF-B439-DFBBE1D80CEB}" type="slidenum">
              <a:rPr lang="en-US" altLang="zh-CN"/>
              <a:pPr/>
              <a:t>‹N°›</a:t>
            </a:fld>
            <a:endParaRPr lang="en-US" altLang="zh-CN"/>
          </a:p>
        </p:txBody>
      </p:sp>
    </p:spTree>
    <p:extLst>
      <p:ext uri="{BB962C8B-B14F-4D97-AF65-F5344CB8AC3E}">
        <p14:creationId xmlns:p14="http://schemas.microsoft.com/office/powerpoint/2010/main" val="1074423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8C12996-9665-49EA-83DC-9A44D724AA54}" type="slidenum">
              <a:rPr lang="en-US" altLang="zh-CN"/>
              <a:pPr/>
              <a:t>‹N°›</a:t>
            </a:fld>
            <a:endParaRPr lang="en-US" altLang="zh-CN"/>
          </a:p>
        </p:txBody>
      </p:sp>
    </p:spTree>
    <p:extLst>
      <p:ext uri="{BB962C8B-B14F-4D97-AF65-F5344CB8AC3E}">
        <p14:creationId xmlns:p14="http://schemas.microsoft.com/office/powerpoint/2010/main" val="2687557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FA30131-FB11-4542-942C-51EE0AB0B933}" type="slidenum">
              <a:rPr lang="en-US" altLang="zh-CN"/>
              <a:pPr/>
              <a:t>‹N°›</a:t>
            </a:fld>
            <a:endParaRPr lang="en-US" altLang="zh-CN"/>
          </a:p>
        </p:txBody>
      </p:sp>
    </p:spTree>
    <p:extLst>
      <p:ext uri="{BB962C8B-B14F-4D97-AF65-F5344CB8AC3E}">
        <p14:creationId xmlns:p14="http://schemas.microsoft.com/office/powerpoint/2010/main" val="1375675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AB43FF56-54B6-496B-83B0-2A54E40E2316}" type="slidenum">
              <a:rPr lang="en-US" altLang="zh-CN"/>
              <a:pPr/>
              <a:t>‹N°›</a:t>
            </a:fld>
            <a:endParaRPr lang="en-US" altLang="zh-CN"/>
          </a:p>
        </p:txBody>
      </p:sp>
    </p:spTree>
    <p:extLst>
      <p:ext uri="{BB962C8B-B14F-4D97-AF65-F5344CB8AC3E}">
        <p14:creationId xmlns:p14="http://schemas.microsoft.com/office/powerpoint/2010/main" val="3425291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A27FE04C-F8FB-44B8-99A2-348D8F2E39BE}" type="slidenum">
              <a:rPr lang="en-US" altLang="zh-CN"/>
              <a:pPr/>
              <a:t>‹N°›</a:t>
            </a:fld>
            <a:endParaRPr lang="en-US" altLang="zh-CN"/>
          </a:p>
        </p:txBody>
      </p:sp>
    </p:spTree>
    <p:extLst>
      <p:ext uri="{BB962C8B-B14F-4D97-AF65-F5344CB8AC3E}">
        <p14:creationId xmlns:p14="http://schemas.microsoft.com/office/powerpoint/2010/main" val="2499346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5711C2C7-611E-4C1A-910A-31438E90CEA6}" type="slidenum">
              <a:rPr lang="en-US" altLang="zh-CN"/>
              <a:pPr/>
              <a:t>‹N°›</a:t>
            </a:fld>
            <a:endParaRPr lang="en-US" altLang="zh-CN"/>
          </a:p>
        </p:txBody>
      </p:sp>
    </p:spTree>
    <p:extLst>
      <p:ext uri="{BB962C8B-B14F-4D97-AF65-F5344CB8AC3E}">
        <p14:creationId xmlns:p14="http://schemas.microsoft.com/office/powerpoint/2010/main" val="1361476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5E2216BB-F449-4CE6-A36C-0AAC069B14C3}" type="slidenum">
              <a:rPr lang="en-US" altLang="zh-CN"/>
              <a:pPr/>
              <a:t>‹N°›</a:t>
            </a:fld>
            <a:endParaRPr lang="en-US" altLang="zh-CN"/>
          </a:p>
        </p:txBody>
      </p:sp>
    </p:spTree>
    <p:extLst>
      <p:ext uri="{BB962C8B-B14F-4D97-AF65-F5344CB8AC3E}">
        <p14:creationId xmlns:p14="http://schemas.microsoft.com/office/powerpoint/2010/main" val="283626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2690063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5584E14-7B52-41E8-B92C-AFC2196B5ABB}" type="slidenum">
              <a:rPr lang="en-US" altLang="zh-CN"/>
              <a:pPr/>
              <a:t>‹N°›</a:t>
            </a:fld>
            <a:endParaRPr lang="en-US" altLang="zh-CN"/>
          </a:p>
        </p:txBody>
      </p:sp>
    </p:spTree>
    <p:extLst>
      <p:ext uri="{BB962C8B-B14F-4D97-AF65-F5344CB8AC3E}">
        <p14:creationId xmlns:p14="http://schemas.microsoft.com/office/powerpoint/2010/main" val="64133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308E2F1-D307-4086-B443-8285F27A7D86}" type="slidenum">
              <a:rPr lang="en-US" altLang="zh-CN"/>
              <a:pPr/>
              <a:t>‹N°›</a:t>
            </a:fld>
            <a:endParaRPr lang="en-US" altLang="zh-CN"/>
          </a:p>
        </p:txBody>
      </p:sp>
    </p:spTree>
    <p:extLst>
      <p:ext uri="{BB962C8B-B14F-4D97-AF65-F5344CB8AC3E}">
        <p14:creationId xmlns:p14="http://schemas.microsoft.com/office/powerpoint/2010/main" val="1295905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338"/>
            <a:ext cx="2743200" cy="6164262"/>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160338"/>
            <a:ext cx="8026400" cy="6164262"/>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F6C65E4-F9BF-4B5C-ABDF-4B08EE2DB0A4}" type="slidenum">
              <a:rPr lang="en-US" altLang="zh-CN"/>
              <a:pPr/>
              <a:t>‹N°›</a:t>
            </a:fld>
            <a:endParaRPr lang="en-US" altLang="zh-CN"/>
          </a:p>
        </p:txBody>
      </p:sp>
    </p:spTree>
    <p:extLst>
      <p:ext uri="{BB962C8B-B14F-4D97-AF65-F5344CB8AC3E}">
        <p14:creationId xmlns:p14="http://schemas.microsoft.com/office/powerpoint/2010/main" val="286911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609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6" name="Footer Placeholder 5"/>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8737600" y="6477001"/>
            <a:ext cx="2844800" cy="244475"/>
          </a:xfrm>
        </p:spPr>
        <p:txBody>
          <a:bodyPr/>
          <a:lstStyle>
            <a:lvl1pPr>
              <a:defRPr/>
            </a:lvl1pPr>
          </a:lstStyle>
          <a:p>
            <a:fld id="{60470AF3-61BB-4721-894F-24AB2DF32835}" type="slidenum">
              <a:rPr lang="en-US" altLang="zh-CN"/>
              <a:pPr/>
              <a:t>‹N°›</a:t>
            </a:fld>
            <a:endParaRPr lang="en-US" altLang="zh-CN"/>
          </a:p>
        </p:txBody>
      </p:sp>
    </p:spTree>
    <p:extLst>
      <p:ext uri="{BB962C8B-B14F-4D97-AF65-F5344CB8AC3E}">
        <p14:creationId xmlns:p14="http://schemas.microsoft.com/office/powerpoint/2010/main" val="1835375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Chart Placeholder 2"/>
          <p:cNvSpPr>
            <a:spLocks noGrp="1"/>
          </p:cNvSpPr>
          <p:nvPr>
            <p:ph type="chart" idx="1"/>
          </p:nvPr>
        </p:nvSpPr>
        <p:spPr>
          <a:xfrm>
            <a:off x="609600" y="1447800"/>
            <a:ext cx="10972800" cy="4876800"/>
          </a:xfrm>
        </p:spPr>
        <p:txBody>
          <a:bodyPr/>
          <a:lstStyle/>
          <a:p>
            <a:r>
              <a:rPr lang="en-US" altLang="zh-CN" smtClean="0"/>
              <a:t>Click icon to add chart</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432E741D-095F-4E06-BAF3-5FCDEE56EB1C}" type="slidenum">
              <a:rPr lang="en-US" altLang="zh-CN"/>
              <a:pPr/>
              <a:t>‹N°›</a:t>
            </a:fld>
            <a:endParaRPr lang="en-US" altLang="zh-CN"/>
          </a:p>
        </p:txBody>
      </p:sp>
    </p:spTree>
    <p:extLst>
      <p:ext uri="{BB962C8B-B14F-4D97-AF65-F5344CB8AC3E}">
        <p14:creationId xmlns:p14="http://schemas.microsoft.com/office/powerpoint/2010/main" val="1160426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609600" y="1447800"/>
            <a:ext cx="10972800" cy="4876800"/>
          </a:xfrm>
        </p:spPr>
        <p:txBody>
          <a:bodyPr/>
          <a:lstStyle/>
          <a:p>
            <a:r>
              <a:rPr lang="en-US" altLang="zh-CN" smtClean="0"/>
              <a:t>Click icon to add table</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EB17CF31-AC18-496D-8C4C-F3E398DB5B3F}" type="slidenum">
              <a:rPr lang="en-US" altLang="zh-CN"/>
              <a:pPr/>
              <a:t>‹N°›</a:t>
            </a:fld>
            <a:endParaRPr lang="en-US" altLang="zh-CN"/>
          </a:p>
        </p:txBody>
      </p:sp>
    </p:spTree>
    <p:extLst>
      <p:ext uri="{BB962C8B-B14F-4D97-AF65-F5344CB8AC3E}">
        <p14:creationId xmlns:p14="http://schemas.microsoft.com/office/powerpoint/2010/main" val="1818057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SmartArt Placeholder 2"/>
          <p:cNvSpPr>
            <a:spLocks noGrp="1"/>
          </p:cNvSpPr>
          <p:nvPr>
            <p:ph type="dgm" idx="1"/>
          </p:nvPr>
        </p:nvSpPr>
        <p:spPr>
          <a:xfrm>
            <a:off x="609600" y="1447800"/>
            <a:ext cx="10972800" cy="4876800"/>
          </a:xfrm>
        </p:spPr>
        <p:txBody>
          <a:bodyPr/>
          <a:lstStyle/>
          <a:p>
            <a:r>
              <a:rPr lang="en-US" altLang="zh-CN" smtClean="0"/>
              <a:t>Click icon to add SmartArt graphic</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927F9FC5-4223-4C2B-87D9-9A4A507250BD}" type="slidenum">
              <a:rPr lang="en-US" altLang="zh-CN"/>
              <a:pPr/>
              <a:t>‹N°›</a:t>
            </a:fld>
            <a:endParaRPr lang="en-US" altLang="zh-CN"/>
          </a:p>
        </p:txBody>
      </p:sp>
    </p:spTree>
    <p:extLst>
      <p:ext uri="{BB962C8B-B14F-4D97-AF65-F5344CB8AC3E}">
        <p14:creationId xmlns:p14="http://schemas.microsoft.com/office/powerpoint/2010/main" val="468151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1"/>
          <p:cNvPicPr>
            <a:picLocks noChangeAspect="1" noChangeArrowheads="1"/>
          </p:cNvPicPr>
          <p:nvPr/>
        </p:nvPicPr>
        <p:blipFill>
          <a:blip r:embed="rId2" cstate="print"/>
          <a:srcRect/>
          <a:stretch>
            <a:fillRect/>
          </a:stretch>
        </p:blipFill>
        <p:spPr bwMode="gray">
          <a:xfrm>
            <a:off x="0" y="0"/>
            <a:ext cx="12192000" cy="6858000"/>
          </a:xfrm>
          <a:prstGeom prst="rect">
            <a:avLst/>
          </a:prstGeom>
          <a:noFill/>
        </p:spPr>
      </p:pic>
      <p:sp>
        <p:nvSpPr>
          <p:cNvPr id="3341" name="Rectangle 269"/>
          <p:cNvSpPr>
            <a:spLocks noChangeArrowheads="1"/>
          </p:cNvSpPr>
          <p:nvPr/>
        </p:nvSpPr>
        <p:spPr bwMode="hidden">
          <a:xfrm>
            <a:off x="2438400" y="5835650"/>
            <a:ext cx="7823200" cy="782638"/>
          </a:xfrm>
          <a:prstGeom prst="rect">
            <a:avLst/>
          </a:prstGeom>
          <a:gradFill rotWithShape="1">
            <a:gsLst>
              <a:gs pos="0">
                <a:srgbClr val="000000">
                  <a:alpha val="39999"/>
                </a:srgbClr>
              </a:gs>
              <a:gs pos="100000">
                <a:srgbClr val="000000">
                  <a:gamma/>
                  <a:shade val="0"/>
                  <a:invGamma/>
                  <a:alpha val="0"/>
                </a:srgbClr>
              </a:gs>
            </a:gsLst>
            <a:lin ang="0" scaled="1"/>
          </a:gradFill>
          <a:ln w="9525" algn="ctr">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340" name="Picture 268" descr="Picture2"/>
          <p:cNvPicPr>
            <a:picLocks noChangeAspect="1" noChangeArrowheads="1"/>
          </p:cNvPicPr>
          <p:nvPr/>
        </p:nvPicPr>
        <p:blipFill>
          <a:blip r:embed="rId3" cstate="print"/>
          <a:srcRect/>
          <a:stretch>
            <a:fillRect/>
          </a:stretch>
        </p:blipFill>
        <p:spPr bwMode="auto">
          <a:xfrm>
            <a:off x="1" y="2951164"/>
            <a:ext cx="12223751" cy="3684587"/>
          </a:xfrm>
          <a:prstGeom prst="rect">
            <a:avLst/>
          </a:prstGeom>
          <a:noFill/>
        </p:spPr>
      </p:pic>
      <p:sp>
        <p:nvSpPr>
          <p:cNvPr id="3074" name="Rectangle 2"/>
          <p:cNvSpPr>
            <a:spLocks noGrp="1" noChangeArrowheads="1"/>
          </p:cNvSpPr>
          <p:nvPr>
            <p:ph type="ctrTitle"/>
          </p:nvPr>
        </p:nvSpPr>
        <p:spPr bwMode="gray">
          <a:xfrm>
            <a:off x="406400" y="1295400"/>
            <a:ext cx="8432800" cy="1371600"/>
          </a:xfrm>
        </p:spPr>
        <p:txBody>
          <a:bodyPr/>
          <a:lstStyle>
            <a:lvl1pPr>
              <a:defRPr sz="5000" i="1"/>
            </a:lvl1pPr>
          </a:lstStyle>
          <a:p>
            <a:r>
              <a:rPr lang="en-US" altLang="zh-CN" smtClean="0"/>
              <a:t>Click to edit Master title style</a:t>
            </a:r>
            <a:endParaRPr lang="en-US" altLang="zh-CN"/>
          </a:p>
        </p:txBody>
      </p:sp>
      <p:sp>
        <p:nvSpPr>
          <p:cNvPr id="3075" name="Rectangle 3"/>
          <p:cNvSpPr>
            <a:spLocks noGrp="1" noChangeArrowheads="1"/>
          </p:cNvSpPr>
          <p:nvPr>
            <p:ph type="subTitle" idx="1"/>
          </p:nvPr>
        </p:nvSpPr>
        <p:spPr bwMode="gray">
          <a:xfrm>
            <a:off x="406400" y="2743200"/>
            <a:ext cx="8534400" cy="381000"/>
          </a:xfrm>
        </p:spPr>
        <p:txBody>
          <a:bodyPr/>
          <a:lstStyle>
            <a:lvl1pPr marL="0" indent="0">
              <a:buFontTx/>
              <a:buNone/>
              <a:defRPr sz="2000">
                <a:solidFill>
                  <a:schemeClr val="accent1"/>
                </a:solidFill>
              </a:defRPr>
            </a:lvl1pPr>
          </a:lstStyle>
          <a:p>
            <a:r>
              <a:rPr lang="en-US" altLang="zh-CN" smtClean="0"/>
              <a:t>Click to edit Master subtitle style</a:t>
            </a:r>
            <a:endParaRPr lang="en-US" altLang="zh-CN"/>
          </a:p>
        </p:txBody>
      </p:sp>
      <p:sp>
        <p:nvSpPr>
          <p:cNvPr id="3277" name="Text Box 205"/>
          <p:cNvSpPr txBox="1">
            <a:spLocks noChangeArrowheads="1"/>
          </p:cNvSpPr>
          <p:nvPr/>
        </p:nvSpPr>
        <p:spPr bwMode="gray">
          <a:xfrm>
            <a:off x="5898985" y="6156325"/>
            <a:ext cx="1314782" cy="430887"/>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altLang="zh-CN" sz="2200">
                <a:solidFill>
                  <a:srgbClr val="FFFFFF"/>
                </a:solidFill>
                <a:latin typeface="Arial Black" pitchFamily="34" charset="0"/>
                <a:ea typeface="宋体" charset="-122"/>
              </a:rPr>
              <a:t>L/O/G/O</a:t>
            </a:r>
          </a:p>
        </p:txBody>
      </p:sp>
      <p:sp>
        <p:nvSpPr>
          <p:cNvPr id="3076" name="Rectangle 4"/>
          <p:cNvSpPr>
            <a:spLocks noGrp="1" noChangeArrowheads="1"/>
          </p:cNvSpPr>
          <p:nvPr>
            <p:ph type="dt" sz="half" idx="2"/>
          </p:nvPr>
        </p:nvSpPr>
        <p:spPr bwMode="gray">
          <a:xfrm>
            <a:off x="3149600" y="6477001"/>
            <a:ext cx="1930400" cy="244475"/>
          </a:xfrm>
        </p:spPr>
        <p:txBody>
          <a:bodyPr/>
          <a:lstStyle>
            <a:lvl1pPr>
              <a:defRPr/>
            </a:lvl1pPr>
          </a:lstStyle>
          <a:p>
            <a:endParaRPr lang="en-US" altLang="zh-CN"/>
          </a:p>
        </p:txBody>
      </p:sp>
      <p:sp>
        <p:nvSpPr>
          <p:cNvPr id="3077" name="Rectangle 5"/>
          <p:cNvSpPr>
            <a:spLocks noGrp="1" noChangeArrowheads="1"/>
          </p:cNvSpPr>
          <p:nvPr>
            <p:ph type="ftr" sz="quarter" idx="3"/>
          </p:nvPr>
        </p:nvSpPr>
        <p:spPr bwMode="gray">
          <a:xfrm>
            <a:off x="9855200" y="6477001"/>
            <a:ext cx="2133600" cy="244475"/>
          </a:xfrm>
        </p:spPr>
        <p:txBody>
          <a:bodyPr/>
          <a:lstStyle>
            <a:lvl1pPr algn="r">
              <a:defRPr/>
            </a:lvl1pPr>
          </a:lstStyle>
          <a:p>
            <a:endParaRPr lang="zh-CN" altLang="zh-CN"/>
          </a:p>
        </p:txBody>
      </p:sp>
      <p:sp>
        <p:nvSpPr>
          <p:cNvPr id="3078" name="Rectangle 6"/>
          <p:cNvSpPr>
            <a:spLocks noGrp="1" noChangeArrowheads="1"/>
          </p:cNvSpPr>
          <p:nvPr>
            <p:ph type="sldNum" sz="quarter" idx="4"/>
          </p:nvPr>
        </p:nvSpPr>
        <p:spPr bwMode="gray">
          <a:xfrm>
            <a:off x="7518400" y="6477001"/>
            <a:ext cx="2032000" cy="244475"/>
          </a:xfrm>
        </p:spPr>
        <p:txBody>
          <a:bodyPr/>
          <a:lstStyle>
            <a:lvl1pPr algn="ctr">
              <a:defRPr/>
            </a:lvl1pPr>
          </a:lstStyle>
          <a:p>
            <a:fld id="{F73AA28F-791D-470E-85DC-5F49F09D8B92}" type="slidenum">
              <a:rPr lang="en-US" altLang="zh-CN"/>
              <a:pPr/>
              <a:t>‹N°›</a:t>
            </a:fld>
            <a:endParaRPr lang="en-US" altLang="zh-CN"/>
          </a:p>
        </p:txBody>
      </p:sp>
      <p:pic>
        <p:nvPicPr>
          <p:cNvPr id="3401" name="Picture 329"/>
          <p:cNvPicPr>
            <a:picLocks noChangeAspect="1" noChangeArrowheads="1"/>
          </p:cNvPicPr>
          <p:nvPr/>
        </p:nvPicPr>
        <p:blipFill>
          <a:blip r:embed="rId4" cstate="print"/>
          <a:srcRect/>
          <a:stretch>
            <a:fillRect/>
          </a:stretch>
        </p:blipFill>
        <p:spPr bwMode="auto">
          <a:xfrm>
            <a:off x="-2438400" y="3581400"/>
            <a:ext cx="1727200" cy="1104900"/>
          </a:xfrm>
          <a:prstGeom prst="rect">
            <a:avLst/>
          </a:prstGeom>
          <a:noFill/>
          <a:ln w="9525">
            <a:noFill/>
            <a:miter lim="800000"/>
            <a:headEnd/>
            <a:tailEnd/>
          </a:ln>
          <a:effectLst/>
        </p:spPr>
      </p:pic>
      <p:sp>
        <p:nvSpPr>
          <p:cNvPr id="3403" name="Rectangle 331"/>
          <p:cNvSpPr>
            <a:spLocks noChangeArrowheads="1"/>
          </p:cNvSpPr>
          <p:nvPr/>
        </p:nvSpPr>
        <p:spPr bwMode="hidden">
          <a:xfrm>
            <a:off x="101600" y="2667000"/>
            <a:ext cx="9753600" cy="76200"/>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405" name="Picture 333" descr="2"/>
          <p:cNvPicPr>
            <a:picLocks noChangeAspect="1" noChangeArrowheads="1"/>
          </p:cNvPicPr>
          <p:nvPr/>
        </p:nvPicPr>
        <p:blipFill>
          <a:blip r:embed="rId5" cstate="print"/>
          <a:srcRect/>
          <a:stretch>
            <a:fillRect/>
          </a:stretch>
        </p:blipFill>
        <p:spPr bwMode="auto">
          <a:xfrm>
            <a:off x="9734551" y="1093788"/>
            <a:ext cx="1346200" cy="2006600"/>
          </a:xfrm>
          <a:prstGeom prst="rect">
            <a:avLst/>
          </a:prstGeom>
          <a:noFill/>
        </p:spPr>
      </p:pic>
    </p:spTree>
    <p:extLst>
      <p:ext uri="{BB962C8B-B14F-4D97-AF65-F5344CB8AC3E}">
        <p14:creationId xmlns:p14="http://schemas.microsoft.com/office/powerpoint/2010/main" val="61934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40"/>
                                        </p:tgtEl>
                                        <p:attrNameLst>
                                          <p:attrName>style.visibility</p:attrName>
                                        </p:attrNameLst>
                                      </p:cBhvr>
                                      <p:to>
                                        <p:strVal val="visible"/>
                                      </p:to>
                                    </p:set>
                                    <p:animEffect transition="in" filter="wipe(left)">
                                      <p:cBhvr>
                                        <p:cTn id="7" dur="1000"/>
                                        <p:tgtEl>
                                          <p:spTgt spid="3340"/>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3341"/>
                                        </p:tgtEl>
                                        <p:attrNameLst>
                                          <p:attrName>style.visibility</p:attrName>
                                        </p:attrNameLst>
                                      </p:cBhvr>
                                      <p:to>
                                        <p:strVal val="visible"/>
                                      </p:to>
                                    </p:set>
                                    <p:animEffect transition="in" filter="wipe(left)">
                                      <p:cBhvr>
                                        <p:cTn id="10" dur="1000"/>
                                        <p:tgtEl>
                                          <p:spTgt spid="3341"/>
                                        </p:tgtEl>
                                      </p:cBhvr>
                                    </p:animEffect>
                                  </p:childTnLst>
                                </p:cTn>
                              </p:par>
                            </p:childTnLst>
                          </p:cTn>
                        </p:par>
                        <p:par>
                          <p:cTn id="11" fill="hold">
                            <p:stCondLst>
                              <p:cond delay="1200"/>
                            </p:stCondLst>
                            <p:childTnLst>
                              <p:par>
                                <p:cTn id="12" presetID="0" presetClass="path" presetSubtype="0" accel="50000" decel="50000" fill="hold" nodeType="afterEffect">
                                  <p:stCondLst>
                                    <p:cond delay="0"/>
                                  </p:stCondLst>
                                  <p:childTnLst>
                                    <p:animMotion origin="layout" path="M -3.33333E-6 -1.66512E-7 C 0.13386 0.06591 0.26407 0.2352 0.26754 0.23219 C 0.27101 0.22919 0.35157 -0.05365 0.40677 -0.0555 C 0.46198 -0.05735 0.51059 0.06383 0.5165 0.06591 C 0.52223 0.06776 0.57257 -0.22664 0.6382 -0.22456 C 0.70382 -0.22248 0.74723 -0.07354 0.75434 -0.06938 C 0.76198 -0.06522 0.81424 -0.3994 0.88629 -0.395 C 0.95834 -0.39061 0.99427 -0.21947 0.99896 -0.22155 C 1.12448 -0.38645 1.20261 -0.42923 1.25608 -0.48381 " pathEditMode="relative" rAng="0" ptsTypes="sssssssfs">
                                      <p:cBhvr>
                                        <p:cTn id="13" dur="5000" fill="hold"/>
                                        <p:tgtEl>
                                          <p:spTgt spid="3401"/>
                                        </p:tgtEl>
                                        <p:attrNameLst>
                                          <p:attrName>ppt_x</p:attrName>
                                          <p:attrName>ppt_y</p:attrName>
                                        </p:attrNameLst>
                                      </p:cBhvr>
                                      <p:rCtr x="62800" y="-12400"/>
                                    </p:animMotion>
                                  </p:childTnLst>
                                </p:cTn>
                              </p:par>
                              <p:par>
                                <p:cTn id="14" presetID="41" presetClass="entr" presetSubtype="0" fill="hold" grpId="0" nodeType="withEffect">
                                  <p:stCondLst>
                                    <p:cond delay="400"/>
                                  </p:stCondLst>
                                  <p:iterate type="lt">
                                    <p:tmPct val="10000"/>
                                  </p:iterate>
                                  <p:childTnLst>
                                    <p:set>
                                      <p:cBhvr>
                                        <p:cTn id="15" dur="1" fill="hold">
                                          <p:stCondLst>
                                            <p:cond delay="0"/>
                                          </p:stCondLst>
                                        </p:cTn>
                                        <p:tgtEl>
                                          <p:spTgt spid="3074"/>
                                        </p:tgtEl>
                                        <p:attrNameLst>
                                          <p:attrName>style.visibility</p:attrName>
                                        </p:attrNameLst>
                                      </p:cBhvr>
                                      <p:to>
                                        <p:strVal val="visible"/>
                                      </p:to>
                                    </p:set>
                                    <p:anim calcmode="lin" valueType="num">
                                      <p:cBhvr>
                                        <p:cTn id="16"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4"/>
                                        </p:tgtEl>
                                        <p:attrNameLst>
                                          <p:attrName>ppt_y</p:attrName>
                                        </p:attrNameLst>
                                      </p:cBhvr>
                                      <p:tavLst>
                                        <p:tav tm="0">
                                          <p:val>
                                            <p:strVal val="#ppt_y"/>
                                          </p:val>
                                        </p:tav>
                                        <p:tav tm="100000">
                                          <p:val>
                                            <p:strVal val="#ppt_y"/>
                                          </p:val>
                                        </p:tav>
                                      </p:tavLst>
                                    </p:anim>
                                    <p:anim calcmode="lin" valueType="num">
                                      <p:cBhvr>
                                        <p:cTn id="18"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4"/>
                                        </p:tgtEl>
                                      </p:cBhvr>
                                    </p:animEffect>
                                  </p:childTnLst>
                                </p:cTn>
                              </p:par>
                            </p:childTnLst>
                          </p:cTn>
                        </p:par>
                        <p:par>
                          <p:cTn id="21" fill="hold">
                            <p:stCondLst>
                              <p:cond delay="6200"/>
                            </p:stCondLst>
                            <p:childTnLst>
                              <p:par>
                                <p:cTn id="22" presetID="22" presetClass="entr" presetSubtype="8" fill="hold" grpId="0" nodeType="afterEffect">
                                  <p:stCondLst>
                                    <p:cond delay="0"/>
                                  </p:stCondLst>
                                  <p:childTnLst>
                                    <p:set>
                                      <p:cBhvr>
                                        <p:cTn id="23" dur="1" fill="hold">
                                          <p:stCondLst>
                                            <p:cond delay="0"/>
                                          </p:stCondLst>
                                        </p:cTn>
                                        <p:tgtEl>
                                          <p:spTgt spid="3075">
                                            <p:txEl>
                                              <p:pRg st="0" end="0"/>
                                            </p:txEl>
                                          </p:spTgt>
                                        </p:tgtEl>
                                        <p:attrNameLst>
                                          <p:attrName>style.visibility</p:attrName>
                                        </p:attrNameLst>
                                      </p:cBhvr>
                                      <p:to>
                                        <p:strVal val="visible"/>
                                      </p:to>
                                    </p:set>
                                    <p:animEffect transition="in" filter="wipe(left)">
                                      <p:cBhvr>
                                        <p:cTn id="24" dur="1000"/>
                                        <p:tgtEl>
                                          <p:spTgt spid="3075">
                                            <p:txEl>
                                              <p:pRg st="0" end="0"/>
                                            </p:txEl>
                                          </p:spTgt>
                                        </p:tgtEl>
                                      </p:cBhvr>
                                    </p:animEffect>
                                  </p:childTnLst>
                                </p:cTn>
                              </p:par>
                            </p:childTnLst>
                          </p:cTn>
                        </p:par>
                        <p:par>
                          <p:cTn id="25" fill="hold">
                            <p:stCondLst>
                              <p:cond delay="7200"/>
                            </p:stCondLst>
                            <p:childTnLst>
                              <p:par>
                                <p:cTn id="26" presetID="22" presetClass="entr" presetSubtype="8" fill="hold" grpId="0" nodeType="afterEffect">
                                  <p:stCondLst>
                                    <p:cond delay="0"/>
                                  </p:stCondLst>
                                  <p:childTnLst>
                                    <p:set>
                                      <p:cBhvr>
                                        <p:cTn id="27" dur="1" fill="hold">
                                          <p:stCondLst>
                                            <p:cond delay="0"/>
                                          </p:stCondLst>
                                        </p:cTn>
                                        <p:tgtEl>
                                          <p:spTgt spid="3403"/>
                                        </p:tgtEl>
                                        <p:attrNameLst>
                                          <p:attrName>style.visibility</p:attrName>
                                        </p:attrNameLst>
                                      </p:cBhvr>
                                      <p:to>
                                        <p:strVal val="visible"/>
                                      </p:to>
                                    </p:set>
                                    <p:animEffect transition="in" filter="wipe(left)">
                                      <p:cBhvr>
                                        <p:cTn id="28" dur="500"/>
                                        <p:tgtEl>
                                          <p:spTgt spid="3403"/>
                                        </p:tgtEl>
                                      </p:cBhvr>
                                    </p:animEffect>
                                  </p:childTnLst>
                                </p:cTn>
                              </p:par>
                            </p:childTnLst>
                          </p:cTn>
                        </p:par>
                        <p:par>
                          <p:cTn id="29" fill="hold">
                            <p:stCondLst>
                              <p:cond delay="7700"/>
                            </p:stCondLst>
                            <p:childTnLst>
                              <p:par>
                                <p:cTn id="30" presetID="10" presetClass="entr" presetSubtype="0" fill="hold" nodeType="afterEffect">
                                  <p:stCondLst>
                                    <p:cond delay="0"/>
                                  </p:stCondLst>
                                  <p:childTnLst>
                                    <p:set>
                                      <p:cBhvr>
                                        <p:cTn id="31" dur="1" fill="hold">
                                          <p:stCondLst>
                                            <p:cond delay="0"/>
                                          </p:stCondLst>
                                        </p:cTn>
                                        <p:tgtEl>
                                          <p:spTgt spid="3405"/>
                                        </p:tgtEl>
                                        <p:attrNameLst>
                                          <p:attrName>style.visibility</p:attrName>
                                        </p:attrNameLst>
                                      </p:cBhvr>
                                      <p:to>
                                        <p:strVal val="visible"/>
                                      </p:to>
                                    </p:set>
                                    <p:animEffect transition="in" filter="fade">
                                      <p:cBhvr>
                                        <p:cTn id="32" dur="1000"/>
                                        <p:tgtEl>
                                          <p:spTgt spid="3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1" grpId="0" animBg="1"/>
      <p:bldP spid="3074" grpId="0"/>
      <p:bldP spid="3075" grpId="0" build="p">
        <p:tmplLst>
          <p:tmpl lvl="1">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1000"/>
                        <p:tgtEl>
                          <p:spTgt spid="3075"/>
                        </p:tgtEl>
                      </p:cBhvr>
                    </p:animEffect>
                  </p:childTnLst>
                </p:cTn>
              </p:par>
            </p:tnLst>
          </p:tmpl>
        </p:tmplLst>
      </p:bldP>
      <p:bldP spid="3403"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250774E-B8F9-42FF-B439-DFBBE1D80CEB}" type="slidenum">
              <a:rPr lang="en-US" altLang="zh-CN"/>
              <a:pPr/>
              <a:t>‹N°›</a:t>
            </a:fld>
            <a:endParaRPr lang="en-US" altLang="zh-CN"/>
          </a:p>
        </p:txBody>
      </p:sp>
    </p:spTree>
    <p:extLst>
      <p:ext uri="{BB962C8B-B14F-4D97-AF65-F5344CB8AC3E}">
        <p14:creationId xmlns:p14="http://schemas.microsoft.com/office/powerpoint/2010/main" val="3623497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8C12996-9665-49EA-83DC-9A44D724AA54}" type="slidenum">
              <a:rPr lang="en-US" altLang="zh-CN"/>
              <a:pPr/>
              <a:t>‹N°›</a:t>
            </a:fld>
            <a:endParaRPr lang="en-US" altLang="zh-CN"/>
          </a:p>
        </p:txBody>
      </p:sp>
    </p:spTree>
    <p:extLst>
      <p:ext uri="{BB962C8B-B14F-4D97-AF65-F5344CB8AC3E}">
        <p14:creationId xmlns:p14="http://schemas.microsoft.com/office/powerpoint/2010/main" val="197743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3A1C593-65D0-4073-BCC9-577B9352EA97}"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334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FA30131-FB11-4542-942C-51EE0AB0B933}" type="slidenum">
              <a:rPr lang="en-US" altLang="zh-CN"/>
              <a:pPr/>
              <a:t>‹N°›</a:t>
            </a:fld>
            <a:endParaRPr lang="en-US" altLang="zh-CN"/>
          </a:p>
        </p:txBody>
      </p:sp>
    </p:spTree>
    <p:extLst>
      <p:ext uri="{BB962C8B-B14F-4D97-AF65-F5344CB8AC3E}">
        <p14:creationId xmlns:p14="http://schemas.microsoft.com/office/powerpoint/2010/main" val="1769940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AB43FF56-54B6-496B-83B0-2A54E40E2316}" type="slidenum">
              <a:rPr lang="en-US" altLang="zh-CN"/>
              <a:pPr/>
              <a:t>‹N°›</a:t>
            </a:fld>
            <a:endParaRPr lang="en-US" altLang="zh-CN"/>
          </a:p>
        </p:txBody>
      </p:sp>
    </p:spTree>
    <p:extLst>
      <p:ext uri="{BB962C8B-B14F-4D97-AF65-F5344CB8AC3E}">
        <p14:creationId xmlns:p14="http://schemas.microsoft.com/office/powerpoint/2010/main" val="2847286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A27FE04C-F8FB-44B8-99A2-348D8F2E39BE}" type="slidenum">
              <a:rPr lang="en-US" altLang="zh-CN"/>
              <a:pPr/>
              <a:t>‹N°›</a:t>
            </a:fld>
            <a:endParaRPr lang="en-US" altLang="zh-CN"/>
          </a:p>
        </p:txBody>
      </p:sp>
    </p:spTree>
    <p:extLst>
      <p:ext uri="{BB962C8B-B14F-4D97-AF65-F5344CB8AC3E}">
        <p14:creationId xmlns:p14="http://schemas.microsoft.com/office/powerpoint/2010/main" val="3915506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5711C2C7-611E-4C1A-910A-31438E90CEA6}" type="slidenum">
              <a:rPr lang="en-US" altLang="zh-CN"/>
              <a:pPr/>
              <a:t>‹N°›</a:t>
            </a:fld>
            <a:endParaRPr lang="en-US" altLang="zh-CN"/>
          </a:p>
        </p:txBody>
      </p:sp>
    </p:spTree>
    <p:extLst>
      <p:ext uri="{BB962C8B-B14F-4D97-AF65-F5344CB8AC3E}">
        <p14:creationId xmlns:p14="http://schemas.microsoft.com/office/powerpoint/2010/main" val="4073027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5E2216BB-F449-4CE6-A36C-0AAC069B14C3}" type="slidenum">
              <a:rPr lang="en-US" altLang="zh-CN"/>
              <a:pPr/>
              <a:t>‹N°›</a:t>
            </a:fld>
            <a:endParaRPr lang="en-US" altLang="zh-CN"/>
          </a:p>
        </p:txBody>
      </p:sp>
    </p:spTree>
    <p:extLst>
      <p:ext uri="{BB962C8B-B14F-4D97-AF65-F5344CB8AC3E}">
        <p14:creationId xmlns:p14="http://schemas.microsoft.com/office/powerpoint/2010/main" val="33551119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5584E14-7B52-41E8-B92C-AFC2196B5ABB}" type="slidenum">
              <a:rPr lang="en-US" altLang="zh-CN"/>
              <a:pPr/>
              <a:t>‹N°›</a:t>
            </a:fld>
            <a:endParaRPr lang="en-US" altLang="zh-CN"/>
          </a:p>
        </p:txBody>
      </p:sp>
    </p:spTree>
    <p:extLst>
      <p:ext uri="{BB962C8B-B14F-4D97-AF65-F5344CB8AC3E}">
        <p14:creationId xmlns:p14="http://schemas.microsoft.com/office/powerpoint/2010/main" val="946461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308E2F1-D307-4086-B443-8285F27A7D86}" type="slidenum">
              <a:rPr lang="en-US" altLang="zh-CN"/>
              <a:pPr/>
              <a:t>‹N°›</a:t>
            </a:fld>
            <a:endParaRPr lang="en-US" altLang="zh-CN"/>
          </a:p>
        </p:txBody>
      </p:sp>
    </p:spTree>
    <p:extLst>
      <p:ext uri="{BB962C8B-B14F-4D97-AF65-F5344CB8AC3E}">
        <p14:creationId xmlns:p14="http://schemas.microsoft.com/office/powerpoint/2010/main" val="3393983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338"/>
            <a:ext cx="2743200" cy="6164262"/>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160338"/>
            <a:ext cx="8026400" cy="6164262"/>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F6C65E4-F9BF-4B5C-ABDF-4B08EE2DB0A4}" type="slidenum">
              <a:rPr lang="en-US" altLang="zh-CN"/>
              <a:pPr/>
              <a:t>‹N°›</a:t>
            </a:fld>
            <a:endParaRPr lang="en-US" altLang="zh-CN"/>
          </a:p>
        </p:txBody>
      </p:sp>
    </p:spTree>
    <p:extLst>
      <p:ext uri="{BB962C8B-B14F-4D97-AF65-F5344CB8AC3E}">
        <p14:creationId xmlns:p14="http://schemas.microsoft.com/office/powerpoint/2010/main" val="812603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609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6" name="Footer Placeholder 5"/>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8737600" y="6477001"/>
            <a:ext cx="2844800" cy="244475"/>
          </a:xfrm>
        </p:spPr>
        <p:txBody>
          <a:bodyPr/>
          <a:lstStyle>
            <a:lvl1pPr>
              <a:defRPr/>
            </a:lvl1pPr>
          </a:lstStyle>
          <a:p>
            <a:fld id="{60470AF3-61BB-4721-894F-24AB2DF32835}" type="slidenum">
              <a:rPr lang="en-US" altLang="zh-CN"/>
              <a:pPr/>
              <a:t>‹N°›</a:t>
            </a:fld>
            <a:endParaRPr lang="en-US" altLang="zh-CN"/>
          </a:p>
        </p:txBody>
      </p:sp>
    </p:spTree>
    <p:extLst>
      <p:ext uri="{BB962C8B-B14F-4D97-AF65-F5344CB8AC3E}">
        <p14:creationId xmlns:p14="http://schemas.microsoft.com/office/powerpoint/2010/main" val="21890652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Chart Placeholder 2"/>
          <p:cNvSpPr>
            <a:spLocks noGrp="1"/>
          </p:cNvSpPr>
          <p:nvPr>
            <p:ph type="chart" idx="1"/>
          </p:nvPr>
        </p:nvSpPr>
        <p:spPr>
          <a:xfrm>
            <a:off x="609600" y="1447800"/>
            <a:ext cx="10972800" cy="4876800"/>
          </a:xfrm>
        </p:spPr>
        <p:txBody>
          <a:bodyPr/>
          <a:lstStyle/>
          <a:p>
            <a:r>
              <a:rPr lang="en-US" altLang="zh-CN" smtClean="0"/>
              <a:t>Click icon to add chart</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432E741D-095F-4E06-BAF3-5FCDEE56EB1C}" type="slidenum">
              <a:rPr lang="en-US" altLang="zh-CN"/>
              <a:pPr/>
              <a:t>‹N°›</a:t>
            </a:fld>
            <a:endParaRPr lang="en-US" altLang="zh-CN"/>
          </a:p>
        </p:txBody>
      </p:sp>
    </p:spTree>
    <p:extLst>
      <p:ext uri="{BB962C8B-B14F-4D97-AF65-F5344CB8AC3E}">
        <p14:creationId xmlns:p14="http://schemas.microsoft.com/office/powerpoint/2010/main" val="247427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1570350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609600" y="1447800"/>
            <a:ext cx="10972800" cy="4876800"/>
          </a:xfrm>
        </p:spPr>
        <p:txBody>
          <a:bodyPr/>
          <a:lstStyle/>
          <a:p>
            <a:r>
              <a:rPr lang="en-US" altLang="zh-CN" smtClean="0"/>
              <a:t>Click icon to add table</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EB17CF31-AC18-496D-8C4C-F3E398DB5B3F}" type="slidenum">
              <a:rPr lang="en-US" altLang="zh-CN"/>
              <a:pPr/>
              <a:t>‹N°›</a:t>
            </a:fld>
            <a:endParaRPr lang="en-US" altLang="zh-CN"/>
          </a:p>
        </p:txBody>
      </p:sp>
    </p:spTree>
    <p:extLst>
      <p:ext uri="{BB962C8B-B14F-4D97-AF65-F5344CB8AC3E}">
        <p14:creationId xmlns:p14="http://schemas.microsoft.com/office/powerpoint/2010/main" val="2527671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SmartArt Placeholder 2"/>
          <p:cNvSpPr>
            <a:spLocks noGrp="1"/>
          </p:cNvSpPr>
          <p:nvPr>
            <p:ph type="dgm" idx="1"/>
          </p:nvPr>
        </p:nvSpPr>
        <p:spPr>
          <a:xfrm>
            <a:off x="609600" y="1447800"/>
            <a:ext cx="10972800" cy="4876800"/>
          </a:xfrm>
        </p:spPr>
        <p:txBody>
          <a:bodyPr/>
          <a:lstStyle/>
          <a:p>
            <a:r>
              <a:rPr lang="en-US" altLang="zh-CN" smtClean="0"/>
              <a:t>Click icon to add SmartArt graphic</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927F9FC5-4223-4C2B-87D9-9A4A507250BD}" type="slidenum">
              <a:rPr lang="en-US" altLang="zh-CN"/>
              <a:pPr/>
              <a:t>‹N°›</a:t>
            </a:fld>
            <a:endParaRPr lang="en-US" altLang="zh-CN"/>
          </a:p>
        </p:txBody>
      </p:sp>
    </p:spTree>
    <p:extLst>
      <p:ext uri="{BB962C8B-B14F-4D97-AF65-F5344CB8AC3E}">
        <p14:creationId xmlns:p14="http://schemas.microsoft.com/office/powerpoint/2010/main" val="3976175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1"/>
          <p:cNvPicPr>
            <a:picLocks noChangeAspect="1" noChangeArrowheads="1"/>
          </p:cNvPicPr>
          <p:nvPr/>
        </p:nvPicPr>
        <p:blipFill>
          <a:blip r:embed="rId2" cstate="print"/>
          <a:srcRect/>
          <a:stretch>
            <a:fillRect/>
          </a:stretch>
        </p:blipFill>
        <p:spPr bwMode="gray">
          <a:xfrm>
            <a:off x="0" y="0"/>
            <a:ext cx="12192000" cy="6858000"/>
          </a:xfrm>
          <a:prstGeom prst="rect">
            <a:avLst/>
          </a:prstGeom>
          <a:noFill/>
        </p:spPr>
      </p:pic>
      <p:sp>
        <p:nvSpPr>
          <p:cNvPr id="3341" name="Rectangle 269"/>
          <p:cNvSpPr>
            <a:spLocks noChangeArrowheads="1"/>
          </p:cNvSpPr>
          <p:nvPr/>
        </p:nvSpPr>
        <p:spPr bwMode="hidden">
          <a:xfrm>
            <a:off x="2438400" y="5835650"/>
            <a:ext cx="7823200" cy="782638"/>
          </a:xfrm>
          <a:prstGeom prst="rect">
            <a:avLst/>
          </a:prstGeom>
          <a:gradFill rotWithShape="1">
            <a:gsLst>
              <a:gs pos="0">
                <a:srgbClr val="000000">
                  <a:alpha val="39999"/>
                </a:srgbClr>
              </a:gs>
              <a:gs pos="100000">
                <a:srgbClr val="000000">
                  <a:gamma/>
                  <a:shade val="0"/>
                  <a:invGamma/>
                  <a:alpha val="0"/>
                </a:srgbClr>
              </a:gs>
            </a:gsLst>
            <a:lin ang="0" scaled="1"/>
          </a:gradFill>
          <a:ln w="9525" algn="ctr">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340" name="Picture 268" descr="Picture2"/>
          <p:cNvPicPr>
            <a:picLocks noChangeAspect="1" noChangeArrowheads="1"/>
          </p:cNvPicPr>
          <p:nvPr/>
        </p:nvPicPr>
        <p:blipFill>
          <a:blip r:embed="rId3" cstate="print"/>
          <a:srcRect/>
          <a:stretch>
            <a:fillRect/>
          </a:stretch>
        </p:blipFill>
        <p:spPr bwMode="auto">
          <a:xfrm>
            <a:off x="1" y="2951164"/>
            <a:ext cx="12223751" cy="3684587"/>
          </a:xfrm>
          <a:prstGeom prst="rect">
            <a:avLst/>
          </a:prstGeom>
          <a:noFill/>
        </p:spPr>
      </p:pic>
      <p:sp>
        <p:nvSpPr>
          <p:cNvPr id="3074" name="Rectangle 2"/>
          <p:cNvSpPr>
            <a:spLocks noGrp="1" noChangeArrowheads="1"/>
          </p:cNvSpPr>
          <p:nvPr>
            <p:ph type="ctrTitle"/>
          </p:nvPr>
        </p:nvSpPr>
        <p:spPr bwMode="gray">
          <a:xfrm>
            <a:off x="406400" y="1295400"/>
            <a:ext cx="8432800" cy="1371600"/>
          </a:xfrm>
        </p:spPr>
        <p:txBody>
          <a:bodyPr/>
          <a:lstStyle>
            <a:lvl1pPr>
              <a:defRPr sz="5000" i="1"/>
            </a:lvl1pPr>
          </a:lstStyle>
          <a:p>
            <a:r>
              <a:rPr lang="en-US" altLang="zh-CN" smtClean="0"/>
              <a:t>Click to edit Master title style</a:t>
            </a:r>
            <a:endParaRPr lang="en-US" altLang="zh-CN"/>
          </a:p>
        </p:txBody>
      </p:sp>
      <p:sp>
        <p:nvSpPr>
          <p:cNvPr id="3075" name="Rectangle 3"/>
          <p:cNvSpPr>
            <a:spLocks noGrp="1" noChangeArrowheads="1"/>
          </p:cNvSpPr>
          <p:nvPr>
            <p:ph type="subTitle" idx="1"/>
          </p:nvPr>
        </p:nvSpPr>
        <p:spPr bwMode="gray">
          <a:xfrm>
            <a:off x="406400" y="2743200"/>
            <a:ext cx="8534400" cy="381000"/>
          </a:xfrm>
        </p:spPr>
        <p:txBody>
          <a:bodyPr/>
          <a:lstStyle>
            <a:lvl1pPr marL="0" indent="0">
              <a:buFontTx/>
              <a:buNone/>
              <a:defRPr sz="2000">
                <a:solidFill>
                  <a:schemeClr val="accent1"/>
                </a:solidFill>
              </a:defRPr>
            </a:lvl1pPr>
          </a:lstStyle>
          <a:p>
            <a:r>
              <a:rPr lang="en-US" altLang="zh-CN" smtClean="0"/>
              <a:t>Click to edit Master subtitle style</a:t>
            </a:r>
            <a:endParaRPr lang="en-US" altLang="zh-CN"/>
          </a:p>
        </p:txBody>
      </p:sp>
      <p:sp>
        <p:nvSpPr>
          <p:cNvPr id="3277" name="Text Box 205"/>
          <p:cNvSpPr txBox="1">
            <a:spLocks noChangeArrowheads="1"/>
          </p:cNvSpPr>
          <p:nvPr/>
        </p:nvSpPr>
        <p:spPr bwMode="gray">
          <a:xfrm>
            <a:off x="5898985" y="6156325"/>
            <a:ext cx="1314782" cy="430887"/>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altLang="zh-CN" sz="2200">
                <a:solidFill>
                  <a:srgbClr val="FFFFFF"/>
                </a:solidFill>
                <a:latin typeface="Arial Black" pitchFamily="34" charset="0"/>
                <a:ea typeface="宋体" charset="-122"/>
              </a:rPr>
              <a:t>L/O/G/O</a:t>
            </a:r>
          </a:p>
        </p:txBody>
      </p:sp>
      <p:sp>
        <p:nvSpPr>
          <p:cNvPr id="3076" name="Rectangle 4"/>
          <p:cNvSpPr>
            <a:spLocks noGrp="1" noChangeArrowheads="1"/>
          </p:cNvSpPr>
          <p:nvPr>
            <p:ph type="dt" sz="half" idx="2"/>
          </p:nvPr>
        </p:nvSpPr>
        <p:spPr bwMode="gray">
          <a:xfrm>
            <a:off x="3149600" y="6477001"/>
            <a:ext cx="1930400" cy="244475"/>
          </a:xfrm>
        </p:spPr>
        <p:txBody>
          <a:bodyPr/>
          <a:lstStyle>
            <a:lvl1pPr>
              <a:defRPr/>
            </a:lvl1pPr>
          </a:lstStyle>
          <a:p>
            <a:endParaRPr lang="en-US" altLang="zh-CN"/>
          </a:p>
        </p:txBody>
      </p:sp>
      <p:sp>
        <p:nvSpPr>
          <p:cNvPr id="3077" name="Rectangle 5"/>
          <p:cNvSpPr>
            <a:spLocks noGrp="1" noChangeArrowheads="1"/>
          </p:cNvSpPr>
          <p:nvPr>
            <p:ph type="ftr" sz="quarter" idx="3"/>
          </p:nvPr>
        </p:nvSpPr>
        <p:spPr bwMode="gray">
          <a:xfrm>
            <a:off x="9855200" y="6477001"/>
            <a:ext cx="2133600" cy="244475"/>
          </a:xfrm>
        </p:spPr>
        <p:txBody>
          <a:bodyPr/>
          <a:lstStyle>
            <a:lvl1pPr algn="r">
              <a:defRPr/>
            </a:lvl1pPr>
          </a:lstStyle>
          <a:p>
            <a:endParaRPr lang="zh-CN" altLang="zh-CN"/>
          </a:p>
        </p:txBody>
      </p:sp>
      <p:sp>
        <p:nvSpPr>
          <p:cNvPr id="3078" name="Rectangle 6"/>
          <p:cNvSpPr>
            <a:spLocks noGrp="1" noChangeArrowheads="1"/>
          </p:cNvSpPr>
          <p:nvPr>
            <p:ph type="sldNum" sz="quarter" idx="4"/>
          </p:nvPr>
        </p:nvSpPr>
        <p:spPr bwMode="gray">
          <a:xfrm>
            <a:off x="7518400" y="6477001"/>
            <a:ext cx="2032000" cy="244475"/>
          </a:xfrm>
        </p:spPr>
        <p:txBody>
          <a:bodyPr/>
          <a:lstStyle>
            <a:lvl1pPr algn="ctr">
              <a:defRPr/>
            </a:lvl1pPr>
          </a:lstStyle>
          <a:p>
            <a:fld id="{F73AA28F-791D-470E-85DC-5F49F09D8B92}" type="slidenum">
              <a:rPr lang="en-US" altLang="zh-CN"/>
              <a:pPr/>
              <a:t>‹N°›</a:t>
            </a:fld>
            <a:endParaRPr lang="en-US" altLang="zh-CN"/>
          </a:p>
        </p:txBody>
      </p:sp>
      <p:pic>
        <p:nvPicPr>
          <p:cNvPr id="3401" name="Picture 329"/>
          <p:cNvPicPr>
            <a:picLocks noChangeAspect="1" noChangeArrowheads="1"/>
          </p:cNvPicPr>
          <p:nvPr/>
        </p:nvPicPr>
        <p:blipFill>
          <a:blip r:embed="rId4" cstate="print"/>
          <a:srcRect/>
          <a:stretch>
            <a:fillRect/>
          </a:stretch>
        </p:blipFill>
        <p:spPr bwMode="auto">
          <a:xfrm>
            <a:off x="-2438400" y="3581400"/>
            <a:ext cx="1727200" cy="1104900"/>
          </a:xfrm>
          <a:prstGeom prst="rect">
            <a:avLst/>
          </a:prstGeom>
          <a:noFill/>
          <a:ln w="9525">
            <a:noFill/>
            <a:miter lim="800000"/>
            <a:headEnd/>
            <a:tailEnd/>
          </a:ln>
          <a:effectLst/>
        </p:spPr>
      </p:pic>
      <p:sp>
        <p:nvSpPr>
          <p:cNvPr id="3403" name="Rectangle 331"/>
          <p:cNvSpPr>
            <a:spLocks noChangeArrowheads="1"/>
          </p:cNvSpPr>
          <p:nvPr/>
        </p:nvSpPr>
        <p:spPr bwMode="hidden">
          <a:xfrm>
            <a:off x="101600" y="2667000"/>
            <a:ext cx="9753600" cy="76200"/>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405" name="Picture 333" descr="2"/>
          <p:cNvPicPr>
            <a:picLocks noChangeAspect="1" noChangeArrowheads="1"/>
          </p:cNvPicPr>
          <p:nvPr/>
        </p:nvPicPr>
        <p:blipFill>
          <a:blip r:embed="rId5" cstate="print"/>
          <a:srcRect/>
          <a:stretch>
            <a:fillRect/>
          </a:stretch>
        </p:blipFill>
        <p:spPr bwMode="auto">
          <a:xfrm>
            <a:off x="9734551" y="1093788"/>
            <a:ext cx="1346200" cy="2006600"/>
          </a:xfrm>
          <a:prstGeom prst="rect">
            <a:avLst/>
          </a:prstGeom>
          <a:noFill/>
        </p:spPr>
      </p:pic>
    </p:spTree>
    <p:extLst>
      <p:ext uri="{BB962C8B-B14F-4D97-AF65-F5344CB8AC3E}">
        <p14:creationId xmlns:p14="http://schemas.microsoft.com/office/powerpoint/2010/main" val="305938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40"/>
                                        </p:tgtEl>
                                        <p:attrNameLst>
                                          <p:attrName>style.visibility</p:attrName>
                                        </p:attrNameLst>
                                      </p:cBhvr>
                                      <p:to>
                                        <p:strVal val="visible"/>
                                      </p:to>
                                    </p:set>
                                    <p:animEffect transition="in" filter="wipe(left)">
                                      <p:cBhvr>
                                        <p:cTn id="7" dur="1000"/>
                                        <p:tgtEl>
                                          <p:spTgt spid="3340"/>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3341"/>
                                        </p:tgtEl>
                                        <p:attrNameLst>
                                          <p:attrName>style.visibility</p:attrName>
                                        </p:attrNameLst>
                                      </p:cBhvr>
                                      <p:to>
                                        <p:strVal val="visible"/>
                                      </p:to>
                                    </p:set>
                                    <p:animEffect transition="in" filter="wipe(left)">
                                      <p:cBhvr>
                                        <p:cTn id="10" dur="1000"/>
                                        <p:tgtEl>
                                          <p:spTgt spid="3341"/>
                                        </p:tgtEl>
                                      </p:cBhvr>
                                    </p:animEffect>
                                  </p:childTnLst>
                                </p:cTn>
                              </p:par>
                            </p:childTnLst>
                          </p:cTn>
                        </p:par>
                        <p:par>
                          <p:cTn id="11" fill="hold">
                            <p:stCondLst>
                              <p:cond delay="1200"/>
                            </p:stCondLst>
                            <p:childTnLst>
                              <p:par>
                                <p:cTn id="12" presetID="0" presetClass="path" presetSubtype="0" accel="50000" decel="50000" fill="hold" nodeType="afterEffect">
                                  <p:stCondLst>
                                    <p:cond delay="0"/>
                                  </p:stCondLst>
                                  <p:childTnLst>
                                    <p:animMotion origin="layout" path="M -3.33333E-6 -1.66512E-7 C 0.13386 0.06591 0.26407 0.2352 0.26754 0.23219 C 0.27101 0.22919 0.35157 -0.05365 0.40677 -0.0555 C 0.46198 -0.05735 0.51059 0.06383 0.5165 0.06591 C 0.52223 0.06776 0.57257 -0.22664 0.6382 -0.22456 C 0.70382 -0.22248 0.74723 -0.07354 0.75434 -0.06938 C 0.76198 -0.06522 0.81424 -0.3994 0.88629 -0.395 C 0.95834 -0.39061 0.99427 -0.21947 0.99896 -0.22155 C 1.12448 -0.38645 1.20261 -0.42923 1.25608 -0.48381 " pathEditMode="relative" rAng="0" ptsTypes="sssssssfs">
                                      <p:cBhvr>
                                        <p:cTn id="13" dur="5000" fill="hold"/>
                                        <p:tgtEl>
                                          <p:spTgt spid="3401"/>
                                        </p:tgtEl>
                                        <p:attrNameLst>
                                          <p:attrName>ppt_x</p:attrName>
                                          <p:attrName>ppt_y</p:attrName>
                                        </p:attrNameLst>
                                      </p:cBhvr>
                                      <p:rCtr x="62800" y="-12400"/>
                                    </p:animMotion>
                                  </p:childTnLst>
                                </p:cTn>
                              </p:par>
                              <p:par>
                                <p:cTn id="14" presetID="41" presetClass="entr" presetSubtype="0" fill="hold" grpId="0" nodeType="withEffect">
                                  <p:stCondLst>
                                    <p:cond delay="400"/>
                                  </p:stCondLst>
                                  <p:iterate type="lt">
                                    <p:tmPct val="10000"/>
                                  </p:iterate>
                                  <p:childTnLst>
                                    <p:set>
                                      <p:cBhvr>
                                        <p:cTn id="15" dur="1" fill="hold">
                                          <p:stCondLst>
                                            <p:cond delay="0"/>
                                          </p:stCondLst>
                                        </p:cTn>
                                        <p:tgtEl>
                                          <p:spTgt spid="3074"/>
                                        </p:tgtEl>
                                        <p:attrNameLst>
                                          <p:attrName>style.visibility</p:attrName>
                                        </p:attrNameLst>
                                      </p:cBhvr>
                                      <p:to>
                                        <p:strVal val="visible"/>
                                      </p:to>
                                    </p:set>
                                    <p:anim calcmode="lin" valueType="num">
                                      <p:cBhvr>
                                        <p:cTn id="16"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4"/>
                                        </p:tgtEl>
                                        <p:attrNameLst>
                                          <p:attrName>ppt_y</p:attrName>
                                        </p:attrNameLst>
                                      </p:cBhvr>
                                      <p:tavLst>
                                        <p:tav tm="0">
                                          <p:val>
                                            <p:strVal val="#ppt_y"/>
                                          </p:val>
                                        </p:tav>
                                        <p:tav tm="100000">
                                          <p:val>
                                            <p:strVal val="#ppt_y"/>
                                          </p:val>
                                        </p:tav>
                                      </p:tavLst>
                                    </p:anim>
                                    <p:anim calcmode="lin" valueType="num">
                                      <p:cBhvr>
                                        <p:cTn id="18"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4"/>
                                        </p:tgtEl>
                                      </p:cBhvr>
                                    </p:animEffect>
                                  </p:childTnLst>
                                </p:cTn>
                              </p:par>
                            </p:childTnLst>
                          </p:cTn>
                        </p:par>
                        <p:par>
                          <p:cTn id="21" fill="hold">
                            <p:stCondLst>
                              <p:cond delay="6200"/>
                            </p:stCondLst>
                            <p:childTnLst>
                              <p:par>
                                <p:cTn id="22" presetID="22" presetClass="entr" presetSubtype="8" fill="hold" grpId="0" nodeType="afterEffect">
                                  <p:stCondLst>
                                    <p:cond delay="0"/>
                                  </p:stCondLst>
                                  <p:childTnLst>
                                    <p:set>
                                      <p:cBhvr>
                                        <p:cTn id="23" dur="1" fill="hold">
                                          <p:stCondLst>
                                            <p:cond delay="0"/>
                                          </p:stCondLst>
                                        </p:cTn>
                                        <p:tgtEl>
                                          <p:spTgt spid="3075">
                                            <p:txEl>
                                              <p:pRg st="0" end="0"/>
                                            </p:txEl>
                                          </p:spTgt>
                                        </p:tgtEl>
                                        <p:attrNameLst>
                                          <p:attrName>style.visibility</p:attrName>
                                        </p:attrNameLst>
                                      </p:cBhvr>
                                      <p:to>
                                        <p:strVal val="visible"/>
                                      </p:to>
                                    </p:set>
                                    <p:animEffect transition="in" filter="wipe(left)">
                                      <p:cBhvr>
                                        <p:cTn id="24" dur="1000"/>
                                        <p:tgtEl>
                                          <p:spTgt spid="3075">
                                            <p:txEl>
                                              <p:pRg st="0" end="0"/>
                                            </p:txEl>
                                          </p:spTgt>
                                        </p:tgtEl>
                                      </p:cBhvr>
                                    </p:animEffect>
                                  </p:childTnLst>
                                </p:cTn>
                              </p:par>
                            </p:childTnLst>
                          </p:cTn>
                        </p:par>
                        <p:par>
                          <p:cTn id="25" fill="hold">
                            <p:stCondLst>
                              <p:cond delay="7200"/>
                            </p:stCondLst>
                            <p:childTnLst>
                              <p:par>
                                <p:cTn id="26" presetID="22" presetClass="entr" presetSubtype="8" fill="hold" grpId="0" nodeType="afterEffect">
                                  <p:stCondLst>
                                    <p:cond delay="0"/>
                                  </p:stCondLst>
                                  <p:childTnLst>
                                    <p:set>
                                      <p:cBhvr>
                                        <p:cTn id="27" dur="1" fill="hold">
                                          <p:stCondLst>
                                            <p:cond delay="0"/>
                                          </p:stCondLst>
                                        </p:cTn>
                                        <p:tgtEl>
                                          <p:spTgt spid="3403"/>
                                        </p:tgtEl>
                                        <p:attrNameLst>
                                          <p:attrName>style.visibility</p:attrName>
                                        </p:attrNameLst>
                                      </p:cBhvr>
                                      <p:to>
                                        <p:strVal val="visible"/>
                                      </p:to>
                                    </p:set>
                                    <p:animEffect transition="in" filter="wipe(left)">
                                      <p:cBhvr>
                                        <p:cTn id="28" dur="500"/>
                                        <p:tgtEl>
                                          <p:spTgt spid="3403"/>
                                        </p:tgtEl>
                                      </p:cBhvr>
                                    </p:animEffect>
                                  </p:childTnLst>
                                </p:cTn>
                              </p:par>
                            </p:childTnLst>
                          </p:cTn>
                        </p:par>
                        <p:par>
                          <p:cTn id="29" fill="hold">
                            <p:stCondLst>
                              <p:cond delay="7700"/>
                            </p:stCondLst>
                            <p:childTnLst>
                              <p:par>
                                <p:cTn id="30" presetID="10" presetClass="entr" presetSubtype="0" fill="hold" nodeType="afterEffect">
                                  <p:stCondLst>
                                    <p:cond delay="0"/>
                                  </p:stCondLst>
                                  <p:childTnLst>
                                    <p:set>
                                      <p:cBhvr>
                                        <p:cTn id="31" dur="1" fill="hold">
                                          <p:stCondLst>
                                            <p:cond delay="0"/>
                                          </p:stCondLst>
                                        </p:cTn>
                                        <p:tgtEl>
                                          <p:spTgt spid="3405"/>
                                        </p:tgtEl>
                                        <p:attrNameLst>
                                          <p:attrName>style.visibility</p:attrName>
                                        </p:attrNameLst>
                                      </p:cBhvr>
                                      <p:to>
                                        <p:strVal val="visible"/>
                                      </p:to>
                                    </p:set>
                                    <p:animEffect transition="in" filter="fade">
                                      <p:cBhvr>
                                        <p:cTn id="32" dur="1000"/>
                                        <p:tgtEl>
                                          <p:spTgt spid="3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1" grpId="0" animBg="1"/>
      <p:bldP spid="3074" grpId="0"/>
      <p:bldP spid="3075" grpId="0" build="p">
        <p:tmplLst>
          <p:tmpl lvl="1">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1000"/>
                        <p:tgtEl>
                          <p:spTgt spid="3075"/>
                        </p:tgtEl>
                      </p:cBhvr>
                    </p:animEffect>
                  </p:childTnLst>
                </p:cTn>
              </p:par>
            </p:tnLst>
          </p:tmpl>
        </p:tmplLst>
      </p:bldP>
      <p:bldP spid="340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250774E-B8F9-42FF-B439-DFBBE1D80CEB}" type="slidenum">
              <a:rPr lang="en-US" altLang="zh-CN"/>
              <a:pPr/>
              <a:t>‹N°›</a:t>
            </a:fld>
            <a:endParaRPr lang="en-US" altLang="zh-CN"/>
          </a:p>
        </p:txBody>
      </p:sp>
    </p:spTree>
    <p:extLst>
      <p:ext uri="{BB962C8B-B14F-4D97-AF65-F5344CB8AC3E}">
        <p14:creationId xmlns:p14="http://schemas.microsoft.com/office/powerpoint/2010/main" val="3585188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8C12996-9665-49EA-83DC-9A44D724AA54}" type="slidenum">
              <a:rPr lang="en-US" altLang="zh-CN"/>
              <a:pPr/>
              <a:t>‹N°›</a:t>
            </a:fld>
            <a:endParaRPr lang="en-US" altLang="zh-CN"/>
          </a:p>
        </p:txBody>
      </p:sp>
    </p:spTree>
    <p:extLst>
      <p:ext uri="{BB962C8B-B14F-4D97-AF65-F5344CB8AC3E}">
        <p14:creationId xmlns:p14="http://schemas.microsoft.com/office/powerpoint/2010/main" val="1571673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FA30131-FB11-4542-942C-51EE0AB0B933}" type="slidenum">
              <a:rPr lang="en-US" altLang="zh-CN"/>
              <a:pPr/>
              <a:t>‹N°›</a:t>
            </a:fld>
            <a:endParaRPr lang="en-US" altLang="zh-CN"/>
          </a:p>
        </p:txBody>
      </p:sp>
    </p:spTree>
    <p:extLst>
      <p:ext uri="{BB962C8B-B14F-4D97-AF65-F5344CB8AC3E}">
        <p14:creationId xmlns:p14="http://schemas.microsoft.com/office/powerpoint/2010/main" val="9958342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AB43FF56-54B6-496B-83B0-2A54E40E2316}" type="slidenum">
              <a:rPr lang="en-US" altLang="zh-CN"/>
              <a:pPr/>
              <a:t>‹N°›</a:t>
            </a:fld>
            <a:endParaRPr lang="en-US" altLang="zh-CN"/>
          </a:p>
        </p:txBody>
      </p:sp>
    </p:spTree>
    <p:extLst>
      <p:ext uri="{BB962C8B-B14F-4D97-AF65-F5344CB8AC3E}">
        <p14:creationId xmlns:p14="http://schemas.microsoft.com/office/powerpoint/2010/main" val="2957219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A27FE04C-F8FB-44B8-99A2-348D8F2E39BE}" type="slidenum">
              <a:rPr lang="en-US" altLang="zh-CN"/>
              <a:pPr/>
              <a:t>‹N°›</a:t>
            </a:fld>
            <a:endParaRPr lang="en-US" altLang="zh-CN"/>
          </a:p>
        </p:txBody>
      </p:sp>
    </p:spTree>
    <p:extLst>
      <p:ext uri="{BB962C8B-B14F-4D97-AF65-F5344CB8AC3E}">
        <p14:creationId xmlns:p14="http://schemas.microsoft.com/office/powerpoint/2010/main" val="13970995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5711C2C7-611E-4C1A-910A-31438E90CEA6}" type="slidenum">
              <a:rPr lang="en-US" altLang="zh-CN"/>
              <a:pPr/>
              <a:t>‹N°›</a:t>
            </a:fld>
            <a:endParaRPr lang="en-US" altLang="zh-CN"/>
          </a:p>
        </p:txBody>
      </p:sp>
    </p:spTree>
    <p:extLst>
      <p:ext uri="{BB962C8B-B14F-4D97-AF65-F5344CB8AC3E}">
        <p14:creationId xmlns:p14="http://schemas.microsoft.com/office/powerpoint/2010/main" val="34202355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5E2216BB-F449-4CE6-A36C-0AAC069B14C3}" type="slidenum">
              <a:rPr lang="en-US" altLang="zh-CN"/>
              <a:pPr/>
              <a:t>‹N°›</a:t>
            </a:fld>
            <a:endParaRPr lang="en-US" altLang="zh-CN"/>
          </a:p>
        </p:txBody>
      </p:sp>
    </p:spTree>
    <p:extLst>
      <p:ext uri="{BB962C8B-B14F-4D97-AF65-F5344CB8AC3E}">
        <p14:creationId xmlns:p14="http://schemas.microsoft.com/office/powerpoint/2010/main" val="158731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325489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5584E14-7B52-41E8-B92C-AFC2196B5ABB}" type="slidenum">
              <a:rPr lang="en-US" altLang="zh-CN"/>
              <a:pPr/>
              <a:t>‹N°›</a:t>
            </a:fld>
            <a:endParaRPr lang="en-US" altLang="zh-CN"/>
          </a:p>
        </p:txBody>
      </p:sp>
    </p:spTree>
    <p:extLst>
      <p:ext uri="{BB962C8B-B14F-4D97-AF65-F5344CB8AC3E}">
        <p14:creationId xmlns:p14="http://schemas.microsoft.com/office/powerpoint/2010/main" val="1686906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308E2F1-D307-4086-B443-8285F27A7D86}" type="slidenum">
              <a:rPr lang="en-US" altLang="zh-CN"/>
              <a:pPr/>
              <a:t>‹N°›</a:t>
            </a:fld>
            <a:endParaRPr lang="en-US" altLang="zh-CN"/>
          </a:p>
        </p:txBody>
      </p:sp>
    </p:spTree>
    <p:extLst>
      <p:ext uri="{BB962C8B-B14F-4D97-AF65-F5344CB8AC3E}">
        <p14:creationId xmlns:p14="http://schemas.microsoft.com/office/powerpoint/2010/main" val="422726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338"/>
            <a:ext cx="2743200" cy="6164262"/>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160338"/>
            <a:ext cx="8026400" cy="6164262"/>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F6C65E4-F9BF-4B5C-ABDF-4B08EE2DB0A4}" type="slidenum">
              <a:rPr lang="en-US" altLang="zh-CN"/>
              <a:pPr/>
              <a:t>‹N°›</a:t>
            </a:fld>
            <a:endParaRPr lang="en-US" altLang="zh-CN"/>
          </a:p>
        </p:txBody>
      </p:sp>
    </p:spTree>
    <p:extLst>
      <p:ext uri="{BB962C8B-B14F-4D97-AF65-F5344CB8AC3E}">
        <p14:creationId xmlns:p14="http://schemas.microsoft.com/office/powerpoint/2010/main" val="36763818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609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6" name="Footer Placeholder 5"/>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8737600" y="6477001"/>
            <a:ext cx="2844800" cy="244475"/>
          </a:xfrm>
        </p:spPr>
        <p:txBody>
          <a:bodyPr/>
          <a:lstStyle>
            <a:lvl1pPr>
              <a:defRPr/>
            </a:lvl1pPr>
          </a:lstStyle>
          <a:p>
            <a:fld id="{60470AF3-61BB-4721-894F-24AB2DF32835}" type="slidenum">
              <a:rPr lang="en-US" altLang="zh-CN"/>
              <a:pPr/>
              <a:t>‹N°›</a:t>
            </a:fld>
            <a:endParaRPr lang="en-US" altLang="zh-CN"/>
          </a:p>
        </p:txBody>
      </p:sp>
    </p:spTree>
    <p:extLst>
      <p:ext uri="{BB962C8B-B14F-4D97-AF65-F5344CB8AC3E}">
        <p14:creationId xmlns:p14="http://schemas.microsoft.com/office/powerpoint/2010/main" val="3041685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Chart Placeholder 2"/>
          <p:cNvSpPr>
            <a:spLocks noGrp="1"/>
          </p:cNvSpPr>
          <p:nvPr>
            <p:ph type="chart" idx="1"/>
          </p:nvPr>
        </p:nvSpPr>
        <p:spPr>
          <a:xfrm>
            <a:off x="609600" y="1447800"/>
            <a:ext cx="10972800" cy="4876800"/>
          </a:xfrm>
        </p:spPr>
        <p:txBody>
          <a:bodyPr/>
          <a:lstStyle/>
          <a:p>
            <a:r>
              <a:rPr lang="en-US" altLang="zh-CN" smtClean="0"/>
              <a:t>Click icon to add chart</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432E741D-095F-4E06-BAF3-5FCDEE56EB1C}" type="slidenum">
              <a:rPr lang="en-US" altLang="zh-CN"/>
              <a:pPr/>
              <a:t>‹N°›</a:t>
            </a:fld>
            <a:endParaRPr lang="en-US" altLang="zh-CN"/>
          </a:p>
        </p:txBody>
      </p:sp>
    </p:spTree>
    <p:extLst>
      <p:ext uri="{BB962C8B-B14F-4D97-AF65-F5344CB8AC3E}">
        <p14:creationId xmlns:p14="http://schemas.microsoft.com/office/powerpoint/2010/main" val="3456830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609600" y="1447800"/>
            <a:ext cx="10972800" cy="4876800"/>
          </a:xfrm>
        </p:spPr>
        <p:txBody>
          <a:bodyPr/>
          <a:lstStyle/>
          <a:p>
            <a:r>
              <a:rPr lang="en-US" altLang="zh-CN" smtClean="0"/>
              <a:t>Click icon to add table</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EB17CF31-AC18-496D-8C4C-F3E398DB5B3F}" type="slidenum">
              <a:rPr lang="en-US" altLang="zh-CN"/>
              <a:pPr/>
              <a:t>‹N°›</a:t>
            </a:fld>
            <a:endParaRPr lang="en-US" altLang="zh-CN"/>
          </a:p>
        </p:txBody>
      </p:sp>
    </p:spTree>
    <p:extLst>
      <p:ext uri="{BB962C8B-B14F-4D97-AF65-F5344CB8AC3E}">
        <p14:creationId xmlns:p14="http://schemas.microsoft.com/office/powerpoint/2010/main" val="32065269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SmartArt Placeholder 2"/>
          <p:cNvSpPr>
            <a:spLocks noGrp="1"/>
          </p:cNvSpPr>
          <p:nvPr>
            <p:ph type="dgm" idx="1"/>
          </p:nvPr>
        </p:nvSpPr>
        <p:spPr>
          <a:xfrm>
            <a:off x="609600" y="1447800"/>
            <a:ext cx="10972800" cy="4876800"/>
          </a:xfrm>
        </p:spPr>
        <p:txBody>
          <a:bodyPr/>
          <a:lstStyle/>
          <a:p>
            <a:r>
              <a:rPr lang="en-US" altLang="zh-CN" smtClean="0"/>
              <a:t>Click icon to add SmartArt graphic</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927F9FC5-4223-4C2B-87D9-9A4A507250BD}" type="slidenum">
              <a:rPr lang="en-US" altLang="zh-CN"/>
              <a:pPr/>
              <a:t>‹N°›</a:t>
            </a:fld>
            <a:endParaRPr lang="en-US" altLang="zh-CN"/>
          </a:p>
        </p:txBody>
      </p:sp>
    </p:spTree>
    <p:extLst>
      <p:ext uri="{BB962C8B-B14F-4D97-AF65-F5344CB8AC3E}">
        <p14:creationId xmlns:p14="http://schemas.microsoft.com/office/powerpoint/2010/main" val="30739855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1"/>
          <p:cNvPicPr>
            <a:picLocks noChangeAspect="1" noChangeArrowheads="1"/>
          </p:cNvPicPr>
          <p:nvPr/>
        </p:nvPicPr>
        <p:blipFill>
          <a:blip r:embed="rId2" cstate="print"/>
          <a:srcRect/>
          <a:stretch>
            <a:fillRect/>
          </a:stretch>
        </p:blipFill>
        <p:spPr bwMode="gray">
          <a:xfrm>
            <a:off x="0" y="0"/>
            <a:ext cx="12192000" cy="6858000"/>
          </a:xfrm>
          <a:prstGeom prst="rect">
            <a:avLst/>
          </a:prstGeom>
          <a:noFill/>
        </p:spPr>
      </p:pic>
      <p:sp>
        <p:nvSpPr>
          <p:cNvPr id="3341" name="Rectangle 269"/>
          <p:cNvSpPr>
            <a:spLocks noChangeArrowheads="1"/>
          </p:cNvSpPr>
          <p:nvPr/>
        </p:nvSpPr>
        <p:spPr bwMode="hidden">
          <a:xfrm>
            <a:off x="2438400" y="5835650"/>
            <a:ext cx="7823200" cy="782638"/>
          </a:xfrm>
          <a:prstGeom prst="rect">
            <a:avLst/>
          </a:prstGeom>
          <a:gradFill rotWithShape="1">
            <a:gsLst>
              <a:gs pos="0">
                <a:srgbClr val="000000">
                  <a:alpha val="39999"/>
                </a:srgbClr>
              </a:gs>
              <a:gs pos="100000">
                <a:srgbClr val="000000">
                  <a:gamma/>
                  <a:shade val="0"/>
                  <a:invGamma/>
                  <a:alpha val="0"/>
                </a:srgbClr>
              </a:gs>
            </a:gsLst>
            <a:lin ang="0" scaled="1"/>
          </a:gradFill>
          <a:ln w="9525" algn="ctr">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340" name="Picture 268" descr="Picture2"/>
          <p:cNvPicPr>
            <a:picLocks noChangeAspect="1" noChangeArrowheads="1"/>
          </p:cNvPicPr>
          <p:nvPr/>
        </p:nvPicPr>
        <p:blipFill>
          <a:blip r:embed="rId3" cstate="print"/>
          <a:srcRect/>
          <a:stretch>
            <a:fillRect/>
          </a:stretch>
        </p:blipFill>
        <p:spPr bwMode="auto">
          <a:xfrm>
            <a:off x="1" y="2951164"/>
            <a:ext cx="12223751" cy="3684587"/>
          </a:xfrm>
          <a:prstGeom prst="rect">
            <a:avLst/>
          </a:prstGeom>
          <a:noFill/>
        </p:spPr>
      </p:pic>
      <p:sp>
        <p:nvSpPr>
          <p:cNvPr id="3074" name="Rectangle 2"/>
          <p:cNvSpPr>
            <a:spLocks noGrp="1" noChangeArrowheads="1"/>
          </p:cNvSpPr>
          <p:nvPr>
            <p:ph type="ctrTitle"/>
          </p:nvPr>
        </p:nvSpPr>
        <p:spPr bwMode="gray">
          <a:xfrm>
            <a:off x="406400" y="1295400"/>
            <a:ext cx="8432800" cy="1371600"/>
          </a:xfrm>
        </p:spPr>
        <p:txBody>
          <a:bodyPr/>
          <a:lstStyle>
            <a:lvl1pPr>
              <a:defRPr sz="5000" i="1"/>
            </a:lvl1pPr>
          </a:lstStyle>
          <a:p>
            <a:r>
              <a:rPr lang="en-US" altLang="zh-CN" smtClean="0"/>
              <a:t>Click to edit Master title style</a:t>
            </a:r>
            <a:endParaRPr lang="en-US" altLang="zh-CN"/>
          </a:p>
        </p:txBody>
      </p:sp>
      <p:sp>
        <p:nvSpPr>
          <p:cNvPr id="3075" name="Rectangle 3"/>
          <p:cNvSpPr>
            <a:spLocks noGrp="1" noChangeArrowheads="1"/>
          </p:cNvSpPr>
          <p:nvPr>
            <p:ph type="subTitle" idx="1"/>
          </p:nvPr>
        </p:nvSpPr>
        <p:spPr bwMode="gray">
          <a:xfrm>
            <a:off x="406400" y="2743200"/>
            <a:ext cx="8534400" cy="381000"/>
          </a:xfrm>
        </p:spPr>
        <p:txBody>
          <a:bodyPr/>
          <a:lstStyle>
            <a:lvl1pPr marL="0" indent="0">
              <a:buFontTx/>
              <a:buNone/>
              <a:defRPr sz="2000">
                <a:solidFill>
                  <a:schemeClr val="accent1"/>
                </a:solidFill>
              </a:defRPr>
            </a:lvl1pPr>
          </a:lstStyle>
          <a:p>
            <a:r>
              <a:rPr lang="en-US" altLang="zh-CN" smtClean="0"/>
              <a:t>Click to edit Master subtitle style</a:t>
            </a:r>
            <a:endParaRPr lang="en-US" altLang="zh-CN"/>
          </a:p>
        </p:txBody>
      </p:sp>
      <p:sp>
        <p:nvSpPr>
          <p:cNvPr id="3277" name="Text Box 205"/>
          <p:cNvSpPr txBox="1">
            <a:spLocks noChangeArrowheads="1"/>
          </p:cNvSpPr>
          <p:nvPr/>
        </p:nvSpPr>
        <p:spPr bwMode="gray">
          <a:xfrm>
            <a:off x="5898985" y="6156325"/>
            <a:ext cx="1314782" cy="430887"/>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altLang="zh-CN" sz="2200">
                <a:solidFill>
                  <a:srgbClr val="FFFFFF"/>
                </a:solidFill>
                <a:latin typeface="Arial Black" pitchFamily="34" charset="0"/>
                <a:ea typeface="宋体" charset="-122"/>
              </a:rPr>
              <a:t>L/O/G/O</a:t>
            </a:r>
          </a:p>
        </p:txBody>
      </p:sp>
      <p:sp>
        <p:nvSpPr>
          <p:cNvPr id="3076" name="Rectangle 4"/>
          <p:cNvSpPr>
            <a:spLocks noGrp="1" noChangeArrowheads="1"/>
          </p:cNvSpPr>
          <p:nvPr>
            <p:ph type="dt" sz="half" idx="2"/>
          </p:nvPr>
        </p:nvSpPr>
        <p:spPr bwMode="gray">
          <a:xfrm>
            <a:off x="3149600" y="6477001"/>
            <a:ext cx="1930400" cy="244475"/>
          </a:xfrm>
        </p:spPr>
        <p:txBody>
          <a:bodyPr/>
          <a:lstStyle>
            <a:lvl1pPr>
              <a:defRPr/>
            </a:lvl1pPr>
          </a:lstStyle>
          <a:p>
            <a:endParaRPr lang="en-US" altLang="zh-CN"/>
          </a:p>
        </p:txBody>
      </p:sp>
      <p:sp>
        <p:nvSpPr>
          <p:cNvPr id="3077" name="Rectangle 5"/>
          <p:cNvSpPr>
            <a:spLocks noGrp="1" noChangeArrowheads="1"/>
          </p:cNvSpPr>
          <p:nvPr>
            <p:ph type="ftr" sz="quarter" idx="3"/>
          </p:nvPr>
        </p:nvSpPr>
        <p:spPr bwMode="gray">
          <a:xfrm>
            <a:off x="9855200" y="6477001"/>
            <a:ext cx="2133600" cy="244475"/>
          </a:xfrm>
        </p:spPr>
        <p:txBody>
          <a:bodyPr/>
          <a:lstStyle>
            <a:lvl1pPr algn="r">
              <a:defRPr/>
            </a:lvl1pPr>
          </a:lstStyle>
          <a:p>
            <a:endParaRPr lang="zh-CN" altLang="zh-CN"/>
          </a:p>
        </p:txBody>
      </p:sp>
      <p:sp>
        <p:nvSpPr>
          <p:cNvPr id="3078" name="Rectangle 6"/>
          <p:cNvSpPr>
            <a:spLocks noGrp="1" noChangeArrowheads="1"/>
          </p:cNvSpPr>
          <p:nvPr>
            <p:ph type="sldNum" sz="quarter" idx="4"/>
          </p:nvPr>
        </p:nvSpPr>
        <p:spPr bwMode="gray">
          <a:xfrm>
            <a:off x="7518400" y="6477001"/>
            <a:ext cx="2032000" cy="244475"/>
          </a:xfrm>
        </p:spPr>
        <p:txBody>
          <a:bodyPr/>
          <a:lstStyle>
            <a:lvl1pPr algn="ctr">
              <a:defRPr/>
            </a:lvl1pPr>
          </a:lstStyle>
          <a:p>
            <a:fld id="{F73AA28F-791D-470E-85DC-5F49F09D8B92}" type="slidenum">
              <a:rPr lang="en-US" altLang="zh-CN"/>
              <a:pPr/>
              <a:t>‹N°›</a:t>
            </a:fld>
            <a:endParaRPr lang="en-US" altLang="zh-CN"/>
          </a:p>
        </p:txBody>
      </p:sp>
      <p:pic>
        <p:nvPicPr>
          <p:cNvPr id="3401" name="Picture 329"/>
          <p:cNvPicPr>
            <a:picLocks noChangeAspect="1" noChangeArrowheads="1"/>
          </p:cNvPicPr>
          <p:nvPr/>
        </p:nvPicPr>
        <p:blipFill>
          <a:blip r:embed="rId4" cstate="print"/>
          <a:srcRect/>
          <a:stretch>
            <a:fillRect/>
          </a:stretch>
        </p:blipFill>
        <p:spPr bwMode="auto">
          <a:xfrm>
            <a:off x="-2438400" y="3581400"/>
            <a:ext cx="1727200" cy="1104900"/>
          </a:xfrm>
          <a:prstGeom prst="rect">
            <a:avLst/>
          </a:prstGeom>
          <a:noFill/>
          <a:ln w="9525">
            <a:noFill/>
            <a:miter lim="800000"/>
            <a:headEnd/>
            <a:tailEnd/>
          </a:ln>
          <a:effectLst/>
        </p:spPr>
      </p:pic>
      <p:sp>
        <p:nvSpPr>
          <p:cNvPr id="3403" name="Rectangle 331"/>
          <p:cNvSpPr>
            <a:spLocks noChangeArrowheads="1"/>
          </p:cNvSpPr>
          <p:nvPr/>
        </p:nvSpPr>
        <p:spPr bwMode="hidden">
          <a:xfrm>
            <a:off x="101600" y="2667000"/>
            <a:ext cx="9753600" cy="76200"/>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pic>
        <p:nvPicPr>
          <p:cNvPr id="3405" name="Picture 333" descr="2"/>
          <p:cNvPicPr>
            <a:picLocks noChangeAspect="1" noChangeArrowheads="1"/>
          </p:cNvPicPr>
          <p:nvPr/>
        </p:nvPicPr>
        <p:blipFill>
          <a:blip r:embed="rId5" cstate="print"/>
          <a:srcRect/>
          <a:stretch>
            <a:fillRect/>
          </a:stretch>
        </p:blipFill>
        <p:spPr bwMode="auto">
          <a:xfrm>
            <a:off x="9734551" y="1093788"/>
            <a:ext cx="1346200" cy="2006600"/>
          </a:xfrm>
          <a:prstGeom prst="rect">
            <a:avLst/>
          </a:prstGeom>
          <a:noFill/>
        </p:spPr>
      </p:pic>
    </p:spTree>
    <p:extLst>
      <p:ext uri="{BB962C8B-B14F-4D97-AF65-F5344CB8AC3E}">
        <p14:creationId xmlns:p14="http://schemas.microsoft.com/office/powerpoint/2010/main" val="382406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40"/>
                                        </p:tgtEl>
                                        <p:attrNameLst>
                                          <p:attrName>style.visibility</p:attrName>
                                        </p:attrNameLst>
                                      </p:cBhvr>
                                      <p:to>
                                        <p:strVal val="visible"/>
                                      </p:to>
                                    </p:set>
                                    <p:animEffect transition="in" filter="wipe(left)">
                                      <p:cBhvr>
                                        <p:cTn id="7" dur="1000"/>
                                        <p:tgtEl>
                                          <p:spTgt spid="3340"/>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3341"/>
                                        </p:tgtEl>
                                        <p:attrNameLst>
                                          <p:attrName>style.visibility</p:attrName>
                                        </p:attrNameLst>
                                      </p:cBhvr>
                                      <p:to>
                                        <p:strVal val="visible"/>
                                      </p:to>
                                    </p:set>
                                    <p:animEffect transition="in" filter="wipe(left)">
                                      <p:cBhvr>
                                        <p:cTn id="10" dur="1000"/>
                                        <p:tgtEl>
                                          <p:spTgt spid="3341"/>
                                        </p:tgtEl>
                                      </p:cBhvr>
                                    </p:animEffect>
                                  </p:childTnLst>
                                </p:cTn>
                              </p:par>
                            </p:childTnLst>
                          </p:cTn>
                        </p:par>
                        <p:par>
                          <p:cTn id="11" fill="hold">
                            <p:stCondLst>
                              <p:cond delay="1200"/>
                            </p:stCondLst>
                            <p:childTnLst>
                              <p:par>
                                <p:cTn id="12" presetID="0" presetClass="path" presetSubtype="0" accel="50000" decel="50000" fill="hold" nodeType="afterEffect">
                                  <p:stCondLst>
                                    <p:cond delay="0"/>
                                  </p:stCondLst>
                                  <p:childTnLst>
                                    <p:animMotion origin="layout" path="M -3.33333E-6 -1.66512E-7 C 0.13386 0.06591 0.26407 0.2352 0.26754 0.23219 C 0.27101 0.22919 0.35157 -0.05365 0.40677 -0.0555 C 0.46198 -0.05735 0.51059 0.06383 0.5165 0.06591 C 0.52223 0.06776 0.57257 -0.22664 0.6382 -0.22456 C 0.70382 -0.22248 0.74723 -0.07354 0.75434 -0.06938 C 0.76198 -0.06522 0.81424 -0.3994 0.88629 -0.395 C 0.95834 -0.39061 0.99427 -0.21947 0.99896 -0.22155 C 1.12448 -0.38645 1.20261 -0.42923 1.25608 -0.48381 " pathEditMode="relative" rAng="0" ptsTypes="sssssssfs">
                                      <p:cBhvr>
                                        <p:cTn id="13" dur="5000" fill="hold"/>
                                        <p:tgtEl>
                                          <p:spTgt spid="3401"/>
                                        </p:tgtEl>
                                        <p:attrNameLst>
                                          <p:attrName>ppt_x</p:attrName>
                                          <p:attrName>ppt_y</p:attrName>
                                        </p:attrNameLst>
                                      </p:cBhvr>
                                      <p:rCtr x="62800" y="-12400"/>
                                    </p:animMotion>
                                  </p:childTnLst>
                                </p:cTn>
                              </p:par>
                              <p:par>
                                <p:cTn id="14" presetID="41" presetClass="entr" presetSubtype="0" fill="hold" grpId="0" nodeType="withEffect">
                                  <p:stCondLst>
                                    <p:cond delay="400"/>
                                  </p:stCondLst>
                                  <p:iterate type="lt">
                                    <p:tmPct val="10000"/>
                                  </p:iterate>
                                  <p:childTnLst>
                                    <p:set>
                                      <p:cBhvr>
                                        <p:cTn id="15" dur="1" fill="hold">
                                          <p:stCondLst>
                                            <p:cond delay="0"/>
                                          </p:stCondLst>
                                        </p:cTn>
                                        <p:tgtEl>
                                          <p:spTgt spid="3074"/>
                                        </p:tgtEl>
                                        <p:attrNameLst>
                                          <p:attrName>style.visibility</p:attrName>
                                        </p:attrNameLst>
                                      </p:cBhvr>
                                      <p:to>
                                        <p:strVal val="visible"/>
                                      </p:to>
                                    </p:set>
                                    <p:anim calcmode="lin" valueType="num">
                                      <p:cBhvr>
                                        <p:cTn id="16"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4"/>
                                        </p:tgtEl>
                                        <p:attrNameLst>
                                          <p:attrName>ppt_y</p:attrName>
                                        </p:attrNameLst>
                                      </p:cBhvr>
                                      <p:tavLst>
                                        <p:tav tm="0">
                                          <p:val>
                                            <p:strVal val="#ppt_y"/>
                                          </p:val>
                                        </p:tav>
                                        <p:tav tm="100000">
                                          <p:val>
                                            <p:strVal val="#ppt_y"/>
                                          </p:val>
                                        </p:tav>
                                      </p:tavLst>
                                    </p:anim>
                                    <p:anim calcmode="lin" valueType="num">
                                      <p:cBhvr>
                                        <p:cTn id="18"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4"/>
                                        </p:tgtEl>
                                      </p:cBhvr>
                                    </p:animEffect>
                                  </p:childTnLst>
                                </p:cTn>
                              </p:par>
                            </p:childTnLst>
                          </p:cTn>
                        </p:par>
                        <p:par>
                          <p:cTn id="21" fill="hold">
                            <p:stCondLst>
                              <p:cond delay="6200"/>
                            </p:stCondLst>
                            <p:childTnLst>
                              <p:par>
                                <p:cTn id="22" presetID="22" presetClass="entr" presetSubtype="8" fill="hold" grpId="0" nodeType="afterEffect">
                                  <p:stCondLst>
                                    <p:cond delay="0"/>
                                  </p:stCondLst>
                                  <p:childTnLst>
                                    <p:set>
                                      <p:cBhvr>
                                        <p:cTn id="23" dur="1" fill="hold">
                                          <p:stCondLst>
                                            <p:cond delay="0"/>
                                          </p:stCondLst>
                                        </p:cTn>
                                        <p:tgtEl>
                                          <p:spTgt spid="3075">
                                            <p:txEl>
                                              <p:pRg st="0" end="0"/>
                                            </p:txEl>
                                          </p:spTgt>
                                        </p:tgtEl>
                                        <p:attrNameLst>
                                          <p:attrName>style.visibility</p:attrName>
                                        </p:attrNameLst>
                                      </p:cBhvr>
                                      <p:to>
                                        <p:strVal val="visible"/>
                                      </p:to>
                                    </p:set>
                                    <p:animEffect transition="in" filter="wipe(left)">
                                      <p:cBhvr>
                                        <p:cTn id="24" dur="1000"/>
                                        <p:tgtEl>
                                          <p:spTgt spid="3075">
                                            <p:txEl>
                                              <p:pRg st="0" end="0"/>
                                            </p:txEl>
                                          </p:spTgt>
                                        </p:tgtEl>
                                      </p:cBhvr>
                                    </p:animEffect>
                                  </p:childTnLst>
                                </p:cTn>
                              </p:par>
                            </p:childTnLst>
                          </p:cTn>
                        </p:par>
                        <p:par>
                          <p:cTn id="25" fill="hold">
                            <p:stCondLst>
                              <p:cond delay="7200"/>
                            </p:stCondLst>
                            <p:childTnLst>
                              <p:par>
                                <p:cTn id="26" presetID="22" presetClass="entr" presetSubtype="8" fill="hold" grpId="0" nodeType="afterEffect">
                                  <p:stCondLst>
                                    <p:cond delay="0"/>
                                  </p:stCondLst>
                                  <p:childTnLst>
                                    <p:set>
                                      <p:cBhvr>
                                        <p:cTn id="27" dur="1" fill="hold">
                                          <p:stCondLst>
                                            <p:cond delay="0"/>
                                          </p:stCondLst>
                                        </p:cTn>
                                        <p:tgtEl>
                                          <p:spTgt spid="3403"/>
                                        </p:tgtEl>
                                        <p:attrNameLst>
                                          <p:attrName>style.visibility</p:attrName>
                                        </p:attrNameLst>
                                      </p:cBhvr>
                                      <p:to>
                                        <p:strVal val="visible"/>
                                      </p:to>
                                    </p:set>
                                    <p:animEffect transition="in" filter="wipe(left)">
                                      <p:cBhvr>
                                        <p:cTn id="28" dur="500"/>
                                        <p:tgtEl>
                                          <p:spTgt spid="3403"/>
                                        </p:tgtEl>
                                      </p:cBhvr>
                                    </p:animEffect>
                                  </p:childTnLst>
                                </p:cTn>
                              </p:par>
                            </p:childTnLst>
                          </p:cTn>
                        </p:par>
                        <p:par>
                          <p:cTn id="29" fill="hold">
                            <p:stCondLst>
                              <p:cond delay="7700"/>
                            </p:stCondLst>
                            <p:childTnLst>
                              <p:par>
                                <p:cTn id="30" presetID="10" presetClass="entr" presetSubtype="0" fill="hold" nodeType="afterEffect">
                                  <p:stCondLst>
                                    <p:cond delay="0"/>
                                  </p:stCondLst>
                                  <p:childTnLst>
                                    <p:set>
                                      <p:cBhvr>
                                        <p:cTn id="31" dur="1" fill="hold">
                                          <p:stCondLst>
                                            <p:cond delay="0"/>
                                          </p:stCondLst>
                                        </p:cTn>
                                        <p:tgtEl>
                                          <p:spTgt spid="3405"/>
                                        </p:tgtEl>
                                        <p:attrNameLst>
                                          <p:attrName>style.visibility</p:attrName>
                                        </p:attrNameLst>
                                      </p:cBhvr>
                                      <p:to>
                                        <p:strVal val="visible"/>
                                      </p:to>
                                    </p:set>
                                    <p:animEffect transition="in" filter="fade">
                                      <p:cBhvr>
                                        <p:cTn id="32" dur="1000"/>
                                        <p:tgtEl>
                                          <p:spTgt spid="3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1" grpId="0" animBg="1"/>
      <p:bldP spid="3074" grpId="0"/>
      <p:bldP spid="3075" grpId="0" build="p">
        <p:tmplLst>
          <p:tmpl lvl="1">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1000"/>
                        <p:tgtEl>
                          <p:spTgt spid="3075"/>
                        </p:tgtEl>
                      </p:cBhvr>
                    </p:animEffect>
                  </p:childTnLst>
                </p:cTn>
              </p:par>
            </p:tnLst>
          </p:tmpl>
        </p:tmplLst>
      </p:bldP>
      <p:bldP spid="3403"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250774E-B8F9-42FF-B439-DFBBE1D80CEB}" type="slidenum">
              <a:rPr lang="en-US" altLang="zh-CN"/>
              <a:pPr/>
              <a:t>‹N°›</a:t>
            </a:fld>
            <a:endParaRPr lang="en-US" altLang="zh-CN"/>
          </a:p>
        </p:txBody>
      </p:sp>
    </p:spTree>
    <p:extLst>
      <p:ext uri="{BB962C8B-B14F-4D97-AF65-F5344CB8AC3E}">
        <p14:creationId xmlns:p14="http://schemas.microsoft.com/office/powerpoint/2010/main" val="2521672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8C12996-9665-49EA-83DC-9A44D724AA54}" type="slidenum">
              <a:rPr lang="en-US" altLang="zh-CN"/>
              <a:pPr/>
              <a:t>‹N°›</a:t>
            </a:fld>
            <a:endParaRPr lang="en-US" altLang="zh-CN"/>
          </a:p>
        </p:txBody>
      </p:sp>
    </p:spTree>
    <p:extLst>
      <p:ext uri="{BB962C8B-B14F-4D97-AF65-F5344CB8AC3E}">
        <p14:creationId xmlns:p14="http://schemas.microsoft.com/office/powerpoint/2010/main" val="38426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21466019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FA30131-FB11-4542-942C-51EE0AB0B933}" type="slidenum">
              <a:rPr lang="en-US" altLang="zh-CN"/>
              <a:pPr/>
              <a:t>‹N°›</a:t>
            </a:fld>
            <a:endParaRPr lang="en-US" altLang="zh-CN"/>
          </a:p>
        </p:txBody>
      </p:sp>
    </p:spTree>
    <p:extLst>
      <p:ext uri="{BB962C8B-B14F-4D97-AF65-F5344CB8AC3E}">
        <p14:creationId xmlns:p14="http://schemas.microsoft.com/office/powerpoint/2010/main" val="34175235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AB43FF56-54B6-496B-83B0-2A54E40E2316}" type="slidenum">
              <a:rPr lang="en-US" altLang="zh-CN"/>
              <a:pPr/>
              <a:t>‹N°›</a:t>
            </a:fld>
            <a:endParaRPr lang="en-US" altLang="zh-CN"/>
          </a:p>
        </p:txBody>
      </p:sp>
    </p:spTree>
    <p:extLst>
      <p:ext uri="{BB962C8B-B14F-4D97-AF65-F5344CB8AC3E}">
        <p14:creationId xmlns:p14="http://schemas.microsoft.com/office/powerpoint/2010/main" val="17770538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A27FE04C-F8FB-44B8-99A2-348D8F2E39BE}" type="slidenum">
              <a:rPr lang="en-US" altLang="zh-CN"/>
              <a:pPr/>
              <a:t>‹N°›</a:t>
            </a:fld>
            <a:endParaRPr lang="en-US" altLang="zh-CN"/>
          </a:p>
        </p:txBody>
      </p:sp>
    </p:spTree>
    <p:extLst>
      <p:ext uri="{BB962C8B-B14F-4D97-AF65-F5344CB8AC3E}">
        <p14:creationId xmlns:p14="http://schemas.microsoft.com/office/powerpoint/2010/main" val="24307745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5711C2C7-611E-4C1A-910A-31438E90CEA6}" type="slidenum">
              <a:rPr lang="en-US" altLang="zh-CN"/>
              <a:pPr/>
              <a:t>‹N°›</a:t>
            </a:fld>
            <a:endParaRPr lang="en-US" altLang="zh-CN"/>
          </a:p>
        </p:txBody>
      </p:sp>
    </p:spTree>
    <p:extLst>
      <p:ext uri="{BB962C8B-B14F-4D97-AF65-F5344CB8AC3E}">
        <p14:creationId xmlns:p14="http://schemas.microsoft.com/office/powerpoint/2010/main" val="3340426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5E2216BB-F449-4CE6-A36C-0AAC069B14C3}" type="slidenum">
              <a:rPr lang="en-US" altLang="zh-CN"/>
              <a:pPr/>
              <a:t>‹N°›</a:t>
            </a:fld>
            <a:endParaRPr lang="en-US" altLang="zh-CN"/>
          </a:p>
        </p:txBody>
      </p:sp>
    </p:spTree>
    <p:extLst>
      <p:ext uri="{BB962C8B-B14F-4D97-AF65-F5344CB8AC3E}">
        <p14:creationId xmlns:p14="http://schemas.microsoft.com/office/powerpoint/2010/main" val="1964893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5584E14-7B52-41E8-B92C-AFC2196B5ABB}" type="slidenum">
              <a:rPr lang="en-US" altLang="zh-CN"/>
              <a:pPr/>
              <a:t>‹N°›</a:t>
            </a:fld>
            <a:endParaRPr lang="en-US" altLang="zh-CN"/>
          </a:p>
        </p:txBody>
      </p:sp>
    </p:spTree>
    <p:extLst>
      <p:ext uri="{BB962C8B-B14F-4D97-AF65-F5344CB8AC3E}">
        <p14:creationId xmlns:p14="http://schemas.microsoft.com/office/powerpoint/2010/main" val="28227755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308E2F1-D307-4086-B443-8285F27A7D86}" type="slidenum">
              <a:rPr lang="en-US" altLang="zh-CN"/>
              <a:pPr/>
              <a:t>‹N°›</a:t>
            </a:fld>
            <a:endParaRPr lang="en-US" altLang="zh-CN"/>
          </a:p>
        </p:txBody>
      </p:sp>
    </p:spTree>
    <p:extLst>
      <p:ext uri="{BB962C8B-B14F-4D97-AF65-F5344CB8AC3E}">
        <p14:creationId xmlns:p14="http://schemas.microsoft.com/office/powerpoint/2010/main" val="2916608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338"/>
            <a:ext cx="2743200" cy="6164262"/>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160338"/>
            <a:ext cx="8026400" cy="6164262"/>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F6C65E4-F9BF-4B5C-ABDF-4B08EE2DB0A4}" type="slidenum">
              <a:rPr lang="en-US" altLang="zh-CN"/>
              <a:pPr/>
              <a:t>‹N°›</a:t>
            </a:fld>
            <a:endParaRPr lang="en-US" altLang="zh-CN"/>
          </a:p>
        </p:txBody>
      </p:sp>
    </p:spTree>
    <p:extLst>
      <p:ext uri="{BB962C8B-B14F-4D97-AF65-F5344CB8AC3E}">
        <p14:creationId xmlns:p14="http://schemas.microsoft.com/office/powerpoint/2010/main" val="5713701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609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447800"/>
            <a:ext cx="5384800" cy="4876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6" name="Footer Placeholder 5"/>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8737600" y="6477001"/>
            <a:ext cx="2844800" cy="244475"/>
          </a:xfrm>
        </p:spPr>
        <p:txBody>
          <a:bodyPr/>
          <a:lstStyle>
            <a:lvl1pPr>
              <a:defRPr/>
            </a:lvl1pPr>
          </a:lstStyle>
          <a:p>
            <a:fld id="{60470AF3-61BB-4721-894F-24AB2DF32835}" type="slidenum">
              <a:rPr lang="en-US" altLang="zh-CN"/>
              <a:pPr/>
              <a:t>‹N°›</a:t>
            </a:fld>
            <a:endParaRPr lang="en-US" altLang="zh-CN"/>
          </a:p>
        </p:txBody>
      </p:sp>
    </p:spTree>
    <p:extLst>
      <p:ext uri="{BB962C8B-B14F-4D97-AF65-F5344CB8AC3E}">
        <p14:creationId xmlns:p14="http://schemas.microsoft.com/office/powerpoint/2010/main" val="25495168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Chart Placeholder 2"/>
          <p:cNvSpPr>
            <a:spLocks noGrp="1"/>
          </p:cNvSpPr>
          <p:nvPr>
            <p:ph type="chart" idx="1"/>
          </p:nvPr>
        </p:nvSpPr>
        <p:spPr>
          <a:xfrm>
            <a:off x="609600" y="1447800"/>
            <a:ext cx="10972800" cy="4876800"/>
          </a:xfrm>
        </p:spPr>
        <p:txBody>
          <a:bodyPr/>
          <a:lstStyle/>
          <a:p>
            <a:r>
              <a:rPr lang="en-US" altLang="zh-CN" smtClean="0"/>
              <a:t>Click icon to add chart</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432E741D-095F-4E06-BAF3-5FCDEE56EB1C}" type="slidenum">
              <a:rPr lang="en-US" altLang="zh-CN"/>
              <a:pPr/>
              <a:t>‹N°›</a:t>
            </a:fld>
            <a:endParaRPr lang="en-US" altLang="zh-CN"/>
          </a:p>
        </p:txBody>
      </p:sp>
    </p:spTree>
    <p:extLst>
      <p:ext uri="{BB962C8B-B14F-4D97-AF65-F5344CB8AC3E}">
        <p14:creationId xmlns:p14="http://schemas.microsoft.com/office/powerpoint/2010/main" val="218217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4866129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609600" y="1447800"/>
            <a:ext cx="10972800" cy="4876800"/>
          </a:xfrm>
        </p:spPr>
        <p:txBody>
          <a:bodyPr/>
          <a:lstStyle/>
          <a:p>
            <a:r>
              <a:rPr lang="en-US" altLang="zh-CN" smtClean="0"/>
              <a:t>Click icon to add table</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EB17CF31-AC18-496D-8C4C-F3E398DB5B3F}" type="slidenum">
              <a:rPr lang="en-US" altLang="zh-CN"/>
              <a:pPr/>
              <a:t>‹N°›</a:t>
            </a:fld>
            <a:endParaRPr lang="en-US" altLang="zh-CN"/>
          </a:p>
        </p:txBody>
      </p:sp>
    </p:spTree>
    <p:extLst>
      <p:ext uri="{BB962C8B-B14F-4D97-AF65-F5344CB8AC3E}">
        <p14:creationId xmlns:p14="http://schemas.microsoft.com/office/powerpoint/2010/main" val="3631944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464800" cy="1066800"/>
          </a:xfrm>
        </p:spPr>
        <p:txBody>
          <a:bodyPr/>
          <a:lstStyle/>
          <a:p>
            <a:r>
              <a:rPr lang="en-US" altLang="zh-CN" smtClean="0"/>
              <a:t>Click to edit Master title style</a:t>
            </a:r>
            <a:endParaRPr lang="zh-CN" altLang="en-US"/>
          </a:p>
        </p:txBody>
      </p:sp>
      <p:sp>
        <p:nvSpPr>
          <p:cNvPr id="3" name="SmartArt Placeholder 2"/>
          <p:cNvSpPr>
            <a:spLocks noGrp="1"/>
          </p:cNvSpPr>
          <p:nvPr>
            <p:ph type="dgm" idx="1"/>
          </p:nvPr>
        </p:nvSpPr>
        <p:spPr>
          <a:xfrm>
            <a:off x="609600" y="1447800"/>
            <a:ext cx="10972800" cy="4876800"/>
          </a:xfrm>
        </p:spPr>
        <p:txBody>
          <a:bodyPr/>
          <a:lstStyle/>
          <a:p>
            <a:r>
              <a:rPr lang="en-US" altLang="zh-CN" smtClean="0"/>
              <a:t>Click icon to add SmartArt graphic</a:t>
            </a:r>
            <a:endParaRPr lang="zh-CN" altLang="en-US"/>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altLang="zh-CN"/>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927F9FC5-4223-4C2B-87D9-9A4A507250BD}" type="slidenum">
              <a:rPr lang="en-US" altLang="zh-CN"/>
              <a:pPr/>
              <a:t>‹N°›</a:t>
            </a:fld>
            <a:endParaRPr lang="en-US" altLang="zh-CN"/>
          </a:p>
        </p:txBody>
      </p:sp>
    </p:spTree>
    <p:extLst>
      <p:ext uri="{BB962C8B-B14F-4D97-AF65-F5344CB8AC3E}">
        <p14:creationId xmlns:p14="http://schemas.microsoft.com/office/powerpoint/2010/main" val="86490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3A1C593-65D0-4073-BCC9-577B9352EA97}"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spTree>
    <p:extLst>
      <p:ext uri="{BB962C8B-B14F-4D97-AF65-F5344CB8AC3E}">
        <p14:creationId xmlns:p14="http://schemas.microsoft.com/office/powerpoint/2010/main" val="2036309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3A1C593-65D0-4073-BCC9-577B9352EA97}"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75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jpe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2.jpe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2.jpeg"/><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3A1C593-65D0-4073-BCC9-577B9352EA97}" type="datetimeFigureOut">
              <a:rPr lang="en-US" smtClean="0"/>
              <a:t>11/12/2024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B618960-8005-486C-9A75-10CB2AAC16F9}" type="slidenum">
              <a:rPr lang="en-US" smtClean="0"/>
              <a:t>‹N°›</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155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10"/>
          <p:cNvPicPr>
            <a:picLocks noChangeAspect="1" noChangeArrowheads="1"/>
          </p:cNvPicPr>
          <p:nvPr/>
        </p:nvPicPr>
        <p:blipFill>
          <a:blip r:embed="rId17" cstate="print"/>
          <a:srcRect/>
          <a:stretch>
            <a:fillRect/>
          </a:stretch>
        </p:blipFill>
        <p:spPr bwMode="hidden">
          <a:xfrm>
            <a:off x="0" y="0"/>
            <a:ext cx="12192000" cy="6858000"/>
          </a:xfrm>
          <a:prstGeom prst="rect">
            <a:avLst/>
          </a:prstGeom>
          <a:noFill/>
        </p:spPr>
      </p:pic>
      <p:sp>
        <p:nvSpPr>
          <p:cNvPr id="1027" name="Rectangle 3"/>
          <p:cNvSpPr>
            <a:spLocks noGrp="1" noChangeArrowheads="1"/>
          </p:cNvSpPr>
          <p:nvPr>
            <p:ph type="body" idx="1"/>
          </p:nvPr>
        </p:nvSpPr>
        <p:spPr bwMode="black">
          <a:xfrm>
            <a:off x="609600" y="1447800"/>
            <a:ext cx="109728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black">
          <a:xfrm>
            <a:off x="609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FFFFFF"/>
                </a:solidFill>
                <a:ea typeface="宋体" charset="-122"/>
              </a:defRPr>
            </a:lvl1pPr>
          </a:lstStyle>
          <a:p>
            <a:pPr fontAlgn="base">
              <a:spcBef>
                <a:spcPct val="0"/>
              </a:spcBef>
              <a:spcAft>
                <a:spcPct val="0"/>
              </a:spcAft>
            </a:pPr>
            <a:endParaRPr lang="en-US" altLang="zh-CN"/>
          </a:p>
        </p:txBody>
      </p:sp>
      <p:sp>
        <p:nvSpPr>
          <p:cNvPr id="1029" name="Rectangle 5"/>
          <p:cNvSpPr>
            <a:spLocks noGrp="1" noChangeArrowheads="1"/>
          </p:cNvSpPr>
          <p:nvPr>
            <p:ph type="ftr" sz="quarter" idx="3"/>
          </p:nvPr>
        </p:nvSpPr>
        <p:spPr bwMode="black">
          <a:xfrm>
            <a:off x="4165600" y="64770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ea typeface="宋体" charset="-122"/>
              </a:defRPr>
            </a:lvl1pPr>
          </a:lstStyle>
          <a:p>
            <a:pPr fontAlgn="base">
              <a:spcBef>
                <a:spcPct val="0"/>
              </a:spcBef>
              <a:spcAft>
                <a:spcPct val="0"/>
              </a:spcAft>
            </a:pPr>
            <a:endParaRPr lang="en-US" altLang="zh-CN"/>
          </a:p>
        </p:txBody>
      </p:sp>
      <p:sp>
        <p:nvSpPr>
          <p:cNvPr id="1030" name="Rectangle 6"/>
          <p:cNvSpPr>
            <a:spLocks noGrp="1" noChangeArrowheads="1"/>
          </p:cNvSpPr>
          <p:nvPr>
            <p:ph type="sldNum" sz="quarter" idx="4"/>
          </p:nvPr>
        </p:nvSpPr>
        <p:spPr bwMode="black">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ea typeface="宋体" charset="-122"/>
              </a:defRPr>
            </a:lvl1pPr>
          </a:lstStyle>
          <a:p>
            <a:pPr algn="r" fontAlgn="base">
              <a:spcBef>
                <a:spcPct val="0"/>
              </a:spcBef>
              <a:spcAft>
                <a:spcPct val="0"/>
              </a:spcAft>
            </a:pPr>
            <a:fld id="{017B6277-1FB5-475F-AF6C-C0C546244476}" type="slidenum">
              <a:rPr lang="en-US" altLang="zh-CN"/>
              <a:pPr algn="r" fontAlgn="base">
                <a:spcBef>
                  <a:spcPct val="0"/>
                </a:spcBef>
                <a:spcAft>
                  <a:spcPct val="0"/>
                </a:spcAft>
              </a:pPr>
              <a:t>‹N°›</a:t>
            </a:fld>
            <a:endParaRPr lang="en-US" altLang="zh-CN"/>
          </a:p>
        </p:txBody>
      </p:sp>
      <p:sp>
        <p:nvSpPr>
          <p:cNvPr id="1041" name="Rectangle 17"/>
          <p:cNvSpPr>
            <a:spLocks noChangeArrowheads="1"/>
          </p:cNvSpPr>
          <p:nvPr/>
        </p:nvSpPr>
        <p:spPr bwMode="black">
          <a:xfrm>
            <a:off x="-33866" y="1062039"/>
            <a:ext cx="9751484" cy="73025"/>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sp>
        <p:nvSpPr>
          <p:cNvPr id="1026" name="Rectangle 2"/>
          <p:cNvSpPr>
            <a:spLocks noGrp="1" noChangeArrowheads="1"/>
          </p:cNvSpPr>
          <p:nvPr>
            <p:ph type="title"/>
          </p:nvPr>
        </p:nvSpPr>
        <p:spPr bwMode="black">
          <a:xfrm>
            <a:off x="609600" y="160338"/>
            <a:ext cx="104648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extLst>
      <p:ext uri="{BB962C8B-B14F-4D97-AF65-F5344CB8AC3E}">
        <p14:creationId xmlns:p14="http://schemas.microsoft.com/office/powerpoint/2010/main" val="180545551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from="(-#ppt_w/2)" to="(#ppt_x)" calcmode="lin" valueType="num">
                                      <p:cBhvr>
                                        <p:cTn id="7" dur="600" fill="hold">
                                          <p:stCondLst>
                                            <p:cond delay="0"/>
                                          </p:stCondLst>
                                        </p:cTn>
                                        <p:tgtEl>
                                          <p:spTgt spid="1041"/>
                                        </p:tgtEl>
                                        <p:attrNameLst>
                                          <p:attrName>ppt_x</p:attrName>
                                        </p:attrNameLst>
                                      </p:cBhvr>
                                    </p:anim>
                                    <p:anim from="0" to="-1.0" calcmode="lin" valueType="num">
                                      <p:cBhvr>
                                        <p:cTn id="8" dur="200" decel="50000" autoRev="1" fill="hold">
                                          <p:stCondLst>
                                            <p:cond delay="600"/>
                                          </p:stCondLst>
                                        </p:cTn>
                                        <p:tgtEl>
                                          <p:spTgt spid="1041"/>
                                        </p:tgtEl>
                                        <p:attrNameLst>
                                          <p:attrName>xshear</p:attrName>
                                        </p:attrNameLst>
                                      </p:cBhvr>
                                    </p:anim>
                                    <p:animScale>
                                      <p:cBhvr>
                                        <p:cTn id="9" dur="200" decel="100000" autoRev="1" fill="hold">
                                          <p:stCondLst>
                                            <p:cond delay="600"/>
                                          </p:stCondLst>
                                        </p:cTn>
                                        <p:tgtEl>
                                          <p:spTgt spid="1041"/>
                                        </p:tgtEl>
                                      </p:cBhvr>
                                      <p:from x="100000" y="100000"/>
                                      <p:to x="80000" y="100000"/>
                                    </p:animScale>
                                    <p:anim by="(#ppt_h/3+#ppt_w*0.1)" calcmode="lin" valueType="num">
                                      <p:cBhvr additive="sum">
                                        <p:cTn id="10" dur="200" decel="100000" autoRev="1" fill="hold">
                                          <p:stCondLst>
                                            <p:cond delay="600"/>
                                          </p:stCondLst>
                                        </p:cTn>
                                        <p:tgtEl>
                                          <p:spTgt spid="104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Lst>
  </p:timing>
  <p:txStyles>
    <p:titleStyle>
      <a:lvl1pPr algn="l" rtl="0" eaLnBrk="1" fontAlgn="base" hangingPunct="1">
        <a:spcBef>
          <a:spcPct val="0"/>
        </a:spcBef>
        <a:spcAft>
          <a:spcPct val="0"/>
        </a:spcAft>
        <a:defRPr sz="4000" b="1">
          <a:solidFill>
            <a:srgbClr val="FFFFFF"/>
          </a:solidFill>
          <a:latin typeface="+mj-lt"/>
          <a:ea typeface="+mj-ea"/>
          <a:cs typeface="+mj-cs"/>
        </a:defRPr>
      </a:lvl1pPr>
      <a:lvl2pPr algn="l" rtl="0" eaLnBrk="1" fontAlgn="base" hangingPunct="1">
        <a:spcBef>
          <a:spcPct val="0"/>
        </a:spcBef>
        <a:spcAft>
          <a:spcPct val="0"/>
        </a:spcAft>
        <a:defRPr sz="4000" b="1">
          <a:solidFill>
            <a:srgbClr val="FFFFFF"/>
          </a:solidFill>
          <a:latin typeface="Arial" charset="0"/>
        </a:defRPr>
      </a:lvl2pPr>
      <a:lvl3pPr algn="l" rtl="0" eaLnBrk="1" fontAlgn="base" hangingPunct="1">
        <a:spcBef>
          <a:spcPct val="0"/>
        </a:spcBef>
        <a:spcAft>
          <a:spcPct val="0"/>
        </a:spcAft>
        <a:defRPr sz="4000" b="1">
          <a:solidFill>
            <a:srgbClr val="FFFFFF"/>
          </a:solidFill>
          <a:latin typeface="Arial" charset="0"/>
        </a:defRPr>
      </a:lvl3pPr>
      <a:lvl4pPr algn="l" rtl="0" eaLnBrk="1" fontAlgn="base" hangingPunct="1">
        <a:spcBef>
          <a:spcPct val="0"/>
        </a:spcBef>
        <a:spcAft>
          <a:spcPct val="0"/>
        </a:spcAft>
        <a:defRPr sz="4000" b="1">
          <a:solidFill>
            <a:srgbClr val="FFFFFF"/>
          </a:solidFill>
          <a:latin typeface="Arial" charset="0"/>
        </a:defRPr>
      </a:lvl4pPr>
      <a:lvl5pPr algn="l" rtl="0" eaLnBrk="1" fontAlgn="base" hangingPunct="1">
        <a:spcBef>
          <a:spcPct val="0"/>
        </a:spcBef>
        <a:spcAft>
          <a:spcPct val="0"/>
        </a:spcAft>
        <a:defRPr sz="4000" b="1">
          <a:solidFill>
            <a:srgbClr val="FFFFFF"/>
          </a:solidFill>
          <a:latin typeface="Arial" charset="0"/>
        </a:defRPr>
      </a:lvl5pPr>
      <a:lvl6pPr marL="457200" algn="l" rtl="0" eaLnBrk="1" fontAlgn="base" hangingPunct="1">
        <a:spcBef>
          <a:spcPct val="0"/>
        </a:spcBef>
        <a:spcAft>
          <a:spcPct val="0"/>
        </a:spcAft>
        <a:defRPr sz="4000" b="1">
          <a:solidFill>
            <a:srgbClr val="FFFFFF"/>
          </a:solidFill>
          <a:latin typeface="Arial" charset="0"/>
        </a:defRPr>
      </a:lvl6pPr>
      <a:lvl7pPr marL="914400" algn="l" rtl="0" eaLnBrk="1" fontAlgn="base" hangingPunct="1">
        <a:spcBef>
          <a:spcPct val="0"/>
        </a:spcBef>
        <a:spcAft>
          <a:spcPct val="0"/>
        </a:spcAft>
        <a:defRPr sz="4000" b="1">
          <a:solidFill>
            <a:srgbClr val="FFFFFF"/>
          </a:solidFill>
          <a:latin typeface="Arial" charset="0"/>
        </a:defRPr>
      </a:lvl7pPr>
      <a:lvl8pPr marL="1371600" algn="l" rtl="0" eaLnBrk="1" fontAlgn="base" hangingPunct="1">
        <a:spcBef>
          <a:spcPct val="0"/>
        </a:spcBef>
        <a:spcAft>
          <a:spcPct val="0"/>
        </a:spcAft>
        <a:defRPr sz="4000" b="1">
          <a:solidFill>
            <a:srgbClr val="FFFFFF"/>
          </a:solidFill>
          <a:latin typeface="Arial" charset="0"/>
        </a:defRPr>
      </a:lvl8pPr>
      <a:lvl9pPr marL="1828800" algn="l" rtl="0" eaLnBrk="1" fontAlgn="base" hangingPunct="1">
        <a:spcBef>
          <a:spcPct val="0"/>
        </a:spcBef>
        <a:spcAft>
          <a:spcPct val="0"/>
        </a:spcAft>
        <a:defRPr sz="40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FF"/>
          </a:solidFill>
          <a:latin typeface="+mn-lt"/>
        </a:defRPr>
      </a:lvl2pPr>
      <a:lvl3pPr marL="1143000" indent="-228600" algn="l" rtl="0" eaLnBrk="1" fontAlgn="base" hangingPunct="1">
        <a:spcBef>
          <a:spcPct val="20000"/>
        </a:spcBef>
        <a:spcAft>
          <a:spcPct val="0"/>
        </a:spcAft>
        <a:buChar char="•"/>
        <a:defRPr sz="24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10"/>
          <p:cNvPicPr>
            <a:picLocks noChangeAspect="1" noChangeArrowheads="1"/>
          </p:cNvPicPr>
          <p:nvPr/>
        </p:nvPicPr>
        <p:blipFill>
          <a:blip r:embed="rId17" cstate="print"/>
          <a:srcRect/>
          <a:stretch>
            <a:fillRect/>
          </a:stretch>
        </p:blipFill>
        <p:spPr bwMode="hidden">
          <a:xfrm>
            <a:off x="0" y="0"/>
            <a:ext cx="12192000" cy="6858000"/>
          </a:xfrm>
          <a:prstGeom prst="rect">
            <a:avLst/>
          </a:prstGeom>
          <a:noFill/>
        </p:spPr>
      </p:pic>
      <p:sp>
        <p:nvSpPr>
          <p:cNvPr id="1027" name="Rectangle 3"/>
          <p:cNvSpPr>
            <a:spLocks noGrp="1" noChangeArrowheads="1"/>
          </p:cNvSpPr>
          <p:nvPr>
            <p:ph type="body" idx="1"/>
          </p:nvPr>
        </p:nvSpPr>
        <p:spPr bwMode="black">
          <a:xfrm>
            <a:off x="609600" y="1447800"/>
            <a:ext cx="109728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black">
          <a:xfrm>
            <a:off x="609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FFFFFF"/>
                </a:solidFill>
                <a:ea typeface="宋体" charset="-122"/>
              </a:defRPr>
            </a:lvl1pPr>
          </a:lstStyle>
          <a:p>
            <a:pPr fontAlgn="base">
              <a:spcBef>
                <a:spcPct val="0"/>
              </a:spcBef>
              <a:spcAft>
                <a:spcPct val="0"/>
              </a:spcAft>
            </a:pPr>
            <a:endParaRPr lang="en-US" altLang="zh-CN"/>
          </a:p>
        </p:txBody>
      </p:sp>
      <p:sp>
        <p:nvSpPr>
          <p:cNvPr id="1029" name="Rectangle 5"/>
          <p:cNvSpPr>
            <a:spLocks noGrp="1" noChangeArrowheads="1"/>
          </p:cNvSpPr>
          <p:nvPr>
            <p:ph type="ftr" sz="quarter" idx="3"/>
          </p:nvPr>
        </p:nvSpPr>
        <p:spPr bwMode="black">
          <a:xfrm>
            <a:off x="4165600" y="64770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ea typeface="宋体" charset="-122"/>
              </a:defRPr>
            </a:lvl1pPr>
          </a:lstStyle>
          <a:p>
            <a:pPr fontAlgn="base">
              <a:spcBef>
                <a:spcPct val="0"/>
              </a:spcBef>
              <a:spcAft>
                <a:spcPct val="0"/>
              </a:spcAft>
            </a:pPr>
            <a:endParaRPr lang="en-US" altLang="zh-CN"/>
          </a:p>
        </p:txBody>
      </p:sp>
      <p:sp>
        <p:nvSpPr>
          <p:cNvPr id="1030" name="Rectangle 6"/>
          <p:cNvSpPr>
            <a:spLocks noGrp="1" noChangeArrowheads="1"/>
          </p:cNvSpPr>
          <p:nvPr>
            <p:ph type="sldNum" sz="quarter" idx="4"/>
          </p:nvPr>
        </p:nvSpPr>
        <p:spPr bwMode="black">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ea typeface="宋体" charset="-122"/>
              </a:defRPr>
            </a:lvl1pPr>
          </a:lstStyle>
          <a:p>
            <a:pPr algn="r" fontAlgn="base">
              <a:spcBef>
                <a:spcPct val="0"/>
              </a:spcBef>
              <a:spcAft>
                <a:spcPct val="0"/>
              </a:spcAft>
            </a:pPr>
            <a:fld id="{017B6277-1FB5-475F-AF6C-C0C546244476}" type="slidenum">
              <a:rPr lang="en-US" altLang="zh-CN"/>
              <a:pPr algn="r" fontAlgn="base">
                <a:spcBef>
                  <a:spcPct val="0"/>
                </a:spcBef>
                <a:spcAft>
                  <a:spcPct val="0"/>
                </a:spcAft>
              </a:pPr>
              <a:t>‹N°›</a:t>
            </a:fld>
            <a:endParaRPr lang="en-US" altLang="zh-CN"/>
          </a:p>
        </p:txBody>
      </p:sp>
      <p:sp>
        <p:nvSpPr>
          <p:cNvPr id="1041" name="Rectangle 17"/>
          <p:cNvSpPr>
            <a:spLocks noChangeArrowheads="1"/>
          </p:cNvSpPr>
          <p:nvPr/>
        </p:nvSpPr>
        <p:spPr bwMode="black">
          <a:xfrm>
            <a:off x="-33866" y="1062039"/>
            <a:ext cx="9751484" cy="73025"/>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sp>
        <p:nvSpPr>
          <p:cNvPr id="1026" name="Rectangle 2"/>
          <p:cNvSpPr>
            <a:spLocks noGrp="1" noChangeArrowheads="1"/>
          </p:cNvSpPr>
          <p:nvPr>
            <p:ph type="title"/>
          </p:nvPr>
        </p:nvSpPr>
        <p:spPr bwMode="black">
          <a:xfrm>
            <a:off x="609600" y="160338"/>
            <a:ext cx="104648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extLst>
      <p:ext uri="{BB962C8B-B14F-4D97-AF65-F5344CB8AC3E}">
        <p14:creationId xmlns:p14="http://schemas.microsoft.com/office/powerpoint/2010/main" val="1336367889"/>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from="(-#ppt_w/2)" to="(#ppt_x)" calcmode="lin" valueType="num">
                                      <p:cBhvr>
                                        <p:cTn id="7" dur="600" fill="hold">
                                          <p:stCondLst>
                                            <p:cond delay="0"/>
                                          </p:stCondLst>
                                        </p:cTn>
                                        <p:tgtEl>
                                          <p:spTgt spid="1041"/>
                                        </p:tgtEl>
                                        <p:attrNameLst>
                                          <p:attrName>ppt_x</p:attrName>
                                        </p:attrNameLst>
                                      </p:cBhvr>
                                    </p:anim>
                                    <p:anim from="0" to="-1.0" calcmode="lin" valueType="num">
                                      <p:cBhvr>
                                        <p:cTn id="8" dur="200" decel="50000" autoRev="1" fill="hold">
                                          <p:stCondLst>
                                            <p:cond delay="600"/>
                                          </p:stCondLst>
                                        </p:cTn>
                                        <p:tgtEl>
                                          <p:spTgt spid="1041"/>
                                        </p:tgtEl>
                                        <p:attrNameLst>
                                          <p:attrName>xshear</p:attrName>
                                        </p:attrNameLst>
                                      </p:cBhvr>
                                    </p:anim>
                                    <p:animScale>
                                      <p:cBhvr>
                                        <p:cTn id="9" dur="200" decel="100000" autoRev="1" fill="hold">
                                          <p:stCondLst>
                                            <p:cond delay="600"/>
                                          </p:stCondLst>
                                        </p:cTn>
                                        <p:tgtEl>
                                          <p:spTgt spid="1041"/>
                                        </p:tgtEl>
                                      </p:cBhvr>
                                      <p:from x="100000" y="100000"/>
                                      <p:to x="80000" y="100000"/>
                                    </p:animScale>
                                    <p:anim by="(#ppt_h/3+#ppt_w*0.1)" calcmode="lin" valueType="num">
                                      <p:cBhvr additive="sum">
                                        <p:cTn id="10" dur="200" decel="100000" autoRev="1" fill="hold">
                                          <p:stCondLst>
                                            <p:cond delay="600"/>
                                          </p:stCondLst>
                                        </p:cTn>
                                        <p:tgtEl>
                                          <p:spTgt spid="104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Lst>
  </p:timing>
  <p:txStyles>
    <p:titleStyle>
      <a:lvl1pPr algn="l" rtl="0" eaLnBrk="1" fontAlgn="base" hangingPunct="1">
        <a:spcBef>
          <a:spcPct val="0"/>
        </a:spcBef>
        <a:spcAft>
          <a:spcPct val="0"/>
        </a:spcAft>
        <a:defRPr sz="4000" b="1">
          <a:solidFill>
            <a:srgbClr val="FFFFFF"/>
          </a:solidFill>
          <a:latin typeface="+mj-lt"/>
          <a:ea typeface="+mj-ea"/>
          <a:cs typeface="+mj-cs"/>
        </a:defRPr>
      </a:lvl1pPr>
      <a:lvl2pPr algn="l" rtl="0" eaLnBrk="1" fontAlgn="base" hangingPunct="1">
        <a:spcBef>
          <a:spcPct val="0"/>
        </a:spcBef>
        <a:spcAft>
          <a:spcPct val="0"/>
        </a:spcAft>
        <a:defRPr sz="4000" b="1">
          <a:solidFill>
            <a:srgbClr val="FFFFFF"/>
          </a:solidFill>
          <a:latin typeface="Arial" charset="0"/>
        </a:defRPr>
      </a:lvl2pPr>
      <a:lvl3pPr algn="l" rtl="0" eaLnBrk="1" fontAlgn="base" hangingPunct="1">
        <a:spcBef>
          <a:spcPct val="0"/>
        </a:spcBef>
        <a:spcAft>
          <a:spcPct val="0"/>
        </a:spcAft>
        <a:defRPr sz="4000" b="1">
          <a:solidFill>
            <a:srgbClr val="FFFFFF"/>
          </a:solidFill>
          <a:latin typeface="Arial" charset="0"/>
        </a:defRPr>
      </a:lvl3pPr>
      <a:lvl4pPr algn="l" rtl="0" eaLnBrk="1" fontAlgn="base" hangingPunct="1">
        <a:spcBef>
          <a:spcPct val="0"/>
        </a:spcBef>
        <a:spcAft>
          <a:spcPct val="0"/>
        </a:spcAft>
        <a:defRPr sz="4000" b="1">
          <a:solidFill>
            <a:srgbClr val="FFFFFF"/>
          </a:solidFill>
          <a:latin typeface="Arial" charset="0"/>
        </a:defRPr>
      </a:lvl4pPr>
      <a:lvl5pPr algn="l" rtl="0" eaLnBrk="1" fontAlgn="base" hangingPunct="1">
        <a:spcBef>
          <a:spcPct val="0"/>
        </a:spcBef>
        <a:spcAft>
          <a:spcPct val="0"/>
        </a:spcAft>
        <a:defRPr sz="4000" b="1">
          <a:solidFill>
            <a:srgbClr val="FFFFFF"/>
          </a:solidFill>
          <a:latin typeface="Arial" charset="0"/>
        </a:defRPr>
      </a:lvl5pPr>
      <a:lvl6pPr marL="457200" algn="l" rtl="0" eaLnBrk="1" fontAlgn="base" hangingPunct="1">
        <a:spcBef>
          <a:spcPct val="0"/>
        </a:spcBef>
        <a:spcAft>
          <a:spcPct val="0"/>
        </a:spcAft>
        <a:defRPr sz="4000" b="1">
          <a:solidFill>
            <a:srgbClr val="FFFFFF"/>
          </a:solidFill>
          <a:latin typeface="Arial" charset="0"/>
        </a:defRPr>
      </a:lvl6pPr>
      <a:lvl7pPr marL="914400" algn="l" rtl="0" eaLnBrk="1" fontAlgn="base" hangingPunct="1">
        <a:spcBef>
          <a:spcPct val="0"/>
        </a:spcBef>
        <a:spcAft>
          <a:spcPct val="0"/>
        </a:spcAft>
        <a:defRPr sz="4000" b="1">
          <a:solidFill>
            <a:srgbClr val="FFFFFF"/>
          </a:solidFill>
          <a:latin typeface="Arial" charset="0"/>
        </a:defRPr>
      </a:lvl7pPr>
      <a:lvl8pPr marL="1371600" algn="l" rtl="0" eaLnBrk="1" fontAlgn="base" hangingPunct="1">
        <a:spcBef>
          <a:spcPct val="0"/>
        </a:spcBef>
        <a:spcAft>
          <a:spcPct val="0"/>
        </a:spcAft>
        <a:defRPr sz="4000" b="1">
          <a:solidFill>
            <a:srgbClr val="FFFFFF"/>
          </a:solidFill>
          <a:latin typeface="Arial" charset="0"/>
        </a:defRPr>
      </a:lvl8pPr>
      <a:lvl9pPr marL="1828800" algn="l" rtl="0" eaLnBrk="1" fontAlgn="base" hangingPunct="1">
        <a:spcBef>
          <a:spcPct val="0"/>
        </a:spcBef>
        <a:spcAft>
          <a:spcPct val="0"/>
        </a:spcAft>
        <a:defRPr sz="40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FF"/>
          </a:solidFill>
          <a:latin typeface="+mn-lt"/>
        </a:defRPr>
      </a:lvl2pPr>
      <a:lvl3pPr marL="1143000" indent="-228600" algn="l" rtl="0" eaLnBrk="1" fontAlgn="base" hangingPunct="1">
        <a:spcBef>
          <a:spcPct val="20000"/>
        </a:spcBef>
        <a:spcAft>
          <a:spcPct val="0"/>
        </a:spcAft>
        <a:buChar char="•"/>
        <a:defRPr sz="24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10"/>
          <p:cNvPicPr>
            <a:picLocks noChangeAspect="1" noChangeArrowheads="1"/>
          </p:cNvPicPr>
          <p:nvPr/>
        </p:nvPicPr>
        <p:blipFill>
          <a:blip r:embed="rId17" cstate="print"/>
          <a:srcRect/>
          <a:stretch>
            <a:fillRect/>
          </a:stretch>
        </p:blipFill>
        <p:spPr bwMode="hidden">
          <a:xfrm>
            <a:off x="0" y="0"/>
            <a:ext cx="12192000" cy="6858000"/>
          </a:xfrm>
          <a:prstGeom prst="rect">
            <a:avLst/>
          </a:prstGeom>
          <a:noFill/>
        </p:spPr>
      </p:pic>
      <p:sp>
        <p:nvSpPr>
          <p:cNvPr id="1027" name="Rectangle 3"/>
          <p:cNvSpPr>
            <a:spLocks noGrp="1" noChangeArrowheads="1"/>
          </p:cNvSpPr>
          <p:nvPr>
            <p:ph type="body" idx="1"/>
          </p:nvPr>
        </p:nvSpPr>
        <p:spPr bwMode="black">
          <a:xfrm>
            <a:off x="609600" y="1447800"/>
            <a:ext cx="109728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black">
          <a:xfrm>
            <a:off x="609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FFFFFF"/>
                </a:solidFill>
                <a:ea typeface="宋体" charset="-122"/>
              </a:defRPr>
            </a:lvl1pPr>
          </a:lstStyle>
          <a:p>
            <a:pPr fontAlgn="base">
              <a:spcBef>
                <a:spcPct val="0"/>
              </a:spcBef>
              <a:spcAft>
                <a:spcPct val="0"/>
              </a:spcAft>
            </a:pPr>
            <a:endParaRPr lang="en-US" altLang="zh-CN"/>
          </a:p>
        </p:txBody>
      </p:sp>
      <p:sp>
        <p:nvSpPr>
          <p:cNvPr id="1029" name="Rectangle 5"/>
          <p:cNvSpPr>
            <a:spLocks noGrp="1" noChangeArrowheads="1"/>
          </p:cNvSpPr>
          <p:nvPr>
            <p:ph type="ftr" sz="quarter" idx="3"/>
          </p:nvPr>
        </p:nvSpPr>
        <p:spPr bwMode="black">
          <a:xfrm>
            <a:off x="4165600" y="64770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ea typeface="宋体" charset="-122"/>
              </a:defRPr>
            </a:lvl1pPr>
          </a:lstStyle>
          <a:p>
            <a:pPr fontAlgn="base">
              <a:spcBef>
                <a:spcPct val="0"/>
              </a:spcBef>
              <a:spcAft>
                <a:spcPct val="0"/>
              </a:spcAft>
            </a:pPr>
            <a:endParaRPr lang="en-US" altLang="zh-CN"/>
          </a:p>
        </p:txBody>
      </p:sp>
      <p:sp>
        <p:nvSpPr>
          <p:cNvPr id="1030" name="Rectangle 6"/>
          <p:cNvSpPr>
            <a:spLocks noGrp="1" noChangeArrowheads="1"/>
          </p:cNvSpPr>
          <p:nvPr>
            <p:ph type="sldNum" sz="quarter" idx="4"/>
          </p:nvPr>
        </p:nvSpPr>
        <p:spPr bwMode="black">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ea typeface="宋体" charset="-122"/>
              </a:defRPr>
            </a:lvl1pPr>
          </a:lstStyle>
          <a:p>
            <a:pPr algn="r" fontAlgn="base">
              <a:spcBef>
                <a:spcPct val="0"/>
              </a:spcBef>
              <a:spcAft>
                <a:spcPct val="0"/>
              </a:spcAft>
            </a:pPr>
            <a:fld id="{017B6277-1FB5-475F-AF6C-C0C546244476}" type="slidenum">
              <a:rPr lang="en-US" altLang="zh-CN"/>
              <a:pPr algn="r" fontAlgn="base">
                <a:spcBef>
                  <a:spcPct val="0"/>
                </a:spcBef>
                <a:spcAft>
                  <a:spcPct val="0"/>
                </a:spcAft>
              </a:pPr>
              <a:t>‹N°›</a:t>
            </a:fld>
            <a:endParaRPr lang="en-US" altLang="zh-CN"/>
          </a:p>
        </p:txBody>
      </p:sp>
      <p:sp>
        <p:nvSpPr>
          <p:cNvPr id="1041" name="Rectangle 17"/>
          <p:cNvSpPr>
            <a:spLocks noChangeArrowheads="1"/>
          </p:cNvSpPr>
          <p:nvPr/>
        </p:nvSpPr>
        <p:spPr bwMode="black">
          <a:xfrm>
            <a:off x="-33866" y="1062039"/>
            <a:ext cx="9751484" cy="73025"/>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sp>
        <p:nvSpPr>
          <p:cNvPr id="1026" name="Rectangle 2"/>
          <p:cNvSpPr>
            <a:spLocks noGrp="1" noChangeArrowheads="1"/>
          </p:cNvSpPr>
          <p:nvPr>
            <p:ph type="title"/>
          </p:nvPr>
        </p:nvSpPr>
        <p:spPr bwMode="black">
          <a:xfrm>
            <a:off x="609600" y="160338"/>
            <a:ext cx="104648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extLst>
      <p:ext uri="{BB962C8B-B14F-4D97-AF65-F5344CB8AC3E}">
        <p14:creationId xmlns:p14="http://schemas.microsoft.com/office/powerpoint/2010/main" val="1632371404"/>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from="(-#ppt_w/2)" to="(#ppt_x)" calcmode="lin" valueType="num">
                                      <p:cBhvr>
                                        <p:cTn id="7" dur="600" fill="hold">
                                          <p:stCondLst>
                                            <p:cond delay="0"/>
                                          </p:stCondLst>
                                        </p:cTn>
                                        <p:tgtEl>
                                          <p:spTgt spid="1041"/>
                                        </p:tgtEl>
                                        <p:attrNameLst>
                                          <p:attrName>ppt_x</p:attrName>
                                        </p:attrNameLst>
                                      </p:cBhvr>
                                    </p:anim>
                                    <p:anim from="0" to="-1.0" calcmode="lin" valueType="num">
                                      <p:cBhvr>
                                        <p:cTn id="8" dur="200" decel="50000" autoRev="1" fill="hold">
                                          <p:stCondLst>
                                            <p:cond delay="600"/>
                                          </p:stCondLst>
                                        </p:cTn>
                                        <p:tgtEl>
                                          <p:spTgt spid="1041"/>
                                        </p:tgtEl>
                                        <p:attrNameLst>
                                          <p:attrName>xshear</p:attrName>
                                        </p:attrNameLst>
                                      </p:cBhvr>
                                    </p:anim>
                                    <p:animScale>
                                      <p:cBhvr>
                                        <p:cTn id="9" dur="200" decel="100000" autoRev="1" fill="hold">
                                          <p:stCondLst>
                                            <p:cond delay="600"/>
                                          </p:stCondLst>
                                        </p:cTn>
                                        <p:tgtEl>
                                          <p:spTgt spid="1041"/>
                                        </p:tgtEl>
                                      </p:cBhvr>
                                      <p:from x="100000" y="100000"/>
                                      <p:to x="80000" y="100000"/>
                                    </p:animScale>
                                    <p:anim by="(#ppt_h/3+#ppt_w*0.1)" calcmode="lin" valueType="num">
                                      <p:cBhvr additive="sum">
                                        <p:cTn id="10" dur="200" decel="100000" autoRev="1" fill="hold">
                                          <p:stCondLst>
                                            <p:cond delay="600"/>
                                          </p:stCondLst>
                                        </p:cTn>
                                        <p:tgtEl>
                                          <p:spTgt spid="104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Lst>
  </p:timing>
  <p:txStyles>
    <p:titleStyle>
      <a:lvl1pPr algn="l" rtl="0" eaLnBrk="1" fontAlgn="base" hangingPunct="1">
        <a:spcBef>
          <a:spcPct val="0"/>
        </a:spcBef>
        <a:spcAft>
          <a:spcPct val="0"/>
        </a:spcAft>
        <a:defRPr sz="4000" b="1">
          <a:solidFill>
            <a:srgbClr val="FFFFFF"/>
          </a:solidFill>
          <a:latin typeface="+mj-lt"/>
          <a:ea typeface="+mj-ea"/>
          <a:cs typeface="+mj-cs"/>
        </a:defRPr>
      </a:lvl1pPr>
      <a:lvl2pPr algn="l" rtl="0" eaLnBrk="1" fontAlgn="base" hangingPunct="1">
        <a:spcBef>
          <a:spcPct val="0"/>
        </a:spcBef>
        <a:spcAft>
          <a:spcPct val="0"/>
        </a:spcAft>
        <a:defRPr sz="4000" b="1">
          <a:solidFill>
            <a:srgbClr val="FFFFFF"/>
          </a:solidFill>
          <a:latin typeface="Arial" charset="0"/>
        </a:defRPr>
      </a:lvl2pPr>
      <a:lvl3pPr algn="l" rtl="0" eaLnBrk="1" fontAlgn="base" hangingPunct="1">
        <a:spcBef>
          <a:spcPct val="0"/>
        </a:spcBef>
        <a:spcAft>
          <a:spcPct val="0"/>
        </a:spcAft>
        <a:defRPr sz="4000" b="1">
          <a:solidFill>
            <a:srgbClr val="FFFFFF"/>
          </a:solidFill>
          <a:latin typeface="Arial" charset="0"/>
        </a:defRPr>
      </a:lvl3pPr>
      <a:lvl4pPr algn="l" rtl="0" eaLnBrk="1" fontAlgn="base" hangingPunct="1">
        <a:spcBef>
          <a:spcPct val="0"/>
        </a:spcBef>
        <a:spcAft>
          <a:spcPct val="0"/>
        </a:spcAft>
        <a:defRPr sz="4000" b="1">
          <a:solidFill>
            <a:srgbClr val="FFFFFF"/>
          </a:solidFill>
          <a:latin typeface="Arial" charset="0"/>
        </a:defRPr>
      </a:lvl4pPr>
      <a:lvl5pPr algn="l" rtl="0" eaLnBrk="1" fontAlgn="base" hangingPunct="1">
        <a:spcBef>
          <a:spcPct val="0"/>
        </a:spcBef>
        <a:spcAft>
          <a:spcPct val="0"/>
        </a:spcAft>
        <a:defRPr sz="4000" b="1">
          <a:solidFill>
            <a:srgbClr val="FFFFFF"/>
          </a:solidFill>
          <a:latin typeface="Arial" charset="0"/>
        </a:defRPr>
      </a:lvl5pPr>
      <a:lvl6pPr marL="457200" algn="l" rtl="0" eaLnBrk="1" fontAlgn="base" hangingPunct="1">
        <a:spcBef>
          <a:spcPct val="0"/>
        </a:spcBef>
        <a:spcAft>
          <a:spcPct val="0"/>
        </a:spcAft>
        <a:defRPr sz="4000" b="1">
          <a:solidFill>
            <a:srgbClr val="FFFFFF"/>
          </a:solidFill>
          <a:latin typeface="Arial" charset="0"/>
        </a:defRPr>
      </a:lvl6pPr>
      <a:lvl7pPr marL="914400" algn="l" rtl="0" eaLnBrk="1" fontAlgn="base" hangingPunct="1">
        <a:spcBef>
          <a:spcPct val="0"/>
        </a:spcBef>
        <a:spcAft>
          <a:spcPct val="0"/>
        </a:spcAft>
        <a:defRPr sz="4000" b="1">
          <a:solidFill>
            <a:srgbClr val="FFFFFF"/>
          </a:solidFill>
          <a:latin typeface="Arial" charset="0"/>
        </a:defRPr>
      </a:lvl7pPr>
      <a:lvl8pPr marL="1371600" algn="l" rtl="0" eaLnBrk="1" fontAlgn="base" hangingPunct="1">
        <a:spcBef>
          <a:spcPct val="0"/>
        </a:spcBef>
        <a:spcAft>
          <a:spcPct val="0"/>
        </a:spcAft>
        <a:defRPr sz="4000" b="1">
          <a:solidFill>
            <a:srgbClr val="FFFFFF"/>
          </a:solidFill>
          <a:latin typeface="Arial" charset="0"/>
        </a:defRPr>
      </a:lvl8pPr>
      <a:lvl9pPr marL="1828800" algn="l" rtl="0" eaLnBrk="1" fontAlgn="base" hangingPunct="1">
        <a:spcBef>
          <a:spcPct val="0"/>
        </a:spcBef>
        <a:spcAft>
          <a:spcPct val="0"/>
        </a:spcAft>
        <a:defRPr sz="40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FF"/>
          </a:solidFill>
          <a:latin typeface="+mn-lt"/>
        </a:defRPr>
      </a:lvl2pPr>
      <a:lvl3pPr marL="1143000" indent="-228600" algn="l" rtl="0" eaLnBrk="1" fontAlgn="base" hangingPunct="1">
        <a:spcBef>
          <a:spcPct val="20000"/>
        </a:spcBef>
        <a:spcAft>
          <a:spcPct val="0"/>
        </a:spcAft>
        <a:buChar char="•"/>
        <a:defRPr sz="24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10"/>
          <p:cNvPicPr>
            <a:picLocks noChangeAspect="1" noChangeArrowheads="1"/>
          </p:cNvPicPr>
          <p:nvPr/>
        </p:nvPicPr>
        <p:blipFill>
          <a:blip r:embed="rId17" cstate="print"/>
          <a:srcRect/>
          <a:stretch>
            <a:fillRect/>
          </a:stretch>
        </p:blipFill>
        <p:spPr bwMode="hidden">
          <a:xfrm>
            <a:off x="0" y="0"/>
            <a:ext cx="12192000" cy="6858000"/>
          </a:xfrm>
          <a:prstGeom prst="rect">
            <a:avLst/>
          </a:prstGeom>
          <a:noFill/>
        </p:spPr>
      </p:pic>
      <p:sp>
        <p:nvSpPr>
          <p:cNvPr id="1027" name="Rectangle 3"/>
          <p:cNvSpPr>
            <a:spLocks noGrp="1" noChangeArrowheads="1"/>
          </p:cNvSpPr>
          <p:nvPr>
            <p:ph type="body" idx="1"/>
          </p:nvPr>
        </p:nvSpPr>
        <p:spPr bwMode="black">
          <a:xfrm>
            <a:off x="609600" y="1447800"/>
            <a:ext cx="109728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black">
          <a:xfrm>
            <a:off x="609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FFFFFF"/>
                </a:solidFill>
                <a:ea typeface="宋体" charset="-122"/>
              </a:defRPr>
            </a:lvl1pPr>
          </a:lstStyle>
          <a:p>
            <a:pPr fontAlgn="base">
              <a:spcBef>
                <a:spcPct val="0"/>
              </a:spcBef>
              <a:spcAft>
                <a:spcPct val="0"/>
              </a:spcAft>
            </a:pPr>
            <a:endParaRPr lang="en-US" altLang="zh-CN"/>
          </a:p>
        </p:txBody>
      </p:sp>
      <p:sp>
        <p:nvSpPr>
          <p:cNvPr id="1029" name="Rectangle 5"/>
          <p:cNvSpPr>
            <a:spLocks noGrp="1" noChangeArrowheads="1"/>
          </p:cNvSpPr>
          <p:nvPr>
            <p:ph type="ftr" sz="quarter" idx="3"/>
          </p:nvPr>
        </p:nvSpPr>
        <p:spPr bwMode="black">
          <a:xfrm>
            <a:off x="4165600" y="64770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ea typeface="宋体" charset="-122"/>
              </a:defRPr>
            </a:lvl1pPr>
          </a:lstStyle>
          <a:p>
            <a:pPr fontAlgn="base">
              <a:spcBef>
                <a:spcPct val="0"/>
              </a:spcBef>
              <a:spcAft>
                <a:spcPct val="0"/>
              </a:spcAft>
            </a:pPr>
            <a:endParaRPr lang="en-US" altLang="zh-CN"/>
          </a:p>
        </p:txBody>
      </p:sp>
      <p:sp>
        <p:nvSpPr>
          <p:cNvPr id="1030" name="Rectangle 6"/>
          <p:cNvSpPr>
            <a:spLocks noGrp="1" noChangeArrowheads="1"/>
          </p:cNvSpPr>
          <p:nvPr>
            <p:ph type="sldNum" sz="quarter" idx="4"/>
          </p:nvPr>
        </p:nvSpPr>
        <p:spPr bwMode="black">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ea typeface="宋体" charset="-122"/>
              </a:defRPr>
            </a:lvl1pPr>
          </a:lstStyle>
          <a:p>
            <a:pPr algn="r" fontAlgn="base">
              <a:spcBef>
                <a:spcPct val="0"/>
              </a:spcBef>
              <a:spcAft>
                <a:spcPct val="0"/>
              </a:spcAft>
            </a:pPr>
            <a:fld id="{017B6277-1FB5-475F-AF6C-C0C546244476}" type="slidenum">
              <a:rPr lang="en-US" altLang="zh-CN"/>
              <a:pPr algn="r" fontAlgn="base">
                <a:spcBef>
                  <a:spcPct val="0"/>
                </a:spcBef>
                <a:spcAft>
                  <a:spcPct val="0"/>
                </a:spcAft>
              </a:pPr>
              <a:t>‹N°›</a:t>
            </a:fld>
            <a:endParaRPr lang="en-US" altLang="zh-CN"/>
          </a:p>
        </p:txBody>
      </p:sp>
      <p:sp>
        <p:nvSpPr>
          <p:cNvPr id="1041" name="Rectangle 17"/>
          <p:cNvSpPr>
            <a:spLocks noChangeArrowheads="1"/>
          </p:cNvSpPr>
          <p:nvPr/>
        </p:nvSpPr>
        <p:spPr bwMode="black">
          <a:xfrm>
            <a:off x="-33866" y="1062039"/>
            <a:ext cx="9751484" cy="73025"/>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pPr algn="r" fontAlgn="base">
              <a:spcBef>
                <a:spcPct val="0"/>
              </a:spcBef>
              <a:spcAft>
                <a:spcPct val="0"/>
              </a:spcAft>
            </a:pPr>
            <a:endParaRPr lang="zh-CN" altLang="en-US" sz="1800" b="1">
              <a:solidFill>
                <a:srgbClr val="FFFFFF"/>
              </a:solidFill>
            </a:endParaRPr>
          </a:p>
        </p:txBody>
      </p:sp>
      <p:sp>
        <p:nvSpPr>
          <p:cNvPr id="1026" name="Rectangle 2"/>
          <p:cNvSpPr>
            <a:spLocks noGrp="1" noChangeArrowheads="1"/>
          </p:cNvSpPr>
          <p:nvPr>
            <p:ph type="title"/>
          </p:nvPr>
        </p:nvSpPr>
        <p:spPr bwMode="black">
          <a:xfrm>
            <a:off x="609600" y="160338"/>
            <a:ext cx="104648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extLst>
      <p:ext uri="{BB962C8B-B14F-4D97-AF65-F5344CB8AC3E}">
        <p14:creationId xmlns:p14="http://schemas.microsoft.com/office/powerpoint/2010/main" val="1432330088"/>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from="(-#ppt_w/2)" to="(#ppt_x)" calcmode="lin" valueType="num">
                                      <p:cBhvr>
                                        <p:cTn id="7" dur="600" fill="hold">
                                          <p:stCondLst>
                                            <p:cond delay="0"/>
                                          </p:stCondLst>
                                        </p:cTn>
                                        <p:tgtEl>
                                          <p:spTgt spid="1041"/>
                                        </p:tgtEl>
                                        <p:attrNameLst>
                                          <p:attrName>ppt_x</p:attrName>
                                        </p:attrNameLst>
                                      </p:cBhvr>
                                    </p:anim>
                                    <p:anim from="0" to="-1.0" calcmode="lin" valueType="num">
                                      <p:cBhvr>
                                        <p:cTn id="8" dur="200" decel="50000" autoRev="1" fill="hold">
                                          <p:stCondLst>
                                            <p:cond delay="600"/>
                                          </p:stCondLst>
                                        </p:cTn>
                                        <p:tgtEl>
                                          <p:spTgt spid="1041"/>
                                        </p:tgtEl>
                                        <p:attrNameLst>
                                          <p:attrName>xshear</p:attrName>
                                        </p:attrNameLst>
                                      </p:cBhvr>
                                    </p:anim>
                                    <p:animScale>
                                      <p:cBhvr>
                                        <p:cTn id="9" dur="200" decel="100000" autoRev="1" fill="hold">
                                          <p:stCondLst>
                                            <p:cond delay="600"/>
                                          </p:stCondLst>
                                        </p:cTn>
                                        <p:tgtEl>
                                          <p:spTgt spid="1041"/>
                                        </p:tgtEl>
                                      </p:cBhvr>
                                      <p:from x="100000" y="100000"/>
                                      <p:to x="80000" y="100000"/>
                                    </p:animScale>
                                    <p:anim by="(#ppt_h/3+#ppt_w*0.1)" calcmode="lin" valueType="num">
                                      <p:cBhvr additive="sum">
                                        <p:cTn id="10" dur="200" decel="100000" autoRev="1" fill="hold">
                                          <p:stCondLst>
                                            <p:cond delay="600"/>
                                          </p:stCondLst>
                                        </p:cTn>
                                        <p:tgtEl>
                                          <p:spTgt spid="104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Lst>
  </p:timing>
  <p:txStyles>
    <p:titleStyle>
      <a:lvl1pPr algn="l" rtl="0" eaLnBrk="1" fontAlgn="base" hangingPunct="1">
        <a:spcBef>
          <a:spcPct val="0"/>
        </a:spcBef>
        <a:spcAft>
          <a:spcPct val="0"/>
        </a:spcAft>
        <a:defRPr sz="4000" b="1">
          <a:solidFill>
            <a:srgbClr val="FFFFFF"/>
          </a:solidFill>
          <a:latin typeface="+mj-lt"/>
          <a:ea typeface="+mj-ea"/>
          <a:cs typeface="+mj-cs"/>
        </a:defRPr>
      </a:lvl1pPr>
      <a:lvl2pPr algn="l" rtl="0" eaLnBrk="1" fontAlgn="base" hangingPunct="1">
        <a:spcBef>
          <a:spcPct val="0"/>
        </a:spcBef>
        <a:spcAft>
          <a:spcPct val="0"/>
        </a:spcAft>
        <a:defRPr sz="4000" b="1">
          <a:solidFill>
            <a:srgbClr val="FFFFFF"/>
          </a:solidFill>
          <a:latin typeface="Arial" charset="0"/>
        </a:defRPr>
      </a:lvl2pPr>
      <a:lvl3pPr algn="l" rtl="0" eaLnBrk="1" fontAlgn="base" hangingPunct="1">
        <a:spcBef>
          <a:spcPct val="0"/>
        </a:spcBef>
        <a:spcAft>
          <a:spcPct val="0"/>
        </a:spcAft>
        <a:defRPr sz="4000" b="1">
          <a:solidFill>
            <a:srgbClr val="FFFFFF"/>
          </a:solidFill>
          <a:latin typeface="Arial" charset="0"/>
        </a:defRPr>
      </a:lvl3pPr>
      <a:lvl4pPr algn="l" rtl="0" eaLnBrk="1" fontAlgn="base" hangingPunct="1">
        <a:spcBef>
          <a:spcPct val="0"/>
        </a:spcBef>
        <a:spcAft>
          <a:spcPct val="0"/>
        </a:spcAft>
        <a:defRPr sz="4000" b="1">
          <a:solidFill>
            <a:srgbClr val="FFFFFF"/>
          </a:solidFill>
          <a:latin typeface="Arial" charset="0"/>
        </a:defRPr>
      </a:lvl4pPr>
      <a:lvl5pPr algn="l" rtl="0" eaLnBrk="1" fontAlgn="base" hangingPunct="1">
        <a:spcBef>
          <a:spcPct val="0"/>
        </a:spcBef>
        <a:spcAft>
          <a:spcPct val="0"/>
        </a:spcAft>
        <a:defRPr sz="4000" b="1">
          <a:solidFill>
            <a:srgbClr val="FFFFFF"/>
          </a:solidFill>
          <a:latin typeface="Arial" charset="0"/>
        </a:defRPr>
      </a:lvl5pPr>
      <a:lvl6pPr marL="457200" algn="l" rtl="0" eaLnBrk="1" fontAlgn="base" hangingPunct="1">
        <a:spcBef>
          <a:spcPct val="0"/>
        </a:spcBef>
        <a:spcAft>
          <a:spcPct val="0"/>
        </a:spcAft>
        <a:defRPr sz="4000" b="1">
          <a:solidFill>
            <a:srgbClr val="FFFFFF"/>
          </a:solidFill>
          <a:latin typeface="Arial" charset="0"/>
        </a:defRPr>
      </a:lvl6pPr>
      <a:lvl7pPr marL="914400" algn="l" rtl="0" eaLnBrk="1" fontAlgn="base" hangingPunct="1">
        <a:spcBef>
          <a:spcPct val="0"/>
        </a:spcBef>
        <a:spcAft>
          <a:spcPct val="0"/>
        </a:spcAft>
        <a:defRPr sz="4000" b="1">
          <a:solidFill>
            <a:srgbClr val="FFFFFF"/>
          </a:solidFill>
          <a:latin typeface="Arial" charset="0"/>
        </a:defRPr>
      </a:lvl7pPr>
      <a:lvl8pPr marL="1371600" algn="l" rtl="0" eaLnBrk="1" fontAlgn="base" hangingPunct="1">
        <a:spcBef>
          <a:spcPct val="0"/>
        </a:spcBef>
        <a:spcAft>
          <a:spcPct val="0"/>
        </a:spcAft>
        <a:defRPr sz="4000" b="1">
          <a:solidFill>
            <a:srgbClr val="FFFFFF"/>
          </a:solidFill>
          <a:latin typeface="Arial" charset="0"/>
        </a:defRPr>
      </a:lvl8pPr>
      <a:lvl9pPr marL="1828800" algn="l" rtl="0" eaLnBrk="1" fontAlgn="base" hangingPunct="1">
        <a:spcBef>
          <a:spcPct val="0"/>
        </a:spcBef>
        <a:spcAft>
          <a:spcPct val="0"/>
        </a:spcAft>
        <a:defRPr sz="40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FF"/>
          </a:solidFill>
          <a:latin typeface="+mn-lt"/>
        </a:defRPr>
      </a:lvl2pPr>
      <a:lvl3pPr marL="1143000" indent="-228600" algn="l" rtl="0" eaLnBrk="1" fontAlgn="base" hangingPunct="1">
        <a:spcBef>
          <a:spcPct val="20000"/>
        </a:spcBef>
        <a:spcAft>
          <a:spcPct val="0"/>
        </a:spcAft>
        <a:buChar char="•"/>
        <a:defRPr sz="24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73584"/>
            <a:ext cx="7772400" cy="1463040"/>
          </a:xfrm>
        </p:spPr>
        <p:txBody>
          <a:bodyPr/>
          <a:lstStyle/>
          <a:p>
            <a:pPr algn="ctr"/>
            <a:r>
              <a:rPr lang="ar-DZ" dirty="0" smtClean="0"/>
              <a:t>التدقيق</a:t>
            </a:r>
            <a:endParaRPr lang="en-US" dirty="0"/>
          </a:p>
        </p:txBody>
      </p:sp>
      <p:sp>
        <p:nvSpPr>
          <p:cNvPr id="3" name="Subtitle 2"/>
          <p:cNvSpPr>
            <a:spLocks noGrp="1"/>
          </p:cNvSpPr>
          <p:nvPr>
            <p:ph type="subTitle" idx="1"/>
          </p:nvPr>
        </p:nvSpPr>
        <p:spPr>
          <a:xfrm>
            <a:off x="8610600" y="5795681"/>
            <a:ext cx="3200400" cy="627495"/>
          </a:xfrm>
        </p:spPr>
        <p:txBody>
          <a:bodyPr>
            <a:normAutofit fontScale="77500" lnSpcReduction="20000"/>
          </a:bodyPr>
          <a:lstStyle/>
          <a:p>
            <a:r>
              <a:rPr lang="ar-DZ" sz="2800" dirty="0" smtClean="0"/>
              <a:t>الأستاذة الدكتورة   بن قارة إيمان</a:t>
            </a:r>
            <a:endParaRPr lang="en-US" sz="2800" dirty="0"/>
          </a:p>
        </p:txBody>
      </p:sp>
      <p:sp>
        <p:nvSpPr>
          <p:cNvPr id="4" name="Subtitle 2"/>
          <p:cNvSpPr txBox="1">
            <a:spLocks/>
          </p:cNvSpPr>
          <p:nvPr/>
        </p:nvSpPr>
        <p:spPr>
          <a:xfrm>
            <a:off x="5410200" y="4090594"/>
            <a:ext cx="32004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ar-DZ" sz="2800" dirty="0" smtClean="0"/>
              <a:t>محاضرات في مقياس</a:t>
            </a:r>
            <a:endParaRPr lang="fr-FR" sz="2800" dirty="0" smtClean="0"/>
          </a:p>
          <a:p>
            <a:r>
              <a:rPr lang="ar-DZ" sz="2800" dirty="0" smtClean="0"/>
              <a:t>المحاضرة </a:t>
            </a:r>
            <a:r>
              <a:rPr lang="ar-DZ" sz="2800" dirty="0" smtClean="0"/>
              <a:t>6 </a:t>
            </a:r>
            <a:r>
              <a:rPr lang="ar-DZ" sz="2800" dirty="0" smtClean="0"/>
              <a:t>: </a:t>
            </a:r>
            <a:endParaRPr lang="en-US" sz="2800" dirty="0"/>
          </a:p>
        </p:txBody>
      </p:sp>
      <p:sp>
        <p:nvSpPr>
          <p:cNvPr id="5" name="Subtitle 2"/>
          <p:cNvSpPr txBox="1">
            <a:spLocks/>
          </p:cNvSpPr>
          <p:nvPr/>
        </p:nvSpPr>
        <p:spPr>
          <a:xfrm>
            <a:off x="2415988" y="281524"/>
            <a:ext cx="6795247" cy="146304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ar-DZ" sz="3200" dirty="0" smtClean="0"/>
              <a:t>جامعة باجي مختار عنابة</a:t>
            </a:r>
          </a:p>
          <a:p>
            <a:pPr algn="ctr"/>
            <a:r>
              <a:rPr lang="ar-DZ" sz="3200" dirty="0" smtClean="0"/>
              <a:t>كلية العلوم الاقتصادية و علوم التسيير </a:t>
            </a:r>
          </a:p>
          <a:p>
            <a:pPr algn="ctr"/>
            <a:r>
              <a:rPr lang="ar-DZ" sz="3200" dirty="0" smtClean="0"/>
              <a:t>قسم العلوم المالية </a:t>
            </a:r>
            <a:endParaRPr lang="en-US" sz="3200" dirty="0"/>
          </a:p>
        </p:txBody>
      </p:sp>
      <p:sp>
        <p:nvSpPr>
          <p:cNvPr id="6" name="Subtitle 2"/>
          <p:cNvSpPr txBox="1">
            <a:spLocks/>
          </p:cNvSpPr>
          <p:nvPr/>
        </p:nvSpPr>
        <p:spPr>
          <a:xfrm>
            <a:off x="242046" y="3264943"/>
            <a:ext cx="5571565"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ar-DZ" sz="3200" dirty="0" smtClean="0"/>
              <a:t>ماستر 2 تخصص مالية المؤسسة</a:t>
            </a:r>
            <a:endParaRPr lang="en-US" sz="3200" dirty="0"/>
          </a:p>
        </p:txBody>
      </p:sp>
    </p:spTree>
    <p:extLst>
      <p:ext uri="{BB962C8B-B14F-4D97-AF65-F5344CB8AC3E}">
        <p14:creationId xmlns:p14="http://schemas.microsoft.com/office/powerpoint/2010/main" val="3072013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8" name="Rounded Rectangle 7"/>
          <p:cNvSpPr/>
          <p:nvPr/>
        </p:nvSpPr>
        <p:spPr bwMode="auto">
          <a:xfrm>
            <a:off x="1733010" y="1556792"/>
            <a:ext cx="7138839" cy="2160240"/>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latin typeface="Gabriola" pitchFamily="82" charset="0"/>
              </a:rPr>
              <a:t>يهدف المعيار إلى توفير إرشادات تتعلق بالتوصل إلى فهم للمؤسسة و بيئتها بما في ذلك نظام الرقابة الداخلية بدرجة كافية، لتحديد و تقييم مخاطر التحريف الهامة و المؤثرة في جودة القوائم المالية، </a:t>
            </a:r>
            <a:r>
              <a:rPr lang="ar-DZ" sz="2600">
                <a:solidFill>
                  <a:srgbClr val="000000"/>
                </a:solidFill>
                <a:latin typeface="Gabriola" pitchFamily="82" charset="0"/>
              </a:rPr>
              <a:t>سواء كان </a:t>
            </a:r>
            <a:r>
              <a:rPr lang="ar-DZ" sz="2600" dirty="0">
                <a:solidFill>
                  <a:srgbClr val="000000"/>
                </a:solidFill>
                <a:latin typeface="Gabriola" pitchFamily="82" charset="0"/>
              </a:rPr>
              <a:t>ذلك راجع إلى أعمال الغش و التدليس أم إلى الخطأ.</a:t>
            </a:r>
          </a:p>
        </p:txBody>
      </p:sp>
      <p:sp>
        <p:nvSpPr>
          <p:cNvPr id="3" name="Left Arrow 2"/>
          <p:cNvSpPr/>
          <p:nvPr/>
        </p:nvSpPr>
        <p:spPr bwMode="auto">
          <a:xfrm rot="19454290">
            <a:off x="8904543" y="1654181"/>
            <a:ext cx="1397808" cy="1008112"/>
          </a:xfrm>
          <a:prstGeom prst="leftArrow">
            <a:avLst>
              <a:gd name="adj1" fmla="val 50000"/>
              <a:gd name="adj2" fmla="val 30981"/>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400" b="1" dirty="0">
                <a:solidFill>
                  <a:srgbClr val="000000"/>
                </a:solidFill>
              </a:rPr>
              <a:t>الهدف</a:t>
            </a:r>
            <a:endParaRPr lang="fr-FR" sz="2400" b="1" dirty="0">
              <a:solidFill>
                <a:srgbClr val="000000"/>
              </a:solidFill>
            </a:endParaRPr>
          </a:p>
        </p:txBody>
      </p:sp>
      <p:sp>
        <p:nvSpPr>
          <p:cNvPr id="7" name="Rounded Rectangle 6"/>
          <p:cNvSpPr/>
          <p:nvPr/>
        </p:nvSpPr>
        <p:spPr bwMode="auto">
          <a:xfrm>
            <a:off x="2132592" y="284127"/>
            <a:ext cx="6739256" cy="745130"/>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2700" b="1" dirty="0">
                <a:solidFill>
                  <a:srgbClr val="003366"/>
                </a:solidFill>
                <a:latin typeface="Gabriola" pitchFamily="82" charset="0"/>
              </a:rPr>
              <a:t>ISA 315</a:t>
            </a:r>
            <a:r>
              <a:rPr lang="ar-DZ" sz="2700" b="1" dirty="0">
                <a:solidFill>
                  <a:srgbClr val="003366"/>
                </a:solidFill>
                <a:latin typeface="Gabriola" pitchFamily="82" charset="0"/>
              </a:rPr>
              <a:t>  = الفهم الكافي للمؤسسة و محيطها و أخطارها</a:t>
            </a:r>
            <a:endParaRPr lang="fr-FR" sz="2700" b="1" dirty="0">
              <a:solidFill>
                <a:srgbClr val="003366"/>
              </a:solidFill>
              <a:latin typeface="Gabriola" pitchFamily="82" charset="0"/>
            </a:endParaRPr>
          </a:p>
        </p:txBody>
      </p:sp>
      <p:sp>
        <p:nvSpPr>
          <p:cNvPr id="10" name="Oval 9"/>
          <p:cNvSpPr/>
          <p:nvPr/>
        </p:nvSpPr>
        <p:spPr bwMode="auto">
          <a:xfrm>
            <a:off x="9207403" y="284127"/>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000" b="1" dirty="0">
                <a:solidFill>
                  <a:srgbClr val="FFFFFF"/>
                </a:solidFill>
              </a:rPr>
              <a:t>2</a:t>
            </a:r>
            <a:endParaRPr lang="fr-FR" sz="2000" b="1" dirty="0">
              <a:solidFill>
                <a:srgbClr val="FFFFFF"/>
              </a:solidFill>
            </a:endParaRPr>
          </a:p>
        </p:txBody>
      </p:sp>
      <p:sp>
        <p:nvSpPr>
          <p:cNvPr id="9" name="Rounded Rectangle 8"/>
          <p:cNvSpPr/>
          <p:nvPr/>
        </p:nvSpPr>
        <p:spPr bwMode="auto">
          <a:xfrm>
            <a:off x="1661000" y="4581128"/>
            <a:ext cx="7286364" cy="2115616"/>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lgn="just" rtl="1" fontAlgn="base">
              <a:spcBef>
                <a:spcPct val="0"/>
              </a:spcBef>
              <a:spcAft>
                <a:spcPct val="0"/>
              </a:spcAft>
              <a:buFont typeface="Wingdings" panose="05000000000000000000" pitchFamily="2" charset="2"/>
              <a:buChar char="§"/>
            </a:pPr>
            <a:r>
              <a:rPr lang="ar-DZ" sz="2600" dirty="0">
                <a:solidFill>
                  <a:srgbClr val="000000"/>
                </a:solidFill>
                <a:latin typeface="Gabriola" pitchFamily="82" charset="0"/>
              </a:rPr>
              <a:t>الإستفسار من الإدارة و من الآخرين من داخل و خارج المؤسسة.</a:t>
            </a:r>
          </a:p>
          <a:p>
            <a:pPr marL="342900" indent="-342900" algn="just" rtl="1" fontAlgn="base">
              <a:spcBef>
                <a:spcPct val="0"/>
              </a:spcBef>
              <a:spcAft>
                <a:spcPct val="0"/>
              </a:spcAft>
              <a:buFont typeface="Wingdings" panose="05000000000000000000" pitchFamily="2" charset="2"/>
              <a:buChar char="§"/>
            </a:pPr>
            <a:r>
              <a:rPr lang="ar-DZ" sz="2600" dirty="0">
                <a:solidFill>
                  <a:srgbClr val="000000"/>
                </a:solidFill>
                <a:latin typeface="Gabriola" pitchFamily="82" charset="0"/>
              </a:rPr>
              <a:t>القيام بالإجراءات التحليلية .</a:t>
            </a:r>
          </a:p>
          <a:p>
            <a:pPr marL="342900" indent="-342900" algn="just" rtl="1" fontAlgn="base">
              <a:spcBef>
                <a:spcPct val="0"/>
              </a:spcBef>
              <a:spcAft>
                <a:spcPct val="0"/>
              </a:spcAft>
              <a:buFont typeface="Wingdings" panose="05000000000000000000" pitchFamily="2" charset="2"/>
              <a:buChar char="§"/>
            </a:pPr>
            <a:r>
              <a:rPr lang="ar-DZ" sz="2600" dirty="0">
                <a:solidFill>
                  <a:srgbClr val="000000"/>
                </a:solidFill>
                <a:latin typeface="Gabriola" pitchFamily="82" charset="0"/>
              </a:rPr>
              <a:t>القيام بأعمال الملاحظة و المراقبة.</a:t>
            </a:r>
          </a:p>
        </p:txBody>
      </p:sp>
      <p:sp>
        <p:nvSpPr>
          <p:cNvPr id="11" name="Rounded Rectangle 10"/>
          <p:cNvSpPr/>
          <p:nvPr/>
        </p:nvSpPr>
        <p:spPr bwMode="auto">
          <a:xfrm>
            <a:off x="8935984" y="3284984"/>
            <a:ext cx="1732016" cy="1584176"/>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200" b="1" dirty="0">
                <a:solidFill>
                  <a:srgbClr val="000000"/>
                </a:solidFill>
                <a:latin typeface="Gabriola" pitchFamily="82" charset="0"/>
              </a:rPr>
              <a:t>إجراءات تقييم الخطر         و مصادر جمع المعلومات</a:t>
            </a:r>
          </a:p>
        </p:txBody>
      </p:sp>
      <p:cxnSp>
        <p:nvCxnSpPr>
          <p:cNvPr id="12" name="Elbow Connector 11"/>
          <p:cNvCxnSpPr/>
          <p:nvPr/>
        </p:nvCxnSpPr>
        <p:spPr bwMode="auto">
          <a:xfrm rot="10800000" flipV="1">
            <a:off x="8953673" y="4869161"/>
            <a:ext cx="792089" cy="626476"/>
          </a:xfrm>
          <a:prstGeom prst="bentConnector3">
            <a:avLst>
              <a:gd name="adj1" fmla="val 50000"/>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2250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7"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9654554" y="783042"/>
            <a:ext cx="2151964" cy="94456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a:solidFill>
                  <a:prstClr val="black"/>
                </a:solidFill>
              </a:rPr>
              <a:t> </a:t>
            </a:r>
            <a:r>
              <a:rPr lang="ar-DZ" sz="2800" dirty="0" smtClean="0">
                <a:solidFill>
                  <a:prstClr val="black"/>
                </a:solidFill>
              </a:rPr>
              <a:t>المرحلة 2 </a:t>
            </a:r>
            <a:endParaRPr lang="fr-FR" sz="2800" dirty="0">
              <a:solidFill>
                <a:prstClr val="black"/>
              </a:solidFill>
            </a:endParaRPr>
          </a:p>
        </p:txBody>
      </p:sp>
      <p:sp>
        <p:nvSpPr>
          <p:cNvPr id="5" name="Flèche gauche 4"/>
          <p:cNvSpPr/>
          <p:nvPr/>
        </p:nvSpPr>
        <p:spPr>
          <a:xfrm>
            <a:off x="5026019" y="2515569"/>
            <a:ext cx="6209323" cy="970092"/>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smtClean="0">
                <a:solidFill>
                  <a:prstClr val="black"/>
                </a:solidFill>
              </a:rPr>
              <a:t>التعرف على نظام الرقابة الداخلي للمنشأة</a:t>
            </a:r>
            <a:endParaRPr lang="fr-FR" sz="2800" dirty="0">
              <a:solidFill>
                <a:prstClr val="black"/>
              </a:solidFill>
            </a:endParaRPr>
          </a:p>
        </p:txBody>
      </p:sp>
      <p:sp>
        <p:nvSpPr>
          <p:cNvPr id="6" name="Flèche gauche 5"/>
          <p:cNvSpPr/>
          <p:nvPr/>
        </p:nvSpPr>
        <p:spPr>
          <a:xfrm>
            <a:off x="4253870" y="3947978"/>
            <a:ext cx="6309119" cy="970092"/>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smtClean="0">
                <a:solidFill>
                  <a:prstClr val="black"/>
                </a:solidFill>
              </a:rPr>
              <a:t>تحديد عتبة الأهمية النسبية و تقييم المخاطر</a:t>
            </a:r>
            <a:endParaRPr lang="fr-FR" sz="2800" dirty="0">
              <a:solidFill>
                <a:prstClr val="black"/>
              </a:solidFill>
            </a:endParaRPr>
          </a:p>
        </p:txBody>
      </p:sp>
      <p:sp>
        <p:nvSpPr>
          <p:cNvPr id="7" name="Rectangle 6"/>
          <p:cNvSpPr/>
          <p:nvPr/>
        </p:nvSpPr>
        <p:spPr>
          <a:xfrm>
            <a:off x="2663419" y="586719"/>
            <a:ext cx="6602506" cy="13372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dirty="0" smtClean="0">
                <a:solidFill>
                  <a:prstClr val="black"/>
                </a:solidFill>
              </a:rPr>
              <a:t>تقييم المخاطر و التخطيط لعملية التدقيق</a:t>
            </a:r>
            <a:endParaRPr lang="fr-FR" sz="3600" dirty="0">
              <a:solidFill>
                <a:prstClr val="black"/>
              </a:solidFill>
            </a:endParaRPr>
          </a:p>
        </p:txBody>
      </p:sp>
      <p:sp>
        <p:nvSpPr>
          <p:cNvPr id="8" name="Flèche gauche 7"/>
          <p:cNvSpPr/>
          <p:nvPr/>
        </p:nvSpPr>
        <p:spPr>
          <a:xfrm>
            <a:off x="3376113" y="5099827"/>
            <a:ext cx="6467776" cy="970092"/>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smtClean="0">
                <a:solidFill>
                  <a:prstClr val="black"/>
                </a:solidFill>
              </a:rPr>
              <a:t>إعداد برنامج العمل (مخطط التدقيق)</a:t>
            </a:r>
            <a:endParaRPr lang="fr-FR" sz="2800" dirty="0">
              <a:solidFill>
                <a:prstClr val="black"/>
              </a:solidFill>
            </a:endParaRPr>
          </a:p>
        </p:txBody>
      </p:sp>
      <p:sp>
        <p:nvSpPr>
          <p:cNvPr id="9" name="Pentagone régulier 8"/>
          <p:cNvSpPr/>
          <p:nvPr/>
        </p:nvSpPr>
        <p:spPr>
          <a:xfrm>
            <a:off x="2126650" y="2651377"/>
            <a:ext cx="2498926" cy="603125"/>
          </a:xfrm>
          <a:prstGeom prst="pent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rPr>
              <a:t>ISA240</a:t>
            </a:r>
            <a:endParaRPr lang="fr-FR" sz="2800" dirty="0">
              <a:solidFill>
                <a:prstClr val="black"/>
              </a:solidFill>
            </a:endParaRPr>
          </a:p>
        </p:txBody>
      </p:sp>
      <p:sp>
        <p:nvSpPr>
          <p:cNvPr id="10" name="Pentagone régulier 9"/>
          <p:cNvSpPr/>
          <p:nvPr/>
        </p:nvSpPr>
        <p:spPr>
          <a:xfrm>
            <a:off x="1576180" y="4131460"/>
            <a:ext cx="2174478" cy="603127"/>
          </a:xfrm>
          <a:prstGeom prst="pentag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rPr>
              <a:t>ISA 320</a:t>
            </a:r>
            <a:endParaRPr lang="fr-FR" sz="2800" dirty="0">
              <a:solidFill>
                <a:prstClr val="black"/>
              </a:solidFill>
            </a:endParaRPr>
          </a:p>
        </p:txBody>
      </p:sp>
      <p:sp>
        <p:nvSpPr>
          <p:cNvPr id="11" name="Pentagone régulier 10"/>
          <p:cNvSpPr/>
          <p:nvPr/>
        </p:nvSpPr>
        <p:spPr>
          <a:xfrm>
            <a:off x="821038" y="5321621"/>
            <a:ext cx="2174478" cy="748298"/>
          </a:xfrm>
          <a:prstGeom prst="pent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prstClr val="black"/>
                </a:solidFill>
              </a:rPr>
              <a:t>ISA/NAA </a:t>
            </a:r>
            <a:r>
              <a:rPr lang="fr-FR" sz="2000" dirty="0" smtClean="0">
                <a:solidFill>
                  <a:prstClr val="black"/>
                </a:solidFill>
              </a:rPr>
              <a:t>300</a:t>
            </a:r>
            <a:endParaRPr lang="fr-FR" sz="2000" dirty="0">
              <a:solidFill>
                <a:prstClr val="black"/>
              </a:solidFill>
            </a:endParaRPr>
          </a:p>
        </p:txBody>
      </p:sp>
    </p:spTree>
    <p:extLst>
      <p:ext uri="{BB962C8B-B14F-4D97-AF65-F5344CB8AC3E}">
        <p14:creationId xmlns:p14="http://schemas.microsoft.com/office/powerpoint/2010/main" val="125303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2993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8" name="Rounded Rectangle 7"/>
          <p:cNvSpPr/>
          <p:nvPr/>
        </p:nvSpPr>
        <p:spPr bwMode="auto">
          <a:xfrm>
            <a:off x="1733010" y="1500844"/>
            <a:ext cx="7138839" cy="1584176"/>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dirty="0">
                <a:solidFill>
                  <a:srgbClr val="000000"/>
                </a:solidFill>
                <a:latin typeface="Gabriola" pitchFamily="82" charset="0"/>
              </a:rPr>
              <a:t>يشمل الأخطاء المتعمدة في القوائم المالية بواسطة واحدة أو أكثر من العاملين بالمؤسسة. مثال: تسجيل عمليات وهمية،تلاعب أو تزوير في السجلات، إخفاء      أو حدف عملياتمن السجلات ،... إلخ</a:t>
            </a:r>
          </a:p>
        </p:txBody>
      </p:sp>
      <p:sp>
        <p:nvSpPr>
          <p:cNvPr id="3" name="Left Arrow 2"/>
          <p:cNvSpPr/>
          <p:nvPr/>
        </p:nvSpPr>
        <p:spPr bwMode="auto">
          <a:xfrm rot="19454290">
            <a:off x="8904543" y="1506364"/>
            <a:ext cx="1397808" cy="1008112"/>
          </a:xfrm>
          <a:prstGeom prst="leftArrow">
            <a:avLst>
              <a:gd name="adj1" fmla="val 50000"/>
              <a:gd name="adj2" fmla="val 30981"/>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400" b="1" dirty="0">
                <a:solidFill>
                  <a:srgbClr val="000000"/>
                </a:solidFill>
              </a:rPr>
              <a:t>الغش</a:t>
            </a:r>
            <a:endParaRPr lang="fr-FR" sz="2400" b="1" dirty="0">
              <a:solidFill>
                <a:srgbClr val="000000"/>
              </a:solidFill>
            </a:endParaRPr>
          </a:p>
        </p:txBody>
      </p:sp>
      <p:sp>
        <p:nvSpPr>
          <p:cNvPr id="7" name="Rounded Rectangle 6"/>
          <p:cNvSpPr/>
          <p:nvPr/>
        </p:nvSpPr>
        <p:spPr bwMode="auto">
          <a:xfrm>
            <a:off x="2711625" y="537376"/>
            <a:ext cx="5904656" cy="745130"/>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2700" b="1" dirty="0">
                <a:solidFill>
                  <a:srgbClr val="003366"/>
                </a:solidFill>
                <a:latin typeface="Gabriola" pitchFamily="82" charset="0"/>
              </a:rPr>
              <a:t>ISA 240</a:t>
            </a:r>
            <a:r>
              <a:rPr lang="ar-DZ" sz="2700" b="1" dirty="0">
                <a:solidFill>
                  <a:srgbClr val="003366"/>
                </a:solidFill>
                <a:latin typeface="Gabriola" pitchFamily="82" charset="0"/>
              </a:rPr>
              <a:t>  = مسؤولية المدقق عن الغش و الخطأ</a:t>
            </a:r>
            <a:endParaRPr lang="fr-FR" sz="2700" b="1" dirty="0">
              <a:solidFill>
                <a:srgbClr val="003366"/>
              </a:solidFill>
              <a:latin typeface="Gabriola" pitchFamily="82" charset="0"/>
            </a:endParaRPr>
          </a:p>
        </p:txBody>
      </p:sp>
      <p:sp>
        <p:nvSpPr>
          <p:cNvPr id="10" name="Oval 9"/>
          <p:cNvSpPr/>
          <p:nvPr/>
        </p:nvSpPr>
        <p:spPr bwMode="auto">
          <a:xfrm>
            <a:off x="9480377" y="537376"/>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fr-FR" sz="2000" b="1" dirty="0">
                <a:solidFill>
                  <a:srgbClr val="FFFFFF"/>
                </a:solidFill>
              </a:rPr>
              <a:t>1</a:t>
            </a:r>
          </a:p>
        </p:txBody>
      </p:sp>
      <p:sp>
        <p:nvSpPr>
          <p:cNvPr id="11" name="Left Arrow 10"/>
          <p:cNvSpPr/>
          <p:nvPr/>
        </p:nvSpPr>
        <p:spPr bwMode="auto">
          <a:xfrm rot="19454290">
            <a:off x="9034651" y="3398434"/>
            <a:ext cx="1397808" cy="1008112"/>
          </a:xfrm>
          <a:prstGeom prst="leftArrow">
            <a:avLst>
              <a:gd name="adj1" fmla="val 50000"/>
              <a:gd name="adj2" fmla="val 30981"/>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400" b="1" dirty="0">
                <a:solidFill>
                  <a:srgbClr val="000000"/>
                </a:solidFill>
              </a:rPr>
              <a:t>الخطأ</a:t>
            </a:r>
            <a:endParaRPr lang="fr-FR" sz="2400" b="1" dirty="0">
              <a:solidFill>
                <a:srgbClr val="000000"/>
              </a:solidFill>
            </a:endParaRPr>
          </a:p>
        </p:txBody>
      </p:sp>
      <p:sp>
        <p:nvSpPr>
          <p:cNvPr id="13" name="Rounded Rectangle 12"/>
          <p:cNvSpPr/>
          <p:nvPr/>
        </p:nvSpPr>
        <p:spPr bwMode="auto">
          <a:xfrm>
            <a:off x="1733010" y="3449198"/>
            <a:ext cx="7138839" cy="1270762"/>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dirty="0">
                <a:solidFill>
                  <a:srgbClr val="000000"/>
                </a:solidFill>
                <a:latin typeface="Gabriola" pitchFamily="82" charset="0"/>
              </a:rPr>
              <a:t>يمثل الخطأ غير المتعمد الناتج عادة عن السهو أو الجهل بالأمور المحاسبية  و الرقابية. مثال: الاخطاء الحسابية أو الكتابية في السجلات، استخدام خاطئ للمبادئ المحاسبية جهلا بالمعايير.</a:t>
            </a:r>
          </a:p>
        </p:txBody>
      </p:sp>
      <p:sp>
        <p:nvSpPr>
          <p:cNvPr id="14" name="Rounded Rectangle 13"/>
          <p:cNvSpPr/>
          <p:nvPr/>
        </p:nvSpPr>
        <p:spPr bwMode="auto">
          <a:xfrm>
            <a:off x="1847529" y="5101244"/>
            <a:ext cx="8424937" cy="936104"/>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b="1" dirty="0">
                <a:solidFill>
                  <a:srgbClr val="000000"/>
                </a:solidFill>
                <a:latin typeface="Gabriola" pitchFamily="82" charset="0"/>
              </a:rPr>
              <a:t>مخاطر عدم إكتشاف تحريف ناتج عن غش </a:t>
            </a:r>
            <a:r>
              <a:rPr lang="fr-FR" sz="5400" b="1" dirty="0">
                <a:solidFill>
                  <a:srgbClr val="C00000"/>
                </a:solidFill>
                <a:latin typeface="Gabriola" pitchFamily="82" charset="0"/>
              </a:rPr>
              <a:t>&lt;</a:t>
            </a:r>
            <a:r>
              <a:rPr lang="ar-DZ" sz="2400" b="1" dirty="0">
                <a:solidFill>
                  <a:srgbClr val="000000"/>
                </a:solidFill>
                <a:latin typeface="Gabriola" pitchFamily="82" charset="0"/>
              </a:rPr>
              <a:t> خطر إكتشاف تحريف ناتج عن خطأ</a:t>
            </a:r>
          </a:p>
        </p:txBody>
      </p:sp>
    </p:spTree>
    <p:extLst>
      <p:ext uri="{BB962C8B-B14F-4D97-AF65-F5344CB8AC3E}">
        <p14:creationId xmlns:p14="http://schemas.microsoft.com/office/powerpoint/2010/main" val="351227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7" grpId="0" animBg="1"/>
      <p:bldP spid="11"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8" name="Rounded Rectangle 7"/>
          <p:cNvSpPr/>
          <p:nvPr/>
        </p:nvSpPr>
        <p:spPr bwMode="auto">
          <a:xfrm>
            <a:off x="1719556" y="2348880"/>
            <a:ext cx="8176825" cy="3240360"/>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457200" indent="-457200" algn="just" rtl="1" fontAlgn="base">
              <a:spcBef>
                <a:spcPct val="0"/>
              </a:spcBef>
              <a:spcAft>
                <a:spcPct val="0"/>
              </a:spcAft>
              <a:buFont typeface="Wingdings" panose="05000000000000000000" pitchFamily="2" charset="2"/>
              <a:buChar char="§"/>
            </a:pPr>
            <a:r>
              <a:rPr lang="ar-DZ" sz="2700" dirty="0">
                <a:solidFill>
                  <a:srgbClr val="000000"/>
                </a:solidFill>
                <a:latin typeface="Gabriola" pitchFamily="82" charset="0"/>
              </a:rPr>
              <a:t>تقع مسؤولية </a:t>
            </a:r>
            <a:r>
              <a:rPr lang="ar-DZ" sz="2700" b="1" dirty="0">
                <a:solidFill>
                  <a:srgbClr val="000000"/>
                </a:solidFill>
                <a:latin typeface="Gabriola" pitchFamily="82" charset="0"/>
              </a:rPr>
              <a:t>منع</a:t>
            </a:r>
            <a:r>
              <a:rPr lang="ar-DZ" sz="2700" dirty="0">
                <a:solidFill>
                  <a:srgbClr val="000000"/>
                </a:solidFill>
                <a:latin typeface="Gabriola" pitchFamily="82" charset="0"/>
              </a:rPr>
              <a:t> و </a:t>
            </a:r>
            <a:r>
              <a:rPr lang="ar-DZ" sz="2700" b="1" dirty="0">
                <a:solidFill>
                  <a:srgbClr val="000000"/>
                </a:solidFill>
                <a:latin typeface="Gabriola" pitchFamily="82" charset="0"/>
              </a:rPr>
              <a:t>إكتشاف</a:t>
            </a:r>
            <a:r>
              <a:rPr lang="ar-DZ" sz="2700" dirty="0">
                <a:solidFill>
                  <a:srgbClr val="000000"/>
                </a:solidFill>
                <a:latin typeface="Gabriola" pitchFamily="82" charset="0"/>
              </a:rPr>
              <a:t> الخطأ على عاتق الإدارة، التي تعمل على تقليل نسبة حدوثها و لا تلغي هذا الإحتمال، و إجراءات التدقيق السنوية قد تكون مانعا للغش أو الخطأ.</a:t>
            </a:r>
          </a:p>
          <a:p>
            <a:pPr algn="just" rtl="1" fontAlgn="base">
              <a:spcBef>
                <a:spcPct val="0"/>
              </a:spcBef>
              <a:spcAft>
                <a:spcPct val="0"/>
              </a:spcAft>
            </a:pPr>
            <a:r>
              <a:rPr lang="ar-DZ" sz="2700" dirty="0">
                <a:solidFill>
                  <a:srgbClr val="000000"/>
                </a:solidFill>
                <a:latin typeface="Gabriola" pitchFamily="82" charset="0"/>
              </a:rPr>
              <a:t>في حالة أن عملية التدقيق لم تكتشف دليل يثبت الغش على المدقق أن يقبل الإقرارات المعطاة من الإدارة صادقة و أن يقبل السجلات          و المستندات حقيقية.</a:t>
            </a:r>
            <a:endParaRPr lang="ar-DZ" sz="2600" dirty="0">
              <a:solidFill>
                <a:srgbClr val="000000"/>
              </a:solidFill>
              <a:latin typeface="Gabriola" pitchFamily="82" charset="0"/>
            </a:endParaRPr>
          </a:p>
        </p:txBody>
      </p:sp>
      <p:sp>
        <p:nvSpPr>
          <p:cNvPr id="7" name="Rounded Rectangle 6"/>
          <p:cNvSpPr/>
          <p:nvPr/>
        </p:nvSpPr>
        <p:spPr bwMode="auto">
          <a:xfrm>
            <a:off x="2496707" y="195618"/>
            <a:ext cx="5904656" cy="745130"/>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2700" b="1" dirty="0">
                <a:solidFill>
                  <a:srgbClr val="003366"/>
                </a:solidFill>
                <a:latin typeface="Gabriola" pitchFamily="82" charset="0"/>
              </a:rPr>
              <a:t>ISA 240</a:t>
            </a:r>
            <a:r>
              <a:rPr lang="ar-DZ" sz="2700" b="1" dirty="0">
                <a:solidFill>
                  <a:srgbClr val="003366"/>
                </a:solidFill>
                <a:latin typeface="Gabriola" pitchFamily="82" charset="0"/>
              </a:rPr>
              <a:t>  = مسؤولية المدقق عن الغش و الخطأ</a:t>
            </a:r>
            <a:endParaRPr lang="fr-FR" sz="2700" b="1" dirty="0">
              <a:solidFill>
                <a:srgbClr val="003366"/>
              </a:solidFill>
              <a:latin typeface="Gabriola" pitchFamily="82" charset="0"/>
            </a:endParaRPr>
          </a:p>
        </p:txBody>
      </p:sp>
      <p:sp>
        <p:nvSpPr>
          <p:cNvPr id="10" name="Oval 9"/>
          <p:cNvSpPr/>
          <p:nvPr/>
        </p:nvSpPr>
        <p:spPr bwMode="auto">
          <a:xfrm>
            <a:off x="9084333" y="208234"/>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fr-FR" sz="2000" b="1" dirty="0">
                <a:solidFill>
                  <a:srgbClr val="FFFFFF"/>
                </a:solidFill>
              </a:rPr>
              <a:t>1</a:t>
            </a:r>
          </a:p>
        </p:txBody>
      </p:sp>
      <p:sp>
        <p:nvSpPr>
          <p:cNvPr id="13" name="Rounded Rectangle 12"/>
          <p:cNvSpPr/>
          <p:nvPr/>
        </p:nvSpPr>
        <p:spPr bwMode="auto">
          <a:xfrm>
            <a:off x="8688289" y="1484784"/>
            <a:ext cx="1392039" cy="720080"/>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latin typeface="Gabriola" pitchFamily="82" charset="0"/>
              </a:rPr>
              <a:t>ملاحظة</a:t>
            </a:r>
          </a:p>
        </p:txBody>
      </p:sp>
    </p:spTree>
    <p:extLst>
      <p:ext uri="{BB962C8B-B14F-4D97-AF65-F5344CB8AC3E}">
        <p14:creationId xmlns:p14="http://schemas.microsoft.com/office/powerpoint/2010/main" val="429318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8" name="Rounded Rectangle 7"/>
          <p:cNvSpPr/>
          <p:nvPr/>
        </p:nvSpPr>
        <p:spPr bwMode="auto">
          <a:xfrm>
            <a:off x="1703513" y="1449910"/>
            <a:ext cx="6987987" cy="1584176"/>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dirty="0">
                <a:solidFill>
                  <a:srgbClr val="000000"/>
                </a:solidFill>
                <a:latin typeface="Gabriola" pitchFamily="82" charset="0"/>
              </a:rPr>
              <a:t>هي </a:t>
            </a:r>
            <a:r>
              <a:rPr lang="ar-DZ" sz="2400" b="1" dirty="0">
                <a:solidFill>
                  <a:srgbClr val="000000"/>
                </a:solidFill>
                <a:latin typeface="Gabriola" pitchFamily="82" charset="0"/>
              </a:rPr>
              <a:t>تقديرات</a:t>
            </a:r>
            <a:r>
              <a:rPr lang="ar-DZ" sz="2400" dirty="0">
                <a:solidFill>
                  <a:srgbClr val="000000"/>
                </a:solidFill>
                <a:latin typeface="Gabriola" pitchFamily="82" charset="0"/>
              </a:rPr>
              <a:t> يضعها المراجع </a:t>
            </a:r>
            <a:r>
              <a:rPr lang="ar-DZ" sz="2400" b="1" dirty="0">
                <a:solidFill>
                  <a:srgbClr val="000000"/>
                </a:solidFill>
                <a:latin typeface="Gabriola" pitchFamily="82" charset="0"/>
              </a:rPr>
              <a:t>للأخطاء</a:t>
            </a:r>
            <a:r>
              <a:rPr lang="ar-DZ" sz="2400" dirty="0">
                <a:solidFill>
                  <a:srgbClr val="000000"/>
                </a:solidFill>
                <a:latin typeface="Gabriola" pitchFamily="82" charset="0"/>
              </a:rPr>
              <a:t> والإنحرافات التي قد يكتشفها المدقق في القوائم المالية حيث يتم تحديد </a:t>
            </a:r>
            <a:r>
              <a:rPr lang="ar-DZ" sz="2400" b="1" dirty="0">
                <a:solidFill>
                  <a:srgbClr val="000000"/>
                </a:solidFill>
                <a:latin typeface="Gabriola" pitchFamily="82" charset="0"/>
              </a:rPr>
              <a:t>حد أدنى وأعلى لقبولها </a:t>
            </a:r>
            <a:r>
              <a:rPr lang="ar-DZ" sz="2400" dirty="0">
                <a:solidFill>
                  <a:srgbClr val="000000"/>
                </a:solidFill>
                <a:latin typeface="Gabriola" pitchFamily="82" charset="0"/>
              </a:rPr>
              <a:t>من عدمه.</a:t>
            </a:r>
          </a:p>
        </p:txBody>
      </p:sp>
      <p:sp>
        <p:nvSpPr>
          <p:cNvPr id="3" name="Left Arrow 2"/>
          <p:cNvSpPr/>
          <p:nvPr/>
        </p:nvSpPr>
        <p:spPr bwMode="auto">
          <a:xfrm rot="19454290">
            <a:off x="8747243" y="1259608"/>
            <a:ext cx="1744955" cy="1423542"/>
          </a:xfrm>
          <a:prstGeom prst="leftArrow">
            <a:avLst>
              <a:gd name="adj1" fmla="val 50000"/>
              <a:gd name="adj2" fmla="val 11599"/>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400" b="1" dirty="0">
                <a:solidFill>
                  <a:srgbClr val="000000"/>
                </a:solidFill>
              </a:rPr>
              <a:t>الأهمية النسبية</a:t>
            </a:r>
            <a:endParaRPr lang="fr-FR" sz="2400" b="1" dirty="0">
              <a:solidFill>
                <a:srgbClr val="000000"/>
              </a:solidFill>
            </a:endParaRPr>
          </a:p>
        </p:txBody>
      </p:sp>
      <p:sp>
        <p:nvSpPr>
          <p:cNvPr id="7" name="Rounded Rectangle 6"/>
          <p:cNvSpPr/>
          <p:nvPr/>
        </p:nvSpPr>
        <p:spPr bwMode="auto">
          <a:xfrm>
            <a:off x="3791744" y="284127"/>
            <a:ext cx="5080104" cy="745130"/>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2700" b="1" dirty="0">
                <a:solidFill>
                  <a:srgbClr val="003366"/>
                </a:solidFill>
                <a:latin typeface="Gabriola" pitchFamily="82" charset="0"/>
              </a:rPr>
              <a:t>ISA 320</a:t>
            </a:r>
            <a:r>
              <a:rPr lang="ar-DZ" sz="2700" b="1" dirty="0">
                <a:solidFill>
                  <a:srgbClr val="003366"/>
                </a:solidFill>
                <a:latin typeface="Gabriola" pitchFamily="82" charset="0"/>
              </a:rPr>
              <a:t>  = الأهمية النسبية</a:t>
            </a:r>
            <a:endParaRPr lang="fr-FR" sz="2700" b="1" dirty="0">
              <a:solidFill>
                <a:srgbClr val="003366"/>
              </a:solidFill>
              <a:latin typeface="Gabriola" pitchFamily="82" charset="0"/>
            </a:endParaRPr>
          </a:p>
        </p:txBody>
      </p:sp>
      <p:sp>
        <p:nvSpPr>
          <p:cNvPr id="10" name="Oval 9"/>
          <p:cNvSpPr/>
          <p:nvPr/>
        </p:nvSpPr>
        <p:spPr bwMode="auto">
          <a:xfrm>
            <a:off x="9336360" y="356592"/>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fr-FR" sz="2000" b="1" dirty="0" smtClean="0">
                <a:solidFill>
                  <a:srgbClr val="FFFFFF"/>
                </a:solidFill>
              </a:rPr>
              <a:t>2</a:t>
            </a:r>
            <a:endParaRPr lang="fr-FR" sz="2000" b="1" dirty="0">
              <a:solidFill>
                <a:srgbClr val="FFFFFF"/>
              </a:solidFill>
            </a:endParaRPr>
          </a:p>
        </p:txBody>
      </p:sp>
      <p:sp>
        <p:nvSpPr>
          <p:cNvPr id="9" name="Rounded Rectangle 8"/>
          <p:cNvSpPr/>
          <p:nvPr/>
        </p:nvSpPr>
        <p:spPr bwMode="auto">
          <a:xfrm>
            <a:off x="1703513" y="3460806"/>
            <a:ext cx="8640959" cy="3136546"/>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b="1" dirty="0">
                <a:solidFill>
                  <a:srgbClr val="000000"/>
                </a:solidFill>
                <a:latin typeface="Gabriola" pitchFamily="82" charset="0"/>
              </a:rPr>
              <a:t>المخاطر في التدقيق </a:t>
            </a:r>
            <a:r>
              <a:rPr lang="ar-DZ" sz="2400" dirty="0">
                <a:solidFill>
                  <a:srgbClr val="000000"/>
                </a:solidFill>
                <a:latin typeface="Gabriola" pitchFamily="82" charset="0"/>
              </a:rPr>
              <a:t>تتكون من عدة تصنيفات تستخدم جنباً إلى جنب مع الأهمية النسبية ، أي أن مخاطر التدقيق و الأهمية النسبية </a:t>
            </a:r>
            <a:r>
              <a:rPr lang="ar-DZ" sz="2400" b="1" dirty="0">
                <a:solidFill>
                  <a:srgbClr val="000000"/>
                </a:solidFill>
                <a:latin typeface="Gabriola" pitchFamily="82" charset="0"/>
              </a:rPr>
              <a:t>متكاملان</a:t>
            </a:r>
            <a:r>
              <a:rPr lang="ar-DZ" sz="2400" dirty="0">
                <a:solidFill>
                  <a:srgbClr val="000000"/>
                </a:solidFill>
                <a:latin typeface="Gabriola" pitchFamily="82" charset="0"/>
              </a:rPr>
              <a:t> يكمل أحدهما الآخر .</a:t>
            </a:r>
          </a:p>
          <a:p>
            <a:pPr algn="just" rtl="1" fontAlgn="base">
              <a:spcBef>
                <a:spcPct val="0"/>
              </a:spcBef>
              <a:spcAft>
                <a:spcPct val="0"/>
              </a:spcAft>
            </a:pPr>
            <a:r>
              <a:rPr lang="ar-DZ" sz="2400" dirty="0">
                <a:solidFill>
                  <a:srgbClr val="000000"/>
                </a:solidFill>
                <a:latin typeface="Gabriola" pitchFamily="82" charset="0"/>
              </a:rPr>
              <a:t>طبيعة العلاقة تتمثل في أن المخاطر المقيمة سواء كانت مخاطر كامنة أو مخاطر رقابة داخلية أو مخاطر تدقيق لا قيمة لها من الناحية العملية بدون أن يتم تحديد الأهمية النسبية للبند و الخطأ المتوقع في البند حيث ان كل هذه المحددات تعد كمدخلات يتم استخدامها في تحديد العينات الاحصائية المطلوبة و اللازمة للقيام بإختبارات الرقابة الداخلية و الإختبارات التفصيلية الأخرى. </a:t>
            </a:r>
          </a:p>
        </p:txBody>
      </p:sp>
    </p:spTree>
    <p:extLst>
      <p:ext uri="{BB962C8B-B14F-4D97-AF65-F5344CB8AC3E}">
        <p14:creationId xmlns:p14="http://schemas.microsoft.com/office/powerpoint/2010/main" val="271207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8" name="Rounded Rectangle 7"/>
          <p:cNvSpPr/>
          <p:nvPr/>
        </p:nvSpPr>
        <p:spPr bwMode="auto">
          <a:xfrm>
            <a:off x="1703513" y="1259609"/>
            <a:ext cx="6987987" cy="1090241"/>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dirty="0">
                <a:solidFill>
                  <a:srgbClr val="000000"/>
                </a:solidFill>
                <a:latin typeface="Gabriola" pitchFamily="82" charset="0"/>
              </a:rPr>
              <a:t>هي خطر أن يعطي المدقق رأي تدقيق غير ملائم حول صحة القوائم المالية</a:t>
            </a:r>
          </a:p>
        </p:txBody>
      </p:sp>
      <p:sp>
        <p:nvSpPr>
          <p:cNvPr id="3" name="Left Arrow 2"/>
          <p:cNvSpPr/>
          <p:nvPr/>
        </p:nvSpPr>
        <p:spPr bwMode="auto">
          <a:xfrm>
            <a:off x="8787203" y="1029257"/>
            <a:ext cx="1744955" cy="1423542"/>
          </a:xfrm>
          <a:prstGeom prst="leftArrow">
            <a:avLst>
              <a:gd name="adj1" fmla="val 50000"/>
              <a:gd name="adj2" fmla="val 11599"/>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DZ" sz="2400" b="1" dirty="0">
                <a:solidFill>
                  <a:srgbClr val="000000"/>
                </a:solidFill>
              </a:rPr>
              <a:t>مخاطر التدقيق</a:t>
            </a:r>
            <a:endParaRPr lang="fr-FR" sz="2400" b="1" dirty="0">
              <a:solidFill>
                <a:srgbClr val="000000"/>
              </a:solidFill>
            </a:endParaRPr>
          </a:p>
        </p:txBody>
      </p:sp>
      <p:sp>
        <p:nvSpPr>
          <p:cNvPr id="7" name="Rounded Rectangle 6"/>
          <p:cNvSpPr/>
          <p:nvPr/>
        </p:nvSpPr>
        <p:spPr bwMode="auto">
          <a:xfrm>
            <a:off x="3791744" y="284127"/>
            <a:ext cx="5080104" cy="745130"/>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2700" b="1" dirty="0">
                <a:solidFill>
                  <a:srgbClr val="003366"/>
                </a:solidFill>
                <a:latin typeface="Gabriola" pitchFamily="82" charset="0"/>
              </a:rPr>
              <a:t>ISA 320</a:t>
            </a:r>
            <a:r>
              <a:rPr lang="ar-DZ" sz="2700" b="1" dirty="0">
                <a:solidFill>
                  <a:srgbClr val="003366"/>
                </a:solidFill>
                <a:latin typeface="Gabriola" pitchFamily="82" charset="0"/>
              </a:rPr>
              <a:t>  = الأهمية النسبية</a:t>
            </a:r>
            <a:endParaRPr lang="fr-FR" sz="2700" b="1" dirty="0">
              <a:solidFill>
                <a:srgbClr val="003366"/>
              </a:solidFill>
              <a:latin typeface="Gabriola" pitchFamily="82" charset="0"/>
            </a:endParaRPr>
          </a:p>
        </p:txBody>
      </p:sp>
      <p:sp>
        <p:nvSpPr>
          <p:cNvPr id="10" name="Oval 9"/>
          <p:cNvSpPr/>
          <p:nvPr/>
        </p:nvSpPr>
        <p:spPr bwMode="auto">
          <a:xfrm>
            <a:off x="9336360" y="356592"/>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fr-FR" sz="2000" b="1" dirty="0" smtClean="0">
                <a:solidFill>
                  <a:srgbClr val="FFFFFF"/>
                </a:solidFill>
              </a:rPr>
              <a:t>2</a:t>
            </a:r>
            <a:endParaRPr lang="fr-FR" sz="2000" b="1" dirty="0">
              <a:solidFill>
                <a:srgbClr val="FFFFFF"/>
              </a:solidFill>
            </a:endParaRPr>
          </a:p>
        </p:txBody>
      </p:sp>
      <p:sp>
        <p:nvSpPr>
          <p:cNvPr id="11" name="Rounded Rectangle 10"/>
          <p:cNvSpPr/>
          <p:nvPr/>
        </p:nvSpPr>
        <p:spPr bwMode="auto">
          <a:xfrm>
            <a:off x="1710449" y="2853906"/>
            <a:ext cx="7949231" cy="3743447"/>
          </a:xfrm>
          <a:prstGeom prst="roundRect">
            <a:avLst>
              <a:gd name="adj" fmla="val 205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400" b="1" u="sng" dirty="0">
                <a:solidFill>
                  <a:srgbClr val="000000"/>
                </a:solidFill>
                <a:latin typeface="Gabriola" pitchFamily="82" charset="0"/>
              </a:rPr>
              <a:t>المخاطر الكامنة (الملازمة) :</a:t>
            </a:r>
          </a:p>
          <a:p>
            <a:pPr algn="just" rtl="1" fontAlgn="base">
              <a:spcBef>
                <a:spcPct val="0"/>
              </a:spcBef>
              <a:spcAft>
                <a:spcPct val="0"/>
              </a:spcAft>
            </a:pPr>
            <a:r>
              <a:rPr lang="ar-DZ" sz="2400" b="1" dirty="0">
                <a:solidFill>
                  <a:srgbClr val="000000"/>
                </a:solidFill>
                <a:latin typeface="Gabriola" pitchFamily="82" charset="0"/>
              </a:rPr>
              <a:t> </a:t>
            </a:r>
            <a:r>
              <a:rPr lang="ar-DZ" sz="2400" dirty="0">
                <a:solidFill>
                  <a:srgbClr val="000000"/>
                </a:solidFill>
                <a:latin typeface="Gabriola" pitchFamily="82" charset="0"/>
              </a:rPr>
              <a:t>و احتمال وجود خطأ مادي في القوائم المالية في ظل غياب ضوابط الرقابة الداخلية.</a:t>
            </a:r>
          </a:p>
          <a:p>
            <a:pPr algn="just" rtl="1" fontAlgn="base">
              <a:spcBef>
                <a:spcPct val="0"/>
              </a:spcBef>
              <a:spcAft>
                <a:spcPct val="0"/>
              </a:spcAft>
            </a:pPr>
            <a:r>
              <a:rPr lang="ar-DZ" sz="2400" b="1" u="sng" dirty="0">
                <a:solidFill>
                  <a:srgbClr val="000000"/>
                </a:solidFill>
                <a:latin typeface="Gabriola" pitchFamily="82" charset="0"/>
              </a:rPr>
              <a:t>المخاطر الرقابة:</a:t>
            </a:r>
          </a:p>
          <a:p>
            <a:pPr algn="just" rtl="1" fontAlgn="base">
              <a:spcBef>
                <a:spcPct val="0"/>
              </a:spcBef>
              <a:spcAft>
                <a:spcPct val="0"/>
              </a:spcAft>
            </a:pPr>
            <a:r>
              <a:rPr lang="ar-DZ" sz="2400" b="1" dirty="0">
                <a:solidFill>
                  <a:srgbClr val="000000"/>
                </a:solidFill>
                <a:latin typeface="Gabriola" pitchFamily="82" charset="0"/>
              </a:rPr>
              <a:t> </a:t>
            </a:r>
            <a:r>
              <a:rPr lang="ar-DZ" sz="2400" dirty="0">
                <a:solidFill>
                  <a:srgbClr val="000000"/>
                </a:solidFill>
                <a:latin typeface="Gabriola" pitchFamily="82" charset="0"/>
              </a:rPr>
              <a:t>هي تلك المخاطر التي تنشأ عن تعرض البيانات المالية للتحريفات المادية دون أن يتم إكتشافها أو تصحيحها بواسطة ضوابط الرقابة الداخلية.</a:t>
            </a:r>
          </a:p>
          <a:p>
            <a:pPr algn="just" rtl="1" fontAlgn="base">
              <a:spcBef>
                <a:spcPct val="0"/>
              </a:spcBef>
              <a:spcAft>
                <a:spcPct val="0"/>
              </a:spcAft>
            </a:pPr>
            <a:r>
              <a:rPr lang="ar-DZ" sz="2400" b="1" u="sng" dirty="0">
                <a:solidFill>
                  <a:srgbClr val="000000"/>
                </a:solidFill>
                <a:latin typeface="Gabriola" pitchFamily="82" charset="0"/>
              </a:rPr>
              <a:t>المخاطر الإكتشاف:</a:t>
            </a:r>
          </a:p>
          <a:p>
            <a:pPr algn="just" rtl="1" fontAlgn="base">
              <a:spcBef>
                <a:spcPct val="0"/>
              </a:spcBef>
              <a:spcAft>
                <a:spcPct val="0"/>
              </a:spcAft>
            </a:pPr>
            <a:r>
              <a:rPr lang="ar-DZ" sz="2400" b="1" dirty="0">
                <a:solidFill>
                  <a:srgbClr val="000000"/>
                </a:solidFill>
                <a:latin typeface="Gabriola" pitchFamily="82" charset="0"/>
              </a:rPr>
              <a:t> </a:t>
            </a:r>
            <a:r>
              <a:rPr lang="ar-DZ" sz="2400" dirty="0">
                <a:solidFill>
                  <a:srgbClr val="000000"/>
                </a:solidFill>
                <a:latin typeface="Gabriola" pitchFamily="82" charset="0"/>
              </a:rPr>
              <a:t>هي مخاطر أن لا يستطيع المدقق أن يقوم بتطبيق الإختبارات الأساسية        و يكتشف الأخطاء الجوهرية في القوائم المالية.</a:t>
            </a:r>
          </a:p>
        </p:txBody>
      </p:sp>
      <p:cxnSp>
        <p:nvCxnSpPr>
          <p:cNvPr id="5" name="Straight Arrow Connector 4"/>
          <p:cNvCxnSpPr/>
          <p:nvPr/>
        </p:nvCxnSpPr>
        <p:spPr bwMode="auto">
          <a:xfrm>
            <a:off x="5328346" y="2349849"/>
            <a:ext cx="0" cy="504056"/>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59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4400" dirty="0">
                <a:solidFill>
                  <a:srgbClr val="003366"/>
                </a:solidFill>
                <a:effectLst>
                  <a:outerShdw blurRad="38100" dist="38100" dir="2700000" algn="tl">
                    <a:srgbClr val="000000">
                      <a:alpha val="43137"/>
                    </a:srgbClr>
                  </a:outerShdw>
                </a:effectLst>
                <a:latin typeface="Gabriola" pitchFamily="82" charset="0"/>
              </a:rPr>
              <a:t> </a:t>
            </a:r>
            <a:r>
              <a:rPr lang="fr-FR" sz="4800" dirty="0">
                <a:solidFill>
                  <a:srgbClr val="003366"/>
                </a:solidFill>
                <a:effectLst>
                  <a:outerShdw blurRad="38100" dist="38100" dir="2700000" algn="tl">
                    <a:srgbClr val="000000">
                      <a:alpha val="43137"/>
                    </a:srgbClr>
                  </a:outerShdw>
                </a:effectLst>
                <a:latin typeface="Gabriola" pitchFamily="82" charset="0"/>
              </a:rPr>
              <a:t>300</a:t>
            </a:r>
            <a:r>
              <a:rPr lang="fr-FR" sz="3200" dirty="0">
                <a:solidFill>
                  <a:srgbClr val="003366"/>
                </a:solidFill>
                <a:effectLst>
                  <a:outerShdw blurRad="38100" dist="38100" dir="2700000" algn="tl">
                    <a:srgbClr val="000000">
                      <a:alpha val="43137"/>
                    </a:srgbClr>
                  </a:outerShdw>
                </a:effectLst>
                <a:latin typeface="Gabriola" pitchFamily="82" charset="0"/>
              </a:rPr>
              <a:t> NAA </a:t>
            </a:r>
            <a:r>
              <a:rPr lang="ar-DZ" sz="3200" dirty="0">
                <a:solidFill>
                  <a:srgbClr val="003366"/>
                </a:solidFill>
                <a:effectLst>
                  <a:outerShdw blurRad="38100" dist="38100" dir="2700000" algn="tl">
                    <a:srgbClr val="000000">
                      <a:alpha val="43137"/>
                    </a:srgbClr>
                  </a:outerShdw>
                </a:effectLst>
                <a:latin typeface="Gabriola" pitchFamily="82" charset="0"/>
              </a:rPr>
              <a:t>: تخطيط تدقيق الكشوفات المالية</a:t>
            </a:r>
            <a:endParaRPr lang="ar-DZ" sz="2600" b="1" dirty="0">
              <a:solidFill>
                <a:srgbClr val="003366"/>
              </a:solidFill>
              <a:effectLst>
                <a:outerShdw blurRad="38100" dist="38100" dir="2700000" algn="tl">
                  <a:srgbClr val="000000">
                    <a:alpha val="43137"/>
                  </a:srgbClr>
                </a:outerShdw>
              </a:effectLst>
              <a:latin typeface="Gabriola" pitchFamily="82" charset="0"/>
            </a:endParaRPr>
          </a:p>
        </p:txBody>
      </p:sp>
      <p:sp>
        <p:nvSpPr>
          <p:cNvPr id="13" name="Rounded Rectangle 4"/>
          <p:cNvSpPr/>
          <p:nvPr/>
        </p:nvSpPr>
        <p:spPr bwMode="auto">
          <a:xfrm>
            <a:off x="8901142" y="1299376"/>
            <a:ext cx="1224136" cy="105862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800" b="1" dirty="0">
                <a:solidFill>
                  <a:srgbClr val="000000"/>
                </a:solidFill>
              </a:rPr>
              <a:t>الهدف</a:t>
            </a:r>
          </a:p>
        </p:txBody>
      </p:sp>
      <p:sp>
        <p:nvSpPr>
          <p:cNvPr id="11" name="Oval 9"/>
          <p:cNvSpPr/>
          <p:nvPr/>
        </p:nvSpPr>
        <p:spPr bwMode="auto">
          <a:xfrm>
            <a:off x="9732947" y="514536"/>
            <a:ext cx="792088" cy="77249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fr-FR" sz="2000" b="1" dirty="0" smtClean="0">
                <a:solidFill>
                  <a:srgbClr val="FFFFFF"/>
                </a:solidFill>
              </a:rPr>
              <a:t>3</a:t>
            </a:r>
            <a:endParaRPr lang="fr-FR" sz="2000" b="1" dirty="0">
              <a:solidFill>
                <a:srgbClr val="FFFFFF"/>
              </a:solidFill>
            </a:endParaRPr>
          </a:p>
        </p:txBody>
      </p:sp>
      <p:sp>
        <p:nvSpPr>
          <p:cNvPr id="8" name="Rounded Rectangle 4"/>
          <p:cNvSpPr/>
          <p:nvPr/>
        </p:nvSpPr>
        <p:spPr bwMode="auto">
          <a:xfrm>
            <a:off x="1642403" y="1171098"/>
            <a:ext cx="6476649" cy="197348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800" dirty="0">
                <a:solidFill>
                  <a:srgbClr val="000000"/>
                </a:solidFill>
              </a:rPr>
              <a:t>يهدف المدقق إلى تخطيط التدقيق حتى تنجز المهمة بفعالية في هذا الإطار، فالمدقق ملزم بإعداد استراتيجية تدقيق وبرنامج عمل وفقا لحجم الكيان و لحجم الأعمال التي يتعين إنجازها.</a:t>
            </a:r>
          </a:p>
        </p:txBody>
      </p:sp>
      <p:sp>
        <p:nvSpPr>
          <p:cNvPr id="3" name="Flèche gauche 2"/>
          <p:cNvSpPr/>
          <p:nvPr/>
        </p:nvSpPr>
        <p:spPr bwMode="auto">
          <a:xfrm rot="19828276">
            <a:off x="8087054" y="1954765"/>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9" name="Rounded Rectangle 4"/>
          <p:cNvSpPr/>
          <p:nvPr/>
        </p:nvSpPr>
        <p:spPr bwMode="auto">
          <a:xfrm>
            <a:off x="8939320" y="3284289"/>
            <a:ext cx="1525166" cy="94095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rPr>
              <a:t>استراتيجية</a:t>
            </a:r>
          </a:p>
          <a:p>
            <a:pPr algn="ctr" rtl="1" fontAlgn="base">
              <a:spcBef>
                <a:spcPct val="0"/>
              </a:spcBef>
              <a:spcAft>
                <a:spcPct val="0"/>
              </a:spcAft>
            </a:pPr>
            <a:r>
              <a:rPr lang="ar-DZ" sz="2600" b="1" dirty="0">
                <a:solidFill>
                  <a:srgbClr val="000000"/>
                </a:solidFill>
              </a:rPr>
              <a:t>التدقيق </a:t>
            </a:r>
          </a:p>
        </p:txBody>
      </p:sp>
      <p:sp>
        <p:nvSpPr>
          <p:cNvPr id="10" name="Rounded Rectangle 4"/>
          <p:cNvSpPr/>
          <p:nvPr/>
        </p:nvSpPr>
        <p:spPr bwMode="auto">
          <a:xfrm>
            <a:off x="1642403" y="3334950"/>
            <a:ext cx="6657918" cy="196625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800" dirty="0">
                <a:solidFill>
                  <a:srgbClr val="000000"/>
                </a:solidFill>
              </a:rPr>
              <a:t>تصف استراتيجية التدقيق المنهج العام للأعمال، لا سيما تلك التي تتضمن نطاق ورزنامة توجيه الأعمال، عتبة الدلالة المعمول بها و المبادئ التوجيهية لتحضير برنامج العمل</a:t>
            </a:r>
          </a:p>
        </p:txBody>
      </p:sp>
      <p:sp>
        <p:nvSpPr>
          <p:cNvPr id="12" name="Flèche gauche 11"/>
          <p:cNvSpPr/>
          <p:nvPr/>
        </p:nvSpPr>
        <p:spPr bwMode="auto">
          <a:xfrm rot="19828276">
            <a:off x="8283726" y="4379816"/>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5" name="Rounded Rectangle 4"/>
          <p:cNvSpPr/>
          <p:nvPr/>
        </p:nvSpPr>
        <p:spPr bwMode="auto">
          <a:xfrm>
            <a:off x="8961803" y="5458260"/>
            <a:ext cx="1525166" cy="94095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rPr>
              <a:t>برنامج</a:t>
            </a:r>
          </a:p>
          <a:p>
            <a:pPr algn="ctr" rtl="1" fontAlgn="base">
              <a:spcBef>
                <a:spcPct val="0"/>
              </a:spcBef>
              <a:spcAft>
                <a:spcPct val="0"/>
              </a:spcAft>
            </a:pPr>
            <a:r>
              <a:rPr lang="ar-DZ" sz="2600" b="1" dirty="0">
                <a:solidFill>
                  <a:srgbClr val="000000"/>
                </a:solidFill>
              </a:rPr>
              <a:t>العمل</a:t>
            </a:r>
          </a:p>
        </p:txBody>
      </p:sp>
      <p:sp>
        <p:nvSpPr>
          <p:cNvPr id="16" name="Rounded Rectangle 4"/>
          <p:cNvSpPr/>
          <p:nvPr/>
        </p:nvSpPr>
        <p:spPr bwMode="auto">
          <a:xfrm>
            <a:off x="1655767" y="5459565"/>
            <a:ext cx="6657918" cy="117975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rPr>
              <a:t>يحدد بشكل مفصل طبيعة ونطاق الواجبات التي تعتبر ضرورية خلال السنة المالية  </a:t>
            </a:r>
            <a:r>
              <a:rPr lang="ar-DZ" sz="2600" b="1" dirty="0">
                <a:solidFill>
                  <a:srgbClr val="000000"/>
                </a:solidFill>
              </a:rPr>
              <a:t>لوضع خطة المهمة</a:t>
            </a:r>
            <a:r>
              <a:rPr lang="ar-DZ" sz="2600" dirty="0">
                <a:solidFill>
                  <a:srgbClr val="000000"/>
                </a:solidFill>
              </a:rPr>
              <a:t>، قصد تقليص مخاطر التدقيق إلى مستوى ضعيف ومقبول. </a:t>
            </a:r>
          </a:p>
        </p:txBody>
      </p:sp>
      <p:sp>
        <p:nvSpPr>
          <p:cNvPr id="17" name="Flèche gauche 16"/>
          <p:cNvSpPr/>
          <p:nvPr/>
        </p:nvSpPr>
        <p:spPr bwMode="auto">
          <a:xfrm rot="19828276">
            <a:off x="8369587" y="6097423"/>
            <a:ext cx="846087"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Tree>
    <p:extLst>
      <p:ext uri="{BB962C8B-B14F-4D97-AF65-F5344CB8AC3E}">
        <p14:creationId xmlns:p14="http://schemas.microsoft.com/office/powerpoint/2010/main" val="42446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143672" y="332656"/>
            <a:ext cx="5328592" cy="648072"/>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4" name="Rounded Rectangular Callout 3"/>
          <p:cNvSpPr/>
          <p:nvPr/>
        </p:nvSpPr>
        <p:spPr bwMode="auto">
          <a:xfrm>
            <a:off x="2207568" y="142287"/>
            <a:ext cx="7488832" cy="648072"/>
          </a:xfrm>
          <a:prstGeom prst="wedgeRoundRectCallout">
            <a:avLst>
              <a:gd name="adj1" fmla="val 1547"/>
              <a:gd name="adj2" fmla="val 9466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fr-FR" sz="4400" dirty="0">
                <a:solidFill>
                  <a:srgbClr val="003366"/>
                </a:solidFill>
                <a:effectLst>
                  <a:outerShdw blurRad="38100" dist="38100" dir="2700000" algn="tl">
                    <a:srgbClr val="000000">
                      <a:alpha val="43137"/>
                    </a:srgbClr>
                  </a:outerShdw>
                </a:effectLst>
                <a:latin typeface="Gabriola" pitchFamily="82" charset="0"/>
              </a:rPr>
              <a:t> </a:t>
            </a:r>
            <a:r>
              <a:rPr lang="fr-FR" sz="4800" dirty="0">
                <a:solidFill>
                  <a:srgbClr val="003366"/>
                </a:solidFill>
                <a:effectLst>
                  <a:outerShdw blurRad="38100" dist="38100" dir="2700000" algn="tl">
                    <a:srgbClr val="000000">
                      <a:alpha val="43137"/>
                    </a:srgbClr>
                  </a:outerShdw>
                </a:effectLst>
                <a:latin typeface="Gabriola" pitchFamily="82" charset="0"/>
              </a:rPr>
              <a:t>300</a:t>
            </a:r>
            <a:r>
              <a:rPr lang="fr-FR" sz="3200" dirty="0">
                <a:solidFill>
                  <a:srgbClr val="003366"/>
                </a:solidFill>
                <a:effectLst>
                  <a:outerShdw blurRad="38100" dist="38100" dir="2700000" algn="tl">
                    <a:srgbClr val="000000">
                      <a:alpha val="43137"/>
                    </a:srgbClr>
                  </a:outerShdw>
                </a:effectLst>
                <a:latin typeface="Gabriola" pitchFamily="82" charset="0"/>
              </a:rPr>
              <a:t> NAA </a:t>
            </a:r>
            <a:r>
              <a:rPr lang="ar-DZ" sz="3200" dirty="0">
                <a:solidFill>
                  <a:srgbClr val="003366"/>
                </a:solidFill>
                <a:effectLst>
                  <a:outerShdw blurRad="38100" dist="38100" dir="2700000" algn="tl">
                    <a:srgbClr val="000000">
                      <a:alpha val="43137"/>
                    </a:srgbClr>
                  </a:outerShdw>
                </a:effectLst>
                <a:latin typeface="Gabriola" pitchFamily="82" charset="0"/>
              </a:rPr>
              <a:t>: تخطيط تدقيق الكشوفات المالية</a:t>
            </a:r>
            <a:endParaRPr lang="ar-DZ" sz="2600" b="1" dirty="0">
              <a:solidFill>
                <a:srgbClr val="003366"/>
              </a:solidFill>
              <a:effectLst>
                <a:outerShdw blurRad="38100" dist="38100" dir="2700000" algn="tl">
                  <a:srgbClr val="000000">
                    <a:alpha val="43137"/>
                  </a:srgbClr>
                </a:outerShdw>
              </a:effectLst>
              <a:latin typeface="Gabriola" pitchFamily="82" charset="0"/>
            </a:endParaRPr>
          </a:p>
        </p:txBody>
      </p:sp>
      <p:sp>
        <p:nvSpPr>
          <p:cNvPr id="13" name="Rounded Rectangle 4"/>
          <p:cNvSpPr/>
          <p:nvPr/>
        </p:nvSpPr>
        <p:spPr bwMode="auto">
          <a:xfrm>
            <a:off x="7104113" y="938567"/>
            <a:ext cx="3140874" cy="82751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rPr>
              <a:t>مضمون استراتيجية التدقيق</a:t>
            </a:r>
          </a:p>
        </p:txBody>
      </p:sp>
      <p:sp>
        <p:nvSpPr>
          <p:cNvPr id="8" name="Rounded Rectangle 4"/>
          <p:cNvSpPr/>
          <p:nvPr/>
        </p:nvSpPr>
        <p:spPr bwMode="auto">
          <a:xfrm>
            <a:off x="6384033" y="1998610"/>
            <a:ext cx="4143873" cy="470617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600" dirty="0">
                <a:solidFill>
                  <a:srgbClr val="000000"/>
                </a:solidFill>
              </a:rPr>
              <a:t>- التعريف بخصوصيات المهمة التي تحدد نطاقها،</a:t>
            </a:r>
          </a:p>
          <a:p>
            <a:pPr marL="457200" indent="-457200" algn="just" rtl="1" fontAlgn="base">
              <a:spcBef>
                <a:spcPct val="0"/>
              </a:spcBef>
              <a:spcAft>
                <a:spcPct val="0"/>
              </a:spcAft>
              <a:buFontTx/>
              <a:buChar char="-"/>
            </a:pPr>
            <a:r>
              <a:rPr lang="ar-DZ" sz="2600" dirty="0">
                <a:solidFill>
                  <a:srgbClr val="000000"/>
                </a:solidFill>
              </a:rPr>
              <a:t>التحقق من أهداف المهمة من حيث التقرير الواجب إصداره لوضع رزنامة التدقيق والتخطيط لطبيعة الاتصالات المطلوبة،</a:t>
            </a:r>
          </a:p>
          <a:p>
            <a:pPr marL="457200" indent="-457200" algn="just" rtl="1" fontAlgn="base">
              <a:spcBef>
                <a:spcPct val="0"/>
              </a:spcBef>
              <a:spcAft>
                <a:spcPct val="0"/>
              </a:spcAft>
              <a:buFontTx/>
              <a:buChar char="-"/>
            </a:pPr>
            <a:r>
              <a:rPr lang="ar-DZ" sz="2600" dirty="0" err="1">
                <a:solidFill>
                  <a:srgbClr val="000000"/>
                </a:solidFill>
              </a:rPr>
              <a:t>الأخد</a:t>
            </a:r>
            <a:r>
              <a:rPr lang="ar-DZ" sz="2600" dirty="0">
                <a:solidFill>
                  <a:srgbClr val="000000"/>
                </a:solidFill>
              </a:rPr>
              <a:t> بعين </a:t>
            </a:r>
            <a:r>
              <a:rPr lang="ar-DZ" sz="2600" dirty="0" err="1">
                <a:solidFill>
                  <a:srgbClr val="000000"/>
                </a:solidFill>
              </a:rPr>
              <a:t>الإعتبار</a:t>
            </a:r>
            <a:r>
              <a:rPr lang="ar-DZ" sz="2600" dirty="0">
                <a:solidFill>
                  <a:srgbClr val="000000"/>
                </a:solidFill>
              </a:rPr>
              <a:t> العوامل التي يعتبرها مهمة وفقا لحكمه المهني الخاص لتوجيه الأعمال التي يتعين إنجازها.</a:t>
            </a:r>
          </a:p>
        </p:txBody>
      </p:sp>
      <p:sp>
        <p:nvSpPr>
          <p:cNvPr id="3" name="Flèche gauche 2"/>
          <p:cNvSpPr/>
          <p:nvPr/>
        </p:nvSpPr>
        <p:spPr bwMode="auto">
          <a:xfrm rot="16200000">
            <a:off x="9760357" y="1746652"/>
            <a:ext cx="465204"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4" name="Rounded Rectangle 4"/>
          <p:cNvSpPr/>
          <p:nvPr/>
        </p:nvSpPr>
        <p:spPr bwMode="auto">
          <a:xfrm>
            <a:off x="1775506" y="2231283"/>
            <a:ext cx="4325608" cy="4397687"/>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just" rtl="1" fontAlgn="base">
              <a:spcBef>
                <a:spcPct val="0"/>
              </a:spcBef>
              <a:spcAft>
                <a:spcPct val="0"/>
              </a:spcAft>
            </a:pPr>
            <a:r>
              <a:rPr lang="ar-DZ" sz="2800" dirty="0">
                <a:solidFill>
                  <a:srgbClr val="000000"/>
                </a:solidFill>
              </a:rPr>
              <a:t>- طبيعة رزنامة ومدى إجراءات التدقيق التكميلية التي تم التخطيط لها على المستوى الأولي،</a:t>
            </a:r>
          </a:p>
          <a:p>
            <a:pPr marL="457200" indent="-457200" algn="just" rtl="1" fontAlgn="base">
              <a:spcBef>
                <a:spcPct val="0"/>
              </a:spcBef>
              <a:spcAft>
                <a:spcPct val="0"/>
              </a:spcAft>
              <a:buFontTx/>
              <a:buChar char="-"/>
            </a:pPr>
            <a:r>
              <a:rPr lang="ar-DZ" sz="2800" dirty="0">
                <a:solidFill>
                  <a:srgbClr val="000000"/>
                </a:solidFill>
              </a:rPr>
              <a:t>إجراءات التدقيق المخططة الأخرى المطلوب وضعها بغية إنجاز المهمة،</a:t>
            </a:r>
          </a:p>
          <a:p>
            <a:pPr marL="457200" indent="-457200" algn="just" rtl="1" fontAlgn="base">
              <a:spcBef>
                <a:spcPct val="0"/>
              </a:spcBef>
              <a:spcAft>
                <a:spcPct val="0"/>
              </a:spcAft>
              <a:buFontTx/>
              <a:buChar char="-"/>
            </a:pPr>
            <a:r>
              <a:rPr lang="ar-DZ" sz="2800" dirty="0">
                <a:solidFill>
                  <a:srgbClr val="000000"/>
                </a:solidFill>
              </a:rPr>
              <a:t>نطاق التعليمات التي ستقدم لأعضاء الفريق المكلف بالمهمة</a:t>
            </a:r>
          </a:p>
        </p:txBody>
      </p:sp>
      <p:sp>
        <p:nvSpPr>
          <p:cNvPr id="18" name="Flèche gauche 17"/>
          <p:cNvSpPr/>
          <p:nvPr/>
        </p:nvSpPr>
        <p:spPr bwMode="auto">
          <a:xfrm rot="16200000">
            <a:off x="5300144" y="1678013"/>
            <a:ext cx="602483" cy="504056"/>
          </a:xfrm>
          <a:prstGeom prst="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r" fontAlgn="base">
              <a:spcBef>
                <a:spcPct val="0"/>
              </a:spcBef>
              <a:spcAft>
                <a:spcPct val="0"/>
              </a:spcAft>
            </a:pPr>
            <a:endParaRPr lang="fr-FR" b="1">
              <a:solidFill>
                <a:srgbClr val="FFFFFF"/>
              </a:solidFill>
            </a:endParaRPr>
          </a:p>
        </p:txBody>
      </p:sp>
      <p:sp>
        <p:nvSpPr>
          <p:cNvPr id="19" name="Rounded Rectangle 4"/>
          <p:cNvSpPr/>
          <p:nvPr/>
        </p:nvSpPr>
        <p:spPr bwMode="auto">
          <a:xfrm>
            <a:off x="2301085" y="986192"/>
            <a:ext cx="3140874" cy="82751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rtl="1" fontAlgn="base">
              <a:spcBef>
                <a:spcPct val="0"/>
              </a:spcBef>
              <a:spcAft>
                <a:spcPct val="0"/>
              </a:spcAft>
            </a:pPr>
            <a:r>
              <a:rPr lang="ar-DZ" sz="2600" b="1" dirty="0">
                <a:solidFill>
                  <a:srgbClr val="000000"/>
                </a:solidFill>
              </a:rPr>
              <a:t>مضمون برنامج التدقيق</a:t>
            </a:r>
          </a:p>
        </p:txBody>
      </p:sp>
    </p:spTree>
    <p:extLst>
      <p:ext uri="{BB962C8B-B14F-4D97-AF65-F5344CB8AC3E}">
        <p14:creationId xmlns:p14="http://schemas.microsoft.com/office/powerpoint/2010/main" val="204669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fade">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fade">
                                      <p:cBhvr>
                                        <p:cTn id="4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590TGp_climb_dark_ani">
  <a:themeElements>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clrMap bg1="dk2" tx1="lt1" bg2="dk1" tx2="lt2" accent1="accent1" accent2="accent2" accent3="accent3" accent4="accent4" accent5="accent5" accent6="accent6" hlink="hlink" folHlink="folHlink"/>
    </a:extraClrScheme>
    <a:extraClrScheme>
      <a:clrScheme name="Office Theme 2">
        <a:dk1>
          <a:srgbClr val="5F5F5F"/>
        </a:dk1>
        <a:lt1>
          <a:srgbClr val="FFFFFF"/>
        </a:lt1>
        <a:dk2>
          <a:srgbClr val="232751"/>
        </a:dk2>
        <a:lt2>
          <a:srgbClr val="CCFFCC"/>
        </a:lt2>
        <a:accent1>
          <a:srgbClr val="62A2DC"/>
        </a:accent1>
        <a:accent2>
          <a:srgbClr val="E29B54"/>
        </a:accent2>
        <a:accent3>
          <a:srgbClr val="ACACB3"/>
        </a:accent3>
        <a:accent4>
          <a:srgbClr val="DADADA"/>
        </a:accent4>
        <a:accent5>
          <a:srgbClr val="B7CEEB"/>
        </a:accent5>
        <a:accent6>
          <a:srgbClr val="CD8C4B"/>
        </a:accent6>
        <a:hlink>
          <a:srgbClr val="83CE5A"/>
        </a:hlink>
        <a:folHlink>
          <a:srgbClr val="DE585B"/>
        </a:folHlink>
      </a:clrScheme>
      <a:clrMap bg1="dk2" tx1="lt1" bg2="dk1" tx2="lt2" accent1="accent1" accent2="accent2" accent3="accent3" accent4="accent4" accent5="accent5" accent6="accent6" hlink="hlink" folHlink="folHlink"/>
    </a:extraClrScheme>
    <a:extraClrScheme>
      <a:clrScheme name="Office Theme 3">
        <a:dk1>
          <a:srgbClr val="5F5F5F"/>
        </a:dk1>
        <a:lt1>
          <a:srgbClr val="FFFFFF"/>
        </a:lt1>
        <a:dk2>
          <a:srgbClr val="504736"/>
        </a:dk2>
        <a:lt2>
          <a:srgbClr val="CCECFF"/>
        </a:lt2>
        <a:accent1>
          <a:srgbClr val="DE6084"/>
        </a:accent1>
        <a:accent2>
          <a:srgbClr val="63B1C9"/>
        </a:accent2>
        <a:accent3>
          <a:srgbClr val="B3B1AE"/>
        </a:accent3>
        <a:accent4>
          <a:srgbClr val="DADADA"/>
        </a:accent4>
        <a:accent5>
          <a:srgbClr val="ECB6C2"/>
        </a:accent5>
        <a:accent6>
          <a:srgbClr val="59A0B6"/>
        </a:accent6>
        <a:hlink>
          <a:srgbClr val="D08B58"/>
        </a:hlink>
        <a:folHlink>
          <a:srgbClr val="67D53B"/>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590TGp_climb_dark_ani">
  <a:themeElements>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clrMap bg1="dk2" tx1="lt1" bg2="dk1" tx2="lt2" accent1="accent1" accent2="accent2" accent3="accent3" accent4="accent4" accent5="accent5" accent6="accent6" hlink="hlink" folHlink="folHlink"/>
    </a:extraClrScheme>
    <a:extraClrScheme>
      <a:clrScheme name="Office Theme 2">
        <a:dk1>
          <a:srgbClr val="5F5F5F"/>
        </a:dk1>
        <a:lt1>
          <a:srgbClr val="FFFFFF"/>
        </a:lt1>
        <a:dk2>
          <a:srgbClr val="232751"/>
        </a:dk2>
        <a:lt2>
          <a:srgbClr val="CCFFCC"/>
        </a:lt2>
        <a:accent1>
          <a:srgbClr val="62A2DC"/>
        </a:accent1>
        <a:accent2>
          <a:srgbClr val="E29B54"/>
        </a:accent2>
        <a:accent3>
          <a:srgbClr val="ACACB3"/>
        </a:accent3>
        <a:accent4>
          <a:srgbClr val="DADADA"/>
        </a:accent4>
        <a:accent5>
          <a:srgbClr val="B7CEEB"/>
        </a:accent5>
        <a:accent6>
          <a:srgbClr val="CD8C4B"/>
        </a:accent6>
        <a:hlink>
          <a:srgbClr val="83CE5A"/>
        </a:hlink>
        <a:folHlink>
          <a:srgbClr val="DE585B"/>
        </a:folHlink>
      </a:clrScheme>
      <a:clrMap bg1="dk2" tx1="lt1" bg2="dk1" tx2="lt2" accent1="accent1" accent2="accent2" accent3="accent3" accent4="accent4" accent5="accent5" accent6="accent6" hlink="hlink" folHlink="folHlink"/>
    </a:extraClrScheme>
    <a:extraClrScheme>
      <a:clrScheme name="Office Theme 3">
        <a:dk1>
          <a:srgbClr val="5F5F5F"/>
        </a:dk1>
        <a:lt1>
          <a:srgbClr val="FFFFFF"/>
        </a:lt1>
        <a:dk2>
          <a:srgbClr val="504736"/>
        </a:dk2>
        <a:lt2>
          <a:srgbClr val="CCECFF"/>
        </a:lt2>
        <a:accent1>
          <a:srgbClr val="DE6084"/>
        </a:accent1>
        <a:accent2>
          <a:srgbClr val="63B1C9"/>
        </a:accent2>
        <a:accent3>
          <a:srgbClr val="B3B1AE"/>
        </a:accent3>
        <a:accent4>
          <a:srgbClr val="DADADA"/>
        </a:accent4>
        <a:accent5>
          <a:srgbClr val="ECB6C2"/>
        </a:accent5>
        <a:accent6>
          <a:srgbClr val="59A0B6"/>
        </a:accent6>
        <a:hlink>
          <a:srgbClr val="D08B58"/>
        </a:hlink>
        <a:folHlink>
          <a:srgbClr val="67D53B"/>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590TGp_climb_dark_ani">
  <a:themeElements>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clrMap bg1="dk2" tx1="lt1" bg2="dk1" tx2="lt2" accent1="accent1" accent2="accent2" accent3="accent3" accent4="accent4" accent5="accent5" accent6="accent6" hlink="hlink" folHlink="folHlink"/>
    </a:extraClrScheme>
    <a:extraClrScheme>
      <a:clrScheme name="Office Theme 2">
        <a:dk1>
          <a:srgbClr val="5F5F5F"/>
        </a:dk1>
        <a:lt1>
          <a:srgbClr val="FFFFFF"/>
        </a:lt1>
        <a:dk2>
          <a:srgbClr val="232751"/>
        </a:dk2>
        <a:lt2>
          <a:srgbClr val="CCFFCC"/>
        </a:lt2>
        <a:accent1>
          <a:srgbClr val="62A2DC"/>
        </a:accent1>
        <a:accent2>
          <a:srgbClr val="E29B54"/>
        </a:accent2>
        <a:accent3>
          <a:srgbClr val="ACACB3"/>
        </a:accent3>
        <a:accent4>
          <a:srgbClr val="DADADA"/>
        </a:accent4>
        <a:accent5>
          <a:srgbClr val="B7CEEB"/>
        </a:accent5>
        <a:accent6>
          <a:srgbClr val="CD8C4B"/>
        </a:accent6>
        <a:hlink>
          <a:srgbClr val="83CE5A"/>
        </a:hlink>
        <a:folHlink>
          <a:srgbClr val="DE585B"/>
        </a:folHlink>
      </a:clrScheme>
      <a:clrMap bg1="dk2" tx1="lt1" bg2="dk1" tx2="lt2" accent1="accent1" accent2="accent2" accent3="accent3" accent4="accent4" accent5="accent5" accent6="accent6" hlink="hlink" folHlink="folHlink"/>
    </a:extraClrScheme>
    <a:extraClrScheme>
      <a:clrScheme name="Office Theme 3">
        <a:dk1>
          <a:srgbClr val="5F5F5F"/>
        </a:dk1>
        <a:lt1>
          <a:srgbClr val="FFFFFF"/>
        </a:lt1>
        <a:dk2>
          <a:srgbClr val="504736"/>
        </a:dk2>
        <a:lt2>
          <a:srgbClr val="CCECFF"/>
        </a:lt2>
        <a:accent1>
          <a:srgbClr val="DE6084"/>
        </a:accent1>
        <a:accent2>
          <a:srgbClr val="63B1C9"/>
        </a:accent2>
        <a:accent3>
          <a:srgbClr val="B3B1AE"/>
        </a:accent3>
        <a:accent4>
          <a:srgbClr val="DADADA"/>
        </a:accent4>
        <a:accent5>
          <a:srgbClr val="ECB6C2"/>
        </a:accent5>
        <a:accent6>
          <a:srgbClr val="59A0B6"/>
        </a:accent6>
        <a:hlink>
          <a:srgbClr val="D08B58"/>
        </a:hlink>
        <a:folHlink>
          <a:srgbClr val="67D53B"/>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590TGp_climb_dark_ani">
  <a:themeElements>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clrMap bg1="dk2" tx1="lt1" bg2="dk1" tx2="lt2" accent1="accent1" accent2="accent2" accent3="accent3" accent4="accent4" accent5="accent5" accent6="accent6" hlink="hlink" folHlink="folHlink"/>
    </a:extraClrScheme>
    <a:extraClrScheme>
      <a:clrScheme name="Office Theme 2">
        <a:dk1>
          <a:srgbClr val="5F5F5F"/>
        </a:dk1>
        <a:lt1>
          <a:srgbClr val="FFFFFF"/>
        </a:lt1>
        <a:dk2>
          <a:srgbClr val="232751"/>
        </a:dk2>
        <a:lt2>
          <a:srgbClr val="CCFFCC"/>
        </a:lt2>
        <a:accent1>
          <a:srgbClr val="62A2DC"/>
        </a:accent1>
        <a:accent2>
          <a:srgbClr val="E29B54"/>
        </a:accent2>
        <a:accent3>
          <a:srgbClr val="ACACB3"/>
        </a:accent3>
        <a:accent4>
          <a:srgbClr val="DADADA"/>
        </a:accent4>
        <a:accent5>
          <a:srgbClr val="B7CEEB"/>
        </a:accent5>
        <a:accent6>
          <a:srgbClr val="CD8C4B"/>
        </a:accent6>
        <a:hlink>
          <a:srgbClr val="83CE5A"/>
        </a:hlink>
        <a:folHlink>
          <a:srgbClr val="DE585B"/>
        </a:folHlink>
      </a:clrScheme>
      <a:clrMap bg1="dk2" tx1="lt1" bg2="dk1" tx2="lt2" accent1="accent1" accent2="accent2" accent3="accent3" accent4="accent4" accent5="accent5" accent6="accent6" hlink="hlink" folHlink="folHlink"/>
    </a:extraClrScheme>
    <a:extraClrScheme>
      <a:clrScheme name="Office Theme 3">
        <a:dk1>
          <a:srgbClr val="5F5F5F"/>
        </a:dk1>
        <a:lt1>
          <a:srgbClr val="FFFFFF"/>
        </a:lt1>
        <a:dk2>
          <a:srgbClr val="504736"/>
        </a:dk2>
        <a:lt2>
          <a:srgbClr val="CCECFF"/>
        </a:lt2>
        <a:accent1>
          <a:srgbClr val="DE6084"/>
        </a:accent1>
        <a:accent2>
          <a:srgbClr val="63B1C9"/>
        </a:accent2>
        <a:accent3>
          <a:srgbClr val="B3B1AE"/>
        </a:accent3>
        <a:accent4>
          <a:srgbClr val="DADADA"/>
        </a:accent4>
        <a:accent5>
          <a:srgbClr val="ECB6C2"/>
        </a:accent5>
        <a:accent6>
          <a:srgbClr val="59A0B6"/>
        </a:accent6>
        <a:hlink>
          <a:srgbClr val="D08B58"/>
        </a:hlink>
        <a:folHlink>
          <a:srgbClr val="67D53B"/>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2444</TotalTime>
  <Words>709</Words>
  <Application>Microsoft Office PowerPoint</Application>
  <PresentationFormat>Grand écran</PresentationFormat>
  <Paragraphs>73</Paragraphs>
  <Slides>9</Slides>
  <Notes>2</Notes>
  <HiddenSlides>0</HiddenSlides>
  <MMClips>0</MMClips>
  <ScaleCrop>false</ScaleCrop>
  <HeadingPairs>
    <vt:vector size="6" baseType="variant">
      <vt:variant>
        <vt:lpstr>Polices utilisées</vt:lpstr>
      </vt:variant>
      <vt:variant>
        <vt:i4>9</vt:i4>
      </vt:variant>
      <vt:variant>
        <vt:lpstr>Thème</vt:lpstr>
      </vt:variant>
      <vt:variant>
        <vt:i4>5</vt:i4>
      </vt:variant>
      <vt:variant>
        <vt:lpstr>Titres des diapositives</vt:lpstr>
      </vt:variant>
      <vt:variant>
        <vt:i4>9</vt:i4>
      </vt:variant>
    </vt:vector>
  </HeadingPairs>
  <TitlesOfParts>
    <vt:vector size="23" baseType="lpstr">
      <vt:lpstr>宋体</vt:lpstr>
      <vt:lpstr>Arial</vt:lpstr>
      <vt:lpstr>Arial Black</vt:lpstr>
      <vt:lpstr>Calibri</vt:lpstr>
      <vt:lpstr>Gabriola</vt:lpstr>
      <vt:lpstr>Tw Cen MT</vt:lpstr>
      <vt:lpstr>Tw Cen MT Condensed</vt:lpstr>
      <vt:lpstr>Wingdings</vt:lpstr>
      <vt:lpstr>Wingdings 3</vt:lpstr>
      <vt:lpstr>Intégral</vt:lpstr>
      <vt:lpstr>590TGp_climb_dark_ani</vt:lpstr>
      <vt:lpstr>1_590TGp_climb_dark_ani</vt:lpstr>
      <vt:lpstr>2_590TGp_climb_dark_ani</vt:lpstr>
      <vt:lpstr>3_590TGp_climb_dark_ani</vt:lpstr>
      <vt:lpstr>التدقيق</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imybe</dc:creator>
  <cp:lastModifiedBy>imybe</cp:lastModifiedBy>
  <cp:revision>45</cp:revision>
  <dcterms:created xsi:type="dcterms:W3CDTF">2021-03-30T17:59:31Z</dcterms:created>
  <dcterms:modified xsi:type="dcterms:W3CDTF">2024-11-12T19:04:48Z</dcterms:modified>
</cp:coreProperties>
</file>