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"/>
  </p:notesMasterIdLst>
  <p:sldIdLst>
    <p:sldId id="258" r:id="rId2"/>
    <p:sldId id="387" r:id="rId3"/>
    <p:sldId id="27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77020" autoAdjust="0"/>
  </p:normalViewPr>
  <p:slideViewPr>
    <p:cSldViewPr>
      <p:cViewPr varScale="1">
        <p:scale>
          <a:sx n="53" d="100"/>
          <a:sy n="53" d="100"/>
        </p:scale>
        <p:origin x="16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65C-57BB-4F7C-BBFD-A4C00C736085}" type="datetimeFigureOut">
              <a:rPr lang="fr-FR" smtClean="0"/>
              <a:pPr/>
              <a:t>14/04/2025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E5C5-CD08-472E-994A-36425B311F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1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14/04/2025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1520" y="189511"/>
            <a:ext cx="853646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Bef>
                <a:spcPts val="0"/>
              </a:spcBef>
              <a:defRPr/>
            </a:pPr>
            <a: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  <a:t>وزارة التعليم العالي والبحث العلمي</a:t>
            </a:r>
            <a:b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</a:br>
            <a: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  <a:t>جامعة باجي مختار عنابة </a:t>
            </a:r>
            <a:b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</a:br>
            <a: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  <a:t>كلية العلوم الاقتصادية التجارية وعلوم التسيير</a:t>
            </a:r>
            <a:b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</a:br>
            <a: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  <a:t>قسم العلوم المالية</a:t>
            </a:r>
            <a:b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</a:br>
            <a: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  <a:t>محاضرات مقياس التسويق المصرفي الإسلامي</a:t>
            </a:r>
            <a:br>
              <a:rPr lang="ar-DZ" sz="2800" b="1" kern="0" dirty="0" smtClean="0">
                <a:solidFill>
                  <a:schemeClr val="tx1"/>
                </a:solidFill>
                <a:latin typeface="Traditional Arabic" pitchFamily="18" charset="-78"/>
              </a:rPr>
            </a:b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22" descr="barre"/>
          <p:cNvPicPr preferRelativeResize="0">
            <a:picLocks noGrp="1" noChangeArrowheads="1" noCrop="1"/>
          </p:cNvPicPr>
          <p:nvPr>
            <p:ph idx="1"/>
          </p:nvPr>
        </p:nvPicPr>
        <p:blipFill>
          <a:blip r:embed="rId5">
            <a:lum bright="-24000"/>
          </a:blip>
          <a:stretch>
            <a:fillRect/>
          </a:stretch>
        </p:blipFill>
        <p:spPr bwMode="auto">
          <a:xfrm>
            <a:off x="1524000" y="4082256"/>
            <a:ext cx="6096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48" y="1071546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 smtClean="0">
              <a:latin typeface="Traditional Arabic" pitchFamily="18" charset="-78"/>
              <a:ea typeface="Calibri"/>
              <a:cs typeface="Traditional Arabic" pitchFamily="18" charset="-7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563" y="3177232"/>
            <a:ext cx="7715304" cy="2000548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DZ" sz="4000" b="1" dirty="0" smtClean="0">
                <a:ea typeface="Times New Roman" panose="02020603050405020304" pitchFamily="18" charset="0"/>
                <a:cs typeface="+mj-cs"/>
              </a:rPr>
              <a:t>الفصل الثاني</a:t>
            </a:r>
            <a:r>
              <a:rPr lang="ar-DZ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+mj-cs"/>
              </a:rPr>
              <a:t>: تسويق الخدمات المصرفية في البنوك الإسلامية</a:t>
            </a:r>
          </a:p>
          <a:p>
            <a:pPr algn="ctr">
              <a:defRPr/>
            </a:pPr>
            <a:r>
              <a:rPr lang="ar-DZ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+mj-cs"/>
              </a:rPr>
              <a:t>الجزء الأول</a:t>
            </a:r>
            <a:r>
              <a:rPr lang="ar-DZ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:</a:t>
            </a:r>
            <a:r>
              <a:rPr lang="ar-DZ" sz="4400" b="1" dirty="0" smtClean="0">
                <a:ea typeface="Times New Roman" panose="02020603050405020304" pitchFamily="18" charset="0"/>
                <a:cs typeface="+mj-cs"/>
              </a:rPr>
              <a:t> الخدمات المصرفية الإسلامية</a:t>
            </a:r>
            <a:endParaRPr lang="fr-FR" sz="4400" dirty="0" smtClean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4577" y="5790416"/>
            <a:ext cx="500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kumimoji="0" lang="ar-DZ" sz="3200" b="1" i="0" u="none" strike="noStrike" kern="0" cap="none" spc="0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4617B"/>
                  </a:outerShdw>
                </a:effectLst>
                <a:uLnTx/>
                <a:uFillTx/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kern="0" dirty="0">
                <a:solidFill>
                  <a:prstClr val="black"/>
                </a:solidFill>
                <a:latin typeface="Traditional Arabic" pitchFamily="18" charset="-78"/>
                <a:cs typeface="Traditional Arabic" panose="02020603050405020304" pitchFamily="18" charset="-78"/>
              </a:rPr>
              <a:t>السنة الثالثة ليسانس ماستر مالية وصيرفة إسلامية</a:t>
            </a:r>
            <a:r>
              <a:rPr kumimoji="0" lang="ar-DZ" sz="3200" b="1" i="0" u="none" strike="noStrike" kern="0" cap="none" spc="0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4617B"/>
                  </a:outerShdw>
                </a:effectLst>
                <a:uLnTx/>
                <a:uFillTx/>
                <a:latin typeface="Traditional Arabic" pitchFamily="18" charset="-78"/>
                <a:cs typeface="Traditional Arabic" pitchFamily="18" charset="-78"/>
              </a:rPr>
              <a:t> 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4617B"/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625" y="493526"/>
            <a:ext cx="971429" cy="9809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584296"/>
            <a:ext cx="1104900" cy="86677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786581"/>
      </p:ext>
    </p:extLst>
  </p:cSld>
  <p:clrMapOvr>
    <a:masterClrMapping/>
  </p:clrMapOvr>
  <p:transition spd="slow" advTm="540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5143536"/>
          </a:xfrm>
        </p:spPr>
        <p:txBody>
          <a:bodyPr>
            <a:norm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r-FR" sz="2400" b="1" dirty="0" smtClean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fr-FR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48680"/>
            <a:ext cx="8607330" cy="595215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436"/>
      </p:ext>
    </p:extLst>
  </p:cSld>
  <p:clrMapOvr>
    <a:masterClrMapping/>
  </p:clrMapOvr>
  <p:transition spd="slow" advTm="2989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ABOUBAKER\بوبكر\HAMZA\S2\NATURE\_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28794" y="3068960"/>
            <a:ext cx="487024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6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ADADA">
                    <a:lumMod val="10000"/>
                  </a:srgbClr>
                </a:solidFill>
                <a:effectLst>
                  <a:glow rad="228600">
                    <a:srgbClr val="6F3FBC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Arial" charset="0"/>
                <a:cs typeface="Arial" charset="0"/>
              </a:rPr>
              <a:t>شكرا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60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DADADA">
                    <a:lumMod val="10000"/>
                  </a:srgbClr>
                </a:solidFill>
                <a:effectLst>
                  <a:glow rad="228600">
                    <a:srgbClr val="6F3FBC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Arial" charset="0"/>
                <a:cs typeface="Arial" charset="0"/>
              </a:rPr>
              <a:t>على حسن الإصغاء</a:t>
            </a:r>
            <a:endParaRPr kumimoji="0" lang="fr-FR" sz="60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DADADA">
                  <a:lumMod val="10000"/>
                </a:srgbClr>
              </a:solidFill>
              <a:effectLst>
                <a:glow rad="228600">
                  <a:srgbClr val="6F3FBC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070313"/>
      </p:ext>
    </p:extLst>
  </p:cSld>
  <p:clrMapOvr>
    <a:masterClrMapping/>
  </p:clrMapOvr>
  <p:transition spd="slow" advTm="134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7748</TotalTime>
  <Words>33</Words>
  <Application>Microsoft Office PowerPoint</Application>
  <PresentationFormat>Affichage à l'écran (4:3)</PresentationFormat>
  <Paragraphs>8</Paragraphs>
  <Slides>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Constantia</vt:lpstr>
      <vt:lpstr>Majalla UI</vt:lpstr>
      <vt:lpstr>Times New Roman</vt:lpstr>
      <vt:lpstr>Traditional Arabic</vt:lpstr>
      <vt:lpstr>Wingdings 2</vt:lpstr>
      <vt:lpstr>Débit</vt:lpstr>
      <vt:lpstr>وزارة التعليم العالي والبحث العلمي جامعة باجي مختار عنابة  كلية العلوم الاقتصادية التجارية وعلوم التسيير قسم العلوم المالية محاضرات مقياس التسويق المصرفي الإسلامي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ALFATRON</dc:creator>
  <cp:lastModifiedBy>Admin</cp:lastModifiedBy>
  <cp:revision>442</cp:revision>
  <dcterms:created xsi:type="dcterms:W3CDTF">2012-04-28T14:27:51Z</dcterms:created>
  <dcterms:modified xsi:type="dcterms:W3CDTF">2025-04-13T23:33:44Z</dcterms:modified>
</cp:coreProperties>
</file>