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4" r:id="rId1"/>
    <p:sldMasterId id="2147483705"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858000" cy="9144000"/>
  <p:embeddedFontLst>
    <p:embeddedFont>
      <p:font typeface="Josefin Sans" pitchFamily="2"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Open Sans SemiBold" panose="020B0706030804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146"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31d055e3cf8_2_7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8" name="Google Shape;748;g31d055e3cf8_2_7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Opening Statement:</a:t>
            </a:r>
            <a:endParaRPr b="1">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457200" lvl="0" indent="-298450" algn="l" rtl="0">
              <a:lnSpc>
                <a:spcPct val="100000"/>
              </a:lnSpc>
              <a:spcBef>
                <a:spcPts val="0"/>
              </a:spcBef>
              <a:spcAft>
                <a:spcPts val="0"/>
              </a:spcAft>
              <a:buClr>
                <a:schemeClr val="dk1"/>
              </a:buClr>
              <a:buSzPts val="1100"/>
              <a:buAutoNum type="arabicPeriod"/>
            </a:pPr>
            <a:r>
              <a:rPr lang="en" b="1">
                <a:solidFill>
                  <a:schemeClr val="dk1"/>
                </a:solidFill>
              </a:rPr>
              <a:t>Greetings</a:t>
            </a:r>
            <a:r>
              <a:rPr lang="en">
                <a:solidFill>
                  <a:schemeClr val="dk1"/>
                </a:solidFill>
              </a:rPr>
              <a:t> 2. It is a </a:t>
            </a:r>
            <a:r>
              <a:rPr lang="en" b="1">
                <a:solidFill>
                  <a:schemeClr val="dk1"/>
                </a:solidFill>
              </a:rPr>
              <a:t>topic </a:t>
            </a:r>
            <a:r>
              <a:rPr lang="en">
                <a:solidFill>
                  <a:schemeClr val="dk1"/>
                </a:solidFill>
              </a:rPr>
              <a:t>of academic significance and real-world significance 2. </a:t>
            </a:r>
            <a:r>
              <a:rPr lang="en" b="1">
                <a:solidFill>
                  <a:schemeClr val="dk1"/>
                </a:solidFill>
              </a:rPr>
              <a:t>Question </a:t>
            </a:r>
            <a:r>
              <a:rPr lang="en">
                <a:solidFill>
                  <a:schemeClr val="dk1"/>
                </a:solidFill>
              </a:rPr>
              <a:t>I want to start off- by raising a question: What does the language-in-education policy tell about the aspiration of its citizens? 3. In my two years of teaching and supervisory experience, I have encountered immense possibilities and aspirations for making Madagascar even more multilingual.</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31d055e3cf8_7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31d055e3cf8_7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31d055e3cf8_7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31d055e3cf8_7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31d055e3cf8_7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31d055e3cf8_7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31d055e3cf8_7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31d055e3cf8_7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31d055e3cf8_6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31d055e3cf8_6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31d055e3cf8_6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31d055e3cf8_6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31d055e3cf8_7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31d055e3cf8_7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31d055e3cf8_7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31d055e3cf8_7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31d055e3cf8_7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31d055e3cf8_7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31d055e3cf8_7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31d055e3cf8_7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31d055e3cf8_2_2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31d055e3cf8_2_2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31d055e3cf8_6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31d055e3cf8_6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31d055e3cf8_6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31d055e3cf8_6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31d055e3cf8_6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31d055e3cf8_6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31d055e3cf8_7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31d055e3cf8_7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31d055e3cf8_6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31d055e3cf8_6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31d055e3cf8_7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31d055e3cf8_7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31d055e3cf8_6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4" name="Google Shape;894;g31d055e3cf8_6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31d055e3cf8_7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0" name="Google Shape;900;g31d055e3cf8_7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Opening Statement:</a:t>
            </a:r>
            <a:endParaRPr b="1">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457200" lvl="0" indent="-298450" algn="l" rtl="0">
              <a:lnSpc>
                <a:spcPct val="100000"/>
              </a:lnSpc>
              <a:spcBef>
                <a:spcPts val="0"/>
              </a:spcBef>
              <a:spcAft>
                <a:spcPts val="0"/>
              </a:spcAft>
              <a:buClr>
                <a:schemeClr val="dk1"/>
              </a:buClr>
              <a:buSzPts val="1100"/>
              <a:buAutoNum type="arabicPeriod"/>
            </a:pPr>
            <a:r>
              <a:rPr lang="en" b="1">
                <a:solidFill>
                  <a:schemeClr val="dk1"/>
                </a:solidFill>
              </a:rPr>
              <a:t>Greetings</a:t>
            </a:r>
            <a:r>
              <a:rPr lang="en">
                <a:solidFill>
                  <a:schemeClr val="dk1"/>
                </a:solidFill>
              </a:rPr>
              <a:t> 2. It is a </a:t>
            </a:r>
            <a:r>
              <a:rPr lang="en" b="1">
                <a:solidFill>
                  <a:schemeClr val="dk1"/>
                </a:solidFill>
              </a:rPr>
              <a:t>topic </a:t>
            </a:r>
            <a:r>
              <a:rPr lang="en">
                <a:solidFill>
                  <a:schemeClr val="dk1"/>
                </a:solidFill>
              </a:rPr>
              <a:t>of academic significance and real-world significance 2. </a:t>
            </a:r>
            <a:r>
              <a:rPr lang="en" b="1">
                <a:solidFill>
                  <a:schemeClr val="dk1"/>
                </a:solidFill>
              </a:rPr>
              <a:t>Question </a:t>
            </a:r>
            <a:r>
              <a:rPr lang="en">
                <a:solidFill>
                  <a:schemeClr val="dk1"/>
                </a:solidFill>
              </a:rPr>
              <a:t>I want to start off- by raising a question: What does the language-in-education policy tell about the aspiration of its citizens? 3. In my two years of teaching and supervisory experience, I have encountered immense possibilities and aspirations for making Madagascar even more multilingual.</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31d055e3cf8_6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31d055e3cf8_6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31d055e3cf8_2_14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31d055e3cf8_2_1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31d055e3cf8_2_14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31d055e3cf8_2_1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31d055e3cf8_6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31d055e3cf8_6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31d055e3cf8_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31d055e3cf8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31d055e3cf8_6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31d055e3cf8_6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31d055e3cf8_6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31d055e3cf8_6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678600" y="1484550"/>
            <a:ext cx="7787100" cy="2086500"/>
          </a:xfrm>
          <a:prstGeom prst="rect">
            <a:avLst/>
          </a:prstGeom>
          <a:noFill/>
          <a:ln>
            <a:noFill/>
          </a:ln>
        </p:spPr>
        <p:txBody>
          <a:bodyPr spcFirstLastPara="1" wrap="square" lIns="91425" tIns="91425" rIns="91425" bIns="91425" anchor="ctr" anchorCtr="0">
            <a:noAutofit/>
          </a:bodyPr>
          <a:lstStyle>
            <a:lvl1pPr lvl="0" algn="ctr">
              <a:lnSpc>
                <a:spcPct val="125000"/>
              </a:lnSpc>
              <a:spcBef>
                <a:spcPts val="0"/>
              </a:spcBef>
              <a:spcAft>
                <a:spcPts val="0"/>
              </a:spcAft>
              <a:buSzPts val="5200"/>
              <a:buNone/>
              <a:defRPr sz="5500">
                <a:solidFill>
                  <a:schemeClr val="dk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5" name="Google Shape;55;p14"/>
          <p:cNvSpPr txBox="1">
            <a:spLocks noGrp="1"/>
          </p:cNvSpPr>
          <p:nvPr>
            <p:ph type="subTitle" idx="1"/>
          </p:nvPr>
        </p:nvSpPr>
        <p:spPr>
          <a:xfrm>
            <a:off x="2547575" y="3466725"/>
            <a:ext cx="4048800" cy="382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6" name="Google Shape;56;p14"/>
          <p:cNvSpPr/>
          <p:nvPr/>
        </p:nvSpPr>
        <p:spPr>
          <a:xfrm rot="5400000">
            <a:off x="-1867025" y="1013175"/>
            <a:ext cx="4814046" cy="171036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4"/>
          <p:cNvSpPr/>
          <p:nvPr/>
        </p:nvSpPr>
        <p:spPr>
          <a:xfrm rot="10800000">
            <a:off x="-229260" y="3396805"/>
            <a:ext cx="3675485" cy="189381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4"/>
          <p:cNvSpPr/>
          <p:nvPr/>
        </p:nvSpPr>
        <p:spPr>
          <a:xfrm rot="-315040" flipH="1">
            <a:off x="-236345" y="4475012"/>
            <a:ext cx="2114446" cy="9970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4"/>
          <p:cNvSpPr/>
          <p:nvPr/>
        </p:nvSpPr>
        <p:spPr>
          <a:xfrm>
            <a:off x="3282713" y="476911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4"/>
          <p:cNvSpPr/>
          <p:nvPr/>
        </p:nvSpPr>
        <p:spPr>
          <a:xfrm>
            <a:off x="927300" y="42102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4"/>
          <p:cNvSpPr/>
          <p:nvPr/>
        </p:nvSpPr>
        <p:spPr>
          <a:xfrm>
            <a:off x="55488" y="29082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4"/>
          <p:cNvSpPr/>
          <p:nvPr/>
        </p:nvSpPr>
        <p:spPr>
          <a:xfrm>
            <a:off x="4257175" y="49018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4"/>
          <p:cNvSpPr/>
          <p:nvPr/>
        </p:nvSpPr>
        <p:spPr>
          <a:xfrm>
            <a:off x="1559288" y="3910538"/>
            <a:ext cx="98400" cy="987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4"/>
          <p:cNvSpPr/>
          <p:nvPr/>
        </p:nvSpPr>
        <p:spPr>
          <a:xfrm rot="-5400000">
            <a:off x="6110254" y="2527892"/>
            <a:ext cx="4814046" cy="171036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4"/>
          <p:cNvSpPr/>
          <p:nvPr/>
        </p:nvSpPr>
        <p:spPr>
          <a:xfrm>
            <a:off x="5744675" y="-169359"/>
            <a:ext cx="3627772" cy="1869298"/>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4"/>
          <p:cNvSpPr/>
          <p:nvPr/>
        </p:nvSpPr>
        <p:spPr>
          <a:xfrm rot="10484934" flipH="1">
            <a:off x="7292455" y="-348495"/>
            <a:ext cx="2087045" cy="98416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4"/>
          <p:cNvSpPr/>
          <p:nvPr/>
        </p:nvSpPr>
        <p:spPr>
          <a:xfrm rot="10800000">
            <a:off x="5634813" y="20792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4"/>
          <p:cNvSpPr/>
          <p:nvPr/>
        </p:nvSpPr>
        <p:spPr>
          <a:xfrm rot="10800000">
            <a:off x="7750600" y="102480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4"/>
          <p:cNvSpPr/>
          <p:nvPr/>
        </p:nvSpPr>
        <p:spPr>
          <a:xfrm rot="10800000">
            <a:off x="8980488" y="193977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4"/>
          <p:cNvSpPr/>
          <p:nvPr/>
        </p:nvSpPr>
        <p:spPr>
          <a:xfrm rot="10800000">
            <a:off x="4725450" y="13999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540000" y="363275"/>
            <a:ext cx="806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73" name="Google Shape;73;p15"/>
          <p:cNvSpPr txBox="1">
            <a:spLocks noGrp="1"/>
          </p:cNvSpPr>
          <p:nvPr>
            <p:ph type="body" idx="1"/>
          </p:nvPr>
        </p:nvSpPr>
        <p:spPr>
          <a:xfrm>
            <a:off x="718675" y="1028700"/>
            <a:ext cx="7706400" cy="35748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rgbClr val="434343"/>
              </a:buClr>
              <a:buSzPts val="1200"/>
              <a:buFont typeface="Anaheim"/>
              <a:buAutoNum type="arabicPeriod"/>
              <a:defRPr sz="1200"/>
            </a:lvl1pPr>
            <a:lvl2pPr marL="914400" lvl="1" indent="-304800" algn="l">
              <a:lnSpc>
                <a:spcPct val="115000"/>
              </a:lnSpc>
              <a:spcBef>
                <a:spcPts val="1600"/>
              </a:spcBef>
              <a:spcAft>
                <a:spcPts val="0"/>
              </a:spcAft>
              <a:buClr>
                <a:srgbClr val="434343"/>
              </a:buClr>
              <a:buSzPts val="1200"/>
              <a:buFont typeface="Roboto Condensed Light"/>
              <a:buAutoNum type="alphaLcPeriod"/>
              <a:defRPr/>
            </a:lvl2pPr>
            <a:lvl3pPr marL="1371600" lvl="2" indent="-304800" algn="l">
              <a:lnSpc>
                <a:spcPct val="115000"/>
              </a:lnSpc>
              <a:spcBef>
                <a:spcPts val="1600"/>
              </a:spcBef>
              <a:spcAft>
                <a:spcPts val="0"/>
              </a:spcAft>
              <a:buClr>
                <a:srgbClr val="434343"/>
              </a:buClr>
              <a:buSzPts val="1200"/>
              <a:buFont typeface="Roboto Condensed Light"/>
              <a:buAutoNum type="romanLcPeriod"/>
              <a:defRPr/>
            </a:lvl3pPr>
            <a:lvl4pPr marL="1828800" lvl="3" indent="-304800" algn="l">
              <a:lnSpc>
                <a:spcPct val="115000"/>
              </a:lnSpc>
              <a:spcBef>
                <a:spcPts val="1600"/>
              </a:spcBef>
              <a:spcAft>
                <a:spcPts val="0"/>
              </a:spcAft>
              <a:buClr>
                <a:srgbClr val="434343"/>
              </a:buClr>
              <a:buSzPts val="1200"/>
              <a:buFont typeface="Roboto Condensed Light"/>
              <a:buAutoNum type="arabicPeriod"/>
              <a:defRPr/>
            </a:lvl4pPr>
            <a:lvl5pPr marL="2286000" lvl="4" indent="-304800" algn="l">
              <a:lnSpc>
                <a:spcPct val="115000"/>
              </a:lnSpc>
              <a:spcBef>
                <a:spcPts val="1600"/>
              </a:spcBef>
              <a:spcAft>
                <a:spcPts val="0"/>
              </a:spcAft>
              <a:buClr>
                <a:srgbClr val="434343"/>
              </a:buClr>
              <a:buSzPts val="1200"/>
              <a:buFont typeface="Roboto Condensed Light"/>
              <a:buAutoNum type="alphaLcPeriod"/>
              <a:defRPr/>
            </a:lvl5pPr>
            <a:lvl6pPr marL="2743200" lvl="5" indent="-304800" algn="l">
              <a:lnSpc>
                <a:spcPct val="115000"/>
              </a:lnSpc>
              <a:spcBef>
                <a:spcPts val="1600"/>
              </a:spcBef>
              <a:spcAft>
                <a:spcPts val="0"/>
              </a:spcAft>
              <a:buClr>
                <a:srgbClr val="434343"/>
              </a:buClr>
              <a:buSzPts val="1200"/>
              <a:buFont typeface="Roboto Condensed Light"/>
              <a:buAutoNum type="romanLcPeriod"/>
              <a:defRPr/>
            </a:lvl6pPr>
            <a:lvl7pPr marL="3200400" lvl="6" indent="-304800" algn="l">
              <a:lnSpc>
                <a:spcPct val="115000"/>
              </a:lnSpc>
              <a:spcBef>
                <a:spcPts val="1600"/>
              </a:spcBef>
              <a:spcAft>
                <a:spcPts val="0"/>
              </a:spcAft>
              <a:buClr>
                <a:srgbClr val="434343"/>
              </a:buClr>
              <a:buSzPts val="1200"/>
              <a:buFont typeface="Roboto Condensed Light"/>
              <a:buAutoNum type="arabicPeriod"/>
              <a:defRPr/>
            </a:lvl7pPr>
            <a:lvl8pPr marL="3657600" lvl="7" indent="-304800" algn="l">
              <a:lnSpc>
                <a:spcPct val="115000"/>
              </a:lnSpc>
              <a:spcBef>
                <a:spcPts val="1600"/>
              </a:spcBef>
              <a:spcAft>
                <a:spcPts val="0"/>
              </a:spcAft>
              <a:buClr>
                <a:srgbClr val="434343"/>
              </a:buClr>
              <a:buSzPts val="1200"/>
              <a:buFont typeface="Roboto Condensed Light"/>
              <a:buAutoNum type="alphaLcPeriod"/>
              <a:defRPr/>
            </a:lvl8pPr>
            <a:lvl9pPr marL="4114800" lvl="8" indent="-304800" algn="l">
              <a:lnSpc>
                <a:spcPct val="115000"/>
              </a:lnSpc>
              <a:spcBef>
                <a:spcPts val="1600"/>
              </a:spcBef>
              <a:spcAft>
                <a:spcPts val="1600"/>
              </a:spcAft>
              <a:buClr>
                <a:srgbClr val="434343"/>
              </a:buClr>
              <a:buSzPts val="1200"/>
              <a:buFont typeface="Roboto Condensed Light"/>
              <a:buAutoNum type="romanLcPeriod"/>
              <a:defRPr/>
            </a:lvl9pPr>
          </a:lstStyle>
          <a:p>
            <a:endParaRPr/>
          </a:p>
        </p:txBody>
      </p:sp>
      <p:grpSp>
        <p:nvGrpSpPr>
          <p:cNvPr id="74" name="Google Shape;74;p15"/>
          <p:cNvGrpSpPr/>
          <p:nvPr/>
        </p:nvGrpSpPr>
        <p:grpSpPr>
          <a:xfrm flipH="1">
            <a:off x="-129749" y="-116300"/>
            <a:ext cx="2684034" cy="1738163"/>
            <a:chOff x="6654501" y="-116300"/>
            <a:chExt cx="2684034" cy="1738163"/>
          </a:xfrm>
        </p:grpSpPr>
        <p:sp>
          <p:nvSpPr>
            <p:cNvPr id="75" name="Google Shape;75;p15"/>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5"/>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5"/>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5"/>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5"/>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5"/>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1" name="Google Shape;81;p15"/>
          <p:cNvGrpSpPr/>
          <p:nvPr/>
        </p:nvGrpSpPr>
        <p:grpSpPr>
          <a:xfrm>
            <a:off x="6806901" y="-116300"/>
            <a:ext cx="2684034" cy="1738163"/>
            <a:chOff x="6654501" y="-116300"/>
            <a:chExt cx="2684034" cy="1738163"/>
          </a:xfrm>
        </p:grpSpPr>
        <p:sp>
          <p:nvSpPr>
            <p:cNvPr id="82" name="Google Shape;82;p15"/>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5"/>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5"/>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5"/>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5"/>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5"/>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2727000" y="363275"/>
            <a:ext cx="3690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Open Sans"/>
                <a:ea typeface="Open Sans"/>
                <a:cs typeface="Open Sans"/>
                <a:sym typeface="Open Sans"/>
              </a:defRPr>
            </a:lvl2pPr>
            <a:lvl3pPr lvl="2" algn="l">
              <a:lnSpc>
                <a:spcPct val="100000"/>
              </a:lnSpc>
              <a:spcBef>
                <a:spcPts val="0"/>
              </a:spcBef>
              <a:spcAft>
                <a:spcPts val="0"/>
              </a:spcAft>
              <a:buSzPts val="3000"/>
              <a:buNone/>
              <a:defRPr>
                <a:latin typeface="Open Sans"/>
                <a:ea typeface="Open Sans"/>
                <a:cs typeface="Open Sans"/>
                <a:sym typeface="Open Sans"/>
              </a:defRPr>
            </a:lvl3pPr>
            <a:lvl4pPr lvl="3" algn="l">
              <a:lnSpc>
                <a:spcPct val="100000"/>
              </a:lnSpc>
              <a:spcBef>
                <a:spcPts val="0"/>
              </a:spcBef>
              <a:spcAft>
                <a:spcPts val="0"/>
              </a:spcAft>
              <a:buSzPts val="3000"/>
              <a:buNone/>
              <a:defRPr>
                <a:latin typeface="Open Sans"/>
                <a:ea typeface="Open Sans"/>
                <a:cs typeface="Open Sans"/>
                <a:sym typeface="Open Sans"/>
              </a:defRPr>
            </a:lvl4pPr>
            <a:lvl5pPr lvl="4" algn="l">
              <a:lnSpc>
                <a:spcPct val="100000"/>
              </a:lnSpc>
              <a:spcBef>
                <a:spcPts val="0"/>
              </a:spcBef>
              <a:spcAft>
                <a:spcPts val="0"/>
              </a:spcAft>
              <a:buSzPts val="3000"/>
              <a:buNone/>
              <a:defRPr>
                <a:latin typeface="Open Sans"/>
                <a:ea typeface="Open Sans"/>
                <a:cs typeface="Open Sans"/>
                <a:sym typeface="Open Sans"/>
              </a:defRPr>
            </a:lvl5pPr>
            <a:lvl6pPr lvl="5" algn="l">
              <a:lnSpc>
                <a:spcPct val="100000"/>
              </a:lnSpc>
              <a:spcBef>
                <a:spcPts val="0"/>
              </a:spcBef>
              <a:spcAft>
                <a:spcPts val="0"/>
              </a:spcAft>
              <a:buSzPts val="3000"/>
              <a:buNone/>
              <a:defRPr>
                <a:latin typeface="Open Sans"/>
                <a:ea typeface="Open Sans"/>
                <a:cs typeface="Open Sans"/>
                <a:sym typeface="Open Sans"/>
              </a:defRPr>
            </a:lvl6pPr>
            <a:lvl7pPr lvl="6" algn="l">
              <a:lnSpc>
                <a:spcPct val="100000"/>
              </a:lnSpc>
              <a:spcBef>
                <a:spcPts val="0"/>
              </a:spcBef>
              <a:spcAft>
                <a:spcPts val="0"/>
              </a:spcAft>
              <a:buSzPts val="3000"/>
              <a:buNone/>
              <a:defRPr>
                <a:latin typeface="Open Sans"/>
                <a:ea typeface="Open Sans"/>
                <a:cs typeface="Open Sans"/>
                <a:sym typeface="Open Sans"/>
              </a:defRPr>
            </a:lvl7pPr>
            <a:lvl8pPr lvl="7" algn="l">
              <a:lnSpc>
                <a:spcPct val="100000"/>
              </a:lnSpc>
              <a:spcBef>
                <a:spcPts val="0"/>
              </a:spcBef>
              <a:spcAft>
                <a:spcPts val="0"/>
              </a:spcAft>
              <a:buSzPts val="3000"/>
              <a:buNone/>
              <a:defRPr>
                <a:latin typeface="Open Sans"/>
                <a:ea typeface="Open Sans"/>
                <a:cs typeface="Open Sans"/>
                <a:sym typeface="Open Sans"/>
              </a:defRPr>
            </a:lvl8pPr>
            <a:lvl9pPr lvl="8" algn="l">
              <a:lnSpc>
                <a:spcPct val="100000"/>
              </a:lnSpc>
              <a:spcBef>
                <a:spcPts val="0"/>
              </a:spcBef>
              <a:spcAft>
                <a:spcPts val="0"/>
              </a:spcAft>
              <a:buSzPts val="3000"/>
              <a:buNone/>
              <a:defRPr>
                <a:latin typeface="Open Sans"/>
                <a:ea typeface="Open Sans"/>
                <a:cs typeface="Open Sans"/>
                <a:sym typeface="Open Sans"/>
              </a:defRPr>
            </a:lvl9pPr>
          </a:lstStyle>
          <a:p>
            <a:endParaRPr/>
          </a:p>
        </p:txBody>
      </p:sp>
      <p:sp>
        <p:nvSpPr>
          <p:cNvPr id="90" name="Google Shape;90;p16"/>
          <p:cNvSpPr txBox="1">
            <a:spLocks noGrp="1"/>
          </p:cNvSpPr>
          <p:nvPr>
            <p:ph type="subTitle" idx="1"/>
          </p:nvPr>
        </p:nvSpPr>
        <p:spPr>
          <a:xfrm>
            <a:off x="4379650" y="1868975"/>
            <a:ext cx="38301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a:lnSpc>
                <a:spcPct val="115000"/>
              </a:lnSpc>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a:lnSpc>
                <a:spcPct val="115000"/>
              </a:lnSpc>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91" name="Google Shape;91;p16"/>
          <p:cNvSpPr txBox="1">
            <a:spLocks noGrp="1"/>
          </p:cNvSpPr>
          <p:nvPr>
            <p:ph type="subTitle" idx="2"/>
          </p:nvPr>
        </p:nvSpPr>
        <p:spPr>
          <a:xfrm>
            <a:off x="5051588" y="2188088"/>
            <a:ext cx="2486100" cy="61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92" name="Google Shape;92;p16"/>
          <p:cNvSpPr txBox="1">
            <a:spLocks noGrp="1"/>
          </p:cNvSpPr>
          <p:nvPr>
            <p:ph type="subTitle" idx="3"/>
          </p:nvPr>
        </p:nvSpPr>
        <p:spPr>
          <a:xfrm>
            <a:off x="934238" y="1868975"/>
            <a:ext cx="36900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a:lnSpc>
                <a:spcPct val="115000"/>
              </a:lnSpc>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a:lnSpc>
                <a:spcPct val="115000"/>
              </a:lnSpc>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93" name="Google Shape;93;p16"/>
          <p:cNvSpPr txBox="1">
            <a:spLocks noGrp="1"/>
          </p:cNvSpPr>
          <p:nvPr>
            <p:ph type="subTitle" idx="4"/>
          </p:nvPr>
        </p:nvSpPr>
        <p:spPr>
          <a:xfrm>
            <a:off x="1536188" y="2188088"/>
            <a:ext cx="2486100" cy="61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94" name="Google Shape;94;p16"/>
          <p:cNvSpPr txBox="1">
            <a:spLocks noGrp="1"/>
          </p:cNvSpPr>
          <p:nvPr>
            <p:ph type="subTitle" idx="5"/>
          </p:nvPr>
        </p:nvSpPr>
        <p:spPr>
          <a:xfrm>
            <a:off x="4379600" y="3770850"/>
            <a:ext cx="38301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a:lnSpc>
                <a:spcPct val="115000"/>
              </a:lnSpc>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a:lnSpc>
                <a:spcPct val="115000"/>
              </a:lnSpc>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95" name="Google Shape;95;p16"/>
          <p:cNvSpPr txBox="1">
            <a:spLocks noGrp="1"/>
          </p:cNvSpPr>
          <p:nvPr>
            <p:ph type="subTitle" idx="6"/>
          </p:nvPr>
        </p:nvSpPr>
        <p:spPr>
          <a:xfrm>
            <a:off x="5051588" y="4089975"/>
            <a:ext cx="2486100" cy="61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96" name="Google Shape;96;p16"/>
          <p:cNvSpPr txBox="1">
            <a:spLocks noGrp="1"/>
          </p:cNvSpPr>
          <p:nvPr>
            <p:ph type="subTitle" idx="7"/>
          </p:nvPr>
        </p:nvSpPr>
        <p:spPr>
          <a:xfrm>
            <a:off x="934238" y="3770850"/>
            <a:ext cx="36900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a:lnSpc>
                <a:spcPct val="115000"/>
              </a:lnSpc>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a:lnSpc>
                <a:spcPct val="115000"/>
              </a:lnSpc>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97" name="Google Shape;97;p16"/>
          <p:cNvSpPr txBox="1">
            <a:spLocks noGrp="1"/>
          </p:cNvSpPr>
          <p:nvPr>
            <p:ph type="subTitle" idx="8"/>
          </p:nvPr>
        </p:nvSpPr>
        <p:spPr>
          <a:xfrm>
            <a:off x="1536188" y="4089975"/>
            <a:ext cx="2486100" cy="61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98" name="Google Shape;98;p16"/>
          <p:cNvSpPr txBox="1">
            <a:spLocks noGrp="1"/>
          </p:cNvSpPr>
          <p:nvPr>
            <p:ph type="title" idx="9"/>
          </p:nvPr>
        </p:nvSpPr>
        <p:spPr>
          <a:xfrm>
            <a:off x="2259638" y="1171113"/>
            <a:ext cx="1039200" cy="66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000"/>
              <a:buNone/>
              <a:defRPr sz="5000">
                <a:solidFill>
                  <a:schemeClr val="accent2"/>
                </a:solidFill>
              </a:defRPr>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99" name="Google Shape;99;p16"/>
          <p:cNvSpPr txBox="1">
            <a:spLocks noGrp="1"/>
          </p:cNvSpPr>
          <p:nvPr>
            <p:ph type="title" idx="13"/>
          </p:nvPr>
        </p:nvSpPr>
        <p:spPr>
          <a:xfrm>
            <a:off x="5775063" y="1171113"/>
            <a:ext cx="1039200" cy="66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000"/>
              <a:buNone/>
              <a:defRPr sz="5000">
                <a:solidFill>
                  <a:schemeClr val="accent2"/>
                </a:solidFill>
              </a:defRPr>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100" name="Google Shape;100;p16"/>
          <p:cNvSpPr txBox="1">
            <a:spLocks noGrp="1"/>
          </p:cNvSpPr>
          <p:nvPr>
            <p:ph type="title" idx="14"/>
          </p:nvPr>
        </p:nvSpPr>
        <p:spPr>
          <a:xfrm>
            <a:off x="2259638" y="3071125"/>
            <a:ext cx="1039200" cy="66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000"/>
              <a:buNone/>
              <a:defRPr sz="5000">
                <a:solidFill>
                  <a:schemeClr val="accent2"/>
                </a:solidFill>
              </a:defRPr>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101" name="Google Shape;101;p16"/>
          <p:cNvSpPr txBox="1">
            <a:spLocks noGrp="1"/>
          </p:cNvSpPr>
          <p:nvPr>
            <p:ph type="title" idx="15"/>
          </p:nvPr>
        </p:nvSpPr>
        <p:spPr>
          <a:xfrm>
            <a:off x="5775063" y="3071125"/>
            <a:ext cx="1039200" cy="66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000"/>
              <a:buNone/>
              <a:defRPr sz="5000">
                <a:solidFill>
                  <a:schemeClr val="accent2"/>
                </a:solidFill>
              </a:defRPr>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102" name="Google Shape;102;p16"/>
          <p:cNvSpPr/>
          <p:nvPr/>
        </p:nvSpPr>
        <p:spPr>
          <a:xfrm rot="-5267561">
            <a:off x="-2166865" y="2462285"/>
            <a:ext cx="4818716" cy="780969"/>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6"/>
          <p:cNvSpPr/>
          <p:nvPr/>
        </p:nvSpPr>
        <p:spPr>
          <a:xfrm rot="-5400000">
            <a:off x="-954332" y="1253578"/>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6"/>
          <p:cNvSpPr/>
          <p:nvPr/>
        </p:nvSpPr>
        <p:spPr>
          <a:xfrm rot="5400000">
            <a:off x="-672825" y="41929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6"/>
          <p:cNvSpPr/>
          <p:nvPr/>
        </p:nvSpPr>
        <p:spPr>
          <a:xfrm rot="5400000">
            <a:off x="121363" y="31329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6"/>
          <p:cNvSpPr/>
          <p:nvPr/>
        </p:nvSpPr>
        <p:spPr>
          <a:xfrm rot="5400000">
            <a:off x="993813" y="264713"/>
            <a:ext cx="98400" cy="98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6"/>
          <p:cNvSpPr/>
          <p:nvPr/>
        </p:nvSpPr>
        <p:spPr>
          <a:xfrm rot="5400000">
            <a:off x="540138" y="12904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6"/>
          <p:cNvSpPr/>
          <p:nvPr/>
        </p:nvSpPr>
        <p:spPr>
          <a:xfrm rot="5400000">
            <a:off x="441438" y="27005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6"/>
          <p:cNvSpPr/>
          <p:nvPr/>
        </p:nvSpPr>
        <p:spPr>
          <a:xfrm rot="5532439">
            <a:off x="6598810" y="1897531"/>
            <a:ext cx="4818716" cy="780969"/>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6"/>
          <p:cNvSpPr/>
          <p:nvPr/>
        </p:nvSpPr>
        <p:spPr>
          <a:xfrm rot="5400000">
            <a:off x="7811366" y="2920743"/>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6"/>
          <p:cNvSpPr/>
          <p:nvPr/>
        </p:nvSpPr>
        <p:spPr>
          <a:xfrm rot="-5400000">
            <a:off x="7826590" y="3732336"/>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6"/>
          <p:cNvSpPr/>
          <p:nvPr/>
        </p:nvSpPr>
        <p:spPr>
          <a:xfrm rot="-5400000">
            <a:off x="8965800" y="184432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6"/>
          <p:cNvSpPr/>
          <p:nvPr/>
        </p:nvSpPr>
        <p:spPr>
          <a:xfrm rot="-5400000">
            <a:off x="8612125" y="375164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6"/>
          <p:cNvSpPr/>
          <p:nvPr/>
        </p:nvSpPr>
        <p:spPr>
          <a:xfrm rot="-5400000">
            <a:off x="8710825" y="234157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6"/>
          <p:cNvSpPr/>
          <p:nvPr/>
        </p:nvSpPr>
        <p:spPr>
          <a:xfrm rot="-5400000">
            <a:off x="8158450" y="4777374"/>
            <a:ext cx="98400" cy="98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1">
  <p:cSld name="CUSTOM_42">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2515413" y="2611248"/>
            <a:ext cx="1594800" cy="690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000"/>
              <a:buNone/>
              <a:defRPr>
                <a:solidFill>
                  <a:schemeClr val="dk1"/>
                </a:solidFill>
              </a:defRPr>
            </a:lvl1pPr>
            <a:lvl2pPr lvl="1" algn="ctr">
              <a:lnSpc>
                <a:spcPct val="100000"/>
              </a:lnSpc>
              <a:spcBef>
                <a:spcPts val="0"/>
              </a:spcBef>
              <a:spcAft>
                <a:spcPts val="0"/>
              </a:spcAft>
              <a:buClr>
                <a:schemeClr val="dk1"/>
              </a:buClr>
              <a:buSzPts val="3000"/>
              <a:buNone/>
              <a:defRPr>
                <a:solidFill>
                  <a:schemeClr val="dk1"/>
                </a:solidFill>
              </a:defRPr>
            </a:lvl2pPr>
            <a:lvl3pPr lvl="2" algn="ctr">
              <a:lnSpc>
                <a:spcPct val="100000"/>
              </a:lnSpc>
              <a:spcBef>
                <a:spcPts val="0"/>
              </a:spcBef>
              <a:spcAft>
                <a:spcPts val="0"/>
              </a:spcAft>
              <a:buClr>
                <a:schemeClr val="dk1"/>
              </a:buClr>
              <a:buSzPts val="3000"/>
              <a:buNone/>
              <a:defRPr>
                <a:solidFill>
                  <a:schemeClr val="dk1"/>
                </a:solidFill>
              </a:defRPr>
            </a:lvl3pPr>
            <a:lvl4pPr lvl="3" algn="ctr">
              <a:lnSpc>
                <a:spcPct val="100000"/>
              </a:lnSpc>
              <a:spcBef>
                <a:spcPts val="0"/>
              </a:spcBef>
              <a:spcAft>
                <a:spcPts val="0"/>
              </a:spcAft>
              <a:buClr>
                <a:schemeClr val="dk1"/>
              </a:buClr>
              <a:buSzPts val="3000"/>
              <a:buNone/>
              <a:defRPr>
                <a:solidFill>
                  <a:schemeClr val="dk1"/>
                </a:solidFill>
              </a:defRPr>
            </a:lvl4pPr>
            <a:lvl5pPr lvl="4" algn="ctr">
              <a:lnSpc>
                <a:spcPct val="100000"/>
              </a:lnSpc>
              <a:spcBef>
                <a:spcPts val="0"/>
              </a:spcBef>
              <a:spcAft>
                <a:spcPts val="0"/>
              </a:spcAft>
              <a:buClr>
                <a:schemeClr val="dk1"/>
              </a:buClr>
              <a:buSzPts val="3000"/>
              <a:buNone/>
              <a:defRPr>
                <a:solidFill>
                  <a:schemeClr val="dk1"/>
                </a:solidFill>
              </a:defRPr>
            </a:lvl5pPr>
            <a:lvl6pPr lvl="5" algn="ctr">
              <a:lnSpc>
                <a:spcPct val="100000"/>
              </a:lnSpc>
              <a:spcBef>
                <a:spcPts val="0"/>
              </a:spcBef>
              <a:spcAft>
                <a:spcPts val="0"/>
              </a:spcAft>
              <a:buClr>
                <a:schemeClr val="dk1"/>
              </a:buClr>
              <a:buSzPts val="3000"/>
              <a:buNone/>
              <a:defRPr>
                <a:solidFill>
                  <a:schemeClr val="dk1"/>
                </a:solidFill>
              </a:defRPr>
            </a:lvl6pPr>
            <a:lvl7pPr lvl="6" algn="ctr">
              <a:lnSpc>
                <a:spcPct val="100000"/>
              </a:lnSpc>
              <a:spcBef>
                <a:spcPts val="0"/>
              </a:spcBef>
              <a:spcAft>
                <a:spcPts val="0"/>
              </a:spcAft>
              <a:buClr>
                <a:schemeClr val="dk1"/>
              </a:buClr>
              <a:buSzPts val="3000"/>
              <a:buNone/>
              <a:defRPr>
                <a:solidFill>
                  <a:schemeClr val="dk1"/>
                </a:solidFill>
              </a:defRPr>
            </a:lvl7pPr>
            <a:lvl8pPr lvl="7" algn="ctr">
              <a:lnSpc>
                <a:spcPct val="100000"/>
              </a:lnSpc>
              <a:spcBef>
                <a:spcPts val="0"/>
              </a:spcBef>
              <a:spcAft>
                <a:spcPts val="0"/>
              </a:spcAft>
              <a:buClr>
                <a:schemeClr val="dk1"/>
              </a:buClr>
              <a:buSzPts val="3000"/>
              <a:buNone/>
              <a:defRPr>
                <a:solidFill>
                  <a:schemeClr val="dk1"/>
                </a:solidFill>
              </a:defRPr>
            </a:lvl8pPr>
            <a:lvl9pPr lvl="8" algn="ctr">
              <a:lnSpc>
                <a:spcPct val="100000"/>
              </a:lnSpc>
              <a:spcBef>
                <a:spcPts val="0"/>
              </a:spcBef>
              <a:spcAft>
                <a:spcPts val="0"/>
              </a:spcAft>
              <a:buClr>
                <a:schemeClr val="dk1"/>
              </a:buClr>
              <a:buSzPts val="3000"/>
              <a:buNone/>
              <a:defRPr>
                <a:solidFill>
                  <a:schemeClr val="dk1"/>
                </a:solidFill>
              </a:defRPr>
            </a:lvl9pPr>
          </a:lstStyle>
          <a:p>
            <a:endParaRPr/>
          </a:p>
        </p:txBody>
      </p:sp>
      <p:sp>
        <p:nvSpPr>
          <p:cNvPr id="118" name="Google Shape;118;p17"/>
          <p:cNvSpPr txBox="1">
            <a:spLocks noGrp="1"/>
          </p:cNvSpPr>
          <p:nvPr>
            <p:ph type="title" idx="2"/>
          </p:nvPr>
        </p:nvSpPr>
        <p:spPr>
          <a:xfrm>
            <a:off x="5033788" y="2611248"/>
            <a:ext cx="1594800" cy="690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000"/>
              <a:buNone/>
              <a:defRPr>
                <a:solidFill>
                  <a:schemeClr val="dk1"/>
                </a:solidFill>
              </a:defRPr>
            </a:lvl1pPr>
            <a:lvl2pPr lvl="1" algn="ctr">
              <a:lnSpc>
                <a:spcPct val="100000"/>
              </a:lnSpc>
              <a:spcBef>
                <a:spcPts val="0"/>
              </a:spcBef>
              <a:spcAft>
                <a:spcPts val="0"/>
              </a:spcAft>
              <a:buClr>
                <a:schemeClr val="dk1"/>
              </a:buClr>
              <a:buSzPts val="3000"/>
              <a:buNone/>
              <a:defRPr>
                <a:solidFill>
                  <a:schemeClr val="dk1"/>
                </a:solidFill>
              </a:defRPr>
            </a:lvl2pPr>
            <a:lvl3pPr lvl="2" algn="ctr">
              <a:lnSpc>
                <a:spcPct val="100000"/>
              </a:lnSpc>
              <a:spcBef>
                <a:spcPts val="0"/>
              </a:spcBef>
              <a:spcAft>
                <a:spcPts val="0"/>
              </a:spcAft>
              <a:buClr>
                <a:schemeClr val="dk1"/>
              </a:buClr>
              <a:buSzPts val="3000"/>
              <a:buNone/>
              <a:defRPr>
                <a:solidFill>
                  <a:schemeClr val="dk1"/>
                </a:solidFill>
              </a:defRPr>
            </a:lvl3pPr>
            <a:lvl4pPr lvl="3" algn="ctr">
              <a:lnSpc>
                <a:spcPct val="100000"/>
              </a:lnSpc>
              <a:spcBef>
                <a:spcPts val="0"/>
              </a:spcBef>
              <a:spcAft>
                <a:spcPts val="0"/>
              </a:spcAft>
              <a:buClr>
                <a:schemeClr val="dk1"/>
              </a:buClr>
              <a:buSzPts val="3000"/>
              <a:buNone/>
              <a:defRPr>
                <a:solidFill>
                  <a:schemeClr val="dk1"/>
                </a:solidFill>
              </a:defRPr>
            </a:lvl4pPr>
            <a:lvl5pPr lvl="4" algn="ctr">
              <a:lnSpc>
                <a:spcPct val="100000"/>
              </a:lnSpc>
              <a:spcBef>
                <a:spcPts val="0"/>
              </a:spcBef>
              <a:spcAft>
                <a:spcPts val="0"/>
              </a:spcAft>
              <a:buClr>
                <a:schemeClr val="dk1"/>
              </a:buClr>
              <a:buSzPts val="3000"/>
              <a:buNone/>
              <a:defRPr>
                <a:solidFill>
                  <a:schemeClr val="dk1"/>
                </a:solidFill>
              </a:defRPr>
            </a:lvl5pPr>
            <a:lvl6pPr lvl="5" algn="ctr">
              <a:lnSpc>
                <a:spcPct val="100000"/>
              </a:lnSpc>
              <a:spcBef>
                <a:spcPts val="0"/>
              </a:spcBef>
              <a:spcAft>
                <a:spcPts val="0"/>
              </a:spcAft>
              <a:buClr>
                <a:schemeClr val="dk1"/>
              </a:buClr>
              <a:buSzPts val="3000"/>
              <a:buNone/>
              <a:defRPr>
                <a:solidFill>
                  <a:schemeClr val="dk1"/>
                </a:solidFill>
              </a:defRPr>
            </a:lvl6pPr>
            <a:lvl7pPr lvl="6" algn="ctr">
              <a:lnSpc>
                <a:spcPct val="100000"/>
              </a:lnSpc>
              <a:spcBef>
                <a:spcPts val="0"/>
              </a:spcBef>
              <a:spcAft>
                <a:spcPts val="0"/>
              </a:spcAft>
              <a:buClr>
                <a:schemeClr val="dk1"/>
              </a:buClr>
              <a:buSzPts val="3000"/>
              <a:buNone/>
              <a:defRPr>
                <a:solidFill>
                  <a:schemeClr val="dk1"/>
                </a:solidFill>
              </a:defRPr>
            </a:lvl7pPr>
            <a:lvl8pPr lvl="7" algn="ctr">
              <a:lnSpc>
                <a:spcPct val="100000"/>
              </a:lnSpc>
              <a:spcBef>
                <a:spcPts val="0"/>
              </a:spcBef>
              <a:spcAft>
                <a:spcPts val="0"/>
              </a:spcAft>
              <a:buClr>
                <a:schemeClr val="dk1"/>
              </a:buClr>
              <a:buSzPts val="3000"/>
              <a:buNone/>
              <a:defRPr>
                <a:solidFill>
                  <a:schemeClr val="dk1"/>
                </a:solidFill>
              </a:defRPr>
            </a:lvl8pPr>
            <a:lvl9pPr lvl="8" algn="ctr">
              <a:lnSpc>
                <a:spcPct val="100000"/>
              </a:lnSpc>
              <a:spcBef>
                <a:spcPts val="0"/>
              </a:spcBef>
              <a:spcAft>
                <a:spcPts val="0"/>
              </a:spcAft>
              <a:buClr>
                <a:schemeClr val="dk1"/>
              </a:buClr>
              <a:buSzPts val="3000"/>
              <a:buNone/>
              <a:defRPr>
                <a:solidFill>
                  <a:schemeClr val="dk1"/>
                </a:solidFill>
              </a:defRPr>
            </a:lvl9pPr>
          </a:lstStyle>
          <a:p>
            <a:endParaRPr/>
          </a:p>
        </p:txBody>
      </p:sp>
      <p:sp>
        <p:nvSpPr>
          <p:cNvPr id="119" name="Google Shape;119;p17"/>
          <p:cNvSpPr txBox="1">
            <a:spLocks noGrp="1"/>
          </p:cNvSpPr>
          <p:nvPr>
            <p:ph type="subTitle" idx="1"/>
          </p:nvPr>
        </p:nvSpPr>
        <p:spPr>
          <a:xfrm>
            <a:off x="718800" y="1641600"/>
            <a:ext cx="2669700" cy="39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algn="l">
              <a:lnSpc>
                <a:spcPct val="1000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120" name="Google Shape;120;p17"/>
          <p:cNvSpPr txBox="1">
            <a:spLocks noGrp="1"/>
          </p:cNvSpPr>
          <p:nvPr>
            <p:ph type="subTitle" idx="3"/>
          </p:nvPr>
        </p:nvSpPr>
        <p:spPr>
          <a:xfrm>
            <a:off x="872525" y="2156600"/>
            <a:ext cx="2362200" cy="684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121" name="Google Shape;121;p17"/>
          <p:cNvSpPr txBox="1">
            <a:spLocks noGrp="1"/>
          </p:cNvSpPr>
          <p:nvPr>
            <p:ph type="subTitle" idx="4"/>
          </p:nvPr>
        </p:nvSpPr>
        <p:spPr>
          <a:xfrm>
            <a:off x="3237150" y="1641600"/>
            <a:ext cx="2669700" cy="39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algn="l">
              <a:lnSpc>
                <a:spcPct val="1000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122" name="Google Shape;122;p17"/>
          <p:cNvSpPr txBox="1">
            <a:spLocks noGrp="1"/>
          </p:cNvSpPr>
          <p:nvPr>
            <p:ph type="subTitle" idx="5"/>
          </p:nvPr>
        </p:nvSpPr>
        <p:spPr>
          <a:xfrm>
            <a:off x="3390900" y="2156620"/>
            <a:ext cx="2362200" cy="684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123" name="Google Shape;123;p17"/>
          <p:cNvSpPr txBox="1">
            <a:spLocks noGrp="1"/>
          </p:cNvSpPr>
          <p:nvPr>
            <p:ph type="subTitle" idx="6"/>
          </p:nvPr>
        </p:nvSpPr>
        <p:spPr>
          <a:xfrm>
            <a:off x="5755500" y="1641600"/>
            <a:ext cx="2669700" cy="39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algn="l">
              <a:lnSpc>
                <a:spcPct val="1000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124" name="Google Shape;124;p17"/>
          <p:cNvSpPr txBox="1">
            <a:spLocks noGrp="1"/>
          </p:cNvSpPr>
          <p:nvPr>
            <p:ph type="subTitle" idx="7"/>
          </p:nvPr>
        </p:nvSpPr>
        <p:spPr>
          <a:xfrm>
            <a:off x="5888425" y="2156600"/>
            <a:ext cx="2362200" cy="684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125" name="Google Shape;125;p17"/>
          <p:cNvSpPr txBox="1">
            <a:spLocks noGrp="1"/>
          </p:cNvSpPr>
          <p:nvPr>
            <p:ph type="subTitle" idx="8"/>
          </p:nvPr>
        </p:nvSpPr>
        <p:spPr>
          <a:xfrm>
            <a:off x="1766775" y="3105100"/>
            <a:ext cx="3092100" cy="39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algn="l">
              <a:lnSpc>
                <a:spcPct val="1000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126" name="Google Shape;126;p17"/>
          <p:cNvSpPr txBox="1">
            <a:spLocks noGrp="1"/>
          </p:cNvSpPr>
          <p:nvPr>
            <p:ph type="subTitle" idx="9"/>
          </p:nvPr>
        </p:nvSpPr>
        <p:spPr>
          <a:xfrm>
            <a:off x="2131725" y="3620120"/>
            <a:ext cx="2362200" cy="684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127" name="Google Shape;127;p17"/>
          <p:cNvSpPr txBox="1">
            <a:spLocks noGrp="1"/>
          </p:cNvSpPr>
          <p:nvPr>
            <p:ph type="subTitle" idx="13"/>
          </p:nvPr>
        </p:nvSpPr>
        <p:spPr>
          <a:xfrm>
            <a:off x="4496350" y="3105100"/>
            <a:ext cx="2669700" cy="39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algn="l">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algn="l">
              <a:lnSpc>
                <a:spcPct val="1000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128" name="Google Shape;128;p17"/>
          <p:cNvSpPr txBox="1">
            <a:spLocks noGrp="1"/>
          </p:cNvSpPr>
          <p:nvPr>
            <p:ph type="subTitle" idx="14"/>
          </p:nvPr>
        </p:nvSpPr>
        <p:spPr>
          <a:xfrm>
            <a:off x="4650100" y="3620100"/>
            <a:ext cx="2362200" cy="684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129" name="Google Shape;129;p17"/>
          <p:cNvSpPr txBox="1">
            <a:spLocks noGrp="1"/>
          </p:cNvSpPr>
          <p:nvPr>
            <p:ph type="title" idx="15"/>
          </p:nvPr>
        </p:nvSpPr>
        <p:spPr>
          <a:xfrm>
            <a:off x="1256225" y="1132242"/>
            <a:ext cx="1594800" cy="690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000"/>
              <a:buNone/>
              <a:defRPr>
                <a:solidFill>
                  <a:schemeClr val="dk1"/>
                </a:solidFill>
              </a:defRPr>
            </a:lvl1pPr>
            <a:lvl2pPr lvl="1" algn="ctr">
              <a:lnSpc>
                <a:spcPct val="100000"/>
              </a:lnSpc>
              <a:spcBef>
                <a:spcPts val="0"/>
              </a:spcBef>
              <a:spcAft>
                <a:spcPts val="0"/>
              </a:spcAft>
              <a:buClr>
                <a:schemeClr val="dk1"/>
              </a:buClr>
              <a:buSzPts val="3000"/>
              <a:buNone/>
              <a:defRPr>
                <a:solidFill>
                  <a:schemeClr val="dk1"/>
                </a:solidFill>
              </a:defRPr>
            </a:lvl2pPr>
            <a:lvl3pPr lvl="2" algn="ctr">
              <a:lnSpc>
                <a:spcPct val="100000"/>
              </a:lnSpc>
              <a:spcBef>
                <a:spcPts val="0"/>
              </a:spcBef>
              <a:spcAft>
                <a:spcPts val="0"/>
              </a:spcAft>
              <a:buClr>
                <a:schemeClr val="dk1"/>
              </a:buClr>
              <a:buSzPts val="3000"/>
              <a:buNone/>
              <a:defRPr>
                <a:solidFill>
                  <a:schemeClr val="dk1"/>
                </a:solidFill>
              </a:defRPr>
            </a:lvl3pPr>
            <a:lvl4pPr lvl="3" algn="ctr">
              <a:lnSpc>
                <a:spcPct val="100000"/>
              </a:lnSpc>
              <a:spcBef>
                <a:spcPts val="0"/>
              </a:spcBef>
              <a:spcAft>
                <a:spcPts val="0"/>
              </a:spcAft>
              <a:buClr>
                <a:schemeClr val="dk1"/>
              </a:buClr>
              <a:buSzPts val="3000"/>
              <a:buNone/>
              <a:defRPr>
                <a:solidFill>
                  <a:schemeClr val="dk1"/>
                </a:solidFill>
              </a:defRPr>
            </a:lvl4pPr>
            <a:lvl5pPr lvl="4" algn="ctr">
              <a:lnSpc>
                <a:spcPct val="100000"/>
              </a:lnSpc>
              <a:spcBef>
                <a:spcPts val="0"/>
              </a:spcBef>
              <a:spcAft>
                <a:spcPts val="0"/>
              </a:spcAft>
              <a:buClr>
                <a:schemeClr val="dk1"/>
              </a:buClr>
              <a:buSzPts val="3000"/>
              <a:buNone/>
              <a:defRPr>
                <a:solidFill>
                  <a:schemeClr val="dk1"/>
                </a:solidFill>
              </a:defRPr>
            </a:lvl5pPr>
            <a:lvl6pPr lvl="5" algn="ctr">
              <a:lnSpc>
                <a:spcPct val="100000"/>
              </a:lnSpc>
              <a:spcBef>
                <a:spcPts val="0"/>
              </a:spcBef>
              <a:spcAft>
                <a:spcPts val="0"/>
              </a:spcAft>
              <a:buClr>
                <a:schemeClr val="dk1"/>
              </a:buClr>
              <a:buSzPts val="3000"/>
              <a:buNone/>
              <a:defRPr>
                <a:solidFill>
                  <a:schemeClr val="dk1"/>
                </a:solidFill>
              </a:defRPr>
            </a:lvl6pPr>
            <a:lvl7pPr lvl="6" algn="ctr">
              <a:lnSpc>
                <a:spcPct val="100000"/>
              </a:lnSpc>
              <a:spcBef>
                <a:spcPts val="0"/>
              </a:spcBef>
              <a:spcAft>
                <a:spcPts val="0"/>
              </a:spcAft>
              <a:buClr>
                <a:schemeClr val="dk1"/>
              </a:buClr>
              <a:buSzPts val="3000"/>
              <a:buNone/>
              <a:defRPr>
                <a:solidFill>
                  <a:schemeClr val="dk1"/>
                </a:solidFill>
              </a:defRPr>
            </a:lvl7pPr>
            <a:lvl8pPr lvl="7" algn="ctr">
              <a:lnSpc>
                <a:spcPct val="100000"/>
              </a:lnSpc>
              <a:spcBef>
                <a:spcPts val="0"/>
              </a:spcBef>
              <a:spcAft>
                <a:spcPts val="0"/>
              </a:spcAft>
              <a:buClr>
                <a:schemeClr val="dk1"/>
              </a:buClr>
              <a:buSzPts val="3000"/>
              <a:buNone/>
              <a:defRPr>
                <a:solidFill>
                  <a:schemeClr val="dk1"/>
                </a:solidFill>
              </a:defRPr>
            </a:lvl8pPr>
            <a:lvl9pPr lvl="8" algn="ctr">
              <a:lnSpc>
                <a:spcPct val="100000"/>
              </a:lnSpc>
              <a:spcBef>
                <a:spcPts val="0"/>
              </a:spcBef>
              <a:spcAft>
                <a:spcPts val="0"/>
              </a:spcAft>
              <a:buClr>
                <a:schemeClr val="dk1"/>
              </a:buClr>
              <a:buSzPts val="3000"/>
              <a:buNone/>
              <a:defRPr>
                <a:solidFill>
                  <a:schemeClr val="dk1"/>
                </a:solidFill>
              </a:defRPr>
            </a:lvl9pPr>
          </a:lstStyle>
          <a:p>
            <a:endParaRPr/>
          </a:p>
        </p:txBody>
      </p:sp>
      <p:sp>
        <p:nvSpPr>
          <p:cNvPr id="130" name="Google Shape;130;p17"/>
          <p:cNvSpPr txBox="1">
            <a:spLocks noGrp="1"/>
          </p:cNvSpPr>
          <p:nvPr>
            <p:ph type="title" idx="16"/>
          </p:nvPr>
        </p:nvSpPr>
        <p:spPr>
          <a:xfrm>
            <a:off x="3774600" y="1132242"/>
            <a:ext cx="1594800" cy="690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000"/>
              <a:buNone/>
              <a:defRPr>
                <a:solidFill>
                  <a:schemeClr val="dk1"/>
                </a:solidFill>
              </a:defRPr>
            </a:lvl1pPr>
            <a:lvl2pPr lvl="1" algn="ctr">
              <a:lnSpc>
                <a:spcPct val="100000"/>
              </a:lnSpc>
              <a:spcBef>
                <a:spcPts val="0"/>
              </a:spcBef>
              <a:spcAft>
                <a:spcPts val="0"/>
              </a:spcAft>
              <a:buClr>
                <a:schemeClr val="dk1"/>
              </a:buClr>
              <a:buSzPts val="3000"/>
              <a:buNone/>
              <a:defRPr>
                <a:solidFill>
                  <a:schemeClr val="dk1"/>
                </a:solidFill>
              </a:defRPr>
            </a:lvl2pPr>
            <a:lvl3pPr lvl="2" algn="ctr">
              <a:lnSpc>
                <a:spcPct val="100000"/>
              </a:lnSpc>
              <a:spcBef>
                <a:spcPts val="0"/>
              </a:spcBef>
              <a:spcAft>
                <a:spcPts val="0"/>
              </a:spcAft>
              <a:buClr>
                <a:schemeClr val="dk1"/>
              </a:buClr>
              <a:buSzPts val="3000"/>
              <a:buNone/>
              <a:defRPr>
                <a:solidFill>
                  <a:schemeClr val="dk1"/>
                </a:solidFill>
              </a:defRPr>
            </a:lvl3pPr>
            <a:lvl4pPr lvl="3" algn="ctr">
              <a:lnSpc>
                <a:spcPct val="100000"/>
              </a:lnSpc>
              <a:spcBef>
                <a:spcPts val="0"/>
              </a:spcBef>
              <a:spcAft>
                <a:spcPts val="0"/>
              </a:spcAft>
              <a:buClr>
                <a:schemeClr val="dk1"/>
              </a:buClr>
              <a:buSzPts val="3000"/>
              <a:buNone/>
              <a:defRPr>
                <a:solidFill>
                  <a:schemeClr val="dk1"/>
                </a:solidFill>
              </a:defRPr>
            </a:lvl4pPr>
            <a:lvl5pPr lvl="4" algn="ctr">
              <a:lnSpc>
                <a:spcPct val="100000"/>
              </a:lnSpc>
              <a:spcBef>
                <a:spcPts val="0"/>
              </a:spcBef>
              <a:spcAft>
                <a:spcPts val="0"/>
              </a:spcAft>
              <a:buClr>
                <a:schemeClr val="dk1"/>
              </a:buClr>
              <a:buSzPts val="3000"/>
              <a:buNone/>
              <a:defRPr>
                <a:solidFill>
                  <a:schemeClr val="dk1"/>
                </a:solidFill>
              </a:defRPr>
            </a:lvl5pPr>
            <a:lvl6pPr lvl="5" algn="ctr">
              <a:lnSpc>
                <a:spcPct val="100000"/>
              </a:lnSpc>
              <a:spcBef>
                <a:spcPts val="0"/>
              </a:spcBef>
              <a:spcAft>
                <a:spcPts val="0"/>
              </a:spcAft>
              <a:buClr>
                <a:schemeClr val="dk1"/>
              </a:buClr>
              <a:buSzPts val="3000"/>
              <a:buNone/>
              <a:defRPr>
                <a:solidFill>
                  <a:schemeClr val="dk1"/>
                </a:solidFill>
              </a:defRPr>
            </a:lvl6pPr>
            <a:lvl7pPr lvl="6" algn="ctr">
              <a:lnSpc>
                <a:spcPct val="100000"/>
              </a:lnSpc>
              <a:spcBef>
                <a:spcPts val="0"/>
              </a:spcBef>
              <a:spcAft>
                <a:spcPts val="0"/>
              </a:spcAft>
              <a:buClr>
                <a:schemeClr val="dk1"/>
              </a:buClr>
              <a:buSzPts val="3000"/>
              <a:buNone/>
              <a:defRPr>
                <a:solidFill>
                  <a:schemeClr val="dk1"/>
                </a:solidFill>
              </a:defRPr>
            </a:lvl7pPr>
            <a:lvl8pPr lvl="7" algn="ctr">
              <a:lnSpc>
                <a:spcPct val="100000"/>
              </a:lnSpc>
              <a:spcBef>
                <a:spcPts val="0"/>
              </a:spcBef>
              <a:spcAft>
                <a:spcPts val="0"/>
              </a:spcAft>
              <a:buClr>
                <a:schemeClr val="dk1"/>
              </a:buClr>
              <a:buSzPts val="3000"/>
              <a:buNone/>
              <a:defRPr>
                <a:solidFill>
                  <a:schemeClr val="dk1"/>
                </a:solidFill>
              </a:defRPr>
            </a:lvl8pPr>
            <a:lvl9pPr lvl="8" algn="ctr">
              <a:lnSpc>
                <a:spcPct val="100000"/>
              </a:lnSpc>
              <a:spcBef>
                <a:spcPts val="0"/>
              </a:spcBef>
              <a:spcAft>
                <a:spcPts val="0"/>
              </a:spcAft>
              <a:buClr>
                <a:schemeClr val="dk1"/>
              </a:buClr>
              <a:buSzPts val="3000"/>
              <a:buNone/>
              <a:defRPr>
                <a:solidFill>
                  <a:schemeClr val="dk1"/>
                </a:solidFill>
              </a:defRPr>
            </a:lvl9pPr>
          </a:lstStyle>
          <a:p>
            <a:endParaRPr/>
          </a:p>
        </p:txBody>
      </p:sp>
      <p:sp>
        <p:nvSpPr>
          <p:cNvPr id="131" name="Google Shape;131;p17"/>
          <p:cNvSpPr txBox="1">
            <a:spLocks noGrp="1"/>
          </p:cNvSpPr>
          <p:nvPr>
            <p:ph type="title" idx="17"/>
          </p:nvPr>
        </p:nvSpPr>
        <p:spPr>
          <a:xfrm>
            <a:off x="6292975" y="1132242"/>
            <a:ext cx="1594800" cy="690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000"/>
              <a:buNone/>
              <a:defRPr>
                <a:solidFill>
                  <a:schemeClr val="dk1"/>
                </a:solidFill>
              </a:defRPr>
            </a:lvl1pPr>
            <a:lvl2pPr lvl="1" algn="ctr">
              <a:lnSpc>
                <a:spcPct val="100000"/>
              </a:lnSpc>
              <a:spcBef>
                <a:spcPts val="0"/>
              </a:spcBef>
              <a:spcAft>
                <a:spcPts val="0"/>
              </a:spcAft>
              <a:buClr>
                <a:schemeClr val="dk1"/>
              </a:buClr>
              <a:buSzPts val="3000"/>
              <a:buNone/>
              <a:defRPr>
                <a:solidFill>
                  <a:schemeClr val="dk1"/>
                </a:solidFill>
              </a:defRPr>
            </a:lvl2pPr>
            <a:lvl3pPr lvl="2" algn="ctr">
              <a:lnSpc>
                <a:spcPct val="100000"/>
              </a:lnSpc>
              <a:spcBef>
                <a:spcPts val="0"/>
              </a:spcBef>
              <a:spcAft>
                <a:spcPts val="0"/>
              </a:spcAft>
              <a:buClr>
                <a:schemeClr val="dk1"/>
              </a:buClr>
              <a:buSzPts val="3000"/>
              <a:buNone/>
              <a:defRPr>
                <a:solidFill>
                  <a:schemeClr val="dk1"/>
                </a:solidFill>
              </a:defRPr>
            </a:lvl3pPr>
            <a:lvl4pPr lvl="3" algn="ctr">
              <a:lnSpc>
                <a:spcPct val="100000"/>
              </a:lnSpc>
              <a:spcBef>
                <a:spcPts val="0"/>
              </a:spcBef>
              <a:spcAft>
                <a:spcPts val="0"/>
              </a:spcAft>
              <a:buClr>
                <a:schemeClr val="dk1"/>
              </a:buClr>
              <a:buSzPts val="3000"/>
              <a:buNone/>
              <a:defRPr>
                <a:solidFill>
                  <a:schemeClr val="dk1"/>
                </a:solidFill>
              </a:defRPr>
            </a:lvl4pPr>
            <a:lvl5pPr lvl="4" algn="ctr">
              <a:lnSpc>
                <a:spcPct val="100000"/>
              </a:lnSpc>
              <a:spcBef>
                <a:spcPts val="0"/>
              </a:spcBef>
              <a:spcAft>
                <a:spcPts val="0"/>
              </a:spcAft>
              <a:buClr>
                <a:schemeClr val="dk1"/>
              </a:buClr>
              <a:buSzPts val="3000"/>
              <a:buNone/>
              <a:defRPr>
                <a:solidFill>
                  <a:schemeClr val="dk1"/>
                </a:solidFill>
              </a:defRPr>
            </a:lvl5pPr>
            <a:lvl6pPr lvl="5" algn="ctr">
              <a:lnSpc>
                <a:spcPct val="100000"/>
              </a:lnSpc>
              <a:spcBef>
                <a:spcPts val="0"/>
              </a:spcBef>
              <a:spcAft>
                <a:spcPts val="0"/>
              </a:spcAft>
              <a:buClr>
                <a:schemeClr val="dk1"/>
              </a:buClr>
              <a:buSzPts val="3000"/>
              <a:buNone/>
              <a:defRPr>
                <a:solidFill>
                  <a:schemeClr val="dk1"/>
                </a:solidFill>
              </a:defRPr>
            </a:lvl6pPr>
            <a:lvl7pPr lvl="6" algn="ctr">
              <a:lnSpc>
                <a:spcPct val="100000"/>
              </a:lnSpc>
              <a:spcBef>
                <a:spcPts val="0"/>
              </a:spcBef>
              <a:spcAft>
                <a:spcPts val="0"/>
              </a:spcAft>
              <a:buClr>
                <a:schemeClr val="dk1"/>
              </a:buClr>
              <a:buSzPts val="3000"/>
              <a:buNone/>
              <a:defRPr>
                <a:solidFill>
                  <a:schemeClr val="dk1"/>
                </a:solidFill>
              </a:defRPr>
            </a:lvl7pPr>
            <a:lvl8pPr lvl="7" algn="ctr">
              <a:lnSpc>
                <a:spcPct val="100000"/>
              </a:lnSpc>
              <a:spcBef>
                <a:spcPts val="0"/>
              </a:spcBef>
              <a:spcAft>
                <a:spcPts val="0"/>
              </a:spcAft>
              <a:buClr>
                <a:schemeClr val="dk1"/>
              </a:buClr>
              <a:buSzPts val="3000"/>
              <a:buNone/>
              <a:defRPr>
                <a:solidFill>
                  <a:schemeClr val="dk1"/>
                </a:solidFill>
              </a:defRPr>
            </a:lvl8pPr>
            <a:lvl9pPr lvl="8" algn="ctr">
              <a:lnSpc>
                <a:spcPct val="100000"/>
              </a:lnSpc>
              <a:spcBef>
                <a:spcPts val="0"/>
              </a:spcBef>
              <a:spcAft>
                <a:spcPts val="0"/>
              </a:spcAft>
              <a:buClr>
                <a:schemeClr val="dk1"/>
              </a:buClr>
              <a:buSzPts val="3000"/>
              <a:buNone/>
              <a:defRPr>
                <a:solidFill>
                  <a:schemeClr val="dk1"/>
                </a:solidFill>
              </a:defRPr>
            </a:lvl9pPr>
          </a:lstStyle>
          <a:p>
            <a:endParaRPr/>
          </a:p>
        </p:txBody>
      </p:sp>
      <p:sp>
        <p:nvSpPr>
          <p:cNvPr id="132" name="Google Shape;132;p17"/>
          <p:cNvSpPr/>
          <p:nvPr/>
        </p:nvSpPr>
        <p:spPr>
          <a:xfrm rot="10800000" flipH="1">
            <a:off x="37927" y="4374834"/>
            <a:ext cx="2505013" cy="768740"/>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7"/>
          <p:cNvSpPr/>
          <p:nvPr/>
        </p:nvSpPr>
        <p:spPr>
          <a:xfrm rot="10800000">
            <a:off x="6142736" y="4490064"/>
            <a:ext cx="2594745" cy="68451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7"/>
          <p:cNvSpPr/>
          <p:nvPr/>
        </p:nvSpPr>
        <p:spPr>
          <a:xfrm rot="10800000" flipH="1">
            <a:off x="6632383" y="4238575"/>
            <a:ext cx="3779755" cy="936000"/>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7"/>
          <p:cNvSpPr/>
          <p:nvPr/>
        </p:nvSpPr>
        <p:spPr>
          <a:xfrm flipH="1">
            <a:off x="-5" y="4269850"/>
            <a:ext cx="2018280" cy="873809"/>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7"/>
          <p:cNvSpPr/>
          <p:nvPr/>
        </p:nvSpPr>
        <p:spPr>
          <a:xfrm>
            <a:off x="-1" y="4269786"/>
            <a:ext cx="1717924" cy="873594"/>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7"/>
          <p:cNvSpPr/>
          <p:nvPr/>
        </p:nvSpPr>
        <p:spPr>
          <a:xfrm rot="10800000">
            <a:off x="6962402" y="4352337"/>
            <a:ext cx="2594826" cy="822238"/>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7"/>
          <p:cNvSpPr txBox="1">
            <a:spLocks noGrp="1"/>
          </p:cNvSpPr>
          <p:nvPr>
            <p:ph type="title" idx="18"/>
          </p:nvPr>
        </p:nvSpPr>
        <p:spPr>
          <a:xfrm>
            <a:off x="2727000" y="363275"/>
            <a:ext cx="3690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Open Sans"/>
                <a:ea typeface="Open Sans"/>
                <a:cs typeface="Open Sans"/>
                <a:sym typeface="Open Sans"/>
              </a:defRPr>
            </a:lvl2pPr>
            <a:lvl3pPr lvl="2" algn="l">
              <a:lnSpc>
                <a:spcPct val="100000"/>
              </a:lnSpc>
              <a:spcBef>
                <a:spcPts val="0"/>
              </a:spcBef>
              <a:spcAft>
                <a:spcPts val="0"/>
              </a:spcAft>
              <a:buSzPts val="3000"/>
              <a:buNone/>
              <a:defRPr>
                <a:latin typeface="Open Sans"/>
                <a:ea typeface="Open Sans"/>
                <a:cs typeface="Open Sans"/>
                <a:sym typeface="Open Sans"/>
              </a:defRPr>
            </a:lvl3pPr>
            <a:lvl4pPr lvl="3" algn="l">
              <a:lnSpc>
                <a:spcPct val="100000"/>
              </a:lnSpc>
              <a:spcBef>
                <a:spcPts val="0"/>
              </a:spcBef>
              <a:spcAft>
                <a:spcPts val="0"/>
              </a:spcAft>
              <a:buSzPts val="3000"/>
              <a:buNone/>
              <a:defRPr>
                <a:latin typeface="Open Sans"/>
                <a:ea typeface="Open Sans"/>
                <a:cs typeface="Open Sans"/>
                <a:sym typeface="Open Sans"/>
              </a:defRPr>
            </a:lvl4pPr>
            <a:lvl5pPr lvl="4" algn="l">
              <a:lnSpc>
                <a:spcPct val="100000"/>
              </a:lnSpc>
              <a:spcBef>
                <a:spcPts val="0"/>
              </a:spcBef>
              <a:spcAft>
                <a:spcPts val="0"/>
              </a:spcAft>
              <a:buSzPts val="3000"/>
              <a:buNone/>
              <a:defRPr>
                <a:latin typeface="Open Sans"/>
                <a:ea typeface="Open Sans"/>
                <a:cs typeface="Open Sans"/>
                <a:sym typeface="Open Sans"/>
              </a:defRPr>
            </a:lvl5pPr>
            <a:lvl6pPr lvl="5" algn="l">
              <a:lnSpc>
                <a:spcPct val="100000"/>
              </a:lnSpc>
              <a:spcBef>
                <a:spcPts val="0"/>
              </a:spcBef>
              <a:spcAft>
                <a:spcPts val="0"/>
              </a:spcAft>
              <a:buSzPts val="3000"/>
              <a:buNone/>
              <a:defRPr>
                <a:latin typeface="Open Sans"/>
                <a:ea typeface="Open Sans"/>
                <a:cs typeface="Open Sans"/>
                <a:sym typeface="Open Sans"/>
              </a:defRPr>
            </a:lvl6pPr>
            <a:lvl7pPr lvl="6" algn="l">
              <a:lnSpc>
                <a:spcPct val="100000"/>
              </a:lnSpc>
              <a:spcBef>
                <a:spcPts val="0"/>
              </a:spcBef>
              <a:spcAft>
                <a:spcPts val="0"/>
              </a:spcAft>
              <a:buSzPts val="3000"/>
              <a:buNone/>
              <a:defRPr>
                <a:latin typeface="Open Sans"/>
                <a:ea typeface="Open Sans"/>
                <a:cs typeface="Open Sans"/>
                <a:sym typeface="Open Sans"/>
              </a:defRPr>
            </a:lvl7pPr>
            <a:lvl8pPr lvl="7" algn="l">
              <a:lnSpc>
                <a:spcPct val="100000"/>
              </a:lnSpc>
              <a:spcBef>
                <a:spcPts val="0"/>
              </a:spcBef>
              <a:spcAft>
                <a:spcPts val="0"/>
              </a:spcAft>
              <a:buSzPts val="3000"/>
              <a:buNone/>
              <a:defRPr>
                <a:latin typeface="Open Sans"/>
                <a:ea typeface="Open Sans"/>
                <a:cs typeface="Open Sans"/>
                <a:sym typeface="Open Sans"/>
              </a:defRPr>
            </a:lvl8pPr>
            <a:lvl9pPr lvl="8" algn="l">
              <a:lnSpc>
                <a:spcPct val="100000"/>
              </a:lnSpc>
              <a:spcBef>
                <a:spcPts val="0"/>
              </a:spcBef>
              <a:spcAft>
                <a:spcPts val="0"/>
              </a:spcAft>
              <a:buSzPts val="3000"/>
              <a:buNone/>
              <a:defRPr>
                <a:latin typeface="Open Sans"/>
                <a:ea typeface="Open Sans"/>
                <a:cs typeface="Open Sans"/>
                <a:sym typeface="Open Sans"/>
              </a:defRPr>
            </a:lvl9pPr>
          </a:lstStyle>
          <a:p>
            <a:endParaRPr/>
          </a:p>
        </p:txBody>
      </p:sp>
      <p:sp>
        <p:nvSpPr>
          <p:cNvPr id="139" name="Google Shape;139;p17"/>
          <p:cNvSpPr/>
          <p:nvPr/>
        </p:nvSpPr>
        <p:spPr>
          <a:xfrm rot="5400000">
            <a:off x="2341731" y="48099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17"/>
          <p:cNvSpPr/>
          <p:nvPr/>
        </p:nvSpPr>
        <p:spPr>
          <a:xfrm rot="5400000">
            <a:off x="989544" y="47098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7"/>
          <p:cNvSpPr/>
          <p:nvPr/>
        </p:nvSpPr>
        <p:spPr>
          <a:xfrm rot="-5400000">
            <a:off x="1684906" y="46572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7"/>
          <p:cNvSpPr/>
          <p:nvPr/>
        </p:nvSpPr>
        <p:spPr>
          <a:xfrm rot="5400000">
            <a:off x="333331" y="4075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7"/>
          <p:cNvSpPr/>
          <p:nvPr/>
        </p:nvSpPr>
        <p:spPr>
          <a:xfrm rot="5400000">
            <a:off x="8655556" y="41433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17"/>
          <p:cNvSpPr/>
          <p:nvPr/>
        </p:nvSpPr>
        <p:spPr>
          <a:xfrm rot="-5400000">
            <a:off x="7367731" y="44490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7"/>
          <p:cNvSpPr/>
          <p:nvPr/>
        </p:nvSpPr>
        <p:spPr>
          <a:xfrm rot="5400000">
            <a:off x="5923156" y="48443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6"/>
        <p:cNvGrpSpPr/>
        <p:nvPr/>
      </p:nvGrpSpPr>
      <p:grpSpPr>
        <a:xfrm>
          <a:off x="0" y="0"/>
          <a:ext cx="0" cy="0"/>
          <a:chOff x="0" y="0"/>
          <a:chExt cx="0" cy="0"/>
        </a:xfrm>
      </p:grpSpPr>
      <p:sp>
        <p:nvSpPr>
          <p:cNvPr id="147" name="Google Shape;147;p18"/>
          <p:cNvSpPr txBox="1">
            <a:spLocks noGrp="1"/>
          </p:cNvSpPr>
          <p:nvPr>
            <p:ph type="title"/>
          </p:nvPr>
        </p:nvSpPr>
        <p:spPr>
          <a:xfrm>
            <a:off x="707550" y="1922950"/>
            <a:ext cx="4860000" cy="822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60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148" name="Google Shape;148;p18"/>
          <p:cNvSpPr txBox="1">
            <a:spLocks noGrp="1"/>
          </p:cNvSpPr>
          <p:nvPr>
            <p:ph type="subTitle" idx="1"/>
          </p:nvPr>
        </p:nvSpPr>
        <p:spPr>
          <a:xfrm>
            <a:off x="707650" y="2757125"/>
            <a:ext cx="4860000" cy="491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6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149" name="Google Shape;149;p18"/>
          <p:cNvSpPr/>
          <p:nvPr/>
        </p:nvSpPr>
        <p:spPr>
          <a:xfrm rot="-10667561">
            <a:off x="305875" y="4396334"/>
            <a:ext cx="4818716" cy="780969"/>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8"/>
          <p:cNvSpPr/>
          <p:nvPr/>
        </p:nvSpPr>
        <p:spPr>
          <a:xfrm rot="10800000">
            <a:off x="402459" y="4303597"/>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8"/>
          <p:cNvSpPr/>
          <p:nvPr/>
        </p:nvSpPr>
        <p:spPr>
          <a:xfrm>
            <a:off x="-272112" y="4159112"/>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8"/>
          <p:cNvSpPr/>
          <p:nvPr/>
        </p:nvSpPr>
        <p:spPr>
          <a:xfrm>
            <a:off x="5246676" y="482077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8"/>
          <p:cNvSpPr/>
          <p:nvPr/>
        </p:nvSpPr>
        <p:spPr>
          <a:xfrm>
            <a:off x="402451" y="3952199"/>
            <a:ext cx="98400" cy="98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18"/>
          <p:cNvSpPr/>
          <p:nvPr/>
        </p:nvSpPr>
        <p:spPr>
          <a:xfrm>
            <a:off x="1153051" y="439062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18"/>
          <p:cNvSpPr/>
          <p:nvPr/>
        </p:nvSpPr>
        <p:spPr>
          <a:xfrm>
            <a:off x="2859751" y="47374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8"/>
          <p:cNvSpPr/>
          <p:nvPr/>
        </p:nvSpPr>
        <p:spPr>
          <a:xfrm rot="-132439" flipH="1">
            <a:off x="305875" y="-39916"/>
            <a:ext cx="4818716" cy="780969"/>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18"/>
          <p:cNvSpPr/>
          <p:nvPr/>
        </p:nvSpPr>
        <p:spPr>
          <a:xfrm flipH="1">
            <a:off x="402459" y="-132676"/>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18"/>
          <p:cNvSpPr/>
          <p:nvPr/>
        </p:nvSpPr>
        <p:spPr>
          <a:xfrm rot="10800000" flipH="1">
            <a:off x="-272112" y="-1087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8"/>
          <p:cNvSpPr/>
          <p:nvPr/>
        </p:nvSpPr>
        <p:spPr>
          <a:xfrm rot="10800000" flipH="1">
            <a:off x="402451" y="1086487"/>
            <a:ext cx="98400" cy="98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8"/>
          <p:cNvSpPr/>
          <p:nvPr/>
        </p:nvSpPr>
        <p:spPr>
          <a:xfrm rot="10800000" flipH="1">
            <a:off x="1153051" y="648062"/>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18"/>
          <p:cNvSpPr/>
          <p:nvPr/>
        </p:nvSpPr>
        <p:spPr>
          <a:xfrm rot="10800000" flipH="1">
            <a:off x="2859751" y="301212"/>
            <a:ext cx="98400" cy="987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18"/>
          <p:cNvSpPr/>
          <p:nvPr/>
        </p:nvSpPr>
        <p:spPr>
          <a:xfrm rot="10800000" flipH="1">
            <a:off x="5246676" y="15311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6">
  <p:cSld name="CUSTOM_35">
    <p:spTree>
      <p:nvGrpSpPr>
        <p:cNvPr id="1" name="Shape 163"/>
        <p:cNvGrpSpPr/>
        <p:nvPr/>
      </p:nvGrpSpPr>
      <p:grpSpPr>
        <a:xfrm>
          <a:off x="0" y="0"/>
          <a:ext cx="0" cy="0"/>
          <a:chOff x="0" y="0"/>
          <a:chExt cx="0" cy="0"/>
        </a:xfrm>
      </p:grpSpPr>
      <p:sp>
        <p:nvSpPr>
          <p:cNvPr id="164" name="Google Shape;164;p19"/>
          <p:cNvSpPr txBox="1">
            <a:spLocks noGrp="1"/>
          </p:cNvSpPr>
          <p:nvPr>
            <p:ph type="title"/>
          </p:nvPr>
        </p:nvSpPr>
        <p:spPr>
          <a:xfrm flipH="1">
            <a:off x="1993200" y="1404463"/>
            <a:ext cx="5157600" cy="106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6500"/>
              <a:buNone/>
              <a:defRPr sz="6500"/>
            </a:lvl1pPr>
            <a:lvl2pPr lvl="1" algn="ctr">
              <a:lnSpc>
                <a:spcPct val="100000"/>
              </a:lnSpc>
              <a:spcBef>
                <a:spcPts val="0"/>
              </a:spcBef>
              <a:spcAft>
                <a:spcPts val="0"/>
              </a:spcAft>
              <a:buSzPts val="6500"/>
              <a:buNone/>
              <a:defRPr sz="6500"/>
            </a:lvl2pPr>
            <a:lvl3pPr lvl="2" algn="ctr">
              <a:lnSpc>
                <a:spcPct val="100000"/>
              </a:lnSpc>
              <a:spcBef>
                <a:spcPts val="0"/>
              </a:spcBef>
              <a:spcAft>
                <a:spcPts val="0"/>
              </a:spcAft>
              <a:buSzPts val="6500"/>
              <a:buNone/>
              <a:defRPr sz="6500"/>
            </a:lvl3pPr>
            <a:lvl4pPr lvl="3" algn="ctr">
              <a:lnSpc>
                <a:spcPct val="100000"/>
              </a:lnSpc>
              <a:spcBef>
                <a:spcPts val="0"/>
              </a:spcBef>
              <a:spcAft>
                <a:spcPts val="0"/>
              </a:spcAft>
              <a:buSzPts val="6500"/>
              <a:buNone/>
              <a:defRPr sz="6500"/>
            </a:lvl4pPr>
            <a:lvl5pPr lvl="4" algn="ctr">
              <a:lnSpc>
                <a:spcPct val="100000"/>
              </a:lnSpc>
              <a:spcBef>
                <a:spcPts val="0"/>
              </a:spcBef>
              <a:spcAft>
                <a:spcPts val="0"/>
              </a:spcAft>
              <a:buSzPts val="6500"/>
              <a:buNone/>
              <a:defRPr sz="6500"/>
            </a:lvl5pPr>
            <a:lvl6pPr lvl="5" algn="ctr">
              <a:lnSpc>
                <a:spcPct val="100000"/>
              </a:lnSpc>
              <a:spcBef>
                <a:spcPts val="0"/>
              </a:spcBef>
              <a:spcAft>
                <a:spcPts val="0"/>
              </a:spcAft>
              <a:buSzPts val="6500"/>
              <a:buNone/>
              <a:defRPr sz="6500"/>
            </a:lvl6pPr>
            <a:lvl7pPr lvl="6" algn="ctr">
              <a:lnSpc>
                <a:spcPct val="100000"/>
              </a:lnSpc>
              <a:spcBef>
                <a:spcPts val="0"/>
              </a:spcBef>
              <a:spcAft>
                <a:spcPts val="0"/>
              </a:spcAft>
              <a:buSzPts val="6500"/>
              <a:buNone/>
              <a:defRPr sz="6500"/>
            </a:lvl7pPr>
            <a:lvl8pPr lvl="7" algn="ctr">
              <a:lnSpc>
                <a:spcPct val="100000"/>
              </a:lnSpc>
              <a:spcBef>
                <a:spcPts val="0"/>
              </a:spcBef>
              <a:spcAft>
                <a:spcPts val="0"/>
              </a:spcAft>
              <a:buSzPts val="6500"/>
              <a:buNone/>
              <a:defRPr sz="6500"/>
            </a:lvl8pPr>
            <a:lvl9pPr lvl="8" algn="ctr">
              <a:lnSpc>
                <a:spcPct val="100000"/>
              </a:lnSpc>
              <a:spcBef>
                <a:spcPts val="0"/>
              </a:spcBef>
              <a:spcAft>
                <a:spcPts val="0"/>
              </a:spcAft>
              <a:buSzPts val="6500"/>
              <a:buNone/>
              <a:defRPr sz="6500"/>
            </a:lvl9pPr>
          </a:lstStyle>
          <a:p>
            <a:endParaRPr/>
          </a:p>
        </p:txBody>
      </p:sp>
      <p:sp>
        <p:nvSpPr>
          <p:cNvPr id="165" name="Google Shape;165;p19"/>
          <p:cNvSpPr txBox="1">
            <a:spLocks noGrp="1"/>
          </p:cNvSpPr>
          <p:nvPr>
            <p:ph type="body" idx="1"/>
          </p:nvPr>
        </p:nvSpPr>
        <p:spPr>
          <a:xfrm flipH="1">
            <a:off x="2997600" y="2388037"/>
            <a:ext cx="3148800" cy="1252200"/>
          </a:xfrm>
          <a:prstGeom prst="rect">
            <a:avLst/>
          </a:prstGeom>
          <a:noFill/>
          <a:ln>
            <a:noFill/>
          </a:ln>
        </p:spPr>
        <p:txBody>
          <a:bodyPr spcFirstLastPara="1" wrap="square" lIns="91425" tIns="91425" rIns="91425" bIns="91425" anchor="t" anchorCtr="0">
            <a:noAutofit/>
          </a:bodyPr>
          <a:lstStyle>
            <a:lvl1pPr marL="457200" lvl="0" indent="-355600" algn="ctr">
              <a:lnSpc>
                <a:spcPct val="100000"/>
              </a:lnSpc>
              <a:spcBef>
                <a:spcPts val="0"/>
              </a:spcBef>
              <a:spcAft>
                <a:spcPts val="0"/>
              </a:spcAft>
              <a:buSzPts val="2000"/>
              <a:buChar char="●"/>
              <a:defRPr sz="2000"/>
            </a:lvl1pPr>
            <a:lvl2pPr marL="914400" lvl="1" indent="-355600" algn="ctr">
              <a:lnSpc>
                <a:spcPct val="100000"/>
              </a:lnSpc>
              <a:spcBef>
                <a:spcPts val="1600"/>
              </a:spcBef>
              <a:spcAft>
                <a:spcPts val="0"/>
              </a:spcAft>
              <a:buSzPts val="2000"/>
              <a:buChar char="○"/>
              <a:defRPr sz="2000"/>
            </a:lvl2pPr>
            <a:lvl3pPr marL="1371600" lvl="2" indent="-355600" algn="ctr">
              <a:lnSpc>
                <a:spcPct val="100000"/>
              </a:lnSpc>
              <a:spcBef>
                <a:spcPts val="1600"/>
              </a:spcBef>
              <a:spcAft>
                <a:spcPts val="0"/>
              </a:spcAft>
              <a:buSzPts val="2000"/>
              <a:buChar char="■"/>
              <a:defRPr sz="2000"/>
            </a:lvl3pPr>
            <a:lvl4pPr marL="1828800" lvl="3" indent="-355600" algn="ctr">
              <a:lnSpc>
                <a:spcPct val="100000"/>
              </a:lnSpc>
              <a:spcBef>
                <a:spcPts val="1600"/>
              </a:spcBef>
              <a:spcAft>
                <a:spcPts val="0"/>
              </a:spcAft>
              <a:buSzPts val="2000"/>
              <a:buChar char="●"/>
              <a:defRPr sz="2000"/>
            </a:lvl4pPr>
            <a:lvl5pPr marL="2286000" lvl="4" indent="-355600" algn="ctr">
              <a:lnSpc>
                <a:spcPct val="100000"/>
              </a:lnSpc>
              <a:spcBef>
                <a:spcPts val="1600"/>
              </a:spcBef>
              <a:spcAft>
                <a:spcPts val="0"/>
              </a:spcAft>
              <a:buSzPts val="2000"/>
              <a:buChar char="○"/>
              <a:defRPr sz="2000"/>
            </a:lvl5pPr>
            <a:lvl6pPr marL="2743200" lvl="5" indent="-355600" algn="ctr">
              <a:lnSpc>
                <a:spcPct val="100000"/>
              </a:lnSpc>
              <a:spcBef>
                <a:spcPts val="1600"/>
              </a:spcBef>
              <a:spcAft>
                <a:spcPts val="0"/>
              </a:spcAft>
              <a:buSzPts val="2000"/>
              <a:buChar char="■"/>
              <a:defRPr sz="2000"/>
            </a:lvl6pPr>
            <a:lvl7pPr marL="3200400" lvl="6" indent="-355600" algn="ctr">
              <a:lnSpc>
                <a:spcPct val="100000"/>
              </a:lnSpc>
              <a:spcBef>
                <a:spcPts val="1600"/>
              </a:spcBef>
              <a:spcAft>
                <a:spcPts val="0"/>
              </a:spcAft>
              <a:buSzPts val="2000"/>
              <a:buChar char="●"/>
              <a:defRPr sz="2000"/>
            </a:lvl7pPr>
            <a:lvl8pPr marL="3657600" lvl="7" indent="-355600" algn="ctr">
              <a:lnSpc>
                <a:spcPct val="100000"/>
              </a:lnSpc>
              <a:spcBef>
                <a:spcPts val="1600"/>
              </a:spcBef>
              <a:spcAft>
                <a:spcPts val="0"/>
              </a:spcAft>
              <a:buSzPts val="2000"/>
              <a:buChar char="○"/>
              <a:defRPr sz="2000"/>
            </a:lvl8pPr>
            <a:lvl9pPr marL="4114800" lvl="8" indent="-355600" algn="ctr">
              <a:lnSpc>
                <a:spcPct val="100000"/>
              </a:lnSpc>
              <a:spcBef>
                <a:spcPts val="1600"/>
              </a:spcBef>
              <a:spcAft>
                <a:spcPts val="1600"/>
              </a:spcAft>
              <a:buSzPts val="2000"/>
              <a:buChar char="■"/>
              <a:defRPr sz="2000"/>
            </a:lvl9pPr>
          </a:lstStyle>
          <a:p>
            <a:endParaRPr/>
          </a:p>
        </p:txBody>
      </p:sp>
      <p:sp>
        <p:nvSpPr>
          <p:cNvPr id="166" name="Google Shape;166;p19"/>
          <p:cNvSpPr/>
          <p:nvPr/>
        </p:nvSpPr>
        <p:spPr>
          <a:xfrm>
            <a:off x="1030225" y="3960176"/>
            <a:ext cx="7083925" cy="1183297"/>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19"/>
          <p:cNvSpPr/>
          <p:nvPr/>
        </p:nvSpPr>
        <p:spPr>
          <a:xfrm flipH="1">
            <a:off x="-1" y="4362499"/>
            <a:ext cx="9144351" cy="782105"/>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19"/>
          <p:cNvSpPr/>
          <p:nvPr/>
        </p:nvSpPr>
        <p:spPr>
          <a:xfrm rot="6479671">
            <a:off x="5455665" y="-1428887"/>
            <a:ext cx="1502599" cy="3510691"/>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19"/>
          <p:cNvSpPr/>
          <p:nvPr/>
        </p:nvSpPr>
        <p:spPr>
          <a:xfrm>
            <a:off x="0" y="-167425"/>
            <a:ext cx="9144351" cy="831498"/>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19"/>
          <p:cNvSpPr/>
          <p:nvPr/>
        </p:nvSpPr>
        <p:spPr>
          <a:xfrm>
            <a:off x="0" y="-167425"/>
            <a:ext cx="9144078" cy="911830"/>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19"/>
          <p:cNvSpPr/>
          <p:nvPr/>
        </p:nvSpPr>
        <p:spPr>
          <a:xfrm>
            <a:off x="1" y="4416936"/>
            <a:ext cx="9143690" cy="726902"/>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9"/>
          <p:cNvSpPr/>
          <p:nvPr/>
        </p:nvSpPr>
        <p:spPr>
          <a:xfrm rot="5400000">
            <a:off x="8226781" y="42534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9"/>
          <p:cNvSpPr/>
          <p:nvPr/>
        </p:nvSpPr>
        <p:spPr>
          <a:xfrm rot="5400000">
            <a:off x="2775969" y="43758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19"/>
          <p:cNvSpPr/>
          <p:nvPr/>
        </p:nvSpPr>
        <p:spPr>
          <a:xfrm rot="-5400000">
            <a:off x="6531806" y="41548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19"/>
          <p:cNvSpPr/>
          <p:nvPr/>
        </p:nvSpPr>
        <p:spPr>
          <a:xfrm rot="5400000">
            <a:off x="420981" y="3913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19"/>
          <p:cNvSpPr/>
          <p:nvPr/>
        </p:nvSpPr>
        <p:spPr>
          <a:xfrm rot="5400000">
            <a:off x="7233206" y="8166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19"/>
          <p:cNvSpPr/>
          <p:nvPr/>
        </p:nvSpPr>
        <p:spPr>
          <a:xfrm rot="5400000">
            <a:off x="5881019" y="7165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9"/>
          <p:cNvSpPr/>
          <p:nvPr/>
        </p:nvSpPr>
        <p:spPr>
          <a:xfrm rot="5400000">
            <a:off x="2521581" y="664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3373350" y="2938325"/>
            <a:ext cx="4044000" cy="497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5100"/>
              <a:buNone/>
              <a:defRPr sz="3000"/>
            </a:lvl1pPr>
            <a:lvl2pPr lvl="1" algn="l">
              <a:lnSpc>
                <a:spcPct val="100000"/>
              </a:lnSpc>
              <a:spcBef>
                <a:spcPts val="160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81" name="Google Shape;181;p20"/>
          <p:cNvSpPr txBox="1">
            <a:spLocks noGrp="1"/>
          </p:cNvSpPr>
          <p:nvPr>
            <p:ph type="subTitle" idx="1"/>
          </p:nvPr>
        </p:nvSpPr>
        <p:spPr>
          <a:xfrm>
            <a:off x="1726650" y="1707450"/>
            <a:ext cx="5690700" cy="9891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accent4"/>
              </a:buClr>
              <a:buSzPts val="1200"/>
              <a:buNone/>
              <a:defRPr sz="2000"/>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182" name="Google Shape;182;p20"/>
          <p:cNvSpPr/>
          <p:nvPr/>
        </p:nvSpPr>
        <p:spPr>
          <a:xfrm>
            <a:off x="2301825" y="-81050"/>
            <a:ext cx="5472801" cy="1242133"/>
          </a:xfrm>
          <a:custGeom>
            <a:avLst/>
            <a:gdLst/>
            <a:ahLst/>
            <a:cxnLst/>
            <a:rect l="l" t="t" r="r" b="b"/>
            <a:pathLst>
              <a:path w="113987" h="48554" extrusionOk="0">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20"/>
          <p:cNvSpPr/>
          <p:nvPr/>
        </p:nvSpPr>
        <p:spPr>
          <a:xfrm rot="10800000">
            <a:off x="3105740" y="-321877"/>
            <a:ext cx="2419310" cy="86187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20"/>
          <p:cNvSpPr/>
          <p:nvPr/>
        </p:nvSpPr>
        <p:spPr>
          <a:xfrm rot="-5400000">
            <a:off x="5094113" y="-676765"/>
            <a:ext cx="969192" cy="1790903"/>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0"/>
          <p:cNvSpPr/>
          <p:nvPr/>
        </p:nvSpPr>
        <p:spPr>
          <a:xfrm rot="5400000">
            <a:off x="6553938" y="4582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0"/>
          <p:cNvSpPr/>
          <p:nvPr/>
        </p:nvSpPr>
        <p:spPr>
          <a:xfrm rot="5400000">
            <a:off x="4522788" y="6493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20"/>
          <p:cNvSpPr/>
          <p:nvPr/>
        </p:nvSpPr>
        <p:spPr>
          <a:xfrm rot="5400000">
            <a:off x="8054788" y="938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0"/>
          <p:cNvSpPr/>
          <p:nvPr/>
        </p:nvSpPr>
        <p:spPr>
          <a:xfrm rot="5400000">
            <a:off x="2853363" y="301738"/>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20"/>
          <p:cNvSpPr/>
          <p:nvPr/>
        </p:nvSpPr>
        <p:spPr>
          <a:xfrm rot="5400000">
            <a:off x="2401288" y="539838"/>
            <a:ext cx="98400" cy="987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20"/>
          <p:cNvSpPr/>
          <p:nvPr/>
        </p:nvSpPr>
        <p:spPr>
          <a:xfrm rot="10800000">
            <a:off x="1820973" y="3982367"/>
            <a:ext cx="5577954" cy="1242133"/>
          </a:xfrm>
          <a:custGeom>
            <a:avLst/>
            <a:gdLst/>
            <a:ahLst/>
            <a:cxnLst/>
            <a:rect l="l" t="t" r="r" b="b"/>
            <a:pathLst>
              <a:path w="113987" h="48554" extrusionOk="0">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20"/>
          <p:cNvSpPr/>
          <p:nvPr/>
        </p:nvSpPr>
        <p:spPr>
          <a:xfrm>
            <a:off x="4175688" y="4603443"/>
            <a:ext cx="2419310" cy="86187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20"/>
          <p:cNvSpPr/>
          <p:nvPr/>
        </p:nvSpPr>
        <p:spPr>
          <a:xfrm rot="5400000">
            <a:off x="3798057" y="3940705"/>
            <a:ext cx="969192" cy="1790903"/>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20"/>
          <p:cNvSpPr/>
          <p:nvPr/>
        </p:nvSpPr>
        <p:spPr>
          <a:xfrm rot="-5400000">
            <a:off x="2853375" y="43630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20"/>
          <p:cNvSpPr/>
          <p:nvPr/>
        </p:nvSpPr>
        <p:spPr>
          <a:xfrm rot="-5400000">
            <a:off x="5079550" y="439543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20"/>
          <p:cNvSpPr/>
          <p:nvPr/>
        </p:nvSpPr>
        <p:spPr>
          <a:xfrm rot="-5400000">
            <a:off x="1555000" y="48415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20"/>
          <p:cNvSpPr/>
          <p:nvPr/>
        </p:nvSpPr>
        <p:spPr>
          <a:xfrm rot="-5400000">
            <a:off x="6683875" y="4678206"/>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0"/>
          <p:cNvSpPr/>
          <p:nvPr/>
        </p:nvSpPr>
        <p:spPr>
          <a:xfrm rot="-5400000">
            <a:off x="7201050" y="4504906"/>
            <a:ext cx="98400" cy="987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1">
  <p:cSld name="CUSTOM_46">
    <p:spTree>
      <p:nvGrpSpPr>
        <p:cNvPr id="1" name="Shape 198"/>
        <p:cNvGrpSpPr/>
        <p:nvPr/>
      </p:nvGrpSpPr>
      <p:grpSpPr>
        <a:xfrm>
          <a:off x="0" y="0"/>
          <a:ext cx="0" cy="0"/>
          <a:chOff x="0" y="0"/>
          <a:chExt cx="0" cy="0"/>
        </a:xfrm>
      </p:grpSpPr>
      <p:sp>
        <p:nvSpPr>
          <p:cNvPr id="199" name="Google Shape;199;p21"/>
          <p:cNvSpPr/>
          <p:nvPr/>
        </p:nvSpPr>
        <p:spPr>
          <a:xfrm rot="10800000" flipH="1">
            <a:off x="-34948" y="4374909"/>
            <a:ext cx="2505013" cy="768740"/>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21"/>
          <p:cNvSpPr/>
          <p:nvPr/>
        </p:nvSpPr>
        <p:spPr>
          <a:xfrm flipH="1">
            <a:off x="6142736" y="0"/>
            <a:ext cx="2594745" cy="68451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21"/>
          <p:cNvSpPr/>
          <p:nvPr/>
        </p:nvSpPr>
        <p:spPr>
          <a:xfrm>
            <a:off x="6632383" y="0"/>
            <a:ext cx="3779755" cy="936000"/>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1"/>
          <p:cNvSpPr/>
          <p:nvPr/>
        </p:nvSpPr>
        <p:spPr>
          <a:xfrm flipH="1">
            <a:off x="-5" y="4269850"/>
            <a:ext cx="2018280" cy="873809"/>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21"/>
          <p:cNvSpPr/>
          <p:nvPr/>
        </p:nvSpPr>
        <p:spPr>
          <a:xfrm>
            <a:off x="-1" y="4269786"/>
            <a:ext cx="1717924" cy="873594"/>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21"/>
          <p:cNvSpPr/>
          <p:nvPr/>
        </p:nvSpPr>
        <p:spPr>
          <a:xfrm flipH="1">
            <a:off x="6962402" y="0"/>
            <a:ext cx="2594826" cy="822238"/>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21"/>
          <p:cNvSpPr/>
          <p:nvPr/>
        </p:nvSpPr>
        <p:spPr>
          <a:xfrm rot="9281215" flipH="1">
            <a:off x="6963820" y="4203721"/>
            <a:ext cx="2228124" cy="918929"/>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21"/>
          <p:cNvSpPr/>
          <p:nvPr/>
        </p:nvSpPr>
        <p:spPr>
          <a:xfrm rot="9280772" flipH="1">
            <a:off x="6019575" y="4396544"/>
            <a:ext cx="3782980" cy="1428824"/>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21"/>
          <p:cNvSpPr/>
          <p:nvPr/>
        </p:nvSpPr>
        <p:spPr>
          <a:xfrm rot="9281383">
            <a:off x="6014069" y="3898813"/>
            <a:ext cx="4264746" cy="1843813"/>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1"/>
          <p:cNvSpPr/>
          <p:nvPr/>
        </p:nvSpPr>
        <p:spPr>
          <a:xfrm rot="10800000" flipH="1">
            <a:off x="-874529" y="63632"/>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1"/>
          <p:cNvSpPr/>
          <p:nvPr/>
        </p:nvSpPr>
        <p:spPr>
          <a:xfrm rot="9367883">
            <a:off x="-1140994" y="-338096"/>
            <a:ext cx="3153951" cy="1121206"/>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21"/>
          <p:cNvSpPr/>
          <p:nvPr/>
        </p:nvSpPr>
        <p:spPr>
          <a:xfrm rot="9944222" flipH="1">
            <a:off x="-1677288" y="-294675"/>
            <a:ext cx="3605366" cy="1194778"/>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21"/>
          <p:cNvSpPr txBox="1">
            <a:spLocks noGrp="1"/>
          </p:cNvSpPr>
          <p:nvPr>
            <p:ph type="title"/>
          </p:nvPr>
        </p:nvSpPr>
        <p:spPr>
          <a:xfrm>
            <a:off x="2550000" y="3290249"/>
            <a:ext cx="4044000" cy="49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2400"/>
            </a:lvl1pPr>
            <a:lvl2pPr lvl="1" algn="ctr">
              <a:lnSpc>
                <a:spcPct val="100000"/>
              </a:lnSpc>
              <a:spcBef>
                <a:spcPts val="160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12" name="Google Shape;212;p21"/>
          <p:cNvSpPr txBox="1">
            <a:spLocks noGrp="1"/>
          </p:cNvSpPr>
          <p:nvPr>
            <p:ph type="subTitle" idx="1"/>
          </p:nvPr>
        </p:nvSpPr>
        <p:spPr>
          <a:xfrm>
            <a:off x="2250150" y="1355551"/>
            <a:ext cx="4643700" cy="1692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4"/>
              </a:buClr>
              <a:buSzPts val="2400"/>
              <a:buNone/>
              <a:defRPr sz="2400"/>
            </a:lvl1pPr>
            <a:lvl2pPr lvl="1" algn="ctr">
              <a:lnSpc>
                <a:spcPct val="115000"/>
              </a:lnSpc>
              <a:spcBef>
                <a:spcPts val="1600"/>
              </a:spcBef>
              <a:spcAft>
                <a:spcPts val="0"/>
              </a:spcAft>
              <a:buSzPts val="2400"/>
              <a:buNone/>
              <a:defRPr sz="2400"/>
            </a:lvl2pPr>
            <a:lvl3pPr lvl="2" algn="ctr">
              <a:lnSpc>
                <a:spcPct val="115000"/>
              </a:lnSpc>
              <a:spcBef>
                <a:spcPts val="1600"/>
              </a:spcBef>
              <a:spcAft>
                <a:spcPts val="0"/>
              </a:spcAft>
              <a:buSzPts val="2400"/>
              <a:buNone/>
              <a:defRPr sz="2400"/>
            </a:lvl3pPr>
            <a:lvl4pPr lvl="3" algn="ctr">
              <a:lnSpc>
                <a:spcPct val="115000"/>
              </a:lnSpc>
              <a:spcBef>
                <a:spcPts val="1600"/>
              </a:spcBef>
              <a:spcAft>
                <a:spcPts val="0"/>
              </a:spcAft>
              <a:buSzPts val="2400"/>
              <a:buNone/>
              <a:defRPr sz="2400"/>
            </a:lvl4pPr>
            <a:lvl5pPr lvl="4" algn="ctr">
              <a:lnSpc>
                <a:spcPct val="115000"/>
              </a:lnSpc>
              <a:spcBef>
                <a:spcPts val="1600"/>
              </a:spcBef>
              <a:spcAft>
                <a:spcPts val="0"/>
              </a:spcAft>
              <a:buSzPts val="2400"/>
              <a:buNone/>
              <a:defRPr sz="2400"/>
            </a:lvl5pPr>
            <a:lvl6pPr lvl="5" algn="ctr">
              <a:lnSpc>
                <a:spcPct val="115000"/>
              </a:lnSpc>
              <a:spcBef>
                <a:spcPts val="1600"/>
              </a:spcBef>
              <a:spcAft>
                <a:spcPts val="0"/>
              </a:spcAft>
              <a:buSzPts val="2400"/>
              <a:buNone/>
              <a:defRPr sz="2400"/>
            </a:lvl6pPr>
            <a:lvl7pPr lvl="6" algn="ctr">
              <a:lnSpc>
                <a:spcPct val="115000"/>
              </a:lnSpc>
              <a:spcBef>
                <a:spcPts val="1600"/>
              </a:spcBef>
              <a:spcAft>
                <a:spcPts val="0"/>
              </a:spcAft>
              <a:buSzPts val="2400"/>
              <a:buNone/>
              <a:defRPr sz="2400"/>
            </a:lvl7pPr>
            <a:lvl8pPr lvl="7" algn="ctr">
              <a:lnSpc>
                <a:spcPct val="115000"/>
              </a:lnSpc>
              <a:spcBef>
                <a:spcPts val="1600"/>
              </a:spcBef>
              <a:spcAft>
                <a:spcPts val="0"/>
              </a:spcAft>
              <a:buSzPts val="2400"/>
              <a:buNone/>
              <a:defRPr sz="2400"/>
            </a:lvl8pPr>
            <a:lvl9pPr lvl="8" algn="ctr">
              <a:lnSpc>
                <a:spcPct val="115000"/>
              </a:lnSpc>
              <a:spcBef>
                <a:spcPts val="1600"/>
              </a:spcBef>
              <a:spcAft>
                <a:spcPts val="1600"/>
              </a:spcAft>
              <a:buSzPts val="2400"/>
              <a:buNone/>
              <a:defRPr sz="2400"/>
            </a:lvl9pPr>
          </a:lstStyle>
          <a:p>
            <a:endParaRPr/>
          </a:p>
        </p:txBody>
      </p:sp>
      <p:sp>
        <p:nvSpPr>
          <p:cNvPr id="213" name="Google Shape;213;p21"/>
          <p:cNvSpPr/>
          <p:nvPr/>
        </p:nvSpPr>
        <p:spPr>
          <a:xfrm rot="5400000">
            <a:off x="2341731" y="48099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21"/>
          <p:cNvSpPr/>
          <p:nvPr/>
        </p:nvSpPr>
        <p:spPr>
          <a:xfrm rot="5400000">
            <a:off x="989544" y="47098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21"/>
          <p:cNvSpPr/>
          <p:nvPr/>
        </p:nvSpPr>
        <p:spPr>
          <a:xfrm rot="-5400000">
            <a:off x="1684906" y="46572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21"/>
          <p:cNvSpPr/>
          <p:nvPr/>
        </p:nvSpPr>
        <p:spPr>
          <a:xfrm rot="5400000">
            <a:off x="333331" y="4075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21"/>
          <p:cNvSpPr/>
          <p:nvPr/>
        </p:nvSpPr>
        <p:spPr>
          <a:xfrm rot="5400000">
            <a:off x="957006" y="6007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21"/>
          <p:cNvSpPr/>
          <p:nvPr/>
        </p:nvSpPr>
        <p:spPr>
          <a:xfrm rot="5400000">
            <a:off x="8564894" y="4842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21"/>
          <p:cNvSpPr/>
          <p:nvPr/>
        </p:nvSpPr>
        <p:spPr>
          <a:xfrm rot="-5400000">
            <a:off x="234781" y="10034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1"/>
          <p:cNvSpPr/>
          <p:nvPr/>
        </p:nvSpPr>
        <p:spPr>
          <a:xfrm rot="5400000">
            <a:off x="1477081" y="140794"/>
            <a:ext cx="163500" cy="1635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1"/>
          <p:cNvSpPr/>
          <p:nvPr/>
        </p:nvSpPr>
        <p:spPr>
          <a:xfrm rot="5400000">
            <a:off x="8233156" y="433776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1"/>
          <p:cNvSpPr/>
          <p:nvPr/>
        </p:nvSpPr>
        <p:spPr>
          <a:xfrm rot="5400000">
            <a:off x="7390894" y="455883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1"/>
          <p:cNvSpPr/>
          <p:nvPr/>
        </p:nvSpPr>
        <p:spPr>
          <a:xfrm rot="-5400000">
            <a:off x="8911081" y="355768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21"/>
          <p:cNvSpPr/>
          <p:nvPr/>
        </p:nvSpPr>
        <p:spPr>
          <a:xfrm rot="5400000">
            <a:off x="7296606" y="5209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cSld name="CUSTOM_3">
    <p:spTree>
      <p:nvGrpSpPr>
        <p:cNvPr id="1" name="Shape 225"/>
        <p:cNvGrpSpPr/>
        <p:nvPr/>
      </p:nvGrpSpPr>
      <p:grpSpPr>
        <a:xfrm>
          <a:off x="0" y="0"/>
          <a:ext cx="0" cy="0"/>
          <a:chOff x="0" y="0"/>
          <a:chExt cx="0" cy="0"/>
        </a:xfrm>
      </p:grpSpPr>
      <p:sp>
        <p:nvSpPr>
          <p:cNvPr id="226" name="Google Shape;226;p22"/>
          <p:cNvSpPr txBox="1">
            <a:spLocks noGrp="1"/>
          </p:cNvSpPr>
          <p:nvPr>
            <p:ph type="title"/>
          </p:nvPr>
        </p:nvSpPr>
        <p:spPr>
          <a:xfrm>
            <a:off x="540000" y="363275"/>
            <a:ext cx="806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Open Sans"/>
                <a:ea typeface="Open Sans"/>
                <a:cs typeface="Open Sans"/>
                <a:sym typeface="Open Sans"/>
              </a:defRPr>
            </a:lvl2pPr>
            <a:lvl3pPr lvl="2" algn="l">
              <a:lnSpc>
                <a:spcPct val="100000"/>
              </a:lnSpc>
              <a:spcBef>
                <a:spcPts val="0"/>
              </a:spcBef>
              <a:spcAft>
                <a:spcPts val="0"/>
              </a:spcAft>
              <a:buSzPts val="3000"/>
              <a:buNone/>
              <a:defRPr>
                <a:latin typeface="Open Sans"/>
                <a:ea typeface="Open Sans"/>
                <a:cs typeface="Open Sans"/>
                <a:sym typeface="Open Sans"/>
              </a:defRPr>
            </a:lvl3pPr>
            <a:lvl4pPr lvl="3" algn="l">
              <a:lnSpc>
                <a:spcPct val="100000"/>
              </a:lnSpc>
              <a:spcBef>
                <a:spcPts val="0"/>
              </a:spcBef>
              <a:spcAft>
                <a:spcPts val="0"/>
              </a:spcAft>
              <a:buSzPts val="3000"/>
              <a:buNone/>
              <a:defRPr>
                <a:latin typeface="Open Sans"/>
                <a:ea typeface="Open Sans"/>
                <a:cs typeface="Open Sans"/>
                <a:sym typeface="Open Sans"/>
              </a:defRPr>
            </a:lvl4pPr>
            <a:lvl5pPr lvl="4" algn="l">
              <a:lnSpc>
                <a:spcPct val="100000"/>
              </a:lnSpc>
              <a:spcBef>
                <a:spcPts val="0"/>
              </a:spcBef>
              <a:spcAft>
                <a:spcPts val="0"/>
              </a:spcAft>
              <a:buSzPts val="3000"/>
              <a:buNone/>
              <a:defRPr>
                <a:latin typeface="Open Sans"/>
                <a:ea typeface="Open Sans"/>
                <a:cs typeface="Open Sans"/>
                <a:sym typeface="Open Sans"/>
              </a:defRPr>
            </a:lvl5pPr>
            <a:lvl6pPr lvl="5" algn="l">
              <a:lnSpc>
                <a:spcPct val="100000"/>
              </a:lnSpc>
              <a:spcBef>
                <a:spcPts val="0"/>
              </a:spcBef>
              <a:spcAft>
                <a:spcPts val="0"/>
              </a:spcAft>
              <a:buSzPts val="3000"/>
              <a:buNone/>
              <a:defRPr>
                <a:latin typeface="Open Sans"/>
                <a:ea typeface="Open Sans"/>
                <a:cs typeface="Open Sans"/>
                <a:sym typeface="Open Sans"/>
              </a:defRPr>
            </a:lvl6pPr>
            <a:lvl7pPr lvl="6" algn="l">
              <a:lnSpc>
                <a:spcPct val="100000"/>
              </a:lnSpc>
              <a:spcBef>
                <a:spcPts val="0"/>
              </a:spcBef>
              <a:spcAft>
                <a:spcPts val="0"/>
              </a:spcAft>
              <a:buSzPts val="3000"/>
              <a:buNone/>
              <a:defRPr>
                <a:latin typeface="Open Sans"/>
                <a:ea typeface="Open Sans"/>
                <a:cs typeface="Open Sans"/>
                <a:sym typeface="Open Sans"/>
              </a:defRPr>
            </a:lvl7pPr>
            <a:lvl8pPr lvl="7" algn="l">
              <a:lnSpc>
                <a:spcPct val="100000"/>
              </a:lnSpc>
              <a:spcBef>
                <a:spcPts val="0"/>
              </a:spcBef>
              <a:spcAft>
                <a:spcPts val="0"/>
              </a:spcAft>
              <a:buSzPts val="3000"/>
              <a:buNone/>
              <a:defRPr>
                <a:latin typeface="Open Sans"/>
                <a:ea typeface="Open Sans"/>
                <a:cs typeface="Open Sans"/>
                <a:sym typeface="Open Sans"/>
              </a:defRPr>
            </a:lvl8pPr>
            <a:lvl9pPr lvl="8" algn="l">
              <a:lnSpc>
                <a:spcPct val="100000"/>
              </a:lnSpc>
              <a:spcBef>
                <a:spcPts val="0"/>
              </a:spcBef>
              <a:spcAft>
                <a:spcPts val="0"/>
              </a:spcAft>
              <a:buSzPts val="3000"/>
              <a:buNone/>
              <a:defRPr>
                <a:latin typeface="Open Sans"/>
                <a:ea typeface="Open Sans"/>
                <a:cs typeface="Open Sans"/>
                <a:sym typeface="Open Sans"/>
              </a:defRPr>
            </a:lvl9pPr>
          </a:lstStyle>
          <a:p>
            <a:endParaRPr/>
          </a:p>
        </p:txBody>
      </p:sp>
      <p:sp>
        <p:nvSpPr>
          <p:cNvPr id="227" name="Google Shape;227;p22"/>
          <p:cNvSpPr txBox="1">
            <a:spLocks noGrp="1"/>
          </p:cNvSpPr>
          <p:nvPr>
            <p:ph type="title" idx="2"/>
          </p:nvPr>
        </p:nvSpPr>
        <p:spPr>
          <a:xfrm>
            <a:off x="884798" y="1499138"/>
            <a:ext cx="3200400" cy="61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000"/>
              <a:buNone/>
              <a:defRPr sz="6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28" name="Google Shape;228;p22"/>
          <p:cNvSpPr txBox="1">
            <a:spLocks noGrp="1"/>
          </p:cNvSpPr>
          <p:nvPr>
            <p:ph type="subTitle" idx="1"/>
          </p:nvPr>
        </p:nvSpPr>
        <p:spPr>
          <a:xfrm>
            <a:off x="1099425" y="2130913"/>
            <a:ext cx="2771100" cy="52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sz="1400"/>
            </a:lvl1pPr>
            <a:lvl2pPr lvl="1" algn="ctr">
              <a:lnSpc>
                <a:spcPct val="115000"/>
              </a:lnSpc>
              <a:spcBef>
                <a:spcPts val="160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229" name="Google Shape;229;p22"/>
          <p:cNvSpPr txBox="1">
            <a:spLocks noGrp="1"/>
          </p:cNvSpPr>
          <p:nvPr>
            <p:ph type="title" idx="3"/>
          </p:nvPr>
        </p:nvSpPr>
        <p:spPr>
          <a:xfrm>
            <a:off x="5058798" y="1499138"/>
            <a:ext cx="3200400" cy="61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000"/>
              <a:buNone/>
              <a:defRPr sz="6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30" name="Google Shape;230;p22"/>
          <p:cNvSpPr txBox="1">
            <a:spLocks noGrp="1"/>
          </p:cNvSpPr>
          <p:nvPr>
            <p:ph type="subTitle" idx="4"/>
          </p:nvPr>
        </p:nvSpPr>
        <p:spPr>
          <a:xfrm>
            <a:off x="5273425" y="2130925"/>
            <a:ext cx="2771100" cy="52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sz="1400"/>
            </a:lvl1pPr>
            <a:lvl2pPr lvl="1" algn="ctr">
              <a:lnSpc>
                <a:spcPct val="115000"/>
              </a:lnSpc>
              <a:spcBef>
                <a:spcPts val="160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231" name="Google Shape;231;p22"/>
          <p:cNvSpPr txBox="1">
            <a:spLocks noGrp="1"/>
          </p:cNvSpPr>
          <p:nvPr>
            <p:ph type="title" idx="5"/>
          </p:nvPr>
        </p:nvSpPr>
        <p:spPr>
          <a:xfrm>
            <a:off x="2971798" y="3109475"/>
            <a:ext cx="3200400" cy="61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000"/>
              <a:buNone/>
              <a:defRPr sz="6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32" name="Google Shape;232;p22"/>
          <p:cNvSpPr txBox="1">
            <a:spLocks noGrp="1"/>
          </p:cNvSpPr>
          <p:nvPr>
            <p:ph type="subTitle" idx="6"/>
          </p:nvPr>
        </p:nvSpPr>
        <p:spPr>
          <a:xfrm>
            <a:off x="3186425" y="3740725"/>
            <a:ext cx="27711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sz="1400"/>
            </a:lvl1pPr>
            <a:lvl2pPr lvl="1" algn="ctr">
              <a:lnSpc>
                <a:spcPct val="115000"/>
              </a:lnSpc>
              <a:spcBef>
                <a:spcPts val="160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233" name="Google Shape;233;p22"/>
          <p:cNvSpPr/>
          <p:nvPr/>
        </p:nvSpPr>
        <p:spPr>
          <a:xfrm rot="10800000" flipH="1">
            <a:off x="6626826" y="3797502"/>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2"/>
          <p:cNvSpPr/>
          <p:nvPr/>
        </p:nvSpPr>
        <p:spPr>
          <a:xfrm rot="10800000" flipH="1">
            <a:off x="6287025" y="4590289"/>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2"/>
          <p:cNvSpPr/>
          <p:nvPr/>
        </p:nvSpPr>
        <p:spPr>
          <a:xfrm flipH="1">
            <a:off x="6239900" y="47422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2"/>
          <p:cNvSpPr/>
          <p:nvPr/>
        </p:nvSpPr>
        <p:spPr>
          <a:xfrm flipH="1">
            <a:off x="7868588" y="448408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2"/>
          <p:cNvSpPr/>
          <p:nvPr/>
        </p:nvSpPr>
        <p:spPr>
          <a:xfrm flipH="1">
            <a:off x="7496815" y="4087142"/>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22"/>
          <p:cNvSpPr/>
          <p:nvPr/>
        </p:nvSpPr>
        <p:spPr>
          <a:xfrm flipH="1">
            <a:off x="8130075" y="40871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22"/>
          <p:cNvSpPr/>
          <p:nvPr/>
        </p:nvSpPr>
        <p:spPr>
          <a:xfrm flipH="1">
            <a:off x="8852338" y="344478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22"/>
          <p:cNvSpPr/>
          <p:nvPr/>
        </p:nvSpPr>
        <p:spPr>
          <a:xfrm flipH="1">
            <a:off x="-249101" y="82083"/>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2"/>
          <p:cNvSpPr/>
          <p:nvPr/>
        </p:nvSpPr>
        <p:spPr>
          <a:xfrm flipH="1">
            <a:off x="40728" y="-264262"/>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22"/>
          <p:cNvSpPr/>
          <p:nvPr/>
        </p:nvSpPr>
        <p:spPr>
          <a:xfrm rot="10800000" flipH="1">
            <a:off x="1156313" y="4300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2"/>
          <p:cNvSpPr/>
          <p:nvPr/>
        </p:nvSpPr>
        <p:spPr>
          <a:xfrm rot="10800000" flipH="1">
            <a:off x="-299025" y="-63514"/>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2"/>
          <p:cNvSpPr/>
          <p:nvPr/>
        </p:nvSpPr>
        <p:spPr>
          <a:xfrm rot="10800000" flipH="1">
            <a:off x="959925" y="8917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2"/>
          <p:cNvSpPr/>
          <p:nvPr/>
        </p:nvSpPr>
        <p:spPr>
          <a:xfrm flipH="1">
            <a:off x="2802975" y="2321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2"/>
          <p:cNvSpPr/>
          <p:nvPr/>
        </p:nvSpPr>
        <p:spPr>
          <a:xfrm rot="10800000" flipH="1">
            <a:off x="172563" y="14693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1">
  <p:cSld name="CUSTOM_33">
    <p:spTree>
      <p:nvGrpSpPr>
        <p:cNvPr id="1" name="Shape 247"/>
        <p:cNvGrpSpPr/>
        <p:nvPr/>
      </p:nvGrpSpPr>
      <p:grpSpPr>
        <a:xfrm>
          <a:off x="0" y="0"/>
          <a:ext cx="0" cy="0"/>
          <a:chOff x="0" y="0"/>
          <a:chExt cx="0" cy="0"/>
        </a:xfrm>
      </p:grpSpPr>
      <p:sp>
        <p:nvSpPr>
          <p:cNvPr id="248" name="Google Shape;248;p23"/>
          <p:cNvSpPr txBox="1">
            <a:spLocks noGrp="1"/>
          </p:cNvSpPr>
          <p:nvPr>
            <p:ph type="subTitle" idx="1"/>
          </p:nvPr>
        </p:nvSpPr>
        <p:spPr>
          <a:xfrm>
            <a:off x="2080050" y="2645675"/>
            <a:ext cx="4069500" cy="690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249" name="Google Shape;249;p23"/>
          <p:cNvSpPr txBox="1">
            <a:spLocks noGrp="1"/>
          </p:cNvSpPr>
          <p:nvPr>
            <p:ph type="title"/>
          </p:nvPr>
        </p:nvSpPr>
        <p:spPr>
          <a:xfrm>
            <a:off x="2185351" y="2107163"/>
            <a:ext cx="3858900" cy="690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250" name="Google Shape;250;p23"/>
          <p:cNvSpPr txBox="1">
            <a:spLocks noGrp="1"/>
          </p:cNvSpPr>
          <p:nvPr>
            <p:ph type="subTitle" idx="2"/>
          </p:nvPr>
        </p:nvSpPr>
        <p:spPr>
          <a:xfrm>
            <a:off x="3939875" y="3984725"/>
            <a:ext cx="4209000" cy="690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251" name="Google Shape;251;p23"/>
          <p:cNvSpPr txBox="1">
            <a:spLocks noGrp="1"/>
          </p:cNvSpPr>
          <p:nvPr>
            <p:ph type="title" idx="3"/>
          </p:nvPr>
        </p:nvSpPr>
        <p:spPr>
          <a:xfrm>
            <a:off x="4114925" y="3446225"/>
            <a:ext cx="3858900" cy="690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252" name="Google Shape;252;p23"/>
          <p:cNvSpPr txBox="1">
            <a:spLocks noGrp="1"/>
          </p:cNvSpPr>
          <p:nvPr>
            <p:ph type="subTitle" idx="4"/>
          </p:nvPr>
        </p:nvSpPr>
        <p:spPr>
          <a:xfrm>
            <a:off x="150725" y="1306600"/>
            <a:ext cx="4069500" cy="690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253" name="Google Shape;253;p23"/>
          <p:cNvSpPr txBox="1">
            <a:spLocks noGrp="1"/>
          </p:cNvSpPr>
          <p:nvPr>
            <p:ph type="title" idx="5"/>
          </p:nvPr>
        </p:nvSpPr>
        <p:spPr>
          <a:xfrm>
            <a:off x="256025" y="768100"/>
            <a:ext cx="3858900" cy="690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254" name="Google Shape;254;p23"/>
          <p:cNvSpPr/>
          <p:nvPr/>
        </p:nvSpPr>
        <p:spPr>
          <a:xfrm flipH="1">
            <a:off x="3939631" y="122"/>
            <a:ext cx="5126677" cy="1573214"/>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23"/>
          <p:cNvSpPr/>
          <p:nvPr/>
        </p:nvSpPr>
        <p:spPr>
          <a:xfrm rot="10800000" flipH="1">
            <a:off x="1272707" y="4105046"/>
            <a:ext cx="3936983" cy="1038600"/>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3"/>
          <p:cNvSpPr/>
          <p:nvPr/>
        </p:nvSpPr>
        <p:spPr>
          <a:xfrm rot="10800000">
            <a:off x="-1307833" y="3723489"/>
            <a:ext cx="5735030" cy="1420156"/>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23"/>
          <p:cNvSpPr/>
          <p:nvPr/>
        </p:nvSpPr>
        <p:spPr>
          <a:xfrm rot="10800000" flipH="1">
            <a:off x="5013468" y="40"/>
            <a:ext cx="4130832" cy="1788197"/>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3"/>
          <p:cNvSpPr/>
          <p:nvPr/>
        </p:nvSpPr>
        <p:spPr>
          <a:xfrm rot="10800000">
            <a:off x="5628780" y="489"/>
            <a:ext cx="3515148" cy="1787878"/>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3"/>
          <p:cNvSpPr/>
          <p:nvPr/>
        </p:nvSpPr>
        <p:spPr>
          <a:xfrm rot="10800000" flipH="1">
            <a:off x="-10490" y="3895966"/>
            <a:ext cx="3937105" cy="1247680"/>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3"/>
          <p:cNvSpPr/>
          <p:nvPr/>
        </p:nvSpPr>
        <p:spPr>
          <a:xfrm rot="5400000">
            <a:off x="3159444" y="42484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23"/>
          <p:cNvSpPr/>
          <p:nvPr/>
        </p:nvSpPr>
        <p:spPr>
          <a:xfrm rot="5400000">
            <a:off x="1528331" y="42649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23"/>
          <p:cNvSpPr/>
          <p:nvPr/>
        </p:nvSpPr>
        <p:spPr>
          <a:xfrm rot="-5400000">
            <a:off x="2223694" y="42123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23"/>
          <p:cNvSpPr/>
          <p:nvPr/>
        </p:nvSpPr>
        <p:spPr>
          <a:xfrm rot="5400000">
            <a:off x="872119" y="36301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23"/>
          <p:cNvSpPr/>
          <p:nvPr/>
        </p:nvSpPr>
        <p:spPr>
          <a:xfrm rot="5400000">
            <a:off x="6821956" y="789581"/>
            <a:ext cx="163500" cy="1635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23"/>
          <p:cNvSpPr/>
          <p:nvPr/>
        </p:nvSpPr>
        <p:spPr>
          <a:xfrm rot="5400000">
            <a:off x="5209844" y="8219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23"/>
          <p:cNvSpPr/>
          <p:nvPr/>
        </p:nvSpPr>
        <p:spPr>
          <a:xfrm rot="-5400000">
            <a:off x="7250456" y="17882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23"/>
          <p:cNvSpPr/>
          <p:nvPr/>
        </p:nvSpPr>
        <p:spPr>
          <a:xfrm rot="5400000">
            <a:off x="4382131" y="1221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CUSTOM_15">
    <p:spTree>
      <p:nvGrpSpPr>
        <p:cNvPr id="1" name="Shape 268"/>
        <p:cNvGrpSpPr/>
        <p:nvPr/>
      </p:nvGrpSpPr>
      <p:grpSpPr>
        <a:xfrm>
          <a:off x="0" y="0"/>
          <a:ext cx="0" cy="0"/>
          <a:chOff x="0" y="0"/>
          <a:chExt cx="0" cy="0"/>
        </a:xfrm>
      </p:grpSpPr>
      <p:sp>
        <p:nvSpPr>
          <p:cNvPr id="269" name="Google Shape;269;p24"/>
          <p:cNvSpPr txBox="1">
            <a:spLocks noGrp="1"/>
          </p:cNvSpPr>
          <p:nvPr>
            <p:ph type="title"/>
          </p:nvPr>
        </p:nvSpPr>
        <p:spPr>
          <a:xfrm>
            <a:off x="540000" y="363275"/>
            <a:ext cx="806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atin typeface="Open Sans"/>
                <a:ea typeface="Open Sans"/>
                <a:cs typeface="Open Sans"/>
                <a:sym typeface="Open Sans"/>
              </a:defRPr>
            </a:lvl1pPr>
            <a:lvl2pPr lvl="1" algn="l">
              <a:lnSpc>
                <a:spcPct val="100000"/>
              </a:lnSpc>
              <a:spcBef>
                <a:spcPts val="0"/>
              </a:spcBef>
              <a:spcAft>
                <a:spcPts val="0"/>
              </a:spcAft>
              <a:buSzPts val="3000"/>
              <a:buNone/>
              <a:defRPr>
                <a:latin typeface="Open Sans"/>
                <a:ea typeface="Open Sans"/>
                <a:cs typeface="Open Sans"/>
                <a:sym typeface="Open Sans"/>
              </a:defRPr>
            </a:lvl2pPr>
            <a:lvl3pPr lvl="2" algn="l">
              <a:lnSpc>
                <a:spcPct val="100000"/>
              </a:lnSpc>
              <a:spcBef>
                <a:spcPts val="0"/>
              </a:spcBef>
              <a:spcAft>
                <a:spcPts val="0"/>
              </a:spcAft>
              <a:buSzPts val="3000"/>
              <a:buNone/>
              <a:defRPr>
                <a:latin typeface="Open Sans"/>
                <a:ea typeface="Open Sans"/>
                <a:cs typeface="Open Sans"/>
                <a:sym typeface="Open Sans"/>
              </a:defRPr>
            </a:lvl3pPr>
            <a:lvl4pPr lvl="3" algn="l">
              <a:lnSpc>
                <a:spcPct val="100000"/>
              </a:lnSpc>
              <a:spcBef>
                <a:spcPts val="0"/>
              </a:spcBef>
              <a:spcAft>
                <a:spcPts val="0"/>
              </a:spcAft>
              <a:buSzPts val="3000"/>
              <a:buNone/>
              <a:defRPr>
                <a:latin typeface="Open Sans"/>
                <a:ea typeface="Open Sans"/>
                <a:cs typeface="Open Sans"/>
                <a:sym typeface="Open Sans"/>
              </a:defRPr>
            </a:lvl4pPr>
            <a:lvl5pPr lvl="4" algn="l">
              <a:lnSpc>
                <a:spcPct val="100000"/>
              </a:lnSpc>
              <a:spcBef>
                <a:spcPts val="0"/>
              </a:spcBef>
              <a:spcAft>
                <a:spcPts val="0"/>
              </a:spcAft>
              <a:buSzPts val="3000"/>
              <a:buNone/>
              <a:defRPr>
                <a:latin typeface="Open Sans"/>
                <a:ea typeface="Open Sans"/>
                <a:cs typeface="Open Sans"/>
                <a:sym typeface="Open Sans"/>
              </a:defRPr>
            </a:lvl5pPr>
            <a:lvl6pPr lvl="5" algn="l">
              <a:lnSpc>
                <a:spcPct val="100000"/>
              </a:lnSpc>
              <a:spcBef>
                <a:spcPts val="0"/>
              </a:spcBef>
              <a:spcAft>
                <a:spcPts val="0"/>
              </a:spcAft>
              <a:buSzPts val="3000"/>
              <a:buNone/>
              <a:defRPr>
                <a:latin typeface="Open Sans"/>
                <a:ea typeface="Open Sans"/>
                <a:cs typeface="Open Sans"/>
                <a:sym typeface="Open Sans"/>
              </a:defRPr>
            </a:lvl6pPr>
            <a:lvl7pPr lvl="6" algn="l">
              <a:lnSpc>
                <a:spcPct val="100000"/>
              </a:lnSpc>
              <a:spcBef>
                <a:spcPts val="0"/>
              </a:spcBef>
              <a:spcAft>
                <a:spcPts val="0"/>
              </a:spcAft>
              <a:buSzPts val="3000"/>
              <a:buNone/>
              <a:defRPr>
                <a:latin typeface="Open Sans"/>
                <a:ea typeface="Open Sans"/>
                <a:cs typeface="Open Sans"/>
                <a:sym typeface="Open Sans"/>
              </a:defRPr>
            </a:lvl7pPr>
            <a:lvl8pPr lvl="7" algn="l">
              <a:lnSpc>
                <a:spcPct val="100000"/>
              </a:lnSpc>
              <a:spcBef>
                <a:spcPts val="0"/>
              </a:spcBef>
              <a:spcAft>
                <a:spcPts val="0"/>
              </a:spcAft>
              <a:buSzPts val="3000"/>
              <a:buNone/>
              <a:defRPr>
                <a:latin typeface="Open Sans"/>
                <a:ea typeface="Open Sans"/>
                <a:cs typeface="Open Sans"/>
                <a:sym typeface="Open Sans"/>
              </a:defRPr>
            </a:lvl8pPr>
            <a:lvl9pPr lvl="8" algn="l">
              <a:lnSpc>
                <a:spcPct val="100000"/>
              </a:lnSpc>
              <a:spcBef>
                <a:spcPts val="0"/>
              </a:spcBef>
              <a:spcAft>
                <a:spcPts val="0"/>
              </a:spcAft>
              <a:buSzPts val="3000"/>
              <a:buNone/>
              <a:defRPr>
                <a:latin typeface="Open Sans"/>
                <a:ea typeface="Open Sans"/>
                <a:cs typeface="Open Sans"/>
                <a:sym typeface="Open Sans"/>
              </a:defRPr>
            </a:lvl9pPr>
          </a:lstStyle>
          <a:p>
            <a:endParaRPr/>
          </a:p>
        </p:txBody>
      </p:sp>
      <p:sp>
        <p:nvSpPr>
          <p:cNvPr id="270" name="Google Shape;270;p24"/>
          <p:cNvSpPr/>
          <p:nvPr/>
        </p:nvSpPr>
        <p:spPr>
          <a:xfrm rot="1518785">
            <a:off x="6954596" y="116877"/>
            <a:ext cx="2228124" cy="918929"/>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24"/>
          <p:cNvSpPr/>
          <p:nvPr/>
        </p:nvSpPr>
        <p:spPr>
          <a:xfrm rot="1519228">
            <a:off x="6010351" y="-585843"/>
            <a:ext cx="3782980" cy="1428824"/>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24"/>
          <p:cNvSpPr/>
          <p:nvPr/>
        </p:nvSpPr>
        <p:spPr>
          <a:xfrm rot="1518617" flipH="1">
            <a:off x="6004845" y="-503100"/>
            <a:ext cx="4264746" cy="1843813"/>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24"/>
          <p:cNvSpPr/>
          <p:nvPr/>
        </p:nvSpPr>
        <p:spPr>
          <a:xfrm rot="-5400000">
            <a:off x="6589131" y="1652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24"/>
          <p:cNvSpPr/>
          <p:nvPr/>
        </p:nvSpPr>
        <p:spPr>
          <a:xfrm rot="-5400000">
            <a:off x="8006419" y="3300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24"/>
          <p:cNvSpPr/>
          <p:nvPr/>
        </p:nvSpPr>
        <p:spPr>
          <a:xfrm rot="5400000">
            <a:off x="7311056" y="3827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24"/>
          <p:cNvSpPr/>
          <p:nvPr/>
        </p:nvSpPr>
        <p:spPr>
          <a:xfrm rot="-5400000">
            <a:off x="8597531" y="9000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3">
  <p:cSld name="CUSTOM_16">
    <p:spTree>
      <p:nvGrpSpPr>
        <p:cNvPr id="1" name="Shape 277"/>
        <p:cNvGrpSpPr/>
        <p:nvPr/>
      </p:nvGrpSpPr>
      <p:grpSpPr>
        <a:xfrm>
          <a:off x="0" y="0"/>
          <a:ext cx="0" cy="0"/>
          <a:chOff x="0" y="0"/>
          <a:chExt cx="0" cy="0"/>
        </a:xfrm>
      </p:grpSpPr>
      <p:sp>
        <p:nvSpPr>
          <p:cNvPr id="278" name="Google Shape;278;p25"/>
          <p:cNvSpPr txBox="1">
            <a:spLocks noGrp="1"/>
          </p:cNvSpPr>
          <p:nvPr>
            <p:ph type="title"/>
          </p:nvPr>
        </p:nvSpPr>
        <p:spPr>
          <a:xfrm>
            <a:off x="540000" y="363275"/>
            <a:ext cx="806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atin typeface="Open Sans"/>
                <a:ea typeface="Open Sans"/>
                <a:cs typeface="Open Sans"/>
                <a:sym typeface="Open Sans"/>
              </a:defRPr>
            </a:lvl1pPr>
            <a:lvl2pPr lvl="1" algn="l">
              <a:lnSpc>
                <a:spcPct val="100000"/>
              </a:lnSpc>
              <a:spcBef>
                <a:spcPts val="0"/>
              </a:spcBef>
              <a:spcAft>
                <a:spcPts val="0"/>
              </a:spcAft>
              <a:buSzPts val="3000"/>
              <a:buNone/>
              <a:defRPr>
                <a:latin typeface="Open Sans"/>
                <a:ea typeface="Open Sans"/>
                <a:cs typeface="Open Sans"/>
                <a:sym typeface="Open Sans"/>
              </a:defRPr>
            </a:lvl2pPr>
            <a:lvl3pPr lvl="2" algn="l">
              <a:lnSpc>
                <a:spcPct val="100000"/>
              </a:lnSpc>
              <a:spcBef>
                <a:spcPts val="0"/>
              </a:spcBef>
              <a:spcAft>
                <a:spcPts val="0"/>
              </a:spcAft>
              <a:buSzPts val="3000"/>
              <a:buNone/>
              <a:defRPr>
                <a:latin typeface="Open Sans"/>
                <a:ea typeface="Open Sans"/>
                <a:cs typeface="Open Sans"/>
                <a:sym typeface="Open Sans"/>
              </a:defRPr>
            </a:lvl3pPr>
            <a:lvl4pPr lvl="3" algn="l">
              <a:lnSpc>
                <a:spcPct val="100000"/>
              </a:lnSpc>
              <a:spcBef>
                <a:spcPts val="0"/>
              </a:spcBef>
              <a:spcAft>
                <a:spcPts val="0"/>
              </a:spcAft>
              <a:buSzPts val="3000"/>
              <a:buNone/>
              <a:defRPr>
                <a:latin typeface="Open Sans"/>
                <a:ea typeface="Open Sans"/>
                <a:cs typeface="Open Sans"/>
                <a:sym typeface="Open Sans"/>
              </a:defRPr>
            </a:lvl4pPr>
            <a:lvl5pPr lvl="4" algn="l">
              <a:lnSpc>
                <a:spcPct val="100000"/>
              </a:lnSpc>
              <a:spcBef>
                <a:spcPts val="0"/>
              </a:spcBef>
              <a:spcAft>
                <a:spcPts val="0"/>
              </a:spcAft>
              <a:buSzPts val="3000"/>
              <a:buNone/>
              <a:defRPr>
                <a:latin typeface="Open Sans"/>
                <a:ea typeface="Open Sans"/>
                <a:cs typeface="Open Sans"/>
                <a:sym typeface="Open Sans"/>
              </a:defRPr>
            </a:lvl5pPr>
            <a:lvl6pPr lvl="5" algn="l">
              <a:lnSpc>
                <a:spcPct val="100000"/>
              </a:lnSpc>
              <a:spcBef>
                <a:spcPts val="0"/>
              </a:spcBef>
              <a:spcAft>
                <a:spcPts val="0"/>
              </a:spcAft>
              <a:buSzPts val="3000"/>
              <a:buNone/>
              <a:defRPr>
                <a:latin typeface="Open Sans"/>
                <a:ea typeface="Open Sans"/>
                <a:cs typeface="Open Sans"/>
                <a:sym typeface="Open Sans"/>
              </a:defRPr>
            </a:lvl6pPr>
            <a:lvl7pPr lvl="6" algn="l">
              <a:lnSpc>
                <a:spcPct val="100000"/>
              </a:lnSpc>
              <a:spcBef>
                <a:spcPts val="0"/>
              </a:spcBef>
              <a:spcAft>
                <a:spcPts val="0"/>
              </a:spcAft>
              <a:buSzPts val="3000"/>
              <a:buNone/>
              <a:defRPr>
                <a:latin typeface="Open Sans"/>
                <a:ea typeface="Open Sans"/>
                <a:cs typeface="Open Sans"/>
                <a:sym typeface="Open Sans"/>
              </a:defRPr>
            </a:lvl7pPr>
            <a:lvl8pPr lvl="7" algn="l">
              <a:lnSpc>
                <a:spcPct val="100000"/>
              </a:lnSpc>
              <a:spcBef>
                <a:spcPts val="0"/>
              </a:spcBef>
              <a:spcAft>
                <a:spcPts val="0"/>
              </a:spcAft>
              <a:buSzPts val="3000"/>
              <a:buNone/>
              <a:defRPr>
                <a:latin typeface="Open Sans"/>
                <a:ea typeface="Open Sans"/>
                <a:cs typeface="Open Sans"/>
                <a:sym typeface="Open Sans"/>
              </a:defRPr>
            </a:lvl8pPr>
            <a:lvl9pPr lvl="8" algn="l">
              <a:lnSpc>
                <a:spcPct val="100000"/>
              </a:lnSpc>
              <a:spcBef>
                <a:spcPts val="0"/>
              </a:spcBef>
              <a:spcAft>
                <a:spcPts val="0"/>
              </a:spcAft>
              <a:buSzPts val="3000"/>
              <a:buNone/>
              <a:defRPr>
                <a:latin typeface="Open Sans"/>
                <a:ea typeface="Open Sans"/>
                <a:cs typeface="Open Sans"/>
                <a:sym typeface="Open Sans"/>
              </a:defRPr>
            </a:lvl9pPr>
          </a:lstStyle>
          <a:p>
            <a:endParaRPr/>
          </a:p>
        </p:txBody>
      </p:sp>
      <p:sp>
        <p:nvSpPr>
          <p:cNvPr id="279" name="Google Shape;279;p25"/>
          <p:cNvSpPr/>
          <p:nvPr/>
        </p:nvSpPr>
        <p:spPr>
          <a:xfrm>
            <a:off x="59995" y="104"/>
            <a:ext cx="3198939" cy="98175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25"/>
          <p:cNvSpPr/>
          <p:nvPr/>
        </p:nvSpPr>
        <p:spPr>
          <a:xfrm rot="10800000">
            <a:off x="11674" y="-160"/>
            <a:ext cx="2577485" cy="1116125"/>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25"/>
          <p:cNvSpPr/>
          <p:nvPr/>
        </p:nvSpPr>
        <p:spPr>
          <a:xfrm rot="10800000" flipH="1">
            <a:off x="11556" y="278"/>
            <a:ext cx="2193727" cy="1115769"/>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25"/>
          <p:cNvSpPr/>
          <p:nvPr/>
        </p:nvSpPr>
        <p:spPr>
          <a:xfrm rot="5400000" flipH="1">
            <a:off x="3258931" y="1997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25"/>
          <p:cNvSpPr/>
          <p:nvPr/>
        </p:nvSpPr>
        <p:spPr>
          <a:xfrm rot="5400000" flipH="1">
            <a:off x="1272669" y="4446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25"/>
          <p:cNvSpPr/>
          <p:nvPr/>
        </p:nvSpPr>
        <p:spPr>
          <a:xfrm rot="5400000" flipH="1">
            <a:off x="376506" y="13584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2">
  <p:cSld name="CUSTOM_38">
    <p:spTree>
      <p:nvGrpSpPr>
        <p:cNvPr id="1" name="Shape 285"/>
        <p:cNvGrpSpPr/>
        <p:nvPr/>
      </p:nvGrpSpPr>
      <p:grpSpPr>
        <a:xfrm>
          <a:off x="0" y="0"/>
          <a:ext cx="0" cy="0"/>
          <a:chOff x="0" y="0"/>
          <a:chExt cx="0" cy="0"/>
        </a:xfrm>
      </p:grpSpPr>
      <p:sp>
        <p:nvSpPr>
          <p:cNvPr id="286" name="Google Shape;286;p26"/>
          <p:cNvSpPr txBox="1">
            <a:spLocks noGrp="1"/>
          </p:cNvSpPr>
          <p:nvPr>
            <p:ph type="title"/>
          </p:nvPr>
        </p:nvSpPr>
        <p:spPr>
          <a:xfrm>
            <a:off x="540000" y="363275"/>
            <a:ext cx="806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atin typeface="Open Sans"/>
                <a:ea typeface="Open Sans"/>
                <a:cs typeface="Open Sans"/>
                <a:sym typeface="Open Sans"/>
              </a:defRPr>
            </a:lvl1pPr>
            <a:lvl2pPr lvl="1" algn="l">
              <a:lnSpc>
                <a:spcPct val="100000"/>
              </a:lnSpc>
              <a:spcBef>
                <a:spcPts val="0"/>
              </a:spcBef>
              <a:spcAft>
                <a:spcPts val="0"/>
              </a:spcAft>
              <a:buSzPts val="3000"/>
              <a:buNone/>
              <a:defRPr>
                <a:latin typeface="Open Sans"/>
                <a:ea typeface="Open Sans"/>
                <a:cs typeface="Open Sans"/>
                <a:sym typeface="Open Sans"/>
              </a:defRPr>
            </a:lvl2pPr>
            <a:lvl3pPr lvl="2" algn="l">
              <a:lnSpc>
                <a:spcPct val="100000"/>
              </a:lnSpc>
              <a:spcBef>
                <a:spcPts val="0"/>
              </a:spcBef>
              <a:spcAft>
                <a:spcPts val="0"/>
              </a:spcAft>
              <a:buSzPts val="3000"/>
              <a:buNone/>
              <a:defRPr>
                <a:latin typeface="Open Sans"/>
                <a:ea typeface="Open Sans"/>
                <a:cs typeface="Open Sans"/>
                <a:sym typeface="Open Sans"/>
              </a:defRPr>
            </a:lvl3pPr>
            <a:lvl4pPr lvl="3" algn="l">
              <a:lnSpc>
                <a:spcPct val="100000"/>
              </a:lnSpc>
              <a:spcBef>
                <a:spcPts val="0"/>
              </a:spcBef>
              <a:spcAft>
                <a:spcPts val="0"/>
              </a:spcAft>
              <a:buSzPts val="3000"/>
              <a:buNone/>
              <a:defRPr>
                <a:latin typeface="Open Sans"/>
                <a:ea typeface="Open Sans"/>
                <a:cs typeface="Open Sans"/>
                <a:sym typeface="Open Sans"/>
              </a:defRPr>
            </a:lvl4pPr>
            <a:lvl5pPr lvl="4" algn="l">
              <a:lnSpc>
                <a:spcPct val="100000"/>
              </a:lnSpc>
              <a:spcBef>
                <a:spcPts val="0"/>
              </a:spcBef>
              <a:spcAft>
                <a:spcPts val="0"/>
              </a:spcAft>
              <a:buSzPts val="3000"/>
              <a:buNone/>
              <a:defRPr>
                <a:latin typeface="Open Sans"/>
                <a:ea typeface="Open Sans"/>
                <a:cs typeface="Open Sans"/>
                <a:sym typeface="Open Sans"/>
              </a:defRPr>
            </a:lvl5pPr>
            <a:lvl6pPr lvl="5" algn="l">
              <a:lnSpc>
                <a:spcPct val="100000"/>
              </a:lnSpc>
              <a:spcBef>
                <a:spcPts val="0"/>
              </a:spcBef>
              <a:spcAft>
                <a:spcPts val="0"/>
              </a:spcAft>
              <a:buSzPts val="3000"/>
              <a:buNone/>
              <a:defRPr>
                <a:latin typeface="Open Sans"/>
                <a:ea typeface="Open Sans"/>
                <a:cs typeface="Open Sans"/>
                <a:sym typeface="Open Sans"/>
              </a:defRPr>
            </a:lvl6pPr>
            <a:lvl7pPr lvl="6" algn="l">
              <a:lnSpc>
                <a:spcPct val="100000"/>
              </a:lnSpc>
              <a:spcBef>
                <a:spcPts val="0"/>
              </a:spcBef>
              <a:spcAft>
                <a:spcPts val="0"/>
              </a:spcAft>
              <a:buSzPts val="3000"/>
              <a:buNone/>
              <a:defRPr>
                <a:latin typeface="Open Sans"/>
                <a:ea typeface="Open Sans"/>
                <a:cs typeface="Open Sans"/>
                <a:sym typeface="Open Sans"/>
              </a:defRPr>
            </a:lvl7pPr>
            <a:lvl8pPr lvl="7" algn="l">
              <a:lnSpc>
                <a:spcPct val="100000"/>
              </a:lnSpc>
              <a:spcBef>
                <a:spcPts val="0"/>
              </a:spcBef>
              <a:spcAft>
                <a:spcPts val="0"/>
              </a:spcAft>
              <a:buSzPts val="3000"/>
              <a:buNone/>
              <a:defRPr>
                <a:latin typeface="Open Sans"/>
                <a:ea typeface="Open Sans"/>
                <a:cs typeface="Open Sans"/>
                <a:sym typeface="Open Sans"/>
              </a:defRPr>
            </a:lvl8pPr>
            <a:lvl9pPr lvl="8" algn="l">
              <a:lnSpc>
                <a:spcPct val="100000"/>
              </a:lnSpc>
              <a:spcBef>
                <a:spcPts val="0"/>
              </a:spcBef>
              <a:spcAft>
                <a:spcPts val="0"/>
              </a:spcAft>
              <a:buSzPts val="3000"/>
              <a:buNone/>
              <a:defRPr>
                <a:latin typeface="Open Sans"/>
                <a:ea typeface="Open Sans"/>
                <a:cs typeface="Open Sans"/>
                <a:sym typeface="Open Sans"/>
              </a:defRPr>
            </a:lvl9pPr>
          </a:lstStyle>
          <a:p>
            <a:endParaRPr/>
          </a:p>
        </p:txBody>
      </p:sp>
      <p:sp>
        <p:nvSpPr>
          <p:cNvPr id="287" name="Google Shape;287;p26"/>
          <p:cNvSpPr/>
          <p:nvPr/>
        </p:nvSpPr>
        <p:spPr>
          <a:xfrm rot="10800000" flipH="1">
            <a:off x="-614789" y="79410"/>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26"/>
          <p:cNvSpPr/>
          <p:nvPr/>
        </p:nvSpPr>
        <p:spPr>
          <a:xfrm rot="9367883">
            <a:off x="-881255" y="-322318"/>
            <a:ext cx="3153951" cy="1121206"/>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26"/>
          <p:cNvSpPr/>
          <p:nvPr/>
        </p:nvSpPr>
        <p:spPr>
          <a:xfrm rot="9944222" flipH="1">
            <a:off x="-1417549" y="-278897"/>
            <a:ext cx="3605366" cy="1194778"/>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26"/>
          <p:cNvSpPr/>
          <p:nvPr/>
        </p:nvSpPr>
        <p:spPr>
          <a:xfrm rot="5772639">
            <a:off x="8598844" y="-560483"/>
            <a:ext cx="1671004" cy="1597732"/>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26"/>
          <p:cNvSpPr/>
          <p:nvPr/>
        </p:nvSpPr>
        <p:spPr>
          <a:xfrm rot="706905">
            <a:off x="7020012" y="-335678"/>
            <a:ext cx="3557278" cy="966682"/>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26"/>
          <p:cNvSpPr/>
          <p:nvPr/>
        </p:nvSpPr>
        <p:spPr>
          <a:xfrm>
            <a:off x="7020070" y="-335758"/>
            <a:ext cx="3556654"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26"/>
          <p:cNvSpPr/>
          <p:nvPr/>
        </p:nvSpPr>
        <p:spPr>
          <a:xfrm rot="5400000">
            <a:off x="1088106" y="6917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26"/>
          <p:cNvSpPr/>
          <p:nvPr/>
        </p:nvSpPr>
        <p:spPr>
          <a:xfrm rot="5400000">
            <a:off x="7730244" y="4383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26"/>
          <p:cNvSpPr/>
          <p:nvPr/>
        </p:nvSpPr>
        <p:spPr>
          <a:xfrm rot="-5400000">
            <a:off x="400881" y="724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26"/>
          <p:cNvSpPr/>
          <p:nvPr/>
        </p:nvSpPr>
        <p:spPr>
          <a:xfrm rot="5400000">
            <a:off x="6958806" y="1997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7"/>
        <p:cNvGrpSpPr/>
        <p:nvPr/>
      </p:nvGrpSpPr>
      <p:grpSpPr>
        <a:xfrm>
          <a:off x="0" y="0"/>
          <a:ext cx="0" cy="0"/>
          <a:chOff x="0" y="0"/>
          <a:chExt cx="0" cy="0"/>
        </a:xfrm>
      </p:grpSpPr>
      <p:sp>
        <p:nvSpPr>
          <p:cNvPr id="298" name="Google Shape;298;p27"/>
          <p:cNvSpPr txBox="1">
            <a:spLocks noGrp="1"/>
          </p:cNvSpPr>
          <p:nvPr>
            <p:ph type="title"/>
          </p:nvPr>
        </p:nvSpPr>
        <p:spPr>
          <a:xfrm>
            <a:off x="2141950" y="1922950"/>
            <a:ext cx="4860000" cy="822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6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99" name="Google Shape;299;p27"/>
          <p:cNvSpPr txBox="1">
            <a:spLocks noGrp="1"/>
          </p:cNvSpPr>
          <p:nvPr>
            <p:ph type="subTitle" idx="1"/>
          </p:nvPr>
        </p:nvSpPr>
        <p:spPr>
          <a:xfrm>
            <a:off x="2142050" y="2757125"/>
            <a:ext cx="4860000" cy="491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300" name="Google Shape;300;p27"/>
          <p:cNvSpPr/>
          <p:nvPr/>
        </p:nvSpPr>
        <p:spPr>
          <a:xfrm rot="10800000" flipH="1">
            <a:off x="5365175" y="328529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27"/>
          <p:cNvSpPr/>
          <p:nvPr/>
        </p:nvSpPr>
        <p:spPr>
          <a:xfrm rot="10800000" flipH="1">
            <a:off x="4874550" y="442998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27"/>
          <p:cNvSpPr/>
          <p:nvPr/>
        </p:nvSpPr>
        <p:spPr>
          <a:xfrm flipH="1">
            <a:off x="5365175" y="46636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27"/>
          <p:cNvSpPr/>
          <p:nvPr/>
        </p:nvSpPr>
        <p:spPr>
          <a:xfrm flipH="1">
            <a:off x="7188788" y="438261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27"/>
          <p:cNvSpPr/>
          <p:nvPr/>
        </p:nvSpPr>
        <p:spPr>
          <a:xfrm flipH="1">
            <a:off x="6621274" y="3703451"/>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27"/>
          <p:cNvSpPr/>
          <p:nvPr/>
        </p:nvSpPr>
        <p:spPr>
          <a:xfrm flipH="1">
            <a:off x="7832875" y="40170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27"/>
          <p:cNvSpPr/>
          <p:nvPr/>
        </p:nvSpPr>
        <p:spPr>
          <a:xfrm flipH="1">
            <a:off x="8890913" y="30075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27"/>
          <p:cNvSpPr/>
          <p:nvPr/>
        </p:nvSpPr>
        <p:spPr>
          <a:xfrm flipH="1">
            <a:off x="-260192" y="16661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27"/>
          <p:cNvSpPr/>
          <p:nvPr/>
        </p:nvSpPr>
        <p:spPr>
          <a:xfrm flipH="1">
            <a:off x="158481" y="-33346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27"/>
          <p:cNvSpPr/>
          <p:nvPr/>
        </p:nvSpPr>
        <p:spPr>
          <a:xfrm rot="10800000" flipH="1">
            <a:off x="3699725" y="4193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27"/>
          <p:cNvSpPr/>
          <p:nvPr/>
        </p:nvSpPr>
        <p:spPr>
          <a:xfrm rot="10800000" flipH="1">
            <a:off x="1811013" y="63557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27"/>
          <p:cNvSpPr/>
          <p:nvPr/>
        </p:nvSpPr>
        <p:spPr>
          <a:xfrm rot="10800000" flipH="1">
            <a:off x="-332175" y="-43579"/>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27"/>
          <p:cNvSpPr/>
          <p:nvPr/>
        </p:nvSpPr>
        <p:spPr>
          <a:xfrm rot="10800000" flipH="1">
            <a:off x="1232025" y="106596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27"/>
          <p:cNvSpPr/>
          <p:nvPr/>
        </p:nvSpPr>
        <p:spPr>
          <a:xfrm rot="10800000" flipH="1">
            <a:off x="108888" y="20106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8">
  <p:cSld name="CUSTOM_37">
    <p:spTree>
      <p:nvGrpSpPr>
        <p:cNvPr id="1" name="Shape 314"/>
        <p:cNvGrpSpPr/>
        <p:nvPr/>
      </p:nvGrpSpPr>
      <p:grpSpPr>
        <a:xfrm>
          <a:off x="0" y="0"/>
          <a:ext cx="0" cy="0"/>
          <a:chOff x="0" y="0"/>
          <a:chExt cx="0" cy="0"/>
        </a:xfrm>
      </p:grpSpPr>
      <p:sp>
        <p:nvSpPr>
          <p:cNvPr id="315" name="Google Shape;315;p28"/>
          <p:cNvSpPr/>
          <p:nvPr/>
        </p:nvSpPr>
        <p:spPr>
          <a:xfrm rot="10800000">
            <a:off x="5444252" y="4036344"/>
            <a:ext cx="3644607" cy="111842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28"/>
          <p:cNvSpPr/>
          <p:nvPr/>
        </p:nvSpPr>
        <p:spPr>
          <a:xfrm>
            <a:off x="6207850" y="3883665"/>
            <a:ext cx="2936718" cy="1271100"/>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28"/>
          <p:cNvSpPr/>
          <p:nvPr/>
        </p:nvSpPr>
        <p:spPr>
          <a:xfrm flipH="1">
            <a:off x="6645307" y="3883573"/>
            <a:ext cx="2498729" cy="1271173"/>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28"/>
          <p:cNvSpPr txBox="1">
            <a:spLocks noGrp="1"/>
          </p:cNvSpPr>
          <p:nvPr>
            <p:ph type="title"/>
          </p:nvPr>
        </p:nvSpPr>
        <p:spPr>
          <a:xfrm>
            <a:off x="4691800" y="1922950"/>
            <a:ext cx="3543300" cy="822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5000"/>
              <a:buNone/>
              <a:defRPr sz="5000"/>
            </a:lvl1pPr>
            <a:lvl2pPr lvl="1" algn="l">
              <a:lnSpc>
                <a:spcPct val="100000"/>
              </a:lnSpc>
              <a:spcBef>
                <a:spcPts val="0"/>
              </a:spcBef>
              <a:spcAft>
                <a:spcPts val="0"/>
              </a:spcAft>
              <a:buSzPts val="5000"/>
              <a:buNone/>
              <a:defRPr sz="5000"/>
            </a:lvl2pPr>
            <a:lvl3pPr lvl="2" algn="l">
              <a:lnSpc>
                <a:spcPct val="100000"/>
              </a:lnSpc>
              <a:spcBef>
                <a:spcPts val="0"/>
              </a:spcBef>
              <a:spcAft>
                <a:spcPts val="0"/>
              </a:spcAft>
              <a:buSzPts val="5000"/>
              <a:buNone/>
              <a:defRPr sz="5000"/>
            </a:lvl3pPr>
            <a:lvl4pPr lvl="3" algn="l">
              <a:lnSpc>
                <a:spcPct val="100000"/>
              </a:lnSpc>
              <a:spcBef>
                <a:spcPts val="0"/>
              </a:spcBef>
              <a:spcAft>
                <a:spcPts val="0"/>
              </a:spcAft>
              <a:buSzPts val="5000"/>
              <a:buNone/>
              <a:defRPr sz="5000"/>
            </a:lvl4pPr>
            <a:lvl5pPr lvl="4" algn="l">
              <a:lnSpc>
                <a:spcPct val="100000"/>
              </a:lnSpc>
              <a:spcBef>
                <a:spcPts val="0"/>
              </a:spcBef>
              <a:spcAft>
                <a:spcPts val="0"/>
              </a:spcAft>
              <a:buSzPts val="5000"/>
              <a:buNone/>
              <a:defRPr sz="5000"/>
            </a:lvl5pPr>
            <a:lvl6pPr lvl="5" algn="l">
              <a:lnSpc>
                <a:spcPct val="100000"/>
              </a:lnSpc>
              <a:spcBef>
                <a:spcPts val="0"/>
              </a:spcBef>
              <a:spcAft>
                <a:spcPts val="0"/>
              </a:spcAft>
              <a:buSzPts val="5000"/>
              <a:buNone/>
              <a:defRPr sz="5000"/>
            </a:lvl6pPr>
            <a:lvl7pPr lvl="6" algn="l">
              <a:lnSpc>
                <a:spcPct val="100000"/>
              </a:lnSpc>
              <a:spcBef>
                <a:spcPts val="0"/>
              </a:spcBef>
              <a:spcAft>
                <a:spcPts val="0"/>
              </a:spcAft>
              <a:buSzPts val="5000"/>
              <a:buNone/>
              <a:defRPr sz="5000"/>
            </a:lvl7pPr>
            <a:lvl8pPr lvl="7" algn="l">
              <a:lnSpc>
                <a:spcPct val="100000"/>
              </a:lnSpc>
              <a:spcBef>
                <a:spcPts val="0"/>
              </a:spcBef>
              <a:spcAft>
                <a:spcPts val="0"/>
              </a:spcAft>
              <a:buSzPts val="5000"/>
              <a:buNone/>
              <a:defRPr sz="5000"/>
            </a:lvl8pPr>
            <a:lvl9pPr lvl="8" algn="l">
              <a:lnSpc>
                <a:spcPct val="100000"/>
              </a:lnSpc>
              <a:spcBef>
                <a:spcPts val="0"/>
              </a:spcBef>
              <a:spcAft>
                <a:spcPts val="0"/>
              </a:spcAft>
              <a:buSzPts val="5000"/>
              <a:buNone/>
              <a:defRPr sz="5000"/>
            </a:lvl9pPr>
          </a:lstStyle>
          <a:p>
            <a:endParaRPr/>
          </a:p>
        </p:txBody>
      </p:sp>
      <p:sp>
        <p:nvSpPr>
          <p:cNvPr id="319" name="Google Shape;319;p28"/>
          <p:cNvSpPr txBox="1">
            <a:spLocks noGrp="1"/>
          </p:cNvSpPr>
          <p:nvPr>
            <p:ph type="subTitle" idx="1"/>
          </p:nvPr>
        </p:nvSpPr>
        <p:spPr>
          <a:xfrm>
            <a:off x="4691871" y="2757125"/>
            <a:ext cx="3543300" cy="491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320" name="Google Shape;320;p28"/>
          <p:cNvSpPr/>
          <p:nvPr/>
        </p:nvSpPr>
        <p:spPr>
          <a:xfrm rot="10800000">
            <a:off x="6742285" y="22388"/>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28"/>
          <p:cNvSpPr/>
          <p:nvPr/>
        </p:nvSpPr>
        <p:spPr>
          <a:xfrm rot="-9367883" flipH="1">
            <a:off x="6298045" y="-379341"/>
            <a:ext cx="3153951" cy="1121206"/>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28"/>
          <p:cNvSpPr/>
          <p:nvPr/>
        </p:nvSpPr>
        <p:spPr>
          <a:xfrm rot="-9944222">
            <a:off x="6382924" y="-335919"/>
            <a:ext cx="3605366" cy="1194778"/>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28"/>
          <p:cNvSpPr/>
          <p:nvPr/>
        </p:nvSpPr>
        <p:spPr>
          <a:xfrm rot="5400000">
            <a:off x="8071681" y="7780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28"/>
          <p:cNvSpPr/>
          <p:nvPr/>
        </p:nvSpPr>
        <p:spPr>
          <a:xfrm rot="5400000">
            <a:off x="6004944" y="48636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28"/>
          <p:cNvSpPr/>
          <p:nvPr/>
        </p:nvSpPr>
        <p:spPr>
          <a:xfrm rot="-5400000">
            <a:off x="7414856" y="6253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28"/>
          <p:cNvSpPr/>
          <p:nvPr/>
        </p:nvSpPr>
        <p:spPr>
          <a:xfrm rot="5400000">
            <a:off x="5348731" y="42289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27"/>
        <p:cNvGrpSpPr/>
        <p:nvPr/>
      </p:nvGrpSpPr>
      <p:grpSpPr>
        <a:xfrm>
          <a:off x="0" y="0"/>
          <a:ext cx="0" cy="0"/>
          <a:chOff x="0" y="0"/>
          <a:chExt cx="0" cy="0"/>
        </a:xfrm>
      </p:grpSpPr>
      <p:sp>
        <p:nvSpPr>
          <p:cNvPr id="328" name="Google Shape;328;p29"/>
          <p:cNvSpPr txBox="1">
            <a:spLocks noGrp="1"/>
          </p:cNvSpPr>
          <p:nvPr>
            <p:ph type="title" hasCustomPrompt="1"/>
          </p:nvPr>
        </p:nvSpPr>
        <p:spPr>
          <a:xfrm>
            <a:off x="1217350" y="1604400"/>
            <a:ext cx="6709200" cy="148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29" name="Google Shape;329;p29"/>
          <p:cNvSpPr txBox="1">
            <a:spLocks noGrp="1"/>
          </p:cNvSpPr>
          <p:nvPr>
            <p:ph type="body" idx="1"/>
          </p:nvPr>
        </p:nvSpPr>
        <p:spPr>
          <a:xfrm>
            <a:off x="1668825" y="3087600"/>
            <a:ext cx="5806200" cy="4515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330" name="Google Shape;330;p29"/>
          <p:cNvSpPr/>
          <p:nvPr/>
        </p:nvSpPr>
        <p:spPr>
          <a:xfrm rot="10800000" flipH="1">
            <a:off x="2527149" y="4367365"/>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29"/>
          <p:cNvSpPr/>
          <p:nvPr/>
        </p:nvSpPr>
        <p:spPr>
          <a:xfrm>
            <a:off x="6198946" y="4555768"/>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29"/>
          <p:cNvSpPr/>
          <p:nvPr/>
        </p:nvSpPr>
        <p:spPr>
          <a:xfrm rot="-7520738" flipH="1">
            <a:off x="7812271" y="3760443"/>
            <a:ext cx="1404819" cy="2093810"/>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29"/>
          <p:cNvSpPr/>
          <p:nvPr/>
        </p:nvSpPr>
        <p:spPr>
          <a:xfrm flipH="1">
            <a:off x="5018091" y="472562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29"/>
          <p:cNvSpPr/>
          <p:nvPr/>
        </p:nvSpPr>
        <p:spPr>
          <a:xfrm flipH="1">
            <a:off x="7887341" y="45541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29"/>
          <p:cNvSpPr/>
          <p:nvPr/>
        </p:nvSpPr>
        <p:spPr>
          <a:xfrm flipH="1">
            <a:off x="8652966" y="3628775"/>
            <a:ext cx="98400" cy="98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29"/>
          <p:cNvSpPr/>
          <p:nvPr/>
        </p:nvSpPr>
        <p:spPr>
          <a:xfrm flipH="1">
            <a:off x="7477516" y="4367375"/>
            <a:ext cx="98400" cy="98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29"/>
          <p:cNvSpPr/>
          <p:nvPr/>
        </p:nvSpPr>
        <p:spPr>
          <a:xfrm flipH="1">
            <a:off x="-426404" y="-84700"/>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29"/>
          <p:cNvSpPr/>
          <p:nvPr/>
        </p:nvSpPr>
        <p:spPr>
          <a:xfrm rot="10800000">
            <a:off x="-294784" y="-365201"/>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29"/>
          <p:cNvSpPr/>
          <p:nvPr/>
        </p:nvSpPr>
        <p:spPr>
          <a:xfrm rot="3279262" flipH="1">
            <a:off x="-226275" y="-691584"/>
            <a:ext cx="1404819" cy="2093810"/>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29"/>
          <p:cNvSpPr/>
          <p:nvPr/>
        </p:nvSpPr>
        <p:spPr>
          <a:xfrm flipH="1">
            <a:off x="885666" y="60690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29"/>
          <p:cNvSpPr/>
          <p:nvPr/>
        </p:nvSpPr>
        <p:spPr>
          <a:xfrm flipH="1">
            <a:off x="2476066" y="6665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29"/>
          <p:cNvSpPr/>
          <p:nvPr/>
        </p:nvSpPr>
        <p:spPr>
          <a:xfrm flipH="1">
            <a:off x="82941" y="1435200"/>
            <a:ext cx="98400" cy="98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1">
  <p:cSld name="CUSTOM_43">
    <p:spTree>
      <p:nvGrpSpPr>
        <p:cNvPr id="1" name="Shape 343"/>
        <p:cNvGrpSpPr/>
        <p:nvPr/>
      </p:nvGrpSpPr>
      <p:grpSpPr>
        <a:xfrm>
          <a:off x="0" y="0"/>
          <a:ext cx="0" cy="0"/>
          <a:chOff x="0" y="0"/>
          <a:chExt cx="0" cy="0"/>
        </a:xfrm>
      </p:grpSpPr>
      <p:sp>
        <p:nvSpPr>
          <p:cNvPr id="344" name="Google Shape;344;p30"/>
          <p:cNvSpPr txBox="1">
            <a:spLocks noGrp="1"/>
          </p:cNvSpPr>
          <p:nvPr>
            <p:ph type="subTitle" idx="1"/>
          </p:nvPr>
        </p:nvSpPr>
        <p:spPr>
          <a:xfrm>
            <a:off x="1262692" y="2915250"/>
            <a:ext cx="2877600" cy="694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800"/>
              <a:buNone/>
              <a:defRPr/>
            </a:lvl1pPr>
            <a:lvl2pPr lvl="1" algn="r">
              <a:lnSpc>
                <a:spcPct val="115000"/>
              </a:lnSpc>
              <a:spcBef>
                <a:spcPts val="1600"/>
              </a:spcBef>
              <a:spcAft>
                <a:spcPts val="0"/>
              </a:spcAft>
              <a:buSzPts val="1400"/>
              <a:buNone/>
              <a:defRPr/>
            </a:lvl2pPr>
            <a:lvl3pPr lvl="2" algn="r">
              <a:lnSpc>
                <a:spcPct val="115000"/>
              </a:lnSpc>
              <a:spcBef>
                <a:spcPts val="0"/>
              </a:spcBef>
              <a:spcAft>
                <a:spcPts val="0"/>
              </a:spcAft>
              <a:buSzPts val="1400"/>
              <a:buNone/>
              <a:defRPr/>
            </a:lvl3pPr>
            <a:lvl4pPr lvl="3" algn="r">
              <a:lnSpc>
                <a:spcPct val="115000"/>
              </a:lnSpc>
              <a:spcBef>
                <a:spcPts val="0"/>
              </a:spcBef>
              <a:spcAft>
                <a:spcPts val="0"/>
              </a:spcAft>
              <a:buSzPts val="1400"/>
              <a:buNone/>
              <a:defRPr/>
            </a:lvl4pPr>
            <a:lvl5pPr lvl="4" algn="r">
              <a:lnSpc>
                <a:spcPct val="115000"/>
              </a:lnSpc>
              <a:spcBef>
                <a:spcPts val="0"/>
              </a:spcBef>
              <a:spcAft>
                <a:spcPts val="0"/>
              </a:spcAft>
              <a:buSzPts val="1400"/>
              <a:buNone/>
              <a:defRPr/>
            </a:lvl5pPr>
            <a:lvl6pPr lvl="5" algn="r">
              <a:lnSpc>
                <a:spcPct val="115000"/>
              </a:lnSpc>
              <a:spcBef>
                <a:spcPts val="0"/>
              </a:spcBef>
              <a:spcAft>
                <a:spcPts val="0"/>
              </a:spcAft>
              <a:buSzPts val="1400"/>
              <a:buNone/>
              <a:defRPr/>
            </a:lvl6pPr>
            <a:lvl7pPr lvl="6" algn="r">
              <a:lnSpc>
                <a:spcPct val="115000"/>
              </a:lnSpc>
              <a:spcBef>
                <a:spcPts val="0"/>
              </a:spcBef>
              <a:spcAft>
                <a:spcPts val="0"/>
              </a:spcAft>
              <a:buSzPts val="1400"/>
              <a:buNone/>
              <a:defRPr/>
            </a:lvl7pPr>
            <a:lvl8pPr lvl="7" algn="r">
              <a:lnSpc>
                <a:spcPct val="115000"/>
              </a:lnSpc>
              <a:spcBef>
                <a:spcPts val="0"/>
              </a:spcBef>
              <a:spcAft>
                <a:spcPts val="0"/>
              </a:spcAft>
              <a:buSzPts val="1400"/>
              <a:buNone/>
              <a:defRPr/>
            </a:lvl8pPr>
            <a:lvl9pPr lvl="8" algn="r">
              <a:lnSpc>
                <a:spcPct val="115000"/>
              </a:lnSpc>
              <a:spcBef>
                <a:spcPts val="0"/>
              </a:spcBef>
              <a:spcAft>
                <a:spcPts val="0"/>
              </a:spcAft>
              <a:buSzPts val="1400"/>
              <a:buNone/>
              <a:defRPr/>
            </a:lvl9pPr>
          </a:lstStyle>
          <a:p>
            <a:endParaRPr/>
          </a:p>
        </p:txBody>
      </p:sp>
      <p:sp>
        <p:nvSpPr>
          <p:cNvPr id="345" name="Google Shape;345;p30"/>
          <p:cNvSpPr txBox="1">
            <a:spLocks noGrp="1"/>
          </p:cNvSpPr>
          <p:nvPr>
            <p:ph type="title"/>
          </p:nvPr>
        </p:nvSpPr>
        <p:spPr>
          <a:xfrm>
            <a:off x="1262643" y="1614000"/>
            <a:ext cx="2877600" cy="1209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8000"/>
              <a:buNone/>
              <a:defRPr sz="8000"/>
            </a:lvl1pPr>
            <a:lvl2pPr lvl="1" algn="r">
              <a:lnSpc>
                <a:spcPct val="100000"/>
              </a:lnSpc>
              <a:spcBef>
                <a:spcPts val="0"/>
              </a:spcBef>
              <a:spcAft>
                <a:spcPts val="0"/>
              </a:spcAft>
              <a:buSzPts val="8000"/>
              <a:buNone/>
              <a:defRPr sz="8000"/>
            </a:lvl2pPr>
            <a:lvl3pPr lvl="2" algn="r">
              <a:lnSpc>
                <a:spcPct val="100000"/>
              </a:lnSpc>
              <a:spcBef>
                <a:spcPts val="0"/>
              </a:spcBef>
              <a:spcAft>
                <a:spcPts val="0"/>
              </a:spcAft>
              <a:buSzPts val="8000"/>
              <a:buNone/>
              <a:defRPr sz="8000"/>
            </a:lvl3pPr>
            <a:lvl4pPr lvl="3" algn="r">
              <a:lnSpc>
                <a:spcPct val="100000"/>
              </a:lnSpc>
              <a:spcBef>
                <a:spcPts val="0"/>
              </a:spcBef>
              <a:spcAft>
                <a:spcPts val="0"/>
              </a:spcAft>
              <a:buSzPts val="8000"/>
              <a:buNone/>
              <a:defRPr sz="8000"/>
            </a:lvl4pPr>
            <a:lvl5pPr lvl="4" algn="r">
              <a:lnSpc>
                <a:spcPct val="100000"/>
              </a:lnSpc>
              <a:spcBef>
                <a:spcPts val="0"/>
              </a:spcBef>
              <a:spcAft>
                <a:spcPts val="0"/>
              </a:spcAft>
              <a:buSzPts val="8000"/>
              <a:buNone/>
              <a:defRPr sz="8000"/>
            </a:lvl5pPr>
            <a:lvl6pPr lvl="5" algn="r">
              <a:lnSpc>
                <a:spcPct val="100000"/>
              </a:lnSpc>
              <a:spcBef>
                <a:spcPts val="0"/>
              </a:spcBef>
              <a:spcAft>
                <a:spcPts val="0"/>
              </a:spcAft>
              <a:buSzPts val="8000"/>
              <a:buNone/>
              <a:defRPr sz="8000"/>
            </a:lvl6pPr>
            <a:lvl7pPr lvl="6" algn="r">
              <a:lnSpc>
                <a:spcPct val="100000"/>
              </a:lnSpc>
              <a:spcBef>
                <a:spcPts val="0"/>
              </a:spcBef>
              <a:spcAft>
                <a:spcPts val="0"/>
              </a:spcAft>
              <a:buSzPts val="8000"/>
              <a:buNone/>
              <a:defRPr sz="8000"/>
            </a:lvl7pPr>
            <a:lvl8pPr lvl="7" algn="r">
              <a:lnSpc>
                <a:spcPct val="100000"/>
              </a:lnSpc>
              <a:spcBef>
                <a:spcPts val="0"/>
              </a:spcBef>
              <a:spcAft>
                <a:spcPts val="0"/>
              </a:spcAft>
              <a:buSzPts val="8000"/>
              <a:buNone/>
              <a:defRPr sz="8000"/>
            </a:lvl8pPr>
            <a:lvl9pPr lvl="8" algn="r">
              <a:lnSpc>
                <a:spcPct val="100000"/>
              </a:lnSpc>
              <a:spcBef>
                <a:spcPts val="0"/>
              </a:spcBef>
              <a:spcAft>
                <a:spcPts val="0"/>
              </a:spcAft>
              <a:buSzPts val="8000"/>
              <a:buNone/>
              <a:defRPr sz="8000"/>
            </a:lvl9pPr>
          </a:lstStyle>
          <a:p>
            <a:endParaRPr/>
          </a:p>
        </p:txBody>
      </p:sp>
      <p:sp>
        <p:nvSpPr>
          <p:cNvPr id="346" name="Google Shape;346;p30"/>
          <p:cNvSpPr/>
          <p:nvPr/>
        </p:nvSpPr>
        <p:spPr>
          <a:xfrm rot="-9281215">
            <a:off x="-38649" y="4203721"/>
            <a:ext cx="2228124" cy="918929"/>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30"/>
          <p:cNvSpPr/>
          <p:nvPr/>
        </p:nvSpPr>
        <p:spPr>
          <a:xfrm rot="-9280772">
            <a:off x="-649259" y="4396544"/>
            <a:ext cx="3782980" cy="1428824"/>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30"/>
          <p:cNvSpPr/>
          <p:nvPr/>
        </p:nvSpPr>
        <p:spPr>
          <a:xfrm rot="-9281383" flipH="1">
            <a:off x="-1125520" y="3898813"/>
            <a:ext cx="4264746" cy="1843813"/>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30"/>
          <p:cNvSpPr/>
          <p:nvPr/>
        </p:nvSpPr>
        <p:spPr>
          <a:xfrm rot="10800000" flipH="1">
            <a:off x="-874529" y="63632"/>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30"/>
          <p:cNvSpPr/>
          <p:nvPr/>
        </p:nvSpPr>
        <p:spPr>
          <a:xfrm rot="9367883">
            <a:off x="-1140994" y="-338096"/>
            <a:ext cx="3153951" cy="1121206"/>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30"/>
          <p:cNvSpPr/>
          <p:nvPr/>
        </p:nvSpPr>
        <p:spPr>
          <a:xfrm rot="9944222" flipH="1">
            <a:off x="-1677288" y="-294675"/>
            <a:ext cx="3605366" cy="1194778"/>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30"/>
          <p:cNvSpPr/>
          <p:nvPr/>
        </p:nvSpPr>
        <p:spPr>
          <a:xfrm rot="5400000">
            <a:off x="1614606" y="6706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30"/>
          <p:cNvSpPr/>
          <p:nvPr/>
        </p:nvSpPr>
        <p:spPr>
          <a:xfrm rot="5400000">
            <a:off x="1071344" y="42445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30"/>
          <p:cNvSpPr/>
          <p:nvPr/>
        </p:nvSpPr>
        <p:spPr>
          <a:xfrm rot="-5400000">
            <a:off x="957781" y="5179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30"/>
          <p:cNvSpPr/>
          <p:nvPr/>
        </p:nvSpPr>
        <p:spPr>
          <a:xfrm rot="5400000">
            <a:off x="415131" y="36097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1">
  <p:cSld name="CUSTOM_12">
    <p:spTree>
      <p:nvGrpSpPr>
        <p:cNvPr id="1" name="Shape 356"/>
        <p:cNvGrpSpPr/>
        <p:nvPr/>
      </p:nvGrpSpPr>
      <p:grpSpPr>
        <a:xfrm>
          <a:off x="0" y="0"/>
          <a:ext cx="0" cy="0"/>
          <a:chOff x="0" y="0"/>
          <a:chExt cx="0" cy="0"/>
        </a:xfrm>
      </p:grpSpPr>
      <p:sp>
        <p:nvSpPr>
          <p:cNvPr id="357" name="Google Shape;357;p31"/>
          <p:cNvSpPr txBox="1">
            <a:spLocks noGrp="1"/>
          </p:cNvSpPr>
          <p:nvPr>
            <p:ph type="title"/>
          </p:nvPr>
        </p:nvSpPr>
        <p:spPr>
          <a:xfrm>
            <a:off x="2129125" y="363275"/>
            <a:ext cx="48858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Open Sans"/>
                <a:ea typeface="Open Sans"/>
                <a:cs typeface="Open Sans"/>
                <a:sym typeface="Open Sans"/>
              </a:defRPr>
            </a:lvl2pPr>
            <a:lvl3pPr lvl="2" algn="l">
              <a:lnSpc>
                <a:spcPct val="100000"/>
              </a:lnSpc>
              <a:spcBef>
                <a:spcPts val="0"/>
              </a:spcBef>
              <a:spcAft>
                <a:spcPts val="0"/>
              </a:spcAft>
              <a:buSzPts val="3000"/>
              <a:buNone/>
              <a:defRPr>
                <a:latin typeface="Open Sans"/>
                <a:ea typeface="Open Sans"/>
                <a:cs typeface="Open Sans"/>
                <a:sym typeface="Open Sans"/>
              </a:defRPr>
            </a:lvl3pPr>
            <a:lvl4pPr lvl="3" algn="l">
              <a:lnSpc>
                <a:spcPct val="100000"/>
              </a:lnSpc>
              <a:spcBef>
                <a:spcPts val="0"/>
              </a:spcBef>
              <a:spcAft>
                <a:spcPts val="0"/>
              </a:spcAft>
              <a:buSzPts val="3000"/>
              <a:buNone/>
              <a:defRPr>
                <a:latin typeface="Open Sans"/>
                <a:ea typeface="Open Sans"/>
                <a:cs typeface="Open Sans"/>
                <a:sym typeface="Open Sans"/>
              </a:defRPr>
            </a:lvl4pPr>
            <a:lvl5pPr lvl="4" algn="l">
              <a:lnSpc>
                <a:spcPct val="100000"/>
              </a:lnSpc>
              <a:spcBef>
                <a:spcPts val="0"/>
              </a:spcBef>
              <a:spcAft>
                <a:spcPts val="0"/>
              </a:spcAft>
              <a:buSzPts val="3000"/>
              <a:buNone/>
              <a:defRPr>
                <a:latin typeface="Open Sans"/>
                <a:ea typeface="Open Sans"/>
                <a:cs typeface="Open Sans"/>
                <a:sym typeface="Open Sans"/>
              </a:defRPr>
            </a:lvl5pPr>
            <a:lvl6pPr lvl="5" algn="l">
              <a:lnSpc>
                <a:spcPct val="100000"/>
              </a:lnSpc>
              <a:spcBef>
                <a:spcPts val="0"/>
              </a:spcBef>
              <a:spcAft>
                <a:spcPts val="0"/>
              </a:spcAft>
              <a:buSzPts val="3000"/>
              <a:buNone/>
              <a:defRPr>
                <a:latin typeface="Open Sans"/>
                <a:ea typeface="Open Sans"/>
                <a:cs typeface="Open Sans"/>
                <a:sym typeface="Open Sans"/>
              </a:defRPr>
            </a:lvl6pPr>
            <a:lvl7pPr lvl="6" algn="l">
              <a:lnSpc>
                <a:spcPct val="100000"/>
              </a:lnSpc>
              <a:spcBef>
                <a:spcPts val="0"/>
              </a:spcBef>
              <a:spcAft>
                <a:spcPts val="0"/>
              </a:spcAft>
              <a:buSzPts val="3000"/>
              <a:buNone/>
              <a:defRPr>
                <a:latin typeface="Open Sans"/>
                <a:ea typeface="Open Sans"/>
                <a:cs typeface="Open Sans"/>
                <a:sym typeface="Open Sans"/>
              </a:defRPr>
            </a:lvl7pPr>
            <a:lvl8pPr lvl="7" algn="l">
              <a:lnSpc>
                <a:spcPct val="100000"/>
              </a:lnSpc>
              <a:spcBef>
                <a:spcPts val="0"/>
              </a:spcBef>
              <a:spcAft>
                <a:spcPts val="0"/>
              </a:spcAft>
              <a:buSzPts val="3000"/>
              <a:buNone/>
              <a:defRPr>
                <a:latin typeface="Open Sans"/>
                <a:ea typeface="Open Sans"/>
                <a:cs typeface="Open Sans"/>
                <a:sym typeface="Open Sans"/>
              </a:defRPr>
            </a:lvl8pPr>
            <a:lvl9pPr lvl="8" algn="l">
              <a:lnSpc>
                <a:spcPct val="100000"/>
              </a:lnSpc>
              <a:spcBef>
                <a:spcPts val="0"/>
              </a:spcBef>
              <a:spcAft>
                <a:spcPts val="0"/>
              </a:spcAft>
              <a:buSzPts val="3000"/>
              <a:buNone/>
              <a:defRPr>
                <a:latin typeface="Open Sans"/>
                <a:ea typeface="Open Sans"/>
                <a:cs typeface="Open Sans"/>
                <a:sym typeface="Open Sans"/>
              </a:defRPr>
            </a:lvl9pPr>
          </a:lstStyle>
          <a:p>
            <a:endParaRPr/>
          </a:p>
        </p:txBody>
      </p:sp>
      <p:sp>
        <p:nvSpPr>
          <p:cNvPr id="358" name="Google Shape;358;p31"/>
          <p:cNvSpPr/>
          <p:nvPr/>
        </p:nvSpPr>
        <p:spPr>
          <a:xfrm flipH="1">
            <a:off x="-141518" y="-118290"/>
            <a:ext cx="3204343" cy="165113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31"/>
          <p:cNvSpPr/>
          <p:nvPr/>
        </p:nvSpPr>
        <p:spPr>
          <a:xfrm rot="10800000" flipH="1">
            <a:off x="-241297" y="-72669"/>
            <a:ext cx="2420522" cy="1034218"/>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31"/>
          <p:cNvSpPr/>
          <p:nvPr/>
        </p:nvSpPr>
        <p:spPr>
          <a:xfrm rot="-10484947">
            <a:off x="-697915" y="-411807"/>
            <a:ext cx="1843431" cy="8692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31"/>
          <p:cNvSpPr/>
          <p:nvPr/>
        </p:nvSpPr>
        <p:spPr>
          <a:xfrm rot="10800000" flipH="1">
            <a:off x="1759263" y="4582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31"/>
          <p:cNvSpPr/>
          <p:nvPr/>
        </p:nvSpPr>
        <p:spPr>
          <a:xfrm rot="10800000" flipH="1">
            <a:off x="869351" y="697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31"/>
          <p:cNvSpPr/>
          <p:nvPr/>
        </p:nvSpPr>
        <p:spPr>
          <a:xfrm rot="10800000" flipH="1">
            <a:off x="91151" y="1262334"/>
            <a:ext cx="98400" cy="987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4"/>
        <p:cNvGrpSpPr/>
        <p:nvPr/>
      </p:nvGrpSpPr>
      <p:grpSpPr>
        <a:xfrm>
          <a:off x="0" y="0"/>
          <a:ext cx="0" cy="0"/>
          <a:chOff x="0" y="0"/>
          <a:chExt cx="0" cy="0"/>
        </a:xfrm>
      </p:grpSpPr>
      <p:sp>
        <p:nvSpPr>
          <p:cNvPr id="365" name="Google Shape;365;p32"/>
          <p:cNvSpPr txBox="1">
            <a:spLocks noGrp="1"/>
          </p:cNvSpPr>
          <p:nvPr>
            <p:ph type="title"/>
          </p:nvPr>
        </p:nvSpPr>
        <p:spPr>
          <a:xfrm>
            <a:off x="540000" y="363275"/>
            <a:ext cx="806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66" name="Google Shape;366;p32"/>
          <p:cNvSpPr/>
          <p:nvPr/>
        </p:nvSpPr>
        <p:spPr>
          <a:xfrm>
            <a:off x="6082076" y="-118290"/>
            <a:ext cx="3204343" cy="165113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32"/>
          <p:cNvSpPr/>
          <p:nvPr/>
        </p:nvSpPr>
        <p:spPr>
          <a:xfrm rot="10800000">
            <a:off x="6965676" y="-72669"/>
            <a:ext cx="2420522" cy="1034218"/>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32"/>
          <p:cNvSpPr/>
          <p:nvPr/>
        </p:nvSpPr>
        <p:spPr>
          <a:xfrm rot="10484947" flipH="1">
            <a:off x="7999385" y="-411807"/>
            <a:ext cx="1843431" cy="8692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32"/>
          <p:cNvSpPr/>
          <p:nvPr/>
        </p:nvSpPr>
        <p:spPr>
          <a:xfrm rot="10800000">
            <a:off x="7222138" y="4582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32"/>
          <p:cNvSpPr/>
          <p:nvPr/>
        </p:nvSpPr>
        <p:spPr>
          <a:xfrm rot="10800000">
            <a:off x="8177150" y="697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32"/>
          <p:cNvSpPr/>
          <p:nvPr/>
        </p:nvSpPr>
        <p:spPr>
          <a:xfrm rot="10800000">
            <a:off x="8947925" y="1581934"/>
            <a:ext cx="98400" cy="987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9">
  <p:cSld name="CUSTOM_30">
    <p:spTree>
      <p:nvGrpSpPr>
        <p:cNvPr id="1" name="Shape 372"/>
        <p:cNvGrpSpPr/>
        <p:nvPr/>
      </p:nvGrpSpPr>
      <p:grpSpPr>
        <a:xfrm>
          <a:off x="0" y="0"/>
          <a:ext cx="0" cy="0"/>
          <a:chOff x="0" y="0"/>
          <a:chExt cx="0" cy="0"/>
        </a:xfrm>
      </p:grpSpPr>
      <p:sp>
        <p:nvSpPr>
          <p:cNvPr id="373" name="Google Shape;373;p33"/>
          <p:cNvSpPr txBox="1">
            <a:spLocks noGrp="1"/>
          </p:cNvSpPr>
          <p:nvPr>
            <p:ph type="title"/>
          </p:nvPr>
        </p:nvSpPr>
        <p:spPr>
          <a:xfrm>
            <a:off x="540000" y="363275"/>
            <a:ext cx="806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atin typeface="Open Sans"/>
                <a:ea typeface="Open Sans"/>
                <a:cs typeface="Open Sans"/>
                <a:sym typeface="Open Sans"/>
              </a:defRPr>
            </a:lvl1pPr>
            <a:lvl2pPr lvl="1" algn="l">
              <a:lnSpc>
                <a:spcPct val="100000"/>
              </a:lnSpc>
              <a:spcBef>
                <a:spcPts val="0"/>
              </a:spcBef>
              <a:spcAft>
                <a:spcPts val="0"/>
              </a:spcAft>
              <a:buSzPts val="3000"/>
              <a:buNone/>
              <a:defRPr>
                <a:latin typeface="Open Sans"/>
                <a:ea typeface="Open Sans"/>
                <a:cs typeface="Open Sans"/>
                <a:sym typeface="Open Sans"/>
              </a:defRPr>
            </a:lvl2pPr>
            <a:lvl3pPr lvl="2" algn="l">
              <a:lnSpc>
                <a:spcPct val="100000"/>
              </a:lnSpc>
              <a:spcBef>
                <a:spcPts val="0"/>
              </a:spcBef>
              <a:spcAft>
                <a:spcPts val="0"/>
              </a:spcAft>
              <a:buSzPts val="3000"/>
              <a:buNone/>
              <a:defRPr>
                <a:latin typeface="Open Sans"/>
                <a:ea typeface="Open Sans"/>
                <a:cs typeface="Open Sans"/>
                <a:sym typeface="Open Sans"/>
              </a:defRPr>
            </a:lvl3pPr>
            <a:lvl4pPr lvl="3" algn="l">
              <a:lnSpc>
                <a:spcPct val="100000"/>
              </a:lnSpc>
              <a:spcBef>
                <a:spcPts val="0"/>
              </a:spcBef>
              <a:spcAft>
                <a:spcPts val="0"/>
              </a:spcAft>
              <a:buSzPts val="3000"/>
              <a:buNone/>
              <a:defRPr>
                <a:latin typeface="Open Sans"/>
                <a:ea typeface="Open Sans"/>
                <a:cs typeface="Open Sans"/>
                <a:sym typeface="Open Sans"/>
              </a:defRPr>
            </a:lvl4pPr>
            <a:lvl5pPr lvl="4" algn="l">
              <a:lnSpc>
                <a:spcPct val="100000"/>
              </a:lnSpc>
              <a:spcBef>
                <a:spcPts val="0"/>
              </a:spcBef>
              <a:spcAft>
                <a:spcPts val="0"/>
              </a:spcAft>
              <a:buSzPts val="3000"/>
              <a:buNone/>
              <a:defRPr>
                <a:latin typeface="Open Sans"/>
                <a:ea typeface="Open Sans"/>
                <a:cs typeface="Open Sans"/>
                <a:sym typeface="Open Sans"/>
              </a:defRPr>
            </a:lvl5pPr>
            <a:lvl6pPr lvl="5" algn="l">
              <a:lnSpc>
                <a:spcPct val="100000"/>
              </a:lnSpc>
              <a:spcBef>
                <a:spcPts val="0"/>
              </a:spcBef>
              <a:spcAft>
                <a:spcPts val="0"/>
              </a:spcAft>
              <a:buSzPts val="3000"/>
              <a:buNone/>
              <a:defRPr>
                <a:latin typeface="Open Sans"/>
                <a:ea typeface="Open Sans"/>
                <a:cs typeface="Open Sans"/>
                <a:sym typeface="Open Sans"/>
              </a:defRPr>
            </a:lvl6pPr>
            <a:lvl7pPr lvl="6" algn="l">
              <a:lnSpc>
                <a:spcPct val="100000"/>
              </a:lnSpc>
              <a:spcBef>
                <a:spcPts val="0"/>
              </a:spcBef>
              <a:spcAft>
                <a:spcPts val="0"/>
              </a:spcAft>
              <a:buSzPts val="3000"/>
              <a:buNone/>
              <a:defRPr>
                <a:latin typeface="Open Sans"/>
                <a:ea typeface="Open Sans"/>
                <a:cs typeface="Open Sans"/>
                <a:sym typeface="Open Sans"/>
              </a:defRPr>
            </a:lvl7pPr>
            <a:lvl8pPr lvl="7" algn="l">
              <a:lnSpc>
                <a:spcPct val="100000"/>
              </a:lnSpc>
              <a:spcBef>
                <a:spcPts val="0"/>
              </a:spcBef>
              <a:spcAft>
                <a:spcPts val="0"/>
              </a:spcAft>
              <a:buSzPts val="3000"/>
              <a:buNone/>
              <a:defRPr>
                <a:latin typeface="Open Sans"/>
                <a:ea typeface="Open Sans"/>
                <a:cs typeface="Open Sans"/>
                <a:sym typeface="Open Sans"/>
              </a:defRPr>
            </a:lvl8pPr>
            <a:lvl9pPr lvl="8" algn="l">
              <a:lnSpc>
                <a:spcPct val="100000"/>
              </a:lnSpc>
              <a:spcBef>
                <a:spcPts val="0"/>
              </a:spcBef>
              <a:spcAft>
                <a:spcPts val="0"/>
              </a:spcAft>
              <a:buSzPts val="3000"/>
              <a:buNone/>
              <a:defRPr>
                <a:latin typeface="Open Sans"/>
                <a:ea typeface="Open Sans"/>
                <a:cs typeface="Open Sans"/>
                <a:sym typeface="Open Sans"/>
              </a:defRPr>
            </a:lvl9pPr>
          </a:lstStyle>
          <a:p>
            <a:endParaRPr/>
          </a:p>
        </p:txBody>
      </p:sp>
      <p:sp>
        <p:nvSpPr>
          <p:cNvPr id="374" name="Google Shape;374;p33"/>
          <p:cNvSpPr/>
          <p:nvPr/>
        </p:nvSpPr>
        <p:spPr>
          <a:xfrm flipH="1">
            <a:off x="6742285" y="4150269"/>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33"/>
          <p:cNvSpPr/>
          <p:nvPr/>
        </p:nvSpPr>
        <p:spPr>
          <a:xfrm rot="-1432117">
            <a:off x="6298045" y="4370782"/>
            <a:ext cx="3153951" cy="1121206"/>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33"/>
          <p:cNvSpPr/>
          <p:nvPr/>
        </p:nvSpPr>
        <p:spPr>
          <a:xfrm rot="-855778" flipH="1">
            <a:off x="6382924" y="4253790"/>
            <a:ext cx="3605366" cy="1194778"/>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33"/>
          <p:cNvSpPr/>
          <p:nvPr/>
        </p:nvSpPr>
        <p:spPr>
          <a:xfrm rot="3639566">
            <a:off x="8848749" y="3810222"/>
            <a:ext cx="163469" cy="16346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33"/>
          <p:cNvSpPr/>
          <p:nvPr/>
        </p:nvSpPr>
        <p:spPr>
          <a:xfrm rot="3637394">
            <a:off x="7609009" y="4405157"/>
            <a:ext cx="98461" cy="98722"/>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33"/>
          <p:cNvSpPr/>
          <p:nvPr/>
        </p:nvSpPr>
        <p:spPr>
          <a:xfrm rot="-7162606">
            <a:off x="8189518" y="4018904"/>
            <a:ext cx="98461" cy="98722"/>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33"/>
          <p:cNvSpPr/>
          <p:nvPr/>
        </p:nvSpPr>
        <p:spPr>
          <a:xfrm rot="3639566">
            <a:off x="6737804" y="4153075"/>
            <a:ext cx="163469" cy="16346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13">
  <p:cSld name="CUSTOM_39">
    <p:spTree>
      <p:nvGrpSpPr>
        <p:cNvPr id="1" name="Shape 381"/>
        <p:cNvGrpSpPr/>
        <p:nvPr/>
      </p:nvGrpSpPr>
      <p:grpSpPr>
        <a:xfrm>
          <a:off x="0" y="0"/>
          <a:ext cx="0" cy="0"/>
          <a:chOff x="0" y="0"/>
          <a:chExt cx="0" cy="0"/>
        </a:xfrm>
      </p:grpSpPr>
      <p:sp>
        <p:nvSpPr>
          <p:cNvPr id="382" name="Google Shape;382;p34"/>
          <p:cNvSpPr txBox="1">
            <a:spLocks noGrp="1"/>
          </p:cNvSpPr>
          <p:nvPr>
            <p:ph type="title"/>
          </p:nvPr>
        </p:nvSpPr>
        <p:spPr>
          <a:xfrm>
            <a:off x="540000" y="363275"/>
            <a:ext cx="806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atin typeface="Open Sans"/>
                <a:ea typeface="Open Sans"/>
                <a:cs typeface="Open Sans"/>
                <a:sym typeface="Open Sans"/>
              </a:defRPr>
            </a:lvl1pPr>
            <a:lvl2pPr lvl="1" algn="l">
              <a:lnSpc>
                <a:spcPct val="100000"/>
              </a:lnSpc>
              <a:spcBef>
                <a:spcPts val="0"/>
              </a:spcBef>
              <a:spcAft>
                <a:spcPts val="0"/>
              </a:spcAft>
              <a:buSzPts val="3000"/>
              <a:buNone/>
              <a:defRPr>
                <a:latin typeface="Open Sans"/>
                <a:ea typeface="Open Sans"/>
                <a:cs typeface="Open Sans"/>
                <a:sym typeface="Open Sans"/>
              </a:defRPr>
            </a:lvl2pPr>
            <a:lvl3pPr lvl="2" algn="l">
              <a:lnSpc>
                <a:spcPct val="100000"/>
              </a:lnSpc>
              <a:spcBef>
                <a:spcPts val="0"/>
              </a:spcBef>
              <a:spcAft>
                <a:spcPts val="0"/>
              </a:spcAft>
              <a:buSzPts val="3000"/>
              <a:buNone/>
              <a:defRPr>
                <a:latin typeface="Open Sans"/>
                <a:ea typeface="Open Sans"/>
                <a:cs typeface="Open Sans"/>
                <a:sym typeface="Open Sans"/>
              </a:defRPr>
            </a:lvl3pPr>
            <a:lvl4pPr lvl="3" algn="l">
              <a:lnSpc>
                <a:spcPct val="100000"/>
              </a:lnSpc>
              <a:spcBef>
                <a:spcPts val="0"/>
              </a:spcBef>
              <a:spcAft>
                <a:spcPts val="0"/>
              </a:spcAft>
              <a:buSzPts val="3000"/>
              <a:buNone/>
              <a:defRPr>
                <a:latin typeface="Open Sans"/>
                <a:ea typeface="Open Sans"/>
                <a:cs typeface="Open Sans"/>
                <a:sym typeface="Open Sans"/>
              </a:defRPr>
            </a:lvl4pPr>
            <a:lvl5pPr lvl="4" algn="l">
              <a:lnSpc>
                <a:spcPct val="100000"/>
              </a:lnSpc>
              <a:spcBef>
                <a:spcPts val="0"/>
              </a:spcBef>
              <a:spcAft>
                <a:spcPts val="0"/>
              </a:spcAft>
              <a:buSzPts val="3000"/>
              <a:buNone/>
              <a:defRPr>
                <a:latin typeface="Open Sans"/>
                <a:ea typeface="Open Sans"/>
                <a:cs typeface="Open Sans"/>
                <a:sym typeface="Open Sans"/>
              </a:defRPr>
            </a:lvl5pPr>
            <a:lvl6pPr lvl="5" algn="l">
              <a:lnSpc>
                <a:spcPct val="100000"/>
              </a:lnSpc>
              <a:spcBef>
                <a:spcPts val="0"/>
              </a:spcBef>
              <a:spcAft>
                <a:spcPts val="0"/>
              </a:spcAft>
              <a:buSzPts val="3000"/>
              <a:buNone/>
              <a:defRPr>
                <a:latin typeface="Open Sans"/>
                <a:ea typeface="Open Sans"/>
                <a:cs typeface="Open Sans"/>
                <a:sym typeface="Open Sans"/>
              </a:defRPr>
            </a:lvl6pPr>
            <a:lvl7pPr lvl="6" algn="l">
              <a:lnSpc>
                <a:spcPct val="100000"/>
              </a:lnSpc>
              <a:spcBef>
                <a:spcPts val="0"/>
              </a:spcBef>
              <a:spcAft>
                <a:spcPts val="0"/>
              </a:spcAft>
              <a:buSzPts val="3000"/>
              <a:buNone/>
              <a:defRPr>
                <a:latin typeface="Open Sans"/>
                <a:ea typeface="Open Sans"/>
                <a:cs typeface="Open Sans"/>
                <a:sym typeface="Open Sans"/>
              </a:defRPr>
            </a:lvl7pPr>
            <a:lvl8pPr lvl="7" algn="l">
              <a:lnSpc>
                <a:spcPct val="100000"/>
              </a:lnSpc>
              <a:spcBef>
                <a:spcPts val="0"/>
              </a:spcBef>
              <a:spcAft>
                <a:spcPts val="0"/>
              </a:spcAft>
              <a:buSzPts val="3000"/>
              <a:buNone/>
              <a:defRPr>
                <a:latin typeface="Open Sans"/>
                <a:ea typeface="Open Sans"/>
                <a:cs typeface="Open Sans"/>
                <a:sym typeface="Open Sans"/>
              </a:defRPr>
            </a:lvl8pPr>
            <a:lvl9pPr lvl="8" algn="l">
              <a:lnSpc>
                <a:spcPct val="100000"/>
              </a:lnSpc>
              <a:spcBef>
                <a:spcPts val="0"/>
              </a:spcBef>
              <a:spcAft>
                <a:spcPts val="0"/>
              </a:spcAft>
              <a:buSzPts val="3000"/>
              <a:buNone/>
              <a:defRPr>
                <a:latin typeface="Open Sans"/>
                <a:ea typeface="Open Sans"/>
                <a:cs typeface="Open Sans"/>
                <a:sym typeface="Open Sans"/>
              </a:defRPr>
            </a:lvl9pPr>
          </a:lstStyle>
          <a:p>
            <a:endParaRPr/>
          </a:p>
        </p:txBody>
      </p:sp>
      <p:sp>
        <p:nvSpPr>
          <p:cNvPr id="383" name="Google Shape;383;p34"/>
          <p:cNvSpPr/>
          <p:nvPr/>
        </p:nvSpPr>
        <p:spPr>
          <a:xfrm rot="5772639">
            <a:off x="8598844" y="-560483"/>
            <a:ext cx="1671004" cy="1597732"/>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34"/>
          <p:cNvSpPr/>
          <p:nvPr/>
        </p:nvSpPr>
        <p:spPr>
          <a:xfrm rot="706905">
            <a:off x="7020012" y="-335678"/>
            <a:ext cx="3557278" cy="966682"/>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34"/>
          <p:cNvSpPr/>
          <p:nvPr/>
        </p:nvSpPr>
        <p:spPr>
          <a:xfrm>
            <a:off x="7020070" y="-335758"/>
            <a:ext cx="3556654"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34"/>
          <p:cNvSpPr/>
          <p:nvPr/>
        </p:nvSpPr>
        <p:spPr>
          <a:xfrm rot="5400000">
            <a:off x="-693662" y="2761041"/>
            <a:ext cx="2443246" cy="56873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34"/>
          <p:cNvSpPr/>
          <p:nvPr/>
        </p:nvSpPr>
        <p:spPr>
          <a:xfrm rot="5399497" flipH="1">
            <a:off x="-1918147" y="1922609"/>
            <a:ext cx="4515337" cy="678344"/>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34"/>
          <p:cNvSpPr/>
          <p:nvPr/>
        </p:nvSpPr>
        <p:spPr>
          <a:xfrm rot="5400440">
            <a:off x="-2219066" y="2210237"/>
            <a:ext cx="5161707" cy="722922"/>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34"/>
          <p:cNvSpPr/>
          <p:nvPr/>
        </p:nvSpPr>
        <p:spPr>
          <a:xfrm flipH="1">
            <a:off x="6742285" y="4150269"/>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34"/>
          <p:cNvSpPr/>
          <p:nvPr/>
        </p:nvSpPr>
        <p:spPr>
          <a:xfrm rot="-1432117">
            <a:off x="6298045" y="4370782"/>
            <a:ext cx="3153951" cy="1121206"/>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34"/>
          <p:cNvSpPr/>
          <p:nvPr/>
        </p:nvSpPr>
        <p:spPr>
          <a:xfrm rot="-855778" flipH="1">
            <a:off x="6382924" y="4253790"/>
            <a:ext cx="3605366" cy="1194778"/>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34"/>
          <p:cNvSpPr/>
          <p:nvPr/>
        </p:nvSpPr>
        <p:spPr>
          <a:xfrm>
            <a:off x="1089719" y="36326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34"/>
          <p:cNvSpPr/>
          <p:nvPr/>
        </p:nvSpPr>
        <p:spPr>
          <a:xfrm>
            <a:off x="478769" y="311620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34"/>
          <p:cNvSpPr/>
          <p:nvPr/>
        </p:nvSpPr>
        <p:spPr>
          <a:xfrm rot="10800000">
            <a:off x="625181" y="14105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34"/>
          <p:cNvSpPr/>
          <p:nvPr/>
        </p:nvSpPr>
        <p:spPr>
          <a:xfrm>
            <a:off x="812319" y="465121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34"/>
          <p:cNvSpPr/>
          <p:nvPr/>
        </p:nvSpPr>
        <p:spPr>
          <a:xfrm rot="5400000">
            <a:off x="8776881" y="38280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34"/>
          <p:cNvSpPr/>
          <p:nvPr/>
        </p:nvSpPr>
        <p:spPr>
          <a:xfrm rot="5400000">
            <a:off x="6958944" y="1889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34"/>
          <p:cNvSpPr/>
          <p:nvPr/>
        </p:nvSpPr>
        <p:spPr>
          <a:xfrm rot="-5400000">
            <a:off x="7277406" y="43377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34"/>
          <p:cNvSpPr/>
          <p:nvPr/>
        </p:nvSpPr>
        <p:spPr>
          <a:xfrm rot="5400000">
            <a:off x="8513881" y="8568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4">
  <p:cSld name="CUSTOM_17">
    <p:spTree>
      <p:nvGrpSpPr>
        <p:cNvPr id="1" name="Shape 400"/>
        <p:cNvGrpSpPr/>
        <p:nvPr/>
      </p:nvGrpSpPr>
      <p:grpSpPr>
        <a:xfrm>
          <a:off x="0" y="0"/>
          <a:ext cx="0" cy="0"/>
          <a:chOff x="0" y="0"/>
          <a:chExt cx="0" cy="0"/>
        </a:xfrm>
      </p:grpSpPr>
      <p:sp>
        <p:nvSpPr>
          <p:cNvPr id="401" name="Google Shape;401;p35"/>
          <p:cNvSpPr txBox="1">
            <a:spLocks noGrp="1"/>
          </p:cNvSpPr>
          <p:nvPr>
            <p:ph type="title"/>
          </p:nvPr>
        </p:nvSpPr>
        <p:spPr>
          <a:xfrm>
            <a:off x="710525" y="1974875"/>
            <a:ext cx="2073600" cy="1193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02" name="Google Shape;402;p35"/>
          <p:cNvSpPr/>
          <p:nvPr/>
        </p:nvSpPr>
        <p:spPr>
          <a:xfrm rot="5400000">
            <a:off x="6103527" y="2087160"/>
            <a:ext cx="5127422" cy="953525"/>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35"/>
          <p:cNvSpPr/>
          <p:nvPr/>
        </p:nvSpPr>
        <p:spPr>
          <a:xfrm rot="5400000">
            <a:off x="6173920" y="2173333"/>
            <a:ext cx="5143202" cy="796959"/>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35"/>
          <p:cNvSpPr/>
          <p:nvPr/>
        </p:nvSpPr>
        <p:spPr>
          <a:xfrm rot="5400000" flipH="1">
            <a:off x="6143644" y="2143144"/>
            <a:ext cx="5143337" cy="857374"/>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35"/>
          <p:cNvSpPr/>
          <p:nvPr/>
        </p:nvSpPr>
        <p:spPr>
          <a:xfrm rot="10800000">
            <a:off x="8190469" y="29254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35"/>
          <p:cNvSpPr/>
          <p:nvPr/>
        </p:nvSpPr>
        <p:spPr>
          <a:xfrm rot="10800000">
            <a:off x="8438581" y="180910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35"/>
          <p:cNvSpPr/>
          <p:nvPr/>
        </p:nvSpPr>
        <p:spPr>
          <a:xfrm>
            <a:off x="8223019" y="45065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35"/>
          <p:cNvSpPr/>
          <p:nvPr/>
        </p:nvSpPr>
        <p:spPr>
          <a:xfrm rot="10800000">
            <a:off x="8093069" y="35756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5">
  <p:cSld name="CUSTOM_22">
    <p:spTree>
      <p:nvGrpSpPr>
        <p:cNvPr id="1" name="Shape 409"/>
        <p:cNvGrpSpPr/>
        <p:nvPr/>
      </p:nvGrpSpPr>
      <p:grpSpPr>
        <a:xfrm>
          <a:off x="0" y="0"/>
          <a:ext cx="0" cy="0"/>
          <a:chOff x="0" y="0"/>
          <a:chExt cx="0" cy="0"/>
        </a:xfrm>
      </p:grpSpPr>
      <p:sp>
        <p:nvSpPr>
          <p:cNvPr id="410" name="Google Shape;410;p36"/>
          <p:cNvSpPr txBox="1">
            <a:spLocks noGrp="1"/>
          </p:cNvSpPr>
          <p:nvPr>
            <p:ph type="title"/>
          </p:nvPr>
        </p:nvSpPr>
        <p:spPr>
          <a:xfrm>
            <a:off x="540000" y="363275"/>
            <a:ext cx="806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atin typeface="Open Sans"/>
                <a:ea typeface="Open Sans"/>
                <a:cs typeface="Open Sans"/>
                <a:sym typeface="Open Sans"/>
              </a:defRPr>
            </a:lvl1pPr>
            <a:lvl2pPr lvl="1" algn="l">
              <a:lnSpc>
                <a:spcPct val="100000"/>
              </a:lnSpc>
              <a:spcBef>
                <a:spcPts val="0"/>
              </a:spcBef>
              <a:spcAft>
                <a:spcPts val="0"/>
              </a:spcAft>
              <a:buSzPts val="3000"/>
              <a:buNone/>
              <a:defRPr>
                <a:latin typeface="Open Sans"/>
                <a:ea typeface="Open Sans"/>
                <a:cs typeface="Open Sans"/>
                <a:sym typeface="Open Sans"/>
              </a:defRPr>
            </a:lvl2pPr>
            <a:lvl3pPr lvl="2" algn="l">
              <a:lnSpc>
                <a:spcPct val="100000"/>
              </a:lnSpc>
              <a:spcBef>
                <a:spcPts val="0"/>
              </a:spcBef>
              <a:spcAft>
                <a:spcPts val="0"/>
              </a:spcAft>
              <a:buSzPts val="3000"/>
              <a:buNone/>
              <a:defRPr>
                <a:latin typeface="Open Sans"/>
                <a:ea typeface="Open Sans"/>
                <a:cs typeface="Open Sans"/>
                <a:sym typeface="Open Sans"/>
              </a:defRPr>
            </a:lvl3pPr>
            <a:lvl4pPr lvl="3" algn="l">
              <a:lnSpc>
                <a:spcPct val="100000"/>
              </a:lnSpc>
              <a:spcBef>
                <a:spcPts val="0"/>
              </a:spcBef>
              <a:spcAft>
                <a:spcPts val="0"/>
              </a:spcAft>
              <a:buSzPts val="3000"/>
              <a:buNone/>
              <a:defRPr>
                <a:latin typeface="Open Sans"/>
                <a:ea typeface="Open Sans"/>
                <a:cs typeface="Open Sans"/>
                <a:sym typeface="Open Sans"/>
              </a:defRPr>
            </a:lvl4pPr>
            <a:lvl5pPr lvl="4" algn="l">
              <a:lnSpc>
                <a:spcPct val="100000"/>
              </a:lnSpc>
              <a:spcBef>
                <a:spcPts val="0"/>
              </a:spcBef>
              <a:spcAft>
                <a:spcPts val="0"/>
              </a:spcAft>
              <a:buSzPts val="3000"/>
              <a:buNone/>
              <a:defRPr>
                <a:latin typeface="Open Sans"/>
                <a:ea typeface="Open Sans"/>
                <a:cs typeface="Open Sans"/>
                <a:sym typeface="Open Sans"/>
              </a:defRPr>
            </a:lvl5pPr>
            <a:lvl6pPr lvl="5" algn="l">
              <a:lnSpc>
                <a:spcPct val="100000"/>
              </a:lnSpc>
              <a:spcBef>
                <a:spcPts val="0"/>
              </a:spcBef>
              <a:spcAft>
                <a:spcPts val="0"/>
              </a:spcAft>
              <a:buSzPts val="3000"/>
              <a:buNone/>
              <a:defRPr>
                <a:latin typeface="Open Sans"/>
                <a:ea typeface="Open Sans"/>
                <a:cs typeface="Open Sans"/>
                <a:sym typeface="Open Sans"/>
              </a:defRPr>
            </a:lvl6pPr>
            <a:lvl7pPr lvl="6" algn="l">
              <a:lnSpc>
                <a:spcPct val="100000"/>
              </a:lnSpc>
              <a:spcBef>
                <a:spcPts val="0"/>
              </a:spcBef>
              <a:spcAft>
                <a:spcPts val="0"/>
              </a:spcAft>
              <a:buSzPts val="3000"/>
              <a:buNone/>
              <a:defRPr>
                <a:latin typeface="Open Sans"/>
                <a:ea typeface="Open Sans"/>
                <a:cs typeface="Open Sans"/>
                <a:sym typeface="Open Sans"/>
              </a:defRPr>
            </a:lvl7pPr>
            <a:lvl8pPr lvl="7" algn="l">
              <a:lnSpc>
                <a:spcPct val="100000"/>
              </a:lnSpc>
              <a:spcBef>
                <a:spcPts val="0"/>
              </a:spcBef>
              <a:spcAft>
                <a:spcPts val="0"/>
              </a:spcAft>
              <a:buSzPts val="3000"/>
              <a:buNone/>
              <a:defRPr>
                <a:latin typeface="Open Sans"/>
                <a:ea typeface="Open Sans"/>
                <a:cs typeface="Open Sans"/>
                <a:sym typeface="Open Sans"/>
              </a:defRPr>
            </a:lvl8pPr>
            <a:lvl9pPr lvl="8" algn="l">
              <a:lnSpc>
                <a:spcPct val="100000"/>
              </a:lnSpc>
              <a:spcBef>
                <a:spcPts val="0"/>
              </a:spcBef>
              <a:spcAft>
                <a:spcPts val="0"/>
              </a:spcAft>
              <a:buSzPts val="3000"/>
              <a:buNone/>
              <a:defRPr>
                <a:latin typeface="Open Sans"/>
                <a:ea typeface="Open Sans"/>
                <a:cs typeface="Open Sans"/>
                <a:sym typeface="Open Sans"/>
              </a:defRPr>
            </a:lvl9pPr>
          </a:lstStyle>
          <a:p>
            <a:endParaRPr/>
          </a:p>
        </p:txBody>
      </p:sp>
      <p:sp>
        <p:nvSpPr>
          <p:cNvPr id="411" name="Google Shape;411;p36"/>
          <p:cNvSpPr/>
          <p:nvPr/>
        </p:nvSpPr>
        <p:spPr>
          <a:xfrm rot="-3280717" flipH="1">
            <a:off x="7781749" y="3792727"/>
            <a:ext cx="2443146" cy="940028"/>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36"/>
          <p:cNvSpPr/>
          <p:nvPr/>
        </p:nvSpPr>
        <p:spPr>
          <a:xfrm rot="-4712503">
            <a:off x="7628695" y="3954461"/>
            <a:ext cx="3153935" cy="1121105"/>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36"/>
          <p:cNvSpPr/>
          <p:nvPr/>
        </p:nvSpPr>
        <p:spPr>
          <a:xfrm rot="-4136030" flipH="1">
            <a:off x="7516827" y="3618008"/>
            <a:ext cx="3605675" cy="1194644"/>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36"/>
          <p:cNvSpPr/>
          <p:nvPr/>
        </p:nvSpPr>
        <p:spPr>
          <a:xfrm rot="1958429">
            <a:off x="8794263" y="2889380"/>
            <a:ext cx="163525" cy="163525"/>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36"/>
          <p:cNvSpPr/>
          <p:nvPr/>
        </p:nvSpPr>
        <p:spPr>
          <a:xfrm rot="-8839666">
            <a:off x="8871777" y="3947327"/>
            <a:ext cx="98364" cy="98617"/>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36"/>
          <p:cNvSpPr/>
          <p:nvPr/>
        </p:nvSpPr>
        <p:spPr>
          <a:xfrm rot="1958429">
            <a:off x="8441203" y="4487431"/>
            <a:ext cx="163525" cy="163525"/>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1">
  <p:cSld name="CUSTOM_24">
    <p:spTree>
      <p:nvGrpSpPr>
        <p:cNvPr id="1" name="Shape 417"/>
        <p:cNvGrpSpPr/>
        <p:nvPr/>
      </p:nvGrpSpPr>
      <p:grpSpPr>
        <a:xfrm>
          <a:off x="0" y="0"/>
          <a:ext cx="0" cy="0"/>
          <a:chOff x="0" y="0"/>
          <a:chExt cx="0" cy="0"/>
        </a:xfrm>
      </p:grpSpPr>
      <p:sp>
        <p:nvSpPr>
          <p:cNvPr id="418" name="Google Shape;418;p37"/>
          <p:cNvSpPr txBox="1">
            <a:spLocks noGrp="1"/>
          </p:cNvSpPr>
          <p:nvPr>
            <p:ph type="title"/>
          </p:nvPr>
        </p:nvSpPr>
        <p:spPr>
          <a:xfrm flipH="1">
            <a:off x="1031425" y="1334306"/>
            <a:ext cx="3201000" cy="12981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000"/>
              <a:buNone/>
              <a:defRPr/>
            </a:lvl1pPr>
            <a:lvl2pPr lvl="1" algn="r">
              <a:lnSpc>
                <a:spcPct val="100000"/>
              </a:lnSpc>
              <a:spcBef>
                <a:spcPts val="0"/>
              </a:spcBef>
              <a:spcAft>
                <a:spcPts val="0"/>
              </a:spcAft>
              <a:buSzPts val="3000"/>
              <a:buNone/>
              <a:defRPr/>
            </a:lvl2pPr>
            <a:lvl3pPr lvl="2" algn="r">
              <a:lnSpc>
                <a:spcPct val="100000"/>
              </a:lnSpc>
              <a:spcBef>
                <a:spcPts val="0"/>
              </a:spcBef>
              <a:spcAft>
                <a:spcPts val="0"/>
              </a:spcAft>
              <a:buSzPts val="3000"/>
              <a:buNone/>
              <a:defRPr/>
            </a:lvl3pPr>
            <a:lvl4pPr lvl="3" algn="r">
              <a:lnSpc>
                <a:spcPct val="100000"/>
              </a:lnSpc>
              <a:spcBef>
                <a:spcPts val="0"/>
              </a:spcBef>
              <a:spcAft>
                <a:spcPts val="0"/>
              </a:spcAft>
              <a:buSzPts val="3000"/>
              <a:buNone/>
              <a:defRPr/>
            </a:lvl4pPr>
            <a:lvl5pPr lvl="4" algn="r">
              <a:lnSpc>
                <a:spcPct val="100000"/>
              </a:lnSpc>
              <a:spcBef>
                <a:spcPts val="0"/>
              </a:spcBef>
              <a:spcAft>
                <a:spcPts val="0"/>
              </a:spcAft>
              <a:buSzPts val="3000"/>
              <a:buNone/>
              <a:defRPr/>
            </a:lvl5pPr>
            <a:lvl6pPr lvl="5" algn="r">
              <a:lnSpc>
                <a:spcPct val="100000"/>
              </a:lnSpc>
              <a:spcBef>
                <a:spcPts val="0"/>
              </a:spcBef>
              <a:spcAft>
                <a:spcPts val="0"/>
              </a:spcAft>
              <a:buSzPts val="3000"/>
              <a:buNone/>
              <a:defRPr/>
            </a:lvl6pPr>
            <a:lvl7pPr lvl="6" algn="r">
              <a:lnSpc>
                <a:spcPct val="100000"/>
              </a:lnSpc>
              <a:spcBef>
                <a:spcPts val="0"/>
              </a:spcBef>
              <a:spcAft>
                <a:spcPts val="0"/>
              </a:spcAft>
              <a:buSzPts val="3000"/>
              <a:buNone/>
              <a:defRPr/>
            </a:lvl7pPr>
            <a:lvl8pPr lvl="7" algn="r">
              <a:lnSpc>
                <a:spcPct val="100000"/>
              </a:lnSpc>
              <a:spcBef>
                <a:spcPts val="0"/>
              </a:spcBef>
              <a:spcAft>
                <a:spcPts val="0"/>
              </a:spcAft>
              <a:buSzPts val="3000"/>
              <a:buNone/>
              <a:defRPr/>
            </a:lvl8pPr>
            <a:lvl9pPr lvl="8" algn="r">
              <a:lnSpc>
                <a:spcPct val="100000"/>
              </a:lnSpc>
              <a:spcBef>
                <a:spcPts val="0"/>
              </a:spcBef>
              <a:spcAft>
                <a:spcPts val="0"/>
              </a:spcAft>
              <a:buSzPts val="3000"/>
              <a:buNone/>
              <a:defRPr/>
            </a:lvl9pPr>
          </a:lstStyle>
          <a:p>
            <a:endParaRPr/>
          </a:p>
        </p:txBody>
      </p:sp>
      <p:sp>
        <p:nvSpPr>
          <p:cNvPr id="419" name="Google Shape;419;p37"/>
          <p:cNvSpPr txBox="1">
            <a:spLocks noGrp="1"/>
          </p:cNvSpPr>
          <p:nvPr>
            <p:ph type="subTitle" idx="1"/>
          </p:nvPr>
        </p:nvSpPr>
        <p:spPr>
          <a:xfrm flipH="1">
            <a:off x="1212018" y="2794294"/>
            <a:ext cx="3020400" cy="1167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lvl1pPr>
            <a:lvl2pPr lvl="1" algn="r">
              <a:lnSpc>
                <a:spcPct val="100000"/>
              </a:lnSpc>
              <a:spcBef>
                <a:spcPts val="160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420" name="Google Shape;420;p37"/>
          <p:cNvSpPr/>
          <p:nvPr/>
        </p:nvSpPr>
        <p:spPr>
          <a:xfrm>
            <a:off x="0" y="0"/>
            <a:ext cx="444900" cy="444900"/>
          </a:xfrm>
          <a:prstGeom prst="ellipse">
            <a:avLst/>
          </a:prstGeom>
          <a:solidFill>
            <a:srgbClr val="FF00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37"/>
          <p:cNvSpPr/>
          <p:nvPr/>
        </p:nvSpPr>
        <p:spPr>
          <a:xfrm rot="-9281215">
            <a:off x="165278" y="4203721"/>
            <a:ext cx="2228124" cy="918929"/>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37"/>
          <p:cNvSpPr/>
          <p:nvPr/>
        </p:nvSpPr>
        <p:spPr>
          <a:xfrm rot="-9280772">
            <a:off x="-445333" y="4396544"/>
            <a:ext cx="3782980" cy="1428824"/>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37"/>
          <p:cNvSpPr/>
          <p:nvPr/>
        </p:nvSpPr>
        <p:spPr>
          <a:xfrm rot="-9281383" flipH="1">
            <a:off x="-921594" y="3898813"/>
            <a:ext cx="4264746" cy="1843813"/>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37"/>
          <p:cNvSpPr/>
          <p:nvPr/>
        </p:nvSpPr>
        <p:spPr>
          <a:xfrm rot="10800000" flipH="1">
            <a:off x="-670603" y="7"/>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37"/>
          <p:cNvSpPr/>
          <p:nvPr/>
        </p:nvSpPr>
        <p:spPr>
          <a:xfrm rot="9367883">
            <a:off x="-937068" y="-338096"/>
            <a:ext cx="3153951" cy="1121206"/>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37"/>
          <p:cNvSpPr/>
          <p:nvPr/>
        </p:nvSpPr>
        <p:spPr>
          <a:xfrm rot="-1518617">
            <a:off x="-992849" y="-870252"/>
            <a:ext cx="4264746" cy="1843813"/>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37"/>
          <p:cNvSpPr/>
          <p:nvPr/>
        </p:nvSpPr>
        <p:spPr>
          <a:xfrm rot="5400000">
            <a:off x="1221931" y="975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37"/>
          <p:cNvSpPr/>
          <p:nvPr/>
        </p:nvSpPr>
        <p:spPr>
          <a:xfrm rot="5400000">
            <a:off x="2202194" y="45963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37"/>
          <p:cNvSpPr/>
          <p:nvPr/>
        </p:nvSpPr>
        <p:spPr>
          <a:xfrm rot="-5400000">
            <a:off x="565106" y="8226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37"/>
          <p:cNvSpPr/>
          <p:nvPr/>
        </p:nvSpPr>
        <p:spPr>
          <a:xfrm rot="5400000">
            <a:off x="1545981" y="39616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7">
  <p:cSld name="CUSTOM_41">
    <p:spTree>
      <p:nvGrpSpPr>
        <p:cNvPr id="1" name="Shape 431"/>
        <p:cNvGrpSpPr/>
        <p:nvPr/>
      </p:nvGrpSpPr>
      <p:grpSpPr>
        <a:xfrm>
          <a:off x="0" y="0"/>
          <a:ext cx="0" cy="0"/>
          <a:chOff x="0" y="0"/>
          <a:chExt cx="0" cy="0"/>
        </a:xfrm>
      </p:grpSpPr>
      <p:sp>
        <p:nvSpPr>
          <p:cNvPr id="432" name="Google Shape;432;p38"/>
          <p:cNvSpPr/>
          <p:nvPr/>
        </p:nvSpPr>
        <p:spPr>
          <a:xfrm rot="10800000">
            <a:off x="7300975" y="63548"/>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38"/>
          <p:cNvSpPr/>
          <p:nvPr/>
        </p:nvSpPr>
        <p:spPr>
          <a:xfrm rot="-9367883" flipH="1">
            <a:off x="6856736" y="-338181"/>
            <a:ext cx="3153951" cy="1121206"/>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38"/>
          <p:cNvSpPr/>
          <p:nvPr/>
        </p:nvSpPr>
        <p:spPr>
          <a:xfrm rot="-9944222">
            <a:off x="6941615" y="-294759"/>
            <a:ext cx="3605366" cy="1194778"/>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38"/>
          <p:cNvSpPr/>
          <p:nvPr/>
        </p:nvSpPr>
        <p:spPr>
          <a:xfrm rot="5027361" flipH="1">
            <a:off x="7738244" y="4014242"/>
            <a:ext cx="1671004" cy="1597732"/>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38"/>
          <p:cNvSpPr/>
          <p:nvPr/>
        </p:nvSpPr>
        <p:spPr>
          <a:xfrm rot="10093095" flipH="1">
            <a:off x="6159412" y="4420489"/>
            <a:ext cx="3557278" cy="966682"/>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38"/>
          <p:cNvSpPr/>
          <p:nvPr/>
        </p:nvSpPr>
        <p:spPr>
          <a:xfrm rot="10800000" flipH="1">
            <a:off x="6159470" y="4327171"/>
            <a:ext cx="3556654"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38"/>
          <p:cNvSpPr txBox="1">
            <a:spLocks noGrp="1"/>
          </p:cNvSpPr>
          <p:nvPr>
            <p:ph type="title"/>
          </p:nvPr>
        </p:nvSpPr>
        <p:spPr>
          <a:xfrm>
            <a:off x="4911600" y="1334300"/>
            <a:ext cx="3201000" cy="146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39" name="Google Shape;439;p38"/>
          <p:cNvSpPr txBox="1">
            <a:spLocks noGrp="1"/>
          </p:cNvSpPr>
          <p:nvPr>
            <p:ph type="subTitle" idx="1"/>
          </p:nvPr>
        </p:nvSpPr>
        <p:spPr>
          <a:xfrm>
            <a:off x="4911607" y="2794294"/>
            <a:ext cx="3020400" cy="1167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l">
              <a:lnSpc>
                <a:spcPct val="100000"/>
              </a:lnSpc>
              <a:spcBef>
                <a:spcPts val="16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0" name="Google Shape;440;p38"/>
          <p:cNvSpPr/>
          <p:nvPr/>
        </p:nvSpPr>
        <p:spPr>
          <a:xfrm rot="5400000">
            <a:off x="7721131" y="43245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38"/>
          <p:cNvSpPr/>
          <p:nvPr/>
        </p:nvSpPr>
        <p:spPr>
          <a:xfrm rot="5400000">
            <a:off x="7319469" y="8016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38"/>
          <p:cNvSpPr/>
          <p:nvPr/>
        </p:nvSpPr>
        <p:spPr>
          <a:xfrm rot="-5400000">
            <a:off x="7064306" y="41718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38"/>
          <p:cNvSpPr/>
          <p:nvPr/>
        </p:nvSpPr>
        <p:spPr>
          <a:xfrm rot="5400000">
            <a:off x="6663256" y="1668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p:cSld name="CUSTOM_7">
    <p:spTree>
      <p:nvGrpSpPr>
        <p:cNvPr id="1" name="Shape 444"/>
        <p:cNvGrpSpPr/>
        <p:nvPr/>
      </p:nvGrpSpPr>
      <p:grpSpPr>
        <a:xfrm>
          <a:off x="0" y="0"/>
          <a:ext cx="0" cy="0"/>
          <a:chOff x="0" y="0"/>
          <a:chExt cx="0" cy="0"/>
        </a:xfrm>
      </p:grpSpPr>
      <p:sp>
        <p:nvSpPr>
          <p:cNvPr id="445" name="Google Shape;445;p39"/>
          <p:cNvSpPr txBox="1">
            <a:spLocks noGrp="1"/>
          </p:cNvSpPr>
          <p:nvPr>
            <p:ph type="title"/>
          </p:nvPr>
        </p:nvSpPr>
        <p:spPr>
          <a:xfrm>
            <a:off x="1543350" y="363275"/>
            <a:ext cx="60573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46" name="Google Shape;446;p39"/>
          <p:cNvSpPr txBox="1">
            <a:spLocks noGrp="1"/>
          </p:cNvSpPr>
          <p:nvPr>
            <p:ph type="subTitle" idx="1"/>
          </p:nvPr>
        </p:nvSpPr>
        <p:spPr>
          <a:xfrm>
            <a:off x="4875632" y="1904475"/>
            <a:ext cx="24861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a:lnSpc>
                <a:spcPct val="115000"/>
              </a:lnSpc>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a:lnSpc>
                <a:spcPct val="115000"/>
              </a:lnSpc>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447" name="Google Shape;447;p39"/>
          <p:cNvSpPr txBox="1">
            <a:spLocks noGrp="1"/>
          </p:cNvSpPr>
          <p:nvPr>
            <p:ph type="subTitle" idx="2"/>
          </p:nvPr>
        </p:nvSpPr>
        <p:spPr>
          <a:xfrm>
            <a:off x="5157563" y="2223600"/>
            <a:ext cx="1922100" cy="61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448" name="Google Shape;448;p39"/>
          <p:cNvSpPr txBox="1">
            <a:spLocks noGrp="1"/>
          </p:cNvSpPr>
          <p:nvPr>
            <p:ph type="subTitle" idx="3"/>
          </p:nvPr>
        </p:nvSpPr>
        <p:spPr>
          <a:xfrm>
            <a:off x="1782263" y="1904475"/>
            <a:ext cx="24861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a:lnSpc>
                <a:spcPct val="115000"/>
              </a:lnSpc>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a:lnSpc>
                <a:spcPct val="115000"/>
              </a:lnSpc>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449" name="Google Shape;449;p39"/>
          <p:cNvSpPr txBox="1">
            <a:spLocks noGrp="1"/>
          </p:cNvSpPr>
          <p:nvPr>
            <p:ph type="subTitle" idx="4"/>
          </p:nvPr>
        </p:nvSpPr>
        <p:spPr>
          <a:xfrm>
            <a:off x="2064375" y="2223600"/>
            <a:ext cx="1922100" cy="61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450" name="Google Shape;450;p39"/>
          <p:cNvSpPr txBox="1">
            <a:spLocks noGrp="1"/>
          </p:cNvSpPr>
          <p:nvPr>
            <p:ph type="subTitle" idx="5"/>
          </p:nvPr>
        </p:nvSpPr>
        <p:spPr>
          <a:xfrm>
            <a:off x="4875600" y="3814500"/>
            <a:ext cx="24861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a:lnSpc>
                <a:spcPct val="115000"/>
              </a:lnSpc>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a:lnSpc>
                <a:spcPct val="115000"/>
              </a:lnSpc>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451" name="Google Shape;451;p39"/>
          <p:cNvSpPr txBox="1">
            <a:spLocks noGrp="1"/>
          </p:cNvSpPr>
          <p:nvPr>
            <p:ph type="subTitle" idx="6"/>
          </p:nvPr>
        </p:nvSpPr>
        <p:spPr>
          <a:xfrm>
            <a:off x="5157563" y="4133628"/>
            <a:ext cx="1922100" cy="61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452" name="Google Shape;452;p39"/>
          <p:cNvSpPr txBox="1">
            <a:spLocks noGrp="1"/>
          </p:cNvSpPr>
          <p:nvPr>
            <p:ph type="subTitle" idx="7"/>
          </p:nvPr>
        </p:nvSpPr>
        <p:spPr>
          <a:xfrm>
            <a:off x="1782263" y="3814500"/>
            <a:ext cx="24861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a:lnSpc>
                <a:spcPct val="115000"/>
              </a:lnSpc>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a:lnSpc>
                <a:spcPct val="115000"/>
              </a:lnSpc>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453" name="Google Shape;453;p39"/>
          <p:cNvSpPr txBox="1">
            <a:spLocks noGrp="1"/>
          </p:cNvSpPr>
          <p:nvPr>
            <p:ph type="subTitle" idx="8"/>
          </p:nvPr>
        </p:nvSpPr>
        <p:spPr>
          <a:xfrm>
            <a:off x="2064375" y="4133628"/>
            <a:ext cx="1922100" cy="61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454" name="Google Shape;454;p39"/>
          <p:cNvSpPr/>
          <p:nvPr/>
        </p:nvSpPr>
        <p:spPr>
          <a:xfrm rot="-5400000" flipH="1">
            <a:off x="-3096997" y="2192121"/>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39"/>
          <p:cNvSpPr/>
          <p:nvPr/>
        </p:nvSpPr>
        <p:spPr>
          <a:xfrm rot="5400000">
            <a:off x="-1921300" y="3098438"/>
            <a:ext cx="4271825" cy="1177450"/>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39"/>
          <p:cNvSpPr/>
          <p:nvPr/>
        </p:nvSpPr>
        <p:spPr>
          <a:xfrm rot="147" flipH="1">
            <a:off x="-401907" y="3180097"/>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39"/>
          <p:cNvSpPr/>
          <p:nvPr/>
        </p:nvSpPr>
        <p:spPr>
          <a:xfrm rot="-5400000" flipH="1">
            <a:off x="839461" y="386456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39"/>
          <p:cNvSpPr/>
          <p:nvPr/>
        </p:nvSpPr>
        <p:spPr>
          <a:xfrm rot="-5400000" flipH="1">
            <a:off x="376511" y="108498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39"/>
          <p:cNvSpPr/>
          <p:nvPr/>
        </p:nvSpPr>
        <p:spPr>
          <a:xfrm rot="-5400000" flipH="1">
            <a:off x="948986" y="173088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39"/>
          <p:cNvSpPr/>
          <p:nvPr/>
        </p:nvSpPr>
        <p:spPr>
          <a:xfrm rot="5400000" flipH="1">
            <a:off x="5330692" y="2192121"/>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39"/>
          <p:cNvSpPr/>
          <p:nvPr/>
        </p:nvSpPr>
        <p:spPr>
          <a:xfrm rot="-5400000">
            <a:off x="6773240" y="988358"/>
            <a:ext cx="4271825" cy="1177450"/>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39"/>
          <p:cNvSpPr/>
          <p:nvPr/>
        </p:nvSpPr>
        <p:spPr>
          <a:xfrm rot="-10799853" flipH="1">
            <a:off x="8120833" y="-9700"/>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39"/>
          <p:cNvSpPr/>
          <p:nvPr/>
        </p:nvSpPr>
        <p:spPr>
          <a:xfrm rot="5400000" flipH="1">
            <a:off x="7855079" y="511882"/>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39"/>
          <p:cNvSpPr/>
          <p:nvPr/>
        </p:nvSpPr>
        <p:spPr>
          <a:xfrm rot="5400000" flipH="1">
            <a:off x="8120804" y="123618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39"/>
          <p:cNvSpPr/>
          <p:nvPr/>
        </p:nvSpPr>
        <p:spPr>
          <a:xfrm rot="5400000" flipH="1">
            <a:off x="8583754" y="4015757"/>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39"/>
          <p:cNvSpPr/>
          <p:nvPr/>
        </p:nvSpPr>
        <p:spPr>
          <a:xfrm rot="5400000" flipH="1">
            <a:off x="8076379" y="3434657"/>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39"/>
          <p:cNvSpPr/>
          <p:nvPr/>
        </p:nvSpPr>
        <p:spPr>
          <a:xfrm rot="-5400000" flipH="1">
            <a:off x="1170286" y="465366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ive columns">
  <p:cSld name="CUSTOM_23">
    <p:spTree>
      <p:nvGrpSpPr>
        <p:cNvPr id="1" name="Shape 468"/>
        <p:cNvGrpSpPr/>
        <p:nvPr/>
      </p:nvGrpSpPr>
      <p:grpSpPr>
        <a:xfrm>
          <a:off x="0" y="0"/>
          <a:ext cx="0" cy="0"/>
          <a:chOff x="0" y="0"/>
          <a:chExt cx="0" cy="0"/>
        </a:xfrm>
      </p:grpSpPr>
      <p:sp>
        <p:nvSpPr>
          <p:cNvPr id="469" name="Google Shape;469;p40"/>
          <p:cNvSpPr txBox="1">
            <a:spLocks noGrp="1"/>
          </p:cNvSpPr>
          <p:nvPr>
            <p:ph type="title"/>
          </p:nvPr>
        </p:nvSpPr>
        <p:spPr>
          <a:xfrm>
            <a:off x="540000" y="363275"/>
            <a:ext cx="806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atin typeface="Open Sans"/>
                <a:ea typeface="Open Sans"/>
                <a:cs typeface="Open Sans"/>
                <a:sym typeface="Open Sans"/>
              </a:defRPr>
            </a:lvl1pPr>
            <a:lvl2pPr lvl="1" algn="l">
              <a:lnSpc>
                <a:spcPct val="100000"/>
              </a:lnSpc>
              <a:spcBef>
                <a:spcPts val="0"/>
              </a:spcBef>
              <a:spcAft>
                <a:spcPts val="0"/>
              </a:spcAft>
              <a:buSzPts val="3000"/>
              <a:buNone/>
              <a:defRPr>
                <a:latin typeface="Open Sans"/>
                <a:ea typeface="Open Sans"/>
                <a:cs typeface="Open Sans"/>
                <a:sym typeface="Open Sans"/>
              </a:defRPr>
            </a:lvl2pPr>
            <a:lvl3pPr lvl="2" algn="l">
              <a:lnSpc>
                <a:spcPct val="100000"/>
              </a:lnSpc>
              <a:spcBef>
                <a:spcPts val="0"/>
              </a:spcBef>
              <a:spcAft>
                <a:spcPts val="0"/>
              </a:spcAft>
              <a:buSzPts val="3000"/>
              <a:buNone/>
              <a:defRPr>
                <a:latin typeface="Open Sans"/>
                <a:ea typeface="Open Sans"/>
                <a:cs typeface="Open Sans"/>
                <a:sym typeface="Open Sans"/>
              </a:defRPr>
            </a:lvl3pPr>
            <a:lvl4pPr lvl="3" algn="l">
              <a:lnSpc>
                <a:spcPct val="100000"/>
              </a:lnSpc>
              <a:spcBef>
                <a:spcPts val="0"/>
              </a:spcBef>
              <a:spcAft>
                <a:spcPts val="0"/>
              </a:spcAft>
              <a:buSzPts val="3000"/>
              <a:buNone/>
              <a:defRPr>
                <a:latin typeface="Open Sans"/>
                <a:ea typeface="Open Sans"/>
                <a:cs typeface="Open Sans"/>
                <a:sym typeface="Open Sans"/>
              </a:defRPr>
            </a:lvl4pPr>
            <a:lvl5pPr lvl="4" algn="l">
              <a:lnSpc>
                <a:spcPct val="100000"/>
              </a:lnSpc>
              <a:spcBef>
                <a:spcPts val="0"/>
              </a:spcBef>
              <a:spcAft>
                <a:spcPts val="0"/>
              </a:spcAft>
              <a:buSzPts val="3000"/>
              <a:buNone/>
              <a:defRPr>
                <a:latin typeface="Open Sans"/>
                <a:ea typeface="Open Sans"/>
                <a:cs typeface="Open Sans"/>
                <a:sym typeface="Open Sans"/>
              </a:defRPr>
            </a:lvl5pPr>
            <a:lvl6pPr lvl="5" algn="l">
              <a:lnSpc>
                <a:spcPct val="100000"/>
              </a:lnSpc>
              <a:spcBef>
                <a:spcPts val="0"/>
              </a:spcBef>
              <a:spcAft>
                <a:spcPts val="0"/>
              </a:spcAft>
              <a:buSzPts val="3000"/>
              <a:buNone/>
              <a:defRPr>
                <a:latin typeface="Open Sans"/>
                <a:ea typeface="Open Sans"/>
                <a:cs typeface="Open Sans"/>
                <a:sym typeface="Open Sans"/>
              </a:defRPr>
            </a:lvl6pPr>
            <a:lvl7pPr lvl="6" algn="l">
              <a:lnSpc>
                <a:spcPct val="100000"/>
              </a:lnSpc>
              <a:spcBef>
                <a:spcPts val="0"/>
              </a:spcBef>
              <a:spcAft>
                <a:spcPts val="0"/>
              </a:spcAft>
              <a:buSzPts val="3000"/>
              <a:buNone/>
              <a:defRPr>
                <a:latin typeface="Open Sans"/>
                <a:ea typeface="Open Sans"/>
                <a:cs typeface="Open Sans"/>
                <a:sym typeface="Open Sans"/>
              </a:defRPr>
            </a:lvl7pPr>
            <a:lvl8pPr lvl="7" algn="l">
              <a:lnSpc>
                <a:spcPct val="100000"/>
              </a:lnSpc>
              <a:spcBef>
                <a:spcPts val="0"/>
              </a:spcBef>
              <a:spcAft>
                <a:spcPts val="0"/>
              </a:spcAft>
              <a:buSzPts val="3000"/>
              <a:buNone/>
              <a:defRPr>
                <a:latin typeface="Open Sans"/>
                <a:ea typeface="Open Sans"/>
                <a:cs typeface="Open Sans"/>
                <a:sym typeface="Open Sans"/>
              </a:defRPr>
            </a:lvl8pPr>
            <a:lvl9pPr lvl="8" algn="l">
              <a:lnSpc>
                <a:spcPct val="100000"/>
              </a:lnSpc>
              <a:spcBef>
                <a:spcPts val="0"/>
              </a:spcBef>
              <a:spcAft>
                <a:spcPts val="0"/>
              </a:spcAft>
              <a:buSzPts val="3000"/>
              <a:buNone/>
              <a:defRPr>
                <a:latin typeface="Open Sans"/>
                <a:ea typeface="Open Sans"/>
                <a:cs typeface="Open Sans"/>
                <a:sym typeface="Open Sans"/>
              </a:defRPr>
            </a:lvl9pPr>
          </a:lstStyle>
          <a:p>
            <a:endParaRPr/>
          </a:p>
        </p:txBody>
      </p:sp>
      <p:sp>
        <p:nvSpPr>
          <p:cNvPr id="470" name="Google Shape;470;p40"/>
          <p:cNvSpPr txBox="1">
            <a:spLocks noGrp="1"/>
          </p:cNvSpPr>
          <p:nvPr>
            <p:ph type="title" idx="2"/>
          </p:nvPr>
        </p:nvSpPr>
        <p:spPr>
          <a:xfrm>
            <a:off x="990875" y="1530450"/>
            <a:ext cx="2034600" cy="45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a:endParaRPr/>
          </a:p>
        </p:txBody>
      </p:sp>
      <p:sp>
        <p:nvSpPr>
          <p:cNvPr id="471" name="Google Shape;471;p40"/>
          <p:cNvSpPr txBox="1">
            <a:spLocks noGrp="1"/>
          </p:cNvSpPr>
          <p:nvPr>
            <p:ph type="subTitle" idx="1"/>
          </p:nvPr>
        </p:nvSpPr>
        <p:spPr>
          <a:xfrm>
            <a:off x="990875" y="1984050"/>
            <a:ext cx="2034600" cy="632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72" name="Google Shape;472;p40"/>
          <p:cNvSpPr txBox="1">
            <a:spLocks noGrp="1"/>
          </p:cNvSpPr>
          <p:nvPr>
            <p:ph type="title" idx="3"/>
          </p:nvPr>
        </p:nvSpPr>
        <p:spPr>
          <a:xfrm>
            <a:off x="2272775" y="2963850"/>
            <a:ext cx="2034600" cy="45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a:endParaRPr/>
          </a:p>
        </p:txBody>
      </p:sp>
      <p:sp>
        <p:nvSpPr>
          <p:cNvPr id="473" name="Google Shape;473;p40"/>
          <p:cNvSpPr txBox="1">
            <a:spLocks noGrp="1"/>
          </p:cNvSpPr>
          <p:nvPr>
            <p:ph type="subTitle" idx="4"/>
          </p:nvPr>
        </p:nvSpPr>
        <p:spPr>
          <a:xfrm>
            <a:off x="2272775" y="3417450"/>
            <a:ext cx="2034600" cy="632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74" name="Google Shape;474;p40"/>
          <p:cNvSpPr txBox="1">
            <a:spLocks noGrp="1"/>
          </p:cNvSpPr>
          <p:nvPr>
            <p:ph type="title" idx="5"/>
          </p:nvPr>
        </p:nvSpPr>
        <p:spPr>
          <a:xfrm>
            <a:off x="6118525" y="1530450"/>
            <a:ext cx="2034600" cy="45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a:endParaRPr/>
          </a:p>
        </p:txBody>
      </p:sp>
      <p:sp>
        <p:nvSpPr>
          <p:cNvPr id="475" name="Google Shape;475;p40"/>
          <p:cNvSpPr txBox="1">
            <a:spLocks noGrp="1"/>
          </p:cNvSpPr>
          <p:nvPr>
            <p:ph type="subTitle" idx="6"/>
          </p:nvPr>
        </p:nvSpPr>
        <p:spPr>
          <a:xfrm>
            <a:off x="6118525" y="1984050"/>
            <a:ext cx="2034600" cy="632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76" name="Google Shape;476;p40"/>
          <p:cNvSpPr txBox="1">
            <a:spLocks noGrp="1"/>
          </p:cNvSpPr>
          <p:nvPr>
            <p:ph type="title" idx="7"/>
          </p:nvPr>
        </p:nvSpPr>
        <p:spPr>
          <a:xfrm>
            <a:off x="4836600" y="2963850"/>
            <a:ext cx="2034600" cy="45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a:endParaRPr/>
          </a:p>
        </p:txBody>
      </p:sp>
      <p:sp>
        <p:nvSpPr>
          <p:cNvPr id="477" name="Google Shape;477;p40"/>
          <p:cNvSpPr txBox="1">
            <a:spLocks noGrp="1"/>
          </p:cNvSpPr>
          <p:nvPr>
            <p:ph type="subTitle" idx="8"/>
          </p:nvPr>
        </p:nvSpPr>
        <p:spPr>
          <a:xfrm>
            <a:off x="4836600" y="3417450"/>
            <a:ext cx="2034600" cy="632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78" name="Google Shape;478;p40"/>
          <p:cNvSpPr txBox="1">
            <a:spLocks noGrp="1"/>
          </p:cNvSpPr>
          <p:nvPr>
            <p:ph type="title" idx="9"/>
          </p:nvPr>
        </p:nvSpPr>
        <p:spPr>
          <a:xfrm>
            <a:off x="3554675" y="1530450"/>
            <a:ext cx="2034600" cy="45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a:endParaRPr/>
          </a:p>
        </p:txBody>
      </p:sp>
      <p:sp>
        <p:nvSpPr>
          <p:cNvPr id="479" name="Google Shape;479;p40"/>
          <p:cNvSpPr txBox="1">
            <a:spLocks noGrp="1"/>
          </p:cNvSpPr>
          <p:nvPr>
            <p:ph type="subTitle" idx="13"/>
          </p:nvPr>
        </p:nvSpPr>
        <p:spPr>
          <a:xfrm>
            <a:off x="3554675" y="1984050"/>
            <a:ext cx="2034600" cy="632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80" name="Google Shape;480;p40"/>
          <p:cNvSpPr/>
          <p:nvPr/>
        </p:nvSpPr>
        <p:spPr>
          <a:xfrm>
            <a:off x="-614789" y="4059903"/>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40"/>
          <p:cNvSpPr/>
          <p:nvPr/>
        </p:nvSpPr>
        <p:spPr>
          <a:xfrm rot="1432117" flipH="1">
            <a:off x="-881255" y="4280416"/>
            <a:ext cx="3153951" cy="1121206"/>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40"/>
          <p:cNvSpPr/>
          <p:nvPr/>
        </p:nvSpPr>
        <p:spPr>
          <a:xfrm rot="855778">
            <a:off x="-1417549" y="4163424"/>
            <a:ext cx="3605366" cy="1194778"/>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40"/>
          <p:cNvSpPr/>
          <p:nvPr/>
        </p:nvSpPr>
        <p:spPr>
          <a:xfrm rot="5027361" flipH="1">
            <a:off x="8598844" y="4042055"/>
            <a:ext cx="1671004" cy="1597732"/>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40"/>
          <p:cNvSpPr/>
          <p:nvPr/>
        </p:nvSpPr>
        <p:spPr>
          <a:xfrm rot="10093095" flipH="1">
            <a:off x="7020012" y="4448301"/>
            <a:ext cx="3557278" cy="966682"/>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40"/>
          <p:cNvSpPr/>
          <p:nvPr/>
        </p:nvSpPr>
        <p:spPr>
          <a:xfrm rot="10800000" flipH="1">
            <a:off x="7020070" y="4354984"/>
            <a:ext cx="3556654"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40"/>
          <p:cNvSpPr/>
          <p:nvPr/>
        </p:nvSpPr>
        <p:spPr>
          <a:xfrm rot="5400000">
            <a:off x="8594081" y="42478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40"/>
          <p:cNvSpPr/>
          <p:nvPr/>
        </p:nvSpPr>
        <p:spPr>
          <a:xfrm rot="5400000">
            <a:off x="810844" y="43237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40"/>
          <p:cNvSpPr/>
          <p:nvPr/>
        </p:nvSpPr>
        <p:spPr>
          <a:xfrm rot="-5400000">
            <a:off x="7937256" y="4095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40"/>
          <p:cNvSpPr/>
          <p:nvPr/>
        </p:nvSpPr>
        <p:spPr>
          <a:xfrm rot="5400000">
            <a:off x="154631" y="36889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p:cSld name="CUSTOM_8">
    <p:spTree>
      <p:nvGrpSpPr>
        <p:cNvPr id="1" name="Shape 490"/>
        <p:cNvGrpSpPr/>
        <p:nvPr/>
      </p:nvGrpSpPr>
      <p:grpSpPr>
        <a:xfrm>
          <a:off x="0" y="0"/>
          <a:ext cx="0" cy="0"/>
          <a:chOff x="0" y="0"/>
          <a:chExt cx="0" cy="0"/>
        </a:xfrm>
      </p:grpSpPr>
      <p:sp>
        <p:nvSpPr>
          <p:cNvPr id="491" name="Google Shape;491;p41"/>
          <p:cNvSpPr txBox="1">
            <a:spLocks noGrp="1"/>
          </p:cNvSpPr>
          <p:nvPr>
            <p:ph type="title"/>
          </p:nvPr>
        </p:nvSpPr>
        <p:spPr>
          <a:xfrm flipH="1">
            <a:off x="959002" y="2019725"/>
            <a:ext cx="3931200" cy="657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Open Sans SemiBold"/>
                <a:ea typeface="Open Sans SemiBold"/>
                <a:cs typeface="Open Sans SemiBold"/>
                <a:sym typeface="Open Sans SemiBold"/>
              </a:defRPr>
            </a:lvl2pPr>
            <a:lvl3pPr lvl="2" algn="l">
              <a:lnSpc>
                <a:spcPct val="100000"/>
              </a:lnSpc>
              <a:spcBef>
                <a:spcPts val="0"/>
              </a:spcBef>
              <a:spcAft>
                <a:spcPts val="0"/>
              </a:spcAft>
              <a:buSzPts val="3000"/>
              <a:buNone/>
              <a:defRPr>
                <a:latin typeface="Open Sans SemiBold"/>
                <a:ea typeface="Open Sans SemiBold"/>
                <a:cs typeface="Open Sans SemiBold"/>
                <a:sym typeface="Open Sans SemiBold"/>
              </a:defRPr>
            </a:lvl3pPr>
            <a:lvl4pPr lvl="3" algn="l">
              <a:lnSpc>
                <a:spcPct val="100000"/>
              </a:lnSpc>
              <a:spcBef>
                <a:spcPts val="0"/>
              </a:spcBef>
              <a:spcAft>
                <a:spcPts val="0"/>
              </a:spcAft>
              <a:buSzPts val="3000"/>
              <a:buNone/>
              <a:defRPr>
                <a:latin typeface="Open Sans SemiBold"/>
                <a:ea typeface="Open Sans SemiBold"/>
                <a:cs typeface="Open Sans SemiBold"/>
                <a:sym typeface="Open Sans SemiBold"/>
              </a:defRPr>
            </a:lvl4pPr>
            <a:lvl5pPr lvl="4" algn="l">
              <a:lnSpc>
                <a:spcPct val="100000"/>
              </a:lnSpc>
              <a:spcBef>
                <a:spcPts val="0"/>
              </a:spcBef>
              <a:spcAft>
                <a:spcPts val="0"/>
              </a:spcAft>
              <a:buSzPts val="3000"/>
              <a:buNone/>
              <a:defRPr>
                <a:latin typeface="Open Sans SemiBold"/>
                <a:ea typeface="Open Sans SemiBold"/>
                <a:cs typeface="Open Sans SemiBold"/>
                <a:sym typeface="Open Sans SemiBold"/>
              </a:defRPr>
            </a:lvl5pPr>
            <a:lvl6pPr lvl="5" algn="l">
              <a:lnSpc>
                <a:spcPct val="100000"/>
              </a:lnSpc>
              <a:spcBef>
                <a:spcPts val="0"/>
              </a:spcBef>
              <a:spcAft>
                <a:spcPts val="0"/>
              </a:spcAft>
              <a:buSzPts val="3000"/>
              <a:buNone/>
              <a:defRPr>
                <a:latin typeface="Open Sans SemiBold"/>
                <a:ea typeface="Open Sans SemiBold"/>
                <a:cs typeface="Open Sans SemiBold"/>
                <a:sym typeface="Open Sans SemiBold"/>
              </a:defRPr>
            </a:lvl6pPr>
            <a:lvl7pPr lvl="6" algn="l">
              <a:lnSpc>
                <a:spcPct val="100000"/>
              </a:lnSpc>
              <a:spcBef>
                <a:spcPts val="0"/>
              </a:spcBef>
              <a:spcAft>
                <a:spcPts val="0"/>
              </a:spcAft>
              <a:buSzPts val="3000"/>
              <a:buNone/>
              <a:defRPr>
                <a:latin typeface="Open Sans SemiBold"/>
                <a:ea typeface="Open Sans SemiBold"/>
                <a:cs typeface="Open Sans SemiBold"/>
                <a:sym typeface="Open Sans SemiBold"/>
              </a:defRPr>
            </a:lvl7pPr>
            <a:lvl8pPr lvl="7" algn="l">
              <a:lnSpc>
                <a:spcPct val="100000"/>
              </a:lnSpc>
              <a:spcBef>
                <a:spcPts val="0"/>
              </a:spcBef>
              <a:spcAft>
                <a:spcPts val="0"/>
              </a:spcAft>
              <a:buSzPts val="3000"/>
              <a:buNone/>
              <a:defRPr>
                <a:latin typeface="Open Sans SemiBold"/>
                <a:ea typeface="Open Sans SemiBold"/>
                <a:cs typeface="Open Sans SemiBold"/>
                <a:sym typeface="Open Sans SemiBold"/>
              </a:defRPr>
            </a:lvl8pPr>
            <a:lvl9pPr lvl="8" algn="l">
              <a:lnSpc>
                <a:spcPct val="100000"/>
              </a:lnSpc>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492" name="Google Shape;492;p41"/>
          <p:cNvSpPr txBox="1">
            <a:spLocks noGrp="1"/>
          </p:cNvSpPr>
          <p:nvPr>
            <p:ph type="subTitle" idx="1"/>
          </p:nvPr>
        </p:nvSpPr>
        <p:spPr>
          <a:xfrm flipH="1">
            <a:off x="959090" y="2565775"/>
            <a:ext cx="2998800" cy="55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500"/>
              <a:buFont typeface="Josefin Sans"/>
              <a:buNone/>
              <a:defRPr sz="1500"/>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493" name="Google Shape;493;p41"/>
          <p:cNvSpPr/>
          <p:nvPr/>
        </p:nvSpPr>
        <p:spPr>
          <a:xfrm rot="-132439" flipH="1">
            <a:off x="305875" y="-39916"/>
            <a:ext cx="4818716" cy="780969"/>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41"/>
          <p:cNvSpPr/>
          <p:nvPr/>
        </p:nvSpPr>
        <p:spPr>
          <a:xfrm flipH="1">
            <a:off x="402459" y="-132676"/>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41"/>
          <p:cNvSpPr/>
          <p:nvPr/>
        </p:nvSpPr>
        <p:spPr>
          <a:xfrm rot="10800000" flipH="1">
            <a:off x="-272112" y="-1087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41"/>
          <p:cNvSpPr/>
          <p:nvPr/>
        </p:nvSpPr>
        <p:spPr>
          <a:xfrm rot="10800000" flipH="1">
            <a:off x="402451" y="1086487"/>
            <a:ext cx="98400" cy="98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41"/>
          <p:cNvSpPr/>
          <p:nvPr/>
        </p:nvSpPr>
        <p:spPr>
          <a:xfrm rot="10800000" flipH="1">
            <a:off x="1153051" y="648062"/>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41"/>
          <p:cNvSpPr/>
          <p:nvPr/>
        </p:nvSpPr>
        <p:spPr>
          <a:xfrm rot="10800000" flipH="1">
            <a:off x="2859751" y="301212"/>
            <a:ext cx="98400" cy="987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41"/>
          <p:cNvSpPr/>
          <p:nvPr/>
        </p:nvSpPr>
        <p:spPr>
          <a:xfrm rot="-10667561">
            <a:off x="305875" y="4393834"/>
            <a:ext cx="4818716" cy="780969"/>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41"/>
          <p:cNvSpPr/>
          <p:nvPr/>
        </p:nvSpPr>
        <p:spPr>
          <a:xfrm rot="10800000">
            <a:off x="402459" y="4301097"/>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41"/>
          <p:cNvSpPr/>
          <p:nvPr/>
        </p:nvSpPr>
        <p:spPr>
          <a:xfrm>
            <a:off x="-272112" y="4156612"/>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41"/>
          <p:cNvSpPr/>
          <p:nvPr/>
        </p:nvSpPr>
        <p:spPr>
          <a:xfrm>
            <a:off x="402451" y="3949699"/>
            <a:ext cx="98400" cy="98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41"/>
          <p:cNvSpPr/>
          <p:nvPr/>
        </p:nvSpPr>
        <p:spPr>
          <a:xfrm>
            <a:off x="1153051" y="438812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41"/>
          <p:cNvSpPr/>
          <p:nvPr/>
        </p:nvSpPr>
        <p:spPr>
          <a:xfrm>
            <a:off x="2859751" y="47349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41"/>
          <p:cNvSpPr/>
          <p:nvPr/>
        </p:nvSpPr>
        <p:spPr>
          <a:xfrm>
            <a:off x="5246676" y="481827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41"/>
          <p:cNvSpPr/>
          <p:nvPr/>
        </p:nvSpPr>
        <p:spPr>
          <a:xfrm rot="10800000" flipH="1">
            <a:off x="5246676" y="15311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3">
  <p:cSld name="CUSTOM_25">
    <p:spTree>
      <p:nvGrpSpPr>
        <p:cNvPr id="1" name="Shape 507"/>
        <p:cNvGrpSpPr/>
        <p:nvPr/>
      </p:nvGrpSpPr>
      <p:grpSpPr>
        <a:xfrm>
          <a:off x="0" y="0"/>
          <a:ext cx="0" cy="0"/>
          <a:chOff x="0" y="0"/>
          <a:chExt cx="0" cy="0"/>
        </a:xfrm>
      </p:grpSpPr>
      <p:sp>
        <p:nvSpPr>
          <p:cNvPr id="508" name="Google Shape;508;p42"/>
          <p:cNvSpPr txBox="1">
            <a:spLocks noGrp="1"/>
          </p:cNvSpPr>
          <p:nvPr>
            <p:ph type="title"/>
          </p:nvPr>
        </p:nvSpPr>
        <p:spPr>
          <a:xfrm>
            <a:off x="4253800" y="2019725"/>
            <a:ext cx="3931200" cy="657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000"/>
              <a:buNone/>
              <a:defRPr/>
            </a:lvl1pPr>
            <a:lvl2pPr lvl="1" algn="r">
              <a:lnSpc>
                <a:spcPct val="100000"/>
              </a:lnSpc>
              <a:spcBef>
                <a:spcPts val="0"/>
              </a:spcBef>
              <a:spcAft>
                <a:spcPts val="0"/>
              </a:spcAft>
              <a:buSzPts val="3000"/>
              <a:buNone/>
              <a:defRPr>
                <a:latin typeface="Open Sans SemiBold"/>
                <a:ea typeface="Open Sans SemiBold"/>
                <a:cs typeface="Open Sans SemiBold"/>
                <a:sym typeface="Open Sans SemiBold"/>
              </a:defRPr>
            </a:lvl2pPr>
            <a:lvl3pPr lvl="2" algn="r">
              <a:lnSpc>
                <a:spcPct val="100000"/>
              </a:lnSpc>
              <a:spcBef>
                <a:spcPts val="0"/>
              </a:spcBef>
              <a:spcAft>
                <a:spcPts val="0"/>
              </a:spcAft>
              <a:buSzPts val="3000"/>
              <a:buNone/>
              <a:defRPr>
                <a:latin typeface="Open Sans SemiBold"/>
                <a:ea typeface="Open Sans SemiBold"/>
                <a:cs typeface="Open Sans SemiBold"/>
                <a:sym typeface="Open Sans SemiBold"/>
              </a:defRPr>
            </a:lvl3pPr>
            <a:lvl4pPr lvl="3" algn="r">
              <a:lnSpc>
                <a:spcPct val="100000"/>
              </a:lnSpc>
              <a:spcBef>
                <a:spcPts val="0"/>
              </a:spcBef>
              <a:spcAft>
                <a:spcPts val="0"/>
              </a:spcAft>
              <a:buSzPts val="3000"/>
              <a:buNone/>
              <a:defRPr>
                <a:latin typeface="Open Sans SemiBold"/>
                <a:ea typeface="Open Sans SemiBold"/>
                <a:cs typeface="Open Sans SemiBold"/>
                <a:sym typeface="Open Sans SemiBold"/>
              </a:defRPr>
            </a:lvl4pPr>
            <a:lvl5pPr lvl="4" algn="r">
              <a:lnSpc>
                <a:spcPct val="100000"/>
              </a:lnSpc>
              <a:spcBef>
                <a:spcPts val="0"/>
              </a:spcBef>
              <a:spcAft>
                <a:spcPts val="0"/>
              </a:spcAft>
              <a:buSzPts val="3000"/>
              <a:buNone/>
              <a:defRPr>
                <a:latin typeface="Open Sans SemiBold"/>
                <a:ea typeface="Open Sans SemiBold"/>
                <a:cs typeface="Open Sans SemiBold"/>
                <a:sym typeface="Open Sans SemiBold"/>
              </a:defRPr>
            </a:lvl5pPr>
            <a:lvl6pPr lvl="5" algn="r">
              <a:lnSpc>
                <a:spcPct val="100000"/>
              </a:lnSpc>
              <a:spcBef>
                <a:spcPts val="0"/>
              </a:spcBef>
              <a:spcAft>
                <a:spcPts val="0"/>
              </a:spcAft>
              <a:buSzPts val="3000"/>
              <a:buNone/>
              <a:defRPr>
                <a:latin typeface="Open Sans SemiBold"/>
                <a:ea typeface="Open Sans SemiBold"/>
                <a:cs typeface="Open Sans SemiBold"/>
                <a:sym typeface="Open Sans SemiBold"/>
              </a:defRPr>
            </a:lvl6pPr>
            <a:lvl7pPr lvl="6" algn="r">
              <a:lnSpc>
                <a:spcPct val="100000"/>
              </a:lnSpc>
              <a:spcBef>
                <a:spcPts val="0"/>
              </a:spcBef>
              <a:spcAft>
                <a:spcPts val="0"/>
              </a:spcAft>
              <a:buSzPts val="3000"/>
              <a:buNone/>
              <a:defRPr>
                <a:latin typeface="Open Sans SemiBold"/>
                <a:ea typeface="Open Sans SemiBold"/>
                <a:cs typeface="Open Sans SemiBold"/>
                <a:sym typeface="Open Sans SemiBold"/>
              </a:defRPr>
            </a:lvl7pPr>
            <a:lvl8pPr lvl="7" algn="r">
              <a:lnSpc>
                <a:spcPct val="100000"/>
              </a:lnSpc>
              <a:spcBef>
                <a:spcPts val="0"/>
              </a:spcBef>
              <a:spcAft>
                <a:spcPts val="0"/>
              </a:spcAft>
              <a:buSzPts val="3000"/>
              <a:buNone/>
              <a:defRPr>
                <a:latin typeface="Open Sans SemiBold"/>
                <a:ea typeface="Open Sans SemiBold"/>
                <a:cs typeface="Open Sans SemiBold"/>
                <a:sym typeface="Open Sans SemiBold"/>
              </a:defRPr>
            </a:lvl8pPr>
            <a:lvl9pPr lvl="8" algn="r">
              <a:lnSpc>
                <a:spcPct val="100000"/>
              </a:lnSpc>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509" name="Google Shape;509;p42"/>
          <p:cNvSpPr txBox="1">
            <a:spLocks noGrp="1"/>
          </p:cNvSpPr>
          <p:nvPr>
            <p:ph type="subTitle" idx="1"/>
          </p:nvPr>
        </p:nvSpPr>
        <p:spPr>
          <a:xfrm>
            <a:off x="5186112" y="2565775"/>
            <a:ext cx="2998800" cy="558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500"/>
              <a:buFont typeface="Josefin Sans"/>
              <a:buNone/>
              <a:defRPr sz="1500"/>
            </a:lvl1pPr>
            <a:lvl2pPr lvl="1" algn="r">
              <a:lnSpc>
                <a:spcPct val="115000"/>
              </a:lnSpc>
              <a:spcBef>
                <a:spcPts val="1600"/>
              </a:spcBef>
              <a:spcAft>
                <a:spcPts val="0"/>
              </a:spcAft>
              <a:buSzPts val="1400"/>
              <a:buNone/>
              <a:defRPr/>
            </a:lvl2pPr>
            <a:lvl3pPr lvl="2" algn="r">
              <a:lnSpc>
                <a:spcPct val="115000"/>
              </a:lnSpc>
              <a:spcBef>
                <a:spcPts val="1600"/>
              </a:spcBef>
              <a:spcAft>
                <a:spcPts val="0"/>
              </a:spcAft>
              <a:buSzPts val="1400"/>
              <a:buNone/>
              <a:defRPr/>
            </a:lvl3pPr>
            <a:lvl4pPr lvl="3" algn="r">
              <a:lnSpc>
                <a:spcPct val="115000"/>
              </a:lnSpc>
              <a:spcBef>
                <a:spcPts val="1600"/>
              </a:spcBef>
              <a:spcAft>
                <a:spcPts val="0"/>
              </a:spcAft>
              <a:buSzPts val="1400"/>
              <a:buNone/>
              <a:defRPr/>
            </a:lvl4pPr>
            <a:lvl5pPr lvl="4" algn="r">
              <a:lnSpc>
                <a:spcPct val="115000"/>
              </a:lnSpc>
              <a:spcBef>
                <a:spcPts val="1600"/>
              </a:spcBef>
              <a:spcAft>
                <a:spcPts val="0"/>
              </a:spcAft>
              <a:buSzPts val="1400"/>
              <a:buNone/>
              <a:defRPr/>
            </a:lvl5pPr>
            <a:lvl6pPr lvl="5" algn="r">
              <a:lnSpc>
                <a:spcPct val="115000"/>
              </a:lnSpc>
              <a:spcBef>
                <a:spcPts val="1600"/>
              </a:spcBef>
              <a:spcAft>
                <a:spcPts val="0"/>
              </a:spcAft>
              <a:buSzPts val="1400"/>
              <a:buNone/>
              <a:defRPr/>
            </a:lvl6pPr>
            <a:lvl7pPr lvl="6" algn="r">
              <a:lnSpc>
                <a:spcPct val="115000"/>
              </a:lnSpc>
              <a:spcBef>
                <a:spcPts val="1600"/>
              </a:spcBef>
              <a:spcAft>
                <a:spcPts val="0"/>
              </a:spcAft>
              <a:buSzPts val="1400"/>
              <a:buNone/>
              <a:defRPr/>
            </a:lvl7pPr>
            <a:lvl8pPr lvl="7" algn="r">
              <a:lnSpc>
                <a:spcPct val="115000"/>
              </a:lnSpc>
              <a:spcBef>
                <a:spcPts val="1600"/>
              </a:spcBef>
              <a:spcAft>
                <a:spcPts val="0"/>
              </a:spcAft>
              <a:buSzPts val="1400"/>
              <a:buNone/>
              <a:defRPr/>
            </a:lvl8pPr>
            <a:lvl9pPr lvl="8" algn="r">
              <a:lnSpc>
                <a:spcPct val="115000"/>
              </a:lnSpc>
              <a:spcBef>
                <a:spcPts val="1600"/>
              </a:spcBef>
              <a:spcAft>
                <a:spcPts val="1600"/>
              </a:spcAft>
              <a:buSzPts val="1400"/>
              <a:buNone/>
              <a:defRPr/>
            </a:lvl9pPr>
          </a:lstStyle>
          <a:p>
            <a:endParaRPr/>
          </a:p>
        </p:txBody>
      </p:sp>
      <p:sp>
        <p:nvSpPr>
          <p:cNvPr id="510" name="Google Shape;510;p42"/>
          <p:cNvSpPr/>
          <p:nvPr/>
        </p:nvSpPr>
        <p:spPr>
          <a:xfrm rot="10800000">
            <a:off x="3937512" y="4410874"/>
            <a:ext cx="3936983" cy="732774"/>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42"/>
          <p:cNvSpPr/>
          <p:nvPr/>
        </p:nvSpPr>
        <p:spPr>
          <a:xfrm flipH="1">
            <a:off x="3939637" y="98"/>
            <a:ext cx="5126677" cy="1295929"/>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42"/>
          <p:cNvSpPr/>
          <p:nvPr/>
        </p:nvSpPr>
        <p:spPr>
          <a:xfrm rot="10800000" flipH="1">
            <a:off x="4720014" y="4141676"/>
            <a:ext cx="5735030" cy="1001972"/>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42"/>
          <p:cNvSpPr/>
          <p:nvPr/>
        </p:nvSpPr>
        <p:spPr>
          <a:xfrm rot="10800000" flipH="1">
            <a:off x="5013459" y="204"/>
            <a:ext cx="4130832" cy="1472837"/>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42"/>
          <p:cNvSpPr/>
          <p:nvPr/>
        </p:nvSpPr>
        <p:spPr>
          <a:xfrm rot="10800000">
            <a:off x="5628786" y="490"/>
            <a:ext cx="3515148" cy="1472658"/>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42"/>
          <p:cNvSpPr/>
          <p:nvPr/>
        </p:nvSpPr>
        <p:spPr>
          <a:xfrm rot="10800000">
            <a:off x="5220582" y="4263470"/>
            <a:ext cx="3937105" cy="880179"/>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42"/>
          <p:cNvSpPr/>
          <p:nvPr/>
        </p:nvSpPr>
        <p:spPr>
          <a:xfrm rot="5400000">
            <a:off x="6527856" y="4483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42"/>
          <p:cNvSpPr/>
          <p:nvPr/>
        </p:nvSpPr>
        <p:spPr>
          <a:xfrm rot="5400000">
            <a:off x="5530219" y="9452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42"/>
          <p:cNvSpPr/>
          <p:nvPr/>
        </p:nvSpPr>
        <p:spPr>
          <a:xfrm rot="-5400000">
            <a:off x="5871031" y="43306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42"/>
          <p:cNvSpPr/>
          <p:nvPr/>
        </p:nvSpPr>
        <p:spPr>
          <a:xfrm rot="5400000">
            <a:off x="4874006" y="3104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4">
  <p:cSld name="CUSTOM_26">
    <p:spTree>
      <p:nvGrpSpPr>
        <p:cNvPr id="1" name="Shape 520"/>
        <p:cNvGrpSpPr/>
        <p:nvPr/>
      </p:nvGrpSpPr>
      <p:grpSpPr>
        <a:xfrm>
          <a:off x="0" y="0"/>
          <a:ext cx="0" cy="0"/>
          <a:chOff x="0" y="0"/>
          <a:chExt cx="0" cy="0"/>
        </a:xfrm>
      </p:grpSpPr>
      <p:sp>
        <p:nvSpPr>
          <p:cNvPr id="521" name="Google Shape;521;p43"/>
          <p:cNvSpPr txBox="1">
            <a:spLocks noGrp="1"/>
          </p:cNvSpPr>
          <p:nvPr>
            <p:ph type="title"/>
          </p:nvPr>
        </p:nvSpPr>
        <p:spPr>
          <a:xfrm flipH="1">
            <a:off x="959002" y="2019725"/>
            <a:ext cx="3931200" cy="657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Open Sans SemiBold"/>
                <a:ea typeface="Open Sans SemiBold"/>
                <a:cs typeface="Open Sans SemiBold"/>
                <a:sym typeface="Open Sans SemiBold"/>
              </a:defRPr>
            </a:lvl2pPr>
            <a:lvl3pPr lvl="2" algn="l">
              <a:lnSpc>
                <a:spcPct val="100000"/>
              </a:lnSpc>
              <a:spcBef>
                <a:spcPts val="0"/>
              </a:spcBef>
              <a:spcAft>
                <a:spcPts val="0"/>
              </a:spcAft>
              <a:buSzPts val="3000"/>
              <a:buNone/>
              <a:defRPr>
                <a:latin typeface="Open Sans SemiBold"/>
                <a:ea typeface="Open Sans SemiBold"/>
                <a:cs typeface="Open Sans SemiBold"/>
                <a:sym typeface="Open Sans SemiBold"/>
              </a:defRPr>
            </a:lvl3pPr>
            <a:lvl4pPr lvl="3" algn="l">
              <a:lnSpc>
                <a:spcPct val="100000"/>
              </a:lnSpc>
              <a:spcBef>
                <a:spcPts val="0"/>
              </a:spcBef>
              <a:spcAft>
                <a:spcPts val="0"/>
              </a:spcAft>
              <a:buSzPts val="3000"/>
              <a:buNone/>
              <a:defRPr>
                <a:latin typeface="Open Sans SemiBold"/>
                <a:ea typeface="Open Sans SemiBold"/>
                <a:cs typeface="Open Sans SemiBold"/>
                <a:sym typeface="Open Sans SemiBold"/>
              </a:defRPr>
            </a:lvl4pPr>
            <a:lvl5pPr lvl="4" algn="l">
              <a:lnSpc>
                <a:spcPct val="100000"/>
              </a:lnSpc>
              <a:spcBef>
                <a:spcPts val="0"/>
              </a:spcBef>
              <a:spcAft>
                <a:spcPts val="0"/>
              </a:spcAft>
              <a:buSzPts val="3000"/>
              <a:buNone/>
              <a:defRPr>
                <a:latin typeface="Open Sans SemiBold"/>
                <a:ea typeface="Open Sans SemiBold"/>
                <a:cs typeface="Open Sans SemiBold"/>
                <a:sym typeface="Open Sans SemiBold"/>
              </a:defRPr>
            </a:lvl5pPr>
            <a:lvl6pPr lvl="5" algn="l">
              <a:lnSpc>
                <a:spcPct val="100000"/>
              </a:lnSpc>
              <a:spcBef>
                <a:spcPts val="0"/>
              </a:spcBef>
              <a:spcAft>
                <a:spcPts val="0"/>
              </a:spcAft>
              <a:buSzPts val="3000"/>
              <a:buNone/>
              <a:defRPr>
                <a:latin typeface="Open Sans SemiBold"/>
                <a:ea typeface="Open Sans SemiBold"/>
                <a:cs typeface="Open Sans SemiBold"/>
                <a:sym typeface="Open Sans SemiBold"/>
              </a:defRPr>
            </a:lvl6pPr>
            <a:lvl7pPr lvl="6" algn="l">
              <a:lnSpc>
                <a:spcPct val="100000"/>
              </a:lnSpc>
              <a:spcBef>
                <a:spcPts val="0"/>
              </a:spcBef>
              <a:spcAft>
                <a:spcPts val="0"/>
              </a:spcAft>
              <a:buSzPts val="3000"/>
              <a:buNone/>
              <a:defRPr>
                <a:latin typeface="Open Sans SemiBold"/>
                <a:ea typeface="Open Sans SemiBold"/>
                <a:cs typeface="Open Sans SemiBold"/>
                <a:sym typeface="Open Sans SemiBold"/>
              </a:defRPr>
            </a:lvl7pPr>
            <a:lvl8pPr lvl="7" algn="l">
              <a:lnSpc>
                <a:spcPct val="100000"/>
              </a:lnSpc>
              <a:spcBef>
                <a:spcPts val="0"/>
              </a:spcBef>
              <a:spcAft>
                <a:spcPts val="0"/>
              </a:spcAft>
              <a:buSzPts val="3000"/>
              <a:buNone/>
              <a:defRPr>
                <a:latin typeface="Open Sans SemiBold"/>
                <a:ea typeface="Open Sans SemiBold"/>
                <a:cs typeface="Open Sans SemiBold"/>
                <a:sym typeface="Open Sans SemiBold"/>
              </a:defRPr>
            </a:lvl8pPr>
            <a:lvl9pPr lvl="8" algn="l">
              <a:lnSpc>
                <a:spcPct val="100000"/>
              </a:lnSpc>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522" name="Google Shape;522;p43"/>
          <p:cNvSpPr txBox="1">
            <a:spLocks noGrp="1"/>
          </p:cNvSpPr>
          <p:nvPr>
            <p:ph type="subTitle" idx="1"/>
          </p:nvPr>
        </p:nvSpPr>
        <p:spPr>
          <a:xfrm flipH="1">
            <a:off x="959090" y="2565775"/>
            <a:ext cx="2998800" cy="55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500"/>
              <a:buFont typeface="Josefin Sans"/>
              <a:buNone/>
              <a:defRPr sz="1500"/>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523" name="Google Shape;523;p43"/>
          <p:cNvSpPr/>
          <p:nvPr/>
        </p:nvSpPr>
        <p:spPr>
          <a:xfrm rot="-5911893" flipH="1">
            <a:off x="312608" y="-757690"/>
            <a:ext cx="1679785" cy="2039217"/>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43"/>
          <p:cNvSpPr/>
          <p:nvPr/>
        </p:nvSpPr>
        <p:spPr>
          <a:xfrm rot="-515846" flipH="1">
            <a:off x="-399968" y="-321144"/>
            <a:ext cx="4858752" cy="984714"/>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43"/>
          <p:cNvSpPr/>
          <p:nvPr/>
        </p:nvSpPr>
        <p:spPr>
          <a:xfrm flipH="1">
            <a:off x="-423061" y="-312190"/>
            <a:ext cx="4906095"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43"/>
          <p:cNvSpPr/>
          <p:nvPr/>
        </p:nvSpPr>
        <p:spPr>
          <a:xfrm>
            <a:off x="-275372" y="4138788"/>
            <a:ext cx="3370532"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43"/>
          <p:cNvSpPr/>
          <p:nvPr/>
        </p:nvSpPr>
        <p:spPr>
          <a:xfrm rot="1067063" flipH="1">
            <a:off x="-556531" y="4319286"/>
            <a:ext cx="4178350" cy="1201175"/>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43"/>
          <p:cNvSpPr/>
          <p:nvPr/>
        </p:nvSpPr>
        <p:spPr>
          <a:xfrm rot="626416">
            <a:off x="-1346744" y="4226167"/>
            <a:ext cx="4901831" cy="1227058"/>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43"/>
          <p:cNvSpPr/>
          <p:nvPr/>
        </p:nvSpPr>
        <p:spPr>
          <a:xfrm rot="5400000">
            <a:off x="2074869" y="43515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43"/>
          <p:cNvSpPr/>
          <p:nvPr/>
        </p:nvSpPr>
        <p:spPr>
          <a:xfrm rot="1364436">
            <a:off x="2082825" y="538439"/>
            <a:ext cx="98562" cy="98839"/>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43"/>
          <p:cNvSpPr/>
          <p:nvPr/>
        </p:nvSpPr>
        <p:spPr>
          <a:xfrm rot="-5400000">
            <a:off x="1418044" y="41988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43"/>
          <p:cNvSpPr/>
          <p:nvPr/>
        </p:nvSpPr>
        <p:spPr>
          <a:xfrm rot="1359618">
            <a:off x="1253917" y="848767"/>
            <a:ext cx="163523" cy="163523"/>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6">
  <p:cSld name="CUSTOM_27">
    <p:spTree>
      <p:nvGrpSpPr>
        <p:cNvPr id="1" name="Shape 533"/>
        <p:cNvGrpSpPr/>
        <p:nvPr/>
      </p:nvGrpSpPr>
      <p:grpSpPr>
        <a:xfrm>
          <a:off x="0" y="0"/>
          <a:ext cx="0" cy="0"/>
          <a:chOff x="0" y="0"/>
          <a:chExt cx="0" cy="0"/>
        </a:xfrm>
      </p:grpSpPr>
      <p:sp>
        <p:nvSpPr>
          <p:cNvPr id="534" name="Google Shape;534;p44"/>
          <p:cNvSpPr txBox="1">
            <a:spLocks noGrp="1"/>
          </p:cNvSpPr>
          <p:nvPr>
            <p:ph type="title"/>
          </p:nvPr>
        </p:nvSpPr>
        <p:spPr>
          <a:xfrm>
            <a:off x="540000" y="363275"/>
            <a:ext cx="806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atin typeface="Open Sans"/>
                <a:ea typeface="Open Sans"/>
                <a:cs typeface="Open Sans"/>
                <a:sym typeface="Open Sans"/>
              </a:defRPr>
            </a:lvl1pPr>
            <a:lvl2pPr lvl="1" algn="l">
              <a:lnSpc>
                <a:spcPct val="100000"/>
              </a:lnSpc>
              <a:spcBef>
                <a:spcPts val="0"/>
              </a:spcBef>
              <a:spcAft>
                <a:spcPts val="0"/>
              </a:spcAft>
              <a:buSzPts val="3000"/>
              <a:buNone/>
              <a:defRPr>
                <a:latin typeface="Open Sans"/>
                <a:ea typeface="Open Sans"/>
                <a:cs typeface="Open Sans"/>
                <a:sym typeface="Open Sans"/>
              </a:defRPr>
            </a:lvl2pPr>
            <a:lvl3pPr lvl="2" algn="l">
              <a:lnSpc>
                <a:spcPct val="100000"/>
              </a:lnSpc>
              <a:spcBef>
                <a:spcPts val="0"/>
              </a:spcBef>
              <a:spcAft>
                <a:spcPts val="0"/>
              </a:spcAft>
              <a:buSzPts val="3000"/>
              <a:buNone/>
              <a:defRPr>
                <a:latin typeface="Open Sans"/>
                <a:ea typeface="Open Sans"/>
                <a:cs typeface="Open Sans"/>
                <a:sym typeface="Open Sans"/>
              </a:defRPr>
            </a:lvl3pPr>
            <a:lvl4pPr lvl="3" algn="l">
              <a:lnSpc>
                <a:spcPct val="100000"/>
              </a:lnSpc>
              <a:spcBef>
                <a:spcPts val="0"/>
              </a:spcBef>
              <a:spcAft>
                <a:spcPts val="0"/>
              </a:spcAft>
              <a:buSzPts val="3000"/>
              <a:buNone/>
              <a:defRPr>
                <a:latin typeface="Open Sans"/>
                <a:ea typeface="Open Sans"/>
                <a:cs typeface="Open Sans"/>
                <a:sym typeface="Open Sans"/>
              </a:defRPr>
            </a:lvl4pPr>
            <a:lvl5pPr lvl="4" algn="l">
              <a:lnSpc>
                <a:spcPct val="100000"/>
              </a:lnSpc>
              <a:spcBef>
                <a:spcPts val="0"/>
              </a:spcBef>
              <a:spcAft>
                <a:spcPts val="0"/>
              </a:spcAft>
              <a:buSzPts val="3000"/>
              <a:buNone/>
              <a:defRPr>
                <a:latin typeface="Open Sans"/>
                <a:ea typeface="Open Sans"/>
                <a:cs typeface="Open Sans"/>
                <a:sym typeface="Open Sans"/>
              </a:defRPr>
            </a:lvl5pPr>
            <a:lvl6pPr lvl="5" algn="l">
              <a:lnSpc>
                <a:spcPct val="100000"/>
              </a:lnSpc>
              <a:spcBef>
                <a:spcPts val="0"/>
              </a:spcBef>
              <a:spcAft>
                <a:spcPts val="0"/>
              </a:spcAft>
              <a:buSzPts val="3000"/>
              <a:buNone/>
              <a:defRPr>
                <a:latin typeface="Open Sans"/>
                <a:ea typeface="Open Sans"/>
                <a:cs typeface="Open Sans"/>
                <a:sym typeface="Open Sans"/>
              </a:defRPr>
            </a:lvl6pPr>
            <a:lvl7pPr lvl="6" algn="l">
              <a:lnSpc>
                <a:spcPct val="100000"/>
              </a:lnSpc>
              <a:spcBef>
                <a:spcPts val="0"/>
              </a:spcBef>
              <a:spcAft>
                <a:spcPts val="0"/>
              </a:spcAft>
              <a:buSzPts val="3000"/>
              <a:buNone/>
              <a:defRPr>
                <a:latin typeface="Open Sans"/>
                <a:ea typeface="Open Sans"/>
                <a:cs typeface="Open Sans"/>
                <a:sym typeface="Open Sans"/>
              </a:defRPr>
            </a:lvl7pPr>
            <a:lvl8pPr lvl="7" algn="l">
              <a:lnSpc>
                <a:spcPct val="100000"/>
              </a:lnSpc>
              <a:spcBef>
                <a:spcPts val="0"/>
              </a:spcBef>
              <a:spcAft>
                <a:spcPts val="0"/>
              </a:spcAft>
              <a:buSzPts val="3000"/>
              <a:buNone/>
              <a:defRPr>
                <a:latin typeface="Open Sans"/>
                <a:ea typeface="Open Sans"/>
                <a:cs typeface="Open Sans"/>
                <a:sym typeface="Open Sans"/>
              </a:defRPr>
            </a:lvl8pPr>
            <a:lvl9pPr lvl="8" algn="l">
              <a:lnSpc>
                <a:spcPct val="100000"/>
              </a:lnSpc>
              <a:spcBef>
                <a:spcPts val="0"/>
              </a:spcBef>
              <a:spcAft>
                <a:spcPts val="0"/>
              </a:spcAft>
              <a:buSzPts val="3000"/>
              <a:buNone/>
              <a:defRPr>
                <a:latin typeface="Open Sans"/>
                <a:ea typeface="Open Sans"/>
                <a:cs typeface="Open Sans"/>
                <a:sym typeface="Open Sans"/>
              </a:defRPr>
            </a:lvl9pPr>
          </a:lstStyle>
          <a:p>
            <a:endParaRPr/>
          </a:p>
        </p:txBody>
      </p:sp>
      <p:sp>
        <p:nvSpPr>
          <p:cNvPr id="535" name="Google Shape;535;p44"/>
          <p:cNvSpPr/>
          <p:nvPr/>
        </p:nvSpPr>
        <p:spPr>
          <a:xfrm rot="10800000">
            <a:off x="7300975" y="63548"/>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44"/>
          <p:cNvSpPr/>
          <p:nvPr/>
        </p:nvSpPr>
        <p:spPr>
          <a:xfrm rot="-9367883" flipH="1">
            <a:off x="6856736" y="-338181"/>
            <a:ext cx="3153951" cy="1121206"/>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44"/>
          <p:cNvSpPr/>
          <p:nvPr/>
        </p:nvSpPr>
        <p:spPr>
          <a:xfrm rot="-9944222">
            <a:off x="6941615" y="-294759"/>
            <a:ext cx="3605366" cy="1194778"/>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44"/>
          <p:cNvSpPr/>
          <p:nvPr/>
        </p:nvSpPr>
        <p:spPr>
          <a:xfrm rot="5400000">
            <a:off x="8826706" y="15332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44"/>
          <p:cNvSpPr/>
          <p:nvPr/>
        </p:nvSpPr>
        <p:spPr>
          <a:xfrm rot="5400000">
            <a:off x="6850244" y="1118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44"/>
          <p:cNvSpPr/>
          <p:nvPr/>
        </p:nvSpPr>
        <p:spPr>
          <a:xfrm rot="-5400000">
            <a:off x="8001331" y="713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four columns 1">
  <p:cSld name="CUSTOM_7_1">
    <p:spTree>
      <p:nvGrpSpPr>
        <p:cNvPr id="1" name="Shape 541"/>
        <p:cNvGrpSpPr/>
        <p:nvPr/>
      </p:nvGrpSpPr>
      <p:grpSpPr>
        <a:xfrm>
          <a:off x="0" y="0"/>
          <a:ext cx="0" cy="0"/>
          <a:chOff x="0" y="0"/>
          <a:chExt cx="0" cy="0"/>
        </a:xfrm>
      </p:grpSpPr>
      <p:sp>
        <p:nvSpPr>
          <p:cNvPr id="542" name="Google Shape;542;p45"/>
          <p:cNvSpPr txBox="1">
            <a:spLocks noGrp="1"/>
          </p:cNvSpPr>
          <p:nvPr>
            <p:ph type="title"/>
          </p:nvPr>
        </p:nvSpPr>
        <p:spPr>
          <a:xfrm>
            <a:off x="2693850" y="363275"/>
            <a:ext cx="37563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43" name="Google Shape;543;p45"/>
          <p:cNvSpPr txBox="1">
            <a:spLocks noGrp="1"/>
          </p:cNvSpPr>
          <p:nvPr>
            <p:ph type="subTitle" idx="1"/>
          </p:nvPr>
        </p:nvSpPr>
        <p:spPr>
          <a:xfrm>
            <a:off x="4655852" y="1414900"/>
            <a:ext cx="30453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a:lnSpc>
                <a:spcPct val="115000"/>
              </a:lnSpc>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a:lnSpc>
                <a:spcPct val="115000"/>
              </a:lnSpc>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44" name="Google Shape;544;p45"/>
          <p:cNvSpPr txBox="1">
            <a:spLocks noGrp="1"/>
          </p:cNvSpPr>
          <p:nvPr>
            <p:ph type="subTitle" idx="2"/>
          </p:nvPr>
        </p:nvSpPr>
        <p:spPr>
          <a:xfrm>
            <a:off x="4958476" y="1734025"/>
            <a:ext cx="2439900" cy="1048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545" name="Google Shape;545;p45"/>
          <p:cNvSpPr txBox="1">
            <a:spLocks noGrp="1"/>
          </p:cNvSpPr>
          <p:nvPr>
            <p:ph type="subTitle" idx="3"/>
          </p:nvPr>
        </p:nvSpPr>
        <p:spPr>
          <a:xfrm>
            <a:off x="1442838" y="1414900"/>
            <a:ext cx="30453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a:lnSpc>
                <a:spcPct val="115000"/>
              </a:lnSpc>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a:lnSpc>
                <a:spcPct val="115000"/>
              </a:lnSpc>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46" name="Google Shape;546;p45"/>
          <p:cNvSpPr txBox="1">
            <a:spLocks noGrp="1"/>
          </p:cNvSpPr>
          <p:nvPr>
            <p:ph type="subTitle" idx="4"/>
          </p:nvPr>
        </p:nvSpPr>
        <p:spPr>
          <a:xfrm>
            <a:off x="1745688" y="1734025"/>
            <a:ext cx="2439900" cy="1048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547" name="Google Shape;547;p45"/>
          <p:cNvSpPr txBox="1">
            <a:spLocks noGrp="1"/>
          </p:cNvSpPr>
          <p:nvPr>
            <p:ph type="subTitle" idx="5"/>
          </p:nvPr>
        </p:nvSpPr>
        <p:spPr>
          <a:xfrm>
            <a:off x="4655812" y="3160150"/>
            <a:ext cx="30453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a:lnSpc>
                <a:spcPct val="115000"/>
              </a:lnSpc>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a:lnSpc>
                <a:spcPct val="115000"/>
              </a:lnSpc>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48" name="Google Shape;548;p45"/>
          <p:cNvSpPr txBox="1">
            <a:spLocks noGrp="1"/>
          </p:cNvSpPr>
          <p:nvPr>
            <p:ph type="subTitle" idx="6"/>
          </p:nvPr>
        </p:nvSpPr>
        <p:spPr>
          <a:xfrm>
            <a:off x="4958476" y="3479274"/>
            <a:ext cx="2439900" cy="1048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549" name="Google Shape;549;p45"/>
          <p:cNvSpPr txBox="1">
            <a:spLocks noGrp="1"/>
          </p:cNvSpPr>
          <p:nvPr>
            <p:ph type="subTitle" idx="7"/>
          </p:nvPr>
        </p:nvSpPr>
        <p:spPr>
          <a:xfrm>
            <a:off x="1442838" y="3160150"/>
            <a:ext cx="30453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a:lnSpc>
                <a:spcPct val="115000"/>
              </a:lnSpc>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a:lnSpc>
                <a:spcPct val="115000"/>
              </a:lnSpc>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50" name="Google Shape;550;p45"/>
          <p:cNvSpPr txBox="1">
            <a:spLocks noGrp="1"/>
          </p:cNvSpPr>
          <p:nvPr>
            <p:ph type="subTitle" idx="8"/>
          </p:nvPr>
        </p:nvSpPr>
        <p:spPr>
          <a:xfrm>
            <a:off x="1745688" y="3479274"/>
            <a:ext cx="2439900" cy="1048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551" name="Google Shape;551;p45"/>
          <p:cNvSpPr/>
          <p:nvPr/>
        </p:nvSpPr>
        <p:spPr>
          <a:xfrm rot="-5532439" flipH="1">
            <a:off x="-2045052" y="2322169"/>
            <a:ext cx="4818716" cy="780969"/>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45"/>
          <p:cNvSpPr/>
          <p:nvPr/>
        </p:nvSpPr>
        <p:spPr>
          <a:xfrm rot="-5400000" flipH="1">
            <a:off x="-832519" y="2826431"/>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45"/>
          <p:cNvSpPr/>
          <p:nvPr/>
        </p:nvSpPr>
        <p:spPr>
          <a:xfrm rot="5400000" flipH="1">
            <a:off x="-551012" y="3638024"/>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45"/>
          <p:cNvSpPr/>
          <p:nvPr/>
        </p:nvSpPr>
        <p:spPr>
          <a:xfrm rot="5400000" flipH="1">
            <a:off x="1100376" y="4407937"/>
            <a:ext cx="98400" cy="98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45"/>
          <p:cNvSpPr/>
          <p:nvPr/>
        </p:nvSpPr>
        <p:spPr>
          <a:xfrm rot="5400000" flipH="1">
            <a:off x="661951" y="3657337"/>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45"/>
          <p:cNvSpPr/>
          <p:nvPr/>
        </p:nvSpPr>
        <p:spPr>
          <a:xfrm rot="5400000" flipH="1">
            <a:off x="315101" y="1950637"/>
            <a:ext cx="98400" cy="987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45"/>
          <p:cNvSpPr/>
          <p:nvPr/>
        </p:nvSpPr>
        <p:spPr>
          <a:xfrm rot="5400000" flipH="1">
            <a:off x="458251" y="24821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45"/>
          <p:cNvSpPr/>
          <p:nvPr/>
        </p:nvSpPr>
        <p:spPr>
          <a:xfrm rot="5267561" flipH="1">
            <a:off x="6370323" y="1912072"/>
            <a:ext cx="4818716" cy="780969"/>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45"/>
          <p:cNvSpPr/>
          <p:nvPr/>
        </p:nvSpPr>
        <p:spPr>
          <a:xfrm rot="5400000" flipH="1">
            <a:off x="7582879" y="1222315"/>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45"/>
          <p:cNvSpPr/>
          <p:nvPr/>
        </p:nvSpPr>
        <p:spPr>
          <a:xfrm rot="-5400000" flipH="1">
            <a:off x="7598103" y="388035"/>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45"/>
          <p:cNvSpPr/>
          <p:nvPr/>
        </p:nvSpPr>
        <p:spPr>
          <a:xfrm rot="-5400000" flipH="1">
            <a:off x="7945213" y="508574"/>
            <a:ext cx="98400" cy="98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45"/>
          <p:cNvSpPr/>
          <p:nvPr/>
        </p:nvSpPr>
        <p:spPr>
          <a:xfrm rot="-5400000" flipH="1">
            <a:off x="8383638" y="125917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45"/>
          <p:cNvSpPr/>
          <p:nvPr/>
        </p:nvSpPr>
        <p:spPr>
          <a:xfrm rot="-5400000" flipH="1">
            <a:off x="8730488" y="29658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45"/>
          <p:cNvSpPr/>
          <p:nvPr/>
        </p:nvSpPr>
        <p:spPr>
          <a:xfrm rot="-5400000" flipH="1">
            <a:off x="8522238" y="460349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six columns 1">
  <p:cSld name="CUSTOM_20">
    <p:spTree>
      <p:nvGrpSpPr>
        <p:cNvPr id="1" name="Shape 565"/>
        <p:cNvGrpSpPr/>
        <p:nvPr/>
      </p:nvGrpSpPr>
      <p:grpSpPr>
        <a:xfrm>
          <a:off x="0" y="0"/>
          <a:ext cx="0" cy="0"/>
          <a:chOff x="0" y="0"/>
          <a:chExt cx="0" cy="0"/>
        </a:xfrm>
      </p:grpSpPr>
      <p:sp>
        <p:nvSpPr>
          <p:cNvPr id="566" name="Google Shape;566;p46"/>
          <p:cNvSpPr/>
          <p:nvPr/>
        </p:nvSpPr>
        <p:spPr>
          <a:xfrm rot="-5400000" flipH="1">
            <a:off x="7394663" y="2761041"/>
            <a:ext cx="2443246" cy="56873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46"/>
          <p:cNvSpPr/>
          <p:nvPr/>
        </p:nvSpPr>
        <p:spPr>
          <a:xfrm rot="-5399497">
            <a:off x="6547057" y="1922609"/>
            <a:ext cx="4515337" cy="678344"/>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46"/>
          <p:cNvSpPr/>
          <p:nvPr/>
        </p:nvSpPr>
        <p:spPr>
          <a:xfrm rot="-5400440" flipH="1">
            <a:off x="6201606" y="2210237"/>
            <a:ext cx="5161707" cy="722922"/>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46"/>
          <p:cNvSpPr txBox="1">
            <a:spLocks noGrp="1"/>
          </p:cNvSpPr>
          <p:nvPr>
            <p:ph type="subTitle" idx="1"/>
          </p:nvPr>
        </p:nvSpPr>
        <p:spPr>
          <a:xfrm>
            <a:off x="3328941" y="1904475"/>
            <a:ext cx="24861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a:lnSpc>
                <a:spcPct val="115000"/>
              </a:lnSpc>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a:lnSpc>
                <a:spcPct val="115000"/>
              </a:lnSpc>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70" name="Google Shape;570;p46"/>
          <p:cNvSpPr txBox="1">
            <a:spLocks noGrp="1"/>
          </p:cNvSpPr>
          <p:nvPr>
            <p:ph type="subTitle" idx="2"/>
          </p:nvPr>
        </p:nvSpPr>
        <p:spPr>
          <a:xfrm>
            <a:off x="3610941" y="2223600"/>
            <a:ext cx="1922100" cy="61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571" name="Google Shape;571;p46"/>
          <p:cNvSpPr txBox="1">
            <a:spLocks noGrp="1"/>
          </p:cNvSpPr>
          <p:nvPr>
            <p:ph type="subTitle" idx="3"/>
          </p:nvPr>
        </p:nvSpPr>
        <p:spPr>
          <a:xfrm>
            <a:off x="812063" y="1904475"/>
            <a:ext cx="24861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a:lnSpc>
                <a:spcPct val="115000"/>
              </a:lnSpc>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a:lnSpc>
                <a:spcPct val="115000"/>
              </a:lnSpc>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72" name="Google Shape;572;p46"/>
          <p:cNvSpPr txBox="1">
            <a:spLocks noGrp="1"/>
          </p:cNvSpPr>
          <p:nvPr>
            <p:ph type="subTitle" idx="4"/>
          </p:nvPr>
        </p:nvSpPr>
        <p:spPr>
          <a:xfrm>
            <a:off x="1094063" y="2223600"/>
            <a:ext cx="1922100" cy="61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573" name="Google Shape;573;p46"/>
          <p:cNvSpPr txBox="1">
            <a:spLocks noGrp="1"/>
          </p:cNvSpPr>
          <p:nvPr>
            <p:ph type="subTitle" idx="5"/>
          </p:nvPr>
        </p:nvSpPr>
        <p:spPr>
          <a:xfrm>
            <a:off x="3328941" y="3509700"/>
            <a:ext cx="24861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a:lnSpc>
                <a:spcPct val="115000"/>
              </a:lnSpc>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a:lnSpc>
                <a:spcPct val="115000"/>
              </a:lnSpc>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74" name="Google Shape;574;p46"/>
          <p:cNvSpPr txBox="1">
            <a:spLocks noGrp="1"/>
          </p:cNvSpPr>
          <p:nvPr>
            <p:ph type="subTitle" idx="6"/>
          </p:nvPr>
        </p:nvSpPr>
        <p:spPr>
          <a:xfrm>
            <a:off x="3610941" y="3828828"/>
            <a:ext cx="1922100" cy="61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575" name="Google Shape;575;p46"/>
          <p:cNvSpPr txBox="1">
            <a:spLocks noGrp="1"/>
          </p:cNvSpPr>
          <p:nvPr>
            <p:ph type="subTitle" idx="7"/>
          </p:nvPr>
        </p:nvSpPr>
        <p:spPr>
          <a:xfrm>
            <a:off x="812063" y="3509700"/>
            <a:ext cx="24861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a:lnSpc>
                <a:spcPct val="115000"/>
              </a:lnSpc>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a:lnSpc>
                <a:spcPct val="115000"/>
              </a:lnSpc>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76" name="Google Shape;576;p46"/>
          <p:cNvSpPr txBox="1">
            <a:spLocks noGrp="1"/>
          </p:cNvSpPr>
          <p:nvPr>
            <p:ph type="subTitle" idx="8"/>
          </p:nvPr>
        </p:nvSpPr>
        <p:spPr>
          <a:xfrm>
            <a:off x="1094063" y="3828828"/>
            <a:ext cx="1922100" cy="61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577" name="Google Shape;577;p46"/>
          <p:cNvSpPr txBox="1">
            <a:spLocks noGrp="1"/>
          </p:cNvSpPr>
          <p:nvPr>
            <p:ph type="subTitle" idx="9"/>
          </p:nvPr>
        </p:nvSpPr>
        <p:spPr>
          <a:xfrm>
            <a:off x="5845816" y="1904475"/>
            <a:ext cx="24861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a:lnSpc>
                <a:spcPct val="115000"/>
              </a:lnSpc>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a:lnSpc>
                <a:spcPct val="115000"/>
              </a:lnSpc>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78" name="Google Shape;578;p46"/>
          <p:cNvSpPr txBox="1">
            <a:spLocks noGrp="1"/>
          </p:cNvSpPr>
          <p:nvPr>
            <p:ph type="subTitle" idx="13"/>
          </p:nvPr>
        </p:nvSpPr>
        <p:spPr>
          <a:xfrm>
            <a:off x="6127816" y="2223600"/>
            <a:ext cx="1922100" cy="61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579" name="Google Shape;579;p46"/>
          <p:cNvSpPr txBox="1">
            <a:spLocks noGrp="1"/>
          </p:cNvSpPr>
          <p:nvPr>
            <p:ph type="subTitle" idx="14"/>
          </p:nvPr>
        </p:nvSpPr>
        <p:spPr>
          <a:xfrm>
            <a:off x="5845816" y="3509700"/>
            <a:ext cx="24861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a:lnSpc>
                <a:spcPct val="115000"/>
              </a:lnSpc>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a:lnSpc>
                <a:spcPct val="115000"/>
              </a:lnSpc>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80" name="Google Shape;580;p46"/>
          <p:cNvSpPr txBox="1">
            <a:spLocks noGrp="1"/>
          </p:cNvSpPr>
          <p:nvPr>
            <p:ph type="subTitle" idx="15"/>
          </p:nvPr>
        </p:nvSpPr>
        <p:spPr>
          <a:xfrm>
            <a:off x="6127816" y="3828828"/>
            <a:ext cx="1922100" cy="61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581" name="Google Shape;581;p46"/>
          <p:cNvSpPr txBox="1">
            <a:spLocks noGrp="1"/>
          </p:cNvSpPr>
          <p:nvPr>
            <p:ph type="title"/>
          </p:nvPr>
        </p:nvSpPr>
        <p:spPr>
          <a:xfrm>
            <a:off x="540000" y="363275"/>
            <a:ext cx="806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atin typeface="Open Sans"/>
                <a:ea typeface="Open Sans"/>
                <a:cs typeface="Open Sans"/>
                <a:sym typeface="Open Sans"/>
              </a:defRPr>
            </a:lvl1pPr>
            <a:lvl2pPr lvl="1" algn="l">
              <a:lnSpc>
                <a:spcPct val="100000"/>
              </a:lnSpc>
              <a:spcBef>
                <a:spcPts val="0"/>
              </a:spcBef>
              <a:spcAft>
                <a:spcPts val="0"/>
              </a:spcAft>
              <a:buSzPts val="3000"/>
              <a:buNone/>
              <a:defRPr>
                <a:latin typeface="Open Sans"/>
                <a:ea typeface="Open Sans"/>
                <a:cs typeface="Open Sans"/>
                <a:sym typeface="Open Sans"/>
              </a:defRPr>
            </a:lvl2pPr>
            <a:lvl3pPr lvl="2" algn="l">
              <a:lnSpc>
                <a:spcPct val="100000"/>
              </a:lnSpc>
              <a:spcBef>
                <a:spcPts val="0"/>
              </a:spcBef>
              <a:spcAft>
                <a:spcPts val="0"/>
              </a:spcAft>
              <a:buSzPts val="3000"/>
              <a:buNone/>
              <a:defRPr>
                <a:latin typeface="Open Sans"/>
                <a:ea typeface="Open Sans"/>
                <a:cs typeface="Open Sans"/>
                <a:sym typeface="Open Sans"/>
              </a:defRPr>
            </a:lvl3pPr>
            <a:lvl4pPr lvl="3" algn="l">
              <a:lnSpc>
                <a:spcPct val="100000"/>
              </a:lnSpc>
              <a:spcBef>
                <a:spcPts val="0"/>
              </a:spcBef>
              <a:spcAft>
                <a:spcPts val="0"/>
              </a:spcAft>
              <a:buSzPts val="3000"/>
              <a:buNone/>
              <a:defRPr>
                <a:latin typeface="Open Sans"/>
                <a:ea typeface="Open Sans"/>
                <a:cs typeface="Open Sans"/>
                <a:sym typeface="Open Sans"/>
              </a:defRPr>
            </a:lvl4pPr>
            <a:lvl5pPr lvl="4" algn="l">
              <a:lnSpc>
                <a:spcPct val="100000"/>
              </a:lnSpc>
              <a:spcBef>
                <a:spcPts val="0"/>
              </a:spcBef>
              <a:spcAft>
                <a:spcPts val="0"/>
              </a:spcAft>
              <a:buSzPts val="3000"/>
              <a:buNone/>
              <a:defRPr>
                <a:latin typeface="Open Sans"/>
                <a:ea typeface="Open Sans"/>
                <a:cs typeface="Open Sans"/>
                <a:sym typeface="Open Sans"/>
              </a:defRPr>
            </a:lvl5pPr>
            <a:lvl6pPr lvl="5" algn="l">
              <a:lnSpc>
                <a:spcPct val="100000"/>
              </a:lnSpc>
              <a:spcBef>
                <a:spcPts val="0"/>
              </a:spcBef>
              <a:spcAft>
                <a:spcPts val="0"/>
              </a:spcAft>
              <a:buSzPts val="3000"/>
              <a:buNone/>
              <a:defRPr>
                <a:latin typeface="Open Sans"/>
                <a:ea typeface="Open Sans"/>
                <a:cs typeface="Open Sans"/>
                <a:sym typeface="Open Sans"/>
              </a:defRPr>
            </a:lvl6pPr>
            <a:lvl7pPr lvl="6" algn="l">
              <a:lnSpc>
                <a:spcPct val="100000"/>
              </a:lnSpc>
              <a:spcBef>
                <a:spcPts val="0"/>
              </a:spcBef>
              <a:spcAft>
                <a:spcPts val="0"/>
              </a:spcAft>
              <a:buSzPts val="3000"/>
              <a:buNone/>
              <a:defRPr>
                <a:latin typeface="Open Sans"/>
                <a:ea typeface="Open Sans"/>
                <a:cs typeface="Open Sans"/>
                <a:sym typeface="Open Sans"/>
              </a:defRPr>
            </a:lvl7pPr>
            <a:lvl8pPr lvl="7" algn="l">
              <a:lnSpc>
                <a:spcPct val="100000"/>
              </a:lnSpc>
              <a:spcBef>
                <a:spcPts val="0"/>
              </a:spcBef>
              <a:spcAft>
                <a:spcPts val="0"/>
              </a:spcAft>
              <a:buSzPts val="3000"/>
              <a:buNone/>
              <a:defRPr>
                <a:latin typeface="Open Sans"/>
                <a:ea typeface="Open Sans"/>
                <a:cs typeface="Open Sans"/>
                <a:sym typeface="Open Sans"/>
              </a:defRPr>
            </a:lvl8pPr>
            <a:lvl9pPr lvl="8" algn="l">
              <a:lnSpc>
                <a:spcPct val="100000"/>
              </a:lnSpc>
              <a:spcBef>
                <a:spcPts val="0"/>
              </a:spcBef>
              <a:spcAft>
                <a:spcPts val="0"/>
              </a:spcAft>
              <a:buSzPts val="3000"/>
              <a:buNone/>
              <a:defRPr>
                <a:latin typeface="Open Sans"/>
                <a:ea typeface="Open Sans"/>
                <a:cs typeface="Open Sans"/>
                <a:sym typeface="Open Sans"/>
              </a:defRPr>
            </a:lvl9pPr>
          </a:lstStyle>
          <a:p>
            <a:endParaRPr/>
          </a:p>
        </p:txBody>
      </p:sp>
      <p:sp>
        <p:nvSpPr>
          <p:cNvPr id="582" name="Google Shape;582;p46"/>
          <p:cNvSpPr/>
          <p:nvPr/>
        </p:nvSpPr>
        <p:spPr>
          <a:xfrm>
            <a:off x="8351719" y="16884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46"/>
          <p:cNvSpPr/>
          <p:nvPr/>
        </p:nvSpPr>
        <p:spPr>
          <a:xfrm>
            <a:off x="8364481" y="48082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46"/>
          <p:cNvSpPr/>
          <p:nvPr/>
        </p:nvSpPr>
        <p:spPr>
          <a:xfrm rot="10800000">
            <a:off x="8515231" y="14905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46"/>
          <p:cNvSpPr/>
          <p:nvPr/>
        </p:nvSpPr>
        <p:spPr>
          <a:xfrm>
            <a:off x="7940944" y="299724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46"/>
          <p:cNvSpPr/>
          <p:nvPr/>
        </p:nvSpPr>
        <p:spPr>
          <a:xfrm rot="5400000">
            <a:off x="-1539825" y="1069929"/>
            <a:ext cx="3336529" cy="605972"/>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46"/>
          <p:cNvSpPr/>
          <p:nvPr/>
        </p:nvSpPr>
        <p:spPr>
          <a:xfrm rot="6392579" flipH="1">
            <a:off x="-2086574" y="339212"/>
            <a:ext cx="4108425" cy="1125495"/>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46"/>
          <p:cNvSpPr/>
          <p:nvPr/>
        </p:nvSpPr>
        <p:spPr>
          <a:xfrm rot="5980549">
            <a:off x="-2375679" y="502825"/>
            <a:ext cx="4840630" cy="1134614"/>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46"/>
          <p:cNvSpPr/>
          <p:nvPr/>
        </p:nvSpPr>
        <p:spPr>
          <a:xfrm rot="10800000">
            <a:off x="115388" y="209797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46"/>
          <p:cNvSpPr/>
          <p:nvPr/>
        </p:nvSpPr>
        <p:spPr>
          <a:xfrm rot="10800000">
            <a:off x="361275" y="42206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46"/>
          <p:cNvSpPr/>
          <p:nvPr/>
        </p:nvSpPr>
        <p:spPr>
          <a:xfrm>
            <a:off x="333025" y="144100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46"/>
          <p:cNvSpPr/>
          <p:nvPr/>
        </p:nvSpPr>
        <p:spPr>
          <a:xfrm rot="10800000">
            <a:off x="1593613" y="-33062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7">
  <p:cSld name="CUSTOM_28">
    <p:spTree>
      <p:nvGrpSpPr>
        <p:cNvPr id="1" name="Shape 593"/>
        <p:cNvGrpSpPr/>
        <p:nvPr/>
      </p:nvGrpSpPr>
      <p:grpSpPr>
        <a:xfrm>
          <a:off x="0" y="0"/>
          <a:ext cx="0" cy="0"/>
          <a:chOff x="0" y="0"/>
          <a:chExt cx="0" cy="0"/>
        </a:xfrm>
      </p:grpSpPr>
      <p:sp>
        <p:nvSpPr>
          <p:cNvPr id="594" name="Google Shape;594;p47"/>
          <p:cNvSpPr txBox="1">
            <a:spLocks noGrp="1"/>
          </p:cNvSpPr>
          <p:nvPr>
            <p:ph type="title"/>
          </p:nvPr>
        </p:nvSpPr>
        <p:spPr>
          <a:xfrm>
            <a:off x="540000" y="363275"/>
            <a:ext cx="806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atin typeface="Open Sans"/>
                <a:ea typeface="Open Sans"/>
                <a:cs typeface="Open Sans"/>
                <a:sym typeface="Open Sans"/>
              </a:defRPr>
            </a:lvl1pPr>
            <a:lvl2pPr lvl="1" algn="l">
              <a:lnSpc>
                <a:spcPct val="100000"/>
              </a:lnSpc>
              <a:spcBef>
                <a:spcPts val="0"/>
              </a:spcBef>
              <a:spcAft>
                <a:spcPts val="0"/>
              </a:spcAft>
              <a:buSzPts val="3000"/>
              <a:buNone/>
              <a:defRPr>
                <a:latin typeface="Open Sans"/>
                <a:ea typeface="Open Sans"/>
                <a:cs typeface="Open Sans"/>
                <a:sym typeface="Open Sans"/>
              </a:defRPr>
            </a:lvl2pPr>
            <a:lvl3pPr lvl="2" algn="l">
              <a:lnSpc>
                <a:spcPct val="100000"/>
              </a:lnSpc>
              <a:spcBef>
                <a:spcPts val="0"/>
              </a:spcBef>
              <a:spcAft>
                <a:spcPts val="0"/>
              </a:spcAft>
              <a:buSzPts val="3000"/>
              <a:buNone/>
              <a:defRPr>
                <a:latin typeface="Open Sans"/>
                <a:ea typeface="Open Sans"/>
                <a:cs typeface="Open Sans"/>
                <a:sym typeface="Open Sans"/>
              </a:defRPr>
            </a:lvl3pPr>
            <a:lvl4pPr lvl="3" algn="l">
              <a:lnSpc>
                <a:spcPct val="100000"/>
              </a:lnSpc>
              <a:spcBef>
                <a:spcPts val="0"/>
              </a:spcBef>
              <a:spcAft>
                <a:spcPts val="0"/>
              </a:spcAft>
              <a:buSzPts val="3000"/>
              <a:buNone/>
              <a:defRPr>
                <a:latin typeface="Open Sans"/>
                <a:ea typeface="Open Sans"/>
                <a:cs typeface="Open Sans"/>
                <a:sym typeface="Open Sans"/>
              </a:defRPr>
            </a:lvl4pPr>
            <a:lvl5pPr lvl="4" algn="l">
              <a:lnSpc>
                <a:spcPct val="100000"/>
              </a:lnSpc>
              <a:spcBef>
                <a:spcPts val="0"/>
              </a:spcBef>
              <a:spcAft>
                <a:spcPts val="0"/>
              </a:spcAft>
              <a:buSzPts val="3000"/>
              <a:buNone/>
              <a:defRPr>
                <a:latin typeface="Open Sans"/>
                <a:ea typeface="Open Sans"/>
                <a:cs typeface="Open Sans"/>
                <a:sym typeface="Open Sans"/>
              </a:defRPr>
            </a:lvl5pPr>
            <a:lvl6pPr lvl="5" algn="l">
              <a:lnSpc>
                <a:spcPct val="100000"/>
              </a:lnSpc>
              <a:spcBef>
                <a:spcPts val="0"/>
              </a:spcBef>
              <a:spcAft>
                <a:spcPts val="0"/>
              </a:spcAft>
              <a:buSzPts val="3000"/>
              <a:buNone/>
              <a:defRPr>
                <a:latin typeface="Open Sans"/>
                <a:ea typeface="Open Sans"/>
                <a:cs typeface="Open Sans"/>
                <a:sym typeface="Open Sans"/>
              </a:defRPr>
            </a:lvl6pPr>
            <a:lvl7pPr lvl="6" algn="l">
              <a:lnSpc>
                <a:spcPct val="100000"/>
              </a:lnSpc>
              <a:spcBef>
                <a:spcPts val="0"/>
              </a:spcBef>
              <a:spcAft>
                <a:spcPts val="0"/>
              </a:spcAft>
              <a:buSzPts val="3000"/>
              <a:buNone/>
              <a:defRPr>
                <a:latin typeface="Open Sans"/>
                <a:ea typeface="Open Sans"/>
                <a:cs typeface="Open Sans"/>
                <a:sym typeface="Open Sans"/>
              </a:defRPr>
            </a:lvl7pPr>
            <a:lvl8pPr lvl="7" algn="l">
              <a:lnSpc>
                <a:spcPct val="100000"/>
              </a:lnSpc>
              <a:spcBef>
                <a:spcPts val="0"/>
              </a:spcBef>
              <a:spcAft>
                <a:spcPts val="0"/>
              </a:spcAft>
              <a:buSzPts val="3000"/>
              <a:buNone/>
              <a:defRPr>
                <a:latin typeface="Open Sans"/>
                <a:ea typeface="Open Sans"/>
                <a:cs typeface="Open Sans"/>
                <a:sym typeface="Open Sans"/>
              </a:defRPr>
            </a:lvl8pPr>
            <a:lvl9pPr lvl="8" algn="l">
              <a:lnSpc>
                <a:spcPct val="100000"/>
              </a:lnSpc>
              <a:spcBef>
                <a:spcPts val="0"/>
              </a:spcBef>
              <a:spcAft>
                <a:spcPts val="0"/>
              </a:spcAft>
              <a:buSzPts val="3000"/>
              <a:buNone/>
              <a:defRPr>
                <a:latin typeface="Open Sans"/>
                <a:ea typeface="Open Sans"/>
                <a:cs typeface="Open Sans"/>
                <a:sym typeface="Open Sans"/>
              </a:defRPr>
            </a:lvl9pPr>
          </a:lstStyle>
          <a:p>
            <a:endParaRPr/>
          </a:p>
        </p:txBody>
      </p:sp>
      <p:sp>
        <p:nvSpPr>
          <p:cNvPr id="595" name="Google Shape;595;p47"/>
          <p:cNvSpPr/>
          <p:nvPr/>
        </p:nvSpPr>
        <p:spPr>
          <a:xfrm rot="10800000" flipH="1">
            <a:off x="-1381510" y="29851"/>
            <a:ext cx="3370532"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47"/>
          <p:cNvSpPr/>
          <p:nvPr/>
        </p:nvSpPr>
        <p:spPr>
          <a:xfrm rot="9732937">
            <a:off x="-1662668" y="-411831"/>
            <a:ext cx="4178350" cy="1201175"/>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47"/>
          <p:cNvSpPr/>
          <p:nvPr/>
        </p:nvSpPr>
        <p:spPr>
          <a:xfrm rot="10173584" flipH="1">
            <a:off x="-2452882" y="-344595"/>
            <a:ext cx="4901831" cy="1227058"/>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47"/>
          <p:cNvSpPr/>
          <p:nvPr/>
        </p:nvSpPr>
        <p:spPr>
          <a:xfrm rot="5400000" flipH="1">
            <a:off x="2728806" y="598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47"/>
          <p:cNvSpPr/>
          <p:nvPr/>
        </p:nvSpPr>
        <p:spPr>
          <a:xfrm rot="5400000" flipH="1">
            <a:off x="1104144" y="6002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47"/>
          <p:cNvSpPr/>
          <p:nvPr/>
        </p:nvSpPr>
        <p:spPr>
          <a:xfrm rot="5400000" flipH="1">
            <a:off x="306356" y="10011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01"/>
        <p:cNvGrpSpPr/>
        <p:nvPr/>
      </p:nvGrpSpPr>
      <p:grpSpPr>
        <a:xfrm>
          <a:off x="0" y="0"/>
          <a:ext cx="0" cy="0"/>
          <a:chOff x="0" y="0"/>
          <a:chExt cx="0" cy="0"/>
        </a:xfrm>
      </p:grpSpPr>
      <p:sp>
        <p:nvSpPr>
          <p:cNvPr id="602" name="Google Shape;602;p48"/>
          <p:cNvSpPr txBox="1">
            <a:spLocks noGrp="1"/>
          </p:cNvSpPr>
          <p:nvPr>
            <p:ph type="title"/>
          </p:nvPr>
        </p:nvSpPr>
        <p:spPr>
          <a:xfrm>
            <a:off x="1388100" y="1076025"/>
            <a:ext cx="6367800" cy="2839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95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603" name="Google Shape;603;p48"/>
          <p:cNvSpPr/>
          <p:nvPr/>
        </p:nvSpPr>
        <p:spPr>
          <a:xfrm flipH="1">
            <a:off x="-426404" y="-84700"/>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48"/>
          <p:cNvSpPr/>
          <p:nvPr/>
        </p:nvSpPr>
        <p:spPr>
          <a:xfrm rot="10800000">
            <a:off x="-294784" y="-365201"/>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48"/>
          <p:cNvSpPr/>
          <p:nvPr/>
        </p:nvSpPr>
        <p:spPr>
          <a:xfrm rot="-5400147">
            <a:off x="232464" y="-691636"/>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48"/>
          <p:cNvSpPr/>
          <p:nvPr/>
        </p:nvSpPr>
        <p:spPr>
          <a:xfrm flipH="1">
            <a:off x="683516" y="60690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48"/>
          <p:cNvSpPr/>
          <p:nvPr/>
        </p:nvSpPr>
        <p:spPr>
          <a:xfrm flipH="1">
            <a:off x="2476066" y="6665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48"/>
          <p:cNvSpPr/>
          <p:nvPr/>
        </p:nvSpPr>
        <p:spPr>
          <a:xfrm flipH="1">
            <a:off x="3173616" y="244725"/>
            <a:ext cx="98400" cy="98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48"/>
          <p:cNvSpPr/>
          <p:nvPr/>
        </p:nvSpPr>
        <p:spPr>
          <a:xfrm flipH="1">
            <a:off x="6566441" y="273550"/>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48"/>
          <p:cNvSpPr/>
          <p:nvPr/>
        </p:nvSpPr>
        <p:spPr>
          <a:xfrm rot="10800000" flipH="1">
            <a:off x="2631095" y="4430364"/>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48"/>
          <p:cNvSpPr/>
          <p:nvPr/>
        </p:nvSpPr>
        <p:spPr>
          <a:xfrm>
            <a:off x="6302893" y="4618767"/>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48"/>
          <p:cNvSpPr/>
          <p:nvPr/>
        </p:nvSpPr>
        <p:spPr>
          <a:xfrm rot="5399853">
            <a:off x="7457460" y="3823455"/>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48"/>
          <p:cNvSpPr/>
          <p:nvPr/>
        </p:nvSpPr>
        <p:spPr>
          <a:xfrm rot="10800000" flipH="1">
            <a:off x="8312846" y="4520067"/>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48"/>
          <p:cNvSpPr/>
          <p:nvPr/>
        </p:nvSpPr>
        <p:spPr>
          <a:xfrm rot="10800000" flipH="1">
            <a:off x="6455196" y="4395617"/>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48"/>
          <p:cNvSpPr/>
          <p:nvPr/>
        </p:nvSpPr>
        <p:spPr>
          <a:xfrm rot="10800000" flipH="1">
            <a:off x="5822746" y="4882242"/>
            <a:ext cx="98400" cy="98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48"/>
          <p:cNvSpPr/>
          <p:nvPr/>
        </p:nvSpPr>
        <p:spPr>
          <a:xfrm rot="10800000" flipH="1">
            <a:off x="8749921" y="4232117"/>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48"/>
          <p:cNvSpPr/>
          <p:nvPr/>
        </p:nvSpPr>
        <p:spPr>
          <a:xfrm rot="10800000" flipH="1">
            <a:off x="2364821" y="4788617"/>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48"/>
          <p:cNvSpPr/>
          <p:nvPr/>
        </p:nvSpPr>
        <p:spPr>
          <a:xfrm flipH="1">
            <a:off x="181341" y="8300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Main point 1">
  <p:cSld name="CUSTOM_40">
    <p:spTree>
      <p:nvGrpSpPr>
        <p:cNvPr id="1" name="Shape 619"/>
        <p:cNvGrpSpPr/>
        <p:nvPr/>
      </p:nvGrpSpPr>
      <p:grpSpPr>
        <a:xfrm>
          <a:off x="0" y="0"/>
          <a:ext cx="0" cy="0"/>
          <a:chOff x="0" y="0"/>
          <a:chExt cx="0" cy="0"/>
        </a:xfrm>
      </p:grpSpPr>
      <p:sp>
        <p:nvSpPr>
          <p:cNvPr id="620" name="Google Shape;620;p49"/>
          <p:cNvSpPr/>
          <p:nvPr/>
        </p:nvSpPr>
        <p:spPr>
          <a:xfrm rot="10800000" flipH="1">
            <a:off x="-913868" y="63548"/>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49"/>
          <p:cNvSpPr/>
          <p:nvPr/>
        </p:nvSpPr>
        <p:spPr>
          <a:xfrm rot="9367883">
            <a:off x="-1180333" y="-338181"/>
            <a:ext cx="3153951" cy="1121206"/>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49"/>
          <p:cNvSpPr/>
          <p:nvPr/>
        </p:nvSpPr>
        <p:spPr>
          <a:xfrm rot="9944222" flipH="1">
            <a:off x="-1716628" y="-294759"/>
            <a:ext cx="3605366" cy="1194778"/>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49"/>
          <p:cNvSpPr txBox="1">
            <a:spLocks noGrp="1"/>
          </p:cNvSpPr>
          <p:nvPr>
            <p:ph type="title"/>
          </p:nvPr>
        </p:nvSpPr>
        <p:spPr>
          <a:xfrm>
            <a:off x="718675" y="1076025"/>
            <a:ext cx="3782700" cy="2839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6500"/>
              <a:buNone/>
              <a:defRPr sz="6500"/>
            </a:lvl1pPr>
            <a:lvl2pPr lvl="1" algn="r">
              <a:lnSpc>
                <a:spcPct val="100000"/>
              </a:lnSpc>
              <a:spcBef>
                <a:spcPts val="0"/>
              </a:spcBef>
              <a:spcAft>
                <a:spcPts val="0"/>
              </a:spcAft>
              <a:buSzPts val="6500"/>
              <a:buNone/>
              <a:defRPr sz="6500"/>
            </a:lvl2pPr>
            <a:lvl3pPr lvl="2" algn="r">
              <a:lnSpc>
                <a:spcPct val="100000"/>
              </a:lnSpc>
              <a:spcBef>
                <a:spcPts val="0"/>
              </a:spcBef>
              <a:spcAft>
                <a:spcPts val="0"/>
              </a:spcAft>
              <a:buSzPts val="6500"/>
              <a:buNone/>
              <a:defRPr sz="6500"/>
            </a:lvl3pPr>
            <a:lvl4pPr lvl="3" algn="r">
              <a:lnSpc>
                <a:spcPct val="100000"/>
              </a:lnSpc>
              <a:spcBef>
                <a:spcPts val="0"/>
              </a:spcBef>
              <a:spcAft>
                <a:spcPts val="0"/>
              </a:spcAft>
              <a:buSzPts val="6500"/>
              <a:buNone/>
              <a:defRPr sz="6500"/>
            </a:lvl4pPr>
            <a:lvl5pPr lvl="4" algn="r">
              <a:lnSpc>
                <a:spcPct val="100000"/>
              </a:lnSpc>
              <a:spcBef>
                <a:spcPts val="0"/>
              </a:spcBef>
              <a:spcAft>
                <a:spcPts val="0"/>
              </a:spcAft>
              <a:buSzPts val="6500"/>
              <a:buNone/>
              <a:defRPr sz="6500"/>
            </a:lvl5pPr>
            <a:lvl6pPr lvl="5" algn="r">
              <a:lnSpc>
                <a:spcPct val="100000"/>
              </a:lnSpc>
              <a:spcBef>
                <a:spcPts val="0"/>
              </a:spcBef>
              <a:spcAft>
                <a:spcPts val="0"/>
              </a:spcAft>
              <a:buSzPts val="6500"/>
              <a:buNone/>
              <a:defRPr sz="6500"/>
            </a:lvl6pPr>
            <a:lvl7pPr lvl="6" algn="r">
              <a:lnSpc>
                <a:spcPct val="100000"/>
              </a:lnSpc>
              <a:spcBef>
                <a:spcPts val="0"/>
              </a:spcBef>
              <a:spcAft>
                <a:spcPts val="0"/>
              </a:spcAft>
              <a:buSzPts val="6500"/>
              <a:buNone/>
              <a:defRPr sz="6500"/>
            </a:lvl7pPr>
            <a:lvl8pPr lvl="7" algn="r">
              <a:lnSpc>
                <a:spcPct val="100000"/>
              </a:lnSpc>
              <a:spcBef>
                <a:spcPts val="0"/>
              </a:spcBef>
              <a:spcAft>
                <a:spcPts val="0"/>
              </a:spcAft>
              <a:buSzPts val="6500"/>
              <a:buNone/>
              <a:defRPr sz="6500"/>
            </a:lvl8pPr>
            <a:lvl9pPr lvl="8" algn="r">
              <a:lnSpc>
                <a:spcPct val="100000"/>
              </a:lnSpc>
              <a:spcBef>
                <a:spcPts val="0"/>
              </a:spcBef>
              <a:spcAft>
                <a:spcPts val="0"/>
              </a:spcAft>
              <a:buSzPts val="6500"/>
              <a:buNone/>
              <a:defRPr sz="6500"/>
            </a:lvl9pPr>
          </a:lstStyle>
          <a:p>
            <a:endParaRPr/>
          </a:p>
        </p:txBody>
      </p:sp>
      <p:sp>
        <p:nvSpPr>
          <p:cNvPr id="624" name="Google Shape;624;p49"/>
          <p:cNvSpPr/>
          <p:nvPr/>
        </p:nvSpPr>
        <p:spPr>
          <a:xfrm>
            <a:off x="-1041647" y="4138788"/>
            <a:ext cx="3370532"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49"/>
          <p:cNvSpPr/>
          <p:nvPr/>
        </p:nvSpPr>
        <p:spPr>
          <a:xfrm rot="1067063" flipH="1">
            <a:off x="-1322806" y="4319286"/>
            <a:ext cx="4178350" cy="1201175"/>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49"/>
          <p:cNvSpPr/>
          <p:nvPr/>
        </p:nvSpPr>
        <p:spPr>
          <a:xfrm rot="626416">
            <a:off x="-2113019" y="4226167"/>
            <a:ext cx="4901831" cy="1227058"/>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49"/>
          <p:cNvSpPr/>
          <p:nvPr/>
        </p:nvSpPr>
        <p:spPr>
          <a:xfrm rot="5400000">
            <a:off x="393556" y="394526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49"/>
          <p:cNvSpPr/>
          <p:nvPr/>
        </p:nvSpPr>
        <p:spPr>
          <a:xfrm rot="5400000">
            <a:off x="827744" y="4359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49"/>
          <p:cNvSpPr/>
          <p:nvPr/>
        </p:nvSpPr>
        <p:spPr>
          <a:xfrm rot="-5400000">
            <a:off x="1266956" y="43673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49"/>
          <p:cNvSpPr/>
          <p:nvPr/>
        </p:nvSpPr>
        <p:spPr>
          <a:xfrm rot="5400000">
            <a:off x="110881" y="8056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hree columns ">
  <p:cSld name="CUSTOM_9">
    <p:spTree>
      <p:nvGrpSpPr>
        <p:cNvPr id="1" name="Shape 631"/>
        <p:cNvGrpSpPr/>
        <p:nvPr/>
      </p:nvGrpSpPr>
      <p:grpSpPr>
        <a:xfrm>
          <a:off x="0" y="0"/>
          <a:ext cx="0" cy="0"/>
          <a:chOff x="0" y="0"/>
          <a:chExt cx="0" cy="0"/>
        </a:xfrm>
      </p:grpSpPr>
      <p:sp>
        <p:nvSpPr>
          <p:cNvPr id="632" name="Google Shape;632;p50"/>
          <p:cNvSpPr txBox="1">
            <a:spLocks noGrp="1"/>
          </p:cNvSpPr>
          <p:nvPr>
            <p:ph type="title"/>
          </p:nvPr>
        </p:nvSpPr>
        <p:spPr>
          <a:xfrm>
            <a:off x="540000" y="363275"/>
            <a:ext cx="806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Open Sans"/>
                <a:ea typeface="Open Sans"/>
                <a:cs typeface="Open Sans"/>
                <a:sym typeface="Open Sans"/>
              </a:defRPr>
            </a:lvl2pPr>
            <a:lvl3pPr lvl="2" algn="l">
              <a:lnSpc>
                <a:spcPct val="100000"/>
              </a:lnSpc>
              <a:spcBef>
                <a:spcPts val="0"/>
              </a:spcBef>
              <a:spcAft>
                <a:spcPts val="0"/>
              </a:spcAft>
              <a:buSzPts val="3000"/>
              <a:buNone/>
              <a:defRPr>
                <a:latin typeface="Open Sans"/>
                <a:ea typeface="Open Sans"/>
                <a:cs typeface="Open Sans"/>
                <a:sym typeface="Open Sans"/>
              </a:defRPr>
            </a:lvl3pPr>
            <a:lvl4pPr lvl="3" algn="l">
              <a:lnSpc>
                <a:spcPct val="100000"/>
              </a:lnSpc>
              <a:spcBef>
                <a:spcPts val="0"/>
              </a:spcBef>
              <a:spcAft>
                <a:spcPts val="0"/>
              </a:spcAft>
              <a:buSzPts val="3000"/>
              <a:buNone/>
              <a:defRPr>
                <a:latin typeface="Open Sans"/>
                <a:ea typeface="Open Sans"/>
                <a:cs typeface="Open Sans"/>
                <a:sym typeface="Open Sans"/>
              </a:defRPr>
            </a:lvl4pPr>
            <a:lvl5pPr lvl="4" algn="l">
              <a:lnSpc>
                <a:spcPct val="100000"/>
              </a:lnSpc>
              <a:spcBef>
                <a:spcPts val="0"/>
              </a:spcBef>
              <a:spcAft>
                <a:spcPts val="0"/>
              </a:spcAft>
              <a:buSzPts val="3000"/>
              <a:buNone/>
              <a:defRPr>
                <a:latin typeface="Open Sans"/>
                <a:ea typeface="Open Sans"/>
                <a:cs typeface="Open Sans"/>
                <a:sym typeface="Open Sans"/>
              </a:defRPr>
            </a:lvl5pPr>
            <a:lvl6pPr lvl="5" algn="l">
              <a:lnSpc>
                <a:spcPct val="100000"/>
              </a:lnSpc>
              <a:spcBef>
                <a:spcPts val="0"/>
              </a:spcBef>
              <a:spcAft>
                <a:spcPts val="0"/>
              </a:spcAft>
              <a:buSzPts val="3000"/>
              <a:buNone/>
              <a:defRPr>
                <a:latin typeface="Open Sans"/>
                <a:ea typeface="Open Sans"/>
                <a:cs typeface="Open Sans"/>
                <a:sym typeface="Open Sans"/>
              </a:defRPr>
            </a:lvl6pPr>
            <a:lvl7pPr lvl="6" algn="l">
              <a:lnSpc>
                <a:spcPct val="100000"/>
              </a:lnSpc>
              <a:spcBef>
                <a:spcPts val="0"/>
              </a:spcBef>
              <a:spcAft>
                <a:spcPts val="0"/>
              </a:spcAft>
              <a:buSzPts val="3000"/>
              <a:buNone/>
              <a:defRPr>
                <a:latin typeface="Open Sans"/>
                <a:ea typeface="Open Sans"/>
                <a:cs typeface="Open Sans"/>
                <a:sym typeface="Open Sans"/>
              </a:defRPr>
            </a:lvl7pPr>
            <a:lvl8pPr lvl="7" algn="l">
              <a:lnSpc>
                <a:spcPct val="100000"/>
              </a:lnSpc>
              <a:spcBef>
                <a:spcPts val="0"/>
              </a:spcBef>
              <a:spcAft>
                <a:spcPts val="0"/>
              </a:spcAft>
              <a:buSzPts val="3000"/>
              <a:buNone/>
              <a:defRPr>
                <a:latin typeface="Open Sans"/>
                <a:ea typeface="Open Sans"/>
                <a:cs typeface="Open Sans"/>
                <a:sym typeface="Open Sans"/>
              </a:defRPr>
            </a:lvl8pPr>
            <a:lvl9pPr lvl="8" algn="l">
              <a:lnSpc>
                <a:spcPct val="100000"/>
              </a:lnSpc>
              <a:spcBef>
                <a:spcPts val="0"/>
              </a:spcBef>
              <a:spcAft>
                <a:spcPts val="0"/>
              </a:spcAft>
              <a:buSzPts val="3000"/>
              <a:buNone/>
              <a:defRPr>
                <a:latin typeface="Open Sans"/>
                <a:ea typeface="Open Sans"/>
                <a:cs typeface="Open Sans"/>
                <a:sym typeface="Open Sans"/>
              </a:defRPr>
            </a:lvl9pPr>
          </a:lstStyle>
          <a:p>
            <a:endParaRPr/>
          </a:p>
        </p:txBody>
      </p:sp>
      <p:sp>
        <p:nvSpPr>
          <p:cNvPr id="633" name="Google Shape;633;p50"/>
          <p:cNvSpPr txBox="1">
            <a:spLocks noGrp="1"/>
          </p:cNvSpPr>
          <p:nvPr>
            <p:ph type="subTitle" idx="1"/>
          </p:nvPr>
        </p:nvSpPr>
        <p:spPr>
          <a:xfrm>
            <a:off x="3328957" y="2343550"/>
            <a:ext cx="24861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a:lnSpc>
                <a:spcPct val="115000"/>
              </a:lnSpc>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a:lnSpc>
                <a:spcPct val="115000"/>
              </a:lnSpc>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34" name="Google Shape;634;p50"/>
          <p:cNvSpPr txBox="1">
            <a:spLocks noGrp="1"/>
          </p:cNvSpPr>
          <p:nvPr>
            <p:ph type="subTitle" idx="2"/>
          </p:nvPr>
        </p:nvSpPr>
        <p:spPr>
          <a:xfrm>
            <a:off x="3482707" y="2662675"/>
            <a:ext cx="2178600" cy="61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635" name="Google Shape;635;p50"/>
          <p:cNvSpPr txBox="1">
            <a:spLocks noGrp="1"/>
          </p:cNvSpPr>
          <p:nvPr>
            <p:ph type="subTitle" idx="3"/>
          </p:nvPr>
        </p:nvSpPr>
        <p:spPr>
          <a:xfrm>
            <a:off x="791813" y="2343550"/>
            <a:ext cx="24861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a:lnSpc>
                <a:spcPct val="115000"/>
              </a:lnSpc>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a:lnSpc>
                <a:spcPct val="115000"/>
              </a:lnSpc>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36" name="Google Shape;636;p50"/>
          <p:cNvSpPr txBox="1">
            <a:spLocks noGrp="1"/>
          </p:cNvSpPr>
          <p:nvPr>
            <p:ph type="subTitle" idx="4"/>
          </p:nvPr>
        </p:nvSpPr>
        <p:spPr>
          <a:xfrm>
            <a:off x="945563" y="2662675"/>
            <a:ext cx="2178600" cy="61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637" name="Google Shape;637;p50"/>
          <p:cNvSpPr txBox="1">
            <a:spLocks noGrp="1"/>
          </p:cNvSpPr>
          <p:nvPr>
            <p:ph type="subTitle" idx="5"/>
          </p:nvPr>
        </p:nvSpPr>
        <p:spPr>
          <a:xfrm>
            <a:off x="5866075" y="2343550"/>
            <a:ext cx="24861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a:lnSpc>
                <a:spcPct val="115000"/>
              </a:lnSpc>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a:lnSpc>
                <a:spcPct val="115000"/>
              </a:lnSpc>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a:lnSpc>
                <a:spcPct val="115000"/>
              </a:lnSpc>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38" name="Google Shape;638;p50"/>
          <p:cNvSpPr txBox="1">
            <a:spLocks noGrp="1"/>
          </p:cNvSpPr>
          <p:nvPr>
            <p:ph type="subTitle" idx="6"/>
          </p:nvPr>
        </p:nvSpPr>
        <p:spPr>
          <a:xfrm>
            <a:off x="6019825" y="2662675"/>
            <a:ext cx="2178600" cy="61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639" name="Google Shape;639;p50"/>
          <p:cNvSpPr/>
          <p:nvPr/>
        </p:nvSpPr>
        <p:spPr>
          <a:xfrm rot="10800000">
            <a:off x="2531291" y="4235323"/>
            <a:ext cx="5428956" cy="1009852"/>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50"/>
          <p:cNvSpPr/>
          <p:nvPr/>
        </p:nvSpPr>
        <p:spPr>
          <a:xfrm rot="5400000">
            <a:off x="3108924" y="2854084"/>
            <a:ext cx="1442280" cy="356381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50"/>
          <p:cNvSpPr/>
          <p:nvPr/>
        </p:nvSpPr>
        <p:spPr>
          <a:xfrm>
            <a:off x="3682950" y="4420625"/>
            <a:ext cx="2132100" cy="1234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50"/>
          <p:cNvSpPr/>
          <p:nvPr/>
        </p:nvSpPr>
        <p:spPr>
          <a:xfrm rot="10800000" flipH="1">
            <a:off x="3968688" y="407182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50"/>
          <p:cNvSpPr/>
          <p:nvPr/>
        </p:nvSpPr>
        <p:spPr>
          <a:xfrm rot="10800000" flipH="1">
            <a:off x="5921426" y="4554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50"/>
          <p:cNvSpPr/>
          <p:nvPr/>
        </p:nvSpPr>
        <p:spPr>
          <a:xfrm rot="10800000" flipH="1">
            <a:off x="1267213" y="45217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50"/>
          <p:cNvSpPr/>
          <p:nvPr/>
        </p:nvSpPr>
        <p:spPr>
          <a:xfrm rot="10800000" flipH="1">
            <a:off x="8100026" y="475290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50"/>
          <p:cNvSpPr/>
          <p:nvPr/>
        </p:nvSpPr>
        <p:spPr>
          <a:xfrm rot="10800000" flipH="1">
            <a:off x="6505813" y="485159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50"/>
          <p:cNvSpPr/>
          <p:nvPr/>
        </p:nvSpPr>
        <p:spPr>
          <a:xfrm rot="10800000" flipH="1">
            <a:off x="1985676" y="410423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p:cSld name="CUSTOM_49">
    <p:spTree>
      <p:nvGrpSpPr>
        <p:cNvPr id="1" name="Shape 649"/>
        <p:cNvGrpSpPr/>
        <p:nvPr/>
      </p:nvGrpSpPr>
      <p:grpSpPr>
        <a:xfrm>
          <a:off x="0" y="0"/>
          <a:ext cx="0" cy="0"/>
          <a:chOff x="0" y="0"/>
          <a:chExt cx="0" cy="0"/>
        </a:xfrm>
      </p:grpSpPr>
      <p:sp>
        <p:nvSpPr>
          <p:cNvPr id="650" name="Google Shape;650;p52"/>
          <p:cNvSpPr/>
          <p:nvPr/>
        </p:nvSpPr>
        <p:spPr>
          <a:xfrm rot="10800000">
            <a:off x="2251306" y="-128"/>
            <a:ext cx="4462873" cy="1059925"/>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52"/>
          <p:cNvSpPr/>
          <p:nvPr/>
        </p:nvSpPr>
        <p:spPr>
          <a:xfrm rot="10799504" flipH="1">
            <a:off x="-6746" y="530"/>
            <a:ext cx="9154265" cy="81230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52"/>
          <p:cNvSpPr/>
          <p:nvPr/>
        </p:nvSpPr>
        <p:spPr>
          <a:xfrm rot="-10799504">
            <a:off x="225" y="484"/>
            <a:ext cx="9154265" cy="865690"/>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52"/>
          <p:cNvSpPr/>
          <p:nvPr/>
        </p:nvSpPr>
        <p:spPr>
          <a:xfrm rot="-4555973" flipH="1">
            <a:off x="4908804" y="2657000"/>
            <a:ext cx="1457076" cy="4557370"/>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52"/>
          <p:cNvSpPr/>
          <p:nvPr/>
        </p:nvSpPr>
        <p:spPr>
          <a:xfrm rot="10800000" flipH="1">
            <a:off x="1" y="4443074"/>
            <a:ext cx="9154264" cy="836745"/>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52"/>
          <p:cNvSpPr/>
          <p:nvPr/>
        </p:nvSpPr>
        <p:spPr>
          <a:xfrm rot="10800000" flipH="1">
            <a:off x="-6750" y="4366693"/>
            <a:ext cx="9161260" cy="917583"/>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52"/>
          <p:cNvSpPr/>
          <p:nvPr/>
        </p:nvSpPr>
        <p:spPr>
          <a:xfrm rot="5400000">
            <a:off x="8226781" y="42534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52"/>
          <p:cNvSpPr/>
          <p:nvPr/>
        </p:nvSpPr>
        <p:spPr>
          <a:xfrm rot="5400000">
            <a:off x="2775969" y="43758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52"/>
          <p:cNvSpPr/>
          <p:nvPr/>
        </p:nvSpPr>
        <p:spPr>
          <a:xfrm rot="-5400000">
            <a:off x="6531806" y="41548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52"/>
          <p:cNvSpPr/>
          <p:nvPr/>
        </p:nvSpPr>
        <p:spPr>
          <a:xfrm rot="5400000">
            <a:off x="420981" y="3913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52"/>
          <p:cNvSpPr/>
          <p:nvPr/>
        </p:nvSpPr>
        <p:spPr>
          <a:xfrm rot="5400000">
            <a:off x="7233206" y="8166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52"/>
          <p:cNvSpPr/>
          <p:nvPr/>
        </p:nvSpPr>
        <p:spPr>
          <a:xfrm rot="5400000">
            <a:off x="5881019" y="7165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52"/>
          <p:cNvSpPr/>
          <p:nvPr/>
        </p:nvSpPr>
        <p:spPr>
          <a:xfrm rot="5400000">
            <a:off x="2521581" y="664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1">
  <p:cSld name="CUSTOM_50">
    <p:spTree>
      <p:nvGrpSpPr>
        <p:cNvPr id="1" name="Shape 663"/>
        <p:cNvGrpSpPr/>
        <p:nvPr/>
      </p:nvGrpSpPr>
      <p:grpSpPr>
        <a:xfrm>
          <a:off x="0" y="0"/>
          <a:ext cx="0" cy="0"/>
          <a:chOff x="0" y="0"/>
          <a:chExt cx="0" cy="0"/>
        </a:xfrm>
      </p:grpSpPr>
      <p:sp>
        <p:nvSpPr>
          <p:cNvPr id="664" name="Google Shape;664;p53"/>
          <p:cNvSpPr/>
          <p:nvPr/>
        </p:nvSpPr>
        <p:spPr>
          <a:xfrm rot="10800000" flipH="1">
            <a:off x="1206036" y="4410874"/>
            <a:ext cx="3936983" cy="732774"/>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53"/>
          <p:cNvSpPr/>
          <p:nvPr/>
        </p:nvSpPr>
        <p:spPr>
          <a:xfrm flipH="1">
            <a:off x="3939637" y="98"/>
            <a:ext cx="5126677" cy="1295929"/>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53"/>
          <p:cNvSpPr/>
          <p:nvPr/>
        </p:nvSpPr>
        <p:spPr>
          <a:xfrm rot="10800000">
            <a:off x="-1374513" y="4141676"/>
            <a:ext cx="5735030" cy="1001972"/>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53"/>
          <p:cNvSpPr/>
          <p:nvPr/>
        </p:nvSpPr>
        <p:spPr>
          <a:xfrm rot="10800000" flipH="1">
            <a:off x="5013459" y="204"/>
            <a:ext cx="4130832" cy="1472837"/>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53"/>
          <p:cNvSpPr/>
          <p:nvPr/>
        </p:nvSpPr>
        <p:spPr>
          <a:xfrm rot="10800000">
            <a:off x="5628786" y="490"/>
            <a:ext cx="3515148" cy="1472658"/>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53"/>
          <p:cNvSpPr/>
          <p:nvPr/>
        </p:nvSpPr>
        <p:spPr>
          <a:xfrm rot="10800000" flipH="1">
            <a:off x="-77156" y="4263470"/>
            <a:ext cx="3937105" cy="880179"/>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53"/>
          <p:cNvSpPr/>
          <p:nvPr/>
        </p:nvSpPr>
        <p:spPr>
          <a:xfrm>
            <a:off x="1958250" y="407202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53"/>
          <p:cNvSpPr/>
          <p:nvPr/>
        </p:nvSpPr>
        <p:spPr>
          <a:xfrm>
            <a:off x="285300" y="38556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53"/>
          <p:cNvSpPr/>
          <p:nvPr/>
        </p:nvSpPr>
        <p:spPr>
          <a:xfrm>
            <a:off x="4522800" y="48927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53"/>
          <p:cNvSpPr/>
          <p:nvPr/>
        </p:nvSpPr>
        <p:spPr>
          <a:xfrm rot="10800000" flipH="1">
            <a:off x="6363775" y="113252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53"/>
          <p:cNvSpPr/>
          <p:nvPr/>
        </p:nvSpPr>
        <p:spPr>
          <a:xfrm rot="10800000" flipH="1">
            <a:off x="8271400" y="1341500"/>
            <a:ext cx="98400" cy="98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53"/>
          <p:cNvSpPr/>
          <p:nvPr/>
        </p:nvSpPr>
        <p:spPr>
          <a:xfrm rot="10800000" flipH="1">
            <a:off x="4360525" y="3233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2">
  <p:cSld name="CUSTOM_51">
    <p:spTree>
      <p:nvGrpSpPr>
        <p:cNvPr id="1" name="Shape 676"/>
        <p:cNvGrpSpPr/>
        <p:nvPr/>
      </p:nvGrpSpPr>
      <p:grpSpPr>
        <a:xfrm>
          <a:off x="0" y="0"/>
          <a:ext cx="0" cy="0"/>
          <a:chOff x="0" y="0"/>
          <a:chExt cx="0" cy="0"/>
        </a:xfrm>
      </p:grpSpPr>
      <p:sp>
        <p:nvSpPr>
          <p:cNvPr id="677" name="Google Shape;677;p54"/>
          <p:cNvSpPr/>
          <p:nvPr/>
        </p:nvSpPr>
        <p:spPr>
          <a:xfrm rot="-5400000" flipH="1">
            <a:off x="7050252" y="2575411"/>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54"/>
          <p:cNvSpPr/>
          <p:nvPr/>
        </p:nvSpPr>
        <p:spPr>
          <a:xfrm rot="-5399497">
            <a:off x="6325430" y="1701170"/>
            <a:ext cx="4515337" cy="1121168"/>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54"/>
          <p:cNvSpPr/>
          <p:nvPr/>
        </p:nvSpPr>
        <p:spPr>
          <a:xfrm rot="-5400440" flipH="1">
            <a:off x="5965428" y="1974326"/>
            <a:ext cx="5161707" cy="1194801"/>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54"/>
          <p:cNvSpPr/>
          <p:nvPr/>
        </p:nvSpPr>
        <p:spPr>
          <a:xfrm rot="-5400000">
            <a:off x="-1791843" y="1811847"/>
            <a:ext cx="5127422" cy="1543736"/>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54"/>
          <p:cNvSpPr/>
          <p:nvPr/>
        </p:nvSpPr>
        <p:spPr>
          <a:xfrm rot="-5400000">
            <a:off x="-1926425" y="1930649"/>
            <a:ext cx="5143202" cy="1290352"/>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54"/>
          <p:cNvSpPr/>
          <p:nvPr/>
        </p:nvSpPr>
        <p:spPr>
          <a:xfrm rot="-5400000" flipH="1">
            <a:off x="-1877527" y="1881640"/>
            <a:ext cx="5143337" cy="1388283"/>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54"/>
          <p:cNvSpPr/>
          <p:nvPr/>
        </p:nvSpPr>
        <p:spPr>
          <a:xfrm>
            <a:off x="1104550" y="27103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54"/>
          <p:cNvSpPr/>
          <p:nvPr/>
        </p:nvSpPr>
        <p:spPr>
          <a:xfrm>
            <a:off x="1553300" y="34525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54"/>
          <p:cNvSpPr/>
          <p:nvPr/>
        </p:nvSpPr>
        <p:spPr>
          <a:xfrm>
            <a:off x="804350" y="10513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54"/>
          <p:cNvSpPr/>
          <p:nvPr/>
        </p:nvSpPr>
        <p:spPr>
          <a:xfrm>
            <a:off x="1169650" y="41683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54"/>
          <p:cNvSpPr/>
          <p:nvPr/>
        </p:nvSpPr>
        <p:spPr>
          <a:xfrm>
            <a:off x="1520738" y="7169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54"/>
          <p:cNvSpPr/>
          <p:nvPr/>
        </p:nvSpPr>
        <p:spPr>
          <a:xfrm rot="10800000" flipH="1">
            <a:off x="8332050" y="1975150"/>
            <a:ext cx="98400" cy="98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54"/>
          <p:cNvSpPr/>
          <p:nvPr/>
        </p:nvSpPr>
        <p:spPr>
          <a:xfrm rot="10800000" flipH="1">
            <a:off x="7695850" y="10064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54"/>
          <p:cNvSpPr/>
          <p:nvPr/>
        </p:nvSpPr>
        <p:spPr>
          <a:xfrm rot="10800000" flipH="1">
            <a:off x="7794238" y="44920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ckground 3">
  <p:cSld name="CUSTOM_52">
    <p:spTree>
      <p:nvGrpSpPr>
        <p:cNvPr id="1" name="Shape 691"/>
        <p:cNvGrpSpPr/>
        <p:nvPr/>
      </p:nvGrpSpPr>
      <p:grpSpPr>
        <a:xfrm>
          <a:off x="0" y="0"/>
          <a:ext cx="0" cy="0"/>
          <a:chOff x="0" y="0"/>
          <a:chExt cx="0" cy="0"/>
        </a:xfrm>
      </p:grpSpPr>
      <p:sp>
        <p:nvSpPr>
          <p:cNvPr id="692" name="Google Shape;692;p55"/>
          <p:cNvSpPr/>
          <p:nvPr/>
        </p:nvSpPr>
        <p:spPr>
          <a:xfrm rot="-5911893" flipH="1">
            <a:off x="-358192" y="-757690"/>
            <a:ext cx="1679785" cy="2039217"/>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55"/>
          <p:cNvSpPr/>
          <p:nvPr/>
        </p:nvSpPr>
        <p:spPr>
          <a:xfrm rot="-515846" flipH="1">
            <a:off x="-1764968" y="-321144"/>
            <a:ext cx="4858752" cy="984714"/>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55"/>
          <p:cNvSpPr/>
          <p:nvPr/>
        </p:nvSpPr>
        <p:spPr>
          <a:xfrm flipH="1">
            <a:off x="-1788061" y="-312190"/>
            <a:ext cx="4906095"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55"/>
          <p:cNvSpPr/>
          <p:nvPr/>
        </p:nvSpPr>
        <p:spPr>
          <a:xfrm rot="4888107" flipH="1">
            <a:off x="1137046" y="4138374"/>
            <a:ext cx="1679785" cy="2039217"/>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55"/>
          <p:cNvSpPr/>
          <p:nvPr/>
        </p:nvSpPr>
        <p:spPr>
          <a:xfrm rot="-9922098" flipH="1">
            <a:off x="-1214855" y="4347507"/>
            <a:ext cx="4858620" cy="984720"/>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55"/>
          <p:cNvSpPr/>
          <p:nvPr/>
        </p:nvSpPr>
        <p:spPr>
          <a:xfrm rot="-10346708" flipH="1">
            <a:off x="-752369" y="4478615"/>
            <a:ext cx="4905724" cy="1060054"/>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55"/>
          <p:cNvSpPr/>
          <p:nvPr/>
        </p:nvSpPr>
        <p:spPr>
          <a:xfrm rot="5400000">
            <a:off x="1196981" y="8440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55"/>
          <p:cNvSpPr/>
          <p:nvPr/>
        </p:nvSpPr>
        <p:spPr>
          <a:xfrm rot="5400000">
            <a:off x="1196219" y="4467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55"/>
          <p:cNvSpPr/>
          <p:nvPr/>
        </p:nvSpPr>
        <p:spPr>
          <a:xfrm rot="-5400000">
            <a:off x="540156" y="6913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55"/>
          <p:cNvSpPr/>
          <p:nvPr/>
        </p:nvSpPr>
        <p:spPr>
          <a:xfrm rot="5400000">
            <a:off x="540006" y="38324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4">
  <p:cSld name="CUSTOM_53">
    <p:spTree>
      <p:nvGrpSpPr>
        <p:cNvPr id="1" name="Shape 702"/>
        <p:cNvGrpSpPr/>
        <p:nvPr/>
      </p:nvGrpSpPr>
      <p:grpSpPr>
        <a:xfrm>
          <a:off x="0" y="0"/>
          <a:ext cx="0" cy="0"/>
          <a:chOff x="0" y="0"/>
          <a:chExt cx="0" cy="0"/>
        </a:xfrm>
      </p:grpSpPr>
      <p:sp>
        <p:nvSpPr>
          <p:cNvPr id="703" name="Google Shape;703;p56"/>
          <p:cNvSpPr/>
          <p:nvPr/>
        </p:nvSpPr>
        <p:spPr>
          <a:xfrm rot="10800000">
            <a:off x="3937512" y="4410874"/>
            <a:ext cx="3936983" cy="732774"/>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56"/>
          <p:cNvSpPr/>
          <p:nvPr/>
        </p:nvSpPr>
        <p:spPr>
          <a:xfrm flipH="1">
            <a:off x="3939637" y="98"/>
            <a:ext cx="5126677" cy="1295929"/>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56"/>
          <p:cNvSpPr/>
          <p:nvPr/>
        </p:nvSpPr>
        <p:spPr>
          <a:xfrm rot="10800000" flipH="1">
            <a:off x="4720014" y="4141676"/>
            <a:ext cx="5735030" cy="1001972"/>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56"/>
          <p:cNvSpPr/>
          <p:nvPr/>
        </p:nvSpPr>
        <p:spPr>
          <a:xfrm rot="10800000" flipH="1">
            <a:off x="5013459" y="204"/>
            <a:ext cx="4130832" cy="1472837"/>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56"/>
          <p:cNvSpPr/>
          <p:nvPr/>
        </p:nvSpPr>
        <p:spPr>
          <a:xfrm rot="10800000">
            <a:off x="5628786" y="490"/>
            <a:ext cx="3515148" cy="1472658"/>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56"/>
          <p:cNvSpPr/>
          <p:nvPr/>
        </p:nvSpPr>
        <p:spPr>
          <a:xfrm rot="10800000">
            <a:off x="5220582" y="4263470"/>
            <a:ext cx="3937105" cy="880179"/>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56"/>
          <p:cNvSpPr/>
          <p:nvPr/>
        </p:nvSpPr>
        <p:spPr>
          <a:xfrm rot="5400000">
            <a:off x="6527856" y="4483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56"/>
          <p:cNvSpPr/>
          <p:nvPr/>
        </p:nvSpPr>
        <p:spPr>
          <a:xfrm rot="5400000">
            <a:off x="5530219" y="9452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56"/>
          <p:cNvSpPr/>
          <p:nvPr/>
        </p:nvSpPr>
        <p:spPr>
          <a:xfrm rot="-5400000">
            <a:off x="5871031" y="43306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56"/>
          <p:cNvSpPr/>
          <p:nvPr/>
        </p:nvSpPr>
        <p:spPr>
          <a:xfrm rot="5400000">
            <a:off x="4874006" y="3104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13"/>
        <p:cNvGrpSpPr/>
        <p:nvPr/>
      </p:nvGrpSpPr>
      <p:grpSpPr>
        <a:xfrm>
          <a:off x="0" y="0"/>
          <a:ext cx="0" cy="0"/>
          <a:chOff x="0" y="0"/>
          <a:chExt cx="0" cy="0"/>
        </a:xfrm>
      </p:grpSpPr>
      <p:sp>
        <p:nvSpPr>
          <p:cNvPr id="714" name="Google Shape;714;p5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15" name="Google Shape;715;p57"/>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1600"/>
              </a:spcAft>
              <a:buClr>
                <a:schemeClr val="dk1"/>
              </a:buClr>
              <a:buSzPts val="1800"/>
              <a:buChar char="■"/>
              <a:defRPr/>
            </a:lvl9pPr>
          </a:lstStyle>
          <a:p>
            <a:endParaRPr/>
          </a:p>
        </p:txBody>
      </p:sp>
      <p:sp>
        <p:nvSpPr>
          <p:cNvPr id="716" name="Google Shape;716;p5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7" name="Google Shape;717;p5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8" name="Google Shape;718;p5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719"/>
        <p:cNvGrpSpPr/>
        <p:nvPr/>
      </p:nvGrpSpPr>
      <p:grpSpPr>
        <a:xfrm>
          <a:off x="0" y="0"/>
          <a:ext cx="0" cy="0"/>
          <a:chOff x="0" y="0"/>
          <a:chExt cx="0" cy="0"/>
        </a:xfrm>
      </p:grpSpPr>
      <p:grpSp>
        <p:nvGrpSpPr>
          <p:cNvPr id="720" name="Google Shape;720;p58"/>
          <p:cNvGrpSpPr/>
          <p:nvPr/>
        </p:nvGrpSpPr>
        <p:grpSpPr>
          <a:xfrm rot="5400000">
            <a:off x="4810730" y="-144912"/>
            <a:ext cx="342670" cy="8328471"/>
            <a:chOff x="-1891602" y="2136844"/>
            <a:chExt cx="223631" cy="1364652"/>
          </a:xfrm>
        </p:grpSpPr>
        <p:sp>
          <p:nvSpPr>
            <p:cNvPr id="721" name="Google Shape;721;p58"/>
            <p:cNvSpPr/>
            <p:nvPr/>
          </p:nvSpPr>
          <p:spPr>
            <a:xfrm>
              <a:off x="-1891602" y="2136844"/>
              <a:ext cx="44726" cy="1364652"/>
            </a:xfrm>
            <a:custGeom>
              <a:avLst/>
              <a:gdLst/>
              <a:ahLst/>
              <a:cxnLst/>
              <a:rect l="l" t="t" r="r" b="b"/>
              <a:pathLst>
                <a:path w="44726" h="1364652" extrusionOk="0">
                  <a:moveTo>
                    <a:pt x="0" y="0"/>
                  </a:moveTo>
                  <a:lnTo>
                    <a:pt x="44726" y="0"/>
                  </a:lnTo>
                  <a:lnTo>
                    <a:pt x="44726" y="1364653"/>
                  </a:lnTo>
                  <a:lnTo>
                    <a:pt x="0" y="1364653"/>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2" name="Google Shape;722;p58"/>
            <p:cNvSpPr/>
            <p:nvPr/>
          </p:nvSpPr>
          <p:spPr>
            <a:xfrm>
              <a:off x="-1846876" y="2136844"/>
              <a:ext cx="44726" cy="1364652"/>
            </a:xfrm>
            <a:custGeom>
              <a:avLst/>
              <a:gdLst/>
              <a:ahLst/>
              <a:cxnLst/>
              <a:rect l="l" t="t" r="r" b="b"/>
              <a:pathLst>
                <a:path w="44726" h="1364652" extrusionOk="0">
                  <a:moveTo>
                    <a:pt x="0" y="0"/>
                  </a:moveTo>
                  <a:lnTo>
                    <a:pt x="44726" y="0"/>
                  </a:lnTo>
                  <a:lnTo>
                    <a:pt x="44726" y="1364653"/>
                  </a:lnTo>
                  <a:lnTo>
                    <a:pt x="0" y="1364653"/>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3" name="Google Shape;723;p58"/>
            <p:cNvSpPr/>
            <p:nvPr/>
          </p:nvSpPr>
          <p:spPr>
            <a:xfrm>
              <a:off x="-1802149" y="2136844"/>
              <a:ext cx="44726" cy="1364652"/>
            </a:xfrm>
            <a:custGeom>
              <a:avLst/>
              <a:gdLst/>
              <a:ahLst/>
              <a:cxnLst/>
              <a:rect l="l" t="t" r="r" b="b"/>
              <a:pathLst>
                <a:path w="44726" h="1364652" extrusionOk="0">
                  <a:moveTo>
                    <a:pt x="0" y="0"/>
                  </a:moveTo>
                  <a:lnTo>
                    <a:pt x="44726" y="0"/>
                  </a:lnTo>
                  <a:lnTo>
                    <a:pt x="44726" y="1364653"/>
                  </a:lnTo>
                  <a:lnTo>
                    <a:pt x="0" y="1364653"/>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4" name="Google Shape;724;p58"/>
            <p:cNvSpPr/>
            <p:nvPr/>
          </p:nvSpPr>
          <p:spPr>
            <a:xfrm>
              <a:off x="-1757423" y="2136844"/>
              <a:ext cx="44726" cy="1364652"/>
            </a:xfrm>
            <a:custGeom>
              <a:avLst/>
              <a:gdLst/>
              <a:ahLst/>
              <a:cxnLst/>
              <a:rect l="l" t="t" r="r" b="b"/>
              <a:pathLst>
                <a:path w="44726" h="1364652" extrusionOk="0">
                  <a:moveTo>
                    <a:pt x="0" y="0"/>
                  </a:moveTo>
                  <a:lnTo>
                    <a:pt x="44726" y="0"/>
                  </a:lnTo>
                  <a:lnTo>
                    <a:pt x="44726" y="1364653"/>
                  </a:lnTo>
                  <a:lnTo>
                    <a:pt x="0" y="1364653"/>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5" name="Google Shape;725;p58"/>
            <p:cNvSpPr/>
            <p:nvPr/>
          </p:nvSpPr>
          <p:spPr>
            <a:xfrm>
              <a:off x="-1712697" y="2136844"/>
              <a:ext cx="44726" cy="1364652"/>
            </a:xfrm>
            <a:custGeom>
              <a:avLst/>
              <a:gdLst/>
              <a:ahLst/>
              <a:cxnLst/>
              <a:rect l="l" t="t" r="r" b="b"/>
              <a:pathLst>
                <a:path w="44726" h="1364652" extrusionOk="0">
                  <a:moveTo>
                    <a:pt x="0" y="0"/>
                  </a:moveTo>
                  <a:lnTo>
                    <a:pt x="44726" y="0"/>
                  </a:lnTo>
                  <a:lnTo>
                    <a:pt x="44726" y="1364653"/>
                  </a:lnTo>
                  <a:lnTo>
                    <a:pt x="0" y="1364653"/>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726" name="Google Shape;726;p58"/>
          <p:cNvSpPr/>
          <p:nvPr/>
        </p:nvSpPr>
        <p:spPr>
          <a:xfrm rot="5400000">
            <a:off x="644202" y="4264394"/>
            <a:ext cx="859287" cy="262525"/>
          </a:xfrm>
          <a:custGeom>
            <a:avLst/>
            <a:gdLst/>
            <a:ahLst/>
            <a:cxnLst/>
            <a:rect l="l" t="t" r="r" b="b"/>
            <a:pathLst>
              <a:path w="2338195" h="535765" extrusionOk="0">
                <a:moveTo>
                  <a:pt x="0" y="0"/>
                </a:moveTo>
                <a:lnTo>
                  <a:pt x="1134140" y="0"/>
                </a:lnTo>
                <a:lnTo>
                  <a:pt x="1134140" y="195"/>
                </a:lnTo>
                <a:lnTo>
                  <a:pt x="1689750" y="195"/>
                </a:lnTo>
                <a:cubicBezTo>
                  <a:pt x="1689750" y="195"/>
                  <a:pt x="1698115" y="-218"/>
                  <a:pt x="1712975" y="157"/>
                </a:cubicBezTo>
                <a:cubicBezTo>
                  <a:pt x="1751983" y="1142"/>
                  <a:pt x="1835744" y="7555"/>
                  <a:pt x="1930426" y="41115"/>
                </a:cubicBezTo>
                <a:lnTo>
                  <a:pt x="1966671" y="57325"/>
                </a:lnTo>
                <a:lnTo>
                  <a:pt x="1971192" y="58839"/>
                </a:lnTo>
                <a:lnTo>
                  <a:pt x="1983996" y="65073"/>
                </a:lnTo>
                <a:lnTo>
                  <a:pt x="2027494" y="84527"/>
                </a:lnTo>
                <a:lnTo>
                  <a:pt x="2055330" y="103597"/>
                </a:lnTo>
                <a:lnTo>
                  <a:pt x="2082890" y="120714"/>
                </a:lnTo>
                <a:lnTo>
                  <a:pt x="2099456" y="133826"/>
                </a:lnTo>
                <a:lnTo>
                  <a:pt x="2124324" y="150862"/>
                </a:lnTo>
                <a:cubicBezTo>
                  <a:pt x="2155725" y="177331"/>
                  <a:pt x="2185833" y="208424"/>
                  <a:pt x="2213396" y="244947"/>
                </a:cubicBezTo>
                <a:lnTo>
                  <a:pt x="2233743" y="275488"/>
                </a:lnTo>
                <a:lnTo>
                  <a:pt x="2235991" y="278459"/>
                </a:lnTo>
                <a:lnTo>
                  <a:pt x="2237507" y="281138"/>
                </a:lnTo>
                <a:lnTo>
                  <a:pt x="2252674" y="303904"/>
                </a:lnTo>
                <a:lnTo>
                  <a:pt x="2273444" y="344642"/>
                </a:lnTo>
                <a:lnTo>
                  <a:pt x="2277579" y="351948"/>
                </a:lnTo>
                <a:lnTo>
                  <a:pt x="2279146" y="355824"/>
                </a:lnTo>
                <a:lnTo>
                  <a:pt x="2287193" y="371607"/>
                </a:lnTo>
                <a:lnTo>
                  <a:pt x="2307865" y="426878"/>
                </a:lnTo>
                <a:lnTo>
                  <a:pt x="2312113" y="437386"/>
                </a:lnTo>
                <a:lnTo>
                  <a:pt x="2312887" y="440304"/>
                </a:lnTo>
                <a:lnTo>
                  <a:pt x="2316013" y="448661"/>
                </a:lnTo>
                <a:cubicBezTo>
                  <a:pt x="2324566" y="475971"/>
                  <a:pt x="2332012" y="504941"/>
                  <a:pt x="2338195" y="535669"/>
                </a:cubicBezTo>
                <a:lnTo>
                  <a:pt x="2338195" y="535670"/>
                </a:lnTo>
                <a:lnTo>
                  <a:pt x="2338195" y="535672"/>
                </a:lnTo>
                <a:lnTo>
                  <a:pt x="2338167" y="535663"/>
                </a:lnTo>
                <a:lnTo>
                  <a:pt x="2338192" y="535749"/>
                </a:lnTo>
                <a:lnTo>
                  <a:pt x="2338195" y="535762"/>
                </a:lnTo>
                <a:lnTo>
                  <a:pt x="2338194" y="535762"/>
                </a:lnTo>
                <a:lnTo>
                  <a:pt x="2338195" y="535764"/>
                </a:lnTo>
                <a:lnTo>
                  <a:pt x="2338195" y="535765"/>
                </a:lnTo>
                <a:lnTo>
                  <a:pt x="2337155" y="535426"/>
                </a:lnTo>
                <a:lnTo>
                  <a:pt x="2318105" y="529280"/>
                </a:lnTo>
                <a:lnTo>
                  <a:pt x="2233901" y="502487"/>
                </a:lnTo>
                <a:lnTo>
                  <a:pt x="2225983" y="486958"/>
                </a:lnTo>
                <a:lnTo>
                  <a:pt x="2224416" y="483082"/>
                </a:lnTo>
                <a:lnTo>
                  <a:pt x="2220281" y="475776"/>
                </a:lnTo>
                <a:lnTo>
                  <a:pt x="2199511" y="435038"/>
                </a:lnTo>
                <a:lnTo>
                  <a:pt x="2184344" y="412272"/>
                </a:lnTo>
                <a:lnTo>
                  <a:pt x="2182828" y="409593"/>
                </a:lnTo>
                <a:lnTo>
                  <a:pt x="2180580" y="406622"/>
                </a:lnTo>
                <a:lnTo>
                  <a:pt x="2160233" y="376081"/>
                </a:lnTo>
                <a:cubicBezTo>
                  <a:pt x="2132670" y="339558"/>
                  <a:pt x="2102562" y="308465"/>
                  <a:pt x="2071161" y="281996"/>
                </a:cubicBezTo>
                <a:lnTo>
                  <a:pt x="2046293" y="264960"/>
                </a:lnTo>
                <a:lnTo>
                  <a:pt x="2029727" y="251848"/>
                </a:lnTo>
                <a:lnTo>
                  <a:pt x="2002167" y="234731"/>
                </a:lnTo>
                <a:lnTo>
                  <a:pt x="1974331" y="215661"/>
                </a:lnTo>
                <a:lnTo>
                  <a:pt x="1930833" y="196207"/>
                </a:lnTo>
                <a:lnTo>
                  <a:pt x="1918029" y="189973"/>
                </a:lnTo>
                <a:lnTo>
                  <a:pt x="1913508" y="188459"/>
                </a:lnTo>
                <a:lnTo>
                  <a:pt x="1877263" y="172249"/>
                </a:lnTo>
                <a:cubicBezTo>
                  <a:pt x="1782581" y="138689"/>
                  <a:pt x="1698820" y="132276"/>
                  <a:pt x="1659812" y="131291"/>
                </a:cubicBezTo>
                <a:cubicBezTo>
                  <a:pt x="1644952" y="130916"/>
                  <a:pt x="1636587" y="131329"/>
                  <a:pt x="1636587" y="131329"/>
                </a:cubicBezTo>
                <a:lnTo>
                  <a:pt x="1101936" y="131329"/>
                </a:lnTo>
                <a:lnTo>
                  <a:pt x="1099774" y="130622"/>
                </a:lnTo>
                <a:lnTo>
                  <a:pt x="1105402" y="130622"/>
                </a:lnTo>
                <a:lnTo>
                  <a:pt x="1099774" y="128773"/>
                </a:lnTo>
                <a:lnTo>
                  <a:pt x="1105358" y="128773"/>
                </a:lnTo>
                <a:lnTo>
                  <a:pt x="1101777" y="127591"/>
                </a:lnTo>
                <a:lnTo>
                  <a:pt x="0" y="127591"/>
                </a:lnTo>
                <a:close/>
              </a:path>
            </a:pathLst>
          </a:custGeom>
          <a:solidFill>
            <a:srgbClr val="000000"/>
          </a:solidFill>
          <a:ln>
            <a:noFill/>
          </a:ln>
          <a:effectLst>
            <a:outerShdw blurRad="63500" dist="50800" dir="5400000" algn="t" rotWithShape="0">
              <a:srgbClr val="000000">
                <a:alpha val="4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7" name="Google Shape;727;p58"/>
          <p:cNvSpPr/>
          <p:nvPr/>
        </p:nvSpPr>
        <p:spPr>
          <a:xfrm rot="5400000">
            <a:off x="1150125" y="3879025"/>
            <a:ext cx="558900" cy="62400"/>
          </a:xfrm>
          <a:prstGeom prst="rect">
            <a:avLst/>
          </a:prstGeom>
          <a:solidFill>
            <a:srgbClr val="000000"/>
          </a:solidFill>
          <a:ln w="9525" cap="flat" cmpd="sng">
            <a:solidFill>
              <a:srgbClr val="808080"/>
            </a:solidFill>
            <a:prstDash val="solid"/>
            <a:miter lim="8000"/>
            <a:headEnd type="none" w="sm" len="sm"/>
            <a:tailEnd type="none" w="sm" len="sm"/>
          </a:ln>
          <a:effectLst>
            <a:outerShdw blurRad="63500" dist="50800" dir="16200000" rotWithShape="0">
              <a:srgbClr val="000000">
                <a:alpha val="4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8" name="Google Shape;728;p58"/>
          <p:cNvSpPr/>
          <p:nvPr/>
        </p:nvSpPr>
        <p:spPr>
          <a:xfrm rot="5400000">
            <a:off x="987563" y="3779029"/>
            <a:ext cx="364800" cy="64800"/>
          </a:xfrm>
          <a:prstGeom prst="rect">
            <a:avLst/>
          </a:prstGeom>
          <a:solidFill>
            <a:srgbClr val="000000"/>
          </a:solidFill>
          <a:ln>
            <a:noFill/>
          </a:ln>
          <a:effectLst>
            <a:outerShdw blurRad="63500" dist="50800" dir="5400000" algn="t" rotWithShape="0">
              <a:srgbClr val="000000">
                <a:alpha val="4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729" name="Google Shape;729;p58"/>
          <p:cNvGrpSpPr/>
          <p:nvPr/>
        </p:nvGrpSpPr>
        <p:grpSpPr>
          <a:xfrm rot="5400000">
            <a:off x="174961" y="3851689"/>
            <a:ext cx="1298109" cy="1298109"/>
            <a:chOff x="-1891635" y="3077004"/>
            <a:chExt cx="850550" cy="850550"/>
          </a:xfrm>
        </p:grpSpPr>
        <p:sp>
          <p:nvSpPr>
            <p:cNvPr id="730" name="Google Shape;730;p58"/>
            <p:cNvSpPr/>
            <p:nvPr/>
          </p:nvSpPr>
          <p:spPr>
            <a:xfrm>
              <a:off x="-1891635" y="3077004"/>
              <a:ext cx="850550" cy="850550"/>
            </a:xfrm>
            <a:custGeom>
              <a:avLst/>
              <a:gdLst/>
              <a:ahLst/>
              <a:cxnLst/>
              <a:rect l="l" t="t" r="r" b="b"/>
              <a:pathLst>
                <a:path w="850550" h="850550" extrusionOk="0">
                  <a:moveTo>
                    <a:pt x="425289" y="44758"/>
                  </a:moveTo>
                  <a:lnTo>
                    <a:pt x="425289" y="32"/>
                  </a:lnTo>
                  <a:cubicBezTo>
                    <a:pt x="593489" y="-2144"/>
                    <a:pt x="755814" y="106421"/>
                    <a:pt x="818192" y="262515"/>
                  </a:cubicBezTo>
                  <a:cubicBezTo>
                    <a:pt x="884566" y="417207"/>
                    <a:pt x="846400" y="608575"/>
                    <a:pt x="725997" y="725996"/>
                  </a:cubicBezTo>
                  <a:cubicBezTo>
                    <a:pt x="608576" y="846399"/>
                    <a:pt x="417208" y="884565"/>
                    <a:pt x="262486" y="818192"/>
                  </a:cubicBezTo>
                  <a:cubicBezTo>
                    <a:pt x="106421" y="755814"/>
                    <a:pt x="-2173" y="593488"/>
                    <a:pt x="33" y="425288"/>
                  </a:cubicBezTo>
                  <a:lnTo>
                    <a:pt x="44759" y="425288"/>
                  </a:lnTo>
                  <a:cubicBezTo>
                    <a:pt x="42761" y="575806"/>
                    <a:pt x="139966" y="721017"/>
                    <a:pt x="279631" y="776865"/>
                  </a:cubicBezTo>
                  <a:cubicBezTo>
                    <a:pt x="418013" y="836201"/>
                    <a:pt x="589314" y="802150"/>
                    <a:pt x="694361" y="694360"/>
                  </a:cubicBezTo>
                  <a:cubicBezTo>
                    <a:pt x="802151" y="589313"/>
                    <a:pt x="836202" y="418013"/>
                    <a:pt x="776866" y="279630"/>
                  </a:cubicBezTo>
                  <a:cubicBezTo>
                    <a:pt x="721047" y="139995"/>
                    <a:pt x="575807" y="42790"/>
                    <a:pt x="425289" y="4475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1" name="Google Shape;731;p58"/>
            <p:cNvSpPr/>
            <p:nvPr/>
          </p:nvSpPr>
          <p:spPr>
            <a:xfrm>
              <a:off x="-1846906" y="3119416"/>
              <a:ext cx="761069" cy="761089"/>
            </a:xfrm>
            <a:custGeom>
              <a:avLst/>
              <a:gdLst/>
              <a:ahLst/>
              <a:cxnLst/>
              <a:rect l="l" t="t" r="r" b="b"/>
              <a:pathLst>
                <a:path w="761069" h="761089" extrusionOk="0">
                  <a:moveTo>
                    <a:pt x="380560" y="44756"/>
                  </a:moveTo>
                  <a:lnTo>
                    <a:pt x="380560" y="30"/>
                  </a:lnTo>
                  <a:cubicBezTo>
                    <a:pt x="531078" y="-1968"/>
                    <a:pt x="676289" y="95237"/>
                    <a:pt x="732137" y="234902"/>
                  </a:cubicBezTo>
                  <a:cubicBezTo>
                    <a:pt x="791473" y="373285"/>
                    <a:pt x="757392" y="544585"/>
                    <a:pt x="649632" y="649632"/>
                  </a:cubicBezTo>
                  <a:cubicBezTo>
                    <a:pt x="544585" y="757422"/>
                    <a:pt x="373284" y="791503"/>
                    <a:pt x="234902" y="732137"/>
                  </a:cubicBezTo>
                  <a:cubicBezTo>
                    <a:pt x="95237" y="676289"/>
                    <a:pt x="-1967" y="531048"/>
                    <a:pt x="30" y="380560"/>
                  </a:cubicBezTo>
                  <a:lnTo>
                    <a:pt x="44756" y="380560"/>
                  </a:lnTo>
                  <a:cubicBezTo>
                    <a:pt x="42967" y="513367"/>
                    <a:pt x="128782" y="641522"/>
                    <a:pt x="252047" y="690840"/>
                  </a:cubicBezTo>
                  <a:cubicBezTo>
                    <a:pt x="374119" y="743139"/>
                    <a:pt x="525353" y="713173"/>
                    <a:pt x="618025" y="618026"/>
                  </a:cubicBezTo>
                  <a:cubicBezTo>
                    <a:pt x="713173" y="525353"/>
                    <a:pt x="743169" y="374119"/>
                    <a:pt x="690839" y="252047"/>
                  </a:cubicBezTo>
                  <a:cubicBezTo>
                    <a:pt x="641522" y="128812"/>
                    <a:pt x="513396" y="42997"/>
                    <a:pt x="380560" y="44756"/>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2" name="Google Shape;732;p58"/>
            <p:cNvSpPr/>
            <p:nvPr/>
          </p:nvSpPr>
          <p:spPr>
            <a:xfrm>
              <a:off x="-1802176" y="3164145"/>
              <a:ext cx="671624" cy="671638"/>
            </a:xfrm>
            <a:custGeom>
              <a:avLst/>
              <a:gdLst/>
              <a:ahLst/>
              <a:cxnLst/>
              <a:rect l="l" t="t" r="r" b="b"/>
              <a:pathLst>
                <a:path w="671624" h="671638" extrusionOk="0">
                  <a:moveTo>
                    <a:pt x="335830" y="44754"/>
                  </a:moveTo>
                  <a:lnTo>
                    <a:pt x="335830" y="27"/>
                  </a:lnTo>
                  <a:cubicBezTo>
                    <a:pt x="468637" y="-1762"/>
                    <a:pt x="596792" y="84083"/>
                    <a:pt x="646110" y="207318"/>
                  </a:cubicBezTo>
                  <a:cubicBezTo>
                    <a:pt x="698410" y="329390"/>
                    <a:pt x="668443" y="480624"/>
                    <a:pt x="573296" y="573297"/>
                  </a:cubicBezTo>
                  <a:cubicBezTo>
                    <a:pt x="480623" y="668444"/>
                    <a:pt x="329390" y="698440"/>
                    <a:pt x="207317" y="646111"/>
                  </a:cubicBezTo>
                  <a:cubicBezTo>
                    <a:pt x="84082" y="596793"/>
                    <a:pt x="-1733" y="468668"/>
                    <a:pt x="27" y="335831"/>
                  </a:cubicBezTo>
                  <a:lnTo>
                    <a:pt x="44753" y="335831"/>
                  </a:lnTo>
                  <a:cubicBezTo>
                    <a:pt x="43172" y="450956"/>
                    <a:pt x="117626" y="561996"/>
                    <a:pt x="224432" y="604784"/>
                  </a:cubicBezTo>
                  <a:cubicBezTo>
                    <a:pt x="330165" y="650076"/>
                    <a:pt x="461361" y="624195"/>
                    <a:pt x="541660" y="541660"/>
                  </a:cubicBezTo>
                  <a:cubicBezTo>
                    <a:pt x="624194" y="461362"/>
                    <a:pt x="650075" y="330195"/>
                    <a:pt x="604783" y="224433"/>
                  </a:cubicBezTo>
                  <a:cubicBezTo>
                    <a:pt x="562025" y="117627"/>
                    <a:pt x="450985" y="43173"/>
                    <a:pt x="335830" y="44754"/>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3" name="Google Shape;733;p58"/>
            <p:cNvSpPr/>
            <p:nvPr/>
          </p:nvSpPr>
          <p:spPr>
            <a:xfrm>
              <a:off x="-1757448" y="3208874"/>
              <a:ext cx="582150" cy="582164"/>
            </a:xfrm>
            <a:custGeom>
              <a:avLst/>
              <a:gdLst/>
              <a:ahLst/>
              <a:cxnLst/>
              <a:rect l="l" t="t" r="r" b="b"/>
              <a:pathLst>
                <a:path w="582150" h="582164" extrusionOk="0">
                  <a:moveTo>
                    <a:pt x="291102" y="44751"/>
                  </a:moveTo>
                  <a:lnTo>
                    <a:pt x="291102" y="25"/>
                  </a:lnTo>
                  <a:cubicBezTo>
                    <a:pt x="406227" y="-1556"/>
                    <a:pt x="517297" y="72899"/>
                    <a:pt x="560055" y="179704"/>
                  </a:cubicBezTo>
                  <a:cubicBezTo>
                    <a:pt x="605318" y="285437"/>
                    <a:pt x="579466" y="416603"/>
                    <a:pt x="496932" y="496932"/>
                  </a:cubicBezTo>
                  <a:cubicBezTo>
                    <a:pt x="416633" y="579466"/>
                    <a:pt x="285466" y="605348"/>
                    <a:pt x="179704" y="560055"/>
                  </a:cubicBezTo>
                  <a:cubicBezTo>
                    <a:pt x="72869" y="517267"/>
                    <a:pt x="-1556" y="406227"/>
                    <a:pt x="25" y="291102"/>
                  </a:cubicBezTo>
                  <a:lnTo>
                    <a:pt x="44751" y="291102"/>
                  </a:lnTo>
                  <a:cubicBezTo>
                    <a:pt x="43379" y="388545"/>
                    <a:pt x="106443" y="482500"/>
                    <a:pt x="196849" y="518758"/>
                  </a:cubicBezTo>
                  <a:cubicBezTo>
                    <a:pt x="286272" y="557014"/>
                    <a:pt x="397371" y="535217"/>
                    <a:pt x="465325" y="465325"/>
                  </a:cubicBezTo>
                  <a:cubicBezTo>
                    <a:pt x="535247" y="397401"/>
                    <a:pt x="557013" y="286302"/>
                    <a:pt x="518758" y="196879"/>
                  </a:cubicBezTo>
                  <a:cubicBezTo>
                    <a:pt x="482530" y="106443"/>
                    <a:pt x="388545" y="43379"/>
                    <a:pt x="291102" y="44751"/>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4" name="Google Shape;734;p58"/>
            <p:cNvSpPr/>
            <p:nvPr/>
          </p:nvSpPr>
          <p:spPr>
            <a:xfrm>
              <a:off x="-1712719" y="3253602"/>
              <a:ext cx="492712" cy="492689"/>
            </a:xfrm>
            <a:custGeom>
              <a:avLst/>
              <a:gdLst/>
              <a:ahLst/>
              <a:cxnLst/>
              <a:rect l="l" t="t" r="r" b="b"/>
              <a:pathLst>
                <a:path w="492712" h="492689" extrusionOk="0">
                  <a:moveTo>
                    <a:pt x="246373" y="44748"/>
                  </a:moveTo>
                  <a:lnTo>
                    <a:pt x="246373" y="22"/>
                  </a:lnTo>
                  <a:cubicBezTo>
                    <a:pt x="343816" y="-1350"/>
                    <a:pt x="437771" y="61714"/>
                    <a:pt x="474029" y="152120"/>
                  </a:cubicBezTo>
                  <a:cubicBezTo>
                    <a:pt x="512285" y="241543"/>
                    <a:pt x="490488" y="352672"/>
                    <a:pt x="420596" y="420567"/>
                  </a:cubicBezTo>
                  <a:cubicBezTo>
                    <a:pt x="352672" y="490488"/>
                    <a:pt x="241573" y="512255"/>
                    <a:pt x="152120" y="473999"/>
                  </a:cubicBezTo>
                  <a:cubicBezTo>
                    <a:pt x="61714" y="437741"/>
                    <a:pt x="-1350" y="343787"/>
                    <a:pt x="22" y="246343"/>
                  </a:cubicBezTo>
                  <a:lnTo>
                    <a:pt x="44748" y="246343"/>
                  </a:lnTo>
                  <a:cubicBezTo>
                    <a:pt x="43585" y="326105"/>
                    <a:pt x="95259" y="402974"/>
                    <a:pt x="169236" y="432672"/>
                  </a:cubicBezTo>
                  <a:cubicBezTo>
                    <a:pt x="242348" y="463891"/>
                    <a:pt x="333380" y="446209"/>
                    <a:pt x="388930" y="388930"/>
                  </a:cubicBezTo>
                  <a:cubicBezTo>
                    <a:pt x="446209" y="333381"/>
                    <a:pt x="463891" y="242318"/>
                    <a:pt x="432672" y="169236"/>
                  </a:cubicBezTo>
                  <a:cubicBezTo>
                    <a:pt x="403004" y="95259"/>
                    <a:pt x="326135" y="43585"/>
                    <a:pt x="246373" y="44748"/>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735" name="Google Shape;735;p58"/>
          <p:cNvGrpSpPr/>
          <p:nvPr/>
        </p:nvGrpSpPr>
        <p:grpSpPr>
          <a:xfrm rot="5400000">
            <a:off x="-951423" y="2076040"/>
            <a:ext cx="4515590" cy="338039"/>
            <a:chOff x="-2238736" y="3074720"/>
            <a:chExt cx="773880" cy="223630"/>
          </a:xfrm>
        </p:grpSpPr>
        <p:sp>
          <p:nvSpPr>
            <p:cNvPr id="736" name="Google Shape;736;p58"/>
            <p:cNvSpPr/>
            <p:nvPr/>
          </p:nvSpPr>
          <p:spPr>
            <a:xfrm>
              <a:off x="-2238736" y="3074720"/>
              <a:ext cx="773880" cy="44726"/>
            </a:xfrm>
            <a:custGeom>
              <a:avLst/>
              <a:gdLst/>
              <a:ahLst/>
              <a:cxnLst/>
              <a:rect l="l" t="t" r="r" b="b"/>
              <a:pathLst>
                <a:path w="773880" h="44726" extrusionOk="0">
                  <a:moveTo>
                    <a:pt x="0" y="0"/>
                  </a:moveTo>
                  <a:lnTo>
                    <a:pt x="773880" y="0"/>
                  </a:lnTo>
                  <a:lnTo>
                    <a:pt x="773880" y="44726"/>
                  </a:lnTo>
                  <a:lnTo>
                    <a:pt x="0" y="4472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7" name="Google Shape;737;p58"/>
            <p:cNvSpPr/>
            <p:nvPr/>
          </p:nvSpPr>
          <p:spPr>
            <a:xfrm>
              <a:off x="-2238736" y="3119446"/>
              <a:ext cx="773880" cy="44726"/>
            </a:xfrm>
            <a:custGeom>
              <a:avLst/>
              <a:gdLst/>
              <a:ahLst/>
              <a:cxnLst/>
              <a:rect l="l" t="t" r="r" b="b"/>
              <a:pathLst>
                <a:path w="773880" h="44726" extrusionOk="0">
                  <a:moveTo>
                    <a:pt x="0" y="0"/>
                  </a:moveTo>
                  <a:lnTo>
                    <a:pt x="773880" y="0"/>
                  </a:lnTo>
                  <a:lnTo>
                    <a:pt x="773880" y="44726"/>
                  </a:lnTo>
                  <a:lnTo>
                    <a:pt x="0" y="44726"/>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8" name="Google Shape;738;p58"/>
            <p:cNvSpPr/>
            <p:nvPr/>
          </p:nvSpPr>
          <p:spPr>
            <a:xfrm>
              <a:off x="-2238736" y="3164172"/>
              <a:ext cx="773880" cy="44726"/>
            </a:xfrm>
            <a:custGeom>
              <a:avLst/>
              <a:gdLst/>
              <a:ahLst/>
              <a:cxnLst/>
              <a:rect l="l" t="t" r="r" b="b"/>
              <a:pathLst>
                <a:path w="773880" h="44726" extrusionOk="0">
                  <a:moveTo>
                    <a:pt x="0" y="0"/>
                  </a:moveTo>
                  <a:lnTo>
                    <a:pt x="773880" y="0"/>
                  </a:lnTo>
                  <a:lnTo>
                    <a:pt x="773880" y="44726"/>
                  </a:lnTo>
                  <a:lnTo>
                    <a:pt x="0" y="44726"/>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9" name="Google Shape;739;p58"/>
            <p:cNvSpPr/>
            <p:nvPr/>
          </p:nvSpPr>
          <p:spPr>
            <a:xfrm>
              <a:off x="-2238736" y="3208898"/>
              <a:ext cx="773880" cy="44726"/>
            </a:xfrm>
            <a:custGeom>
              <a:avLst/>
              <a:gdLst/>
              <a:ahLst/>
              <a:cxnLst/>
              <a:rect l="l" t="t" r="r" b="b"/>
              <a:pathLst>
                <a:path w="773880" h="44726" extrusionOk="0">
                  <a:moveTo>
                    <a:pt x="0" y="0"/>
                  </a:moveTo>
                  <a:lnTo>
                    <a:pt x="773880" y="0"/>
                  </a:lnTo>
                  <a:lnTo>
                    <a:pt x="773880" y="44726"/>
                  </a:lnTo>
                  <a:lnTo>
                    <a:pt x="0" y="44726"/>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0" name="Google Shape;740;p58"/>
            <p:cNvSpPr/>
            <p:nvPr/>
          </p:nvSpPr>
          <p:spPr>
            <a:xfrm>
              <a:off x="-2238736" y="3253624"/>
              <a:ext cx="773880" cy="44726"/>
            </a:xfrm>
            <a:custGeom>
              <a:avLst/>
              <a:gdLst/>
              <a:ahLst/>
              <a:cxnLst/>
              <a:rect l="l" t="t" r="r" b="b"/>
              <a:pathLst>
                <a:path w="773880" h="44726" extrusionOk="0">
                  <a:moveTo>
                    <a:pt x="0" y="0"/>
                  </a:moveTo>
                  <a:lnTo>
                    <a:pt x="773880" y="0"/>
                  </a:lnTo>
                  <a:lnTo>
                    <a:pt x="773880" y="44726"/>
                  </a:lnTo>
                  <a:lnTo>
                    <a:pt x="0" y="44726"/>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pic>
        <p:nvPicPr>
          <p:cNvPr id="741" name="Google Shape;741;p58"/>
          <p:cNvPicPr preferRelativeResize="0"/>
          <p:nvPr/>
        </p:nvPicPr>
        <p:blipFill rotWithShape="1">
          <a:blip r:embed="rId2">
            <a:alphaModFix amt="81000"/>
          </a:blip>
          <a:srcRect l="7351" t="9166" r="3751" b="8250"/>
          <a:stretch/>
        </p:blipFill>
        <p:spPr>
          <a:xfrm>
            <a:off x="0" y="0"/>
            <a:ext cx="9144003" cy="5143501"/>
          </a:xfrm>
          <a:prstGeom prst="rect">
            <a:avLst/>
          </a:prstGeom>
          <a:noFill/>
          <a:ln>
            <a:noFill/>
          </a:ln>
        </p:spPr>
      </p:pic>
      <p:sp>
        <p:nvSpPr>
          <p:cNvPr id="742" name="Google Shape;742;p58"/>
          <p:cNvSpPr txBox="1">
            <a:spLocks noGrp="1"/>
          </p:cNvSpPr>
          <p:nvPr>
            <p:ph type="title"/>
          </p:nvPr>
        </p:nvSpPr>
        <p:spPr>
          <a:xfrm>
            <a:off x="1840594" y="798600"/>
            <a:ext cx="46779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45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43" name="Google Shape;743;p58"/>
          <p:cNvSpPr txBox="1">
            <a:spLocks noGrp="1"/>
          </p:cNvSpPr>
          <p:nvPr>
            <p:ph type="body" idx="1"/>
          </p:nvPr>
        </p:nvSpPr>
        <p:spPr>
          <a:xfrm>
            <a:off x="1840594" y="1763213"/>
            <a:ext cx="4677900" cy="176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68300">
              <a:spcBef>
                <a:spcPts val="1600"/>
              </a:spcBef>
              <a:spcAft>
                <a:spcPts val="0"/>
              </a:spcAft>
              <a:buSzPts val="2200"/>
              <a:buChar char="○"/>
              <a:defRPr sz="2200"/>
            </a:lvl2pPr>
            <a:lvl3pPr marL="1371600" lvl="2" indent="-368300">
              <a:spcBef>
                <a:spcPts val="1600"/>
              </a:spcBef>
              <a:spcAft>
                <a:spcPts val="0"/>
              </a:spcAft>
              <a:buSzPts val="2200"/>
              <a:buChar char="■"/>
              <a:defRPr sz="2200"/>
            </a:lvl3pPr>
            <a:lvl4pPr marL="1828800" lvl="3" indent="-368300">
              <a:spcBef>
                <a:spcPts val="1600"/>
              </a:spcBef>
              <a:spcAft>
                <a:spcPts val="0"/>
              </a:spcAft>
              <a:buSzPts val="2200"/>
              <a:buChar char="●"/>
              <a:defRPr sz="2200"/>
            </a:lvl4pPr>
            <a:lvl5pPr marL="2286000" lvl="4" indent="-368300">
              <a:spcBef>
                <a:spcPts val="1600"/>
              </a:spcBef>
              <a:spcAft>
                <a:spcPts val="0"/>
              </a:spcAft>
              <a:buSzPts val="2200"/>
              <a:buChar char="○"/>
              <a:defRPr sz="2200"/>
            </a:lvl5pPr>
            <a:lvl6pPr marL="2743200" lvl="5" indent="-368300">
              <a:spcBef>
                <a:spcPts val="1600"/>
              </a:spcBef>
              <a:spcAft>
                <a:spcPts val="0"/>
              </a:spcAft>
              <a:buSzPts val="2200"/>
              <a:buChar char="■"/>
              <a:defRPr sz="2200"/>
            </a:lvl6pPr>
            <a:lvl7pPr marL="3200400" lvl="6" indent="-368300">
              <a:spcBef>
                <a:spcPts val="1600"/>
              </a:spcBef>
              <a:spcAft>
                <a:spcPts val="0"/>
              </a:spcAft>
              <a:buSzPts val="2200"/>
              <a:buChar char="●"/>
              <a:defRPr sz="2200"/>
            </a:lvl7pPr>
            <a:lvl8pPr marL="3657600" lvl="7" indent="-368300">
              <a:spcBef>
                <a:spcPts val="1600"/>
              </a:spcBef>
              <a:spcAft>
                <a:spcPts val="0"/>
              </a:spcAft>
              <a:buSzPts val="2200"/>
              <a:buChar char="○"/>
              <a:defRPr sz="2200"/>
            </a:lvl8pPr>
            <a:lvl9pPr marL="4114800" lvl="8" indent="-368300">
              <a:spcBef>
                <a:spcPts val="1600"/>
              </a:spcBef>
              <a:spcAft>
                <a:spcPts val="1600"/>
              </a:spcAft>
              <a:buSzPts val="2200"/>
              <a:buChar char="■"/>
              <a:defRPr sz="2200"/>
            </a:lvl9pPr>
          </a:lstStyle>
          <a:p>
            <a:endParaRPr/>
          </a:p>
        </p:txBody>
      </p:sp>
      <p:sp>
        <p:nvSpPr>
          <p:cNvPr id="744" name="Google Shape;744;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745" name="Google Shape;745;p58"/>
          <p:cNvSpPr>
            <a:spLocks noGrp="1"/>
          </p:cNvSpPr>
          <p:nvPr>
            <p:ph type="pic" idx="2"/>
          </p:nvPr>
        </p:nvSpPr>
        <p:spPr>
          <a:xfrm>
            <a:off x="6830794" y="798600"/>
            <a:ext cx="2018400" cy="2018400"/>
          </a:xfrm>
          <a:prstGeom prst="teardrop">
            <a:avLst>
              <a:gd name="adj" fmla="val 100000"/>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540000" y="363275"/>
            <a:ext cx="8064000" cy="5727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1pPr>
            <a:lvl2pPr marR="0" lvl="1" algn="l">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2pPr>
            <a:lvl3pPr marR="0" lvl="2" algn="l">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3pPr>
            <a:lvl4pPr marR="0" lvl="3" algn="l">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4pPr>
            <a:lvl5pPr marR="0" lvl="4" algn="l">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5pPr>
            <a:lvl6pPr marR="0" lvl="5" algn="l">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6pPr>
            <a:lvl7pPr marR="0" lvl="6" algn="l">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7pPr>
            <a:lvl8pPr marR="0" lvl="7" algn="l">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8pPr>
            <a:lvl9pPr marR="0" lvl="8" algn="l">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9pPr>
          </a:lstStyle>
          <a:p>
            <a:endParaRPr/>
          </a:p>
        </p:txBody>
      </p:sp>
      <p:sp>
        <p:nvSpPr>
          <p:cNvPr id="52" name="Google Shape;52;p13"/>
          <p:cNvSpPr txBox="1">
            <a:spLocks noGrp="1"/>
          </p:cNvSpPr>
          <p:nvPr>
            <p:ph type="body" idx="1"/>
          </p:nvPr>
        </p:nvSpPr>
        <p:spPr>
          <a:xfrm>
            <a:off x="540000" y="1152475"/>
            <a:ext cx="8064000" cy="3416400"/>
          </a:xfrm>
          <a:prstGeom prst="rect">
            <a:avLst/>
          </a:prstGeom>
          <a:noFill/>
          <a:ln>
            <a:noFill/>
          </a:ln>
        </p:spPr>
        <p:txBody>
          <a:bodyPr spcFirstLastPara="1" wrap="square" lIns="91425" tIns="91425" rIns="91425" bIns="91425" anchor="t" anchorCtr="0">
            <a:noAutofit/>
          </a:bodyPr>
          <a:lstStyle>
            <a:lvl1pPr marL="457200" marR="0" lvl="0" indent="-342900" algn="l">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BFF"/>
        </a:solidFill>
        <a:effectLst/>
      </p:bgPr>
    </p:bg>
    <p:spTree>
      <p:nvGrpSpPr>
        <p:cNvPr id="1" name="Shape 749"/>
        <p:cNvGrpSpPr/>
        <p:nvPr/>
      </p:nvGrpSpPr>
      <p:grpSpPr>
        <a:xfrm>
          <a:off x="0" y="0"/>
          <a:ext cx="0" cy="0"/>
          <a:chOff x="0" y="0"/>
          <a:chExt cx="0" cy="0"/>
        </a:xfrm>
      </p:grpSpPr>
      <p:sp>
        <p:nvSpPr>
          <p:cNvPr id="750" name="Google Shape;750;p59"/>
          <p:cNvSpPr txBox="1">
            <a:spLocks noGrp="1"/>
          </p:cNvSpPr>
          <p:nvPr>
            <p:ph type="subTitle" idx="1"/>
          </p:nvPr>
        </p:nvSpPr>
        <p:spPr>
          <a:xfrm>
            <a:off x="2521975" y="2366825"/>
            <a:ext cx="3570600" cy="19707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en" sz="2500">
                <a:latin typeface="Calibri"/>
                <a:ea typeface="Calibri"/>
                <a:cs typeface="Calibri"/>
                <a:sym typeface="Calibri"/>
              </a:rPr>
              <a:t>تحت اشراف </a:t>
            </a:r>
            <a:endParaRPr sz="2500">
              <a:latin typeface="Calibri"/>
              <a:ea typeface="Calibri"/>
              <a:cs typeface="Calibri"/>
              <a:sym typeface="Calibri"/>
            </a:endParaRPr>
          </a:p>
          <a:p>
            <a:pPr marL="914400" lvl="0" indent="-387350" algn="r" rtl="1">
              <a:spcBef>
                <a:spcPts val="0"/>
              </a:spcBef>
              <a:spcAft>
                <a:spcPts val="0"/>
              </a:spcAft>
              <a:buSzPts val="2500"/>
              <a:buFont typeface="Calibri"/>
              <a:buChar char="●"/>
            </a:pPr>
            <a:r>
              <a:rPr lang="en" sz="2500">
                <a:latin typeface="Calibri"/>
                <a:ea typeface="Calibri"/>
                <a:cs typeface="Calibri"/>
                <a:sym typeface="Calibri"/>
              </a:rPr>
              <a:t>الأستاذة بوشنقير</a:t>
            </a:r>
            <a:endParaRPr sz="2500">
              <a:latin typeface="Calibri"/>
              <a:ea typeface="Calibri"/>
              <a:cs typeface="Calibri"/>
              <a:sym typeface="Calibri"/>
            </a:endParaRPr>
          </a:p>
          <a:p>
            <a:pPr marL="0" lvl="0" indent="0" algn="r" rtl="1">
              <a:spcBef>
                <a:spcPts val="0"/>
              </a:spcBef>
              <a:spcAft>
                <a:spcPts val="0"/>
              </a:spcAft>
              <a:buNone/>
            </a:pPr>
            <a:r>
              <a:rPr lang="en" sz="2500">
                <a:latin typeface="Calibri"/>
                <a:ea typeface="Calibri"/>
                <a:cs typeface="Calibri"/>
                <a:sym typeface="Calibri"/>
              </a:rPr>
              <a:t>اعداد من طرف </a:t>
            </a:r>
            <a:endParaRPr sz="2500">
              <a:latin typeface="Calibri"/>
              <a:ea typeface="Calibri"/>
              <a:cs typeface="Calibri"/>
              <a:sym typeface="Calibri"/>
            </a:endParaRPr>
          </a:p>
          <a:p>
            <a:pPr marL="914400" lvl="0" indent="-387350" algn="r" rtl="1">
              <a:spcBef>
                <a:spcPts val="0"/>
              </a:spcBef>
              <a:spcAft>
                <a:spcPts val="0"/>
              </a:spcAft>
              <a:buSzPts val="2500"/>
              <a:buFont typeface="Calibri"/>
              <a:buChar char="●"/>
            </a:pPr>
            <a:r>
              <a:rPr lang="en" sz="2500">
                <a:latin typeface="Calibri"/>
                <a:ea typeface="Calibri"/>
                <a:cs typeface="Calibri"/>
                <a:sym typeface="Calibri"/>
              </a:rPr>
              <a:t>بوعشة رحمة</a:t>
            </a:r>
            <a:endParaRPr sz="2500">
              <a:latin typeface="Calibri"/>
              <a:ea typeface="Calibri"/>
              <a:cs typeface="Calibri"/>
              <a:sym typeface="Calibri"/>
            </a:endParaRPr>
          </a:p>
          <a:p>
            <a:pPr marL="914400" lvl="0" indent="-387350" algn="r" rtl="1">
              <a:spcBef>
                <a:spcPts val="0"/>
              </a:spcBef>
              <a:spcAft>
                <a:spcPts val="0"/>
              </a:spcAft>
              <a:buSzPts val="2500"/>
              <a:buFont typeface="Calibri"/>
              <a:buChar char="●"/>
            </a:pPr>
            <a:r>
              <a:rPr lang="en" sz="2500">
                <a:latin typeface="Calibri"/>
                <a:ea typeface="Calibri"/>
                <a:cs typeface="Calibri"/>
                <a:sym typeface="Calibri"/>
              </a:rPr>
              <a:t>بواشري اسحاق</a:t>
            </a:r>
            <a:endParaRPr sz="2500">
              <a:latin typeface="Calibri"/>
              <a:ea typeface="Calibri"/>
              <a:cs typeface="Calibri"/>
              <a:sym typeface="Calibri"/>
            </a:endParaRPr>
          </a:p>
        </p:txBody>
      </p:sp>
      <p:sp>
        <p:nvSpPr>
          <p:cNvPr id="751" name="Google Shape;751;p59"/>
          <p:cNvSpPr txBox="1">
            <a:spLocks noGrp="1"/>
          </p:cNvSpPr>
          <p:nvPr>
            <p:ph type="title"/>
          </p:nvPr>
        </p:nvSpPr>
        <p:spPr>
          <a:xfrm>
            <a:off x="389350" y="772125"/>
            <a:ext cx="8709900" cy="1820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SzPts val="990"/>
              <a:buNone/>
            </a:pPr>
            <a:r>
              <a:rPr lang="en" sz="4700">
                <a:latin typeface="Calibri"/>
                <a:ea typeface="Calibri"/>
                <a:cs typeface="Calibri"/>
                <a:sym typeface="Calibri"/>
              </a:rPr>
              <a:t>المؤسسة الاقتصادية</a:t>
            </a:r>
            <a:endParaRPr sz="47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BFF"/>
        </a:solidFill>
        <a:effectLst/>
      </p:bgPr>
    </p:bg>
    <p:spTree>
      <p:nvGrpSpPr>
        <p:cNvPr id="1" name="Shape 806"/>
        <p:cNvGrpSpPr/>
        <p:nvPr/>
      </p:nvGrpSpPr>
      <p:grpSpPr>
        <a:xfrm>
          <a:off x="0" y="0"/>
          <a:ext cx="0" cy="0"/>
          <a:chOff x="0" y="0"/>
          <a:chExt cx="0" cy="0"/>
        </a:xfrm>
      </p:grpSpPr>
      <p:sp>
        <p:nvSpPr>
          <p:cNvPr id="807" name="Google Shape;807;p68"/>
          <p:cNvSpPr txBox="1"/>
          <p:nvPr/>
        </p:nvSpPr>
        <p:spPr>
          <a:xfrm>
            <a:off x="228600" y="1143000"/>
            <a:ext cx="8613000" cy="2770500"/>
          </a:xfrm>
          <a:prstGeom prst="rect">
            <a:avLst/>
          </a:prstGeom>
          <a:noFill/>
          <a:ln>
            <a:noFill/>
          </a:ln>
        </p:spPr>
        <p:txBody>
          <a:bodyPr spcFirstLastPara="1" wrap="square" lIns="91425" tIns="91425" rIns="91425" bIns="91425" anchor="t" anchorCtr="0">
            <a:spAutoFit/>
          </a:bodyPr>
          <a:lstStyle/>
          <a:p>
            <a:pPr marL="0" lvl="0" indent="0" algn="r" rtl="1">
              <a:lnSpc>
                <a:spcPct val="150000"/>
              </a:lnSpc>
              <a:spcBef>
                <a:spcPts val="0"/>
              </a:spcBef>
              <a:spcAft>
                <a:spcPts val="0"/>
              </a:spcAft>
              <a:buNone/>
            </a:pPr>
            <a:r>
              <a:rPr lang="en" sz="2400" b="1">
                <a:solidFill>
                  <a:schemeClr val="dk2"/>
                </a:solidFill>
                <a:latin typeface="Calibri"/>
                <a:ea typeface="Calibri"/>
                <a:cs typeface="Calibri"/>
                <a:sym typeface="Calibri"/>
              </a:rPr>
              <a:t> 2. الأهداف الاجتماعية </a:t>
            </a:r>
            <a:endParaRPr sz="2400" b="1">
              <a:solidFill>
                <a:schemeClr val="dk2"/>
              </a:solidFill>
              <a:latin typeface="Calibri"/>
              <a:ea typeface="Calibri"/>
              <a:cs typeface="Calibri"/>
              <a:sym typeface="Calibri"/>
            </a:endParaRPr>
          </a:p>
          <a:p>
            <a:pPr marL="457200" lvl="0" indent="-381000" algn="r" rtl="1">
              <a:lnSpc>
                <a:spcPct val="150000"/>
              </a:lnSpc>
              <a:spcBef>
                <a:spcPts val="0"/>
              </a:spcBef>
              <a:spcAft>
                <a:spcPts val="0"/>
              </a:spcAft>
              <a:buClr>
                <a:schemeClr val="dk1"/>
              </a:buClr>
              <a:buSzPts val="2400"/>
              <a:buFont typeface="Calibri"/>
              <a:buChar char="-"/>
            </a:pPr>
            <a:r>
              <a:rPr lang="en" sz="2400" b="1">
                <a:solidFill>
                  <a:schemeClr val="dk1"/>
                </a:solidFill>
                <a:latin typeface="Calibri"/>
                <a:ea typeface="Calibri"/>
                <a:cs typeface="Calibri"/>
                <a:sym typeface="Calibri"/>
              </a:rPr>
              <a:t>تحسين المستوى المعيشي للسكان عن طريق ضمان مستوى مقبول من الأجور </a:t>
            </a:r>
            <a:endParaRPr sz="2400" b="1">
              <a:solidFill>
                <a:schemeClr val="dk1"/>
              </a:solidFill>
              <a:latin typeface="Calibri"/>
              <a:ea typeface="Calibri"/>
              <a:cs typeface="Calibri"/>
              <a:sym typeface="Calibri"/>
            </a:endParaRPr>
          </a:p>
          <a:p>
            <a:pPr marL="457200" lvl="0" indent="-381000" algn="r" rtl="1">
              <a:lnSpc>
                <a:spcPct val="150000"/>
              </a:lnSpc>
              <a:spcBef>
                <a:spcPts val="0"/>
              </a:spcBef>
              <a:spcAft>
                <a:spcPts val="0"/>
              </a:spcAft>
              <a:buClr>
                <a:schemeClr val="dk1"/>
              </a:buClr>
              <a:buSzPts val="2400"/>
              <a:buFont typeface="Calibri"/>
              <a:buChar char="-"/>
            </a:pPr>
            <a:r>
              <a:rPr lang="en" sz="2400" b="1">
                <a:solidFill>
                  <a:schemeClr val="dk1"/>
                </a:solidFill>
                <a:latin typeface="Calibri"/>
                <a:ea typeface="Calibri"/>
                <a:cs typeface="Calibri"/>
                <a:sym typeface="Calibri"/>
              </a:rPr>
              <a:t>القضاء على الآفات الاجتماعية من خلال قضاء على البطالة </a:t>
            </a:r>
            <a:endParaRPr sz="2400" b="1">
              <a:solidFill>
                <a:schemeClr val="dk1"/>
              </a:solidFill>
              <a:latin typeface="Calibri"/>
              <a:ea typeface="Calibri"/>
              <a:cs typeface="Calibri"/>
              <a:sym typeface="Calibri"/>
            </a:endParaRPr>
          </a:p>
          <a:p>
            <a:pPr marL="457200" lvl="0" indent="-381000" algn="r" rtl="1">
              <a:lnSpc>
                <a:spcPct val="150000"/>
              </a:lnSpc>
              <a:spcBef>
                <a:spcPts val="0"/>
              </a:spcBef>
              <a:spcAft>
                <a:spcPts val="0"/>
              </a:spcAft>
              <a:buClr>
                <a:schemeClr val="dk1"/>
              </a:buClr>
              <a:buSzPts val="2400"/>
              <a:buFont typeface="Calibri"/>
              <a:buChar char="-"/>
            </a:pPr>
            <a:r>
              <a:rPr lang="en" sz="2400" b="1">
                <a:solidFill>
                  <a:schemeClr val="dk1"/>
                </a:solidFill>
                <a:latin typeface="Calibri"/>
                <a:ea typeface="Calibri"/>
                <a:cs typeface="Calibri"/>
                <a:sym typeface="Calibri"/>
              </a:rPr>
              <a:t>توفير تامينات و مرافق العمل </a:t>
            </a:r>
            <a:endParaRPr sz="2400" b="1">
              <a:solidFill>
                <a:schemeClr val="dk1"/>
              </a:solidFill>
              <a:latin typeface="Calibri"/>
              <a:ea typeface="Calibri"/>
              <a:cs typeface="Calibri"/>
              <a:sym typeface="Calibri"/>
            </a:endParaRPr>
          </a:p>
          <a:p>
            <a:pPr marL="457200" lvl="0" indent="-381000" algn="r" rtl="1">
              <a:lnSpc>
                <a:spcPct val="150000"/>
              </a:lnSpc>
              <a:spcBef>
                <a:spcPts val="0"/>
              </a:spcBef>
              <a:spcAft>
                <a:spcPts val="0"/>
              </a:spcAft>
              <a:buClr>
                <a:schemeClr val="dk1"/>
              </a:buClr>
              <a:buSzPts val="2400"/>
              <a:buFont typeface="Calibri"/>
              <a:buChar char="-"/>
            </a:pPr>
            <a:r>
              <a:rPr lang="en" sz="2400" b="1">
                <a:solidFill>
                  <a:schemeClr val="dk1"/>
                </a:solidFill>
                <a:latin typeface="Calibri"/>
                <a:ea typeface="Calibri"/>
                <a:cs typeface="Calibri"/>
                <a:sym typeface="Calibri"/>
              </a:rPr>
              <a:t>رفع مستوى تكويني للعمل من خلال تقديم الدورات التكوينية</a:t>
            </a:r>
            <a:endParaRPr sz="24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1000"/>
                                        <p:tgtEl>
                                          <p:spTgt spid="807"/>
                                        </p:tgtEl>
                                        <p:attrNameLst>
                                          <p:attrName>ppt_x</p:attrName>
                                        </p:attrNameLst>
                                      </p:cBhvr>
                                      <p:tavLst>
                                        <p:tav tm="0">
                                          <p:val>
                                            <p:strVal val="#ppt_x"/>
                                          </p:val>
                                        </p:tav>
                                        <p:tav tm="100000">
                                          <p:val>
                                            <p:strVal val="#ppt_x-1"/>
                                          </p:val>
                                        </p:tav>
                                      </p:tavLst>
                                    </p:anim>
                                    <p:set>
                                      <p:cBhvr>
                                        <p:cTn id="7" dur="1" fill="hold">
                                          <p:stCondLst>
                                            <p:cond delay="1000"/>
                                          </p:stCondLst>
                                        </p:cTn>
                                        <p:tgtEl>
                                          <p:spTgt spid="8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BFF"/>
        </a:solidFill>
        <a:effectLst/>
      </p:bgPr>
    </p:bg>
    <p:spTree>
      <p:nvGrpSpPr>
        <p:cNvPr id="1" name="Shape 811"/>
        <p:cNvGrpSpPr/>
        <p:nvPr/>
      </p:nvGrpSpPr>
      <p:grpSpPr>
        <a:xfrm>
          <a:off x="0" y="0"/>
          <a:ext cx="0" cy="0"/>
          <a:chOff x="0" y="0"/>
          <a:chExt cx="0" cy="0"/>
        </a:xfrm>
      </p:grpSpPr>
      <p:sp>
        <p:nvSpPr>
          <p:cNvPr id="812" name="Google Shape;812;p69"/>
          <p:cNvSpPr txBox="1"/>
          <p:nvPr/>
        </p:nvSpPr>
        <p:spPr>
          <a:xfrm>
            <a:off x="2438400" y="1600200"/>
            <a:ext cx="5813700" cy="1662300"/>
          </a:xfrm>
          <a:prstGeom prst="rect">
            <a:avLst/>
          </a:prstGeom>
          <a:noFill/>
          <a:ln>
            <a:noFill/>
          </a:ln>
        </p:spPr>
        <p:txBody>
          <a:bodyPr spcFirstLastPara="1" wrap="square" lIns="91425" tIns="91425" rIns="91425" bIns="91425" anchor="t" anchorCtr="0">
            <a:spAutoFit/>
          </a:bodyPr>
          <a:lstStyle/>
          <a:p>
            <a:pPr marL="0" lvl="0" indent="0" algn="r" rtl="1">
              <a:lnSpc>
                <a:spcPct val="150000"/>
              </a:lnSpc>
              <a:spcBef>
                <a:spcPts val="0"/>
              </a:spcBef>
              <a:spcAft>
                <a:spcPts val="0"/>
              </a:spcAft>
              <a:buNone/>
            </a:pPr>
            <a:r>
              <a:rPr lang="en" sz="2400" b="1">
                <a:solidFill>
                  <a:schemeClr val="dk2"/>
                </a:solidFill>
                <a:latin typeface="Calibri"/>
                <a:ea typeface="Calibri"/>
                <a:cs typeface="Calibri"/>
                <a:sym typeface="Calibri"/>
              </a:rPr>
              <a:t>3. الأهداف السياسية</a:t>
            </a:r>
            <a:endParaRPr sz="2400" b="1">
              <a:solidFill>
                <a:schemeClr val="dk2"/>
              </a:solidFill>
              <a:latin typeface="Calibri"/>
              <a:ea typeface="Calibri"/>
              <a:cs typeface="Calibri"/>
              <a:sym typeface="Calibri"/>
            </a:endParaRPr>
          </a:p>
          <a:p>
            <a:pPr marL="457200" lvl="0" indent="-381000" algn="r" rtl="1">
              <a:lnSpc>
                <a:spcPct val="150000"/>
              </a:lnSpc>
              <a:spcBef>
                <a:spcPts val="0"/>
              </a:spcBef>
              <a:spcAft>
                <a:spcPts val="0"/>
              </a:spcAft>
              <a:buClr>
                <a:schemeClr val="dk1"/>
              </a:buClr>
              <a:buSzPts val="2400"/>
              <a:buFont typeface="Calibri"/>
              <a:buChar char="-"/>
            </a:pPr>
            <a:r>
              <a:rPr lang="en" sz="2400" b="1">
                <a:solidFill>
                  <a:schemeClr val="dk1"/>
                </a:solidFill>
                <a:latin typeface="Calibri"/>
                <a:ea typeface="Calibri"/>
                <a:cs typeface="Calibri"/>
                <a:sym typeface="Calibri"/>
              </a:rPr>
              <a:t>تحكم الدولة في السوق </a:t>
            </a:r>
            <a:endParaRPr sz="2400" b="1">
              <a:solidFill>
                <a:schemeClr val="dk1"/>
              </a:solidFill>
              <a:latin typeface="Calibri"/>
              <a:ea typeface="Calibri"/>
              <a:cs typeface="Calibri"/>
              <a:sym typeface="Calibri"/>
            </a:endParaRPr>
          </a:p>
          <a:p>
            <a:pPr marL="457200" lvl="0" indent="-381000" algn="r" rtl="1">
              <a:lnSpc>
                <a:spcPct val="150000"/>
              </a:lnSpc>
              <a:spcBef>
                <a:spcPts val="0"/>
              </a:spcBef>
              <a:spcAft>
                <a:spcPts val="0"/>
              </a:spcAft>
              <a:buClr>
                <a:schemeClr val="dk1"/>
              </a:buClr>
              <a:buSzPts val="2400"/>
              <a:buFont typeface="Calibri"/>
              <a:buChar char="-"/>
            </a:pPr>
            <a:r>
              <a:rPr lang="en" sz="2400" b="1">
                <a:solidFill>
                  <a:schemeClr val="dk1"/>
                </a:solidFill>
                <a:latin typeface="Calibri"/>
                <a:ea typeface="Calibri"/>
                <a:cs typeface="Calibri"/>
                <a:sym typeface="Calibri"/>
              </a:rPr>
              <a:t>جعل الدولة مثل الدول الأوروبية المتقدمة </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1000"/>
                                        <p:tgtEl>
                                          <p:spTgt spid="812"/>
                                        </p:tgtEl>
                                        <p:attrNameLst>
                                          <p:attrName>ppt_x</p:attrName>
                                        </p:attrNameLst>
                                      </p:cBhvr>
                                      <p:tavLst>
                                        <p:tav tm="0">
                                          <p:val>
                                            <p:strVal val="#ppt_x"/>
                                          </p:val>
                                        </p:tav>
                                        <p:tav tm="100000">
                                          <p:val>
                                            <p:strVal val="#ppt_x-1"/>
                                          </p:val>
                                        </p:tav>
                                      </p:tavLst>
                                    </p:anim>
                                    <p:set>
                                      <p:cBhvr>
                                        <p:cTn id="7" dur="1" fill="hold">
                                          <p:stCondLst>
                                            <p:cond delay="1000"/>
                                          </p:stCondLst>
                                        </p:cTn>
                                        <p:tgtEl>
                                          <p:spTgt spid="8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BFF"/>
        </a:solidFill>
        <a:effectLst/>
      </p:bgPr>
    </p:bg>
    <p:spTree>
      <p:nvGrpSpPr>
        <p:cNvPr id="1" name="Shape 816"/>
        <p:cNvGrpSpPr/>
        <p:nvPr/>
      </p:nvGrpSpPr>
      <p:grpSpPr>
        <a:xfrm>
          <a:off x="0" y="0"/>
          <a:ext cx="0" cy="0"/>
          <a:chOff x="0" y="0"/>
          <a:chExt cx="0" cy="0"/>
        </a:xfrm>
      </p:grpSpPr>
      <p:sp>
        <p:nvSpPr>
          <p:cNvPr id="817" name="Google Shape;817;p70"/>
          <p:cNvSpPr txBox="1"/>
          <p:nvPr/>
        </p:nvSpPr>
        <p:spPr>
          <a:xfrm>
            <a:off x="680600" y="914400"/>
            <a:ext cx="7930200" cy="3324600"/>
          </a:xfrm>
          <a:prstGeom prst="rect">
            <a:avLst/>
          </a:prstGeom>
          <a:noFill/>
          <a:ln>
            <a:noFill/>
          </a:ln>
        </p:spPr>
        <p:txBody>
          <a:bodyPr spcFirstLastPara="1" wrap="square" lIns="91425" tIns="91425" rIns="91425" bIns="91425" anchor="t" anchorCtr="0">
            <a:spAutoFit/>
          </a:bodyPr>
          <a:lstStyle/>
          <a:p>
            <a:pPr marL="0" lvl="0" indent="0" algn="r" rtl="1">
              <a:lnSpc>
                <a:spcPct val="150000"/>
              </a:lnSpc>
              <a:spcBef>
                <a:spcPts val="0"/>
              </a:spcBef>
              <a:spcAft>
                <a:spcPts val="0"/>
              </a:spcAft>
              <a:buNone/>
            </a:pPr>
            <a:r>
              <a:rPr lang="en" sz="2400" b="1">
                <a:solidFill>
                  <a:schemeClr val="dk2"/>
                </a:solidFill>
                <a:latin typeface="Calibri"/>
                <a:ea typeface="Calibri"/>
                <a:cs typeface="Calibri"/>
                <a:sym typeface="Calibri"/>
              </a:rPr>
              <a:t>4. الأهداف الرياضية و الثقافية </a:t>
            </a:r>
            <a:endParaRPr sz="2400" b="1">
              <a:solidFill>
                <a:schemeClr val="dk2"/>
              </a:solidFill>
              <a:latin typeface="Calibri"/>
              <a:ea typeface="Calibri"/>
              <a:cs typeface="Calibri"/>
              <a:sym typeface="Calibri"/>
            </a:endParaRPr>
          </a:p>
          <a:p>
            <a:pPr marL="457200" lvl="0" indent="-381000" algn="r" rtl="1">
              <a:lnSpc>
                <a:spcPct val="150000"/>
              </a:lnSpc>
              <a:spcBef>
                <a:spcPts val="0"/>
              </a:spcBef>
              <a:spcAft>
                <a:spcPts val="0"/>
              </a:spcAft>
              <a:buClr>
                <a:schemeClr val="dk1"/>
              </a:buClr>
              <a:buSzPts val="2400"/>
              <a:buFont typeface="Calibri"/>
              <a:buChar char="-"/>
            </a:pPr>
            <a:r>
              <a:rPr lang="en" sz="2400" b="1">
                <a:solidFill>
                  <a:schemeClr val="dk1"/>
                </a:solidFill>
                <a:latin typeface="Calibri"/>
                <a:ea typeface="Calibri"/>
                <a:cs typeface="Calibri"/>
                <a:sym typeface="Calibri"/>
              </a:rPr>
              <a:t>الحفاظ  على راحة العاملين و التخلص من الملل بتوفير وسائل ثقافية و ترفيهية للعاملين وذويهم  من مسرح و مكتبات و رحلات سياحية مما يؤدي لرفع معنويات العاملين </a:t>
            </a:r>
            <a:endParaRPr sz="2400" b="1">
              <a:solidFill>
                <a:schemeClr val="dk1"/>
              </a:solidFill>
              <a:latin typeface="Calibri"/>
              <a:ea typeface="Calibri"/>
              <a:cs typeface="Calibri"/>
              <a:sym typeface="Calibri"/>
            </a:endParaRPr>
          </a:p>
          <a:p>
            <a:pPr marL="457200" lvl="0" indent="-381000" algn="r" rtl="1">
              <a:lnSpc>
                <a:spcPct val="150000"/>
              </a:lnSpc>
              <a:spcBef>
                <a:spcPts val="0"/>
              </a:spcBef>
              <a:spcAft>
                <a:spcPts val="0"/>
              </a:spcAft>
              <a:buClr>
                <a:schemeClr val="dk1"/>
              </a:buClr>
              <a:buSzPts val="2400"/>
              <a:buFont typeface="Calibri"/>
              <a:buChar char="-"/>
            </a:pPr>
            <a:r>
              <a:rPr lang="en" sz="2400" b="1">
                <a:solidFill>
                  <a:schemeClr val="dk1"/>
                </a:solidFill>
                <a:latin typeface="Calibri"/>
                <a:ea typeface="Calibri"/>
                <a:cs typeface="Calibri"/>
                <a:sym typeface="Calibri"/>
              </a:rPr>
              <a:t>تخصيص وقت مخصص لمزاولة النشاطات الرياضية والتي تؤدي تنمية روح المسؤولية والمبادرة في العمل </a:t>
            </a:r>
            <a:endParaRPr sz="24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1000"/>
                                        <p:tgtEl>
                                          <p:spTgt spid="817"/>
                                        </p:tgtEl>
                                        <p:attrNameLst>
                                          <p:attrName>ppt_x</p:attrName>
                                        </p:attrNameLst>
                                      </p:cBhvr>
                                      <p:tavLst>
                                        <p:tav tm="0">
                                          <p:val>
                                            <p:strVal val="#ppt_x"/>
                                          </p:val>
                                        </p:tav>
                                        <p:tav tm="100000">
                                          <p:val>
                                            <p:strVal val="#ppt_x-1"/>
                                          </p:val>
                                        </p:tav>
                                      </p:tavLst>
                                    </p:anim>
                                    <p:set>
                                      <p:cBhvr>
                                        <p:cTn id="7" dur="1" fill="hold">
                                          <p:stCondLst>
                                            <p:cond delay="1000"/>
                                          </p:stCondLst>
                                        </p:cTn>
                                        <p:tgtEl>
                                          <p:spTgt spid="8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BFF"/>
        </a:solidFill>
        <a:effectLst/>
      </p:bgPr>
    </p:bg>
    <p:spTree>
      <p:nvGrpSpPr>
        <p:cNvPr id="1" name="Shape 821"/>
        <p:cNvGrpSpPr/>
        <p:nvPr/>
      </p:nvGrpSpPr>
      <p:grpSpPr>
        <a:xfrm>
          <a:off x="0" y="0"/>
          <a:ext cx="0" cy="0"/>
          <a:chOff x="0" y="0"/>
          <a:chExt cx="0" cy="0"/>
        </a:xfrm>
      </p:grpSpPr>
      <p:sp>
        <p:nvSpPr>
          <p:cNvPr id="822" name="Google Shape;822;p71"/>
          <p:cNvSpPr txBox="1"/>
          <p:nvPr/>
        </p:nvSpPr>
        <p:spPr>
          <a:xfrm>
            <a:off x="378175" y="1600200"/>
            <a:ext cx="8068200" cy="1662300"/>
          </a:xfrm>
          <a:prstGeom prst="rect">
            <a:avLst/>
          </a:prstGeom>
          <a:noFill/>
          <a:ln>
            <a:noFill/>
          </a:ln>
        </p:spPr>
        <p:txBody>
          <a:bodyPr spcFirstLastPara="1" wrap="square" lIns="91425" tIns="91425" rIns="91425" bIns="91425" anchor="t" anchorCtr="0">
            <a:spAutoFit/>
          </a:bodyPr>
          <a:lstStyle/>
          <a:p>
            <a:pPr marL="0" lvl="0" indent="0" algn="r" rtl="1">
              <a:lnSpc>
                <a:spcPct val="150000"/>
              </a:lnSpc>
              <a:spcBef>
                <a:spcPts val="0"/>
              </a:spcBef>
              <a:spcAft>
                <a:spcPts val="0"/>
              </a:spcAft>
              <a:buNone/>
            </a:pPr>
            <a:r>
              <a:rPr lang="en" sz="2400" b="1">
                <a:solidFill>
                  <a:schemeClr val="dk2"/>
                </a:solidFill>
                <a:latin typeface="Calibri"/>
                <a:ea typeface="Calibri"/>
                <a:cs typeface="Calibri"/>
                <a:sym typeface="Calibri"/>
              </a:rPr>
              <a:t>5. الأهداف التكنولوجية</a:t>
            </a:r>
            <a:endParaRPr sz="2400" b="1">
              <a:solidFill>
                <a:schemeClr val="dk2"/>
              </a:solidFill>
              <a:latin typeface="Calibri"/>
              <a:ea typeface="Calibri"/>
              <a:cs typeface="Calibri"/>
              <a:sym typeface="Calibri"/>
            </a:endParaRPr>
          </a:p>
          <a:p>
            <a:pPr marL="457200" lvl="0" indent="-381000" algn="r" rtl="1">
              <a:lnSpc>
                <a:spcPct val="150000"/>
              </a:lnSpc>
              <a:spcBef>
                <a:spcPts val="0"/>
              </a:spcBef>
              <a:spcAft>
                <a:spcPts val="0"/>
              </a:spcAft>
              <a:buClr>
                <a:schemeClr val="dk1"/>
              </a:buClr>
              <a:buSzPts val="2400"/>
              <a:buFont typeface="Calibri"/>
              <a:buChar char="-"/>
            </a:pPr>
            <a:r>
              <a:rPr lang="en" sz="2400" b="1">
                <a:solidFill>
                  <a:schemeClr val="dk1"/>
                </a:solidFill>
                <a:latin typeface="Calibri"/>
                <a:ea typeface="Calibri"/>
                <a:cs typeface="Calibri"/>
                <a:sym typeface="Calibri"/>
              </a:rPr>
              <a:t>مساندة سياسية قائمة في البلاد في مجال البحث والتطوير تكنولوجي</a:t>
            </a:r>
            <a:endParaRPr sz="2400" b="1">
              <a:solidFill>
                <a:schemeClr val="dk1"/>
              </a:solidFill>
              <a:latin typeface="Calibri"/>
              <a:ea typeface="Calibri"/>
              <a:cs typeface="Calibri"/>
              <a:sym typeface="Calibri"/>
            </a:endParaRPr>
          </a:p>
          <a:p>
            <a:pPr marL="457200" lvl="0" indent="-381000" algn="r" rtl="1">
              <a:lnSpc>
                <a:spcPct val="150000"/>
              </a:lnSpc>
              <a:spcBef>
                <a:spcPts val="0"/>
              </a:spcBef>
              <a:spcAft>
                <a:spcPts val="0"/>
              </a:spcAft>
              <a:buClr>
                <a:schemeClr val="dk1"/>
              </a:buClr>
              <a:buSzPts val="2400"/>
              <a:buFont typeface="Calibri"/>
              <a:buChar char="-"/>
            </a:pPr>
            <a:r>
              <a:rPr lang="en" sz="2400" b="1">
                <a:solidFill>
                  <a:schemeClr val="dk1"/>
                </a:solidFill>
                <a:latin typeface="Calibri"/>
                <a:ea typeface="Calibri"/>
                <a:cs typeface="Calibri"/>
                <a:sym typeface="Calibri"/>
              </a:rPr>
              <a:t>توفير مصلحة خاصة للبحث و التنمية للوصول الى احسن طريقة إنتاجية</a:t>
            </a:r>
            <a:endParaRPr sz="24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1000"/>
                                        <p:tgtEl>
                                          <p:spTgt spid="822"/>
                                        </p:tgtEl>
                                        <p:attrNameLst>
                                          <p:attrName>ppt_x</p:attrName>
                                        </p:attrNameLst>
                                      </p:cBhvr>
                                      <p:tavLst>
                                        <p:tav tm="0">
                                          <p:val>
                                            <p:strVal val="#ppt_x"/>
                                          </p:val>
                                        </p:tav>
                                        <p:tav tm="100000">
                                          <p:val>
                                            <p:strVal val="#ppt_x-1"/>
                                          </p:val>
                                        </p:tav>
                                      </p:tavLst>
                                    </p:anim>
                                    <p:set>
                                      <p:cBhvr>
                                        <p:cTn id="7" dur="1" fill="hold">
                                          <p:stCondLst>
                                            <p:cond delay="1000"/>
                                          </p:stCondLst>
                                        </p:cTn>
                                        <p:tgtEl>
                                          <p:spTgt spid="8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BFF"/>
        </a:solidFill>
        <a:effectLst/>
      </p:bgPr>
    </p:bg>
    <p:spTree>
      <p:nvGrpSpPr>
        <p:cNvPr id="1" name="Shape 826"/>
        <p:cNvGrpSpPr/>
        <p:nvPr/>
      </p:nvGrpSpPr>
      <p:grpSpPr>
        <a:xfrm>
          <a:off x="0" y="0"/>
          <a:ext cx="0" cy="0"/>
          <a:chOff x="0" y="0"/>
          <a:chExt cx="0" cy="0"/>
        </a:xfrm>
      </p:grpSpPr>
      <p:sp>
        <p:nvSpPr>
          <p:cNvPr id="827" name="Google Shape;827;p72"/>
          <p:cNvSpPr txBox="1">
            <a:spLocks noGrp="1"/>
          </p:cNvSpPr>
          <p:nvPr>
            <p:ph type="title"/>
          </p:nvPr>
        </p:nvSpPr>
        <p:spPr>
          <a:xfrm>
            <a:off x="1159500" y="1739850"/>
            <a:ext cx="6809100" cy="15000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sz="3600">
                <a:solidFill>
                  <a:schemeClr val="dk1"/>
                </a:solidFill>
                <a:latin typeface="Calibri"/>
                <a:ea typeface="Calibri"/>
                <a:cs typeface="Calibri"/>
                <a:sym typeface="Calibri"/>
              </a:rPr>
              <a:t>المبحث الثالث</a:t>
            </a:r>
            <a:endParaRPr sz="3600">
              <a:solidFill>
                <a:schemeClr val="dk1"/>
              </a:solidFill>
              <a:latin typeface="Calibri"/>
              <a:ea typeface="Calibri"/>
              <a:cs typeface="Calibri"/>
              <a:sym typeface="Calibri"/>
            </a:endParaRPr>
          </a:p>
          <a:p>
            <a:pPr marL="0" lvl="0" indent="0" algn="ctr" rtl="1">
              <a:spcBef>
                <a:spcPts val="0"/>
              </a:spcBef>
              <a:spcAft>
                <a:spcPts val="0"/>
              </a:spcAft>
              <a:buNone/>
            </a:pPr>
            <a:r>
              <a:rPr lang="en" sz="3600">
                <a:solidFill>
                  <a:schemeClr val="dk1"/>
                </a:solidFill>
                <a:latin typeface="Calibri"/>
                <a:ea typeface="Calibri"/>
                <a:cs typeface="Calibri"/>
                <a:sym typeface="Calibri"/>
              </a:rPr>
              <a:t> تصنيف المؤسسة الاقتصادية ووظائفها</a:t>
            </a:r>
            <a:endParaRPr sz="3600">
              <a:solidFill>
                <a:schemeClr val="dk1"/>
              </a:solidFill>
              <a:latin typeface="Calibri"/>
              <a:ea typeface="Calibri"/>
              <a:cs typeface="Calibri"/>
              <a:sym typeface="Calibri"/>
            </a:endParaRPr>
          </a:p>
        </p:txBody>
      </p:sp>
      <p:sp>
        <p:nvSpPr>
          <p:cNvPr id="828" name="Google Shape;828;p72"/>
          <p:cNvSpPr txBox="1"/>
          <p:nvPr/>
        </p:nvSpPr>
        <p:spPr>
          <a:xfrm>
            <a:off x="4127704" y="1363450"/>
            <a:ext cx="11061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4000" b="1" i="0" u="none" strike="noStrike" cap="none">
                <a:solidFill>
                  <a:srgbClr val="80C9DD"/>
                </a:solidFill>
              </a:rPr>
              <a:t>0</a:t>
            </a:r>
            <a:r>
              <a:rPr lang="en" sz="4000" b="1">
                <a:solidFill>
                  <a:srgbClr val="80C9DD"/>
                </a:solidFill>
              </a:rPr>
              <a:t>3</a:t>
            </a:r>
            <a:endParaRPr sz="4000" b="1" i="0" u="none" strike="noStrike" cap="none">
              <a:solidFill>
                <a:srgbClr val="80C9DD"/>
              </a:solidFill>
            </a:endParaRPr>
          </a:p>
        </p:txBody>
      </p:sp>
    </p:spTree>
  </p:cSld>
  <p:clrMapOvr>
    <a:masterClrMapping/>
  </p:clrMapOvr>
  <p:transition spd="med">
    <p:push dir="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BFF"/>
        </a:solidFill>
        <a:effectLst/>
      </p:bgPr>
    </p:bg>
    <p:spTree>
      <p:nvGrpSpPr>
        <p:cNvPr id="1" name="Shape 832"/>
        <p:cNvGrpSpPr/>
        <p:nvPr/>
      </p:nvGrpSpPr>
      <p:grpSpPr>
        <a:xfrm>
          <a:off x="0" y="0"/>
          <a:ext cx="0" cy="0"/>
          <a:chOff x="0" y="0"/>
          <a:chExt cx="0" cy="0"/>
        </a:xfrm>
      </p:grpSpPr>
      <p:sp>
        <p:nvSpPr>
          <p:cNvPr id="833" name="Google Shape;833;p73"/>
          <p:cNvSpPr txBox="1"/>
          <p:nvPr/>
        </p:nvSpPr>
        <p:spPr>
          <a:xfrm>
            <a:off x="1137800" y="228600"/>
            <a:ext cx="5673300" cy="6156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en" sz="2800" b="1">
                <a:solidFill>
                  <a:srgbClr val="073763"/>
                </a:solidFill>
                <a:latin typeface="Calibri"/>
                <a:ea typeface="Calibri"/>
                <a:cs typeface="Calibri"/>
                <a:sym typeface="Calibri"/>
              </a:rPr>
              <a:t>المطلب الأول : تصنيف المؤسسة الاقتصادية</a:t>
            </a:r>
            <a:endParaRPr sz="2800"/>
          </a:p>
        </p:txBody>
      </p:sp>
      <p:pic>
        <p:nvPicPr>
          <p:cNvPr id="834" name="Google Shape;834;p73"/>
          <p:cNvPicPr preferRelativeResize="0"/>
          <p:nvPr/>
        </p:nvPicPr>
        <p:blipFill>
          <a:blip r:embed="rId3">
            <a:alphaModFix/>
          </a:blip>
          <a:stretch>
            <a:fillRect/>
          </a:stretch>
        </p:blipFill>
        <p:spPr>
          <a:xfrm>
            <a:off x="990600" y="1072800"/>
            <a:ext cx="6869774" cy="3286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BFF"/>
        </a:solidFill>
        <a:effectLst/>
      </p:bgPr>
    </p:bg>
    <p:spTree>
      <p:nvGrpSpPr>
        <p:cNvPr id="1" name="Shape 838"/>
        <p:cNvGrpSpPr/>
        <p:nvPr/>
      </p:nvGrpSpPr>
      <p:grpSpPr>
        <a:xfrm>
          <a:off x="0" y="0"/>
          <a:ext cx="0" cy="0"/>
          <a:chOff x="0" y="0"/>
          <a:chExt cx="0" cy="0"/>
        </a:xfrm>
      </p:grpSpPr>
      <p:pic>
        <p:nvPicPr>
          <p:cNvPr id="839" name="Google Shape;839;p74"/>
          <p:cNvPicPr preferRelativeResize="0"/>
          <p:nvPr/>
        </p:nvPicPr>
        <p:blipFill>
          <a:blip r:embed="rId3">
            <a:alphaModFix/>
          </a:blip>
          <a:stretch>
            <a:fillRect/>
          </a:stretch>
        </p:blipFill>
        <p:spPr>
          <a:xfrm>
            <a:off x="762000" y="328350"/>
            <a:ext cx="7636975" cy="4198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BFF"/>
        </a:solidFill>
        <a:effectLst/>
      </p:bgPr>
    </p:bg>
    <p:spTree>
      <p:nvGrpSpPr>
        <p:cNvPr id="1" name="Shape 843"/>
        <p:cNvGrpSpPr/>
        <p:nvPr/>
      </p:nvGrpSpPr>
      <p:grpSpPr>
        <a:xfrm>
          <a:off x="0" y="0"/>
          <a:ext cx="0" cy="0"/>
          <a:chOff x="0" y="0"/>
          <a:chExt cx="0" cy="0"/>
        </a:xfrm>
      </p:grpSpPr>
      <p:pic>
        <p:nvPicPr>
          <p:cNvPr id="844" name="Google Shape;844;p75"/>
          <p:cNvPicPr preferRelativeResize="0"/>
          <p:nvPr/>
        </p:nvPicPr>
        <p:blipFill>
          <a:blip r:embed="rId3">
            <a:alphaModFix/>
          </a:blip>
          <a:stretch>
            <a:fillRect/>
          </a:stretch>
        </p:blipFill>
        <p:spPr>
          <a:xfrm>
            <a:off x="381000" y="1295400"/>
            <a:ext cx="8516824" cy="2308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FBFF"/>
        </a:solidFill>
        <a:effectLst/>
      </p:bgPr>
    </p:bg>
    <p:spTree>
      <p:nvGrpSpPr>
        <p:cNvPr id="1" name="Shape 848"/>
        <p:cNvGrpSpPr/>
        <p:nvPr/>
      </p:nvGrpSpPr>
      <p:grpSpPr>
        <a:xfrm>
          <a:off x="0" y="0"/>
          <a:ext cx="0" cy="0"/>
          <a:chOff x="0" y="0"/>
          <a:chExt cx="0" cy="0"/>
        </a:xfrm>
      </p:grpSpPr>
      <p:pic>
        <p:nvPicPr>
          <p:cNvPr id="849" name="Google Shape;849;p76"/>
          <p:cNvPicPr preferRelativeResize="0"/>
          <p:nvPr/>
        </p:nvPicPr>
        <p:blipFill>
          <a:blip r:embed="rId3">
            <a:alphaModFix/>
          </a:blip>
          <a:stretch>
            <a:fillRect/>
          </a:stretch>
        </p:blipFill>
        <p:spPr>
          <a:xfrm>
            <a:off x="838200" y="762000"/>
            <a:ext cx="7461725" cy="3491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FBFF"/>
        </a:solidFill>
        <a:effectLst/>
      </p:bgPr>
    </p:bg>
    <p:spTree>
      <p:nvGrpSpPr>
        <p:cNvPr id="1" name="Shape 853"/>
        <p:cNvGrpSpPr/>
        <p:nvPr/>
      </p:nvGrpSpPr>
      <p:grpSpPr>
        <a:xfrm>
          <a:off x="0" y="0"/>
          <a:ext cx="0" cy="0"/>
          <a:chOff x="0" y="0"/>
          <a:chExt cx="0" cy="0"/>
        </a:xfrm>
      </p:grpSpPr>
      <p:pic>
        <p:nvPicPr>
          <p:cNvPr id="854" name="Google Shape;854;p77"/>
          <p:cNvPicPr preferRelativeResize="0"/>
          <p:nvPr/>
        </p:nvPicPr>
        <p:blipFill>
          <a:blip r:embed="rId3">
            <a:alphaModFix/>
          </a:blip>
          <a:stretch>
            <a:fillRect/>
          </a:stretch>
        </p:blipFill>
        <p:spPr>
          <a:xfrm>
            <a:off x="649800" y="870750"/>
            <a:ext cx="7392825" cy="3568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BFF"/>
        </a:solidFill>
        <a:effectLst/>
      </p:bgPr>
    </p:bg>
    <p:spTree>
      <p:nvGrpSpPr>
        <p:cNvPr id="1" name="Shape 755"/>
        <p:cNvGrpSpPr/>
        <p:nvPr/>
      </p:nvGrpSpPr>
      <p:grpSpPr>
        <a:xfrm>
          <a:off x="0" y="0"/>
          <a:ext cx="0" cy="0"/>
          <a:chOff x="0" y="0"/>
          <a:chExt cx="0" cy="0"/>
        </a:xfrm>
      </p:grpSpPr>
      <p:sp>
        <p:nvSpPr>
          <p:cNvPr id="756" name="Google Shape;756;p60"/>
          <p:cNvSpPr txBox="1">
            <a:spLocks noGrp="1"/>
          </p:cNvSpPr>
          <p:nvPr>
            <p:ph type="title"/>
          </p:nvPr>
        </p:nvSpPr>
        <p:spPr>
          <a:xfrm>
            <a:off x="540000" y="-17725"/>
            <a:ext cx="8064000" cy="5727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sz="3600">
                <a:solidFill>
                  <a:schemeClr val="dk2"/>
                </a:solidFill>
                <a:latin typeface="Calibri"/>
                <a:ea typeface="Calibri"/>
                <a:cs typeface="Calibri"/>
                <a:sym typeface="Calibri"/>
              </a:rPr>
              <a:t>خطة البحث</a:t>
            </a:r>
            <a:endParaRPr sz="3600">
              <a:solidFill>
                <a:schemeClr val="dk2"/>
              </a:solidFill>
              <a:latin typeface="Calibri"/>
              <a:ea typeface="Calibri"/>
              <a:cs typeface="Calibri"/>
              <a:sym typeface="Calibri"/>
            </a:endParaRPr>
          </a:p>
        </p:txBody>
      </p:sp>
      <p:sp>
        <p:nvSpPr>
          <p:cNvPr id="757" name="Google Shape;757;p60"/>
          <p:cNvSpPr txBox="1"/>
          <p:nvPr/>
        </p:nvSpPr>
        <p:spPr>
          <a:xfrm>
            <a:off x="4095400" y="1598125"/>
            <a:ext cx="4850700" cy="2678100"/>
          </a:xfrm>
          <a:prstGeom prst="rect">
            <a:avLst/>
          </a:prstGeom>
          <a:noFill/>
          <a:ln>
            <a:noFill/>
          </a:ln>
        </p:spPr>
        <p:txBody>
          <a:bodyPr spcFirstLastPara="1" wrap="square" lIns="91425" tIns="91425" rIns="91425" bIns="91425" anchor="t" anchorCtr="0">
            <a:spAutoFit/>
          </a:bodyPr>
          <a:lstStyle/>
          <a:p>
            <a:pPr marL="0" lvl="0" indent="0" algn="ctr" rtl="1">
              <a:spcBef>
                <a:spcPts val="0"/>
              </a:spcBef>
              <a:spcAft>
                <a:spcPts val="0"/>
              </a:spcAft>
              <a:buNone/>
            </a:pPr>
            <a:endParaRPr sz="1800" b="1">
              <a:solidFill>
                <a:srgbClr val="073763"/>
              </a:solidFill>
              <a:latin typeface="Calibri"/>
              <a:ea typeface="Calibri"/>
              <a:cs typeface="Calibri"/>
              <a:sym typeface="Calibri"/>
            </a:endParaRPr>
          </a:p>
          <a:p>
            <a:pPr marL="0" lvl="0" indent="0" algn="r" rtl="1">
              <a:spcBef>
                <a:spcPts val="0"/>
              </a:spcBef>
              <a:spcAft>
                <a:spcPts val="0"/>
              </a:spcAft>
              <a:buNone/>
            </a:pPr>
            <a:r>
              <a:rPr lang="en" sz="1800" b="1">
                <a:solidFill>
                  <a:schemeClr val="dk2"/>
                </a:solidFill>
                <a:latin typeface="Calibri"/>
                <a:ea typeface="Calibri"/>
                <a:cs typeface="Calibri"/>
                <a:sym typeface="Calibri"/>
              </a:rPr>
              <a:t>-المبحث الأول مدخل للمؤسسة الاقتصادية</a:t>
            </a:r>
            <a:endParaRPr sz="1800" b="1">
              <a:solidFill>
                <a:schemeClr val="dk2"/>
              </a:solidFill>
              <a:latin typeface="Calibri"/>
              <a:ea typeface="Calibri"/>
              <a:cs typeface="Calibri"/>
              <a:sym typeface="Calibri"/>
            </a:endParaRPr>
          </a:p>
          <a:p>
            <a:pPr marL="457200" lvl="0" indent="-342900" algn="r" rtl="1">
              <a:spcBef>
                <a:spcPts val="0"/>
              </a:spcBef>
              <a:spcAft>
                <a:spcPts val="0"/>
              </a:spcAft>
              <a:buClr>
                <a:srgbClr val="073763"/>
              </a:buClr>
              <a:buSzPts val="1800"/>
              <a:buFont typeface="Calibri"/>
              <a:buChar char="●"/>
            </a:pPr>
            <a:r>
              <a:rPr lang="en" sz="1800" b="1">
                <a:solidFill>
                  <a:srgbClr val="073763"/>
                </a:solidFill>
                <a:latin typeface="Calibri"/>
                <a:ea typeface="Calibri"/>
                <a:cs typeface="Calibri"/>
                <a:sym typeface="Calibri"/>
              </a:rPr>
              <a:t>المطلب الأول تعريف المؤسسة الاقتصادية </a:t>
            </a:r>
            <a:endParaRPr sz="1800" b="1">
              <a:solidFill>
                <a:srgbClr val="073763"/>
              </a:solidFill>
              <a:latin typeface="Calibri"/>
              <a:ea typeface="Calibri"/>
              <a:cs typeface="Calibri"/>
              <a:sym typeface="Calibri"/>
            </a:endParaRPr>
          </a:p>
          <a:p>
            <a:pPr marL="457200" lvl="0" indent="-342900" algn="r" rtl="1">
              <a:spcBef>
                <a:spcPts val="0"/>
              </a:spcBef>
              <a:spcAft>
                <a:spcPts val="0"/>
              </a:spcAft>
              <a:buClr>
                <a:srgbClr val="073763"/>
              </a:buClr>
              <a:buSzPts val="1800"/>
              <a:buFont typeface="Calibri"/>
              <a:buChar char="●"/>
            </a:pPr>
            <a:r>
              <a:rPr lang="en" sz="1800" b="1">
                <a:solidFill>
                  <a:srgbClr val="073763"/>
                </a:solidFill>
                <a:latin typeface="Calibri"/>
                <a:ea typeface="Calibri"/>
                <a:cs typeface="Calibri"/>
                <a:sym typeface="Calibri"/>
              </a:rPr>
              <a:t>المطلب الثاني نشأة وتطور المؤسسة الاقتصادية </a:t>
            </a:r>
            <a:endParaRPr sz="1800" b="1">
              <a:solidFill>
                <a:srgbClr val="073763"/>
              </a:solidFill>
              <a:latin typeface="Calibri"/>
              <a:ea typeface="Calibri"/>
              <a:cs typeface="Calibri"/>
              <a:sym typeface="Calibri"/>
            </a:endParaRPr>
          </a:p>
          <a:p>
            <a:pPr marL="457200" lvl="0" indent="0" algn="r" rtl="1">
              <a:spcBef>
                <a:spcPts val="0"/>
              </a:spcBef>
              <a:spcAft>
                <a:spcPts val="0"/>
              </a:spcAft>
              <a:buNone/>
            </a:pPr>
            <a:endParaRPr sz="1800" b="1">
              <a:solidFill>
                <a:srgbClr val="073763"/>
              </a:solidFill>
              <a:latin typeface="Calibri"/>
              <a:ea typeface="Calibri"/>
              <a:cs typeface="Calibri"/>
              <a:sym typeface="Calibri"/>
            </a:endParaRPr>
          </a:p>
          <a:p>
            <a:pPr marL="0" lvl="0" indent="0" algn="r" rtl="1">
              <a:spcBef>
                <a:spcPts val="0"/>
              </a:spcBef>
              <a:spcAft>
                <a:spcPts val="0"/>
              </a:spcAft>
              <a:buNone/>
            </a:pPr>
            <a:r>
              <a:rPr lang="en" sz="1800" b="1">
                <a:solidFill>
                  <a:schemeClr val="dk2"/>
                </a:solidFill>
                <a:latin typeface="Calibri"/>
                <a:ea typeface="Calibri"/>
                <a:cs typeface="Calibri"/>
                <a:sym typeface="Calibri"/>
              </a:rPr>
              <a:t>-المبحث الثاني خصائص المؤسسة الاقتصادية وأهدافها </a:t>
            </a:r>
            <a:endParaRPr sz="1800" b="1">
              <a:solidFill>
                <a:schemeClr val="dk2"/>
              </a:solidFill>
              <a:latin typeface="Calibri"/>
              <a:ea typeface="Calibri"/>
              <a:cs typeface="Calibri"/>
              <a:sym typeface="Calibri"/>
            </a:endParaRPr>
          </a:p>
          <a:p>
            <a:pPr marL="457200" lvl="0" indent="-342900" algn="r" rtl="1">
              <a:spcBef>
                <a:spcPts val="0"/>
              </a:spcBef>
              <a:spcAft>
                <a:spcPts val="0"/>
              </a:spcAft>
              <a:buClr>
                <a:srgbClr val="073763"/>
              </a:buClr>
              <a:buSzPts val="1800"/>
              <a:buFont typeface="Calibri"/>
              <a:buChar char="●"/>
            </a:pPr>
            <a:r>
              <a:rPr lang="en" sz="1800" b="1">
                <a:solidFill>
                  <a:srgbClr val="073763"/>
                </a:solidFill>
                <a:latin typeface="Calibri"/>
                <a:ea typeface="Calibri"/>
                <a:cs typeface="Calibri"/>
                <a:sym typeface="Calibri"/>
              </a:rPr>
              <a:t>المطلب الأول خصائص المؤسسة الاقتصادية</a:t>
            </a:r>
            <a:endParaRPr sz="1800" b="1">
              <a:solidFill>
                <a:srgbClr val="073763"/>
              </a:solidFill>
              <a:latin typeface="Calibri"/>
              <a:ea typeface="Calibri"/>
              <a:cs typeface="Calibri"/>
              <a:sym typeface="Calibri"/>
            </a:endParaRPr>
          </a:p>
          <a:p>
            <a:pPr marL="457200" lvl="0" indent="-342900" algn="r" rtl="1">
              <a:spcBef>
                <a:spcPts val="0"/>
              </a:spcBef>
              <a:spcAft>
                <a:spcPts val="0"/>
              </a:spcAft>
              <a:buClr>
                <a:srgbClr val="073763"/>
              </a:buClr>
              <a:buSzPts val="1800"/>
              <a:buFont typeface="Calibri"/>
              <a:buChar char="●"/>
            </a:pPr>
            <a:r>
              <a:rPr lang="en" sz="1800" b="1">
                <a:solidFill>
                  <a:srgbClr val="073763"/>
                </a:solidFill>
                <a:latin typeface="Calibri"/>
                <a:ea typeface="Calibri"/>
                <a:cs typeface="Calibri"/>
                <a:sym typeface="Calibri"/>
              </a:rPr>
              <a:t> المطلب الثاني أهداف المؤسسة الاقتصادية </a:t>
            </a:r>
            <a:endParaRPr sz="1800" b="1">
              <a:solidFill>
                <a:srgbClr val="073763"/>
              </a:solidFill>
              <a:latin typeface="Calibri"/>
              <a:ea typeface="Calibri"/>
              <a:cs typeface="Calibri"/>
              <a:sym typeface="Calibri"/>
            </a:endParaRPr>
          </a:p>
          <a:p>
            <a:pPr marL="0" lvl="0" indent="0" algn="ctr" rtl="1">
              <a:spcBef>
                <a:spcPts val="0"/>
              </a:spcBef>
              <a:spcAft>
                <a:spcPts val="0"/>
              </a:spcAft>
              <a:buNone/>
            </a:pPr>
            <a:endParaRPr sz="1800" b="1">
              <a:solidFill>
                <a:srgbClr val="073763"/>
              </a:solidFill>
              <a:latin typeface="Calibri"/>
              <a:ea typeface="Calibri"/>
              <a:cs typeface="Calibri"/>
              <a:sym typeface="Calibri"/>
            </a:endParaRPr>
          </a:p>
        </p:txBody>
      </p:sp>
      <p:sp>
        <p:nvSpPr>
          <p:cNvPr id="758" name="Google Shape;758;p60"/>
          <p:cNvSpPr txBox="1"/>
          <p:nvPr/>
        </p:nvSpPr>
        <p:spPr>
          <a:xfrm>
            <a:off x="-152400" y="1600200"/>
            <a:ext cx="4654200" cy="2678100"/>
          </a:xfrm>
          <a:prstGeom prst="rect">
            <a:avLst/>
          </a:prstGeom>
          <a:noFill/>
          <a:ln>
            <a:noFill/>
          </a:ln>
        </p:spPr>
        <p:txBody>
          <a:bodyPr spcFirstLastPara="1" wrap="square" lIns="91425" tIns="91425" rIns="91425" bIns="91425" anchor="t" anchorCtr="0">
            <a:spAutoFit/>
          </a:bodyPr>
          <a:lstStyle/>
          <a:p>
            <a:pPr marL="457200" lvl="0" indent="0" algn="r" rtl="1">
              <a:spcBef>
                <a:spcPts val="0"/>
              </a:spcBef>
              <a:spcAft>
                <a:spcPts val="0"/>
              </a:spcAft>
              <a:buNone/>
            </a:pPr>
            <a:endParaRPr sz="1800" b="1">
              <a:solidFill>
                <a:srgbClr val="073763"/>
              </a:solidFill>
              <a:latin typeface="Calibri"/>
              <a:ea typeface="Calibri"/>
              <a:cs typeface="Calibri"/>
              <a:sym typeface="Calibri"/>
            </a:endParaRPr>
          </a:p>
          <a:p>
            <a:pPr marL="0" lvl="0" indent="0" algn="r" rtl="1">
              <a:spcBef>
                <a:spcPts val="0"/>
              </a:spcBef>
              <a:spcAft>
                <a:spcPts val="0"/>
              </a:spcAft>
              <a:buNone/>
            </a:pPr>
            <a:r>
              <a:rPr lang="en" sz="1800" b="1">
                <a:solidFill>
                  <a:schemeClr val="dk2"/>
                </a:solidFill>
                <a:latin typeface="Calibri"/>
                <a:ea typeface="Calibri"/>
                <a:cs typeface="Calibri"/>
                <a:sym typeface="Calibri"/>
              </a:rPr>
              <a:t>-المبحث الثالث تصنيف المؤسسة الاقتصادية ووظائفها</a:t>
            </a:r>
            <a:endParaRPr sz="1800" b="1">
              <a:solidFill>
                <a:schemeClr val="dk2"/>
              </a:solidFill>
              <a:latin typeface="Calibri"/>
              <a:ea typeface="Calibri"/>
              <a:cs typeface="Calibri"/>
              <a:sym typeface="Calibri"/>
            </a:endParaRPr>
          </a:p>
          <a:p>
            <a:pPr marL="457200" lvl="0" indent="-342900" algn="r" rtl="1">
              <a:spcBef>
                <a:spcPts val="0"/>
              </a:spcBef>
              <a:spcAft>
                <a:spcPts val="0"/>
              </a:spcAft>
              <a:buClr>
                <a:srgbClr val="073763"/>
              </a:buClr>
              <a:buSzPts val="1800"/>
              <a:buFont typeface="Calibri"/>
              <a:buChar char="●"/>
            </a:pPr>
            <a:r>
              <a:rPr lang="en" sz="1800" b="1">
                <a:solidFill>
                  <a:srgbClr val="073763"/>
                </a:solidFill>
                <a:latin typeface="Calibri"/>
                <a:ea typeface="Calibri"/>
                <a:cs typeface="Calibri"/>
                <a:sym typeface="Calibri"/>
              </a:rPr>
              <a:t> المطلب الأول تصنيف المؤسسة الاقتصادية</a:t>
            </a:r>
            <a:endParaRPr sz="1800" b="1">
              <a:solidFill>
                <a:srgbClr val="073763"/>
              </a:solidFill>
              <a:latin typeface="Calibri"/>
              <a:ea typeface="Calibri"/>
              <a:cs typeface="Calibri"/>
              <a:sym typeface="Calibri"/>
            </a:endParaRPr>
          </a:p>
          <a:p>
            <a:pPr marL="457200" lvl="0" indent="-342900" algn="r" rtl="1">
              <a:spcBef>
                <a:spcPts val="0"/>
              </a:spcBef>
              <a:spcAft>
                <a:spcPts val="0"/>
              </a:spcAft>
              <a:buClr>
                <a:srgbClr val="073763"/>
              </a:buClr>
              <a:buSzPts val="1800"/>
              <a:buFont typeface="Calibri"/>
              <a:buChar char="●"/>
            </a:pPr>
            <a:r>
              <a:rPr lang="en" sz="1800" b="1">
                <a:solidFill>
                  <a:srgbClr val="073763"/>
                </a:solidFill>
                <a:latin typeface="Calibri"/>
                <a:ea typeface="Calibri"/>
                <a:cs typeface="Calibri"/>
                <a:sym typeface="Calibri"/>
              </a:rPr>
              <a:t> المطلب الثاني وظائف المؤسسة الاقتصادية</a:t>
            </a:r>
            <a:endParaRPr sz="1800" b="1">
              <a:solidFill>
                <a:srgbClr val="073763"/>
              </a:solidFill>
              <a:latin typeface="Calibri"/>
              <a:ea typeface="Calibri"/>
              <a:cs typeface="Calibri"/>
              <a:sym typeface="Calibri"/>
            </a:endParaRPr>
          </a:p>
          <a:p>
            <a:pPr marL="0" lvl="0" indent="0" algn="r" rtl="1">
              <a:spcBef>
                <a:spcPts val="0"/>
              </a:spcBef>
              <a:spcAft>
                <a:spcPts val="0"/>
              </a:spcAft>
              <a:buNone/>
            </a:pPr>
            <a:r>
              <a:rPr lang="en" sz="1800" b="1">
                <a:solidFill>
                  <a:srgbClr val="073763"/>
                </a:solidFill>
                <a:latin typeface="Calibri"/>
                <a:ea typeface="Calibri"/>
                <a:cs typeface="Calibri"/>
                <a:sym typeface="Calibri"/>
              </a:rPr>
              <a:t> </a:t>
            </a:r>
            <a:endParaRPr sz="1800" b="1">
              <a:solidFill>
                <a:srgbClr val="073763"/>
              </a:solidFill>
              <a:latin typeface="Calibri"/>
              <a:ea typeface="Calibri"/>
              <a:cs typeface="Calibri"/>
              <a:sym typeface="Calibri"/>
            </a:endParaRPr>
          </a:p>
          <a:p>
            <a:pPr marL="0" lvl="0" indent="0" algn="r" rtl="1">
              <a:spcBef>
                <a:spcPts val="0"/>
              </a:spcBef>
              <a:spcAft>
                <a:spcPts val="0"/>
              </a:spcAft>
              <a:buNone/>
            </a:pPr>
            <a:r>
              <a:rPr lang="en" sz="1800" b="1">
                <a:solidFill>
                  <a:schemeClr val="dk2"/>
                </a:solidFill>
                <a:latin typeface="Calibri"/>
                <a:ea typeface="Calibri"/>
                <a:cs typeface="Calibri"/>
                <a:sym typeface="Calibri"/>
              </a:rPr>
              <a:t>-المبحث الرابع محيط دورة حياة مؤسسة اقتصادية</a:t>
            </a:r>
            <a:endParaRPr sz="1800" b="1">
              <a:solidFill>
                <a:schemeClr val="dk2"/>
              </a:solidFill>
              <a:latin typeface="Calibri"/>
              <a:ea typeface="Calibri"/>
              <a:cs typeface="Calibri"/>
              <a:sym typeface="Calibri"/>
            </a:endParaRPr>
          </a:p>
          <a:p>
            <a:pPr marL="457200" lvl="0" indent="-342900" algn="r" rtl="1">
              <a:spcBef>
                <a:spcPts val="0"/>
              </a:spcBef>
              <a:spcAft>
                <a:spcPts val="0"/>
              </a:spcAft>
              <a:buClr>
                <a:srgbClr val="073763"/>
              </a:buClr>
              <a:buSzPts val="1800"/>
              <a:buFont typeface="Calibri"/>
              <a:buChar char="●"/>
            </a:pPr>
            <a:r>
              <a:rPr lang="en" sz="1800" b="1">
                <a:solidFill>
                  <a:srgbClr val="073763"/>
                </a:solidFill>
                <a:latin typeface="Calibri"/>
                <a:ea typeface="Calibri"/>
                <a:cs typeface="Calibri"/>
                <a:sym typeface="Calibri"/>
              </a:rPr>
              <a:t> ‏المطلب الأول المؤسسة والمحيط</a:t>
            </a:r>
            <a:endParaRPr sz="1800" b="1">
              <a:solidFill>
                <a:srgbClr val="073763"/>
              </a:solidFill>
              <a:latin typeface="Calibri"/>
              <a:ea typeface="Calibri"/>
              <a:cs typeface="Calibri"/>
              <a:sym typeface="Calibri"/>
            </a:endParaRPr>
          </a:p>
          <a:p>
            <a:pPr marL="457200" lvl="0" indent="-342900" algn="r" rtl="1">
              <a:spcBef>
                <a:spcPts val="0"/>
              </a:spcBef>
              <a:spcAft>
                <a:spcPts val="0"/>
              </a:spcAft>
              <a:buClr>
                <a:srgbClr val="073763"/>
              </a:buClr>
              <a:buSzPts val="1800"/>
              <a:buFont typeface="Calibri"/>
              <a:buChar char="●"/>
            </a:pPr>
            <a:r>
              <a:rPr lang="en" sz="1800" b="1">
                <a:solidFill>
                  <a:srgbClr val="073763"/>
                </a:solidFill>
                <a:latin typeface="Calibri"/>
                <a:ea typeface="Calibri"/>
                <a:cs typeface="Calibri"/>
                <a:sym typeface="Calibri"/>
              </a:rPr>
              <a:t> المطلب الثاني دورة حياة المؤسسة </a:t>
            </a:r>
            <a:endParaRPr sz="1800" b="1">
              <a:solidFill>
                <a:srgbClr val="073763"/>
              </a:solidFill>
              <a:latin typeface="Calibri"/>
              <a:ea typeface="Calibri"/>
              <a:cs typeface="Calibri"/>
              <a:sym typeface="Calibri"/>
            </a:endParaRPr>
          </a:p>
          <a:p>
            <a:pPr marL="0" lvl="0" indent="0" algn="ctr" rtl="1">
              <a:spcBef>
                <a:spcPts val="0"/>
              </a:spcBef>
              <a:spcAft>
                <a:spcPts val="0"/>
              </a:spcAft>
              <a:buNone/>
            </a:pPr>
            <a:endParaRPr sz="1800"/>
          </a:p>
        </p:txBody>
      </p:sp>
      <p:sp>
        <p:nvSpPr>
          <p:cNvPr id="759" name="Google Shape;759;p60"/>
          <p:cNvSpPr txBox="1"/>
          <p:nvPr/>
        </p:nvSpPr>
        <p:spPr>
          <a:xfrm>
            <a:off x="3124200" y="838200"/>
            <a:ext cx="3000000" cy="646500"/>
          </a:xfrm>
          <a:prstGeom prst="rect">
            <a:avLst/>
          </a:prstGeom>
          <a:noFill/>
          <a:ln>
            <a:noFill/>
          </a:ln>
        </p:spPr>
        <p:txBody>
          <a:bodyPr spcFirstLastPara="1" wrap="square" lIns="91425" tIns="91425" rIns="91425" bIns="91425" anchor="t" anchorCtr="0">
            <a:spAutoFit/>
          </a:bodyPr>
          <a:lstStyle/>
          <a:p>
            <a:pPr marL="0" lvl="0" indent="0" algn="ctr" rtl="1">
              <a:spcBef>
                <a:spcPts val="0"/>
              </a:spcBef>
              <a:spcAft>
                <a:spcPts val="0"/>
              </a:spcAft>
              <a:buNone/>
            </a:pPr>
            <a:r>
              <a:rPr lang="en" sz="3000" b="1">
                <a:solidFill>
                  <a:srgbClr val="073763"/>
                </a:solidFill>
                <a:latin typeface="Calibri"/>
                <a:ea typeface="Calibri"/>
                <a:cs typeface="Calibri"/>
                <a:sym typeface="Calibri"/>
              </a:rPr>
              <a:t>المقدمة </a:t>
            </a:r>
            <a:endParaRPr sz="3000"/>
          </a:p>
        </p:txBody>
      </p:sp>
      <p:sp>
        <p:nvSpPr>
          <p:cNvPr id="760" name="Google Shape;760;p60"/>
          <p:cNvSpPr txBox="1"/>
          <p:nvPr/>
        </p:nvSpPr>
        <p:spPr>
          <a:xfrm>
            <a:off x="2971800" y="4114800"/>
            <a:ext cx="3000000" cy="646500"/>
          </a:xfrm>
          <a:prstGeom prst="rect">
            <a:avLst/>
          </a:prstGeom>
          <a:noFill/>
          <a:ln>
            <a:noFill/>
          </a:ln>
        </p:spPr>
        <p:txBody>
          <a:bodyPr spcFirstLastPara="1" wrap="square" lIns="91425" tIns="91425" rIns="91425" bIns="91425" anchor="t" anchorCtr="0">
            <a:spAutoFit/>
          </a:bodyPr>
          <a:lstStyle/>
          <a:p>
            <a:pPr marL="0" lvl="0" indent="0" algn="ctr" rtl="1">
              <a:spcBef>
                <a:spcPts val="0"/>
              </a:spcBef>
              <a:spcAft>
                <a:spcPts val="0"/>
              </a:spcAft>
              <a:buNone/>
            </a:pPr>
            <a:r>
              <a:rPr lang="en" sz="3000" b="1">
                <a:solidFill>
                  <a:srgbClr val="073763"/>
                </a:solidFill>
                <a:latin typeface="Calibri"/>
                <a:ea typeface="Calibri"/>
                <a:cs typeface="Calibri"/>
                <a:sym typeface="Calibri"/>
              </a:rPr>
              <a:t>الخاتمة</a:t>
            </a:r>
            <a:endParaRPr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9"/>
                                        </p:tgtEl>
                                        <p:attrNameLst>
                                          <p:attrName>style.visibility</p:attrName>
                                        </p:attrNameLst>
                                      </p:cBhvr>
                                      <p:to>
                                        <p:strVal val="visible"/>
                                      </p:to>
                                    </p:set>
                                    <p:animEffect transition="in" filter="fade">
                                      <p:cBhvr>
                                        <p:cTn id="7" dur="1000"/>
                                        <p:tgtEl>
                                          <p:spTgt spid="7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7">
                                            <p:txEl>
                                              <p:pRg st="0" end="0"/>
                                            </p:txEl>
                                          </p:spTgt>
                                        </p:tgtEl>
                                        <p:attrNameLst>
                                          <p:attrName>style.visibility</p:attrName>
                                        </p:attrNameLst>
                                      </p:cBhvr>
                                      <p:to>
                                        <p:strVal val="visible"/>
                                      </p:to>
                                    </p:set>
                                    <p:animEffect transition="in" filter="fade">
                                      <p:cBhvr>
                                        <p:cTn id="12" dur="1000"/>
                                        <p:tgtEl>
                                          <p:spTgt spid="75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7">
                                            <p:txEl>
                                              <p:pRg st="1" end="1"/>
                                            </p:txEl>
                                          </p:spTgt>
                                        </p:tgtEl>
                                        <p:attrNameLst>
                                          <p:attrName>style.visibility</p:attrName>
                                        </p:attrNameLst>
                                      </p:cBhvr>
                                      <p:to>
                                        <p:strVal val="visible"/>
                                      </p:to>
                                    </p:set>
                                    <p:animEffect transition="in" filter="fade">
                                      <p:cBhvr>
                                        <p:cTn id="17" dur="1000"/>
                                        <p:tgtEl>
                                          <p:spTgt spid="75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7">
                                            <p:txEl>
                                              <p:pRg st="2" end="2"/>
                                            </p:txEl>
                                          </p:spTgt>
                                        </p:tgtEl>
                                        <p:attrNameLst>
                                          <p:attrName>style.visibility</p:attrName>
                                        </p:attrNameLst>
                                      </p:cBhvr>
                                      <p:to>
                                        <p:strVal val="visible"/>
                                      </p:to>
                                    </p:set>
                                    <p:animEffect transition="in" filter="fade">
                                      <p:cBhvr>
                                        <p:cTn id="22" dur="1000"/>
                                        <p:tgtEl>
                                          <p:spTgt spid="75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7">
                                            <p:txEl>
                                              <p:pRg st="3" end="3"/>
                                            </p:txEl>
                                          </p:spTgt>
                                        </p:tgtEl>
                                        <p:attrNameLst>
                                          <p:attrName>style.visibility</p:attrName>
                                        </p:attrNameLst>
                                      </p:cBhvr>
                                      <p:to>
                                        <p:strVal val="visible"/>
                                      </p:to>
                                    </p:set>
                                    <p:animEffect transition="in" filter="fade">
                                      <p:cBhvr>
                                        <p:cTn id="27" dur="1000"/>
                                        <p:tgtEl>
                                          <p:spTgt spid="75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57">
                                            <p:txEl>
                                              <p:pRg st="4" end="4"/>
                                            </p:txEl>
                                          </p:spTgt>
                                        </p:tgtEl>
                                        <p:attrNameLst>
                                          <p:attrName>style.visibility</p:attrName>
                                        </p:attrNameLst>
                                      </p:cBhvr>
                                      <p:to>
                                        <p:strVal val="visible"/>
                                      </p:to>
                                    </p:set>
                                    <p:animEffect transition="in" filter="fade">
                                      <p:cBhvr>
                                        <p:cTn id="32" dur="1000"/>
                                        <p:tgtEl>
                                          <p:spTgt spid="75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57">
                                            <p:txEl>
                                              <p:pRg st="5" end="5"/>
                                            </p:txEl>
                                          </p:spTgt>
                                        </p:tgtEl>
                                        <p:attrNameLst>
                                          <p:attrName>style.visibility</p:attrName>
                                        </p:attrNameLst>
                                      </p:cBhvr>
                                      <p:to>
                                        <p:strVal val="visible"/>
                                      </p:to>
                                    </p:set>
                                    <p:animEffect transition="in" filter="fade">
                                      <p:cBhvr>
                                        <p:cTn id="37" dur="1000"/>
                                        <p:tgtEl>
                                          <p:spTgt spid="75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57">
                                            <p:txEl>
                                              <p:pRg st="6" end="6"/>
                                            </p:txEl>
                                          </p:spTgt>
                                        </p:tgtEl>
                                        <p:attrNameLst>
                                          <p:attrName>style.visibility</p:attrName>
                                        </p:attrNameLst>
                                      </p:cBhvr>
                                      <p:to>
                                        <p:strVal val="visible"/>
                                      </p:to>
                                    </p:set>
                                    <p:animEffect transition="in" filter="fade">
                                      <p:cBhvr>
                                        <p:cTn id="42" dur="1000"/>
                                        <p:tgtEl>
                                          <p:spTgt spid="75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57">
                                            <p:txEl>
                                              <p:pRg st="7" end="7"/>
                                            </p:txEl>
                                          </p:spTgt>
                                        </p:tgtEl>
                                        <p:attrNameLst>
                                          <p:attrName>style.visibility</p:attrName>
                                        </p:attrNameLst>
                                      </p:cBhvr>
                                      <p:to>
                                        <p:strVal val="visible"/>
                                      </p:to>
                                    </p:set>
                                    <p:animEffect transition="in" filter="fade">
                                      <p:cBhvr>
                                        <p:cTn id="47" dur="1000"/>
                                        <p:tgtEl>
                                          <p:spTgt spid="75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57">
                                            <p:txEl>
                                              <p:pRg st="8" end="8"/>
                                            </p:txEl>
                                          </p:spTgt>
                                        </p:tgtEl>
                                        <p:attrNameLst>
                                          <p:attrName>style.visibility</p:attrName>
                                        </p:attrNameLst>
                                      </p:cBhvr>
                                      <p:to>
                                        <p:strVal val="visible"/>
                                      </p:to>
                                    </p:set>
                                    <p:animEffect transition="in" filter="fade">
                                      <p:cBhvr>
                                        <p:cTn id="52" dur="1000"/>
                                        <p:tgtEl>
                                          <p:spTgt spid="75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58">
                                            <p:txEl>
                                              <p:pRg st="0" end="0"/>
                                            </p:txEl>
                                          </p:spTgt>
                                        </p:tgtEl>
                                        <p:attrNameLst>
                                          <p:attrName>style.visibility</p:attrName>
                                        </p:attrNameLst>
                                      </p:cBhvr>
                                      <p:to>
                                        <p:strVal val="visible"/>
                                      </p:to>
                                    </p:set>
                                    <p:animEffect transition="in" filter="fade">
                                      <p:cBhvr>
                                        <p:cTn id="57" dur="1000"/>
                                        <p:tgtEl>
                                          <p:spTgt spid="75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58">
                                            <p:txEl>
                                              <p:pRg st="1" end="1"/>
                                            </p:txEl>
                                          </p:spTgt>
                                        </p:tgtEl>
                                        <p:attrNameLst>
                                          <p:attrName>style.visibility</p:attrName>
                                        </p:attrNameLst>
                                      </p:cBhvr>
                                      <p:to>
                                        <p:strVal val="visible"/>
                                      </p:to>
                                    </p:set>
                                    <p:animEffect transition="in" filter="fade">
                                      <p:cBhvr>
                                        <p:cTn id="62" dur="1000"/>
                                        <p:tgtEl>
                                          <p:spTgt spid="758">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58">
                                            <p:txEl>
                                              <p:pRg st="2" end="2"/>
                                            </p:txEl>
                                          </p:spTgt>
                                        </p:tgtEl>
                                        <p:attrNameLst>
                                          <p:attrName>style.visibility</p:attrName>
                                        </p:attrNameLst>
                                      </p:cBhvr>
                                      <p:to>
                                        <p:strVal val="visible"/>
                                      </p:to>
                                    </p:set>
                                    <p:animEffect transition="in" filter="fade">
                                      <p:cBhvr>
                                        <p:cTn id="67" dur="1000"/>
                                        <p:tgtEl>
                                          <p:spTgt spid="758">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58">
                                            <p:txEl>
                                              <p:pRg st="3" end="3"/>
                                            </p:txEl>
                                          </p:spTgt>
                                        </p:tgtEl>
                                        <p:attrNameLst>
                                          <p:attrName>style.visibility</p:attrName>
                                        </p:attrNameLst>
                                      </p:cBhvr>
                                      <p:to>
                                        <p:strVal val="visible"/>
                                      </p:to>
                                    </p:set>
                                    <p:animEffect transition="in" filter="fade">
                                      <p:cBhvr>
                                        <p:cTn id="72" dur="1000"/>
                                        <p:tgtEl>
                                          <p:spTgt spid="758">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58">
                                            <p:txEl>
                                              <p:pRg st="4" end="4"/>
                                            </p:txEl>
                                          </p:spTgt>
                                        </p:tgtEl>
                                        <p:attrNameLst>
                                          <p:attrName>style.visibility</p:attrName>
                                        </p:attrNameLst>
                                      </p:cBhvr>
                                      <p:to>
                                        <p:strVal val="visible"/>
                                      </p:to>
                                    </p:set>
                                    <p:animEffect transition="in" filter="fade">
                                      <p:cBhvr>
                                        <p:cTn id="77" dur="1000"/>
                                        <p:tgtEl>
                                          <p:spTgt spid="758">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758">
                                            <p:txEl>
                                              <p:pRg st="5" end="5"/>
                                            </p:txEl>
                                          </p:spTgt>
                                        </p:tgtEl>
                                        <p:attrNameLst>
                                          <p:attrName>style.visibility</p:attrName>
                                        </p:attrNameLst>
                                      </p:cBhvr>
                                      <p:to>
                                        <p:strVal val="visible"/>
                                      </p:to>
                                    </p:set>
                                    <p:animEffect transition="in" filter="fade">
                                      <p:cBhvr>
                                        <p:cTn id="82" dur="1000"/>
                                        <p:tgtEl>
                                          <p:spTgt spid="758">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758">
                                            <p:txEl>
                                              <p:pRg st="6" end="6"/>
                                            </p:txEl>
                                          </p:spTgt>
                                        </p:tgtEl>
                                        <p:attrNameLst>
                                          <p:attrName>style.visibility</p:attrName>
                                        </p:attrNameLst>
                                      </p:cBhvr>
                                      <p:to>
                                        <p:strVal val="visible"/>
                                      </p:to>
                                    </p:set>
                                    <p:animEffect transition="in" filter="fade">
                                      <p:cBhvr>
                                        <p:cTn id="87" dur="1000"/>
                                        <p:tgtEl>
                                          <p:spTgt spid="758">
                                            <p:txEl>
                                              <p:pRg st="6" end="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758">
                                            <p:txEl>
                                              <p:pRg st="7" end="7"/>
                                            </p:txEl>
                                          </p:spTgt>
                                        </p:tgtEl>
                                        <p:attrNameLst>
                                          <p:attrName>style.visibility</p:attrName>
                                        </p:attrNameLst>
                                      </p:cBhvr>
                                      <p:to>
                                        <p:strVal val="visible"/>
                                      </p:to>
                                    </p:set>
                                    <p:animEffect transition="in" filter="fade">
                                      <p:cBhvr>
                                        <p:cTn id="92" dur="1000"/>
                                        <p:tgtEl>
                                          <p:spTgt spid="758">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758">
                                            <p:txEl>
                                              <p:pRg st="8" end="8"/>
                                            </p:txEl>
                                          </p:spTgt>
                                        </p:tgtEl>
                                        <p:attrNameLst>
                                          <p:attrName>style.visibility</p:attrName>
                                        </p:attrNameLst>
                                      </p:cBhvr>
                                      <p:to>
                                        <p:strVal val="visible"/>
                                      </p:to>
                                    </p:set>
                                    <p:animEffect transition="in" filter="fade">
                                      <p:cBhvr>
                                        <p:cTn id="97" dur="1000"/>
                                        <p:tgtEl>
                                          <p:spTgt spid="758">
                                            <p:txEl>
                                              <p:pRg st="8" end="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760"/>
                                        </p:tgtEl>
                                        <p:attrNameLst>
                                          <p:attrName>style.visibility</p:attrName>
                                        </p:attrNameLst>
                                      </p:cBhvr>
                                      <p:to>
                                        <p:strVal val="visible"/>
                                      </p:to>
                                    </p:set>
                                    <p:animEffect transition="in" filter="fade">
                                      <p:cBhvr>
                                        <p:cTn id="102" dur="1000"/>
                                        <p:tgtEl>
                                          <p:spTgt spid="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FBFF"/>
        </a:solidFill>
        <a:effectLst/>
      </p:bgPr>
    </p:bg>
    <p:spTree>
      <p:nvGrpSpPr>
        <p:cNvPr id="1" name="Shape 858"/>
        <p:cNvGrpSpPr/>
        <p:nvPr/>
      </p:nvGrpSpPr>
      <p:grpSpPr>
        <a:xfrm>
          <a:off x="0" y="0"/>
          <a:ext cx="0" cy="0"/>
          <a:chOff x="0" y="0"/>
          <a:chExt cx="0" cy="0"/>
        </a:xfrm>
      </p:grpSpPr>
      <p:sp>
        <p:nvSpPr>
          <p:cNvPr id="859" name="Google Shape;859;p78"/>
          <p:cNvSpPr txBox="1"/>
          <p:nvPr/>
        </p:nvSpPr>
        <p:spPr>
          <a:xfrm>
            <a:off x="1212625" y="228600"/>
            <a:ext cx="5598600" cy="6156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en" sz="2800" b="1">
                <a:solidFill>
                  <a:srgbClr val="073763"/>
                </a:solidFill>
                <a:latin typeface="Calibri"/>
                <a:ea typeface="Calibri"/>
                <a:cs typeface="Calibri"/>
                <a:sym typeface="Calibri"/>
              </a:rPr>
              <a:t>المطلب الثاني : وظائف المؤسسة الاقتصادية</a:t>
            </a:r>
            <a:endParaRPr sz="2800"/>
          </a:p>
        </p:txBody>
      </p:sp>
      <p:pic>
        <p:nvPicPr>
          <p:cNvPr id="860" name="Google Shape;860;p78"/>
          <p:cNvPicPr preferRelativeResize="0"/>
          <p:nvPr/>
        </p:nvPicPr>
        <p:blipFill>
          <a:blip r:embed="rId3">
            <a:alphaModFix/>
          </a:blip>
          <a:stretch>
            <a:fillRect/>
          </a:stretch>
        </p:blipFill>
        <p:spPr>
          <a:xfrm>
            <a:off x="762000" y="996600"/>
            <a:ext cx="7269825" cy="33481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BFF"/>
        </a:solidFill>
        <a:effectLst/>
      </p:bgPr>
    </p:bg>
    <p:spTree>
      <p:nvGrpSpPr>
        <p:cNvPr id="1" name="Shape 864"/>
        <p:cNvGrpSpPr/>
        <p:nvPr/>
      </p:nvGrpSpPr>
      <p:grpSpPr>
        <a:xfrm>
          <a:off x="0" y="0"/>
          <a:ext cx="0" cy="0"/>
          <a:chOff x="0" y="0"/>
          <a:chExt cx="0" cy="0"/>
        </a:xfrm>
      </p:grpSpPr>
      <p:sp>
        <p:nvSpPr>
          <p:cNvPr id="865" name="Google Shape;865;p79"/>
          <p:cNvSpPr txBox="1">
            <a:spLocks noGrp="1"/>
          </p:cNvSpPr>
          <p:nvPr>
            <p:ph type="title"/>
          </p:nvPr>
        </p:nvSpPr>
        <p:spPr>
          <a:xfrm>
            <a:off x="1159500" y="1739850"/>
            <a:ext cx="6809100" cy="15000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sz="3600">
                <a:solidFill>
                  <a:schemeClr val="dk1"/>
                </a:solidFill>
                <a:latin typeface="Calibri"/>
                <a:ea typeface="Calibri"/>
                <a:cs typeface="Calibri"/>
                <a:sym typeface="Calibri"/>
              </a:rPr>
              <a:t>المبحث الرابع</a:t>
            </a:r>
            <a:endParaRPr sz="3600">
              <a:solidFill>
                <a:schemeClr val="dk1"/>
              </a:solidFill>
              <a:latin typeface="Calibri"/>
              <a:ea typeface="Calibri"/>
              <a:cs typeface="Calibri"/>
              <a:sym typeface="Calibri"/>
            </a:endParaRPr>
          </a:p>
          <a:p>
            <a:pPr marL="0" lvl="0" indent="0" algn="ctr" rtl="1">
              <a:spcBef>
                <a:spcPts val="0"/>
              </a:spcBef>
              <a:spcAft>
                <a:spcPts val="0"/>
              </a:spcAft>
              <a:buNone/>
            </a:pPr>
            <a:r>
              <a:rPr lang="en" sz="3600">
                <a:solidFill>
                  <a:schemeClr val="dk1"/>
                </a:solidFill>
                <a:latin typeface="Calibri"/>
                <a:ea typeface="Calibri"/>
                <a:cs typeface="Calibri"/>
                <a:sym typeface="Calibri"/>
              </a:rPr>
              <a:t> محيط دورة حياة مؤسسة اقتصادية</a:t>
            </a:r>
            <a:endParaRPr sz="3600">
              <a:solidFill>
                <a:schemeClr val="dk1"/>
              </a:solidFill>
              <a:latin typeface="Calibri"/>
              <a:ea typeface="Calibri"/>
              <a:cs typeface="Calibri"/>
              <a:sym typeface="Calibri"/>
            </a:endParaRPr>
          </a:p>
        </p:txBody>
      </p:sp>
      <p:sp>
        <p:nvSpPr>
          <p:cNvPr id="866" name="Google Shape;866;p79"/>
          <p:cNvSpPr txBox="1"/>
          <p:nvPr/>
        </p:nvSpPr>
        <p:spPr>
          <a:xfrm>
            <a:off x="4127704" y="1363450"/>
            <a:ext cx="11061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4000" b="1" i="0" u="none" strike="noStrike" cap="none">
                <a:solidFill>
                  <a:srgbClr val="80C9DD"/>
                </a:solidFill>
              </a:rPr>
              <a:t>0</a:t>
            </a:r>
            <a:r>
              <a:rPr lang="en" sz="4000" b="1">
                <a:solidFill>
                  <a:srgbClr val="80C9DD"/>
                </a:solidFill>
              </a:rPr>
              <a:t>4</a:t>
            </a:r>
            <a:endParaRPr sz="4000" b="1" i="0" u="none" strike="noStrike" cap="none">
              <a:solidFill>
                <a:srgbClr val="80C9DD"/>
              </a:solidFill>
            </a:endParaRPr>
          </a:p>
        </p:txBody>
      </p:sp>
    </p:spTree>
  </p:cSld>
  <p:clrMapOvr>
    <a:masterClrMapping/>
  </p:clrMapOvr>
  <p:transition spd="med">
    <p:push dir="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FBFF"/>
        </a:solidFill>
        <a:effectLst/>
      </p:bgPr>
    </p:bg>
    <p:spTree>
      <p:nvGrpSpPr>
        <p:cNvPr id="1" name="Shape 870"/>
        <p:cNvGrpSpPr/>
        <p:nvPr/>
      </p:nvGrpSpPr>
      <p:grpSpPr>
        <a:xfrm>
          <a:off x="0" y="0"/>
          <a:ext cx="0" cy="0"/>
          <a:chOff x="0" y="0"/>
          <a:chExt cx="0" cy="0"/>
        </a:xfrm>
      </p:grpSpPr>
      <p:sp>
        <p:nvSpPr>
          <p:cNvPr id="871" name="Google Shape;871;p80"/>
          <p:cNvSpPr txBox="1"/>
          <p:nvPr/>
        </p:nvSpPr>
        <p:spPr>
          <a:xfrm>
            <a:off x="1885950" y="762000"/>
            <a:ext cx="4431900" cy="6156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en" sz="2800" b="1">
                <a:solidFill>
                  <a:srgbClr val="073763"/>
                </a:solidFill>
                <a:latin typeface="Calibri"/>
                <a:ea typeface="Calibri"/>
                <a:cs typeface="Calibri"/>
                <a:sym typeface="Calibri"/>
              </a:rPr>
              <a:t>المطلب الأول: المؤسسة والمحيط</a:t>
            </a:r>
            <a:endParaRPr sz="2800" b="1">
              <a:solidFill>
                <a:srgbClr val="073763"/>
              </a:solidFill>
              <a:latin typeface="Calibri"/>
              <a:ea typeface="Calibri"/>
              <a:cs typeface="Calibri"/>
              <a:sym typeface="Calibri"/>
            </a:endParaRPr>
          </a:p>
        </p:txBody>
      </p:sp>
      <p:sp>
        <p:nvSpPr>
          <p:cNvPr id="872" name="Google Shape;872;p80"/>
          <p:cNvSpPr txBox="1"/>
          <p:nvPr/>
        </p:nvSpPr>
        <p:spPr>
          <a:xfrm>
            <a:off x="76200" y="1295400"/>
            <a:ext cx="9101400" cy="3063000"/>
          </a:xfrm>
          <a:prstGeom prst="rect">
            <a:avLst/>
          </a:prstGeom>
          <a:noFill/>
          <a:ln>
            <a:noFill/>
          </a:ln>
        </p:spPr>
        <p:txBody>
          <a:bodyPr spcFirstLastPara="1" wrap="square" lIns="91425" tIns="91425" rIns="91425" bIns="91425" anchor="t" anchorCtr="0">
            <a:spAutoFit/>
          </a:bodyPr>
          <a:lstStyle/>
          <a:p>
            <a:pPr marL="457200" lvl="0" indent="-368300" algn="r" rtl="1">
              <a:lnSpc>
                <a:spcPct val="150000"/>
              </a:lnSpc>
              <a:spcBef>
                <a:spcPts val="0"/>
              </a:spcBef>
              <a:spcAft>
                <a:spcPts val="0"/>
              </a:spcAft>
              <a:buClr>
                <a:schemeClr val="dk1"/>
              </a:buClr>
              <a:buSzPts val="2200"/>
              <a:buFont typeface="Calibri"/>
              <a:buChar char="-"/>
            </a:pPr>
            <a:r>
              <a:rPr lang="en" sz="2200" b="1">
                <a:solidFill>
                  <a:schemeClr val="dk1"/>
                </a:solidFill>
                <a:latin typeface="Calibri"/>
                <a:ea typeface="Calibri"/>
                <a:cs typeface="Calibri"/>
                <a:sym typeface="Calibri"/>
              </a:rPr>
              <a:t>بما أن المؤسسة ليست معزل عن العالم الخارجي المتواجدة فيه فإن نشاطها يتمركز وسط محيط اقتصادي و جغرافي معين </a:t>
            </a:r>
            <a:endParaRPr sz="2200" b="1">
              <a:solidFill>
                <a:schemeClr val="dk1"/>
              </a:solidFill>
              <a:latin typeface="Calibri"/>
              <a:ea typeface="Calibri"/>
              <a:cs typeface="Calibri"/>
              <a:sym typeface="Calibri"/>
            </a:endParaRPr>
          </a:p>
          <a:p>
            <a:pPr marL="457200" lvl="0" indent="-368300" algn="r" rtl="1">
              <a:lnSpc>
                <a:spcPct val="150000"/>
              </a:lnSpc>
              <a:spcBef>
                <a:spcPts val="0"/>
              </a:spcBef>
              <a:spcAft>
                <a:spcPts val="0"/>
              </a:spcAft>
              <a:buClr>
                <a:schemeClr val="dk1"/>
              </a:buClr>
              <a:buSzPts val="2200"/>
              <a:buFont typeface="Calibri"/>
              <a:buChar char="-"/>
            </a:pPr>
            <a:r>
              <a:rPr lang="en" sz="2200" b="1">
                <a:solidFill>
                  <a:schemeClr val="dk1"/>
                </a:solidFill>
                <a:latin typeface="Calibri"/>
                <a:ea typeface="Calibri"/>
                <a:cs typeface="Calibri"/>
                <a:sym typeface="Calibri"/>
              </a:rPr>
              <a:t>فأداء المؤسسة يتأثر بمجموع من العوامل المختلفة والمتشابكة و يأخذ هذا المحيط أبعادا متعددة منها ما هو اقتصادي ومنها ما هو  سياسي و اجتماعي و ثقافي.</a:t>
            </a:r>
            <a:endParaRPr sz="2200" b="1">
              <a:solidFill>
                <a:schemeClr val="dk1"/>
              </a:solidFill>
              <a:latin typeface="Calibri"/>
              <a:ea typeface="Calibri"/>
              <a:cs typeface="Calibri"/>
              <a:sym typeface="Calibri"/>
            </a:endParaRPr>
          </a:p>
          <a:p>
            <a:pPr marL="457200" lvl="0" indent="-368300" algn="r" rtl="1">
              <a:lnSpc>
                <a:spcPct val="150000"/>
              </a:lnSpc>
              <a:spcBef>
                <a:spcPts val="0"/>
              </a:spcBef>
              <a:spcAft>
                <a:spcPts val="0"/>
              </a:spcAft>
              <a:buClr>
                <a:schemeClr val="dk1"/>
              </a:buClr>
              <a:buSzPts val="2200"/>
              <a:buFont typeface="Calibri"/>
              <a:buChar char="-"/>
            </a:pPr>
            <a:r>
              <a:rPr lang="en" sz="2200" b="1">
                <a:solidFill>
                  <a:schemeClr val="dk1"/>
                </a:solidFill>
                <a:latin typeface="Calibri"/>
                <a:ea typeface="Calibri"/>
                <a:cs typeface="Calibri"/>
                <a:sym typeface="Calibri"/>
              </a:rPr>
              <a:t>حيث ان لمحيط المؤسسة دور كبير في التأثير عليها لذا وجب على عليها الأخذ بالمتغيرات فكلما نجحت المؤسسة في تفادي ضغوطات المحيط نجحت في البقاء وتحقيق أهدافها</a:t>
            </a:r>
            <a:endParaRPr sz="22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72">
                                            <p:txEl>
                                              <p:pRg st="0" end="0"/>
                                            </p:txEl>
                                          </p:spTgt>
                                        </p:tgtEl>
                                        <p:attrNameLst>
                                          <p:attrName>style.visibility</p:attrName>
                                        </p:attrNameLst>
                                      </p:cBhvr>
                                      <p:to>
                                        <p:strVal val="visible"/>
                                      </p:to>
                                    </p:set>
                                    <p:anim calcmode="lin" valueType="num">
                                      <p:cBhvr additive="base">
                                        <p:cTn id="7" dur="1000"/>
                                        <p:tgtEl>
                                          <p:spTgt spid="87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872">
                                            <p:txEl>
                                              <p:pRg st="1" end="1"/>
                                            </p:txEl>
                                          </p:spTgt>
                                        </p:tgtEl>
                                        <p:attrNameLst>
                                          <p:attrName>style.visibility</p:attrName>
                                        </p:attrNameLst>
                                      </p:cBhvr>
                                      <p:to>
                                        <p:strVal val="visible"/>
                                      </p:to>
                                    </p:set>
                                    <p:anim calcmode="lin" valueType="num">
                                      <p:cBhvr additive="base">
                                        <p:cTn id="12" dur="1000"/>
                                        <p:tgtEl>
                                          <p:spTgt spid="872">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872">
                                            <p:txEl>
                                              <p:pRg st="2" end="2"/>
                                            </p:txEl>
                                          </p:spTgt>
                                        </p:tgtEl>
                                        <p:attrNameLst>
                                          <p:attrName>style.visibility</p:attrName>
                                        </p:attrNameLst>
                                      </p:cBhvr>
                                      <p:to>
                                        <p:strVal val="visible"/>
                                      </p:to>
                                    </p:set>
                                    <p:anim calcmode="lin" valueType="num">
                                      <p:cBhvr additive="base">
                                        <p:cTn id="17" dur="1000"/>
                                        <p:tgtEl>
                                          <p:spTgt spid="872">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5FBFF"/>
        </a:solidFill>
        <a:effectLst/>
      </p:bgPr>
    </p:bg>
    <p:spTree>
      <p:nvGrpSpPr>
        <p:cNvPr id="1" name="Shape 876"/>
        <p:cNvGrpSpPr/>
        <p:nvPr/>
      </p:nvGrpSpPr>
      <p:grpSpPr>
        <a:xfrm>
          <a:off x="0" y="0"/>
          <a:ext cx="0" cy="0"/>
          <a:chOff x="0" y="0"/>
          <a:chExt cx="0" cy="0"/>
        </a:xfrm>
      </p:grpSpPr>
      <p:sp>
        <p:nvSpPr>
          <p:cNvPr id="877" name="Google Shape;877;p81"/>
          <p:cNvSpPr txBox="1"/>
          <p:nvPr/>
        </p:nvSpPr>
        <p:spPr>
          <a:xfrm>
            <a:off x="1453650" y="1371600"/>
            <a:ext cx="6961800" cy="523200"/>
          </a:xfrm>
          <a:prstGeom prst="rect">
            <a:avLst/>
          </a:prstGeom>
          <a:noFill/>
          <a:ln>
            <a:noFill/>
          </a:ln>
        </p:spPr>
        <p:txBody>
          <a:bodyPr spcFirstLastPara="1" wrap="square" lIns="91425" tIns="91425" rIns="91425" bIns="91425" anchor="t" anchorCtr="0">
            <a:spAutoFit/>
          </a:bodyPr>
          <a:lstStyle/>
          <a:p>
            <a:pPr marL="457200" lvl="0" indent="-368300" algn="r" rtl="1">
              <a:lnSpc>
                <a:spcPct val="115000"/>
              </a:lnSpc>
              <a:spcBef>
                <a:spcPts val="0"/>
              </a:spcBef>
              <a:spcAft>
                <a:spcPts val="0"/>
              </a:spcAft>
              <a:buClr>
                <a:schemeClr val="dk1"/>
              </a:buClr>
              <a:buSzPts val="2200"/>
              <a:buFont typeface="Calibri"/>
              <a:buChar char="-"/>
            </a:pPr>
            <a:r>
              <a:rPr lang="en" sz="2200" b="1">
                <a:solidFill>
                  <a:schemeClr val="dk1"/>
                </a:solidFill>
                <a:latin typeface="Calibri"/>
                <a:ea typeface="Calibri"/>
                <a:cs typeface="Calibri"/>
                <a:sym typeface="Calibri"/>
              </a:rPr>
              <a:t> وعلى العموم يمكن تحديد محيط المؤسسة بالعناصر الآتية</a:t>
            </a:r>
            <a:endParaRPr sz="2200" b="1">
              <a:solidFill>
                <a:schemeClr val="dk1"/>
              </a:solidFill>
              <a:latin typeface="Calibri"/>
              <a:ea typeface="Calibri"/>
              <a:cs typeface="Calibri"/>
              <a:sym typeface="Calibri"/>
            </a:endParaRPr>
          </a:p>
        </p:txBody>
      </p:sp>
      <p:sp>
        <p:nvSpPr>
          <p:cNvPr id="878" name="Google Shape;878;p81"/>
          <p:cNvSpPr txBox="1"/>
          <p:nvPr/>
        </p:nvSpPr>
        <p:spPr>
          <a:xfrm>
            <a:off x="786900" y="2057400"/>
            <a:ext cx="3660900" cy="1108200"/>
          </a:xfrm>
          <a:prstGeom prst="rect">
            <a:avLst/>
          </a:prstGeom>
          <a:noFill/>
          <a:ln>
            <a:noFill/>
          </a:ln>
        </p:spPr>
        <p:txBody>
          <a:bodyPr spcFirstLastPara="1" wrap="square" lIns="91425" tIns="91425" rIns="91425" bIns="91425" anchor="t" anchorCtr="0">
            <a:spAutoFit/>
          </a:bodyPr>
          <a:lstStyle/>
          <a:p>
            <a:pPr marL="914400" lvl="0" indent="-381000" algn="r" rtl="1">
              <a:lnSpc>
                <a:spcPct val="150000"/>
              </a:lnSpc>
              <a:spcBef>
                <a:spcPts val="0"/>
              </a:spcBef>
              <a:spcAft>
                <a:spcPts val="0"/>
              </a:spcAft>
              <a:buClr>
                <a:schemeClr val="dk1"/>
              </a:buClr>
              <a:buSzPts val="2400"/>
              <a:buFont typeface="Calibri"/>
              <a:buChar char="●"/>
            </a:pPr>
            <a:r>
              <a:rPr lang="en" sz="2400" b="1">
                <a:solidFill>
                  <a:schemeClr val="dk1"/>
                </a:solidFill>
                <a:latin typeface="Calibri"/>
                <a:ea typeface="Calibri"/>
                <a:cs typeface="Calibri"/>
                <a:sym typeface="Calibri"/>
              </a:rPr>
              <a:t>المحيط الثقافي</a:t>
            </a:r>
            <a:endParaRPr sz="2400" b="1">
              <a:solidFill>
                <a:schemeClr val="dk1"/>
              </a:solidFill>
              <a:latin typeface="Calibri"/>
              <a:ea typeface="Calibri"/>
              <a:cs typeface="Calibri"/>
              <a:sym typeface="Calibri"/>
            </a:endParaRPr>
          </a:p>
          <a:p>
            <a:pPr marL="914400" lvl="0" indent="-381000" algn="r" rtl="1">
              <a:lnSpc>
                <a:spcPct val="150000"/>
              </a:lnSpc>
              <a:spcBef>
                <a:spcPts val="0"/>
              </a:spcBef>
              <a:spcAft>
                <a:spcPts val="0"/>
              </a:spcAft>
              <a:buClr>
                <a:schemeClr val="dk1"/>
              </a:buClr>
              <a:buSzPts val="2400"/>
              <a:buFont typeface="Calibri"/>
              <a:buChar char="●"/>
            </a:pPr>
            <a:r>
              <a:rPr lang="en" sz="2400" b="1">
                <a:solidFill>
                  <a:schemeClr val="dk1"/>
                </a:solidFill>
                <a:latin typeface="Calibri"/>
                <a:ea typeface="Calibri"/>
                <a:cs typeface="Calibri"/>
                <a:sym typeface="Calibri"/>
              </a:rPr>
              <a:t>المحيط التكنولوجي </a:t>
            </a:r>
            <a:endParaRPr sz="2400" b="1">
              <a:solidFill>
                <a:schemeClr val="dk1"/>
              </a:solidFill>
              <a:latin typeface="Calibri"/>
              <a:ea typeface="Calibri"/>
              <a:cs typeface="Calibri"/>
              <a:sym typeface="Calibri"/>
            </a:endParaRPr>
          </a:p>
        </p:txBody>
      </p:sp>
      <p:sp>
        <p:nvSpPr>
          <p:cNvPr id="879" name="Google Shape;879;p81"/>
          <p:cNvSpPr txBox="1"/>
          <p:nvPr/>
        </p:nvSpPr>
        <p:spPr>
          <a:xfrm>
            <a:off x="3276600" y="3276600"/>
            <a:ext cx="3000000" cy="554100"/>
          </a:xfrm>
          <a:prstGeom prst="rect">
            <a:avLst/>
          </a:prstGeom>
          <a:noFill/>
          <a:ln>
            <a:noFill/>
          </a:ln>
        </p:spPr>
        <p:txBody>
          <a:bodyPr spcFirstLastPara="1" wrap="square" lIns="91425" tIns="91425" rIns="91425" bIns="91425" anchor="t" anchorCtr="0">
            <a:spAutoFit/>
          </a:bodyPr>
          <a:lstStyle/>
          <a:p>
            <a:pPr marL="914400" lvl="0" indent="-381000" algn="r" rtl="1">
              <a:lnSpc>
                <a:spcPct val="115000"/>
              </a:lnSpc>
              <a:spcBef>
                <a:spcPts val="0"/>
              </a:spcBef>
              <a:spcAft>
                <a:spcPts val="0"/>
              </a:spcAft>
              <a:buClr>
                <a:schemeClr val="dk1"/>
              </a:buClr>
              <a:buSzPts val="2400"/>
              <a:buFont typeface="Calibri"/>
              <a:buChar char="●"/>
            </a:pPr>
            <a:r>
              <a:rPr lang="en" sz="2400" b="1">
                <a:solidFill>
                  <a:schemeClr val="dk1"/>
                </a:solidFill>
                <a:latin typeface="Calibri"/>
                <a:ea typeface="Calibri"/>
                <a:cs typeface="Calibri"/>
                <a:sym typeface="Calibri"/>
              </a:rPr>
              <a:t>المحيط الاجتماعي</a:t>
            </a:r>
            <a:endParaRPr sz="2400">
              <a:latin typeface="Calibri"/>
              <a:ea typeface="Calibri"/>
              <a:cs typeface="Calibri"/>
              <a:sym typeface="Calibri"/>
            </a:endParaRPr>
          </a:p>
        </p:txBody>
      </p:sp>
      <p:sp>
        <p:nvSpPr>
          <p:cNvPr id="880" name="Google Shape;880;p81"/>
          <p:cNvSpPr txBox="1"/>
          <p:nvPr/>
        </p:nvSpPr>
        <p:spPr>
          <a:xfrm>
            <a:off x="5486400" y="2057400"/>
            <a:ext cx="3000000" cy="1108200"/>
          </a:xfrm>
          <a:prstGeom prst="rect">
            <a:avLst/>
          </a:prstGeom>
          <a:noFill/>
          <a:ln>
            <a:noFill/>
          </a:ln>
        </p:spPr>
        <p:txBody>
          <a:bodyPr spcFirstLastPara="1" wrap="square" lIns="91425" tIns="91425" rIns="91425" bIns="91425" anchor="t" anchorCtr="0">
            <a:spAutoFit/>
          </a:bodyPr>
          <a:lstStyle/>
          <a:p>
            <a:pPr marL="914400" lvl="0" indent="-381000" algn="r" rtl="1">
              <a:lnSpc>
                <a:spcPct val="150000"/>
              </a:lnSpc>
              <a:spcBef>
                <a:spcPts val="0"/>
              </a:spcBef>
              <a:spcAft>
                <a:spcPts val="0"/>
              </a:spcAft>
              <a:buClr>
                <a:schemeClr val="dk1"/>
              </a:buClr>
              <a:buSzPts val="2400"/>
              <a:buFont typeface="Calibri"/>
              <a:buChar char="●"/>
            </a:pPr>
            <a:r>
              <a:rPr lang="en" sz="2400" b="1">
                <a:solidFill>
                  <a:schemeClr val="dk1"/>
                </a:solidFill>
                <a:latin typeface="Calibri"/>
                <a:ea typeface="Calibri"/>
                <a:cs typeface="Calibri"/>
                <a:sym typeface="Calibri"/>
              </a:rPr>
              <a:t> المحيط القانوني </a:t>
            </a:r>
            <a:endParaRPr sz="2400" b="1">
              <a:solidFill>
                <a:schemeClr val="dk1"/>
              </a:solidFill>
              <a:latin typeface="Calibri"/>
              <a:ea typeface="Calibri"/>
              <a:cs typeface="Calibri"/>
              <a:sym typeface="Calibri"/>
            </a:endParaRPr>
          </a:p>
          <a:p>
            <a:pPr marL="914400" lvl="0" indent="-381000" algn="r" rtl="1">
              <a:lnSpc>
                <a:spcPct val="150000"/>
              </a:lnSpc>
              <a:spcBef>
                <a:spcPts val="0"/>
              </a:spcBef>
              <a:spcAft>
                <a:spcPts val="0"/>
              </a:spcAft>
              <a:buClr>
                <a:schemeClr val="dk1"/>
              </a:buClr>
              <a:buSzPts val="2400"/>
              <a:buFont typeface="Calibri"/>
              <a:buChar char="●"/>
            </a:pPr>
            <a:r>
              <a:rPr lang="en" sz="2400" b="1">
                <a:solidFill>
                  <a:schemeClr val="dk1"/>
                </a:solidFill>
                <a:latin typeface="Calibri"/>
                <a:ea typeface="Calibri"/>
                <a:cs typeface="Calibri"/>
                <a:sym typeface="Calibri"/>
              </a:rPr>
              <a:t>المحيط السياسي </a:t>
            </a:r>
            <a:endParaRPr sz="24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FBFF"/>
        </a:solidFill>
        <a:effectLst/>
      </p:bgPr>
    </p:bg>
    <p:spTree>
      <p:nvGrpSpPr>
        <p:cNvPr id="1" name="Shape 884"/>
        <p:cNvGrpSpPr/>
        <p:nvPr/>
      </p:nvGrpSpPr>
      <p:grpSpPr>
        <a:xfrm>
          <a:off x="0" y="0"/>
          <a:ext cx="0" cy="0"/>
          <a:chOff x="0" y="0"/>
          <a:chExt cx="0" cy="0"/>
        </a:xfrm>
      </p:grpSpPr>
      <p:sp>
        <p:nvSpPr>
          <p:cNvPr id="885" name="Google Shape;885;p82"/>
          <p:cNvSpPr txBox="1"/>
          <p:nvPr/>
        </p:nvSpPr>
        <p:spPr>
          <a:xfrm>
            <a:off x="2123900" y="990600"/>
            <a:ext cx="4492200" cy="6156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en" sz="2800" b="1">
                <a:solidFill>
                  <a:srgbClr val="073763"/>
                </a:solidFill>
                <a:latin typeface="Calibri"/>
                <a:ea typeface="Calibri"/>
                <a:cs typeface="Calibri"/>
                <a:sym typeface="Calibri"/>
              </a:rPr>
              <a:t>المطلب الثاني: دورة حياة المؤسسة</a:t>
            </a:r>
            <a:endParaRPr/>
          </a:p>
        </p:txBody>
      </p:sp>
      <p:sp>
        <p:nvSpPr>
          <p:cNvPr id="886" name="Google Shape;886;p82"/>
          <p:cNvSpPr txBox="1"/>
          <p:nvPr/>
        </p:nvSpPr>
        <p:spPr>
          <a:xfrm>
            <a:off x="398650" y="1682400"/>
            <a:ext cx="8404500" cy="2307600"/>
          </a:xfrm>
          <a:prstGeom prst="rect">
            <a:avLst/>
          </a:prstGeom>
          <a:noFill/>
          <a:ln>
            <a:noFill/>
          </a:ln>
        </p:spPr>
        <p:txBody>
          <a:bodyPr spcFirstLastPara="1" wrap="square" lIns="91425" tIns="91425" rIns="91425" bIns="91425" anchor="ctr" anchorCtr="0">
            <a:noAutofit/>
          </a:bodyPr>
          <a:lstStyle/>
          <a:p>
            <a:pPr marL="457200" lvl="0" indent="-368300" algn="r" rtl="1">
              <a:lnSpc>
                <a:spcPct val="150000"/>
              </a:lnSpc>
              <a:spcBef>
                <a:spcPts val="600"/>
              </a:spcBef>
              <a:spcAft>
                <a:spcPts val="0"/>
              </a:spcAft>
              <a:buClr>
                <a:schemeClr val="dk1"/>
              </a:buClr>
              <a:buSzPts val="2200"/>
              <a:buFont typeface="Calibri"/>
              <a:buChar char="❖"/>
            </a:pPr>
            <a:r>
              <a:rPr lang="en" sz="2200" b="1">
                <a:solidFill>
                  <a:schemeClr val="dk2"/>
                </a:solidFill>
                <a:latin typeface="Calibri"/>
                <a:ea typeface="Calibri"/>
                <a:cs typeface="Calibri"/>
                <a:sym typeface="Calibri"/>
              </a:rPr>
              <a:t>مرحلة الظهور </a:t>
            </a:r>
            <a:r>
              <a:rPr lang="en" sz="2400" b="1">
                <a:solidFill>
                  <a:schemeClr val="dk2"/>
                </a:solidFill>
                <a:latin typeface="Calibri"/>
                <a:ea typeface="Calibri"/>
                <a:cs typeface="Calibri"/>
                <a:sym typeface="Calibri"/>
              </a:rPr>
              <a:t>:</a:t>
            </a:r>
            <a:r>
              <a:rPr lang="en" sz="2200" b="1">
                <a:solidFill>
                  <a:schemeClr val="dk1"/>
                </a:solidFill>
                <a:latin typeface="Calibri"/>
                <a:ea typeface="Calibri"/>
                <a:cs typeface="Calibri"/>
                <a:sym typeface="Calibri"/>
              </a:rPr>
              <a:t> </a:t>
            </a:r>
            <a:endParaRPr sz="2200" b="1">
              <a:solidFill>
                <a:schemeClr val="dk1"/>
              </a:solidFill>
              <a:latin typeface="Calibri"/>
              <a:ea typeface="Calibri"/>
              <a:cs typeface="Calibri"/>
              <a:sym typeface="Calibri"/>
            </a:endParaRPr>
          </a:p>
          <a:p>
            <a:pPr marL="457200" lvl="0" indent="-368300" algn="r" rtl="1">
              <a:lnSpc>
                <a:spcPct val="150000"/>
              </a:lnSpc>
              <a:spcBef>
                <a:spcPts val="0"/>
              </a:spcBef>
              <a:spcAft>
                <a:spcPts val="0"/>
              </a:spcAft>
              <a:buClr>
                <a:schemeClr val="dk1"/>
              </a:buClr>
              <a:buSzPts val="2200"/>
              <a:buFont typeface="Calibri"/>
              <a:buChar char="-"/>
            </a:pPr>
            <a:r>
              <a:rPr lang="en" sz="2200" b="1">
                <a:solidFill>
                  <a:schemeClr val="dk1"/>
                </a:solidFill>
                <a:latin typeface="Calibri"/>
                <a:ea typeface="Calibri"/>
                <a:cs typeface="Calibri"/>
                <a:sym typeface="Calibri"/>
              </a:rPr>
              <a:t>هي مرحلة إنشاء المؤسسة وصدور القرارات الخاصة بإعلان ظهورها في السوق</a:t>
            </a:r>
            <a:endParaRPr sz="2200" b="1">
              <a:solidFill>
                <a:schemeClr val="dk1"/>
              </a:solidFill>
              <a:latin typeface="Calibri"/>
              <a:ea typeface="Calibri"/>
              <a:cs typeface="Calibri"/>
              <a:sym typeface="Calibri"/>
            </a:endParaRPr>
          </a:p>
          <a:p>
            <a:pPr marL="457200" lvl="0" indent="-368300" algn="r" rtl="1">
              <a:lnSpc>
                <a:spcPct val="115000"/>
              </a:lnSpc>
              <a:spcBef>
                <a:spcPts val="0"/>
              </a:spcBef>
              <a:spcAft>
                <a:spcPts val="0"/>
              </a:spcAft>
              <a:buClr>
                <a:schemeClr val="dk1"/>
              </a:buClr>
              <a:buSzPts val="2200"/>
              <a:buFont typeface="Calibri"/>
              <a:buChar char="❖"/>
            </a:pPr>
            <a:r>
              <a:rPr lang="en" sz="2200" b="1">
                <a:solidFill>
                  <a:schemeClr val="dk2"/>
                </a:solidFill>
                <a:latin typeface="Calibri"/>
                <a:ea typeface="Calibri"/>
                <a:cs typeface="Calibri"/>
                <a:sym typeface="Calibri"/>
              </a:rPr>
              <a:t>‏مرحلة النمو</a:t>
            </a:r>
            <a:r>
              <a:rPr lang="en" sz="2400" b="1">
                <a:solidFill>
                  <a:schemeClr val="dk2"/>
                </a:solidFill>
                <a:latin typeface="Calibri"/>
                <a:ea typeface="Calibri"/>
                <a:cs typeface="Calibri"/>
                <a:sym typeface="Calibri"/>
              </a:rPr>
              <a:t>:</a:t>
            </a:r>
            <a:endParaRPr sz="2400" b="1">
              <a:solidFill>
                <a:schemeClr val="dk2"/>
              </a:solidFill>
              <a:latin typeface="Calibri"/>
              <a:ea typeface="Calibri"/>
              <a:cs typeface="Calibri"/>
              <a:sym typeface="Calibri"/>
            </a:endParaRPr>
          </a:p>
          <a:p>
            <a:pPr marL="457200" lvl="0" indent="-368300" algn="r" rtl="1">
              <a:lnSpc>
                <a:spcPct val="115000"/>
              </a:lnSpc>
              <a:spcBef>
                <a:spcPts val="0"/>
              </a:spcBef>
              <a:spcAft>
                <a:spcPts val="0"/>
              </a:spcAft>
              <a:buClr>
                <a:schemeClr val="dk1"/>
              </a:buClr>
              <a:buSzPts val="2200"/>
              <a:buFont typeface="Calibri"/>
              <a:buChar char="-"/>
            </a:pPr>
            <a:r>
              <a:rPr lang="en" sz="2200" b="1">
                <a:solidFill>
                  <a:schemeClr val="dk1"/>
                </a:solidFill>
                <a:latin typeface="Calibri"/>
                <a:ea typeface="Calibri"/>
                <a:cs typeface="Calibri"/>
                <a:sym typeface="Calibri"/>
              </a:rPr>
              <a:t> في هذه المرحلة تبلور رسالة المؤسسة في ادهان أعضائها والبدء في وضع أهداف طويلة الأجل</a:t>
            </a:r>
            <a:endParaRPr sz="22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5FBFF"/>
        </a:solidFill>
        <a:effectLst/>
      </p:bgPr>
    </p:bg>
    <p:spTree>
      <p:nvGrpSpPr>
        <p:cNvPr id="1" name="Shape 890"/>
        <p:cNvGrpSpPr/>
        <p:nvPr/>
      </p:nvGrpSpPr>
      <p:grpSpPr>
        <a:xfrm>
          <a:off x="0" y="0"/>
          <a:ext cx="0" cy="0"/>
          <a:chOff x="0" y="0"/>
          <a:chExt cx="0" cy="0"/>
        </a:xfrm>
      </p:grpSpPr>
      <p:sp>
        <p:nvSpPr>
          <p:cNvPr id="891" name="Google Shape;891;p83"/>
          <p:cNvSpPr txBox="1"/>
          <p:nvPr/>
        </p:nvSpPr>
        <p:spPr>
          <a:xfrm>
            <a:off x="600600" y="762000"/>
            <a:ext cx="8248800" cy="3663300"/>
          </a:xfrm>
          <a:prstGeom prst="rect">
            <a:avLst/>
          </a:prstGeom>
          <a:noFill/>
          <a:ln>
            <a:noFill/>
          </a:ln>
        </p:spPr>
        <p:txBody>
          <a:bodyPr spcFirstLastPara="1" wrap="square" lIns="91425" tIns="91425" rIns="91425" bIns="91425" anchor="t" anchorCtr="0">
            <a:spAutoFit/>
          </a:bodyPr>
          <a:lstStyle/>
          <a:p>
            <a:pPr marL="457200" lvl="0" indent="-368300" algn="r" rtl="1">
              <a:lnSpc>
                <a:spcPct val="150000"/>
              </a:lnSpc>
              <a:spcBef>
                <a:spcPts val="600"/>
              </a:spcBef>
              <a:spcAft>
                <a:spcPts val="0"/>
              </a:spcAft>
              <a:buClr>
                <a:schemeClr val="dk2"/>
              </a:buClr>
              <a:buSzPts val="2200"/>
              <a:buFont typeface="Calibri"/>
              <a:buChar char="❖"/>
            </a:pPr>
            <a:r>
              <a:rPr lang="en" sz="2200" b="1">
                <a:solidFill>
                  <a:schemeClr val="dk2"/>
                </a:solidFill>
                <a:latin typeface="Calibri"/>
                <a:ea typeface="Calibri"/>
                <a:cs typeface="Calibri"/>
                <a:sym typeface="Calibri"/>
              </a:rPr>
              <a:t>مرحلة النضج </a:t>
            </a:r>
            <a:r>
              <a:rPr lang="en" sz="2400" b="1">
                <a:solidFill>
                  <a:schemeClr val="dk2"/>
                </a:solidFill>
                <a:latin typeface="Calibri"/>
                <a:ea typeface="Calibri"/>
                <a:cs typeface="Calibri"/>
                <a:sym typeface="Calibri"/>
              </a:rPr>
              <a:t>:</a:t>
            </a:r>
            <a:endParaRPr sz="2400" b="1">
              <a:solidFill>
                <a:schemeClr val="dk2"/>
              </a:solidFill>
              <a:latin typeface="Calibri"/>
              <a:ea typeface="Calibri"/>
              <a:cs typeface="Calibri"/>
              <a:sym typeface="Calibri"/>
            </a:endParaRPr>
          </a:p>
          <a:p>
            <a:pPr marL="457200" lvl="0" indent="-368300" algn="r" rtl="1">
              <a:lnSpc>
                <a:spcPct val="150000"/>
              </a:lnSpc>
              <a:spcBef>
                <a:spcPts val="0"/>
              </a:spcBef>
              <a:spcAft>
                <a:spcPts val="0"/>
              </a:spcAft>
              <a:buClr>
                <a:schemeClr val="dk1"/>
              </a:buClr>
              <a:buSzPts val="2200"/>
              <a:buFont typeface="Calibri"/>
              <a:buChar char="-"/>
            </a:pPr>
            <a:r>
              <a:rPr lang="en" sz="2200" b="1">
                <a:solidFill>
                  <a:schemeClr val="dk1"/>
                </a:solidFill>
                <a:latin typeface="Calibri"/>
                <a:ea typeface="Calibri"/>
                <a:cs typeface="Calibri"/>
                <a:sym typeface="Calibri"/>
              </a:rPr>
              <a:t>تكون المؤسسة في هذه المرحلة كبيرة تعمل في بيئة مستقرة وقادر على استقراء منافسيه تتميز هذه المرحلة في تزايد حجمالمؤسسة والتسامح أستطيع في السوق.</a:t>
            </a:r>
            <a:endParaRPr sz="2200" b="1">
              <a:solidFill>
                <a:schemeClr val="dk1"/>
              </a:solidFill>
              <a:latin typeface="Calibri"/>
              <a:ea typeface="Calibri"/>
              <a:cs typeface="Calibri"/>
              <a:sym typeface="Calibri"/>
            </a:endParaRPr>
          </a:p>
          <a:p>
            <a:pPr marL="457200" lvl="0" indent="-368300" algn="r" rtl="1">
              <a:lnSpc>
                <a:spcPct val="150000"/>
              </a:lnSpc>
              <a:spcBef>
                <a:spcPts val="0"/>
              </a:spcBef>
              <a:spcAft>
                <a:spcPts val="0"/>
              </a:spcAft>
              <a:buClr>
                <a:schemeClr val="dk1"/>
              </a:buClr>
              <a:buSzPts val="2200"/>
              <a:buFont typeface="Calibri"/>
              <a:buChar char="❖"/>
            </a:pPr>
            <a:r>
              <a:rPr lang="en" sz="2200" b="1">
                <a:solidFill>
                  <a:schemeClr val="dk1"/>
                </a:solidFill>
                <a:latin typeface="Calibri"/>
                <a:ea typeface="Calibri"/>
                <a:cs typeface="Calibri"/>
                <a:sym typeface="Calibri"/>
              </a:rPr>
              <a:t>‏</a:t>
            </a:r>
            <a:r>
              <a:rPr lang="en" sz="2200" b="1">
                <a:solidFill>
                  <a:schemeClr val="dk2"/>
                </a:solidFill>
                <a:latin typeface="Calibri"/>
                <a:ea typeface="Calibri"/>
                <a:cs typeface="Calibri"/>
                <a:sym typeface="Calibri"/>
              </a:rPr>
              <a:t>مرحلة التدهور</a:t>
            </a:r>
            <a:r>
              <a:rPr lang="en" sz="2400" b="1">
                <a:solidFill>
                  <a:schemeClr val="dk2"/>
                </a:solidFill>
                <a:latin typeface="Calibri"/>
                <a:ea typeface="Calibri"/>
                <a:cs typeface="Calibri"/>
                <a:sym typeface="Calibri"/>
              </a:rPr>
              <a:t>:</a:t>
            </a:r>
            <a:r>
              <a:rPr lang="en" sz="2200" b="1">
                <a:solidFill>
                  <a:schemeClr val="dk1"/>
                </a:solidFill>
                <a:latin typeface="Calibri"/>
                <a:ea typeface="Calibri"/>
                <a:cs typeface="Calibri"/>
                <a:sym typeface="Calibri"/>
              </a:rPr>
              <a:t> </a:t>
            </a:r>
            <a:endParaRPr sz="2200" b="1">
              <a:solidFill>
                <a:schemeClr val="dk1"/>
              </a:solidFill>
              <a:latin typeface="Calibri"/>
              <a:ea typeface="Calibri"/>
              <a:cs typeface="Calibri"/>
              <a:sym typeface="Calibri"/>
            </a:endParaRPr>
          </a:p>
          <a:p>
            <a:pPr marL="457200" lvl="0" indent="-368300" algn="r" rtl="1">
              <a:lnSpc>
                <a:spcPct val="150000"/>
              </a:lnSpc>
              <a:spcBef>
                <a:spcPts val="0"/>
              </a:spcBef>
              <a:spcAft>
                <a:spcPts val="0"/>
              </a:spcAft>
              <a:buClr>
                <a:schemeClr val="dk1"/>
              </a:buClr>
              <a:buSzPts val="2200"/>
              <a:buFont typeface="Calibri"/>
              <a:buChar char="-"/>
            </a:pPr>
            <a:r>
              <a:rPr lang="en" sz="2200" b="1">
                <a:solidFill>
                  <a:schemeClr val="dk1"/>
                </a:solidFill>
                <a:latin typeface="Calibri"/>
                <a:ea typeface="Calibri"/>
                <a:cs typeface="Calibri"/>
                <a:sym typeface="Calibri"/>
              </a:rPr>
              <a:t>والتراجع تعبر هذه المرحلة عن الفشل التي أصبح يهدد استقرار نشاط المؤسسة الاقتصادية وتشكل هذه المرحلة بداية النهاية وآخر مرحلة في حياة المؤسسة واتضح ذلك من خلال انخفاض الكبير في رقم الأعمال.</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5FBFF"/>
        </a:solidFill>
        <a:effectLst/>
      </p:bgPr>
    </p:bg>
    <p:spTree>
      <p:nvGrpSpPr>
        <p:cNvPr id="1" name="Shape 895"/>
        <p:cNvGrpSpPr/>
        <p:nvPr/>
      </p:nvGrpSpPr>
      <p:grpSpPr>
        <a:xfrm>
          <a:off x="0" y="0"/>
          <a:ext cx="0" cy="0"/>
          <a:chOff x="0" y="0"/>
          <a:chExt cx="0" cy="0"/>
        </a:xfrm>
      </p:grpSpPr>
      <p:sp>
        <p:nvSpPr>
          <p:cNvPr id="896" name="Google Shape;896;p84"/>
          <p:cNvSpPr txBox="1"/>
          <p:nvPr/>
        </p:nvSpPr>
        <p:spPr>
          <a:xfrm>
            <a:off x="209300" y="1326575"/>
            <a:ext cx="8793600" cy="3065700"/>
          </a:xfrm>
          <a:prstGeom prst="rect">
            <a:avLst/>
          </a:prstGeom>
          <a:noFill/>
          <a:ln>
            <a:noFill/>
          </a:ln>
        </p:spPr>
        <p:txBody>
          <a:bodyPr spcFirstLastPara="1" wrap="square" lIns="91425" tIns="91425" rIns="91425" bIns="91425" anchor="t" anchorCtr="0">
            <a:noAutofit/>
          </a:bodyPr>
          <a:lstStyle/>
          <a:p>
            <a:pPr marL="685800" marR="63500" lvl="0" indent="0" algn="r" rtl="1">
              <a:lnSpc>
                <a:spcPct val="122727"/>
              </a:lnSpc>
              <a:spcBef>
                <a:spcPts val="0"/>
              </a:spcBef>
              <a:spcAft>
                <a:spcPts val="0"/>
              </a:spcAft>
              <a:buNone/>
            </a:pPr>
            <a:r>
              <a:rPr lang="en" sz="2400" b="1">
                <a:solidFill>
                  <a:schemeClr val="dk1"/>
                </a:solidFill>
                <a:latin typeface="Calibri"/>
                <a:ea typeface="Calibri"/>
                <a:cs typeface="Calibri"/>
                <a:sym typeface="Calibri"/>
              </a:rPr>
              <a:t>في نهاية هذا البحث وبعد تبيان مفهوم المؤسسة الاقتصادية وتوضيح تصنيفاتها و إبراز أهم أهدافها يتضح أن المؤسسة الاقتصادية تمثل دعامة أساسية في تحقيق التنمية الاقتصادية والاجتماعية حيث تجمع بين الموارد البشرية والمادية لتحقيق أهداف إنتاجية تخدم المجتمع والاقتصاد الوطني ولذلك فإن الاهتمام بتطوير المؤسسات الاقتصادية وتحسين أدائها يظل ضرورة ملحة لمواجهة التحديات الراهنة وتحقيق التقدم.</a:t>
            </a:r>
            <a:endParaRPr sz="2400" b="1">
              <a:solidFill>
                <a:schemeClr val="dk1"/>
              </a:solidFill>
              <a:latin typeface="Calibri"/>
              <a:ea typeface="Calibri"/>
              <a:cs typeface="Calibri"/>
              <a:sym typeface="Calibri"/>
            </a:endParaRPr>
          </a:p>
        </p:txBody>
      </p:sp>
      <p:sp>
        <p:nvSpPr>
          <p:cNvPr id="897" name="Google Shape;897;p84"/>
          <p:cNvSpPr txBox="1"/>
          <p:nvPr/>
        </p:nvSpPr>
        <p:spPr>
          <a:xfrm>
            <a:off x="3124200" y="762000"/>
            <a:ext cx="3000000" cy="646500"/>
          </a:xfrm>
          <a:prstGeom prst="rect">
            <a:avLst/>
          </a:prstGeom>
          <a:noFill/>
          <a:ln>
            <a:noFill/>
          </a:ln>
        </p:spPr>
        <p:txBody>
          <a:bodyPr spcFirstLastPara="1" wrap="square" lIns="91425" tIns="91425" rIns="91425" bIns="91425" anchor="t" anchorCtr="0">
            <a:spAutoFit/>
          </a:bodyPr>
          <a:lstStyle/>
          <a:p>
            <a:pPr marL="0" lvl="0" indent="0" algn="ctr" rtl="1">
              <a:spcBef>
                <a:spcPts val="0"/>
              </a:spcBef>
              <a:spcAft>
                <a:spcPts val="0"/>
              </a:spcAft>
              <a:buNone/>
            </a:pPr>
            <a:r>
              <a:rPr lang="en" sz="3000" b="1">
                <a:solidFill>
                  <a:srgbClr val="073763"/>
                </a:solidFill>
                <a:latin typeface="Calibri"/>
                <a:ea typeface="Calibri"/>
                <a:cs typeface="Calibri"/>
                <a:sym typeface="Calibri"/>
              </a:rPr>
              <a:t>الخاتمة </a:t>
            </a:r>
            <a:endParaRPr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96"/>
                                        </p:tgtEl>
                                        <p:attrNameLst>
                                          <p:attrName>style.visibility</p:attrName>
                                        </p:attrNameLst>
                                      </p:cBhvr>
                                      <p:to>
                                        <p:strVal val="visible"/>
                                      </p:to>
                                    </p:set>
                                    <p:anim calcmode="lin" valueType="num">
                                      <p:cBhvr additive="base">
                                        <p:cTn id="7" dur="1000"/>
                                        <p:tgtEl>
                                          <p:spTgt spid="89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1000"/>
                                        <p:tgtEl>
                                          <p:spTgt spid="896"/>
                                        </p:tgtEl>
                                        <p:attrNameLst>
                                          <p:attrName>ppt_x</p:attrName>
                                        </p:attrNameLst>
                                      </p:cBhvr>
                                      <p:tavLst>
                                        <p:tav tm="0">
                                          <p:val>
                                            <p:strVal val="#ppt_x"/>
                                          </p:val>
                                        </p:tav>
                                        <p:tav tm="100000">
                                          <p:val>
                                            <p:strVal val="#ppt_x-1"/>
                                          </p:val>
                                        </p:tav>
                                      </p:tavLst>
                                    </p:anim>
                                    <p:set>
                                      <p:cBhvr>
                                        <p:cTn id="12" dur="1" fill="hold">
                                          <p:stCondLst>
                                            <p:cond delay="1000"/>
                                          </p:stCondLst>
                                        </p:cTn>
                                        <p:tgtEl>
                                          <p:spTgt spid="8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5FBFF"/>
        </a:solidFill>
        <a:effectLst/>
      </p:bgPr>
    </p:bg>
    <p:spTree>
      <p:nvGrpSpPr>
        <p:cNvPr id="1" name="Shape 901"/>
        <p:cNvGrpSpPr/>
        <p:nvPr/>
      </p:nvGrpSpPr>
      <p:grpSpPr>
        <a:xfrm>
          <a:off x="0" y="0"/>
          <a:ext cx="0" cy="0"/>
          <a:chOff x="0" y="0"/>
          <a:chExt cx="0" cy="0"/>
        </a:xfrm>
      </p:grpSpPr>
      <p:sp>
        <p:nvSpPr>
          <p:cNvPr id="902" name="Google Shape;902;p85"/>
          <p:cNvSpPr txBox="1">
            <a:spLocks noGrp="1"/>
          </p:cNvSpPr>
          <p:nvPr>
            <p:ph type="title"/>
          </p:nvPr>
        </p:nvSpPr>
        <p:spPr>
          <a:xfrm>
            <a:off x="389350" y="1534125"/>
            <a:ext cx="8709900" cy="1820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SzPts val="990"/>
              <a:buNone/>
            </a:pPr>
            <a:r>
              <a:rPr lang="en" sz="4700">
                <a:latin typeface="Calibri"/>
                <a:ea typeface="Calibri"/>
                <a:cs typeface="Calibri"/>
                <a:sym typeface="Calibri"/>
              </a:rPr>
              <a:t>شكرا على انتباهكم</a:t>
            </a:r>
            <a:endParaRPr sz="47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BFF"/>
        </a:solidFill>
        <a:effectLst/>
      </p:bgPr>
    </p:bg>
    <p:spTree>
      <p:nvGrpSpPr>
        <p:cNvPr id="1" name="Shape 764"/>
        <p:cNvGrpSpPr/>
        <p:nvPr/>
      </p:nvGrpSpPr>
      <p:grpSpPr>
        <a:xfrm>
          <a:off x="0" y="0"/>
          <a:ext cx="0" cy="0"/>
          <a:chOff x="0" y="0"/>
          <a:chExt cx="0" cy="0"/>
        </a:xfrm>
      </p:grpSpPr>
      <p:sp>
        <p:nvSpPr>
          <p:cNvPr id="765" name="Google Shape;765;p61"/>
          <p:cNvSpPr txBox="1"/>
          <p:nvPr/>
        </p:nvSpPr>
        <p:spPr>
          <a:xfrm>
            <a:off x="182625" y="1326575"/>
            <a:ext cx="8896500" cy="3065700"/>
          </a:xfrm>
          <a:prstGeom prst="rect">
            <a:avLst/>
          </a:prstGeom>
          <a:noFill/>
          <a:ln>
            <a:noFill/>
          </a:ln>
        </p:spPr>
        <p:txBody>
          <a:bodyPr spcFirstLastPara="1" wrap="square" lIns="91425" tIns="91425" rIns="91425" bIns="91425" anchor="t" anchorCtr="0">
            <a:noAutofit/>
          </a:bodyPr>
          <a:lstStyle/>
          <a:p>
            <a:pPr marL="685800" marR="63500" lvl="0" indent="0" algn="r" rtl="1">
              <a:lnSpc>
                <a:spcPct val="122727"/>
              </a:lnSpc>
              <a:spcBef>
                <a:spcPts val="0"/>
              </a:spcBef>
              <a:spcAft>
                <a:spcPts val="0"/>
              </a:spcAft>
              <a:buNone/>
            </a:pPr>
            <a:r>
              <a:rPr lang="en" sz="2200" b="1">
                <a:solidFill>
                  <a:schemeClr val="dk1"/>
                </a:solidFill>
                <a:latin typeface="Calibri"/>
                <a:ea typeface="Calibri"/>
                <a:cs typeface="Calibri"/>
                <a:sym typeface="Calibri"/>
              </a:rPr>
              <a:t>إن التطورات التي يشهدها العالم في شتى الميادين وخاصة الاقتصادية منها جعل المؤسسات الاقتصادية تحتل مكانة بارزة في ظل التطورات العالمية، لما لها من دور أساسي في اقتصاد السوق و اقتصاد الدول. تعتمد على التخطيط، التنظيم، التوجيه، والمراقبة لتحقيق أهدافها وضمان استمرارية فعاليتها. كما تشغل المؤسسات دورًا هامًا في تطوير الكفاءات والتكيف مع الظروف الاقتصادية والسياسية لتحقيق العدالة وتعزيز الأداء الاقتصادي و هذا ما يؤدي الى التساؤل عن ماهية المؤسسة الاقتصادية خصائصها وتصنيفها مع إبراز وظائفها وأهدافها و تبيان علاقتها مع المحيط ؟‎</a:t>
            </a:r>
            <a:endParaRPr sz="2200" b="1">
              <a:solidFill>
                <a:schemeClr val="dk1"/>
              </a:solidFill>
              <a:latin typeface="Calibri"/>
              <a:ea typeface="Calibri"/>
              <a:cs typeface="Calibri"/>
              <a:sym typeface="Calibri"/>
            </a:endParaRPr>
          </a:p>
        </p:txBody>
      </p:sp>
      <p:sp>
        <p:nvSpPr>
          <p:cNvPr id="766" name="Google Shape;766;p61"/>
          <p:cNvSpPr txBox="1"/>
          <p:nvPr/>
        </p:nvSpPr>
        <p:spPr>
          <a:xfrm>
            <a:off x="3124200" y="762000"/>
            <a:ext cx="3000000" cy="646500"/>
          </a:xfrm>
          <a:prstGeom prst="rect">
            <a:avLst/>
          </a:prstGeom>
          <a:noFill/>
          <a:ln>
            <a:noFill/>
          </a:ln>
        </p:spPr>
        <p:txBody>
          <a:bodyPr spcFirstLastPara="1" wrap="square" lIns="91425" tIns="91425" rIns="91425" bIns="91425" anchor="t" anchorCtr="0">
            <a:spAutoFit/>
          </a:bodyPr>
          <a:lstStyle/>
          <a:p>
            <a:pPr marL="0" lvl="0" indent="0" algn="ctr" rtl="1">
              <a:spcBef>
                <a:spcPts val="0"/>
              </a:spcBef>
              <a:spcAft>
                <a:spcPts val="0"/>
              </a:spcAft>
              <a:buNone/>
            </a:pPr>
            <a:r>
              <a:rPr lang="en" sz="3000" b="1">
                <a:solidFill>
                  <a:srgbClr val="073763"/>
                </a:solidFill>
                <a:latin typeface="Calibri"/>
                <a:ea typeface="Calibri"/>
                <a:cs typeface="Calibri"/>
                <a:sym typeface="Calibri"/>
              </a:rPr>
              <a:t>المقدمة </a:t>
            </a:r>
            <a:endParaRPr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65"/>
                                        </p:tgtEl>
                                        <p:attrNameLst>
                                          <p:attrName>style.visibility</p:attrName>
                                        </p:attrNameLst>
                                      </p:cBhvr>
                                      <p:to>
                                        <p:strVal val="visible"/>
                                      </p:to>
                                    </p:set>
                                    <p:anim calcmode="lin" valueType="num">
                                      <p:cBhvr additive="base">
                                        <p:cTn id="7" dur="1000"/>
                                        <p:tgtEl>
                                          <p:spTgt spid="76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1000"/>
                                        <p:tgtEl>
                                          <p:spTgt spid="765"/>
                                        </p:tgtEl>
                                        <p:attrNameLst>
                                          <p:attrName>ppt_x</p:attrName>
                                        </p:attrNameLst>
                                      </p:cBhvr>
                                      <p:tavLst>
                                        <p:tav tm="0">
                                          <p:val>
                                            <p:strVal val="#ppt_x"/>
                                          </p:val>
                                        </p:tav>
                                        <p:tav tm="100000">
                                          <p:val>
                                            <p:strVal val="#ppt_x-1"/>
                                          </p:val>
                                        </p:tav>
                                      </p:tavLst>
                                    </p:anim>
                                    <p:set>
                                      <p:cBhvr>
                                        <p:cTn id="12" dur="1" fill="hold">
                                          <p:stCondLst>
                                            <p:cond delay="1000"/>
                                          </p:stCondLst>
                                        </p:cTn>
                                        <p:tgtEl>
                                          <p:spTgt spid="7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BFF"/>
        </a:solidFill>
        <a:effectLst/>
      </p:bgPr>
    </p:bg>
    <p:spTree>
      <p:nvGrpSpPr>
        <p:cNvPr id="1" name="Shape 770"/>
        <p:cNvGrpSpPr/>
        <p:nvPr/>
      </p:nvGrpSpPr>
      <p:grpSpPr>
        <a:xfrm>
          <a:off x="0" y="0"/>
          <a:ext cx="0" cy="0"/>
          <a:chOff x="0" y="0"/>
          <a:chExt cx="0" cy="0"/>
        </a:xfrm>
      </p:grpSpPr>
      <p:sp>
        <p:nvSpPr>
          <p:cNvPr id="771" name="Google Shape;771;p62"/>
          <p:cNvSpPr txBox="1">
            <a:spLocks noGrp="1"/>
          </p:cNvSpPr>
          <p:nvPr>
            <p:ph type="title"/>
          </p:nvPr>
        </p:nvSpPr>
        <p:spPr>
          <a:xfrm>
            <a:off x="1159500" y="1739850"/>
            <a:ext cx="6809100" cy="15000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sz="3600">
                <a:solidFill>
                  <a:schemeClr val="dk1"/>
                </a:solidFill>
                <a:latin typeface="Calibri"/>
                <a:ea typeface="Calibri"/>
                <a:cs typeface="Calibri"/>
                <a:sym typeface="Calibri"/>
              </a:rPr>
              <a:t>المبحث الأول </a:t>
            </a:r>
            <a:endParaRPr sz="3600">
              <a:solidFill>
                <a:schemeClr val="dk1"/>
              </a:solidFill>
              <a:latin typeface="Calibri"/>
              <a:ea typeface="Calibri"/>
              <a:cs typeface="Calibri"/>
              <a:sym typeface="Calibri"/>
            </a:endParaRPr>
          </a:p>
          <a:p>
            <a:pPr marL="0" lvl="0" indent="0" algn="ctr" rtl="1">
              <a:spcBef>
                <a:spcPts val="0"/>
              </a:spcBef>
              <a:spcAft>
                <a:spcPts val="0"/>
              </a:spcAft>
              <a:buNone/>
            </a:pPr>
            <a:r>
              <a:rPr lang="en" sz="3600">
                <a:solidFill>
                  <a:schemeClr val="dk1"/>
                </a:solidFill>
                <a:latin typeface="Calibri"/>
                <a:ea typeface="Calibri"/>
                <a:cs typeface="Calibri"/>
                <a:sym typeface="Calibri"/>
              </a:rPr>
              <a:t>مدخل للمؤسسة الاقتصادية</a:t>
            </a:r>
            <a:endParaRPr sz="3600">
              <a:solidFill>
                <a:schemeClr val="dk1"/>
              </a:solidFill>
              <a:latin typeface="Open Sans"/>
              <a:ea typeface="Open Sans"/>
              <a:cs typeface="Open Sans"/>
              <a:sym typeface="Open Sans"/>
            </a:endParaRPr>
          </a:p>
        </p:txBody>
      </p:sp>
      <p:sp>
        <p:nvSpPr>
          <p:cNvPr id="772" name="Google Shape;772;p62"/>
          <p:cNvSpPr txBox="1"/>
          <p:nvPr/>
        </p:nvSpPr>
        <p:spPr>
          <a:xfrm>
            <a:off x="4127704" y="1363450"/>
            <a:ext cx="11061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4000" b="1" i="0" u="none" strike="noStrike" cap="none">
                <a:solidFill>
                  <a:srgbClr val="80C9DD"/>
                </a:solidFill>
              </a:rPr>
              <a:t>0</a:t>
            </a:r>
            <a:r>
              <a:rPr lang="en" sz="4000" b="1">
                <a:solidFill>
                  <a:srgbClr val="80C9DD"/>
                </a:solidFill>
              </a:rPr>
              <a:t>1</a:t>
            </a:r>
            <a:endParaRPr sz="4000" b="1" i="0" u="none" strike="noStrike" cap="none">
              <a:solidFill>
                <a:srgbClr val="80C9DD"/>
              </a:solidFill>
            </a:endParaRPr>
          </a:p>
        </p:txBody>
      </p:sp>
    </p:spTree>
  </p:cSld>
  <p:clrMapOvr>
    <a:masterClrMapping/>
  </p:clrMapOvr>
  <p:transition spd="med">
    <p:push dir="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BFF"/>
        </a:solidFill>
        <a:effectLst/>
      </p:bgPr>
    </p:bg>
    <p:spTree>
      <p:nvGrpSpPr>
        <p:cNvPr id="1" name="Shape 776"/>
        <p:cNvGrpSpPr/>
        <p:nvPr/>
      </p:nvGrpSpPr>
      <p:grpSpPr>
        <a:xfrm>
          <a:off x="0" y="0"/>
          <a:ext cx="0" cy="0"/>
          <a:chOff x="0" y="0"/>
          <a:chExt cx="0" cy="0"/>
        </a:xfrm>
      </p:grpSpPr>
      <p:sp>
        <p:nvSpPr>
          <p:cNvPr id="777" name="Google Shape;777;p63"/>
          <p:cNvSpPr txBox="1"/>
          <p:nvPr/>
        </p:nvSpPr>
        <p:spPr>
          <a:xfrm>
            <a:off x="1447800" y="457200"/>
            <a:ext cx="5654700" cy="6156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en" sz="2800" b="1">
                <a:solidFill>
                  <a:srgbClr val="073763"/>
                </a:solidFill>
                <a:latin typeface="Calibri"/>
                <a:ea typeface="Calibri"/>
                <a:cs typeface="Calibri"/>
                <a:sym typeface="Calibri"/>
              </a:rPr>
              <a:t>المطلب الأول : تعريف المؤسسة الاقتصادية </a:t>
            </a:r>
            <a:endParaRPr sz="2800">
              <a:latin typeface="Calibri"/>
              <a:ea typeface="Calibri"/>
              <a:cs typeface="Calibri"/>
              <a:sym typeface="Calibri"/>
            </a:endParaRPr>
          </a:p>
        </p:txBody>
      </p:sp>
      <p:sp>
        <p:nvSpPr>
          <p:cNvPr id="778" name="Google Shape;778;p63"/>
          <p:cNvSpPr txBox="1"/>
          <p:nvPr/>
        </p:nvSpPr>
        <p:spPr>
          <a:xfrm>
            <a:off x="304800" y="1600200"/>
            <a:ext cx="8086200" cy="2401200"/>
          </a:xfrm>
          <a:prstGeom prst="rect">
            <a:avLst/>
          </a:prstGeom>
          <a:noFill/>
          <a:ln>
            <a:noFill/>
          </a:ln>
        </p:spPr>
        <p:txBody>
          <a:bodyPr spcFirstLastPara="1" wrap="square" lIns="91425" tIns="91425" rIns="91425" bIns="91425" anchor="t" anchorCtr="0">
            <a:spAutoFit/>
          </a:bodyPr>
          <a:lstStyle/>
          <a:p>
            <a:pPr marL="457200" lvl="0" indent="-381000" algn="r" rtl="1">
              <a:spcBef>
                <a:spcPts val="0"/>
              </a:spcBef>
              <a:spcAft>
                <a:spcPts val="0"/>
              </a:spcAft>
              <a:buClr>
                <a:schemeClr val="dk1"/>
              </a:buClr>
              <a:buSzPts val="2400"/>
              <a:buFont typeface="Calibri"/>
              <a:buChar char="●"/>
            </a:pPr>
            <a:r>
              <a:rPr lang="en" sz="2400" b="1">
                <a:solidFill>
                  <a:schemeClr val="dk1"/>
                </a:solidFill>
                <a:latin typeface="Calibri"/>
                <a:ea typeface="Calibri"/>
                <a:cs typeface="Calibri"/>
                <a:sym typeface="Calibri"/>
              </a:rPr>
              <a:t>مجموع من وسائل مختلفةً الأنواع المادية والمعنوية المستثمرة من طرف مجموعة من الأشخاص بهدف الوصول الى اشباع اقتصادي و اجتماعي</a:t>
            </a:r>
            <a:endParaRPr sz="2400" b="1">
              <a:solidFill>
                <a:schemeClr val="dk1"/>
              </a:solidFill>
              <a:latin typeface="Calibri"/>
              <a:ea typeface="Calibri"/>
              <a:cs typeface="Calibri"/>
              <a:sym typeface="Calibri"/>
            </a:endParaRPr>
          </a:p>
          <a:p>
            <a:pPr marL="457200" lvl="0" indent="0" algn="r" rtl="1">
              <a:spcBef>
                <a:spcPts val="0"/>
              </a:spcBef>
              <a:spcAft>
                <a:spcPts val="0"/>
              </a:spcAft>
              <a:buNone/>
            </a:pPr>
            <a:endParaRPr sz="2400" b="1">
              <a:solidFill>
                <a:schemeClr val="dk1"/>
              </a:solidFill>
              <a:latin typeface="Calibri"/>
              <a:ea typeface="Calibri"/>
              <a:cs typeface="Calibri"/>
              <a:sym typeface="Calibri"/>
            </a:endParaRPr>
          </a:p>
          <a:p>
            <a:pPr marL="457200" lvl="0" indent="-381000" algn="r" rtl="1">
              <a:spcBef>
                <a:spcPts val="0"/>
              </a:spcBef>
              <a:spcAft>
                <a:spcPts val="0"/>
              </a:spcAft>
              <a:buClr>
                <a:schemeClr val="dk1"/>
              </a:buClr>
              <a:buSzPts val="2400"/>
              <a:buFont typeface="Calibri"/>
              <a:buChar char="●"/>
            </a:pPr>
            <a:r>
              <a:rPr lang="en" sz="2400" b="1">
                <a:solidFill>
                  <a:schemeClr val="dk1"/>
                </a:solidFill>
                <a:latin typeface="Calibri"/>
                <a:ea typeface="Calibri"/>
                <a:cs typeface="Calibri"/>
                <a:sym typeface="Calibri"/>
              </a:rPr>
              <a:t> منظمة تخص في إنتاج تبادل توزيع السلع و الخدمات التي تحتوي على إمكانيات مادية و مالية و بشرية بحيث تعمل من أجل تحقيق الهدف الذي أنشأت لأجله</a:t>
            </a:r>
            <a:endParaRPr sz="24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8">
                                            <p:txEl>
                                              <p:pRg st="0" end="0"/>
                                            </p:txEl>
                                          </p:spTgt>
                                        </p:tgtEl>
                                        <p:attrNameLst>
                                          <p:attrName>style.visibility</p:attrName>
                                        </p:attrNameLst>
                                      </p:cBhvr>
                                      <p:to>
                                        <p:strVal val="visible"/>
                                      </p:to>
                                    </p:set>
                                    <p:anim calcmode="lin" valueType="num">
                                      <p:cBhvr additive="base">
                                        <p:cTn id="7" dur="1000"/>
                                        <p:tgtEl>
                                          <p:spTgt spid="7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78">
                                            <p:txEl>
                                              <p:pRg st="1" end="1"/>
                                            </p:txEl>
                                          </p:spTgt>
                                        </p:tgtEl>
                                        <p:attrNameLst>
                                          <p:attrName>style.visibility</p:attrName>
                                        </p:attrNameLst>
                                      </p:cBhvr>
                                      <p:to>
                                        <p:strVal val="visible"/>
                                      </p:to>
                                    </p:set>
                                    <p:anim calcmode="lin" valueType="num">
                                      <p:cBhvr additive="base">
                                        <p:cTn id="12" dur="1000"/>
                                        <p:tgtEl>
                                          <p:spTgt spid="77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78">
                                            <p:txEl>
                                              <p:pRg st="2" end="2"/>
                                            </p:txEl>
                                          </p:spTgt>
                                        </p:tgtEl>
                                        <p:attrNameLst>
                                          <p:attrName>style.visibility</p:attrName>
                                        </p:attrNameLst>
                                      </p:cBhvr>
                                      <p:to>
                                        <p:strVal val="visible"/>
                                      </p:to>
                                    </p:set>
                                    <p:anim calcmode="lin" valueType="num">
                                      <p:cBhvr additive="base">
                                        <p:cTn id="17" dur="1000"/>
                                        <p:tgtEl>
                                          <p:spTgt spid="77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BFF"/>
        </a:solidFill>
        <a:effectLst/>
      </p:bgPr>
    </p:bg>
    <p:spTree>
      <p:nvGrpSpPr>
        <p:cNvPr id="1" name="Shape 782"/>
        <p:cNvGrpSpPr/>
        <p:nvPr/>
      </p:nvGrpSpPr>
      <p:grpSpPr>
        <a:xfrm>
          <a:off x="0" y="0"/>
          <a:ext cx="0" cy="0"/>
          <a:chOff x="0" y="0"/>
          <a:chExt cx="0" cy="0"/>
        </a:xfrm>
      </p:grpSpPr>
      <p:sp>
        <p:nvSpPr>
          <p:cNvPr id="783" name="Google Shape;783;p64"/>
          <p:cNvSpPr txBox="1"/>
          <p:nvPr/>
        </p:nvSpPr>
        <p:spPr>
          <a:xfrm>
            <a:off x="885300" y="304800"/>
            <a:ext cx="6217200" cy="6156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en" sz="2800" b="1">
                <a:solidFill>
                  <a:srgbClr val="073763"/>
                </a:solidFill>
                <a:latin typeface="Calibri"/>
                <a:ea typeface="Calibri"/>
                <a:cs typeface="Calibri"/>
                <a:sym typeface="Calibri"/>
              </a:rPr>
              <a:t>المطلب الثاني : نشأة وتطور المؤسسة الاقتصادية  </a:t>
            </a:r>
            <a:endParaRPr sz="2800">
              <a:latin typeface="Calibri"/>
              <a:ea typeface="Calibri"/>
              <a:cs typeface="Calibri"/>
              <a:sym typeface="Calibri"/>
            </a:endParaRPr>
          </a:p>
        </p:txBody>
      </p:sp>
      <p:sp>
        <p:nvSpPr>
          <p:cNvPr id="784" name="Google Shape;784;p64"/>
          <p:cNvSpPr txBox="1"/>
          <p:nvPr/>
        </p:nvSpPr>
        <p:spPr>
          <a:xfrm>
            <a:off x="677825" y="1143000"/>
            <a:ext cx="6792600" cy="3663300"/>
          </a:xfrm>
          <a:prstGeom prst="rect">
            <a:avLst/>
          </a:prstGeom>
          <a:noFill/>
          <a:ln>
            <a:noFill/>
          </a:ln>
        </p:spPr>
        <p:txBody>
          <a:bodyPr spcFirstLastPara="1" wrap="square" lIns="91425" tIns="91425" rIns="91425" bIns="91425" anchor="t" anchorCtr="0">
            <a:spAutoFit/>
          </a:bodyPr>
          <a:lstStyle/>
          <a:p>
            <a:pPr marL="457200" lvl="0" indent="-381000" algn="r" rtl="1">
              <a:spcBef>
                <a:spcPts val="0"/>
              </a:spcBef>
              <a:spcAft>
                <a:spcPts val="0"/>
              </a:spcAft>
              <a:buClr>
                <a:schemeClr val="dk2"/>
              </a:buClr>
              <a:buSzPts val="2400"/>
              <a:buFont typeface="Calibri"/>
              <a:buChar char="●"/>
            </a:pPr>
            <a:r>
              <a:rPr lang="en" sz="2400" b="1">
                <a:solidFill>
                  <a:schemeClr val="dk2"/>
                </a:solidFill>
                <a:latin typeface="Calibri"/>
                <a:ea typeface="Calibri"/>
                <a:cs typeface="Calibri"/>
                <a:sym typeface="Calibri"/>
              </a:rPr>
              <a:t>قبل الثورة الصناعية:</a:t>
            </a:r>
            <a:endParaRPr sz="2400" b="1">
              <a:solidFill>
                <a:schemeClr val="dk2"/>
              </a:solidFill>
              <a:latin typeface="Calibri"/>
              <a:ea typeface="Calibri"/>
              <a:cs typeface="Calibri"/>
              <a:sym typeface="Calibri"/>
            </a:endParaRPr>
          </a:p>
          <a:p>
            <a:pPr marL="1771650" lvl="0" indent="-368300" algn="r" rtl="1">
              <a:spcBef>
                <a:spcPts val="0"/>
              </a:spcBef>
              <a:spcAft>
                <a:spcPts val="0"/>
              </a:spcAft>
              <a:buClr>
                <a:schemeClr val="dk1"/>
              </a:buClr>
              <a:buSzPts val="2200"/>
              <a:buFont typeface="Calibri"/>
              <a:buAutoNum type="arabicPeriod"/>
            </a:pPr>
            <a:r>
              <a:rPr lang="en" sz="2200" b="1">
                <a:solidFill>
                  <a:schemeClr val="dk1"/>
                </a:solidFill>
                <a:latin typeface="Calibri"/>
                <a:ea typeface="Calibri"/>
                <a:cs typeface="Calibri"/>
                <a:sym typeface="Calibri"/>
              </a:rPr>
              <a:t>مرحلة الإنتاج الأسري البسيط </a:t>
            </a:r>
            <a:endParaRPr sz="2200" b="1">
              <a:solidFill>
                <a:schemeClr val="dk1"/>
              </a:solidFill>
              <a:latin typeface="Calibri"/>
              <a:ea typeface="Calibri"/>
              <a:cs typeface="Calibri"/>
              <a:sym typeface="Calibri"/>
            </a:endParaRPr>
          </a:p>
          <a:p>
            <a:pPr marL="1771650" lvl="0" indent="-368300" algn="r" rtl="1">
              <a:spcBef>
                <a:spcPts val="0"/>
              </a:spcBef>
              <a:spcAft>
                <a:spcPts val="0"/>
              </a:spcAft>
              <a:buClr>
                <a:schemeClr val="dk1"/>
              </a:buClr>
              <a:buSzPts val="2200"/>
              <a:buFont typeface="Calibri"/>
              <a:buAutoNum type="arabicPeriod"/>
            </a:pPr>
            <a:r>
              <a:rPr lang="en" sz="2200" b="1">
                <a:solidFill>
                  <a:schemeClr val="dk1"/>
                </a:solidFill>
                <a:latin typeface="Calibri"/>
                <a:ea typeface="Calibri"/>
                <a:cs typeface="Calibri"/>
                <a:sym typeface="Calibri"/>
              </a:rPr>
              <a:t>‏ مرحلة الوحدات الحرفية </a:t>
            </a:r>
            <a:endParaRPr sz="2200" b="1">
              <a:solidFill>
                <a:schemeClr val="dk1"/>
              </a:solidFill>
              <a:latin typeface="Calibri"/>
              <a:ea typeface="Calibri"/>
              <a:cs typeface="Calibri"/>
              <a:sym typeface="Calibri"/>
            </a:endParaRPr>
          </a:p>
          <a:p>
            <a:pPr marL="1771650" lvl="0" indent="-368300" algn="r" rtl="1">
              <a:spcBef>
                <a:spcPts val="0"/>
              </a:spcBef>
              <a:spcAft>
                <a:spcPts val="0"/>
              </a:spcAft>
              <a:buClr>
                <a:schemeClr val="dk1"/>
              </a:buClr>
              <a:buSzPts val="2200"/>
              <a:buFont typeface="Calibri"/>
              <a:buAutoNum type="arabicPeriod"/>
            </a:pPr>
            <a:r>
              <a:rPr lang="en" sz="2200" b="1">
                <a:solidFill>
                  <a:schemeClr val="dk1"/>
                </a:solidFill>
                <a:latin typeface="Calibri"/>
                <a:ea typeface="Calibri"/>
                <a:cs typeface="Calibri"/>
                <a:sym typeface="Calibri"/>
              </a:rPr>
              <a:t> مرحلة الإنتاج الحرفي المنزلي</a:t>
            </a:r>
            <a:endParaRPr sz="2200" b="1">
              <a:solidFill>
                <a:schemeClr val="dk1"/>
              </a:solidFill>
              <a:latin typeface="Calibri"/>
              <a:ea typeface="Calibri"/>
              <a:cs typeface="Calibri"/>
              <a:sym typeface="Calibri"/>
            </a:endParaRPr>
          </a:p>
          <a:p>
            <a:pPr marL="457200" lvl="0" indent="-368300" algn="r" rtl="1">
              <a:spcBef>
                <a:spcPts val="0"/>
              </a:spcBef>
              <a:spcAft>
                <a:spcPts val="0"/>
              </a:spcAft>
              <a:buClr>
                <a:schemeClr val="dk1"/>
              </a:buClr>
              <a:buSzPts val="2200"/>
              <a:buFont typeface="Calibri"/>
              <a:buChar char="●"/>
            </a:pPr>
            <a:r>
              <a:rPr lang="en" sz="2200" b="1">
                <a:solidFill>
                  <a:schemeClr val="dk1"/>
                </a:solidFill>
                <a:latin typeface="Calibri"/>
                <a:ea typeface="Calibri"/>
                <a:cs typeface="Calibri"/>
                <a:sym typeface="Calibri"/>
              </a:rPr>
              <a:t> </a:t>
            </a:r>
            <a:r>
              <a:rPr lang="en" sz="2400" b="1">
                <a:solidFill>
                  <a:schemeClr val="dk2"/>
                </a:solidFill>
                <a:latin typeface="Calibri"/>
                <a:ea typeface="Calibri"/>
                <a:cs typeface="Calibri"/>
                <a:sym typeface="Calibri"/>
              </a:rPr>
              <a:t>بعد الثورة الصناعية:</a:t>
            </a:r>
            <a:endParaRPr sz="2400" b="1">
              <a:solidFill>
                <a:schemeClr val="dk2"/>
              </a:solidFill>
              <a:latin typeface="Calibri"/>
              <a:ea typeface="Calibri"/>
              <a:cs typeface="Calibri"/>
              <a:sym typeface="Calibri"/>
            </a:endParaRPr>
          </a:p>
          <a:p>
            <a:pPr marL="1828800" lvl="0" indent="-368300" algn="r" rtl="1">
              <a:spcBef>
                <a:spcPts val="0"/>
              </a:spcBef>
              <a:spcAft>
                <a:spcPts val="0"/>
              </a:spcAft>
              <a:buClr>
                <a:schemeClr val="dk1"/>
              </a:buClr>
              <a:buSzPts val="2200"/>
              <a:buFont typeface="Calibri"/>
              <a:buAutoNum type="arabicPeriod"/>
            </a:pPr>
            <a:r>
              <a:rPr lang="en" sz="2200" b="1">
                <a:solidFill>
                  <a:schemeClr val="dk1"/>
                </a:solidFill>
                <a:latin typeface="Calibri"/>
                <a:ea typeface="Calibri"/>
                <a:cs typeface="Calibri"/>
                <a:sym typeface="Calibri"/>
              </a:rPr>
              <a:t> مرحلة المانيفاكتورة</a:t>
            </a:r>
            <a:endParaRPr sz="2200" b="1">
              <a:solidFill>
                <a:schemeClr val="dk1"/>
              </a:solidFill>
              <a:latin typeface="Calibri"/>
              <a:ea typeface="Calibri"/>
              <a:cs typeface="Calibri"/>
              <a:sym typeface="Calibri"/>
            </a:endParaRPr>
          </a:p>
          <a:p>
            <a:pPr marL="1828800" lvl="0" indent="-368300" algn="r" rtl="1">
              <a:spcBef>
                <a:spcPts val="0"/>
              </a:spcBef>
              <a:spcAft>
                <a:spcPts val="0"/>
              </a:spcAft>
              <a:buClr>
                <a:schemeClr val="dk1"/>
              </a:buClr>
              <a:buSzPts val="2200"/>
              <a:buFont typeface="Calibri"/>
              <a:buAutoNum type="arabicPeriod"/>
            </a:pPr>
            <a:r>
              <a:rPr lang="en" sz="2200" b="1">
                <a:solidFill>
                  <a:schemeClr val="dk1"/>
                </a:solidFill>
                <a:latin typeface="Calibri"/>
                <a:ea typeface="Calibri"/>
                <a:cs typeface="Calibri"/>
                <a:sym typeface="Calibri"/>
              </a:rPr>
              <a:t> ظهور المؤسسات الصناعية الآلية </a:t>
            </a:r>
            <a:endParaRPr sz="2200" b="1">
              <a:solidFill>
                <a:schemeClr val="dk1"/>
              </a:solidFill>
              <a:latin typeface="Calibri"/>
              <a:ea typeface="Calibri"/>
              <a:cs typeface="Calibri"/>
              <a:sym typeface="Calibri"/>
            </a:endParaRPr>
          </a:p>
          <a:p>
            <a:pPr marL="457200" lvl="0" indent="-381000" algn="r" rtl="1">
              <a:spcBef>
                <a:spcPts val="0"/>
              </a:spcBef>
              <a:spcAft>
                <a:spcPts val="0"/>
              </a:spcAft>
              <a:buClr>
                <a:schemeClr val="dk2"/>
              </a:buClr>
              <a:buSzPts val="2400"/>
              <a:buFont typeface="Calibri"/>
              <a:buChar char="●"/>
            </a:pPr>
            <a:r>
              <a:rPr lang="en" sz="2400" b="1">
                <a:solidFill>
                  <a:schemeClr val="dk2"/>
                </a:solidFill>
                <a:latin typeface="Calibri"/>
                <a:ea typeface="Calibri"/>
                <a:cs typeface="Calibri"/>
                <a:sym typeface="Calibri"/>
              </a:rPr>
              <a:t>المرحلة الحديثة :</a:t>
            </a:r>
            <a:endParaRPr sz="2400" b="1">
              <a:solidFill>
                <a:schemeClr val="dk2"/>
              </a:solidFill>
              <a:latin typeface="Calibri"/>
              <a:ea typeface="Calibri"/>
              <a:cs typeface="Calibri"/>
              <a:sym typeface="Calibri"/>
            </a:endParaRPr>
          </a:p>
          <a:p>
            <a:pPr marL="1828800" lvl="0" indent="-368300" algn="r" rtl="1">
              <a:spcBef>
                <a:spcPts val="0"/>
              </a:spcBef>
              <a:spcAft>
                <a:spcPts val="0"/>
              </a:spcAft>
              <a:buClr>
                <a:schemeClr val="dk1"/>
              </a:buClr>
              <a:buSzPts val="2200"/>
              <a:buFont typeface="Calibri"/>
              <a:buAutoNum type="arabicPeriod"/>
            </a:pPr>
            <a:r>
              <a:rPr lang="en" sz="2200" b="1">
                <a:solidFill>
                  <a:schemeClr val="dk1"/>
                </a:solidFill>
                <a:latin typeface="Calibri"/>
                <a:ea typeface="Calibri"/>
                <a:cs typeface="Calibri"/>
                <a:sym typeface="Calibri"/>
              </a:rPr>
              <a:t>مرحلة التكتلات</a:t>
            </a:r>
            <a:endParaRPr sz="2200" b="1">
              <a:solidFill>
                <a:schemeClr val="dk1"/>
              </a:solidFill>
              <a:latin typeface="Calibri"/>
              <a:ea typeface="Calibri"/>
              <a:cs typeface="Calibri"/>
              <a:sym typeface="Calibri"/>
            </a:endParaRPr>
          </a:p>
          <a:p>
            <a:pPr marL="1828800" lvl="0" indent="-368300" algn="r" rtl="1">
              <a:spcBef>
                <a:spcPts val="0"/>
              </a:spcBef>
              <a:spcAft>
                <a:spcPts val="0"/>
              </a:spcAft>
              <a:buClr>
                <a:schemeClr val="dk1"/>
              </a:buClr>
              <a:buSzPts val="2200"/>
              <a:buFont typeface="Calibri"/>
              <a:buAutoNum type="arabicPeriod"/>
            </a:pPr>
            <a:r>
              <a:rPr lang="en" sz="2200" b="1">
                <a:solidFill>
                  <a:schemeClr val="dk1"/>
                </a:solidFill>
                <a:latin typeface="Calibri"/>
                <a:ea typeface="Calibri"/>
                <a:cs typeface="Calibri"/>
                <a:sym typeface="Calibri"/>
              </a:rPr>
              <a:t>عصر المعرفة</a:t>
            </a:r>
            <a:endParaRPr sz="22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8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8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8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8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8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BFF"/>
        </a:solidFill>
        <a:effectLst/>
      </p:bgPr>
    </p:bg>
    <p:spTree>
      <p:nvGrpSpPr>
        <p:cNvPr id="1" name="Shape 788"/>
        <p:cNvGrpSpPr/>
        <p:nvPr/>
      </p:nvGrpSpPr>
      <p:grpSpPr>
        <a:xfrm>
          <a:off x="0" y="0"/>
          <a:ext cx="0" cy="0"/>
          <a:chOff x="0" y="0"/>
          <a:chExt cx="0" cy="0"/>
        </a:xfrm>
      </p:grpSpPr>
      <p:sp>
        <p:nvSpPr>
          <p:cNvPr id="789" name="Google Shape;789;p65"/>
          <p:cNvSpPr txBox="1">
            <a:spLocks noGrp="1"/>
          </p:cNvSpPr>
          <p:nvPr>
            <p:ph type="title"/>
          </p:nvPr>
        </p:nvSpPr>
        <p:spPr>
          <a:xfrm>
            <a:off x="90400" y="1749200"/>
            <a:ext cx="9099300" cy="15000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sz="3600">
                <a:solidFill>
                  <a:schemeClr val="dk1"/>
                </a:solidFill>
                <a:latin typeface="Calibri"/>
                <a:ea typeface="Calibri"/>
                <a:cs typeface="Calibri"/>
                <a:sym typeface="Calibri"/>
              </a:rPr>
              <a:t>المبحث الثاني</a:t>
            </a:r>
            <a:endParaRPr sz="3600">
              <a:solidFill>
                <a:schemeClr val="dk1"/>
              </a:solidFill>
              <a:latin typeface="Calibri"/>
              <a:ea typeface="Calibri"/>
              <a:cs typeface="Calibri"/>
              <a:sym typeface="Calibri"/>
            </a:endParaRPr>
          </a:p>
          <a:p>
            <a:pPr marL="0" lvl="0" indent="0" algn="ctr" rtl="1">
              <a:spcBef>
                <a:spcPts val="0"/>
              </a:spcBef>
              <a:spcAft>
                <a:spcPts val="0"/>
              </a:spcAft>
              <a:buNone/>
            </a:pPr>
            <a:r>
              <a:rPr lang="en" sz="3600">
                <a:solidFill>
                  <a:schemeClr val="dk1"/>
                </a:solidFill>
                <a:latin typeface="Calibri"/>
                <a:ea typeface="Calibri"/>
                <a:cs typeface="Calibri"/>
                <a:sym typeface="Calibri"/>
              </a:rPr>
              <a:t> خصائص المؤسسة الاقتصادية وأهدافها</a:t>
            </a:r>
            <a:endParaRPr sz="3600">
              <a:solidFill>
                <a:schemeClr val="dk1"/>
              </a:solidFill>
              <a:latin typeface="Open Sans"/>
              <a:ea typeface="Open Sans"/>
              <a:cs typeface="Open Sans"/>
              <a:sym typeface="Open Sans"/>
            </a:endParaRPr>
          </a:p>
        </p:txBody>
      </p:sp>
      <p:sp>
        <p:nvSpPr>
          <p:cNvPr id="790" name="Google Shape;790;p65"/>
          <p:cNvSpPr txBox="1"/>
          <p:nvPr/>
        </p:nvSpPr>
        <p:spPr>
          <a:xfrm>
            <a:off x="4127704" y="1363450"/>
            <a:ext cx="11061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4000" b="1" i="0" u="none" strike="noStrike" cap="none">
                <a:solidFill>
                  <a:srgbClr val="80C9DD"/>
                </a:solidFill>
              </a:rPr>
              <a:t>0</a:t>
            </a:r>
            <a:r>
              <a:rPr lang="en" sz="4000" b="1">
                <a:solidFill>
                  <a:srgbClr val="80C9DD"/>
                </a:solidFill>
              </a:rPr>
              <a:t>2</a:t>
            </a:r>
            <a:endParaRPr sz="4000" b="1" i="0" u="none" strike="noStrike" cap="none">
              <a:solidFill>
                <a:srgbClr val="80C9DD"/>
              </a:solidFill>
            </a:endParaRPr>
          </a:p>
        </p:txBody>
      </p:sp>
    </p:spTree>
  </p:cSld>
  <p:clrMapOvr>
    <a:masterClrMapping/>
  </p:clrMapOvr>
  <p:transition spd="med">
    <p:push dir="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BFF"/>
        </a:solidFill>
        <a:effectLst/>
      </p:bgPr>
    </p:bg>
    <p:spTree>
      <p:nvGrpSpPr>
        <p:cNvPr id="1" name="Shape 794"/>
        <p:cNvGrpSpPr/>
        <p:nvPr/>
      </p:nvGrpSpPr>
      <p:grpSpPr>
        <a:xfrm>
          <a:off x="0" y="0"/>
          <a:ext cx="0" cy="0"/>
          <a:chOff x="0" y="0"/>
          <a:chExt cx="0" cy="0"/>
        </a:xfrm>
      </p:grpSpPr>
      <p:sp>
        <p:nvSpPr>
          <p:cNvPr id="795" name="Google Shape;795;p66"/>
          <p:cNvSpPr txBox="1"/>
          <p:nvPr/>
        </p:nvSpPr>
        <p:spPr>
          <a:xfrm>
            <a:off x="2754375" y="609600"/>
            <a:ext cx="5948100" cy="6156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en" sz="2800" b="1">
                <a:solidFill>
                  <a:srgbClr val="073763"/>
                </a:solidFill>
                <a:latin typeface="Calibri"/>
                <a:ea typeface="Calibri"/>
                <a:cs typeface="Calibri"/>
                <a:sym typeface="Calibri"/>
              </a:rPr>
              <a:t>المطلب الأول : خصائص المؤسسة الاقتصادية</a:t>
            </a:r>
            <a:endParaRPr sz="2800"/>
          </a:p>
        </p:txBody>
      </p:sp>
      <p:sp>
        <p:nvSpPr>
          <p:cNvPr id="796" name="Google Shape;796;p66"/>
          <p:cNvSpPr txBox="1"/>
          <p:nvPr/>
        </p:nvSpPr>
        <p:spPr>
          <a:xfrm>
            <a:off x="457200" y="1143000"/>
            <a:ext cx="8418600" cy="3486300"/>
          </a:xfrm>
          <a:prstGeom prst="rect">
            <a:avLst/>
          </a:prstGeom>
          <a:noFill/>
          <a:ln>
            <a:noFill/>
          </a:ln>
        </p:spPr>
        <p:txBody>
          <a:bodyPr spcFirstLastPara="1" wrap="square" lIns="91425" tIns="91425" rIns="91425" bIns="91425" anchor="t" anchorCtr="0">
            <a:spAutoFit/>
          </a:bodyPr>
          <a:lstStyle/>
          <a:p>
            <a:pPr marL="457200" lvl="0" indent="-368300" algn="r" rtl="1">
              <a:lnSpc>
                <a:spcPct val="125000"/>
              </a:lnSpc>
              <a:spcBef>
                <a:spcPts val="0"/>
              </a:spcBef>
              <a:spcAft>
                <a:spcPts val="0"/>
              </a:spcAft>
              <a:buClr>
                <a:schemeClr val="dk1"/>
              </a:buClr>
              <a:buSzPts val="2200"/>
              <a:buFont typeface="Calibri"/>
              <a:buChar char="-"/>
            </a:pPr>
            <a:r>
              <a:rPr lang="en" sz="2200" b="1">
                <a:solidFill>
                  <a:schemeClr val="dk1"/>
                </a:solidFill>
                <a:latin typeface="Calibri"/>
                <a:ea typeface="Calibri"/>
                <a:cs typeface="Calibri"/>
                <a:sym typeface="Calibri"/>
              </a:rPr>
              <a:t>القدرة على الإنتاج</a:t>
            </a:r>
            <a:endParaRPr sz="2200" b="1">
              <a:solidFill>
                <a:schemeClr val="dk1"/>
              </a:solidFill>
              <a:latin typeface="Calibri"/>
              <a:ea typeface="Calibri"/>
              <a:cs typeface="Calibri"/>
              <a:sym typeface="Calibri"/>
            </a:endParaRPr>
          </a:p>
          <a:p>
            <a:pPr marL="457200" lvl="0" indent="-368300" algn="r" rtl="1">
              <a:lnSpc>
                <a:spcPct val="125000"/>
              </a:lnSpc>
              <a:spcBef>
                <a:spcPts val="0"/>
              </a:spcBef>
              <a:spcAft>
                <a:spcPts val="0"/>
              </a:spcAft>
              <a:buClr>
                <a:schemeClr val="dk1"/>
              </a:buClr>
              <a:buSzPts val="2200"/>
              <a:buFont typeface="Calibri"/>
              <a:buChar char="-"/>
            </a:pPr>
            <a:r>
              <a:rPr lang="en" sz="2200" b="1">
                <a:solidFill>
                  <a:schemeClr val="dk1"/>
                </a:solidFill>
                <a:latin typeface="Calibri"/>
                <a:ea typeface="Calibri"/>
                <a:cs typeface="Calibri"/>
                <a:sym typeface="Calibri"/>
              </a:rPr>
              <a:t>أن تكون مواتية للبيئة التي وجدت فيها  مركز اتخاذ قرارات</a:t>
            </a:r>
            <a:endParaRPr sz="2200" b="1">
              <a:solidFill>
                <a:schemeClr val="dk1"/>
              </a:solidFill>
              <a:latin typeface="Calibri"/>
              <a:ea typeface="Calibri"/>
              <a:cs typeface="Calibri"/>
              <a:sym typeface="Calibri"/>
            </a:endParaRPr>
          </a:p>
          <a:p>
            <a:pPr marL="457200" lvl="0" indent="-368300" algn="r" rtl="1">
              <a:lnSpc>
                <a:spcPct val="125000"/>
              </a:lnSpc>
              <a:spcBef>
                <a:spcPts val="0"/>
              </a:spcBef>
              <a:spcAft>
                <a:spcPts val="0"/>
              </a:spcAft>
              <a:buClr>
                <a:schemeClr val="dk1"/>
              </a:buClr>
              <a:buSzPts val="2200"/>
              <a:buFont typeface="Calibri"/>
              <a:buChar char="-"/>
            </a:pPr>
            <a:r>
              <a:rPr lang="en" sz="2200" b="1">
                <a:solidFill>
                  <a:schemeClr val="dk1"/>
                </a:solidFill>
                <a:latin typeface="Calibri"/>
                <a:ea typeface="Calibri"/>
                <a:cs typeface="Calibri"/>
                <a:sym typeface="Calibri"/>
              </a:rPr>
              <a:t>مركز توزيع العائدات من بيع السلع و الخدمات على مختلف الأعوان الاقتصاديين</a:t>
            </a:r>
            <a:endParaRPr sz="2200" b="1">
              <a:solidFill>
                <a:schemeClr val="dk1"/>
              </a:solidFill>
              <a:latin typeface="Calibri"/>
              <a:ea typeface="Calibri"/>
              <a:cs typeface="Calibri"/>
              <a:sym typeface="Calibri"/>
            </a:endParaRPr>
          </a:p>
          <a:p>
            <a:pPr marL="457200" lvl="0" indent="-368300" algn="r" rtl="1">
              <a:lnSpc>
                <a:spcPct val="125000"/>
              </a:lnSpc>
              <a:spcBef>
                <a:spcPts val="0"/>
              </a:spcBef>
              <a:spcAft>
                <a:spcPts val="0"/>
              </a:spcAft>
              <a:buClr>
                <a:schemeClr val="dk1"/>
              </a:buClr>
              <a:buSzPts val="2200"/>
              <a:buFont typeface="Calibri"/>
              <a:buChar char="-"/>
            </a:pPr>
            <a:r>
              <a:rPr lang="en" sz="2200" b="1">
                <a:solidFill>
                  <a:schemeClr val="dk1"/>
                </a:solidFill>
                <a:latin typeface="Calibri"/>
                <a:ea typeface="Calibri"/>
                <a:cs typeface="Calibri"/>
                <a:sym typeface="Calibri"/>
              </a:rPr>
              <a:t> مركز تحويل المدخلات إلى مخرجات </a:t>
            </a:r>
            <a:endParaRPr sz="2200" b="1">
              <a:solidFill>
                <a:schemeClr val="dk1"/>
              </a:solidFill>
              <a:latin typeface="Calibri"/>
              <a:ea typeface="Calibri"/>
              <a:cs typeface="Calibri"/>
              <a:sym typeface="Calibri"/>
            </a:endParaRPr>
          </a:p>
          <a:p>
            <a:pPr marL="457200" lvl="0" indent="-368300" algn="r" rtl="1">
              <a:lnSpc>
                <a:spcPct val="125000"/>
              </a:lnSpc>
              <a:spcBef>
                <a:spcPts val="0"/>
              </a:spcBef>
              <a:spcAft>
                <a:spcPts val="0"/>
              </a:spcAft>
              <a:buClr>
                <a:schemeClr val="dk1"/>
              </a:buClr>
              <a:buSzPts val="2200"/>
              <a:buFont typeface="Calibri"/>
              <a:buChar char="-"/>
            </a:pPr>
            <a:r>
              <a:rPr lang="en" sz="2200" b="1">
                <a:solidFill>
                  <a:schemeClr val="dk1"/>
                </a:solidFill>
                <a:latin typeface="Calibri"/>
                <a:ea typeface="Calibri"/>
                <a:cs typeface="Calibri"/>
                <a:sym typeface="Calibri"/>
              </a:rPr>
              <a:t>التحديد الواضح لأهداف و السياسة و البرامج وأساليب العمل فكل مؤسسة تضع أهداف معينة تسعى لتحقيقها </a:t>
            </a:r>
            <a:endParaRPr sz="2200" b="1">
              <a:solidFill>
                <a:schemeClr val="dk1"/>
              </a:solidFill>
              <a:latin typeface="Calibri"/>
              <a:ea typeface="Calibri"/>
              <a:cs typeface="Calibri"/>
              <a:sym typeface="Calibri"/>
            </a:endParaRPr>
          </a:p>
          <a:p>
            <a:pPr marL="457200" lvl="0" indent="-368300" algn="r" rtl="1">
              <a:lnSpc>
                <a:spcPct val="125000"/>
              </a:lnSpc>
              <a:spcBef>
                <a:spcPts val="0"/>
              </a:spcBef>
              <a:spcAft>
                <a:spcPts val="0"/>
              </a:spcAft>
              <a:buClr>
                <a:schemeClr val="dk1"/>
              </a:buClr>
              <a:buSzPts val="2200"/>
              <a:buFont typeface="Calibri"/>
              <a:buChar char="-"/>
            </a:pPr>
            <a:r>
              <a:rPr lang="en" sz="2200" b="1">
                <a:solidFill>
                  <a:schemeClr val="dk1"/>
                </a:solidFill>
                <a:latin typeface="Calibri"/>
                <a:ea typeface="Calibri"/>
                <a:cs typeface="Calibri"/>
                <a:sym typeface="Calibri"/>
              </a:rPr>
              <a:t>مركز للحياة الاجتماعية حيث تعتبر مكان يتم فيه العمل جماعيا للوصول لتحقيق أهدافها</a:t>
            </a:r>
            <a:endParaRPr sz="22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BFF"/>
        </a:solidFill>
        <a:effectLst/>
      </p:bgPr>
    </p:bg>
    <p:spTree>
      <p:nvGrpSpPr>
        <p:cNvPr id="1" name="Shape 800"/>
        <p:cNvGrpSpPr/>
        <p:nvPr/>
      </p:nvGrpSpPr>
      <p:grpSpPr>
        <a:xfrm>
          <a:off x="0" y="0"/>
          <a:ext cx="0" cy="0"/>
          <a:chOff x="0" y="0"/>
          <a:chExt cx="0" cy="0"/>
        </a:xfrm>
      </p:grpSpPr>
      <p:sp>
        <p:nvSpPr>
          <p:cNvPr id="801" name="Google Shape;801;p67"/>
          <p:cNvSpPr txBox="1"/>
          <p:nvPr/>
        </p:nvSpPr>
        <p:spPr>
          <a:xfrm>
            <a:off x="2353200" y="685800"/>
            <a:ext cx="6123300" cy="6156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en" sz="2800" b="1">
                <a:solidFill>
                  <a:srgbClr val="073763"/>
                </a:solidFill>
                <a:latin typeface="Calibri"/>
                <a:ea typeface="Calibri"/>
                <a:cs typeface="Calibri"/>
                <a:sym typeface="Calibri"/>
              </a:rPr>
              <a:t>المطلب الثاني : أهداف المؤسسة الاقتصادية</a:t>
            </a:r>
            <a:endParaRPr sz="2800"/>
          </a:p>
        </p:txBody>
      </p:sp>
      <p:sp>
        <p:nvSpPr>
          <p:cNvPr id="802" name="Google Shape;802;p67"/>
          <p:cNvSpPr txBox="1"/>
          <p:nvPr/>
        </p:nvSpPr>
        <p:spPr>
          <a:xfrm>
            <a:off x="228600" y="1621800"/>
            <a:ext cx="8319900" cy="2770500"/>
          </a:xfrm>
          <a:prstGeom prst="rect">
            <a:avLst/>
          </a:prstGeom>
          <a:noFill/>
          <a:ln>
            <a:noFill/>
          </a:ln>
        </p:spPr>
        <p:txBody>
          <a:bodyPr spcFirstLastPara="1" wrap="square" lIns="91425" tIns="91425" rIns="91425" bIns="91425" anchor="t" anchorCtr="0">
            <a:spAutoFit/>
          </a:bodyPr>
          <a:lstStyle/>
          <a:p>
            <a:pPr marL="457200" lvl="0" indent="-381000" algn="r" rtl="1">
              <a:lnSpc>
                <a:spcPct val="150000"/>
              </a:lnSpc>
              <a:spcBef>
                <a:spcPts val="0"/>
              </a:spcBef>
              <a:spcAft>
                <a:spcPts val="0"/>
              </a:spcAft>
              <a:buClr>
                <a:schemeClr val="dk2"/>
              </a:buClr>
              <a:buSzPts val="2400"/>
              <a:buFont typeface="Calibri"/>
              <a:buAutoNum type="arabicPeriod"/>
            </a:pPr>
            <a:r>
              <a:rPr lang="en" sz="2400" b="1">
                <a:solidFill>
                  <a:schemeClr val="dk2"/>
                </a:solidFill>
                <a:latin typeface="Calibri"/>
                <a:ea typeface="Calibri"/>
                <a:cs typeface="Calibri"/>
                <a:sym typeface="Calibri"/>
              </a:rPr>
              <a:t>اهداف اقتصادية </a:t>
            </a:r>
            <a:endParaRPr sz="2400" b="1">
              <a:solidFill>
                <a:schemeClr val="dk2"/>
              </a:solidFill>
              <a:latin typeface="Calibri"/>
              <a:ea typeface="Calibri"/>
              <a:cs typeface="Calibri"/>
              <a:sym typeface="Calibri"/>
            </a:endParaRPr>
          </a:p>
          <a:p>
            <a:pPr marL="457200" lvl="0" indent="-381000" algn="r" rtl="1">
              <a:lnSpc>
                <a:spcPct val="150000"/>
              </a:lnSpc>
              <a:spcBef>
                <a:spcPts val="0"/>
              </a:spcBef>
              <a:spcAft>
                <a:spcPts val="0"/>
              </a:spcAft>
              <a:buClr>
                <a:schemeClr val="dk1"/>
              </a:buClr>
              <a:buSzPts val="2400"/>
              <a:buFont typeface="Calibri"/>
              <a:buChar char="-"/>
            </a:pPr>
            <a:r>
              <a:rPr lang="en" sz="2400" b="1">
                <a:solidFill>
                  <a:schemeClr val="dk1"/>
                </a:solidFill>
                <a:latin typeface="Calibri"/>
                <a:ea typeface="Calibri"/>
                <a:cs typeface="Calibri"/>
                <a:sym typeface="Calibri"/>
              </a:rPr>
              <a:t>تحقيق الربح حيث لا تستمر مؤسسة الا اذا استطاعت تحقيق ربح برفع  رأسمالها وتوسيع نشاطها </a:t>
            </a:r>
            <a:endParaRPr sz="2400" b="1">
              <a:solidFill>
                <a:schemeClr val="dk1"/>
              </a:solidFill>
              <a:latin typeface="Calibri"/>
              <a:ea typeface="Calibri"/>
              <a:cs typeface="Calibri"/>
              <a:sym typeface="Calibri"/>
            </a:endParaRPr>
          </a:p>
          <a:p>
            <a:pPr marL="457200" lvl="0" indent="-381000" algn="r" rtl="1">
              <a:lnSpc>
                <a:spcPct val="150000"/>
              </a:lnSpc>
              <a:spcBef>
                <a:spcPts val="0"/>
              </a:spcBef>
              <a:spcAft>
                <a:spcPts val="0"/>
              </a:spcAft>
              <a:buClr>
                <a:schemeClr val="dk1"/>
              </a:buClr>
              <a:buSzPts val="2400"/>
              <a:buFont typeface="Calibri"/>
              <a:buChar char="-"/>
            </a:pPr>
            <a:r>
              <a:rPr lang="en" sz="2400" b="1">
                <a:solidFill>
                  <a:schemeClr val="dk1"/>
                </a:solidFill>
                <a:latin typeface="Calibri"/>
                <a:ea typeface="Calibri"/>
                <a:cs typeface="Calibri"/>
                <a:sym typeface="Calibri"/>
              </a:rPr>
              <a:t>العمل على خلق اقتصاد وطني متكامل </a:t>
            </a:r>
            <a:endParaRPr sz="2400" b="1">
              <a:solidFill>
                <a:schemeClr val="dk1"/>
              </a:solidFill>
              <a:latin typeface="Calibri"/>
              <a:ea typeface="Calibri"/>
              <a:cs typeface="Calibri"/>
              <a:sym typeface="Calibri"/>
            </a:endParaRPr>
          </a:p>
          <a:p>
            <a:pPr marL="0" lvl="0" indent="0" algn="r" rtl="1">
              <a:lnSpc>
                <a:spcPct val="150000"/>
              </a:lnSpc>
              <a:spcBef>
                <a:spcPts val="0"/>
              </a:spcBef>
              <a:spcAft>
                <a:spcPts val="0"/>
              </a:spcAft>
              <a:buNone/>
            </a:pPr>
            <a:endParaRPr sz="24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8" fill="hold" nodeType="clickEffect">
                                  <p:stCondLst>
                                    <p:cond delay="0"/>
                                  </p:stCondLst>
                                  <p:childTnLst>
                                    <p:anim calcmode="lin" valueType="num">
                                      <p:cBhvr additive="base">
                                        <p:cTn id="10" dur="1000"/>
                                        <p:tgtEl>
                                          <p:spTgt spid="802"/>
                                        </p:tgtEl>
                                        <p:attrNameLst>
                                          <p:attrName>ppt_x</p:attrName>
                                        </p:attrNameLst>
                                      </p:cBhvr>
                                      <p:tavLst>
                                        <p:tav tm="0">
                                          <p:val>
                                            <p:strVal val="#ppt_x"/>
                                          </p:val>
                                        </p:tav>
                                        <p:tav tm="100000">
                                          <p:val>
                                            <p:strVal val="#ppt_x-1"/>
                                          </p:val>
                                        </p:tav>
                                      </p:tavLst>
                                    </p:anim>
                                    <p:set>
                                      <p:cBhvr>
                                        <p:cTn id="11" dur="1" fill="hold">
                                          <p:stCondLst>
                                            <p:cond delay="1000"/>
                                          </p:stCondLst>
                                        </p:cTn>
                                        <p:tgtEl>
                                          <p:spTgt spid="8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quatic and Physical Therapy Center XL by Slidesgo">
  <a:themeElements>
    <a:clrScheme name="Simple Light">
      <a:dk1>
        <a:srgbClr val="1A4568"/>
      </a:dk1>
      <a:lt1>
        <a:srgbClr val="FFFFFF"/>
      </a:lt1>
      <a:dk2>
        <a:srgbClr val="285E89"/>
      </a:dk2>
      <a:lt2>
        <a:srgbClr val="80C9DD"/>
      </a:lt2>
      <a:accent1>
        <a:srgbClr val="285E89"/>
      </a:accent1>
      <a:accent2>
        <a:srgbClr val="9DCEDF"/>
      </a:accent2>
      <a:accent3>
        <a:srgbClr val="EFEFEF"/>
      </a:accent3>
      <a:accent4>
        <a:srgbClr val="66A5BB"/>
      </a:accent4>
      <a:accent5>
        <a:srgbClr val="EFEFEF"/>
      </a:accent5>
      <a:accent6>
        <a:srgbClr val="1A4568"/>
      </a:accent6>
      <a:hlink>
        <a:srgbClr val="285E8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944</Words>
  <Application>Microsoft Office PowerPoint</Application>
  <PresentationFormat>On-screen Show (16:9)</PresentationFormat>
  <Paragraphs>109</Paragraphs>
  <Slides>27</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Open Sans</vt:lpstr>
      <vt:lpstr>Calibri</vt:lpstr>
      <vt:lpstr>Open Sans SemiBold</vt:lpstr>
      <vt:lpstr>Roboto Condensed Light</vt:lpstr>
      <vt:lpstr>Josefin Sans</vt:lpstr>
      <vt:lpstr>Anaheim</vt:lpstr>
      <vt:lpstr>Simple Light</vt:lpstr>
      <vt:lpstr>Aquatic and Physical Therapy Center XL by Slidesgo</vt:lpstr>
      <vt:lpstr>المؤسسة الاقتصادية</vt:lpstr>
      <vt:lpstr>خطة البحث</vt:lpstr>
      <vt:lpstr>PowerPoint Presentation</vt:lpstr>
      <vt:lpstr>المبحث الأول  مدخل للمؤسسة الاقتصادية</vt:lpstr>
      <vt:lpstr>PowerPoint Presentation</vt:lpstr>
      <vt:lpstr>PowerPoint Presentation</vt:lpstr>
      <vt:lpstr>المبحث الثاني  خصائص المؤسسة الاقتصادية وأهدافها</vt:lpstr>
      <vt:lpstr>PowerPoint Presentation</vt:lpstr>
      <vt:lpstr>PowerPoint Presentation</vt:lpstr>
      <vt:lpstr>PowerPoint Presentation</vt:lpstr>
      <vt:lpstr>PowerPoint Presentation</vt:lpstr>
      <vt:lpstr>PowerPoint Presentation</vt:lpstr>
      <vt:lpstr>PowerPoint Presentation</vt:lpstr>
      <vt:lpstr>المبحث الثالث  تصنيف المؤسسة الاقتصادية ووظائفها</vt:lpstr>
      <vt:lpstr>PowerPoint Presentation</vt:lpstr>
      <vt:lpstr>PowerPoint Presentation</vt:lpstr>
      <vt:lpstr>PowerPoint Presentation</vt:lpstr>
      <vt:lpstr>PowerPoint Presentation</vt:lpstr>
      <vt:lpstr>PowerPoint Presentation</vt:lpstr>
      <vt:lpstr>PowerPoint Presentation</vt:lpstr>
      <vt:lpstr>المبحث الرابع  محيط دورة حياة مؤسسة اقتصادية</vt:lpstr>
      <vt:lpstr>PowerPoint Presentation</vt:lpstr>
      <vt:lpstr>PowerPoint Presentation</vt:lpstr>
      <vt:lpstr>PowerPoint Presentation</vt:lpstr>
      <vt:lpstr>PowerPoint Presentation</vt:lpstr>
      <vt:lpstr>PowerPoint Presentation</vt:lpstr>
      <vt:lpstr>شكرا على انتباهكم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Dell3189</dc:creator>
  <cp:lastModifiedBy>Dell3189</cp:lastModifiedBy>
  <cp:revision>1</cp:revision>
  <dcterms:modified xsi:type="dcterms:W3CDTF">2024-12-27T15:10:34Z</dcterms:modified>
</cp:coreProperties>
</file>