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78" r:id="rId3"/>
    <p:sldId id="283" r:id="rId4"/>
    <p:sldId id="310" r:id="rId5"/>
    <p:sldId id="307" r:id="rId6"/>
    <p:sldId id="308" r:id="rId7"/>
    <p:sldId id="311" r:id="rId8"/>
    <p:sldId id="309" r:id="rId9"/>
    <p:sldId id="27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34FBC-4E3B-44E2-A582-DE3AA571FDD7}"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fr-DZ"/>
        </a:p>
      </dgm:t>
    </dgm:pt>
    <dgm:pt modelId="{E4360B41-2D47-48F6-872E-0179E144B9CB}">
      <dgm:prSet phldrT="[Texte]"/>
      <dgm:spPr/>
      <dgm:t>
        <a:bodyPr/>
        <a:lstStyle/>
        <a:p>
          <a:r>
            <a:rPr lang="ar-SA" b="1" dirty="0">
              <a:cs typeface="+mj-cs"/>
            </a:rPr>
            <a:t>التسويق بالعمولة</a:t>
          </a:r>
          <a:endParaRPr lang="fr-DZ" b="1" dirty="0">
            <a:cs typeface="+mj-cs"/>
          </a:endParaRPr>
        </a:p>
      </dgm:t>
    </dgm:pt>
    <dgm:pt modelId="{672824CB-D7FC-46D2-A9AA-2CB02B3927E9}" type="parTrans" cxnId="{A669E281-1ADD-4A61-9CE2-8DDE91CD3CE1}">
      <dgm:prSet/>
      <dgm:spPr/>
      <dgm:t>
        <a:bodyPr/>
        <a:lstStyle/>
        <a:p>
          <a:endParaRPr lang="fr-DZ" b="1">
            <a:cs typeface="+mj-cs"/>
          </a:endParaRPr>
        </a:p>
      </dgm:t>
    </dgm:pt>
    <dgm:pt modelId="{DDC2500D-5806-4403-AEBB-5860E4B2C7DA}" type="sibTrans" cxnId="{A669E281-1ADD-4A61-9CE2-8DDE91CD3CE1}">
      <dgm:prSet/>
      <dgm:spPr/>
      <dgm:t>
        <a:bodyPr/>
        <a:lstStyle/>
        <a:p>
          <a:endParaRPr lang="fr-DZ" b="1">
            <a:cs typeface="+mj-cs"/>
          </a:endParaRPr>
        </a:p>
      </dgm:t>
    </dgm:pt>
    <dgm:pt modelId="{CFCA5F11-E105-4445-8E52-77E3D2D9F56E}">
      <dgm:prSet phldrT="[Texte]"/>
      <dgm:spPr/>
      <dgm:t>
        <a:bodyPr/>
        <a:lstStyle/>
        <a:p>
          <a:r>
            <a:rPr lang="ar-SA" b="1" dirty="0">
              <a:cs typeface="+mj-cs"/>
            </a:rPr>
            <a:t>تكلفة لكل بيع</a:t>
          </a:r>
        </a:p>
        <a:p>
          <a:r>
            <a:rPr lang="fr-FR" b="1" dirty="0">
              <a:cs typeface="+mj-cs"/>
            </a:rPr>
            <a:t>CPS</a:t>
          </a:r>
          <a:endParaRPr lang="fr-DZ" b="1" dirty="0">
            <a:cs typeface="+mj-cs"/>
          </a:endParaRPr>
        </a:p>
      </dgm:t>
    </dgm:pt>
    <dgm:pt modelId="{0E856C7F-1837-4557-9FB7-A3022CBA3532}" type="parTrans" cxnId="{1D397B24-0443-477B-85F6-B2CDD9D416C6}">
      <dgm:prSet/>
      <dgm:spPr/>
      <dgm:t>
        <a:bodyPr/>
        <a:lstStyle/>
        <a:p>
          <a:endParaRPr lang="fr-DZ" b="1">
            <a:cs typeface="+mj-cs"/>
          </a:endParaRPr>
        </a:p>
      </dgm:t>
    </dgm:pt>
    <dgm:pt modelId="{FAA1C7C4-D95D-424E-B662-B2BEB5FE87B2}" type="sibTrans" cxnId="{1D397B24-0443-477B-85F6-B2CDD9D416C6}">
      <dgm:prSet/>
      <dgm:spPr/>
      <dgm:t>
        <a:bodyPr/>
        <a:lstStyle/>
        <a:p>
          <a:endParaRPr lang="fr-DZ" b="1">
            <a:cs typeface="+mj-cs"/>
          </a:endParaRPr>
        </a:p>
      </dgm:t>
    </dgm:pt>
    <dgm:pt modelId="{6D30C3DC-110B-4675-8EC3-BA84DCB61709}">
      <dgm:prSet phldrT="[Texte]"/>
      <dgm:spPr/>
      <dgm:t>
        <a:bodyPr/>
        <a:lstStyle/>
        <a:p>
          <a:r>
            <a:rPr lang="ar-SA" b="1" dirty="0">
              <a:cs typeface="+mj-cs"/>
            </a:rPr>
            <a:t>تكلفة لكل نقرة</a:t>
          </a:r>
        </a:p>
        <a:p>
          <a:r>
            <a:rPr lang="fr-FR" b="1" dirty="0">
              <a:cs typeface="+mj-cs"/>
            </a:rPr>
            <a:t>CPC</a:t>
          </a:r>
          <a:endParaRPr lang="fr-DZ" b="1" dirty="0">
            <a:cs typeface="+mj-cs"/>
          </a:endParaRPr>
        </a:p>
      </dgm:t>
    </dgm:pt>
    <dgm:pt modelId="{BC591B09-EDDB-4165-87EC-1657A9F68891}" type="parTrans" cxnId="{558E532C-8D65-4894-84EF-4CF9A2AAFFC0}">
      <dgm:prSet/>
      <dgm:spPr/>
      <dgm:t>
        <a:bodyPr/>
        <a:lstStyle/>
        <a:p>
          <a:endParaRPr lang="fr-DZ" b="1">
            <a:cs typeface="+mj-cs"/>
          </a:endParaRPr>
        </a:p>
      </dgm:t>
    </dgm:pt>
    <dgm:pt modelId="{B770496B-E1C4-4132-91DB-E251BDEF4011}" type="sibTrans" cxnId="{558E532C-8D65-4894-84EF-4CF9A2AAFFC0}">
      <dgm:prSet/>
      <dgm:spPr/>
      <dgm:t>
        <a:bodyPr/>
        <a:lstStyle/>
        <a:p>
          <a:endParaRPr lang="fr-DZ" b="1">
            <a:cs typeface="+mj-cs"/>
          </a:endParaRPr>
        </a:p>
      </dgm:t>
    </dgm:pt>
    <dgm:pt modelId="{8AF7D2A5-6A43-43D0-B4C9-9E89A9BCE66D}">
      <dgm:prSet phldrT="[Texte]"/>
      <dgm:spPr/>
      <dgm:t>
        <a:bodyPr/>
        <a:lstStyle/>
        <a:p>
          <a:r>
            <a:rPr lang="ar-SA" b="1" dirty="0">
              <a:cs typeface="+mj-cs"/>
            </a:rPr>
            <a:t>تكلفة لكل تسجيل</a:t>
          </a:r>
        </a:p>
        <a:p>
          <a:r>
            <a:rPr lang="fr-FR" b="1" dirty="0">
              <a:cs typeface="+mj-cs"/>
            </a:rPr>
            <a:t>CPL</a:t>
          </a:r>
          <a:endParaRPr lang="fr-DZ" b="1" dirty="0">
            <a:cs typeface="+mj-cs"/>
          </a:endParaRPr>
        </a:p>
      </dgm:t>
    </dgm:pt>
    <dgm:pt modelId="{35D6A26B-1CF5-4AD1-9168-2AC9B297F3BD}" type="parTrans" cxnId="{BCBD8927-DBB5-409A-B985-870CFBC36B91}">
      <dgm:prSet/>
      <dgm:spPr/>
      <dgm:t>
        <a:bodyPr/>
        <a:lstStyle/>
        <a:p>
          <a:endParaRPr lang="fr-DZ" b="1">
            <a:cs typeface="+mj-cs"/>
          </a:endParaRPr>
        </a:p>
      </dgm:t>
    </dgm:pt>
    <dgm:pt modelId="{8B1021B3-C4EB-475E-BA6F-70C31FF8A24C}" type="sibTrans" cxnId="{BCBD8927-DBB5-409A-B985-870CFBC36B91}">
      <dgm:prSet/>
      <dgm:spPr/>
      <dgm:t>
        <a:bodyPr/>
        <a:lstStyle/>
        <a:p>
          <a:endParaRPr lang="fr-DZ" b="1">
            <a:cs typeface="+mj-cs"/>
          </a:endParaRPr>
        </a:p>
      </dgm:t>
    </dgm:pt>
    <dgm:pt modelId="{16FC2D44-BF4F-48B8-AD65-03F074E6CDBC}">
      <dgm:prSet phldrT="[Texte]"/>
      <dgm:spPr/>
      <dgm:t>
        <a:bodyPr/>
        <a:lstStyle/>
        <a:p>
          <a:r>
            <a:rPr lang="ar-SA" b="1" dirty="0">
              <a:cs typeface="+mj-cs"/>
            </a:rPr>
            <a:t>تكلفة لكل إجراء</a:t>
          </a:r>
        </a:p>
        <a:p>
          <a:r>
            <a:rPr lang="fr-FR" b="1" dirty="0">
              <a:cs typeface="+mj-cs"/>
            </a:rPr>
            <a:t>CPA</a:t>
          </a:r>
          <a:endParaRPr lang="fr-DZ" b="1" dirty="0">
            <a:cs typeface="+mj-cs"/>
          </a:endParaRPr>
        </a:p>
      </dgm:t>
    </dgm:pt>
    <dgm:pt modelId="{E369A08D-9EB7-49B9-86AD-76DB33A0C1A2}" type="parTrans" cxnId="{24DD67E0-3401-458D-8A4A-240294372502}">
      <dgm:prSet/>
      <dgm:spPr/>
      <dgm:t>
        <a:bodyPr/>
        <a:lstStyle/>
        <a:p>
          <a:endParaRPr lang="fr-DZ" b="1">
            <a:cs typeface="+mj-cs"/>
          </a:endParaRPr>
        </a:p>
      </dgm:t>
    </dgm:pt>
    <dgm:pt modelId="{FC0ACD97-32AE-4E0C-86D1-56E3FC59B1A8}" type="sibTrans" cxnId="{24DD67E0-3401-458D-8A4A-240294372502}">
      <dgm:prSet/>
      <dgm:spPr/>
      <dgm:t>
        <a:bodyPr/>
        <a:lstStyle/>
        <a:p>
          <a:endParaRPr lang="fr-DZ" b="1">
            <a:cs typeface="+mj-cs"/>
          </a:endParaRPr>
        </a:p>
      </dgm:t>
    </dgm:pt>
    <dgm:pt modelId="{BA703EE2-B70A-4F8F-8158-1F21335F8774}" type="pres">
      <dgm:prSet presAssocID="{F2F34FBC-4E3B-44E2-A582-DE3AA571FDD7}" presName="cycle" presStyleCnt="0">
        <dgm:presLayoutVars>
          <dgm:chMax val="1"/>
          <dgm:dir/>
          <dgm:animLvl val="ctr"/>
          <dgm:resizeHandles val="exact"/>
        </dgm:presLayoutVars>
      </dgm:prSet>
      <dgm:spPr/>
    </dgm:pt>
    <dgm:pt modelId="{0A7564FF-A6D1-4711-A7D4-9DD0DE8CE23D}" type="pres">
      <dgm:prSet presAssocID="{E4360B41-2D47-48F6-872E-0179E144B9CB}" presName="centerShape" presStyleLbl="node0" presStyleIdx="0" presStyleCnt="1"/>
      <dgm:spPr/>
    </dgm:pt>
    <dgm:pt modelId="{96C7F6CB-F533-4132-B808-AB3FED0EC8F2}" type="pres">
      <dgm:prSet presAssocID="{0E856C7F-1837-4557-9FB7-A3022CBA3532}" presName="Name9" presStyleLbl="parChTrans1D2" presStyleIdx="0" presStyleCnt="4"/>
      <dgm:spPr/>
    </dgm:pt>
    <dgm:pt modelId="{14DAAD13-A3A7-4969-8430-0E0E2219C1BC}" type="pres">
      <dgm:prSet presAssocID="{0E856C7F-1837-4557-9FB7-A3022CBA3532}" presName="connTx" presStyleLbl="parChTrans1D2" presStyleIdx="0" presStyleCnt="4"/>
      <dgm:spPr/>
    </dgm:pt>
    <dgm:pt modelId="{B469A1E1-8D02-4042-9C30-E903CFB175D0}" type="pres">
      <dgm:prSet presAssocID="{CFCA5F11-E105-4445-8E52-77E3D2D9F56E}" presName="node" presStyleLbl="node1" presStyleIdx="0" presStyleCnt="4">
        <dgm:presLayoutVars>
          <dgm:bulletEnabled val="1"/>
        </dgm:presLayoutVars>
      </dgm:prSet>
      <dgm:spPr/>
    </dgm:pt>
    <dgm:pt modelId="{615AD17A-B341-41BD-9E78-CE906A4F596F}" type="pres">
      <dgm:prSet presAssocID="{BC591B09-EDDB-4165-87EC-1657A9F68891}" presName="Name9" presStyleLbl="parChTrans1D2" presStyleIdx="1" presStyleCnt="4"/>
      <dgm:spPr/>
    </dgm:pt>
    <dgm:pt modelId="{9CE7EC9E-2490-437E-8A94-320B95CB79D2}" type="pres">
      <dgm:prSet presAssocID="{BC591B09-EDDB-4165-87EC-1657A9F68891}" presName="connTx" presStyleLbl="parChTrans1D2" presStyleIdx="1" presStyleCnt="4"/>
      <dgm:spPr/>
    </dgm:pt>
    <dgm:pt modelId="{E6D05CCC-B57B-45A6-93BE-32CD0FDEDDDB}" type="pres">
      <dgm:prSet presAssocID="{6D30C3DC-110B-4675-8EC3-BA84DCB61709}" presName="node" presStyleLbl="node1" presStyleIdx="1" presStyleCnt="4">
        <dgm:presLayoutVars>
          <dgm:bulletEnabled val="1"/>
        </dgm:presLayoutVars>
      </dgm:prSet>
      <dgm:spPr/>
    </dgm:pt>
    <dgm:pt modelId="{C85A3B06-5B4A-413C-AC46-0046330526BC}" type="pres">
      <dgm:prSet presAssocID="{35D6A26B-1CF5-4AD1-9168-2AC9B297F3BD}" presName="Name9" presStyleLbl="parChTrans1D2" presStyleIdx="2" presStyleCnt="4"/>
      <dgm:spPr/>
    </dgm:pt>
    <dgm:pt modelId="{47EBA717-05FC-4E03-B6BE-8E0A8E7AB749}" type="pres">
      <dgm:prSet presAssocID="{35D6A26B-1CF5-4AD1-9168-2AC9B297F3BD}" presName="connTx" presStyleLbl="parChTrans1D2" presStyleIdx="2" presStyleCnt="4"/>
      <dgm:spPr/>
    </dgm:pt>
    <dgm:pt modelId="{DB534375-A6A4-41B5-BF98-6D28B6C7A89E}" type="pres">
      <dgm:prSet presAssocID="{8AF7D2A5-6A43-43D0-B4C9-9E89A9BCE66D}" presName="node" presStyleLbl="node1" presStyleIdx="2" presStyleCnt="4">
        <dgm:presLayoutVars>
          <dgm:bulletEnabled val="1"/>
        </dgm:presLayoutVars>
      </dgm:prSet>
      <dgm:spPr/>
    </dgm:pt>
    <dgm:pt modelId="{C44AA7A2-8176-42B6-9850-F25CFE80DCB0}" type="pres">
      <dgm:prSet presAssocID="{E369A08D-9EB7-49B9-86AD-76DB33A0C1A2}" presName="Name9" presStyleLbl="parChTrans1D2" presStyleIdx="3" presStyleCnt="4"/>
      <dgm:spPr/>
    </dgm:pt>
    <dgm:pt modelId="{0CC6EEE4-6D05-4FEC-B0C4-9E8738648B56}" type="pres">
      <dgm:prSet presAssocID="{E369A08D-9EB7-49B9-86AD-76DB33A0C1A2}" presName="connTx" presStyleLbl="parChTrans1D2" presStyleIdx="3" presStyleCnt="4"/>
      <dgm:spPr/>
    </dgm:pt>
    <dgm:pt modelId="{8931BA61-A828-41CB-B460-6F43A279CF62}" type="pres">
      <dgm:prSet presAssocID="{16FC2D44-BF4F-48B8-AD65-03F074E6CDBC}" presName="node" presStyleLbl="node1" presStyleIdx="3" presStyleCnt="4">
        <dgm:presLayoutVars>
          <dgm:bulletEnabled val="1"/>
        </dgm:presLayoutVars>
      </dgm:prSet>
      <dgm:spPr/>
    </dgm:pt>
  </dgm:ptLst>
  <dgm:cxnLst>
    <dgm:cxn modelId="{7A840E00-08D3-42FB-94A0-418DFA36CBAC}" type="presOf" srcId="{E4360B41-2D47-48F6-872E-0179E144B9CB}" destId="{0A7564FF-A6D1-4711-A7D4-9DD0DE8CE23D}" srcOrd="0" destOrd="0" presId="urn:microsoft.com/office/officeart/2005/8/layout/radial1"/>
    <dgm:cxn modelId="{66430907-CFC3-4A18-8FB0-8248ACCA19F7}" type="presOf" srcId="{CFCA5F11-E105-4445-8E52-77E3D2D9F56E}" destId="{B469A1E1-8D02-4042-9C30-E903CFB175D0}" srcOrd="0" destOrd="0" presId="urn:microsoft.com/office/officeart/2005/8/layout/radial1"/>
    <dgm:cxn modelId="{E7F8C912-D42E-443F-9F50-F457BD70A87A}" type="presOf" srcId="{E369A08D-9EB7-49B9-86AD-76DB33A0C1A2}" destId="{0CC6EEE4-6D05-4FEC-B0C4-9E8738648B56}" srcOrd="1" destOrd="0" presId="urn:microsoft.com/office/officeart/2005/8/layout/radial1"/>
    <dgm:cxn modelId="{1D397B24-0443-477B-85F6-B2CDD9D416C6}" srcId="{E4360B41-2D47-48F6-872E-0179E144B9CB}" destId="{CFCA5F11-E105-4445-8E52-77E3D2D9F56E}" srcOrd="0" destOrd="0" parTransId="{0E856C7F-1837-4557-9FB7-A3022CBA3532}" sibTransId="{FAA1C7C4-D95D-424E-B662-B2BEB5FE87B2}"/>
    <dgm:cxn modelId="{BCBD8927-DBB5-409A-B985-870CFBC36B91}" srcId="{E4360B41-2D47-48F6-872E-0179E144B9CB}" destId="{8AF7D2A5-6A43-43D0-B4C9-9E89A9BCE66D}" srcOrd="2" destOrd="0" parTransId="{35D6A26B-1CF5-4AD1-9168-2AC9B297F3BD}" sibTransId="{8B1021B3-C4EB-475E-BA6F-70C31FF8A24C}"/>
    <dgm:cxn modelId="{558E532C-8D65-4894-84EF-4CF9A2AAFFC0}" srcId="{E4360B41-2D47-48F6-872E-0179E144B9CB}" destId="{6D30C3DC-110B-4675-8EC3-BA84DCB61709}" srcOrd="1" destOrd="0" parTransId="{BC591B09-EDDB-4165-87EC-1657A9F68891}" sibTransId="{B770496B-E1C4-4132-91DB-E251BDEF4011}"/>
    <dgm:cxn modelId="{97DEEF33-2395-4A7A-982D-31093804FEF1}" type="presOf" srcId="{35D6A26B-1CF5-4AD1-9168-2AC9B297F3BD}" destId="{47EBA717-05FC-4E03-B6BE-8E0A8E7AB749}" srcOrd="1" destOrd="0" presId="urn:microsoft.com/office/officeart/2005/8/layout/radial1"/>
    <dgm:cxn modelId="{5B56E55D-3E07-4F50-9798-9433BE484FBC}" type="presOf" srcId="{F2F34FBC-4E3B-44E2-A582-DE3AA571FDD7}" destId="{BA703EE2-B70A-4F8F-8158-1F21335F8774}" srcOrd="0" destOrd="0" presId="urn:microsoft.com/office/officeart/2005/8/layout/radial1"/>
    <dgm:cxn modelId="{478CCF43-B33F-4F6A-8AA6-F459CAD5A813}" type="presOf" srcId="{35D6A26B-1CF5-4AD1-9168-2AC9B297F3BD}" destId="{C85A3B06-5B4A-413C-AC46-0046330526BC}" srcOrd="0" destOrd="0" presId="urn:microsoft.com/office/officeart/2005/8/layout/radial1"/>
    <dgm:cxn modelId="{A669E281-1ADD-4A61-9CE2-8DDE91CD3CE1}" srcId="{F2F34FBC-4E3B-44E2-A582-DE3AA571FDD7}" destId="{E4360B41-2D47-48F6-872E-0179E144B9CB}" srcOrd="0" destOrd="0" parTransId="{672824CB-D7FC-46D2-A9AA-2CB02B3927E9}" sibTransId="{DDC2500D-5806-4403-AEBB-5860E4B2C7DA}"/>
    <dgm:cxn modelId="{08E17495-D5F2-4599-BB6E-B1E48D3BBBE7}" type="presOf" srcId="{E369A08D-9EB7-49B9-86AD-76DB33A0C1A2}" destId="{C44AA7A2-8176-42B6-9850-F25CFE80DCB0}" srcOrd="0" destOrd="0" presId="urn:microsoft.com/office/officeart/2005/8/layout/radial1"/>
    <dgm:cxn modelId="{94ED61A9-2770-4E22-8087-9755F8D71B17}" type="presOf" srcId="{BC591B09-EDDB-4165-87EC-1657A9F68891}" destId="{9CE7EC9E-2490-437E-8A94-320B95CB79D2}" srcOrd="1" destOrd="0" presId="urn:microsoft.com/office/officeart/2005/8/layout/radial1"/>
    <dgm:cxn modelId="{41A243AF-A9B2-4CD9-B77C-12ABD17257C1}" type="presOf" srcId="{BC591B09-EDDB-4165-87EC-1657A9F68891}" destId="{615AD17A-B341-41BD-9E78-CE906A4F596F}" srcOrd="0" destOrd="0" presId="urn:microsoft.com/office/officeart/2005/8/layout/radial1"/>
    <dgm:cxn modelId="{93458CD3-A07D-4865-BE1C-D1389D371D1C}" type="presOf" srcId="{8AF7D2A5-6A43-43D0-B4C9-9E89A9BCE66D}" destId="{DB534375-A6A4-41B5-BF98-6D28B6C7A89E}" srcOrd="0" destOrd="0" presId="urn:microsoft.com/office/officeart/2005/8/layout/radial1"/>
    <dgm:cxn modelId="{24DD67E0-3401-458D-8A4A-240294372502}" srcId="{E4360B41-2D47-48F6-872E-0179E144B9CB}" destId="{16FC2D44-BF4F-48B8-AD65-03F074E6CDBC}" srcOrd="3" destOrd="0" parTransId="{E369A08D-9EB7-49B9-86AD-76DB33A0C1A2}" sibTransId="{FC0ACD97-32AE-4E0C-86D1-56E3FC59B1A8}"/>
    <dgm:cxn modelId="{9DBB51E0-BFE6-405C-B628-41B8CA8D8AC1}" type="presOf" srcId="{16FC2D44-BF4F-48B8-AD65-03F074E6CDBC}" destId="{8931BA61-A828-41CB-B460-6F43A279CF62}" srcOrd="0" destOrd="0" presId="urn:microsoft.com/office/officeart/2005/8/layout/radial1"/>
    <dgm:cxn modelId="{588402FA-9189-473E-9E59-F696DF63B427}" type="presOf" srcId="{0E856C7F-1837-4557-9FB7-A3022CBA3532}" destId="{14DAAD13-A3A7-4969-8430-0E0E2219C1BC}" srcOrd="1" destOrd="0" presId="urn:microsoft.com/office/officeart/2005/8/layout/radial1"/>
    <dgm:cxn modelId="{53012BFE-8CCC-4D64-8796-4973325BF2F8}" type="presOf" srcId="{6D30C3DC-110B-4675-8EC3-BA84DCB61709}" destId="{E6D05CCC-B57B-45A6-93BE-32CD0FDEDDDB}" srcOrd="0" destOrd="0" presId="urn:microsoft.com/office/officeart/2005/8/layout/radial1"/>
    <dgm:cxn modelId="{EBE34DFE-4445-4FA8-80C3-3C40C45B3F11}" type="presOf" srcId="{0E856C7F-1837-4557-9FB7-A3022CBA3532}" destId="{96C7F6CB-F533-4132-B808-AB3FED0EC8F2}" srcOrd="0" destOrd="0" presId="urn:microsoft.com/office/officeart/2005/8/layout/radial1"/>
    <dgm:cxn modelId="{6C13B581-B3BF-4953-94A6-F3C9F63960AA}" type="presParOf" srcId="{BA703EE2-B70A-4F8F-8158-1F21335F8774}" destId="{0A7564FF-A6D1-4711-A7D4-9DD0DE8CE23D}" srcOrd="0" destOrd="0" presId="urn:microsoft.com/office/officeart/2005/8/layout/radial1"/>
    <dgm:cxn modelId="{B6CDA5E5-DBA8-44DA-A9EC-E90A09A50599}" type="presParOf" srcId="{BA703EE2-B70A-4F8F-8158-1F21335F8774}" destId="{96C7F6CB-F533-4132-B808-AB3FED0EC8F2}" srcOrd="1" destOrd="0" presId="urn:microsoft.com/office/officeart/2005/8/layout/radial1"/>
    <dgm:cxn modelId="{98DD5188-5C0A-4B2E-AB6B-42DC113D9AFB}" type="presParOf" srcId="{96C7F6CB-F533-4132-B808-AB3FED0EC8F2}" destId="{14DAAD13-A3A7-4969-8430-0E0E2219C1BC}" srcOrd="0" destOrd="0" presId="urn:microsoft.com/office/officeart/2005/8/layout/radial1"/>
    <dgm:cxn modelId="{E582BC41-3664-4971-99EE-F878BEA67D00}" type="presParOf" srcId="{BA703EE2-B70A-4F8F-8158-1F21335F8774}" destId="{B469A1E1-8D02-4042-9C30-E903CFB175D0}" srcOrd="2" destOrd="0" presId="urn:microsoft.com/office/officeart/2005/8/layout/radial1"/>
    <dgm:cxn modelId="{09E2963E-D34B-477E-B476-8DA74B6F977E}" type="presParOf" srcId="{BA703EE2-B70A-4F8F-8158-1F21335F8774}" destId="{615AD17A-B341-41BD-9E78-CE906A4F596F}" srcOrd="3" destOrd="0" presId="urn:microsoft.com/office/officeart/2005/8/layout/radial1"/>
    <dgm:cxn modelId="{E6100333-0402-4AC4-A014-47C4338AF1A7}" type="presParOf" srcId="{615AD17A-B341-41BD-9E78-CE906A4F596F}" destId="{9CE7EC9E-2490-437E-8A94-320B95CB79D2}" srcOrd="0" destOrd="0" presId="urn:microsoft.com/office/officeart/2005/8/layout/radial1"/>
    <dgm:cxn modelId="{74DF5C55-6629-46BD-9716-A6F574F4852B}" type="presParOf" srcId="{BA703EE2-B70A-4F8F-8158-1F21335F8774}" destId="{E6D05CCC-B57B-45A6-93BE-32CD0FDEDDDB}" srcOrd="4" destOrd="0" presId="urn:microsoft.com/office/officeart/2005/8/layout/radial1"/>
    <dgm:cxn modelId="{E16D9483-35E2-416C-9727-6369FAD513BB}" type="presParOf" srcId="{BA703EE2-B70A-4F8F-8158-1F21335F8774}" destId="{C85A3B06-5B4A-413C-AC46-0046330526BC}" srcOrd="5" destOrd="0" presId="urn:microsoft.com/office/officeart/2005/8/layout/radial1"/>
    <dgm:cxn modelId="{5D1EEBCB-5CB4-4348-A547-1A54C16433DE}" type="presParOf" srcId="{C85A3B06-5B4A-413C-AC46-0046330526BC}" destId="{47EBA717-05FC-4E03-B6BE-8E0A8E7AB749}" srcOrd="0" destOrd="0" presId="urn:microsoft.com/office/officeart/2005/8/layout/radial1"/>
    <dgm:cxn modelId="{83759F68-9C98-43D8-8B41-6C84D3E38E1D}" type="presParOf" srcId="{BA703EE2-B70A-4F8F-8158-1F21335F8774}" destId="{DB534375-A6A4-41B5-BF98-6D28B6C7A89E}" srcOrd="6" destOrd="0" presId="urn:microsoft.com/office/officeart/2005/8/layout/radial1"/>
    <dgm:cxn modelId="{043BBCAB-8B1E-4DAB-9DAA-B25C8EC0F84F}" type="presParOf" srcId="{BA703EE2-B70A-4F8F-8158-1F21335F8774}" destId="{C44AA7A2-8176-42B6-9850-F25CFE80DCB0}" srcOrd="7" destOrd="0" presId="urn:microsoft.com/office/officeart/2005/8/layout/radial1"/>
    <dgm:cxn modelId="{B026DF3C-002C-44DC-911E-9362A8030E5C}" type="presParOf" srcId="{C44AA7A2-8176-42B6-9850-F25CFE80DCB0}" destId="{0CC6EEE4-6D05-4FEC-B0C4-9E8738648B56}" srcOrd="0" destOrd="0" presId="urn:microsoft.com/office/officeart/2005/8/layout/radial1"/>
    <dgm:cxn modelId="{013FF463-981A-4115-9EF9-CCAD3D5CB081}" type="presParOf" srcId="{BA703EE2-B70A-4F8F-8158-1F21335F8774}" destId="{8931BA61-A828-41CB-B460-6F43A279CF62}" srcOrd="8"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564FF-A6D1-4711-A7D4-9DD0DE8CE23D}">
      <dsp:nvSpPr>
        <dsp:cNvPr id="0" name=""/>
        <dsp:cNvSpPr/>
      </dsp:nvSpPr>
      <dsp:spPr>
        <a:xfrm>
          <a:off x="3279163" y="1979065"/>
          <a:ext cx="1518314" cy="1518314"/>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ar-SA" sz="3000" b="1" kern="1200" dirty="0">
              <a:cs typeface="+mj-cs"/>
            </a:rPr>
            <a:t>التسويق بالعمولة</a:t>
          </a:r>
          <a:endParaRPr lang="fr-DZ" sz="3000" b="1" kern="1200" dirty="0">
            <a:cs typeface="+mj-cs"/>
          </a:endParaRPr>
        </a:p>
      </dsp:txBody>
      <dsp:txXfrm>
        <a:off x="3501515" y="2201417"/>
        <a:ext cx="1073610" cy="1073610"/>
      </dsp:txXfrm>
    </dsp:sp>
    <dsp:sp modelId="{96C7F6CB-F533-4132-B808-AB3FED0EC8F2}">
      <dsp:nvSpPr>
        <dsp:cNvPr id="0" name=""/>
        <dsp:cNvSpPr/>
      </dsp:nvSpPr>
      <dsp:spPr>
        <a:xfrm rot="16200000">
          <a:off x="3809465" y="1733290"/>
          <a:ext cx="457711" cy="33837"/>
        </a:xfrm>
        <a:custGeom>
          <a:avLst/>
          <a:gdLst/>
          <a:ahLst/>
          <a:cxnLst/>
          <a:rect l="0" t="0" r="0" b="0"/>
          <a:pathLst>
            <a:path>
              <a:moveTo>
                <a:pt x="0" y="16918"/>
              </a:moveTo>
              <a:lnTo>
                <a:pt x="457711" y="16918"/>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DZ" sz="500" b="1" kern="1200">
            <a:cs typeface="+mj-cs"/>
          </a:endParaRPr>
        </a:p>
      </dsp:txBody>
      <dsp:txXfrm>
        <a:off x="4026878" y="1738767"/>
        <a:ext cx="22885" cy="22885"/>
      </dsp:txXfrm>
    </dsp:sp>
    <dsp:sp modelId="{B469A1E1-8D02-4042-9C30-E903CFB175D0}">
      <dsp:nvSpPr>
        <dsp:cNvPr id="0" name=""/>
        <dsp:cNvSpPr/>
      </dsp:nvSpPr>
      <dsp:spPr>
        <a:xfrm>
          <a:off x="3279163" y="3040"/>
          <a:ext cx="1518314" cy="1518314"/>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ar-SA" sz="2300" b="1" kern="1200" dirty="0">
              <a:cs typeface="+mj-cs"/>
            </a:rPr>
            <a:t>تكلفة لكل بيع</a:t>
          </a:r>
        </a:p>
        <a:p>
          <a:pPr marL="0" lvl="0" indent="0" algn="ctr" defTabSz="1022350">
            <a:lnSpc>
              <a:spcPct val="90000"/>
            </a:lnSpc>
            <a:spcBef>
              <a:spcPct val="0"/>
            </a:spcBef>
            <a:spcAft>
              <a:spcPct val="35000"/>
            </a:spcAft>
            <a:buNone/>
          </a:pPr>
          <a:r>
            <a:rPr lang="fr-FR" sz="2300" b="1" kern="1200" dirty="0">
              <a:cs typeface="+mj-cs"/>
            </a:rPr>
            <a:t>CPS</a:t>
          </a:r>
          <a:endParaRPr lang="fr-DZ" sz="2300" b="1" kern="1200" dirty="0">
            <a:cs typeface="+mj-cs"/>
          </a:endParaRPr>
        </a:p>
      </dsp:txBody>
      <dsp:txXfrm>
        <a:off x="3501515" y="225392"/>
        <a:ext cx="1073610" cy="1073610"/>
      </dsp:txXfrm>
    </dsp:sp>
    <dsp:sp modelId="{615AD17A-B341-41BD-9E78-CE906A4F596F}">
      <dsp:nvSpPr>
        <dsp:cNvPr id="0" name=""/>
        <dsp:cNvSpPr/>
      </dsp:nvSpPr>
      <dsp:spPr>
        <a:xfrm>
          <a:off x="4797478" y="2721303"/>
          <a:ext cx="457711" cy="33837"/>
        </a:xfrm>
        <a:custGeom>
          <a:avLst/>
          <a:gdLst/>
          <a:ahLst/>
          <a:cxnLst/>
          <a:rect l="0" t="0" r="0" b="0"/>
          <a:pathLst>
            <a:path>
              <a:moveTo>
                <a:pt x="0" y="16918"/>
              </a:moveTo>
              <a:lnTo>
                <a:pt x="457711" y="16918"/>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DZ" sz="500" b="1" kern="1200">
            <a:cs typeface="+mj-cs"/>
          </a:endParaRPr>
        </a:p>
      </dsp:txBody>
      <dsp:txXfrm>
        <a:off x="5014890" y="2726779"/>
        <a:ext cx="22885" cy="22885"/>
      </dsp:txXfrm>
    </dsp:sp>
    <dsp:sp modelId="{E6D05CCC-B57B-45A6-93BE-32CD0FDEDDDB}">
      <dsp:nvSpPr>
        <dsp:cNvPr id="0" name=""/>
        <dsp:cNvSpPr/>
      </dsp:nvSpPr>
      <dsp:spPr>
        <a:xfrm>
          <a:off x="5255189" y="1979065"/>
          <a:ext cx="1518314" cy="1518314"/>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ar-SA" sz="2300" b="1" kern="1200" dirty="0">
              <a:cs typeface="+mj-cs"/>
            </a:rPr>
            <a:t>تكلفة لكل نقرة</a:t>
          </a:r>
        </a:p>
        <a:p>
          <a:pPr marL="0" lvl="0" indent="0" algn="ctr" defTabSz="1022350">
            <a:lnSpc>
              <a:spcPct val="90000"/>
            </a:lnSpc>
            <a:spcBef>
              <a:spcPct val="0"/>
            </a:spcBef>
            <a:spcAft>
              <a:spcPct val="35000"/>
            </a:spcAft>
            <a:buNone/>
          </a:pPr>
          <a:r>
            <a:rPr lang="fr-FR" sz="2300" b="1" kern="1200" dirty="0">
              <a:cs typeface="+mj-cs"/>
            </a:rPr>
            <a:t>CPC</a:t>
          </a:r>
          <a:endParaRPr lang="fr-DZ" sz="2300" b="1" kern="1200" dirty="0">
            <a:cs typeface="+mj-cs"/>
          </a:endParaRPr>
        </a:p>
      </dsp:txBody>
      <dsp:txXfrm>
        <a:off x="5477541" y="2201417"/>
        <a:ext cx="1073610" cy="1073610"/>
      </dsp:txXfrm>
    </dsp:sp>
    <dsp:sp modelId="{C85A3B06-5B4A-413C-AC46-0046330526BC}">
      <dsp:nvSpPr>
        <dsp:cNvPr id="0" name=""/>
        <dsp:cNvSpPr/>
      </dsp:nvSpPr>
      <dsp:spPr>
        <a:xfrm rot="5400000">
          <a:off x="3809465" y="3709316"/>
          <a:ext cx="457711" cy="33837"/>
        </a:xfrm>
        <a:custGeom>
          <a:avLst/>
          <a:gdLst/>
          <a:ahLst/>
          <a:cxnLst/>
          <a:rect l="0" t="0" r="0" b="0"/>
          <a:pathLst>
            <a:path>
              <a:moveTo>
                <a:pt x="0" y="16918"/>
              </a:moveTo>
              <a:lnTo>
                <a:pt x="457711" y="16918"/>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DZ" sz="500" b="1" kern="1200">
            <a:cs typeface="+mj-cs"/>
          </a:endParaRPr>
        </a:p>
      </dsp:txBody>
      <dsp:txXfrm>
        <a:off x="4026878" y="3714792"/>
        <a:ext cx="22885" cy="22885"/>
      </dsp:txXfrm>
    </dsp:sp>
    <dsp:sp modelId="{DB534375-A6A4-41B5-BF98-6D28B6C7A89E}">
      <dsp:nvSpPr>
        <dsp:cNvPr id="0" name=""/>
        <dsp:cNvSpPr/>
      </dsp:nvSpPr>
      <dsp:spPr>
        <a:xfrm>
          <a:off x="3279163" y="3955090"/>
          <a:ext cx="1518314" cy="1518314"/>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ar-SA" sz="2300" b="1" kern="1200" dirty="0">
              <a:cs typeface="+mj-cs"/>
            </a:rPr>
            <a:t>تكلفة لكل تسجيل</a:t>
          </a:r>
        </a:p>
        <a:p>
          <a:pPr marL="0" lvl="0" indent="0" algn="ctr" defTabSz="1022350">
            <a:lnSpc>
              <a:spcPct val="90000"/>
            </a:lnSpc>
            <a:spcBef>
              <a:spcPct val="0"/>
            </a:spcBef>
            <a:spcAft>
              <a:spcPct val="35000"/>
            </a:spcAft>
            <a:buNone/>
          </a:pPr>
          <a:r>
            <a:rPr lang="fr-FR" sz="2300" b="1" kern="1200" dirty="0">
              <a:cs typeface="+mj-cs"/>
            </a:rPr>
            <a:t>CPL</a:t>
          </a:r>
          <a:endParaRPr lang="fr-DZ" sz="2300" b="1" kern="1200" dirty="0">
            <a:cs typeface="+mj-cs"/>
          </a:endParaRPr>
        </a:p>
      </dsp:txBody>
      <dsp:txXfrm>
        <a:off x="3501515" y="4177442"/>
        <a:ext cx="1073610" cy="1073610"/>
      </dsp:txXfrm>
    </dsp:sp>
    <dsp:sp modelId="{C44AA7A2-8176-42B6-9850-F25CFE80DCB0}">
      <dsp:nvSpPr>
        <dsp:cNvPr id="0" name=""/>
        <dsp:cNvSpPr/>
      </dsp:nvSpPr>
      <dsp:spPr>
        <a:xfrm rot="10800000">
          <a:off x="2821452" y="2721303"/>
          <a:ext cx="457711" cy="33837"/>
        </a:xfrm>
        <a:custGeom>
          <a:avLst/>
          <a:gdLst/>
          <a:ahLst/>
          <a:cxnLst/>
          <a:rect l="0" t="0" r="0" b="0"/>
          <a:pathLst>
            <a:path>
              <a:moveTo>
                <a:pt x="0" y="16918"/>
              </a:moveTo>
              <a:lnTo>
                <a:pt x="457711" y="16918"/>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DZ" sz="500" b="1" kern="1200">
            <a:cs typeface="+mj-cs"/>
          </a:endParaRPr>
        </a:p>
      </dsp:txBody>
      <dsp:txXfrm rot="10800000">
        <a:off x="3038865" y="2726779"/>
        <a:ext cx="22885" cy="22885"/>
      </dsp:txXfrm>
    </dsp:sp>
    <dsp:sp modelId="{8931BA61-A828-41CB-B460-6F43A279CF62}">
      <dsp:nvSpPr>
        <dsp:cNvPr id="0" name=""/>
        <dsp:cNvSpPr/>
      </dsp:nvSpPr>
      <dsp:spPr>
        <a:xfrm>
          <a:off x="1303138" y="1979065"/>
          <a:ext cx="1518314" cy="1518314"/>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ar-SA" sz="2300" b="1" kern="1200" dirty="0">
              <a:cs typeface="+mj-cs"/>
            </a:rPr>
            <a:t>تكلفة لكل إجراء</a:t>
          </a:r>
        </a:p>
        <a:p>
          <a:pPr marL="0" lvl="0" indent="0" algn="ctr" defTabSz="1022350">
            <a:lnSpc>
              <a:spcPct val="90000"/>
            </a:lnSpc>
            <a:spcBef>
              <a:spcPct val="0"/>
            </a:spcBef>
            <a:spcAft>
              <a:spcPct val="35000"/>
            </a:spcAft>
            <a:buNone/>
          </a:pPr>
          <a:r>
            <a:rPr lang="fr-FR" sz="2300" b="1" kern="1200" dirty="0">
              <a:cs typeface="+mj-cs"/>
            </a:rPr>
            <a:t>CPA</a:t>
          </a:r>
          <a:endParaRPr lang="fr-DZ" sz="2300" b="1" kern="1200" dirty="0">
            <a:cs typeface="+mj-cs"/>
          </a:endParaRPr>
        </a:p>
      </dsp:txBody>
      <dsp:txXfrm>
        <a:off x="1525490" y="2201417"/>
        <a:ext cx="1073610" cy="1073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15/04/2025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a:t>
            </a:fld>
            <a:endParaRPr lang="fr-DZ"/>
          </a:p>
        </p:txBody>
      </p:sp>
    </p:spTree>
    <p:extLst>
      <p:ext uri="{BB962C8B-B14F-4D97-AF65-F5344CB8AC3E}">
        <p14:creationId xmlns:p14="http://schemas.microsoft.com/office/powerpoint/2010/main" val="13090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17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15/04/2025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67374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733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2235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598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608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1092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475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9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6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3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8522454-9F52-42B1-8781-DAD330BA6A36}" type="datetimeFigureOut">
              <a:rPr lang="fr-DZ" smtClean="0"/>
              <a:t>15/04/2025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957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8522454-9F52-42B1-8781-DAD330BA6A36}" type="datetimeFigureOut">
              <a:rPr lang="fr-DZ" smtClean="0"/>
              <a:t>15/04/2025</a:t>
            </a:fld>
            <a:endParaRPr lang="fr-DZ"/>
          </a:p>
        </p:txBody>
      </p:sp>
      <p:sp>
        <p:nvSpPr>
          <p:cNvPr id="8" name="Footer Placeholder 7"/>
          <p:cNvSpPr>
            <a:spLocks noGrp="1"/>
          </p:cNvSpPr>
          <p:nvPr>
            <p:ph type="ftr" sz="quarter" idx="11"/>
          </p:nvPr>
        </p:nvSpPr>
        <p:spPr/>
        <p:txBody>
          <a:bodyPr/>
          <a:lstStyle/>
          <a:p>
            <a:endParaRPr lang="fr-DZ"/>
          </a:p>
        </p:txBody>
      </p:sp>
      <p:sp>
        <p:nvSpPr>
          <p:cNvPr id="9" name="Slide Number Placeholder 8"/>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93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3"/>
          <p:cNvSpPr>
            <a:spLocks noGrp="1"/>
          </p:cNvSpPr>
          <p:nvPr>
            <p:ph type="ftr" sz="quarter" idx="11"/>
          </p:nvPr>
        </p:nvSpPr>
        <p:spPr/>
        <p:txBody>
          <a:bodyPr/>
          <a:lstStyle/>
          <a:p>
            <a:endParaRPr lang="fr-DZ"/>
          </a:p>
        </p:txBody>
      </p:sp>
      <p:sp>
        <p:nvSpPr>
          <p:cNvPr id="6" name="Slide Number Placeholder 4"/>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86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2"/>
          <p:cNvSpPr>
            <a:spLocks noGrp="1"/>
          </p:cNvSpPr>
          <p:nvPr>
            <p:ph type="ftr" sz="quarter" idx="11"/>
          </p:nvPr>
        </p:nvSpPr>
        <p:spPr/>
        <p:txBody>
          <a:bodyPr/>
          <a:lstStyle/>
          <a:p>
            <a:endParaRPr lang="fr-DZ"/>
          </a:p>
        </p:txBody>
      </p:sp>
      <p:sp>
        <p:nvSpPr>
          <p:cNvPr id="6" name="Slide Number Placeholder 3"/>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979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8522454-9F52-42B1-8781-DAD330BA6A36}" type="datetimeFigureOut">
              <a:rPr lang="fr-DZ" smtClean="0"/>
              <a:t>15/04/2025</a:t>
            </a:fld>
            <a:endParaRPr lang="fr-DZ"/>
          </a:p>
        </p:txBody>
      </p:sp>
      <p:sp>
        <p:nvSpPr>
          <p:cNvPr id="5" name="Footer Placeholder 5"/>
          <p:cNvSpPr>
            <a:spLocks noGrp="1"/>
          </p:cNvSpPr>
          <p:nvPr>
            <p:ph type="ftr" sz="quarter" idx="11"/>
          </p:nvPr>
        </p:nvSpPr>
        <p:spPr/>
        <p:txBody>
          <a:bodyPr/>
          <a:lstStyle/>
          <a:p>
            <a:endParaRPr lang="fr-DZ"/>
          </a:p>
        </p:txBody>
      </p:sp>
      <p:sp>
        <p:nvSpPr>
          <p:cNvPr id="6"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754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15/04/2025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0056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522454-9F52-42B1-8781-DAD330BA6A36}" type="datetimeFigureOut">
              <a:rPr lang="fr-DZ" smtClean="0"/>
              <a:t>15/04/2025</a:t>
            </a:fld>
            <a:endParaRPr lang="fr-D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D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12301959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5588852"/>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pPr algn="ctr"/>
            <a:r>
              <a:rPr lang="ar-SA" sz="5400" b="1" dirty="0">
                <a:solidFill>
                  <a:schemeClr val="tx1"/>
                </a:solidFill>
                <a:effectLst/>
                <a:ea typeface="Calibri" panose="020F0502020204030204" pitchFamily="34" charset="0"/>
                <a:cs typeface="Times New Roman" panose="02020603050405020304" pitchFamily="18" charset="0"/>
              </a:rPr>
              <a:t>تقنيات التسويق الرقمي</a:t>
            </a:r>
            <a:endParaRPr lang="fr-FR" sz="5400" b="1" dirty="0">
              <a:solidFill>
                <a:schemeClr val="tx1"/>
              </a:solidFill>
              <a:effectLst/>
              <a:ea typeface="Calibri" panose="020F0502020204030204" pitchFamily="34" charset="0"/>
              <a:cs typeface="Times New Roman" panose="02020603050405020304" pitchFamily="18" charset="0"/>
            </a:endParaRPr>
          </a:p>
          <a:p>
            <a:pPr algn="ctr"/>
            <a:r>
              <a:rPr lang="fr-FR"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techniques du Marketing Digital </a:t>
            </a:r>
            <a:endParaRPr lang="ar-SA"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Dr.Benaida</a:t>
            </a:r>
            <a:r>
              <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rPr>
              <a:t> </a:t>
            </a:r>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Imene</a:t>
            </a:r>
            <a:endPar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endParaRPr>
          </a:p>
        </p:txBody>
      </p:sp>
    </p:spTree>
    <p:extLst>
      <p:ext uri="{BB962C8B-B14F-4D97-AF65-F5344CB8AC3E}">
        <p14:creationId xmlns:p14="http://schemas.microsoft.com/office/powerpoint/2010/main" val="15763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0" y="469475"/>
            <a:ext cx="10386646" cy="1583703"/>
          </a:xfrm>
        </p:spPr>
        <p:txBody>
          <a:bodyPr/>
          <a:lstStyle/>
          <a:p>
            <a:pPr algn="r" rtl="1"/>
            <a:r>
              <a:rPr lang="ar-SA" sz="4400" b="1" dirty="0"/>
              <a:t>المحاضرة السابعة</a:t>
            </a:r>
            <a:r>
              <a:rPr lang="ar-SA" sz="4400" dirty="0"/>
              <a:t>: </a:t>
            </a:r>
            <a:r>
              <a:rPr lang="ar-SA"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تقنيات إدارة العلاقات العامة الرقمية والتسويق بالعمولة</a:t>
            </a:r>
            <a:br>
              <a:rPr lang="fr-FR" sz="4400" b="1" dirty="0">
                <a:solidFill>
                  <a:schemeClr val="tx1"/>
                </a:solidFill>
                <a:effectLst/>
                <a:ea typeface="Calibri" panose="020F0502020204030204" pitchFamily="34" charset="0"/>
                <a:cs typeface="Times New Roman" panose="02020603050405020304" pitchFamily="18" charset="0"/>
              </a:rPr>
            </a:br>
            <a:r>
              <a:rPr lang="fr-FR" sz="4400" dirty="0"/>
              <a:t>  </a:t>
            </a:r>
            <a:endParaRPr lang="fr-DZ" sz="4400" dirty="0"/>
          </a:p>
        </p:txBody>
      </p:sp>
      <p:sp>
        <p:nvSpPr>
          <p:cNvPr id="4" name="AutoShape 4" descr="The Power of GIF Marketing: Engage, Entertain, and Convert — Helping ...">
            <a:extLst>
              <a:ext uri="{FF2B5EF4-FFF2-40B4-BE49-F238E27FC236}">
                <a16:creationId xmlns:a16="http://schemas.microsoft.com/office/drawing/2014/main" id="{1B88BA12-28A0-4735-B22F-8DC84A9775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1030" name="Picture 6" descr="The Power of GIF Marketing: Engage, Entertain, and Convert — Helping ...">
            <a:extLst>
              <a:ext uri="{FF2B5EF4-FFF2-40B4-BE49-F238E27FC236}">
                <a16:creationId xmlns:a16="http://schemas.microsoft.com/office/drawing/2014/main" id="{B6379395-8927-4A43-854F-BCE4F24324D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424354"/>
            <a:ext cx="12192000" cy="543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0" y="85411"/>
            <a:ext cx="10440237" cy="1391697"/>
          </a:xfrm>
        </p:spPr>
        <p:txBody>
          <a:bodyPr/>
          <a:lstStyle/>
          <a:p>
            <a:pPr algn="r" rtl="1"/>
            <a:r>
              <a:rPr lang="ar-SA" b="1" dirty="0"/>
              <a:t>تعريف العلاقات العامة الرقمية </a:t>
            </a: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Digital Public Relations</a:t>
            </a:r>
            <a:endParaRPr lang="fr-DZ" b="1" dirty="0">
              <a:latin typeface="Times New Roman" panose="02020603050405020304" pitchFamily="18" charset="0"/>
              <a:cs typeface="Times New Roman" panose="02020603050405020304" pitchFamily="18" charset="0"/>
            </a:endParaRPr>
          </a:p>
        </p:txBody>
      </p:sp>
      <p:sp>
        <p:nvSpPr>
          <p:cNvPr id="8" name="Rectangle : coins arrondis 7">
            <a:extLst>
              <a:ext uri="{FF2B5EF4-FFF2-40B4-BE49-F238E27FC236}">
                <a16:creationId xmlns:a16="http://schemas.microsoft.com/office/drawing/2014/main" id="{AD38174E-26B4-451E-B43D-1296E94793F6}"/>
              </a:ext>
            </a:extLst>
          </p:cNvPr>
          <p:cNvSpPr/>
          <p:nvPr/>
        </p:nvSpPr>
        <p:spPr>
          <a:xfrm>
            <a:off x="45269" y="3581400"/>
            <a:ext cx="6495269" cy="3091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07000"/>
              </a:lnSpc>
              <a:spcAft>
                <a:spcPts val="800"/>
              </a:spcAf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هي</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استخدام</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الوسائط</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الرقمية</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والتقنيات</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الحديثة</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لتعزيز</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صورة</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a:t>
            </a:r>
            <a:r>
              <a:rPr lang="ar-SA" sz="2800" b="1" dirty="0">
                <a:effectLst/>
                <a:latin typeface="Times New Roman" panose="02020603050405020304" pitchFamily="18" charset="0"/>
                <a:ea typeface="MS Mincho" panose="02020609040205080304" pitchFamily="49" charset="-128"/>
                <a:cs typeface="Times New Roman" panose="02020603050405020304" pitchFamily="18" charset="0"/>
              </a:rPr>
              <a:t>علامة التجارية</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وبناء</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علاقات</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إيجابية</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الجمهو</a:t>
            </a:r>
            <a:r>
              <a:rPr lang="ar-SA" sz="2800" b="1" dirty="0">
                <a:latin typeface="Times New Roman" panose="02020603050405020304" pitchFamily="18" charset="0"/>
                <a:ea typeface="MS Mincho" panose="02020609040205080304" pitchFamily="49" charset="-128"/>
                <a:cs typeface="Times New Roman" panose="02020603050405020304" pitchFamily="18" charset="0"/>
              </a:rPr>
              <a:t>ر،</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تمتد</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لتشمل</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النشر</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وسائل</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الإعلام</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الرقمية</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التعاون</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المؤثرين</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إدارة</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الأزمات</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عبر</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الإنترنت</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وتحسين</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الظهور</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محركات</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البحث</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DZ"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2" name="Rectangle : coins arrondis 1">
            <a:extLst>
              <a:ext uri="{FF2B5EF4-FFF2-40B4-BE49-F238E27FC236}">
                <a16:creationId xmlns:a16="http://schemas.microsoft.com/office/drawing/2014/main" id="{540F6054-7AD4-4535-B480-2D83136F4C9D}"/>
              </a:ext>
            </a:extLst>
          </p:cNvPr>
          <p:cNvSpPr/>
          <p:nvPr/>
        </p:nvSpPr>
        <p:spPr>
          <a:xfrm>
            <a:off x="6639296" y="1215850"/>
            <a:ext cx="4745486" cy="5456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i="0" dirty="0">
                <a:solidFill>
                  <a:schemeClr val="tx1"/>
                </a:solidFill>
                <a:effectLst/>
                <a:latin typeface="ffshamelfamily-sansonebook"/>
                <a:cs typeface="+mj-cs"/>
              </a:rPr>
              <a:t>العلاقات العامة هي عملية استراتيجية للاتصال تهدف إلى بناء علاقات متبادلة ومجديّة بين العلامات التجارية وجمهورها. يمكن تلخيص هذه العملية بأنها جهود مُوَجَّهة نحو تحقيق أهداف معينة تشمل التأثير في آراء واتجاهات الجمهور، وبناء الثقة، وتعزيز سمعة المنظمة أو الفرد.</a:t>
            </a:r>
            <a:endParaRPr lang="fr-DZ" sz="2800" b="1" dirty="0">
              <a:solidFill>
                <a:schemeClr val="tx1"/>
              </a:solidFill>
              <a:cs typeface="+mj-cs"/>
            </a:endParaRPr>
          </a:p>
        </p:txBody>
      </p:sp>
      <p:pic>
        <p:nvPicPr>
          <p:cNvPr id="2050" name="Picture 2" descr="العلاقات العامة: مفهومها، وأهدافها، وأهميتها في العمل">
            <a:extLst>
              <a:ext uri="{FF2B5EF4-FFF2-40B4-BE49-F238E27FC236}">
                <a16:creationId xmlns:a16="http://schemas.microsoft.com/office/drawing/2014/main" id="{BDA81634-D27C-4FE4-85D4-295CEDEC7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895350"/>
            <a:ext cx="6399861"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6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0" y="85411"/>
            <a:ext cx="10440237" cy="1391697"/>
          </a:xfrm>
        </p:spPr>
        <p:txBody>
          <a:bodyPr/>
          <a:lstStyle/>
          <a:p>
            <a:pPr algn="r" rtl="1"/>
            <a:r>
              <a:rPr lang="ar-SA" b="1" dirty="0"/>
              <a:t>تقنيات العلاقات العامة الرقمية</a:t>
            </a:r>
            <a:endParaRPr lang="fr-DZ"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2" name="Rectangle : coins arrondis 1">
            <a:extLst>
              <a:ext uri="{FF2B5EF4-FFF2-40B4-BE49-F238E27FC236}">
                <a16:creationId xmlns:a16="http://schemas.microsoft.com/office/drawing/2014/main" id="{540F6054-7AD4-4535-B480-2D83136F4C9D}"/>
              </a:ext>
            </a:extLst>
          </p:cNvPr>
          <p:cNvSpPr/>
          <p:nvPr/>
        </p:nvSpPr>
        <p:spPr>
          <a:xfrm>
            <a:off x="6639296" y="1235947"/>
            <a:ext cx="4745486" cy="5436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spcAft>
                <a:spcPts val="1000"/>
              </a:spcAft>
              <a:buFont typeface="Symbol" panose="05050102010706020507" pitchFamily="18" charset="2"/>
              <a:buChar char=""/>
              <a:tabLst>
                <a:tab pos="228600" algn="l"/>
              </a:tabLst>
            </a:pP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أدوات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رصد</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التغطية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الإعلامية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مثل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Google Alerts، Meltwater.</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أدوات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إدارة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السمعة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الإلكترونية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مثل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Brand24، Mention.</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إدارة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الأزمات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الرقمية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عبر</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وسائل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التواصل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في</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الوقت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الفعلي</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التحليل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البياني</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لاتجاهات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الجمهور</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عبر</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أدوات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مثل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Sprout Social، Hootsuite.</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تحسين</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محركات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البحث</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SEO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لتعزيز</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التواجد</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الإعلامي</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5122" name="Picture 2" descr="ما هي العلاقات العامه , اهم مصطلحات العلاقة العامة - حزن و الم">
            <a:extLst>
              <a:ext uri="{FF2B5EF4-FFF2-40B4-BE49-F238E27FC236}">
                <a16:creationId xmlns:a16="http://schemas.microsoft.com/office/drawing/2014/main" id="{2CC2873D-EFE3-4A0D-A711-D366A7EBE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3288"/>
            <a:ext cx="6551525" cy="617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18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0" y="85411"/>
            <a:ext cx="10440237" cy="1391697"/>
          </a:xfrm>
        </p:spPr>
        <p:txBody>
          <a:bodyPr/>
          <a:lstStyle/>
          <a:p>
            <a:pPr algn="r" rtl="1"/>
            <a:r>
              <a:rPr lang="ar-SA" b="1" dirty="0"/>
              <a:t>تعريف التسويق بالعمولة</a:t>
            </a:r>
            <a:endParaRPr lang="fr-DZ"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2" name="Rectangle : coins arrondis 1">
            <a:extLst>
              <a:ext uri="{FF2B5EF4-FFF2-40B4-BE49-F238E27FC236}">
                <a16:creationId xmlns:a16="http://schemas.microsoft.com/office/drawing/2014/main" id="{540F6054-7AD4-4535-B480-2D83136F4C9D}"/>
              </a:ext>
            </a:extLst>
          </p:cNvPr>
          <p:cNvSpPr/>
          <p:nvPr/>
        </p:nvSpPr>
        <p:spPr>
          <a:xfrm>
            <a:off x="6639296" y="1215850"/>
            <a:ext cx="4745486" cy="5456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هو</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نموذج</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نماذج</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التسويق</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الرقمي</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يقوم</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فيه</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المُعلِن</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بالدفع</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لجهات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خارجية</a:t>
            </a:r>
            <a:r>
              <a:rPr lang="ar-SA" sz="24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ناشرين</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مسوقين</a:t>
            </a:r>
            <a:r>
              <a:rPr lang="ar-SA"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مقابل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كل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عملية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بيع</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أو</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إجراء</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يتم</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تحقيقه</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من</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خلال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روابطهم</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الخاصة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ويُعرف</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أيضًا</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بأنه</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تسويق</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قائم</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على</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الأداء</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p>
          <a:p>
            <a:pPr algn="ctr" rtl="1"/>
            <a:r>
              <a:rPr lang="ar-SA" sz="2400" b="1" i="0" dirty="0">
                <a:solidFill>
                  <a:schemeClr val="tx1">
                    <a:lumMod val="85000"/>
                  </a:schemeClr>
                </a:solidFill>
                <a:effectLst/>
                <a:latin typeface="Roboto" panose="02000000000000000000" pitchFamily="2" charset="0"/>
                <a:cs typeface="+mj-cs"/>
              </a:rPr>
              <a:t>التسويق بالعمولة هو المكان الذي تروج فيه لمنتج أو خدمة شركة أخرى. عندما يشتري شخص ما من خلال رابط الإحالة الخاص بك ، فإنك تكسب عمولة. عادة ما تكون هذه العمولات نسبة مئوية من سعر البيع أو مبلغ ثابت.</a:t>
            </a:r>
            <a:endParaRPr lang="fr-DZ" sz="2400" b="1" dirty="0">
              <a:solidFill>
                <a:schemeClr val="tx1">
                  <a:lumMod val="85000"/>
                </a:schemeClr>
              </a:solidFill>
              <a:latin typeface="Times New Roman" panose="02020603050405020304" pitchFamily="18" charset="0"/>
              <a:cs typeface="+mj-cs"/>
            </a:endParaRPr>
          </a:p>
        </p:txBody>
      </p:sp>
      <p:pic>
        <p:nvPicPr>
          <p:cNvPr id="3074" name="Picture 2" descr="Affiliate Marketing Guide 2020: Best Overview - Ecomfy Lead">
            <a:extLst>
              <a:ext uri="{FF2B5EF4-FFF2-40B4-BE49-F238E27FC236}">
                <a16:creationId xmlns:a16="http://schemas.microsoft.com/office/drawing/2014/main" id="{E9178F55-66D9-4B38-AA63-C244CB956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 y="0"/>
            <a:ext cx="6089985" cy="68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0" y="85411"/>
            <a:ext cx="10440237" cy="1391697"/>
          </a:xfrm>
        </p:spPr>
        <p:txBody>
          <a:bodyPr/>
          <a:lstStyle/>
          <a:p>
            <a:pPr algn="r" rtl="1"/>
            <a:r>
              <a:rPr lang="ar-SA" b="1" dirty="0"/>
              <a:t>نماذج التسويق بالعمولة</a:t>
            </a:r>
            <a:endParaRPr lang="fr-DZ"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3074" name="Picture 2" descr="Affiliate Marketing Guide 2020: Best Overview - Ecomfy Lead">
            <a:extLst>
              <a:ext uri="{FF2B5EF4-FFF2-40B4-BE49-F238E27FC236}">
                <a16:creationId xmlns:a16="http://schemas.microsoft.com/office/drawing/2014/main" id="{E9178F55-66D9-4B38-AA63-C244CB956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 y="0"/>
            <a:ext cx="6089985" cy="6888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e 2">
            <a:extLst>
              <a:ext uri="{FF2B5EF4-FFF2-40B4-BE49-F238E27FC236}">
                <a16:creationId xmlns:a16="http://schemas.microsoft.com/office/drawing/2014/main" id="{70D453F6-59BF-4F24-A02F-1BC3AAAC9C4E}"/>
              </a:ext>
            </a:extLst>
          </p:cNvPr>
          <p:cNvGraphicFramePr/>
          <p:nvPr>
            <p:extLst>
              <p:ext uri="{D42A27DB-BD31-4B8C-83A1-F6EECF244321}">
                <p14:modId xmlns:p14="http://schemas.microsoft.com/office/powerpoint/2010/main" val="3849431119"/>
              </p:ext>
            </p:extLst>
          </p:nvPr>
        </p:nvGraphicFramePr>
        <p:xfrm>
          <a:off x="5136940" y="723481"/>
          <a:ext cx="8076642" cy="5476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19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0" y="85411"/>
            <a:ext cx="10440237" cy="1391697"/>
          </a:xfrm>
        </p:spPr>
        <p:txBody>
          <a:bodyPr/>
          <a:lstStyle/>
          <a:p>
            <a:pPr algn="r" rtl="1"/>
            <a:r>
              <a:rPr lang="ar-SA" b="1" dirty="0"/>
              <a:t>مثال التسويق بالعمولة</a:t>
            </a:r>
            <a:endParaRPr lang="fr-DZ"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3074" name="Picture 2" descr="Affiliate Marketing Guide 2020: Best Overview - Ecomfy Lead">
            <a:extLst>
              <a:ext uri="{FF2B5EF4-FFF2-40B4-BE49-F238E27FC236}">
                <a16:creationId xmlns:a16="http://schemas.microsoft.com/office/drawing/2014/main" id="{E9178F55-66D9-4B38-AA63-C244CB956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 y="0"/>
            <a:ext cx="6089985" cy="688814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617BD462-A32F-4537-B49B-7309076F1ABE}"/>
              </a:ext>
            </a:extLst>
          </p:cNvPr>
          <p:cNvPicPr>
            <a:picLocks noChangeAspect="1"/>
          </p:cNvPicPr>
          <p:nvPr/>
        </p:nvPicPr>
        <p:blipFill>
          <a:blip r:embed="rId3"/>
          <a:stretch>
            <a:fillRect/>
          </a:stretch>
        </p:blipFill>
        <p:spPr>
          <a:xfrm>
            <a:off x="6117139" y="1165609"/>
            <a:ext cx="6089985" cy="5722536"/>
          </a:xfrm>
          <a:prstGeom prst="rect">
            <a:avLst/>
          </a:prstGeom>
        </p:spPr>
      </p:pic>
    </p:spTree>
    <p:extLst>
      <p:ext uri="{BB962C8B-B14F-4D97-AF65-F5344CB8AC3E}">
        <p14:creationId xmlns:p14="http://schemas.microsoft.com/office/powerpoint/2010/main" val="269260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0" y="85411"/>
            <a:ext cx="10440237" cy="1391697"/>
          </a:xfrm>
        </p:spPr>
        <p:txBody>
          <a:bodyPr/>
          <a:lstStyle/>
          <a:p>
            <a:pPr algn="r" rtl="1"/>
            <a:r>
              <a:rPr lang="ar-SA" b="1" dirty="0"/>
              <a:t>تقنيات التسويق بالعمولة</a:t>
            </a:r>
            <a:endParaRPr lang="fr-DZ" b="1" dirty="0">
              <a:latin typeface="Times New Roman" panose="02020603050405020304" pitchFamily="18" charset="0"/>
              <a:cs typeface="Times New Roman" panose="02020603050405020304" pitchFamily="18"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3074" name="Picture 2" descr="Affiliate Marketing Guide 2020: Best Overview - Ecomfy Lead">
            <a:extLst>
              <a:ext uri="{FF2B5EF4-FFF2-40B4-BE49-F238E27FC236}">
                <a16:creationId xmlns:a16="http://schemas.microsoft.com/office/drawing/2014/main" id="{E9178F55-66D9-4B38-AA63-C244CB956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 y="0"/>
            <a:ext cx="6089985" cy="68881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E5B8052C-075E-4742-9C8B-737A02EEA71B}"/>
              </a:ext>
            </a:extLst>
          </p:cNvPr>
          <p:cNvSpPr/>
          <p:nvPr/>
        </p:nvSpPr>
        <p:spPr>
          <a:xfrm>
            <a:off x="6310364" y="1220875"/>
            <a:ext cx="5164853" cy="5637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rtl="1">
              <a:lnSpc>
                <a:spcPct val="115000"/>
              </a:lnSpc>
              <a:spcAft>
                <a:spcPts val="1000"/>
              </a:spcAft>
              <a:buFont typeface="Symbol" panose="05050102010706020507" pitchFamily="18" charset="2"/>
              <a:buChar char=""/>
              <a:tabLst>
                <a:tab pos="228600" algn="l"/>
              </a:tabLst>
            </a:pP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منصات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تتبع</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الأداء</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مثل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Voluum</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Tapfiliate</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Post Affiliate Pro.</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أدوات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إدارة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الشبكات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الإعلانية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مثل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ShareASale</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CJ Affiliate.</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أنظمة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تتبع</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النقرات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والتحويل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(Tracking Pixels, UTM Parameters).</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أدوات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تحسين</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تجربة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المستخدم</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على</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الصفحات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المقصودة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(A/B Testing).</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r" rtl="1">
              <a:lnSpc>
                <a:spcPct val="115000"/>
              </a:lnSpc>
              <a:spcAft>
                <a:spcPts val="1000"/>
              </a:spcAft>
              <a:buFont typeface="Symbol" panose="05050102010706020507" pitchFamily="18" charset="2"/>
              <a:buChar char=""/>
              <a:tabLst>
                <a:tab pos="22860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التكامل</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مع</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أنظمة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الدفع</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الإلكتروني</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وتطبيقات</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التجارة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الإلكترونية</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DZ"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algn="ctr" rtl="1"/>
            <a:endParaRPr lang="fr-DZ"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43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AD6606C-8C28-4DB6-B388-6AAF6D3DC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8" y="0"/>
            <a:ext cx="12126012" cy="6858000"/>
          </a:xfrm>
        </p:spPr>
      </p:pic>
    </p:spTree>
    <p:extLst>
      <p:ext uri="{BB962C8B-B14F-4D97-AF65-F5344CB8AC3E}">
        <p14:creationId xmlns:p14="http://schemas.microsoft.com/office/powerpoint/2010/main" val="903581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10211</TotalTime>
  <Words>347</Words>
  <Application>Microsoft Office PowerPoint</Application>
  <PresentationFormat>Grand écran</PresentationFormat>
  <Paragraphs>36</Paragraphs>
  <Slides>9</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vt:i4>
      </vt:variant>
    </vt:vector>
  </HeadingPairs>
  <TitlesOfParts>
    <vt:vector size="19" baseType="lpstr">
      <vt:lpstr>Arial</vt:lpstr>
      <vt:lpstr>Bradley Hand ITC</vt:lpstr>
      <vt:lpstr>Calibri</vt:lpstr>
      <vt:lpstr>Century Gothic</vt:lpstr>
      <vt:lpstr>ffshamelfamily-sansonebook</vt:lpstr>
      <vt:lpstr>Roboto</vt:lpstr>
      <vt:lpstr>Symbol</vt:lpstr>
      <vt:lpstr>Times New Roman</vt:lpstr>
      <vt:lpstr>Wingdings 3</vt:lpstr>
      <vt:lpstr>Ion</vt:lpstr>
      <vt:lpstr>Présentation PowerPoint</vt:lpstr>
      <vt:lpstr>المحاضرة السابعة: تقنيات إدارة العلاقات العامة الرقمية والتسويق بالعمولة   </vt:lpstr>
      <vt:lpstr>تعريف العلاقات العامة الرقمية Digital Public Relations</vt:lpstr>
      <vt:lpstr>تقنيات العلاقات العامة الرقمية</vt:lpstr>
      <vt:lpstr>تعريف التسويق بالعمولة</vt:lpstr>
      <vt:lpstr>نماذج التسويق بالعمولة</vt:lpstr>
      <vt:lpstr>مثال التسويق بالعمولة</vt:lpstr>
      <vt:lpstr>تقنيات التسويق بالعمولة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211</cp:revision>
  <dcterms:created xsi:type="dcterms:W3CDTF">2024-09-27T14:01:48Z</dcterms:created>
  <dcterms:modified xsi:type="dcterms:W3CDTF">2025-04-15T22:41:57Z</dcterms:modified>
</cp:coreProperties>
</file>