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9890F7-9CDA-4BB4-85D0-379CCC2AD2A0}" type="doc">
      <dgm:prSet loTypeId="urn:microsoft.com/office/officeart/2005/8/layout/venn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87C62C38-2390-4DC3-9AF5-C050DDC46432}">
      <dgm:prSet phldrT="[Texte]" custT="1"/>
      <dgm:spPr/>
      <dgm:t>
        <a:bodyPr/>
        <a:lstStyle/>
        <a:p>
          <a:r>
            <a:rPr lang="ar-DZ" sz="1200" b="1" dirty="0" smtClean="0"/>
            <a:t>جودة </a:t>
          </a:r>
          <a:r>
            <a:rPr lang="ar-DZ" sz="1200" b="1" dirty="0" err="1" smtClean="0"/>
            <a:t>المنتوج</a:t>
          </a:r>
          <a:r>
            <a:rPr lang="ar-DZ" sz="1200" b="1" dirty="0" smtClean="0"/>
            <a:t>+الخدمات التابعة لحماية البيئة+ المواصفة </a:t>
          </a:r>
        </a:p>
        <a:p>
          <a:r>
            <a:rPr lang="fr-FR" sz="1200" b="1" dirty="0" smtClean="0"/>
            <a:t>ISO 14000</a:t>
          </a:r>
          <a:endParaRPr lang="fr-FR" sz="1200" b="1" dirty="0"/>
        </a:p>
      </dgm:t>
    </dgm:pt>
    <dgm:pt modelId="{4BE0B080-7D4C-4DD6-AC3C-6A8F867360BC}" type="parTrans" cxnId="{4E173A33-EA47-4B67-9C12-F9FE30432006}">
      <dgm:prSet/>
      <dgm:spPr/>
      <dgm:t>
        <a:bodyPr/>
        <a:lstStyle/>
        <a:p>
          <a:endParaRPr lang="fr-FR" sz="1200" b="1"/>
        </a:p>
      </dgm:t>
    </dgm:pt>
    <dgm:pt modelId="{86D21B0D-D406-40D8-B67D-5B779158E2EB}" type="sibTrans" cxnId="{4E173A33-EA47-4B67-9C12-F9FE30432006}">
      <dgm:prSet/>
      <dgm:spPr/>
      <dgm:t>
        <a:bodyPr/>
        <a:lstStyle/>
        <a:p>
          <a:endParaRPr lang="fr-FR" sz="1200" b="1"/>
        </a:p>
      </dgm:t>
    </dgm:pt>
    <dgm:pt modelId="{A4CBE5FA-391B-4DE0-BB1F-1E50ACA75CDC}">
      <dgm:prSet phldrT="[Texte]" custT="1"/>
      <dgm:spPr/>
      <dgm:t>
        <a:bodyPr/>
        <a:lstStyle/>
        <a:p>
          <a:r>
            <a:rPr lang="ar-DZ" sz="1200" b="1" dirty="0" smtClean="0"/>
            <a:t>اندماج المستهلك+الموردين في نظام الجودة</a:t>
          </a:r>
        </a:p>
        <a:p>
          <a:r>
            <a:rPr lang="fr-FR" sz="1200" b="1" dirty="0" smtClean="0"/>
            <a:t>ISO 9000-2000</a:t>
          </a:r>
          <a:endParaRPr lang="fr-FR" sz="1200" b="1" dirty="0"/>
        </a:p>
      </dgm:t>
    </dgm:pt>
    <dgm:pt modelId="{5A3821E1-7A03-47C6-8162-F2EC6B87FB76}" type="parTrans" cxnId="{7E694A82-9AD6-498E-BF28-FB100A6BE6C0}">
      <dgm:prSet/>
      <dgm:spPr/>
      <dgm:t>
        <a:bodyPr/>
        <a:lstStyle/>
        <a:p>
          <a:endParaRPr lang="fr-FR" sz="1200" b="1"/>
        </a:p>
      </dgm:t>
    </dgm:pt>
    <dgm:pt modelId="{BC10F46A-8E46-4E3C-9DD5-9B806C4A10A1}" type="sibTrans" cxnId="{7E694A82-9AD6-498E-BF28-FB100A6BE6C0}">
      <dgm:prSet/>
      <dgm:spPr/>
      <dgm:t>
        <a:bodyPr/>
        <a:lstStyle/>
        <a:p>
          <a:endParaRPr lang="fr-FR" sz="1200" b="1"/>
        </a:p>
      </dgm:t>
    </dgm:pt>
    <dgm:pt modelId="{D695D832-3788-4BED-BAB4-FED277069C9D}">
      <dgm:prSet phldrT="[Texte]" custT="1"/>
      <dgm:spPr/>
      <dgm:t>
        <a:bodyPr/>
        <a:lstStyle/>
        <a:p>
          <a:r>
            <a:rPr lang="ar-DZ" sz="1200" b="1" dirty="0" smtClean="0"/>
            <a:t>الجودة التابعة لقطاع الخدمات</a:t>
          </a:r>
        </a:p>
        <a:p>
          <a:r>
            <a:rPr lang="fr-FR" sz="1200" b="1" dirty="0" smtClean="0"/>
            <a:t>ISO 9000-1994</a:t>
          </a:r>
          <a:endParaRPr lang="fr-FR" sz="1200" b="1" dirty="0"/>
        </a:p>
      </dgm:t>
    </dgm:pt>
    <dgm:pt modelId="{659436FB-4BBE-4B7F-B9DD-6B065899DEB8}" type="parTrans" cxnId="{4893126B-D230-4910-8CB5-F3BF923AF13D}">
      <dgm:prSet/>
      <dgm:spPr/>
      <dgm:t>
        <a:bodyPr/>
        <a:lstStyle/>
        <a:p>
          <a:endParaRPr lang="fr-FR" sz="1200" b="1"/>
        </a:p>
      </dgm:t>
    </dgm:pt>
    <dgm:pt modelId="{F77850B7-CDA5-4AED-862F-C89EDDFDC547}" type="sibTrans" cxnId="{4893126B-D230-4910-8CB5-F3BF923AF13D}">
      <dgm:prSet/>
      <dgm:spPr/>
      <dgm:t>
        <a:bodyPr/>
        <a:lstStyle/>
        <a:p>
          <a:endParaRPr lang="fr-FR" sz="1200" b="1"/>
        </a:p>
      </dgm:t>
    </dgm:pt>
    <dgm:pt modelId="{3BF99343-A58D-4ACD-9BB9-4A348E30434E}">
      <dgm:prSet phldrT="[Texte]" custT="1"/>
      <dgm:spPr/>
      <dgm:t>
        <a:bodyPr/>
        <a:lstStyle/>
        <a:p>
          <a:r>
            <a:rPr lang="ar-DZ" sz="1200" b="1" dirty="0" smtClean="0"/>
            <a:t>جودة </a:t>
          </a:r>
          <a:r>
            <a:rPr lang="ar-DZ" sz="1200" b="1" dirty="0" err="1" smtClean="0"/>
            <a:t>المنتوج</a:t>
          </a:r>
          <a:r>
            <a:rPr lang="ar-DZ" sz="1200" b="1" dirty="0" smtClean="0"/>
            <a:t> المادي في المؤسسة </a:t>
          </a:r>
          <a:r>
            <a:rPr lang="fr-FR" sz="1200" b="1" dirty="0" smtClean="0"/>
            <a:t>ISO 8402</a:t>
          </a:r>
          <a:endParaRPr lang="fr-FR" sz="1200" b="1" dirty="0"/>
        </a:p>
      </dgm:t>
    </dgm:pt>
    <dgm:pt modelId="{7608619B-19A3-459B-8B8A-BC61FDB1E503}" type="parTrans" cxnId="{E0F34BA3-F553-46A4-8DFC-049A3E9A88F0}">
      <dgm:prSet/>
      <dgm:spPr/>
      <dgm:t>
        <a:bodyPr/>
        <a:lstStyle/>
        <a:p>
          <a:endParaRPr lang="fr-FR" sz="1200" b="1"/>
        </a:p>
      </dgm:t>
    </dgm:pt>
    <dgm:pt modelId="{06AC5A33-6EBB-4E04-9C5F-B6C6D346CACA}" type="sibTrans" cxnId="{E0F34BA3-F553-46A4-8DFC-049A3E9A88F0}">
      <dgm:prSet/>
      <dgm:spPr/>
      <dgm:t>
        <a:bodyPr/>
        <a:lstStyle/>
        <a:p>
          <a:endParaRPr lang="fr-FR" sz="1200" b="1"/>
        </a:p>
      </dgm:t>
    </dgm:pt>
    <dgm:pt modelId="{A22A8DA2-9C67-437B-A6EC-B28C68ADAF1D}">
      <dgm:prSet custT="1"/>
      <dgm:spPr/>
      <dgm:t>
        <a:bodyPr/>
        <a:lstStyle/>
        <a:p>
          <a:r>
            <a:rPr lang="ar-DZ" sz="1200" b="1" dirty="0" smtClean="0"/>
            <a:t>جودة </a:t>
          </a:r>
          <a:r>
            <a:rPr lang="ar-DZ" sz="1200" b="1" dirty="0" err="1" smtClean="0"/>
            <a:t>المنتوج</a:t>
          </a:r>
          <a:r>
            <a:rPr lang="ar-DZ" sz="1200" b="1" dirty="0" smtClean="0"/>
            <a:t>+الخدمات في إطار وطني+ قواعد وطنية </a:t>
          </a:r>
          <a:r>
            <a:rPr lang="fr-FR" sz="1200" b="1" dirty="0" smtClean="0"/>
            <a:t>TEDJ/IANOR</a:t>
          </a:r>
          <a:endParaRPr lang="fr-FR" sz="1200" b="1" dirty="0"/>
        </a:p>
      </dgm:t>
    </dgm:pt>
    <dgm:pt modelId="{0E3616BB-C521-4FCC-8BC2-7F057978F9A1}" type="parTrans" cxnId="{E61FB154-42B2-4F0F-9A4A-F93E314B7043}">
      <dgm:prSet/>
      <dgm:spPr/>
      <dgm:t>
        <a:bodyPr/>
        <a:lstStyle/>
        <a:p>
          <a:endParaRPr lang="fr-FR" sz="1200" b="1"/>
        </a:p>
      </dgm:t>
    </dgm:pt>
    <dgm:pt modelId="{B80E7802-14D2-403E-B7CA-4F39AAFD9E11}" type="sibTrans" cxnId="{E61FB154-42B2-4F0F-9A4A-F93E314B7043}">
      <dgm:prSet/>
      <dgm:spPr/>
      <dgm:t>
        <a:bodyPr/>
        <a:lstStyle/>
        <a:p>
          <a:endParaRPr lang="fr-FR" sz="1200" b="1"/>
        </a:p>
      </dgm:t>
    </dgm:pt>
    <dgm:pt modelId="{FA0EDBE5-0EAB-4E63-8EDB-AB0D861E9411}">
      <dgm:prSet custT="1"/>
      <dgm:spPr/>
      <dgm:t>
        <a:bodyPr/>
        <a:lstStyle/>
        <a:p>
          <a:r>
            <a:rPr lang="ar-DZ" sz="1200" b="1" dirty="0" smtClean="0"/>
            <a:t>جودة </a:t>
          </a:r>
          <a:r>
            <a:rPr lang="ar-DZ" sz="1200" b="1" dirty="0" err="1" smtClean="0"/>
            <a:t>المنتوج</a:t>
          </a:r>
          <a:r>
            <a:rPr lang="ar-DZ" sz="1200" b="1" dirty="0" smtClean="0"/>
            <a:t>+الخدمات + تتبع+ أمن غذائي في إطار دولي+ المواصفات </a:t>
          </a:r>
          <a:endParaRPr lang="fr-FR" sz="1200" b="1" dirty="0" smtClean="0"/>
        </a:p>
        <a:p>
          <a:r>
            <a:rPr lang="fr-FR" sz="1200" b="1" dirty="0" smtClean="0"/>
            <a:t>ISO 9000-2008+2015</a:t>
          </a:r>
        </a:p>
        <a:p>
          <a:r>
            <a:rPr lang="fr-FR" sz="1200" b="1" dirty="0" smtClean="0"/>
            <a:t>ISO 22000</a:t>
          </a:r>
          <a:endParaRPr lang="ar-DZ" sz="1200" b="1" dirty="0" smtClean="0"/>
        </a:p>
      </dgm:t>
    </dgm:pt>
    <dgm:pt modelId="{95419464-99CD-40E3-BDF7-AE366525847B}" type="parTrans" cxnId="{2684D0F5-31CD-41F8-AAF2-2B0858BC5834}">
      <dgm:prSet/>
      <dgm:spPr/>
      <dgm:t>
        <a:bodyPr/>
        <a:lstStyle/>
        <a:p>
          <a:endParaRPr lang="fr-FR" sz="1200" b="1"/>
        </a:p>
      </dgm:t>
    </dgm:pt>
    <dgm:pt modelId="{3143D705-A888-45C1-B386-88F660FB2D9D}" type="sibTrans" cxnId="{2684D0F5-31CD-41F8-AAF2-2B0858BC5834}">
      <dgm:prSet/>
      <dgm:spPr/>
      <dgm:t>
        <a:bodyPr/>
        <a:lstStyle/>
        <a:p>
          <a:endParaRPr lang="fr-FR" sz="1200" b="1"/>
        </a:p>
      </dgm:t>
    </dgm:pt>
    <dgm:pt modelId="{766D4DF0-60DD-48E7-B430-579A96D17435}" type="pres">
      <dgm:prSet presAssocID="{A89890F7-9CDA-4BB4-85D0-379CCC2AD2A0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CBD0CA1-14DF-4D36-B13C-ADA85AF29D11}" type="pres">
      <dgm:prSet presAssocID="{A89890F7-9CDA-4BB4-85D0-379CCC2AD2A0}" presName="comp1" presStyleCnt="0"/>
      <dgm:spPr/>
    </dgm:pt>
    <dgm:pt modelId="{E51795C4-3097-48D8-88AB-4307878D0870}" type="pres">
      <dgm:prSet presAssocID="{A89890F7-9CDA-4BB4-85D0-379CCC2AD2A0}" presName="circle1" presStyleLbl="node1" presStyleIdx="0" presStyleCnt="6" custScaleX="166756"/>
      <dgm:spPr/>
      <dgm:t>
        <a:bodyPr/>
        <a:lstStyle/>
        <a:p>
          <a:endParaRPr lang="fr-FR"/>
        </a:p>
      </dgm:t>
    </dgm:pt>
    <dgm:pt modelId="{8BCB7AA1-370D-477B-BF5E-14CC8724AF03}" type="pres">
      <dgm:prSet presAssocID="{A89890F7-9CDA-4BB4-85D0-379CCC2AD2A0}" presName="c1text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F4AAD8B-4368-49D6-8BFB-1CFCE0098CFF}" type="pres">
      <dgm:prSet presAssocID="{A89890F7-9CDA-4BB4-85D0-379CCC2AD2A0}" presName="comp2" presStyleCnt="0"/>
      <dgm:spPr/>
    </dgm:pt>
    <dgm:pt modelId="{DD4B7BA1-CA53-4F3D-B3EA-0A7107BCB6DB}" type="pres">
      <dgm:prSet presAssocID="{A89890F7-9CDA-4BB4-85D0-379CCC2AD2A0}" presName="circle2" presStyleLbl="node1" presStyleIdx="1" presStyleCnt="6" custScaleX="159373"/>
      <dgm:spPr/>
      <dgm:t>
        <a:bodyPr/>
        <a:lstStyle/>
        <a:p>
          <a:endParaRPr lang="fr-FR"/>
        </a:p>
      </dgm:t>
    </dgm:pt>
    <dgm:pt modelId="{C62E3A1E-12D1-47FE-90E7-F04EA4DA3338}" type="pres">
      <dgm:prSet presAssocID="{A89890F7-9CDA-4BB4-85D0-379CCC2AD2A0}" presName="c2text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C98B75F-E27B-4699-A49B-9BABBFD5A1BF}" type="pres">
      <dgm:prSet presAssocID="{A89890F7-9CDA-4BB4-85D0-379CCC2AD2A0}" presName="comp3" presStyleCnt="0"/>
      <dgm:spPr/>
    </dgm:pt>
    <dgm:pt modelId="{15A20E89-8683-45C6-99A3-FE34F299A1D7}" type="pres">
      <dgm:prSet presAssocID="{A89890F7-9CDA-4BB4-85D0-379CCC2AD2A0}" presName="circle3" presStyleLbl="node1" presStyleIdx="2" presStyleCnt="6" custScaleX="136127"/>
      <dgm:spPr/>
      <dgm:t>
        <a:bodyPr/>
        <a:lstStyle/>
        <a:p>
          <a:endParaRPr lang="fr-FR"/>
        </a:p>
      </dgm:t>
    </dgm:pt>
    <dgm:pt modelId="{C3C17BD1-8793-4629-A8AD-8A5EDD53DE61}" type="pres">
      <dgm:prSet presAssocID="{A89890F7-9CDA-4BB4-85D0-379CCC2AD2A0}" presName="c3text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18EFAA6-DD06-48A1-8873-E95330E90729}" type="pres">
      <dgm:prSet presAssocID="{A89890F7-9CDA-4BB4-85D0-379CCC2AD2A0}" presName="comp4" presStyleCnt="0"/>
      <dgm:spPr/>
    </dgm:pt>
    <dgm:pt modelId="{1F76842A-0074-4A92-B52B-F1B829046A3B}" type="pres">
      <dgm:prSet presAssocID="{A89890F7-9CDA-4BB4-85D0-379CCC2AD2A0}" presName="circle4" presStyleLbl="node1" presStyleIdx="3" presStyleCnt="6" custScaleX="116364"/>
      <dgm:spPr/>
      <dgm:t>
        <a:bodyPr/>
        <a:lstStyle/>
        <a:p>
          <a:endParaRPr lang="fr-FR"/>
        </a:p>
      </dgm:t>
    </dgm:pt>
    <dgm:pt modelId="{D4C83129-A065-42B1-B43E-D776492B24BE}" type="pres">
      <dgm:prSet presAssocID="{A89890F7-9CDA-4BB4-85D0-379CCC2AD2A0}" presName="c4text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5456D7A-81F3-41AD-89FE-1281106B5F09}" type="pres">
      <dgm:prSet presAssocID="{A89890F7-9CDA-4BB4-85D0-379CCC2AD2A0}" presName="comp5" presStyleCnt="0"/>
      <dgm:spPr/>
    </dgm:pt>
    <dgm:pt modelId="{3E938B4C-90C7-4631-B2E1-999AB4FB470C}" type="pres">
      <dgm:prSet presAssocID="{A89890F7-9CDA-4BB4-85D0-379CCC2AD2A0}" presName="circle5" presStyleLbl="node1" presStyleIdx="4" presStyleCnt="6" custScaleX="112000"/>
      <dgm:spPr/>
      <dgm:t>
        <a:bodyPr/>
        <a:lstStyle/>
        <a:p>
          <a:endParaRPr lang="fr-FR"/>
        </a:p>
      </dgm:t>
    </dgm:pt>
    <dgm:pt modelId="{8B85141D-A160-4D3D-946F-B2FD2812AE01}" type="pres">
      <dgm:prSet presAssocID="{A89890F7-9CDA-4BB4-85D0-379CCC2AD2A0}" presName="c5text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4BBAF9-F324-44A9-AF32-47879A93C68C}" type="pres">
      <dgm:prSet presAssocID="{A89890F7-9CDA-4BB4-85D0-379CCC2AD2A0}" presName="comp6" presStyleCnt="0"/>
      <dgm:spPr/>
    </dgm:pt>
    <dgm:pt modelId="{CCF3516E-80C2-4250-BAC6-81FBD99DB980}" type="pres">
      <dgm:prSet presAssocID="{A89890F7-9CDA-4BB4-85D0-379CCC2AD2A0}" presName="circle6" presStyleLbl="node1" presStyleIdx="5" presStyleCnt="6" custScaleX="123733"/>
      <dgm:spPr/>
      <dgm:t>
        <a:bodyPr/>
        <a:lstStyle/>
        <a:p>
          <a:endParaRPr lang="fr-FR"/>
        </a:p>
      </dgm:t>
    </dgm:pt>
    <dgm:pt modelId="{33A7DC96-498A-4460-986D-ECB9AE57674C}" type="pres">
      <dgm:prSet presAssocID="{A89890F7-9CDA-4BB4-85D0-379CCC2AD2A0}" presName="c6text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173A33-EA47-4B67-9C12-F9FE30432006}" srcId="{A89890F7-9CDA-4BB4-85D0-379CCC2AD2A0}" destId="{87C62C38-2390-4DC3-9AF5-C050DDC46432}" srcOrd="0" destOrd="0" parTransId="{4BE0B080-7D4C-4DD6-AC3C-6A8F867360BC}" sibTransId="{86D21B0D-D406-40D8-B67D-5B779158E2EB}"/>
    <dgm:cxn modelId="{9E136B4B-0D5C-4B8E-ABE9-D0A18843FAAA}" type="presOf" srcId="{A89890F7-9CDA-4BB4-85D0-379CCC2AD2A0}" destId="{766D4DF0-60DD-48E7-B430-579A96D17435}" srcOrd="0" destOrd="0" presId="urn:microsoft.com/office/officeart/2005/8/layout/venn2"/>
    <dgm:cxn modelId="{B1810E77-1FBF-499B-A842-AE87348C4AE0}" type="presOf" srcId="{A22A8DA2-9C67-437B-A6EC-B28C68ADAF1D}" destId="{C3C17BD1-8793-4629-A8AD-8A5EDD53DE61}" srcOrd="1" destOrd="0" presId="urn:microsoft.com/office/officeart/2005/8/layout/venn2"/>
    <dgm:cxn modelId="{2684D0F5-31CD-41F8-AAF2-2B0858BC5834}" srcId="{A89890F7-9CDA-4BB4-85D0-379CCC2AD2A0}" destId="{FA0EDBE5-0EAB-4E63-8EDB-AB0D861E9411}" srcOrd="1" destOrd="0" parTransId="{95419464-99CD-40E3-BDF7-AE366525847B}" sibTransId="{3143D705-A888-45C1-B386-88F660FB2D9D}"/>
    <dgm:cxn modelId="{E0F34BA3-F553-46A4-8DFC-049A3E9A88F0}" srcId="{A89890F7-9CDA-4BB4-85D0-379CCC2AD2A0}" destId="{3BF99343-A58D-4ACD-9BB9-4A348E30434E}" srcOrd="5" destOrd="0" parTransId="{7608619B-19A3-459B-8B8A-BC61FDB1E503}" sibTransId="{06AC5A33-6EBB-4E04-9C5F-B6C6D346CACA}"/>
    <dgm:cxn modelId="{C69AE615-55E1-4FDD-B148-F2729F6EEB8B}" type="presOf" srcId="{FA0EDBE5-0EAB-4E63-8EDB-AB0D861E9411}" destId="{DD4B7BA1-CA53-4F3D-B3EA-0A7107BCB6DB}" srcOrd="0" destOrd="0" presId="urn:microsoft.com/office/officeart/2005/8/layout/venn2"/>
    <dgm:cxn modelId="{F64CF5E9-1B7B-409C-B201-963332971D3E}" type="presOf" srcId="{3BF99343-A58D-4ACD-9BB9-4A348E30434E}" destId="{33A7DC96-498A-4460-986D-ECB9AE57674C}" srcOrd="1" destOrd="0" presId="urn:microsoft.com/office/officeart/2005/8/layout/venn2"/>
    <dgm:cxn modelId="{E4F00C81-6C7C-4FFC-BF58-21C6B6F71840}" type="presOf" srcId="{A4CBE5FA-391B-4DE0-BB1F-1E50ACA75CDC}" destId="{1F76842A-0074-4A92-B52B-F1B829046A3B}" srcOrd="0" destOrd="0" presId="urn:microsoft.com/office/officeart/2005/8/layout/venn2"/>
    <dgm:cxn modelId="{67B6961A-CE8B-4BA9-AFAB-EC357DD56E02}" type="presOf" srcId="{A22A8DA2-9C67-437B-A6EC-B28C68ADAF1D}" destId="{15A20E89-8683-45C6-99A3-FE34F299A1D7}" srcOrd="0" destOrd="0" presId="urn:microsoft.com/office/officeart/2005/8/layout/venn2"/>
    <dgm:cxn modelId="{DC86FFF8-223B-4C80-BC39-BB9CFCCC88C5}" type="presOf" srcId="{87C62C38-2390-4DC3-9AF5-C050DDC46432}" destId="{E51795C4-3097-48D8-88AB-4307878D0870}" srcOrd="0" destOrd="0" presId="urn:microsoft.com/office/officeart/2005/8/layout/venn2"/>
    <dgm:cxn modelId="{62554E16-B428-40CA-AC5A-F190D54764C4}" type="presOf" srcId="{87C62C38-2390-4DC3-9AF5-C050DDC46432}" destId="{8BCB7AA1-370D-477B-BF5E-14CC8724AF03}" srcOrd="1" destOrd="0" presId="urn:microsoft.com/office/officeart/2005/8/layout/venn2"/>
    <dgm:cxn modelId="{75700BEB-0146-4342-BD55-98671B37959E}" type="presOf" srcId="{A4CBE5FA-391B-4DE0-BB1F-1E50ACA75CDC}" destId="{D4C83129-A065-42B1-B43E-D776492B24BE}" srcOrd="1" destOrd="0" presId="urn:microsoft.com/office/officeart/2005/8/layout/venn2"/>
    <dgm:cxn modelId="{9B3FAECA-A427-49D6-A2F2-16E7B8698190}" type="presOf" srcId="{D695D832-3788-4BED-BAB4-FED277069C9D}" destId="{8B85141D-A160-4D3D-946F-B2FD2812AE01}" srcOrd="1" destOrd="0" presId="urn:microsoft.com/office/officeart/2005/8/layout/venn2"/>
    <dgm:cxn modelId="{5CF19A19-1946-4204-B18F-588F61D6E496}" type="presOf" srcId="{D695D832-3788-4BED-BAB4-FED277069C9D}" destId="{3E938B4C-90C7-4631-B2E1-999AB4FB470C}" srcOrd="0" destOrd="0" presId="urn:microsoft.com/office/officeart/2005/8/layout/venn2"/>
    <dgm:cxn modelId="{AE27A5DE-287B-4DB6-872F-3272E64BB820}" type="presOf" srcId="{FA0EDBE5-0EAB-4E63-8EDB-AB0D861E9411}" destId="{C62E3A1E-12D1-47FE-90E7-F04EA4DA3338}" srcOrd="1" destOrd="0" presId="urn:microsoft.com/office/officeart/2005/8/layout/venn2"/>
    <dgm:cxn modelId="{E61FB154-42B2-4F0F-9A4A-F93E314B7043}" srcId="{A89890F7-9CDA-4BB4-85D0-379CCC2AD2A0}" destId="{A22A8DA2-9C67-437B-A6EC-B28C68ADAF1D}" srcOrd="2" destOrd="0" parTransId="{0E3616BB-C521-4FCC-8BC2-7F057978F9A1}" sibTransId="{B80E7802-14D2-403E-B7CA-4F39AAFD9E11}"/>
    <dgm:cxn modelId="{1B5E9079-FECC-4293-9ACD-8ABDDDB7CA80}" type="presOf" srcId="{3BF99343-A58D-4ACD-9BB9-4A348E30434E}" destId="{CCF3516E-80C2-4250-BAC6-81FBD99DB980}" srcOrd="0" destOrd="0" presId="urn:microsoft.com/office/officeart/2005/8/layout/venn2"/>
    <dgm:cxn modelId="{7E694A82-9AD6-498E-BF28-FB100A6BE6C0}" srcId="{A89890F7-9CDA-4BB4-85D0-379CCC2AD2A0}" destId="{A4CBE5FA-391B-4DE0-BB1F-1E50ACA75CDC}" srcOrd="3" destOrd="0" parTransId="{5A3821E1-7A03-47C6-8162-F2EC6B87FB76}" sibTransId="{BC10F46A-8E46-4E3C-9DD5-9B806C4A10A1}"/>
    <dgm:cxn modelId="{4893126B-D230-4910-8CB5-F3BF923AF13D}" srcId="{A89890F7-9CDA-4BB4-85D0-379CCC2AD2A0}" destId="{D695D832-3788-4BED-BAB4-FED277069C9D}" srcOrd="4" destOrd="0" parTransId="{659436FB-4BBE-4B7F-B9DD-6B065899DEB8}" sibTransId="{F77850B7-CDA5-4AED-862F-C89EDDFDC547}"/>
    <dgm:cxn modelId="{11B19E4D-E034-4A52-94B9-82FD2AAF6719}" type="presParOf" srcId="{766D4DF0-60DD-48E7-B430-579A96D17435}" destId="{DCBD0CA1-14DF-4D36-B13C-ADA85AF29D11}" srcOrd="0" destOrd="0" presId="urn:microsoft.com/office/officeart/2005/8/layout/venn2"/>
    <dgm:cxn modelId="{398D471B-5C2A-4CFB-8177-D4FBCA66FA72}" type="presParOf" srcId="{DCBD0CA1-14DF-4D36-B13C-ADA85AF29D11}" destId="{E51795C4-3097-48D8-88AB-4307878D0870}" srcOrd="0" destOrd="0" presId="urn:microsoft.com/office/officeart/2005/8/layout/venn2"/>
    <dgm:cxn modelId="{7DA7581F-A826-4F5B-A8AF-DE06D25D126E}" type="presParOf" srcId="{DCBD0CA1-14DF-4D36-B13C-ADA85AF29D11}" destId="{8BCB7AA1-370D-477B-BF5E-14CC8724AF03}" srcOrd="1" destOrd="0" presId="urn:microsoft.com/office/officeart/2005/8/layout/venn2"/>
    <dgm:cxn modelId="{918A8456-A4F7-41FF-8B3A-D8E165EDD0BB}" type="presParOf" srcId="{766D4DF0-60DD-48E7-B430-579A96D17435}" destId="{AF4AAD8B-4368-49D6-8BFB-1CFCE0098CFF}" srcOrd="1" destOrd="0" presId="urn:microsoft.com/office/officeart/2005/8/layout/venn2"/>
    <dgm:cxn modelId="{452E1C3F-BEA0-4614-89DC-A57B2FAED0C7}" type="presParOf" srcId="{AF4AAD8B-4368-49D6-8BFB-1CFCE0098CFF}" destId="{DD4B7BA1-CA53-4F3D-B3EA-0A7107BCB6DB}" srcOrd="0" destOrd="0" presId="urn:microsoft.com/office/officeart/2005/8/layout/venn2"/>
    <dgm:cxn modelId="{E4AFAEB8-996A-434F-9B18-DDC00D29F74D}" type="presParOf" srcId="{AF4AAD8B-4368-49D6-8BFB-1CFCE0098CFF}" destId="{C62E3A1E-12D1-47FE-90E7-F04EA4DA3338}" srcOrd="1" destOrd="0" presId="urn:microsoft.com/office/officeart/2005/8/layout/venn2"/>
    <dgm:cxn modelId="{E0DE7955-7DD0-49DF-B468-2F9B53E24667}" type="presParOf" srcId="{766D4DF0-60DD-48E7-B430-579A96D17435}" destId="{1C98B75F-E27B-4699-A49B-9BABBFD5A1BF}" srcOrd="2" destOrd="0" presId="urn:microsoft.com/office/officeart/2005/8/layout/venn2"/>
    <dgm:cxn modelId="{8F2CE096-647C-468E-9A89-B2E9194D64E9}" type="presParOf" srcId="{1C98B75F-E27B-4699-A49B-9BABBFD5A1BF}" destId="{15A20E89-8683-45C6-99A3-FE34F299A1D7}" srcOrd="0" destOrd="0" presId="urn:microsoft.com/office/officeart/2005/8/layout/venn2"/>
    <dgm:cxn modelId="{A11D32B1-ACF9-4587-AF4F-93F51317DFF4}" type="presParOf" srcId="{1C98B75F-E27B-4699-A49B-9BABBFD5A1BF}" destId="{C3C17BD1-8793-4629-A8AD-8A5EDD53DE61}" srcOrd="1" destOrd="0" presId="urn:microsoft.com/office/officeart/2005/8/layout/venn2"/>
    <dgm:cxn modelId="{94FBD8EA-12DC-4D3C-BAE5-97B9CE2F5134}" type="presParOf" srcId="{766D4DF0-60DD-48E7-B430-579A96D17435}" destId="{118EFAA6-DD06-48A1-8873-E95330E90729}" srcOrd="3" destOrd="0" presId="urn:microsoft.com/office/officeart/2005/8/layout/venn2"/>
    <dgm:cxn modelId="{275D085B-3466-4F84-A2C0-B9355B47847B}" type="presParOf" srcId="{118EFAA6-DD06-48A1-8873-E95330E90729}" destId="{1F76842A-0074-4A92-B52B-F1B829046A3B}" srcOrd="0" destOrd="0" presId="urn:microsoft.com/office/officeart/2005/8/layout/venn2"/>
    <dgm:cxn modelId="{9773D4C3-BCF9-48E7-8012-2778CAC61AFB}" type="presParOf" srcId="{118EFAA6-DD06-48A1-8873-E95330E90729}" destId="{D4C83129-A065-42B1-B43E-D776492B24BE}" srcOrd="1" destOrd="0" presId="urn:microsoft.com/office/officeart/2005/8/layout/venn2"/>
    <dgm:cxn modelId="{896AF13C-F17A-4D87-8B1A-AEFE84B0EF15}" type="presParOf" srcId="{766D4DF0-60DD-48E7-B430-579A96D17435}" destId="{95456D7A-81F3-41AD-89FE-1281106B5F09}" srcOrd="4" destOrd="0" presId="urn:microsoft.com/office/officeart/2005/8/layout/venn2"/>
    <dgm:cxn modelId="{F92D78FC-1171-44C7-B4DD-88D7FDA788FA}" type="presParOf" srcId="{95456D7A-81F3-41AD-89FE-1281106B5F09}" destId="{3E938B4C-90C7-4631-B2E1-999AB4FB470C}" srcOrd="0" destOrd="0" presId="urn:microsoft.com/office/officeart/2005/8/layout/venn2"/>
    <dgm:cxn modelId="{5747CB03-71C7-4DF5-87F9-6A8BEC6FCD4A}" type="presParOf" srcId="{95456D7A-81F3-41AD-89FE-1281106B5F09}" destId="{8B85141D-A160-4D3D-946F-B2FD2812AE01}" srcOrd="1" destOrd="0" presId="urn:microsoft.com/office/officeart/2005/8/layout/venn2"/>
    <dgm:cxn modelId="{BFDF77EE-20C6-4606-BD8E-A0069960BC00}" type="presParOf" srcId="{766D4DF0-60DD-48E7-B430-579A96D17435}" destId="{814BBAF9-F324-44A9-AF32-47879A93C68C}" srcOrd="5" destOrd="0" presId="urn:microsoft.com/office/officeart/2005/8/layout/venn2"/>
    <dgm:cxn modelId="{2036A2ED-554D-4066-8F0B-74BD4660FCCD}" type="presParOf" srcId="{814BBAF9-F324-44A9-AF32-47879A93C68C}" destId="{CCF3516E-80C2-4250-BAC6-81FBD99DB980}" srcOrd="0" destOrd="0" presId="urn:microsoft.com/office/officeart/2005/8/layout/venn2"/>
    <dgm:cxn modelId="{213D532A-6E90-43CA-BB81-AF3D16D807DC}" type="presParOf" srcId="{814BBAF9-F324-44A9-AF32-47879A93C68C}" destId="{33A7DC96-498A-4460-986D-ECB9AE57674C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1795C4-3097-48D8-88AB-4307878D0870}">
      <dsp:nvSpPr>
        <dsp:cNvPr id="0" name=""/>
        <dsp:cNvSpPr/>
      </dsp:nvSpPr>
      <dsp:spPr>
        <a:xfrm>
          <a:off x="377936" y="0"/>
          <a:ext cx="11436126" cy="685800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200" b="1" kern="1200" dirty="0" smtClean="0"/>
            <a:t>جودة </a:t>
          </a:r>
          <a:r>
            <a:rPr lang="ar-DZ" sz="1200" b="1" kern="1200" dirty="0" err="1" smtClean="0"/>
            <a:t>المنتوج</a:t>
          </a:r>
          <a:r>
            <a:rPr lang="ar-DZ" sz="1200" b="1" kern="1200" dirty="0" smtClean="0"/>
            <a:t>+الخدمات التابعة لحماية البيئة+ المواصفة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ISO 14000</a:t>
          </a:r>
          <a:endParaRPr lang="fr-FR" sz="1200" b="1" kern="1200" dirty="0"/>
        </a:p>
      </dsp:txBody>
      <dsp:txXfrm>
        <a:off x="3951726" y="342900"/>
        <a:ext cx="4288547" cy="685800"/>
      </dsp:txXfrm>
    </dsp:sp>
    <dsp:sp modelId="{DD4B7BA1-CA53-4F3D-B3EA-0A7107BCB6DB}">
      <dsp:nvSpPr>
        <dsp:cNvPr id="0" name=""/>
        <dsp:cNvSpPr/>
      </dsp:nvSpPr>
      <dsp:spPr>
        <a:xfrm>
          <a:off x="1450834" y="1028699"/>
          <a:ext cx="9290330" cy="5829300"/>
        </a:xfrm>
        <a:prstGeom prst="ellipse">
          <a:avLst/>
        </a:prstGeom>
        <a:gradFill rotWithShape="0">
          <a:gsLst>
            <a:gs pos="0">
              <a:schemeClr val="accent4">
                <a:hueOff val="1605321"/>
                <a:satOff val="-6133"/>
                <a:lumOff val="-62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1605321"/>
                <a:satOff val="-6133"/>
                <a:lumOff val="-62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1605321"/>
                <a:satOff val="-6133"/>
                <a:lumOff val="-62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200" b="1" kern="1200" dirty="0" smtClean="0"/>
            <a:t>جودة </a:t>
          </a:r>
          <a:r>
            <a:rPr lang="ar-DZ" sz="1200" b="1" kern="1200" dirty="0" err="1" smtClean="0"/>
            <a:t>المنتوج</a:t>
          </a:r>
          <a:r>
            <a:rPr lang="ar-DZ" sz="1200" b="1" kern="1200" dirty="0" smtClean="0"/>
            <a:t>+الخدمات + تتبع+ أمن غذائي في إطار دولي+ المواصفات </a:t>
          </a:r>
          <a:endParaRPr lang="fr-FR" sz="1200" b="1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ISO 9000-2008+2015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ISO 22000</a:t>
          </a:r>
          <a:endParaRPr lang="ar-DZ" sz="1200" b="1" kern="1200" dirty="0" smtClean="0"/>
        </a:p>
      </dsp:txBody>
      <dsp:txXfrm>
        <a:off x="4092772" y="1363884"/>
        <a:ext cx="4006454" cy="670369"/>
      </dsp:txXfrm>
    </dsp:sp>
    <dsp:sp modelId="{15A20E89-8683-45C6-99A3-FE34F299A1D7}">
      <dsp:nvSpPr>
        <dsp:cNvPr id="0" name=""/>
        <dsp:cNvSpPr/>
      </dsp:nvSpPr>
      <dsp:spPr>
        <a:xfrm>
          <a:off x="2828543" y="2057399"/>
          <a:ext cx="6534912" cy="4800600"/>
        </a:xfrm>
        <a:prstGeom prst="ellipse">
          <a:avLst/>
        </a:prstGeom>
        <a:gradFill rotWithShape="0">
          <a:gsLst>
            <a:gs pos="0">
              <a:schemeClr val="accent4">
                <a:hueOff val="3210641"/>
                <a:satOff val="-12267"/>
                <a:lumOff val="-1255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3210641"/>
                <a:satOff val="-12267"/>
                <a:lumOff val="-1255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3210641"/>
                <a:satOff val="-12267"/>
                <a:lumOff val="-1255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200" b="1" kern="1200" dirty="0" smtClean="0"/>
            <a:t>جودة </a:t>
          </a:r>
          <a:r>
            <a:rPr lang="ar-DZ" sz="1200" b="1" kern="1200" dirty="0" err="1" smtClean="0"/>
            <a:t>المنتوج</a:t>
          </a:r>
          <a:r>
            <a:rPr lang="ar-DZ" sz="1200" b="1" kern="1200" dirty="0" smtClean="0"/>
            <a:t>+الخدمات في إطار وطني+ قواعد وطنية </a:t>
          </a:r>
          <a:r>
            <a:rPr lang="fr-FR" sz="1200" b="1" kern="1200" dirty="0" smtClean="0"/>
            <a:t>TEDJ/IANOR</a:t>
          </a:r>
          <a:endParaRPr lang="fr-FR" sz="1200" b="1" kern="1200" dirty="0"/>
        </a:p>
      </dsp:txBody>
      <dsp:txXfrm>
        <a:off x="4405091" y="2388641"/>
        <a:ext cx="3381817" cy="662482"/>
      </dsp:txXfrm>
    </dsp:sp>
    <dsp:sp modelId="{1F76842A-0074-4A92-B52B-F1B829046A3B}">
      <dsp:nvSpPr>
        <dsp:cNvPr id="0" name=""/>
        <dsp:cNvSpPr/>
      </dsp:nvSpPr>
      <dsp:spPr>
        <a:xfrm>
          <a:off x="3901433" y="3086099"/>
          <a:ext cx="4389133" cy="3771900"/>
        </a:xfrm>
        <a:prstGeom prst="ellipse">
          <a:avLst/>
        </a:prstGeom>
        <a:gradFill rotWithShape="0">
          <a:gsLst>
            <a:gs pos="0">
              <a:schemeClr val="accent4">
                <a:hueOff val="4815962"/>
                <a:satOff val="-18400"/>
                <a:lumOff val="-188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4815962"/>
                <a:satOff val="-18400"/>
                <a:lumOff val="-188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4815962"/>
                <a:satOff val="-18400"/>
                <a:lumOff val="-188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200" b="1" kern="1200" dirty="0" smtClean="0"/>
            <a:t>اندماج المستهلك+الموردين في نظام الجودة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ISO 9000-2000</a:t>
          </a:r>
          <a:endParaRPr lang="fr-FR" sz="1200" b="1" kern="1200" dirty="0"/>
        </a:p>
      </dsp:txBody>
      <dsp:txXfrm>
        <a:off x="4910933" y="3425571"/>
        <a:ext cx="2370132" cy="678942"/>
      </dsp:txXfrm>
    </dsp:sp>
    <dsp:sp modelId="{3E938B4C-90C7-4631-B2E1-999AB4FB470C}">
      <dsp:nvSpPr>
        <dsp:cNvPr id="0" name=""/>
        <dsp:cNvSpPr/>
      </dsp:nvSpPr>
      <dsp:spPr>
        <a:xfrm>
          <a:off x="4559808" y="4114800"/>
          <a:ext cx="3072384" cy="2743200"/>
        </a:xfrm>
        <a:prstGeom prst="ellipse">
          <a:avLst/>
        </a:prstGeom>
        <a:gradFill rotWithShape="0">
          <a:gsLst>
            <a:gs pos="0">
              <a:schemeClr val="accent4">
                <a:hueOff val="6421283"/>
                <a:satOff val="-24534"/>
                <a:lumOff val="-251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6421283"/>
                <a:satOff val="-24534"/>
                <a:lumOff val="-251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6421283"/>
                <a:satOff val="-24534"/>
                <a:lumOff val="-251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200" b="1" kern="1200" dirty="0" smtClean="0"/>
            <a:t>الجودة التابعة لقطاع الخدمات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ISO 9000-1994</a:t>
          </a:r>
          <a:endParaRPr lang="fr-FR" sz="1200" b="1" kern="1200" dirty="0"/>
        </a:p>
      </dsp:txBody>
      <dsp:txXfrm>
        <a:off x="5097475" y="4457700"/>
        <a:ext cx="1997049" cy="685800"/>
      </dsp:txXfrm>
    </dsp:sp>
    <dsp:sp modelId="{CCF3516E-80C2-4250-BAC6-81FBD99DB980}">
      <dsp:nvSpPr>
        <dsp:cNvPr id="0" name=""/>
        <dsp:cNvSpPr/>
      </dsp:nvSpPr>
      <dsp:spPr>
        <a:xfrm>
          <a:off x="5035298" y="5143500"/>
          <a:ext cx="2121402" cy="1714500"/>
        </a:xfrm>
        <a:prstGeom prst="ellipse">
          <a:avLst/>
        </a:prstGeom>
        <a:gradFill rotWithShape="0">
          <a:gsLst>
            <a:gs pos="0">
              <a:schemeClr val="accent4">
                <a:hueOff val="8026603"/>
                <a:satOff val="-30667"/>
                <a:lumOff val="-3137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4">
                <a:hueOff val="8026603"/>
                <a:satOff val="-30667"/>
                <a:lumOff val="-3137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4">
                <a:hueOff val="8026603"/>
                <a:satOff val="-30667"/>
                <a:lumOff val="-3137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200" b="1" kern="1200" dirty="0" smtClean="0"/>
            <a:t>جودة </a:t>
          </a:r>
          <a:r>
            <a:rPr lang="ar-DZ" sz="1200" b="1" kern="1200" dirty="0" err="1" smtClean="0"/>
            <a:t>المنتوج</a:t>
          </a:r>
          <a:r>
            <a:rPr lang="ar-DZ" sz="1200" b="1" kern="1200" dirty="0" smtClean="0"/>
            <a:t> المادي في المؤسسة </a:t>
          </a:r>
          <a:r>
            <a:rPr lang="fr-FR" sz="1200" b="1" kern="1200" dirty="0" smtClean="0"/>
            <a:t>ISO 8402</a:t>
          </a:r>
          <a:endParaRPr lang="fr-FR" sz="1200" b="1" kern="1200" dirty="0"/>
        </a:p>
      </dsp:txBody>
      <dsp:txXfrm>
        <a:off x="5345971" y="5572125"/>
        <a:ext cx="1500057" cy="857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0321" y="2733709"/>
            <a:ext cx="10897785" cy="1373070"/>
          </a:xfrm>
        </p:spPr>
        <p:txBody>
          <a:bodyPr/>
          <a:lstStyle/>
          <a:p>
            <a:r>
              <a:rPr lang="ar-DZ" sz="6600" dirty="0" smtClean="0"/>
              <a:t>محاضرة مقياس إدارة </a:t>
            </a:r>
            <a:r>
              <a:rPr lang="ar-DZ" sz="6600" dirty="0" smtClean="0"/>
              <a:t>الجودة الشاملة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ar-DZ" sz="4800" dirty="0" smtClean="0"/>
              <a:t>السنة الثالثة إدارة الأعمال </a:t>
            </a:r>
          </a:p>
          <a:p>
            <a:r>
              <a:rPr lang="ar-DZ" sz="4800" dirty="0" err="1" smtClean="0"/>
              <a:t>أ.د</a:t>
            </a:r>
            <a:r>
              <a:rPr lang="ar-DZ" sz="4800" dirty="0" smtClean="0"/>
              <a:t> </a:t>
            </a:r>
            <a:r>
              <a:rPr lang="ar-DZ" sz="4800" dirty="0" err="1" smtClean="0"/>
              <a:t>سلايمي</a:t>
            </a:r>
            <a:r>
              <a:rPr lang="ar-DZ" sz="4800" dirty="0" smtClean="0"/>
              <a:t> أحمد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52031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0"/>
            <a:ext cx="2084832" cy="9631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شكل 2: تطور أبعاد الجودة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190</TotalTime>
  <Words>72</Words>
  <Application>Microsoft Office PowerPoint</Application>
  <PresentationFormat>Grand écran</PresentationFormat>
  <Paragraphs>15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Trebuchet MS</vt:lpstr>
      <vt:lpstr>Berlin</vt:lpstr>
      <vt:lpstr>محاضرة مقياس إدارة الجودة الشاملة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محاضرة مقياس إدارة الجودة</dc:title>
  <dc:creator>Next</dc:creator>
  <cp:lastModifiedBy>pc</cp:lastModifiedBy>
  <cp:revision>11</cp:revision>
  <dcterms:created xsi:type="dcterms:W3CDTF">2020-04-26T12:19:52Z</dcterms:created>
  <dcterms:modified xsi:type="dcterms:W3CDTF">2025-03-19T22:26:08Z</dcterms:modified>
</cp:coreProperties>
</file>