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handoutMasterIdLst>
    <p:handoutMasterId r:id="rId9"/>
  </p:handoutMasterIdLst>
  <p:sldIdLst>
    <p:sldId id="312" r:id="rId2"/>
    <p:sldId id="311" r:id="rId3"/>
    <p:sldId id="280" r:id="rId4"/>
    <p:sldId id="274" r:id="rId5"/>
    <p:sldId id="282" r:id="rId6"/>
    <p:sldId id="273" r:id="rId7"/>
    <p:sldId id="272" r:id="rId8"/>
  </p:sldIdLst>
  <p:sldSz cx="9144000" cy="6858000" type="screen4x3"/>
  <p:notesSz cx="6858000" cy="9144000"/>
  <p:defaultTextStyle>
    <a:defPPr>
      <a:defRPr lang="fr-D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18603FDC-E32A-4AB5-989C-0864C3EAD2B8}" styleName="Style à thème 2 - Accentuation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92" autoAdjust="0"/>
    <p:restoredTop sz="94660"/>
  </p:normalViewPr>
  <p:slideViewPr>
    <p:cSldViewPr>
      <p:cViewPr varScale="1">
        <p:scale>
          <a:sx n="76" d="100"/>
          <a:sy n="76" d="100"/>
        </p:scale>
        <p:origin x="1622" y="5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diagrams/_rels/data1.xml.rels><?xml version="1.0" encoding="UTF-8" standalone="yes"?>
<Relationships xmlns="http://schemas.openxmlformats.org/package/2006/relationships"><Relationship Id="rId2" Type="http://schemas.openxmlformats.org/officeDocument/2006/relationships/hyperlink" Target="https://ar.wikipedia.org/wiki/%D8%AA%D9%82%D8%AF%D9%8A%D8%B1" TargetMode="External"/><Relationship Id="rId1" Type="http://schemas.openxmlformats.org/officeDocument/2006/relationships/hyperlink" Target="https://ar.wikipedia.org/wiki/%D9%87%D9%8A%D9%83%D9%84%D9%8A%D8%A9_%D8%AA%D9%82%D8%B3%D9%8A%D9%85_%D8%A7%D9%84%D8%B9%D9%85%D9%84" TargetMode="External"/></Relationships>
</file>

<file path=ppt/diagrams/_rels/drawing1.xml.rels><?xml version="1.0" encoding="UTF-8" standalone="yes"?>
<Relationships xmlns="http://schemas.openxmlformats.org/package/2006/relationships"><Relationship Id="rId2" Type="http://schemas.openxmlformats.org/officeDocument/2006/relationships/hyperlink" Target="https://ar.wikipedia.org/wiki/%D8%AA%D9%82%D8%AF%D9%8A%D8%B1" TargetMode="External"/><Relationship Id="rId1" Type="http://schemas.openxmlformats.org/officeDocument/2006/relationships/hyperlink" Target="https://ar.wikipedia.org/wiki/%D9%87%D9%8A%D9%83%D9%84%D9%8A%D8%A9_%D8%AA%D9%82%D8%B3%D9%8A%D9%85_%D8%A7%D9%84%D8%B9%D9%85%D9%84" TargetMode="Externa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F3C5CD1-E96A-4D16-96C5-C4BAC0B3D542}"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fr-DZ"/>
        </a:p>
      </dgm:t>
    </dgm:pt>
    <dgm:pt modelId="{F9C68BA7-5B46-4184-B945-66D75C687CE8}">
      <dgm:prSet phldrT="[Texte]" custT="1"/>
      <dgm:spPr/>
      <dgm:t>
        <a:bodyPr/>
        <a:lstStyle/>
        <a:p>
          <a:r>
            <a:rPr lang="ar-SA" sz="1050" b="1" i="0" dirty="0">
              <a:effectLst/>
              <a:latin typeface="Arial" panose="020B0604020202020204" pitchFamily="34" charset="0"/>
              <a:cs typeface="+mj-cs"/>
            </a:rPr>
            <a:t>معرفة كل الأنشطة التي يجمعها المشروع</a:t>
          </a:r>
          <a:endParaRPr lang="fr-DZ" sz="1050" dirty="0"/>
        </a:p>
      </dgm:t>
    </dgm:pt>
    <dgm:pt modelId="{0BA23331-731C-48C7-BCB7-866D68B8FB6B}" type="parTrans" cxnId="{89C29A12-BD07-4A2A-BC9E-DD6DC9ED41CF}">
      <dgm:prSet/>
      <dgm:spPr/>
      <dgm:t>
        <a:bodyPr/>
        <a:lstStyle/>
        <a:p>
          <a:endParaRPr lang="fr-DZ"/>
        </a:p>
      </dgm:t>
    </dgm:pt>
    <dgm:pt modelId="{592D7921-FF00-49D8-962C-1C93A46CD28C}" type="sibTrans" cxnId="{89C29A12-BD07-4A2A-BC9E-DD6DC9ED41CF}">
      <dgm:prSet/>
      <dgm:spPr/>
      <dgm:t>
        <a:bodyPr/>
        <a:lstStyle/>
        <a:p>
          <a:endParaRPr lang="fr-DZ"/>
        </a:p>
      </dgm:t>
    </dgm:pt>
    <dgm:pt modelId="{A68A7E91-316D-4B1E-98E9-88941CAE7A54}">
      <dgm:prSet phldrT="[Texte]" custT="1"/>
      <dgm:spPr/>
      <dgm:t>
        <a:bodyPr/>
        <a:lstStyle/>
        <a:p>
          <a:pPr algn="r" rtl="1">
            <a:buFontTx/>
            <a:buNone/>
          </a:pPr>
          <a:r>
            <a:rPr lang="ar-SA" sz="2000" b="1" i="0" dirty="0">
              <a:effectLst/>
              <a:latin typeface="Arial" panose="020B0604020202020204" pitchFamily="34" charset="0"/>
              <a:cs typeface="+mj-cs"/>
            </a:rPr>
            <a:t>في البداية تُنَّظَمُ قائمة بكل المهام (الأنشطة) التي يضمها المشروع غالباً بناءً على بنية تقسيم العمل (</a:t>
          </a:r>
          <a:r>
            <a:rPr lang="ar-SA" sz="2000" b="1" i="0" u="none" strike="noStrike" dirty="0">
              <a:effectLst/>
              <a:latin typeface="Arial" panose="020B0604020202020204" pitchFamily="34" charset="0"/>
              <a:cs typeface="+mj-cs"/>
              <a:hlinkClick xmlns:r="http://schemas.openxmlformats.org/officeDocument/2006/relationships" r:id="rId1" tooltip="هيكلية تقسيم العمل">
                <a:extLst>
                  <a:ext uri="{A12FA001-AC4F-418D-AE19-62706E023703}">
                    <ahyp:hlinkClr xmlns:ahyp="http://schemas.microsoft.com/office/drawing/2018/hyperlinkcolor" val="tx"/>
                  </a:ext>
                </a:extLst>
              </a:hlinkClick>
            </a:rPr>
            <a:t>هيكلية تقسيم العمل</a:t>
          </a:r>
          <a:r>
            <a:rPr lang="ar-SA" sz="2000" b="1" i="0" u="none" strike="noStrike" dirty="0">
              <a:effectLst/>
              <a:latin typeface="Arial" panose="020B0604020202020204" pitchFamily="34" charset="0"/>
              <a:cs typeface="+mj-cs"/>
            </a:rPr>
            <a:t>)</a:t>
          </a:r>
          <a:endParaRPr lang="fr-DZ" sz="2000" b="1" dirty="0"/>
        </a:p>
      </dgm:t>
    </dgm:pt>
    <dgm:pt modelId="{422DE7AA-2254-48DE-9062-528FA93EB35F}" type="parTrans" cxnId="{F0B299E6-A92C-476A-9DA9-B9EF0F436F05}">
      <dgm:prSet/>
      <dgm:spPr/>
      <dgm:t>
        <a:bodyPr/>
        <a:lstStyle/>
        <a:p>
          <a:endParaRPr lang="fr-DZ"/>
        </a:p>
      </dgm:t>
    </dgm:pt>
    <dgm:pt modelId="{111C25E7-CBD3-4C2B-BEAF-98E2AA2E07B7}" type="sibTrans" cxnId="{F0B299E6-A92C-476A-9DA9-B9EF0F436F05}">
      <dgm:prSet/>
      <dgm:spPr/>
      <dgm:t>
        <a:bodyPr/>
        <a:lstStyle/>
        <a:p>
          <a:endParaRPr lang="fr-DZ"/>
        </a:p>
      </dgm:t>
    </dgm:pt>
    <dgm:pt modelId="{DB7CF777-01D9-4306-AC36-8C26ABA3B334}">
      <dgm:prSet phldrT="[Texte]" custT="1"/>
      <dgm:spPr/>
      <dgm:t>
        <a:bodyPr/>
        <a:lstStyle/>
        <a:p>
          <a:r>
            <a:rPr lang="ar-SA" sz="1200" b="1" i="0" dirty="0">
              <a:effectLst/>
              <a:latin typeface="Arial" panose="020B0604020202020204" pitchFamily="34" charset="0"/>
              <a:cs typeface="+mj-cs"/>
            </a:rPr>
            <a:t>رسم المهام علي المخطط الشبكي</a:t>
          </a:r>
          <a:endParaRPr lang="fr-DZ" sz="1200" dirty="0"/>
        </a:p>
      </dgm:t>
    </dgm:pt>
    <dgm:pt modelId="{2B51F77A-1850-4805-AACB-EC30100BC84C}" type="parTrans" cxnId="{060D32B7-EC3E-443B-AB3A-E5BA956F2173}">
      <dgm:prSet/>
      <dgm:spPr/>
      <dgm:t>
        <a:bodyPr/>
        <a:lstStyle/>
        <a:p>
          <a:endParaRPr lang="fr-DZ"/>
        </a:p>
      </dgm:t>
    </dgm:pt>
    <dgm:pt modelId="{77A93F79-6265-4E2D-A303-3E5EA57B6224}" type="sibTrans" cxnId="{060D32B7-EC3E-443B-AB3A-E5BA956F2173}">
      <dgm:prSet/>
      <dgm:spPr/>
      <dgm:t>
        <a:bodyPr/>
        <a:lstStyle/>
        <a:p>
          <a:endParaRPr lang="fr-DZ"/>
        </a:p>
      </dgm:t>
    </dgm:pt>
    <dgm:pt modelId="{672FF076-E9C4-4434-A5DE-3F001972221F}">
      <dgm:prSet phldrT="[Texte]" custT="1"/>
      <dgm:spPr/>
      <dgm:t>
        <a:bodyPr/>
        <a:lstStyle/>
        <a:p>
          <a:r>
            <a:rPr lang="ar-SA" sz="1200" b="1" i="0" dirty="0">
              <a:effectLst/>
              <a:latin typeface="Arial" panose="020B0604020202020204" pitchFamily="34" charset="0"/>
              <a:cs typeface="+mj-cs"/>
            </a:rPr>
            <a:t>معرفة العلاقات بين هذه المهام</a:t>
          </a:r>
          <a:endParaRPr lang="fr-DZ" sz="1200" dirty="0"/>
        </a:p>
      </dgm:t>
    </dgm:pt>
    <dgm:pt modelId="{B45912C3-D7FF-4CCD-8B60-57C38448B8ED}" type="sibTrans" cxnId="{8956E42A-64CE-4B02-8163-68242765D34E}">
      <dgm:prSet/>
      <dgm:spPr/>
      <dgm:t>
        <a:bodyPr/>
        <a:lstStyle/>
        <a:p>
          <a:endParaRPr lang="fr-DZ"/>
        </a:p>
      </dgm:t>
    </dgm:pt>
    <dgm:pt modelId="{20DAECD3-3BA1-4C47-AFAA-725DEEC05F43}" type="parTrans" cxnId="{8956E42A-64CE-4B02-8163-68242765D34E}">
      <dgm:prSet/>
      <dgm:spPr/>
      <dgm:t>
        <a:bodyPr/>
        <a:lstStyle/>
        <a:p>
          <a:endParaRPr lang="fr-DZ"/>
        </a:p>
      </dgm:t>
    </dgm:pt>
    <dgm:pt modelId="{F6C88BC5-D4AE-4F9C-A346-7596A59AC914}">
      <dgm:prSet custT="1"/>
      <dgm:spPr/>
      <dgm:t>
        <a:bodyPr/>
        <a:lstStyle/>
        <a:p>
          <a:pPr rtl="1">
            <a:buFontTx/>
            <a:buNone/>
          </a:pPr>
          <a:r>
            <a:rPr lang="ar-SA" sz="2000" b="1" i="0" dirty="0">
              <a:effectLst/>
              <a:latin typeface="Arial" panose="020B0604020202020204" pitchFamily="34" charset="0"/>
              <a:cs typeface="+mj-cs"/>
            </a:rPr>
            <a:t>هناك مهام يمكن أن تنفذ على التوازي أو قد تعتمد علي انتهاء المهام أخرى (على التسلسل)، في هذه الخطوة تُنَّظَمُ قائمة بكل مهمة وعلاقاتها بالمهمات الأخرى.</a:t>
          </a:r>
          <a:endParaRPr lang="fr-DZ" sz="2000" b="1" dirty="0"/>
        </a:p>
      </dgm:t>
    </dgm:pt>
    <dgm:pt modelId="{B7D81D87-15ED-4ABB-A858-AB108153E711}" type="parTrans" cxnId="{EFB38E95-6F04-4777-9157-FE1702EB732D}">
      <dgm:prSet/>
      <dgm:spPr/>
      <dgm:t>
        <a:bodyPr/>
        <a:lstStyle/>
        <a:p>
          <a:endParaRPr lang="fr-DZ"/>
        </a:p>
      </dgm:t>
    </dgm:pt>
    <dgm:pt modelId="{8F89ACC4-6E93-4C84-B4C5-6F77F480EA96}" type="sibTrans" cxnId="{EFB38E95-6F04-4777-9157-FE1702EB732D}">
      <dgm:prSet/>
      <dgm:spPr/>
      <dgm:t>
        <a:bodyPr/>
        <a:lstStyle/>
        <a:p>
          <a:endParaRPr lang="fr-DZ"/>
        </a:p>
      </dgm:t>
    </dgm:pt>
    <dgm:pt modelId="{3F02BB54-40A5-47EA-9197-AA985DD9F4CE}">
      <dgm:prSet custT="1"/>
      <dgm:spPr/>
      <dgm:t>
        <a:bodyPr/>
        <a:lstStyle/>
        <a:p>
          <a:pPr rtl="1">
            <a:buFontTx/>
            <a:buNone/>
          </a:pPr>
          <a:r>
            <a:rPr lang="ar-SA" sz="2000" b="1" i="0" dirty="0">
              <a:effectLst/>
              <a:latin typeface="Times New Roman" panose="02020603050405020304" pitchFamily="18" charset="0"/>
              <a:cs typeface="Times New Roman" panose="02020603050405020304" pitchFamily="18" charset="0"/>
            </a:rPr>
            <a:t>بعد معرفة المهام وما يترتب عليها من مهام أخرى، يُرْسَم المخطط الشبكي الخاص بالمشروع بحيث تكون الأنشطة مرسومة عند العقد </a:t>
          </a:r>
          <a:r>
            <a:rPr lang="fr-FR" sz="2000" b="1" i="0" dirty="0">
              <a:effectLst/>
              <a:latin typeface="Times New Roman" panose="02020603050405020304" pitchFamily="18" charset="0"/>
              <a:cs typeface="Times New Roman" panose="02020603050405020304" pitchFamily="18" charset="0"/>
            </a:rPr>
            <a:t>Activity on Node</a:t>
          </a:r>
          <a:endParaRPr lang="fr-DZ" sz="2000" b="1" dirty="0">
            <a:latin typeface="Times New Roman" panose="02020603050405020304" pitchFamily="18" charset="0"/>
            <a:cs typeface="Times New Roman" panose="02020603050405020304" pitchFamily="18" charset="0"/>
          </a:endParaRPr>
        </a:p>
      </dgm:t>
    </dgm:pt>
    <dgm:pt modelId="{5FD9A1EF-5FFE-4555-ACB8-3C87DB8E1D4B}" type="parTrans" cxnId="{1B01D6B6-9D62-402D-84F5-926144372630}">
      <dgm:prSet/>
      <dgm:spPr/>
      <dgm:t>
        <a:bodyPr/>
        <a:lstStyle/>
        <a:p>
          <a:endParaRPr lang="fr-DZ"/>
        </a:p>
      </dgm:t>
    </dgm:pt>
    <dgm:pt modelId="{63D7E008-D33B-4DEE-8668-4A150DBD296E}" type="sibTrans" cxnId="{1B01D6B6-9D62-402D-84F5-926144372630}">
      <dgm:prSet/>
      <dgm:spPr/>
      <dgm:t>
        <a:bodyPr/>
        <a:lstStyle/>
        <a:p>
          <a:endParaRPr lang="fr-DZ"/>
        </a:p>
      </dgm:t>
    </dgm:pt>
    <dgm:pt modelId="{E49FC307-DCA5-460B-8AF2-B19BC4D11230}">
      <dgm:prSet custT="1"/>
      <dgm:spPr/>
      <dgm:t>
        <a:bodyPr/>
        <a:lstStyle/>
        <a:p>
          <a:r>
            <a:rPr lang="ar-SA" sz="1200" b="1" i="0" dirty="0">
              <a:effectLst/>
              <a:latin typeface="Arial" panose="020B0604020202020204" pitchFamily="34" charset="0"/>
              <a:cs typeface="+mj-cs"/>
            </a:rPr>
            <a:t>تحديد المسار الحرج من على المخطط الشبكي</a:t>
          </a:r>
          <a:endParaRPr lang="ar-SA" sz="1200" b="0" i="0" dirty="0">
            <a:effectLst/>
            <a:latin typeface="Arial" panose="020B0604020202020204" pitchFamily="34" charset="0"/>
            <a:cs typeface="+mj-cs"/>
          </a:endParaRPr>
        </a:p>
      </dgm:t>
    </dgm:pt>
    <dgm:pt modelId="{60FE8487-786B-45E1-B38C-CC0DD04C4550}" type="parTrans" cxnId="{45605BFF-CB96-4ED8-8B4F-9D700ABA217F}">
      <dgm:prSet/>
      <dgm:spPr/>
      <dgm:t>
        <a:bodyPr/>
        <a:lstStyle/>
        <a:p>
          <a:endParaRPr lang="fr-DZ"/>
        </a:p>
      </dgm:t>
    </dgm:pt>
    <dgm:pt modelId="{03BA2D4C-A0A1-48A7-BD16-C29904A012DB}" type="sibTrans" cxnId="{45605BFF-CB96-4ED8-8B4F-9D700ABA217F}">
      <dgm:prSet/>
      <dgm:spPr/>
      <dgm:t>
        <a:bodyPr/>
        <a:lstStyle/>
        <a:p>
          <a:endParaRPr lang="fr-DZ"/>
        </a:p>
      </dgm:t>
    </dgm:pt>
    <dgm:pt modelId="{28D50382-248D-40D0-A5A7-EF5BA6E74731}">
      <dgm:prSet custT="1"/>
      <dgm:spPr/>
      <dgm:t>
        <a:bodyPr/>
        <a:lstStyle/>
        <a:p>
          <a:r>
            <a:rPr lang="ar-SA" sz="1200" b="1" i="0" u="none" strike="noStrike" dirty="0">
              <a:effectLst/>
              <a:latin typeface="Arial" panose="020B0604020202020204" pitchFamily="34" charset="0"/>
              <a:cs typeface="+mj-cs"/>
              <a:hlinkClick xmlns:r="http://schemas.openxmlformats.org/officeDocument/2006/relationships" r:id="rId2" tooltip="تقدير">
                <a:extLst>
                  <a:ext uri="{A12FA001-AC4F-418D-AE19-62706E023703}">
                    <ahyp:hlinkClr xmlns:ahyp="http://schemas.microsoft.com/office/drawing/2018/hyperlinkcolor" val="tx"/>
                  </a:ext>
                </a:extLst>
              </a:hlinkClick>
            </a:rPr>
            <a:t>تقدير</a:t>
          </a:r>
          <a:r>
            <a:rPr lang="ar-SA" sz="1200" b="1" i="0" dirty="0">
              <a:effectLst/>
              <a:latin typeface="Arial" panose="020B0604020202020204" pitchFamily="34" charset="0"/>
              <a:cs typeface="+mj-cs"/>
            </a:rPr>
            <a:t> الزمن اللازم لإنهاء كل مهمة على حدة</a:t>
          </a:r>
          <a:endParaRPr lang="ar-SA" sz="1200" b="0" i="0" dirty="0">
            <a:effectLst/>
            <a:latin typeface="Arial" panose="020B0604020202020204" pitchFamily="34" charset="0"/>
            <a:cs typeface="+mj-cs"/>
          </a:endParaRPr>
        </a:p>
      </dgm:t>
    </dgm:pt>
    <dgm:pt modelId="{D88FA596-249F-44F1-B477-7D4A2B247151}" type="parTrans" cxnId="{054D6A78-4663-4562-A3A0-48B61096C902}">
      <dgm:prSet/>
      <dgm:spPr/>
      <dgm:t>
        <a:bodyPr/>
        <a:lstStyle/>
        <a:p>
          <a:endParaRPr lang="fr-DZ"/>
        </a:p>
      </dgm:t>
    </dgm:pt>
    <dgm:pt modelId="{13F57205-FE10-479D-AB3F-E5A79C9634CB}" type="sibTrans" cxnId="{054D6A78-4663-4562-A3A0-48B61096C902}">
      <dgm:prSet/>
      <dgm:spPr/>
      <dgm:t>
        <a:bodyPr/>
        <a:lstStyle/>
        <a:p>
          <a:endParaRPr lang="fr-DZ"/>
        </a:p>
      </dgm:t>
    </dgm:pt>
    <dgm:pt modelId="{84AB3B0D-0C54-4B2D-9FE4-5895C5A22229}">
      <dgm:prSet custT="1"/>
      <dgm:spPr/>
      <dgm:t>
        <a:bodyPr/>
        <a:lstStyle/>
        <a:p>
          <a:pPr rtl="1">
            <a:buFontTx/>
            <a:buNone/>
          </a:pPr>
          <a:r>
            <a:rPr lang="ar-SA" sz="2000" b="1" i="0" dirty="0">
              <a:effectLst/>
              <a:latin typeface="Arial" panose="020B0604020202020204" pitchFamily="34" charset="0"/>
              <a:cs typeface="+mj-cs"/>
            </a:rPr>
            <a:t>يُقَدَّر الزمن اللازم لإنهاء كل مهمة من واقع الخبرات السابقة بهذه المهام أو باستخدام الحدس المنطقي والذي قد لا يخلو من الخطأ في التقدير.</a:t>
          </a:r>
          <a:endParaRPr lang="fr-DZ" sz="2000" b="1" dirty="0"/>
        </a:p>
      </dgm:t>
    </dgm:pt>
    <dgm:pt modelId="{25547629-F5C5-4AD1-9A59-7D9CD663DD65}" type="parTrans" cxnId="{CA2F92FD-840E-4D5A-AFF4-A54E56493BDB}">
      <dgm:prSet/>
      <dgm:spPr/>
      <dgm:t>
        <a:bodyPr/>
        <a:lstStyle/>
        <a:p>
          <a:endParaRPr lang="fr-DZ"/>
        </a:p>
      </dgm:t>
    </dgm:pt>
    <dgm:pt modelId="{9E303A15-A979-442E-BE43-D94C9E7C995A}" type="sibTrans" cxnId="{CA2F92FD-840E-4D5A-AFF4-A54E56493BDB}">
      <dgm:prSet/>
      <dgm:spPr/>
      <dgm:t>
        <a:bodyPr/>
        <a:lstStyle/>
        <a:p>
          <a:endParaRPr lang="fr-DZ"/>
        </a:p>
      </dgm:t>
    </dgm:pt>
    <dgm:pt modelId="{B464BE78-E53C-4D3E-BCCE-79F60C7398FA}">
      <dgm:prSet custT="1"/>
      <dgm:spPr/>
      <dgm:t>
        <a:bodyPr/>
        <a:lstStyle/>
        <a:p>
          <a:pPr rtl="1">
            <a:buFontTx/>
            <a:buNone/>
          </a:pPr>
          <a:endParaRPr lang="fr-DZ" sz="2000" b="1" dirty="0">
            <a:latin typeface="Times New Roman" panose="02020603050405020304" pitchFamily="18" charset="0"/>
            <a:cs typeface="Times New Roman" panose="02020603050405020304" pitchFamily="18" charset="0"/>
          </a:endParaRPr>
        </a:p>
      </dgm:t>
    </dgm:pt>
    <dgm:pt modelId="{CB9A45B8-7936-4866-9494-3B8EB1C66E94}" type="parTrans" cxnId="{3BE3EB8D-4CA1-4A9D-A1E6-D8CFFA6B0FAA}">
      <dgm:prSet/>
      <dgm:spPr/>
      <dgm:t>
        <a:bodyPr/>
        <a:lstStyle/>
        <a:p>
          <a:endParaRPr lang="fr-DZ"/>
        </a:p>
      </dgm:t>
    </dgm:pt>
    <dgm:pt modelId="{6976517C-7727-4A07-A3B8-1F88673910E3}" type="sibTrans" cxnId="{3BE3EB8D-4CA1-4A9D-A1E6-D8CFFA6B0FAA}">
      <dgm:prSet/>
      <dgm:spPr/>
      <dgm:t>
        <a:bodyPr/>
        <a:lstStyle/>
        <a:p>
          <a:endParaRPr lang="fr-DZ"/>
        </a:p>
      </dgm:t>
    </dgm:pt>
    <dgm:pt modelId="{A8B237CE-0CDB-4FD0-BE7B-FF1A05726401}">
      <dgm:prSet custT="1"/>
      <dgm:spPr/>
      <dgm:t>
        <a:bodyPr/>
        <a:lstStyle/>
        <a:p>
          <a:r>
            <a:rPr lang="ar-SA" sz="1050" b="1" i="0" dirty="0">
              <a:effectLst/>
              <a:latin typeface="Arial" panose="020B0604020202020204" pitchFamily="34" charset="0"/>
              <a:cs typeface="+mj-cs"/>
            </a:rPr>
            <a:t>تحديث المخطط الشبكي بشكل دوري أثناء تنفيذ المشروع</a:t>
          </a:r>
          <a:endParaRPr lang="ar-SA" sz="1050" b="0" i="0" dirty="0">
            <a:effectLst/>
            <a:latin typeface="Arial" panose="020B0604020202020204" pitchFamily="34" charset="0"/>
            <a:cs typeface="+mj-cs"/>
          </a:endParaRPr>
        </a:p>
      </dgm:t>
    </dgm:pt>
    <dgm:pt modelId="{5BFDFC71-917D-43AA-9AD1-0C989B8D0297}" type="parTrans" cxnId="{E4092287-49EA-48CF-B2C4-293784065AB3}">
      <dgm:prSet/>
      <dgm:spPr/>
      <dgm:t>
        <a:bodyPr/>
        <a:lstStyle/>
        <a:p>
          <a:endParaRPr lang="fr-DZ"/>
        </a:p>
      </dgm:t>
    </dgm:pt>
    <dgm:pt modelId="{23A4F017-91B5-4BED-8A78-2C3D8CDC589F}" type="sibTrans" cxnId="{E4092287-49EA-48CF-B2C4-293784065AB3}">
      <dgm:prSet/>
      <dgm:spPr/>
      <dgm:t>
        <a:bodyPr/>
        <a:lstStyle/>
        <a:p>
          <a:endParaRPr lang="fr-DZ"/>
        </a:p>
      </dgm:t>
    </dgm:pt>
    <dgm:pt modelId="{16513C9E-2A96-4037-8438-F0D713920997}">
      <dgm:prSet custT="1"/>
      <dgm:spPr/>
      <dgm:t>
        <a:bodyPr/>
        <a:lstStyle/>
        <a:p>
          <a:pPr rtl="1">
            <a:buFontTx/>
            <a:buNone/>
          </a:pPr>
          <a:r>
            <a:rPr lang="ar-SA" sz="2000" b="1" i="0">
              <a:effectLst/>
              <a:latin typeface="Arial" panose="020B0604020202020204" pitchFamily="34" charset="0"/>
              <a:cs typeface="+mj-cs"/>
            </a:rPr>
            <a:t>و هو أطول مسار من حيث المدة الزمنية اللازمة لإنهائه، والذي يتسبب في تأخير المشروع كله إن حدث تأخير في أي نشاط فيه.</a:t>
          </a:r>
          <a:endParaRPr lang="fr-DZ" sz="2000" b="1"/>
        </a:p>
      </dgm:t>
    </dgm:pt>
    <dgm:pt modelId="{90C9425C-F92A-4E4D-81AB-4A0B236A7205}" type="parTrans" cxnId="{FAEDC2E3-244F-4EE0-BDA5-2E960CA8D263}">
      <dgm:prSet/>
      <dgm:spPr/>
      <dgm:t>
        <a:bodyPr/>
        <a:lstStyle/>
        <a:p>
          <a:endParaRPr lang="fr-DZ"/>
        </a:p>
      </dgm:t>
    </dgm:pt>
    <dgm:pt modelId="{4FC26B2F-2D82-48A4-B65A-B734532700EB}" type="sibTrans" cxnId="{FAEDC2E3-244F-4EE0-BDA5-2E960CA8D263}">
      <dgm:prSet/>
      <dgm:spPr/>
      <dgm:t>
        <a:bodyPr/>
        <a:lstStyle/>
        <a:p>
          <a:endParaRPr lang="fr-DZ"/>
        </a:p>
      </dgm:t>
    </dgm:pt>
    <dgm:pt modelId="{EF01B3C6-93FD-406B-9869-F04E5280A78C}">
      <dgm:prSet custT="1"/>
      <dgm:spPr/>
      <dgm:t>
        <a:bodyPr/>
        <a:lstStyle/>
        <a:p>
          <a:pPr rtl="1">
            <a:buFontTx/>
            <a:buNone/>
          </a:pPr>
          <a:r>
            <a:rPr lang="ar-SA" sz="2000" b="1" i="0">
              <a:effectLst/>
              <a:latin typeface="Times New Roman" panose="02020603050405020304" pitchFamily="18" charset="0"/>
              <a:cs typeface="Times New Roman" panose="02020603050405020304" pitchFamily="18" charset="0"/>
            </a:rPr>
            <a:t>خلال تنفيذ المشروع، يُسْجَلُ الوقت الحقيقي الذي استغرقه كل نشاط، وفي هذه الأثناء قد يظهر مسار حرج جديد أو تظهر أنشطة جديدة لم تكن في الحسبان.</a:t>
          </a:r>
          <a:endParaRPr lang="ar-SA" sz="2000" b="1" i="0" dirty="0">
            <a:effectLst/>
            <a:latin typeface="Times New Roman" panose="02020603050405020304" pitchFamily="18" charset="0"/>
            <a:cs typeface="Times New Roman" panose="02020603050405020304" pitchFamily="18" charset="0"/>
          </a:endParaRPr>
        </a:p>
      </dgm:t>
    </dgm:pt>
    <dgm:pt modelId="{B60DF676-5B21-41BC-85EC-BED248C74F6B}" type="parTrans" cxnId="{938DEA86-092A-490D-A37F-F6DAB1B46481}">
      <dgm:prSet/>
      <dgm:spPr/>
      <dgm:t>
        <a:bodyPr/>
        <a:lstStyle/>
        <a:p>
          <a:endParaRPr lang="fr-DZ"/>
        </a:p>
      </dgm:t>
    </dgm:pt>
    <dgm:pt modelId="{0BFB3C9C-9543-4BAA-ADE5-B94020EBA14F}" type="sibTrans" cxnId="{938DEA86-092A-490D-A37F-F6DAB1B46481}">
      <dgm:prSet/>
      <dgm:spPr/>
      <dgm:t>
        <a:bodyPr/>
        <a:lstStyle/>
        <a:p>
          <a:endParaRPr lang="fr-DZ"/>
        </a:p>
      </dgm:t>
    </dgm:pt>
    <dgm:pt modelId="{9611386E-1EF4-413F-BD35-7F48B3E97D35}" type="pres">
      <dgm:prSet presAssocID="{2F3C5CD1-E96A-4D16-96C5-C4BAC0B3D542}" presName="linearFlow" presStyleCnt="0">
        <dgm:presLayoutVars>
          <dgm:dir/>
          <dgm:animLvl val="lvl"/>
          <dgm:resizeHandles val="exact"/>
        </dgm:presLayoutVars>
      </dgm:prSet>
      <dgm:spPr/>
    </dgm:pt>
    <dgm:pt modelId="{103958A0-406E-4974-A052-F29C8AA01459}" type="pres">
      <dgm:prSet presAssocID="{F9C68BA7-5B46-4184-B945-66D75C687CE8}" presName="composite" presStyleCnt="0"/>
      <dgm:spPr/>
    </dgm:pt>
    <dgm:pt modelId="{4793F8A5-BE05-4AC9-9784-4A6185FC0CCF}" type="pres">
      <dgm:prSet presAssocID="{F9C68BA7-5B46-4184-B945-66D75C687CE8}" presName="parentText" presStyleLbl="alignNode1" presStyleIdx="0" presStyleCnt="6" custScaleX="106141">
        <dgm:presLayoutVars>
          <dgm:chMax val="1"/>
          <dgm:bulletEnabled val="1"/>
        </dgm:presLayoutVars>
      </dgm:prSet>
      <dgm:spPr/>
    </dgm:pt>
    <dgm:pt modelId="{2FC1C866-FA41-45B0-90DE-20E749E527EE}" type="pres">
      <dgm:prSet presAssocID="{F9C68BA7-5B46-4184-B945-66D75C687CE8}" presName="descendantText" presStyleLbl="alignAcc1" presStyleIdx="0" presStyleCnt="6" custScaleX="99941" custLinFactNeighborX="0">
        <dgm:presLayoutVars>
          <dgm:bulletEnabled val="1"/>
        </dgm:presLayoutVars>
      </dgm:prSet>
      <dgm:spPr/>
    </dgm:pt>
    <dgm:pt modelId="{A650CFCB-A0B0-491E-A916-87D628D525B8}" type="pres">
      <dgm:prSet presAssocID="{592D7921-FF00-49D8-962C-1C93A46CD28C}" presName="sp" presStyleCnt="0"/>
      <dgm:spPr/>
    </dgm:pt>
    <dgm:pt modelId="{E71BA770-9A24-47F4-8B0F-D9828615D6F4}" type="pres">
      <dgm:prSet presAssocID="{672FF076-E9C4-4434-A5DE-3F001972221F}" presName="composite" presStyleCnt="0"/>
      <dgm:spPr/>
    </dgm:pt>
    <dgm:pt modelId="{60F29E23-6D9E-4922-84E3-472BFF92BEA2}" type="pres">
      <dgm:prSet presAssocID="{672FF076-E9C4-4434-A5DE-3F001972221F}" presName="parentText" presStyleLbl="alignNode1" presStyleIdx="1" presStyleCnt="6" custLinFactNeighborX="844" custLinFactNeighborY="-1160">
        <dgm:presLayoutVars>
          <dgm:chMax val="1"/>
          <dgm:bulletEnabled val="1"/>
        </dgm:presLayoutVars>
      </dgm:prSet>
      <dgm:spPr/>
    </dgm:pt>
    <dgm:pt modelId="{843E0E16-4056-461B-A47B-E81B2B6F3EB6}" type="pres">
      <dgm:prSet presAssocID="{672FF076-E9C4-4434-A5DE-3F001972221F}" presName="descendantText" presStyleLbl="alignAcc1" presStyleIdx="1" presStyleCnt="6">
        <dgm:presLayoutVars>
          <dgm:bulletEnabled val="1"/>
        </dgm:presLayoutVars>
      </dgm:prSet>
      <dgm:spPr/>
    </dgm:pt>
    <dgm:pt modelId="{9EEA4677-BF0F-4E12-9B12-D810157F62B9}" type="pres">
      <dgm:prSet presAssocID="{B45912C3-D7FF-4CCD-8B60-57C38448B8ED}" presName="sp" presStyleCnt="0"/>
      <dgm:spPr/>
    </dgm:pt>
    <dgm:pt modelId="{A5328118-E25D-4669-BE8C-06FBB12C1B83}" type="pres">
      <dgm:prSet presAssocID="{DB7CF777-01D9-4306-AC36-8C26ABA3B334}" presName="composite" presStyleCnt="0"/>
      <dgm:spPr/>
    </dgm:pt>
    <dgm:pt modelId="{0DEDA0A7-4CE5-4739-BDCF-71AC43F3AD91}" type="pres">
      <dgm:prSet presAssocID="{DB7CF777-01D9-4306-AC36-8C26ABA3B334}" presName="parentText" presStyleLbl="alignNode1" presStyleIdx="2" presStyleCnt="6" custScaleX="92756">
        <dgm:presLayoutVars>
          <dgm:chMax val="1"/>
          <dgm:bulletEnabled val="1"/>
        </dgm:presLayoutVars>
      </dgm:prSet>
      <dgm:spPr/>
    </dgm:pt>
    <dgm:pt modelId="{C666BAB9-F86E-4543-8A60-A69C06237E65}" type="pres">
      <dgm:prSet presAssocID="{DB7CF777-01D9-4306-AC36-8C26ABA3B334}" presName="descendantText" presStyleLbl="alignAcc1" presStyleIdx="2" presStyleCnt="6" custLinFactNeighborX="118" custLinFactNeighborY="2652">
        <dgm:presLayoutVars>
          <dgm:bulletEnabled val="1"/>
        </dgm:presLayoutVars>
      </dgm:prSet>
      <dgm:spPr/>
    </dgm:pt>
    <dgm:pt modelId="{7EB6125E-FD44-4485-93D1-C900B3CFFAC9}" type="pres">
      <dgm:prSet presAssocID="{77A93F79-6265-4E2D-A303-3E5EA57B6224}" presName="sp" presStyleCnt="0"/>
      <dgm:spPr/>
    </dgm:pt>
    <dgm:pt modelId="{2E0EC03E-846E-406A-BFE4-3F42B644D477}" type="pres">
      <dgm:prSet presAssocID="{28D50382-248D-40D0-A5A7-EF5BA6E74731}" presName="composite" presStyleCnt="0"/>
      <dgm:spPr/>
    </dgm:pt>
    <dgm:pt modelId="{5C5BD951-EC3E-4D66-BD4F-569AC771AA90}" type="pres">
      <dgm:prSet presAssocID="{28D50382-248D-40D0-A5A7-EF5BA6E74731}" presName="parentText" presStyleLbl="alignNode1" presStyleIdx="3" presStyleCnt="6" custScaleX="103450">
        <dgm:presLayoutVars>
          <dgm:chMax val="1"/>
          <dgm:bulletEnabled val="1"/>
        </dgm:presLayoutVars>
      </dgm:prSet>
      <dgm:spPr/>
    </dgm:pt>
    <dgm:pt modelId="{E9C68C64-FD60-4967-9AAF-3A7748A2A414}" type="pres">
      <dgm:prSet presAssocID="{28D50382-248D-40D0-A5A7-EF5BA6E74731}" presName="descendantText" presStyleLbl="alignAcc1" presStyleIdx="3" presStyleCnt="6" custLinFactNeighborX="0" custLinFactNeighborY="0">
        <dgm:presLayoutVars>
          <dgm:bulletEnabled val="1"/>
        </dgm:presLayoutVars>
      </dgm:prSet>
      <dgm:spPr/>
    </dgm:pt>
    <dgm:pt modelId="{74EDF342-ADCD-41AD-AA86-B7D5C2369430}" type="pres">
      <dgm:prSet presAssocID="{13F57205-FE10-479D-AB3F-E5A79C9634CB}" presName="sp" presStyleCnt="0"/>
      <dgm:spPr/>
    </dgm:pt>
    <dgm:pt modelId="{25D5EC9C-40A1-4AC6-96DC-4F306AF0A0D5}" type="pres">
      <dgm:prSet presAssocID="{E49FC307-DCA5-460B-8AF2-B19BC4D11230}" presName="composite" presStyleCnt="0"/>
      <dgm:spPr/>
    </dgm:pt>
    <dgm:pt modelId="{3F8339FF-9C68-4870-8C41-46BC36098BE0}" type="pres">
      <dgm:prSet presAssocID="{E49FC307-DCA5-460B-8AF2-B19BC4D11230}" presName="parentText" presStyleLbl="alignNode1" presStyleIdx="4" presStyleCnt="6" custScaleX="107903">
        <dgm:presLayoutVars>
          <dgm:chMax val="1"/>
          <dgm:bulletEnabled val="1"/>
        </dgm:presLayoutVars>
      </dgm:prSet>
      <dgm:spPr/>
    </dgm:pt>
    <dgm:pt modelId="{439E09E8-D4C0-4D6E-B933-3570127BD95C}" type="pres">
      <dgm:prSet presAssocID="{E49FC307-DCA5-460B-8AF2-B19BC4D11230}" presName="descendantText" presStyleLbl="alignAcc1" presStyleIdx="4" presStyleCnt="6" custLinFactNeighborY="0">
        <dgm:presLayoutVars>
          <dgm:bulletEnabled val="1"/>
        </dgm:presLayoutVars>
      </dgm:prSet>
      <dgm:spPr/>
    </dgm:pt>
    <dgm:pt modelId="{63099E69-18B4-4177-BE36-32F155AFD2B9}" type="pres">
      <dgm:prSet presAssocID="{03BA2D4C-A0A1-48A7-BD16-C29904A012DB}" presName="sp" presStyleCnt="0"/>
      <dgm:spPr/>
    </dgm:pt>
    <dgm:pt modelId="{9C47BA5A-BCFD-4277-AD0C-7E43DC3FBF9F}" type="pres">
      <dgm:prSet presAssocID="{A8B237CE-0CDB-4FD0-BE7B-FF1A05726401}" presName="composite" presStyleCnt="0"/>
      <dgm:spPr/>
    </dgm:pt>
    <dgm:pt modelId="{3DC2ED53-9084-4C66-94B9-AB55F089A481}" type="pres">
      <dgm:prSet presAssocID="{A8B237CE-0CDB-4FD0-BE7B-FF1A05726401}" presName="parentText" presStyleLbl="alignNode1" presStyleIdx="5" presStyleCnt="6">
        <dgm:presLayoutVars>
          <dgm:chMax val="1"/>
          <dgm:bulletEnabled val="1"/>
        </dgm:presLayoutVars>
      </dgm:prSet>
      <dgm:spPr/>
    </dgm:pt>
    <dgm:pt modelId="{89901314-C664-4EC2-823F-5CECC2E200FC}" type="pres">
      <dgm:prSet presAssocID="{A8B237CE-0CDB-4FD0-BE7B-FF1A05726401}" presName="descendantText" presStyleLbl="alignAcc1" presStyleIdx="5" presStyleCnt="6" custLinFactNeighborY="0">
        <dgm:presLayoutVars>
          <dgm:bulletEnabled val="1"/>
        </dgm:presLayoutVars>
      </dgm:prSet>
      <dgm:spPr/>
    </dgm:pt>
  </dgm:ptLst>
  <dgm:cxnLst>
    <dgm:cxn modelId="{E216FF05-06BF-4E07-91BC-65DD7EC02401}" type="presOf" srcId="{3F02BB54-40A5-47EA-9197-AA985DD9F4CE}" destId="{C666BAB9-F86E-4543-8A60-A69C06237E65}" srcOrd="0" destOrd="0" presId="urn:microsoft.com/office/officeart/2005/8/layout/chevron2"/>
    <dgm:cxn modelId="{89C29A12-BD07-4A2A-BC9E-DD6DC9ED41CF}" srcId="{2F3C5CD1-E96A-4D16-96C5-C4BAC0B3D542}" destId="{F9C68BA7-5B46-4184-B945-66D75C687CE8}" srcOrd="0" destOrd="0" parTransId="{0BA23331-731C-48C7-BCB7-866D68B8FB6B}" sibTransId="{592D7921-FF00-49D8-962C-1C93A46CD28C}"/>
    <dgm:cxn modelId="{8956E42A-64CE-4B02-8163-68242765D34E}" srcId="{2F3C5CD1-E96A-4D16-96C5-C4BAC0B3D542}" destId="{672FF076-E9C4-4434-A5DE-3F001972221F}" srcOrd="1" destOrd="0" parTransId="{20DAECD3-3BA1-4C47-AFAA-725DEEC05F43}" sibTransId="{B45912C3-D7FF-4CCD-8B60-57C38448B8ED}"/>
    <dgm:cxn modelId="{4479012E-4E4E-4AD5-8B9C-04ADE6E58F57}" type="presOf" srcId="{672FF076-E9C4-4434-A5DE-3F001972221F}" destId="{60F29E23-6D9E-4922-84E3-472BFF92BEA2}" srcOrd="0" destOrd="0" presId="urn:microsoft.com/office/officeart/2005/8/layout/chevron2"/>
    <dgm:cxn modelId="{19064F3E-18E6-4FA1-96D0-D314E20289AB}" type="presOf" srcId="{16513C9E-2A96-4037-8438-F0D713920997}" destId="{439E09E8-D4C0-4D6E-B933-3570127BD95C}" srcOrd="0" destOrd="0" presId="urn:microsoft.com/office/officeart/2005/8/layout/chevron2"/>
    <dgm:cxn modelId="{49A2085E-CF73-4E87-9D07-BDD91C9FCF06}" type="presOf" srcId="{B464BE78-E53C-4D3E-BCCE-79F60C7398FA}" destId="{89901314-C664-4EC2-823F-5CECC2E200FC}" srcOrd="0" destOrd="0" presId="urn:microsoft.com/office/officeart/2005/8/layout/chevron2"/>
    <dgm:cxn modelId="{BBDF9341-20CB-4B70-BE9B-CC04C6263E7D}" type="presOf" srcId="{F6C88BC5-D4AE-4F9C-A346-7596A59AC914}" destId="{843E0E16-4056-461B-A47B-E81B2B6F3EB6}" srcOrd="0" destOrd="0" presId="urn:microsoft.com/office/officeart/2005/8/layout/chevron2"/>
    <dgm:cxn modelId="{49A5C061-B82A-46FD-9794-D86A082F8BDE}" type="presOf" srcId="{28D50382-248D-40D0-A5A7-EF5BA6E74731}" destId="{5C5BD951-EC3E-4D66-BD4F-569AC771AA90}" srcOrd="0" destOrd="0" presId="urn:microsoft.com/office/officeart/2005/8/layout/chevron2"/>
    <dgm:cxn modelId="{0DCC5351-C868-4D9B-AD56-92600A2BF800}" type="presOf" srcId="{DB7CF777-01D9-4306-AC36-8C26ABA3B334}" destId="{0DEDA0A7-4CE5-4739-BDCF-71AC43F3AD91}" srcOrd="0" destOrd="0" presId="urn:microsoft.com/office/officeart/2005/8/layout/chevron2"/>
    <dgm:cxn modelId="{054D6A78-4663-4562-A3A0-48B61096C902}" srcId="{2F3C5CD1-E96A-4D16-96C5-C4BAC0B3D542}" destId="{28D50382-248D-40D0-A5A7-EF5BA6E74731}" srcOrd="3" destOrd="0" parTransId="{D88FA596-249F-44F1-B477-7D4A2B247151}" sibTransId="{13F57205-FE10-479D-AB3F-E5A79C9634CB}"/>
    <dgm:cxn modelId="{938DEA86-092A-490D-A37F-F6DAB1B46481}" srcId="{A8B237CE-0CDB-4FD0-BE7B-FF1A05726401}" destId="{EF01B3C6-93FD-406B-9869-F04E5280A78C}" srcOrd="1" destOrd="0" parTransId="{B60DF676-5B21-41BC-85EC-BED248C74F6B}" sibTransId="{0BFB3C9C-9543-4BAA-ADE5-B94020EBA14F}"/>
    <dgm:cxn modelId="{E4092287-49EA-48CF-B2C4-293784065AB3}" srcId="{2F3C5CD1-E96A-4D16-96C5-C4BAC0B3D542}" destId="{A8B237CE-0CDB-4FD0-BE7B-FF1A05726401}" srcOrd="5" destOrd="0" parTransId="{5BFDFC71-917D-43AA-9AD1-0C989B8D0297}" sibTransId="{23A4F017-91B5-4BED-8A78-2C3D8CDC589F}"/>
    <dgm:cxn modelId="{57A5008B-25E6-4632-84CD-9ED41239895F}" type="presOf" srcId="{84AB3B0D-0C54-4B2D-9FE4-5895C5A22229}" destId="{E9C68C64-FD60-4967-9AAF-3A7748A2A414}" srcOrd="0" destOrd="0" presId="urn:microsoft.com/office/officeart/2005/8/layout/chevron2"/>
    <dgm:cxn modelId="{3BE3EB8D-4CA1-4A9D-A1E6-D8CFFA6B0FAA}" srcId="{A8B237CE-0CDB-4FD0-BE7B-FF1A05726401}" destId="{B464BE78-E53C-4D3E-BCCE-79F60C7398FA}" srcOrd="0" destOrd="0" parTransId="{CB9A45B8-7936-4866-9494-3B8EB1C66E94}" sibTransId="{6976517C-7727-4A07-A3B8-1F88673910E3}"/>
    <dgm:cxn modelId="{0F605295-4A51-42BD-AE8C-497647C48C06}" type="presOf" srcId="{F9C68BA7-5B46-4184-B945-66D75C687CE8}" destId="{4793F8A5-BE05-4AC9-9784-4A6185FC0CCF}" srcOrd="0" destOrd="0" presId="urn:microsoft.com/office/officeart/2005/8/layout/chevron2"/>
    <dgm:cxn modelId="{EFB38E95-6F04-4777-9157-FE1702EB732D}" srcId="{672FF076-E9C4-4434-A5DE-3F001972221F}" destId="{F6C88BC5-D4AE-4F9C-A346-7596A59AC914}" srcOrd="0" destOrd="0" parTransId="{B7D81D87-15ED-4ABB-A858-AB108153E711}" sibTransId="{8F89ACC4-6E93-4C84-B4C5-6F77F480EA96}"/>
    <dgm:cxn modelId="{AD0D94A3-41C3-4C55-8C68-3DCA4E270E84}" type="presOf" srcId="{EF01B3C6-93FD-406B-9869-F04E5280A78C}" destId="{89901314-C664-4EC2-823F-5CECC2E200FC}" srcOrd="0" destOrd="1" presId="urn:microsoft.com/office/officeart/2005/8/layout/chevron2"/>
    <dgm:cxn modelId="{5C7820B1-DDB8-4104-BEB2-E78DD81EC244}" type="presOf" srcId="{2F3C5CD1-E96A-4D16-96C5-C4BAC0B3D542}" destId="{9611386E-1EF4-413F-BD35-7F48B3E97D35}" srcOrd="0" destOrd="0" presId="urn:microsoft.com/office/officeart/2005/8/layout/chevron2"/>
    <dgm:cxn modelId="{1B01D6B6-9D62-402D-84F5-926144372630}" srcId="{DB7CF777-01D9-4306-AC36-8C26ABA3B334}" destId="{3F02BB54-40A5-47EA-9197-AA985DD9F4CE}" srcOrd="0" destOrd="0" parTransId="{5FD9A1EF-5FFE-4555-ACB8-3C87DB8E1D4B}" sibTransId="{63D7E008-D33B-4DEE-8668-4A150DBD296E}"/>
    <dgm:cxn modelId="{060D32B7-EC3E-443B-AB3A-E5BA956F2173}" srcId="{2F3C5CD1-E96A-4D16-96C5-C4BAC0B3D542}" destId="{DB7CF777-01D9-4306-AC36-8C26ABA3B334}" srcOrd="2" destOrd="0" parTransId="{2B51F77A-1850-4805-AACB-EC30100BC84C}" sibTransId="{77A93F79-6265-4E2D-A303-3E5EA57B6224}"/>
    <dgm:cxn modelId="{B61BB9DF-4B48-41F7-87E0-988850761F9A}" type="presOf" srcId="{A8B237CE-0CDB-4FD0-BE7B-FF1A05726401}" destId="{3DC2ED53-9084-4C66-94B9-AB55F089A481}" srcOrd="0" destOrd="0" presId="urn:microsoft.com/office/officeart/2005/8/layout/chevron2"/>
    <dgm:cxn modelId="{A90843E1-01BB-4D90-AE6C-A072B406C3C8}" type="presOf" srcId="{E49FC307-DCA5-460B-8AF2-B19BC4D11230}" destId="{3F8339FF-9C68-4870-8C41-46BC36098BE0}" srcOrd="0" destOrd="0" presId="urn:microsoft.com/office/officeart/2005/8/layout/chevron2"/>
    <dgm:cxn modelId="{FAEDC2E3-244F-4EE0-BDA5-2E960CA8D263}" srcId="{E49FC307-DCA5-460B-8AF2-B19BC4D11230}" destId="{16513C9E-2A96-4037-8438-F0D713920997}" srcOrd="0" destOrd="0" parTransId="{90C9425C-F92A-4E4D-81AB-4A0B236A7205}" sibTransId="{4FC26B2F-2D82-48A4-B65A-B734532700EB}"/>
    <dgm:cxn modelId="{F0B299E6-A92C-476A-9DA9-B9EF0F436F05}" srcId="{F9C68BA7-5B46-4184-B945-66D75C687CE8}" destId="{A68A7E91-316D-4B1E-98E9-88941CAE7A54}" srcOrd="0" destOrd="0" parTransId="{422DE7AA-2254-48DE-9062-528FA93EB35F}" sibTransId="{111C25E7-CBD3-4C2B-BEAF-98E2AA2E07B7}"/>
    <dgm:cxn modelId="{3C36F5F6-B029-4559-A8A3-22FBF9DA02C5}" type="presOf" srcId="{A68A7E91-316D-4B1E-98E9-88941CAE7A54}" destId="{2FC1C866-FA41-45B0-90DE-20E749E527EE}" srcOrd="0" destOrd="0" presId="urn:microsoft.com/office/officeart/2005/8/layout/chevron2"/>
    <dgm:cxn modelId="{CA2F92FD-840E-4D5A-AFF4-A54E56493BDB}" srcId="{28D50382-248D-40D0-A5A7-EF5BA6E74731}" destId="{84AB3B0D-0C54-4B2D-9FE4-5895C5A22229}" srcOrd="0" destOrd="0" parTransId="{25547629-F5C5-4AD1-9A59-7D9CD663DD65}" sibTransId="{9E303A15-A979-442E-BE43-D94C9E7C995A}"/>
    <dgm:cxn modelId="{45605BFF-CB96-4ED8-8B4F-9D700ABA217F}" srcId="{2F3C5CD1-E96A-4D16-96C5-C4BAC0B3D542}" destId="{E49FC307-DCA5-460B-8AF2-B19BC4D11230}" srcOrd="4" destOrd="0" parTransId="{60FE8487-786B-45E1-B38C-CC0DD04C4550}" sibTransId="{03BA2D4C-A0A1-48A7-BD16-C29904A012DB}"/>
    <dgm:cxn modelId="{CD731BBE-8E13-4DFC-A92C-69452073F017}" type="presParOf" srcId="{9611386E-1EF4-413F-BD35-7F48B3E97D35}" destId="{103958A0-406E-4974-A052-F29C8AA01459}" srcOrd="0" destOrd="0" presId="urn:microsoft.com/office/officeart/2005/8/layout/chevron2"/>
    <dgm:cxn modelId="{57DA2D73-CC51-4256-998C-CB27821F0822}" type="presParOf" srcId="{103958A0-406E-4974-A052-F29C8AA01459}" destId="{4793F8A5-BE05-4AC9-9784-4A6185FC0CCF}" srcOrd="0" destOrd="0" presId="urn:microsoft.com/office/officeart/2005/8/layout/chevron2"/>
    <dgm:cxn modelId="{7DA41746-65FC-44C1-B3BC-ABDAB2EB1BD7}" type="presParOf" srcId="{103958A0-406E-4974-A052-F29C8AA01459}" destId="{2FC1C866-FA41-45B0-90DE-20E749E527EE}" srcOrd="1" destOrd="0" presId="urn:microsoft.com/office/officeart/2005/8/layout/chevron2"/>
    <dgm:cxn modelId="{8B40432C-B493-4C79-A5F5-0A965B6B74E3}" type="presParOf" srcId="{9611386E-1EF4-413F-BD35-7F48B3E97D35}" destId="{A650CFCB-A0B0-491E-A916-87D628D525B8}" srcOrd="1" destOrd="0" presId="urn:microsoft.com/office/officeart/2005/8/layout/chevron2"/>
    <dgm:cxn modelId="{0E135F46-735B-485F-81F6-819E9B22FE94}" type="presParOf" srcId="{9611386E-1EF4-413F-BD35-7F48B3E97D35}" destId="{E71BA770-9A24-47F4-8B0F-D9828615D6F4}" srcOrd="2" destOrd="0" presId="urn:microsoft.com/office/officeart/2005/8/layout/chevron2"/>
    <dgm:cxn modelId="{A236E103-8D9D-4806-A2B5-F48954EEE383}" type="presParOf" srcId="{E71BA770-9A24-47F4-8B0F-D9828615D6F4}" destId="{60F29E23-6D9E-4922-84E3-472BFF92BEA2}" srcOrd="0" destOrd="0" presId="urn:microsoft.com/office/officeart/2005/8/layout/chevron2"/>
    <dgm:cxn modelId="{3A673375-F194-4D7D-93E2-80F244A36889}" type="presParOf" srcId="{E71BA770-9A24-47F4-8B0F-D9828615D6F4}" destId="{843E0E16-4056-461B-A47B-E81B2B6F3EB6}" srcOrd="1" destOrd="0" presId="urn:microsoft.com/office/officeart/2005/8/layout/chevron2"/>
    <dgm:cxn modelId="{2DE1B3EB-9D67-4401-979A-65307A4775C5}" type="presParOf" srcId="{9611386E-1EF4-413F-BD35-7F48B3E97D35}" destId="{9EEA4677-BF0F-4E12-9B12-D810157F62B9}" srcOrd="3" destOrd="0" presId="urn:microsoft.com/office/officeart/2005/8/layout/chevron2"/>
    <dgm:cxn modelId="{78282C84-AA4E-48CE-8A21-F13287A134B6}" type="presParOf" srcId="{9611386E-1EF4-413F-BD35-7F48B3E97D35}" destId="{A5328118-E25D-4669-BE8C-06FBB12C1B83}" srcOrd="4" destOrd="0" presId="urn:microsoft.com/office/officeart/2005/8/layout/chevron2"/>
    <dgm:cxn modelId="{E7412B1B-2A56-48D7-9C5D-E9E6C4B326E3}" type="presParOf" srcId="{A5328118-E25D-4669-BE8C-06FBB12C1B83}" destId="{0DEDA0A7-4CE5-4739-BDCF-71AC43F3AD91}" srcOrd="0" destOrd="0" presId="urn:microsoft.com/office/officeart/2005/8/layout/chevron2"/>
    <dgm:cxn modelId="{05A88211-00E1-4AD8-8E96-52EFA72990E5}" type="presParOf" srcId="{A5328118-E25D-4669-BE8C-06FBB12C1B83}" destId="{C666BAB9-F86E-4543-8A60-A69C06237E65}" srcOrd="1" destOrd="0" presId="urn:microsoft.com/office/officeart/2005/8/layout/chevron2"/>
    <dgm:cxn modelId="{D8A07962-4E1C-4BFF-BE10-857676059064}" type="presParOf" srcId="{9611386E-1EF4-413F-BD35-7F48B3E97D35}" destId="{7EB6125E-FD44-4485-93D1-C900B3CFFAC9}" srcOrd="5" destOrd="0" presId="urn:microsoft.com/office/officeart/2005/8/layout/chevron2"/>
    <dgm:cxn modelId="{BBE170AD-EFEC-4DBF-B595-F0A15623EF18}" type="presParOf" srcId="{9611386E-1EF4-413F-BD35-7F48B3E97D35}" destId="{2E0EC03E-846E-406A-BFE4-3F42B644D477}" srcOrd="6" destOrd="0" presId="urn:microsoft.com/office/officeart/2005/8/layout/chevron2"/>
    <dgm:cxn modelId="{59B1F30E-4F62-42E6-A591-54E4C41BE5EE}" type="presParOf" srcId="{2E0EC03E-846E-406A-BFE4-3F42B644D477}" destId="{5C5BD951-EC3E-4D66-BD4F-569AC771AA90}" srcOrd="0" destOrd="0" presId="urn:microsoft.com/office/officeart/2005/8/layout/chevron2"/>
    <dgm:cxn modelId="{76366AE8-E0A1-4467-BC3F-559425A7DC33}" type="presParOf" srcId="{2E0EC03E-846E-406A-BFE4-3F42B644D477}" destId="{E9C68C64-FD60-4967-9AAF-3A7748A2A414}" srcOrd="1" destOrd="0" presId="urn:microsoft.com/office/officeart/2005/8/layout/chevron2"/>
    <dgm:cxn modelId="{31900CCC-7CB8-4594-8865-CA453947B2AC}" type="presParOf" srcId="{9611386E-1EF4-413F-BD35-7F48B3E97D35}" destId="{74EDF342-ADCD-41AD-AA86-B7D5C2369430}" srcOrd="7" destOrd="0" presId="urn:microsoft.com/office/officeart/2005/8/layout/chevron2"/>
    <dgm:cxn modelId="{E369BB1F-AAFD-4BE9-B75E-32A324606631}" type="presParOf" srcId="{9611386E-1EF4-413F-BD35-7F48B3E97D35}" destId="{25D5EC9C-40A1-4AC6-96DC-4F306AF0A0D5}" srcOrd="8" destOrd="0" presId="urn:microsoft.com/office/officeart/2005/8/layout/chevron2"/>
    <dgm:cxn modelId="{CEF8F98C-E17B-4E59-AEA1-BC6DDE1E019D}" type="presParOf" srcId="{25D5EC9C-40A1-4AC6-96DC-4F306AF0A0D5}" destId="{3F8339FF-9C68-4870-8C41-46BC36098BE0}" srcOrd="0" destOrd="0" presId="urn:microsoft.com/office/officeart/2005/8/layout/chevron2"/>
    <dgm:cxn modelId="{5CDB7796-520D-44FE-B899-6966DD407D77}" type="presParOf" srcId="{25D5EC9C-40A1-4AC6-96DC-4F306AF0A0D5}" destId="{439E09E8-D4C0-4D6E-B933-3570127BD95C}" srcOrd="1" destOrd="0" presId="urn:microsoft.com/office/officeart/2005/8/layout/chevron2"/>
    <dgm:cxn modelId="{CD2F7CF3-E82C-4AF6-AB81-0DF6981654AB}" type="presParOf" srcId="{9611386E-1EF4-413F-BD35-7F48B3E97D35}" destId="{63099E69-18B4-4177-BE36-32F155AFD2B9}" srcOrd="9" destOrd="0" presId="urn:microsoft.com/office/officeart/2005/8/layout/chevron2"/>
    <dgm:cxn modelId="{985262A4-0E67-45B2-9553-D39F8A712A9F}" type="presParOf" srcId="{9611386E-1EF4-413F-BD35-7F48B3E97D35}" destId="{9C47BA5A-BCFD-4277-AD0C-7E43DC3FBF9F}" srcOrd="10" destOrd="0" presId="urn:microsoft.com/office/officeart/2005/8/layout/chevron2"/>
    <dgm:cxn modelId="{7885A1D8-3DA3-44B6-9DDB-39127680992D}" type="presParOf" srcId="{9C47BA5A-BCFD-4277-AD0C-7E43DC3FBF9F}" destId="{3DC2ED53-9084-4C66-94B9-AB55F089A481}" srcOrd="0" destOrd="0" presId="urn:microsoft.com/office/officeart/2005/8/layout/chevron2"/>
    <dgm:cxn modelId="{D038A81D-47E8-46F8-8353-0C2DC5346601}" type="presParOf" srcId="{9C47BA5A-BCFD-4277-AD0C-7E43DC3FBF9F}" destId="{89901314-C664-4EC2-823F-5CECC2E200FC}"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93F8A5-BE05-4AC9-9784-4A6185FC0CCF}">
      <dsp:nvSpPr>
        <dsp:cNvPr id="0" name=""/>
        <dsp:cNvSpPr/>
      </dsp:nvSpPr>
      <dsp:spPr>
        <a:xfrm rot="5400000">
          <a:off x="-186802" y="174688"/>
          <a:ext cx="1221057" cy="880221"/>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66725">
            <a:lnSpc>
              <a:spcPct val="90000"/>
            </a:lnSpc>
            <a:spcBef>
              <a:spcPct val="0"/>
            </a:spcBef>
            <a:spcAft>
              <a:spcPct val="35000"/>
            </a:spcAft>
            <a:buNone/>
          </a:pPr>
          <a:r>
            <a:rPr lang="ar-SA" sz="1050" b="1" i="0" kern="1200" dirty="0">
              <a:effectLst/>
              <a:latin typeface="Arial" panose="020B0604020202020204" pitchFamily="34" charset="0"/>
              <a:cs typeface="+mj-cs"/>
            </a:rPr>
            <a:t>معرفة كل الأنشطة التي يجمعها المشروع</a:t>
          </a:r>
          <a:endParaRPr lang="fr-DZ" sz="1050" kern="1200" dirty="0"/>
        </a:p>
      </dsp:txBody>
      <dsp:txXfrm rot="-5400000">
        <a:off x="-16383" y="444381"/>
        <a:ext cx="880221" cy="340836"/>
      </dsp:txXfrm>
    </dsp:sp>
    <dsp:sp modelId="{2FC1C866-FA41-45B0-90DE-20E749E527EE}">
      <dsp:nvSpPr>
        <dsp:cNvPr id="0" name=""/>
        <dsp:cNvSpPr/>
      </dsp:nvSpPr>
      <dsp:spPr>
        <a:xfrm rot="5400000">
          <a:off x="3920587" y="-3075889"/>
          <a:ext cx="800302" cy="6960622"/>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r" defTabSz="889000" rtl="1">
            <a:lnSpc>
              <a:spcPct val="90000"/>
            </a:lnSpc>
            <a:spcBef>
              <a:spcPct val="0"/>
            </a:spcBef>
            <a:spcAft>
              <a:spcPct val="15000"/>
            </a:spcAft>
            <a:buFontTx/>
            <a:buNone/>
          </a:pPr>
          <a:r>
            <a:rPr lang="ar-SA" sz="2000" b="1" i="0" kern="1200" dirty="0">
              <a:effectLst/>
              <a:latin typeface="Arial" panose="020B0604020202020204" pitchFamily="34" charset="0"/>
              <a:cs typeface="+mj-cs"/>
            </a:rPr>
            <a:t>في البداية تُنَّظَمُ قائمة بكل المهام (الأنشطة) التي يضمها المشروع غالباً بناءً على بنية تقسيم العمل (</a:t>
          </a:r>
          <a:r>
            <a:rPr lang="ar-SA" sz="2000" b="1" i="0" u="none" strike="noStrike" kern="1200" dirty="0">
              <a:effectLst/>
              <a:latin typeface="Arial" panose="020B0604020202020204" pitchFamily="34" charset="0"/>
              <a:cs typeface="+mj-cs"/>
              <a:hlinkClick xmlns:r="http://schemas.openxmlformats.org/officeDocument/2006/relationships" r:id="rId1" tooltip="هيكلية تقسيم العمل">
                <a:extLst>
                  <a:ext uri="{A12FA001-AC4F-418D-AE19-62706E023703}">
                    <ahyp:hlinkClr xmlns:ahyp="http://schemas.microsoft.com/office/drawing/2018/hyperlinkcolor" val="tx"/>
                  </a:ext>
                </a:extLst>
              </a:hlinkClick>
            </a:rPr>
            <a:t>هيكلية تقسيم العمل</a:t>
          </a:r>
          <a:r>
            <a:rPr lang="ar-SA" sz="2000" b="1" i="0" u="none" strike="noStrike" kern="1200" dirty="0">
              <a:effectLst/>
              <a:latin typeface="Arial" panose="020B0604020202020204" pitchFamily="34" charset="0"/>
              <a:cs typeface="+mj-cs"/>
            </a:rPr>
            <a:t>)</a:t>
          </a:r>
          <a:endParaRPr lang="fr-DZ" sz="2000" b="1" kern="1200" dirty="0"/>
        </a:p>
      </dsp:txBody>
      <dsp:txXfrm rot="-5400000">
        <a:off x="840427" y="43339"/>
        <a:ext cx="6921554" cy="722166"/>
      </dsp:txXfrm>
    </dsp:sp>
    <dsp:sp modelId="{60F29E23-6D9E-4922-84E3-472BFF92BEA2}">
      <dsp:nvSpPr>
        <dsp:cNvPr id="0" name=""/>
        <dsp:cNvSpPr/>
      </dsp:nvSpPr>
      <dsp:spPr>
        <a:xfrm rot="5400000">
          <a:off x="-205266" y="1311668"/>
          <a:ext cx="1221057" cy="829294"/>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ar-SA" sz="1200" b="1" i="0" kern="1200" dirty="0">
              <a:effectLst/>
              <a:latin typeface="Arial" panose="020B0604020202020204" pitchFamily="34" charset="0"/>
              <a:cs typeface="+mj-cs"/>
            </a:rPr>
            <a:t>معرفة العلاقات بين هذه المهام</a:t>
          </a:r>
          <a:endParaRPr lang="fr-DZ" sz="1200" kern="1200" dirty="0"/>
        </a:p>
      </dsp:txBody>
      <dsp:txXfrm rot="-5400000">
        <a:off x="-9384" y="1530433"/>
        <a:ext cx="829294" cy="391763"/>
      </dsp:txXfrm>
    </dsp:sp>
    <dsp:sp modelId="{843E0E16-4056-461B-A47B-E81B2B6F3EB6}">
      <dsp:nvSpPr>
        <dsp:cNvPr id="0" name=""/>
        <dsp:cNvSpPr/>
      </dsp:nvSpPr>
      <dsp:spPr>
        <a:xfrm rot="5400000">
          <a:off x="4318200" y="-2375339"/>
          <a:ext cx="801084" cy="7811665"/>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r" defTabSz="889000" rtl="1">
            <a:lnSpc>
              <a:spcPct val="90000"/>
            </a:lnSpc>
            <a:spcBef>
              <a:spcPct val="0"/>
            </a:spcBef>
            <a:spcAft>
              <a:spcPct val="15000"/>
            </a:spcAft>
            <a:buFontTx/>
            <a:buNone/>
          </a:pPr>
          <a:r>
            <a:rPr lang="ar-SA" sz="2000" b="1" i="0" kern="1200" dirty="0">
              <a:effectLst/>
              <a:latin typeface="Arial" panose="020B0604020202020204" pitchFamily="34" charset="0"/>
              <a:cs typeface="+mj-cs"/>
            </a:rPr>
            <a:t>هناك مهام يمكن أن تنفذ على التوازي أو قد تعتمد علي انتهاء المهام أخرى (على التسلسل)، في هذه الخطوة تُنَّظَمُ قائمة بكل مهمة وعلاقاتها بالمهمات الأخرى.</a:t>
          </a:r>
          <a:endParaRPr lang="fr-DZ" sz="2000" b="1" kern="1200" dirty="0"/>
        </a:p>
      </dsp:txBody>
      <dsp:txXfrm rot="-5400000">
        <a:off x="812910" y="1169057"/>
        <a:ext cx="7772559" cy="722872"/>
      </dsp:txXfrm>
    </dsp:sp>
    <dsp:sp modelId="{0DEDA0A7-4CE5-4739-BDCF-71AC43F3AD91}">
      <dsp:nvSpPr>
        <dsp:cNvPr id="0" name=""/>
        <dsp:cNvSpPr/>
      </dsp:nvSpPr>
      <dsp:spPr>
        <a:xfrm rot="5400000">
          <a:off x="-242303" y="2481549"/>
          <a:ext cx="1221057" cy="769220"/>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ar-SA" sz="1200" b="1" i="0" kern="1200" dirty="0">
              <a:effectLst/>
              <a:latin typeface="Arial" panose="020B0604020202020204" pitchFamily="34" charset="0"/>
              <a:cs typeface="+mj-cs"/>
            </a:rPr>
            <a:t>رسم المهام علي المخطط الشبكي</a:t>
          </a:r>
          <a:endParaRPr lang="fr-DZ" sz="1200" kern="1200" dirty="0"/>
        </a:p>
      </dsp:txBody>
      <dsp:txXfrm rot="-5400000">
        <a:off x="-16384" y="2640240"/>
        <a:ext cx="769220" cy="451837"/>
      </dsp:txXfrm>
    </dsp:sp>
    <dsp:sp modelId="{C666BAB9-F86E-4543-8A60-A69C06237E65}">
      <dsp:nvSpPr>
        <dsp:cNvPr id="0" name=""/>
        <dsp:cNvSpPr/>
      </dsp:nvSpPr>
      <dsp:spPr>
        <a:xfrm rot="5400000">
          <a:off x="4297380" y="-1228414"/>
          <a:ext cx="801084" cy="7811665"/>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r" defTabSz="889000" rtl="1">
            <a:lnSpc>
              <a:spcPct val="90000"/>
            </a:lnSpc>
            <a:spcBef>
              <a:spcPct val="0"/>
            </a:spcBef>
            <a:spcAft>
              <a:spcPct val="15000"/>
            </a:spcAft>
            <a:buFontTx/>
            <a:buNone/>
          </a:pPr>
          <a:r>
            <a:rPr lang="ar-SA" sz="2000" b="1" i="0" kern="1200" dirty="0">
              <a:effectLst/>
              <a:latin typeface="Times New Roman" panose="02020603050405020304" pitchFamily="18" charset="0"/>
              <a:cs typeface="Times New Roman" panose="02020603050405020304" pitchFamily="18" charset="0"/>
            </a:rPr>
            <a:t>بعد معرفة المهام وما يترتب عليها من مهام أخرى، يُرْسَم المخطط الشبكي الخاص بالمشروع بحيث تكون الأنشطة مرسومة عند العقد </a:t>
          </a:r>
          <a:r>
            <a:rPr lang="fr-FR" sz="2000" b="1" i="0" kern="1200" dirty="0">
              <a:effectLst/>
              <a:latin typeface="Times New Roman" panose="02020603050405020304" pitchFamily="18" charset="0"/>
              <a:cs typeface="Times New Roman" panose="02020603050405020304" pitchFamily="18" charset="0"/>
            </a:rPr>
            <a:t>Activity on Node</a:t>
          </a:r>
          <a:endParaRPr lang="fr-DZ" sz="2000" b="1" kern="1200" dirty="0">
            <a:latin typeface="Times New Roman" panose="02020603050405020304" pitchFamily="18" charset="0"/>
            <a:cs typeface="Times New Roman" panose="02020603050405020304" pitchFamily="18" charset="0"/>
          </a:endParaRPr>
        </a:p>
      </dsp:txBody>
      <dsp:txXfrm rot="-5400000">
        <a:off x="792090" y="2315982"/>
        <a:ext cx="7772559" cy="722872"/>
      </dsp:txXfrm>
    </dsp:sp>
    <dsp:sp modelId="{5C5BD951-EC3E-4D66-BD4F-569AC771AA90}">
      <dsp:nvSpPr>
        <dsp:cNvPr id="0" name=""/>
        <dsp:cNvSpPr/>
      </dsp:nvSpPr>
      <dsp:spPr>
        <a:xfrm rot="5400000">
          <a:off x="-197960" y="3562887"/>
          <a:ext cx="1221057" cy="857905"/>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ar-SA" sz="1200" b="1" i="0" u="none" strike="noStrike" kern="1200" dirty="0">
              <a:effectLst/>
              <a:latin typeface="Arial" panose="020B0604020202020204" pitchFamily="34" charset="0"/>
              <a:cs typeface="+mj-cs"/>
              <a:hlinkClick xmlns:r="http://schemas.openxmlformats.org/officeDocument/2006/relationships" r:id="rId2" tooltip="تقدير">
                <a:extLst>
                  <a:ext uri="{A12FA001-AC4F-418D-AE19-62706E023703}">
                    <ahyp:hlinkClr xmlns:ahyp="http://schemas.microsoft.com/office/drawing/2018/hyperlinkcolor" val="tx"/>
                  </a:ext>
                </a:extLst>
              </a:hlinkClick>
            </a:rPr>
            <a:t>تقدير</a:t>
          </a:r>
          <a:r>
            <a:rPr lang="ar-SA" sz="1200" b="1" i="0" kern="1200" dirty="0">
              <a:effectLst/>
              <a:latin typeface="Arial" panose="020B0604020202020204" pitchFamily="34" charset="0"/>
              <a:cs typeface="+mj-cs"/>
            </a:rPr>
            <a:t> الزمن اللازم لإنهاء كل مهمة على حدة</a:t>
          </a:r>
          <a:endParaRPr lang="ar-SA" sz="1200" b="0" i="0" kern="1200" dirty="0">
            <a:effectLst/>
            <a:latin typeface="Arial" panose="020B0604020202020204" pitchFamily="34" charset="0"/>
            <a:cs typeface="+mj-cs"/>
          </a:endParaRPr>
        </a:p>
      </dsp:txBody>
      <dsp:txXfrm rot="-5400000">
        <a:off x="-16383" y="3810264"/>
        <a:ext cx="857905" cy="363152"/>
      </dsp:txXfrm>
    </dsp:sp>
    <dsp:sp modelId="{E9C68C64-FD60-4967-9AAF-3A7748A2A414}">
      <dsp:nvSpPr>
        <dsp:cNvPr id="0" name=""/>
        <dsp:cNvSpPr/>
      </dsp:nvSpPr>
      <dsp:spPr>
        <a:xfrm rot="5400000">
          <a:off x="4332505" y="-123978"/>
          <a:ext cx="801084" cy="7811665"/>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r" defTabSz="889000" rtl="1">
            <a:lnSpc>
              <a:spcPct val="90000"/>
            </a:lnSpc>
            <a:spcBef>
              <a:spcPct val="0"/>
            </a:spcBef>
            <a:spcAft>
              <a:spcPct val="15000"/>
            </a:spcAft>
            <a:buFontTx/>
            <a:buNone/>
          </a:pPr>
          <a:r>
            <a:rPr lang="ar-SA" sz="2000" b="1" i="0" kern="1200" dirty="0">
              <a:effectLst/>
              <a:latin typeface="Arial" panose="020B0604020202020204" pitchFamily="34" charset="0"/>
              <a:cs typeface="+mj-cs"/>
            </a:rPr>
            <a:t>يُقَدَّر الزمن اللازم لإنهاء كل مهمة من واقع الخبرات السابقة بهذه المهام أو باستخدام الحدس المنطقي والذي قد لا يخلو من الخطأ في التقدير.</a:t>
          </a:r>
          <a:endParaRPr lang="fr-DZ" sz="2000" b="1" kern="1200" dirty="0"/>
        </a:p>
      </dsp:txBody>
      <dsp:txXfrm rot="-5400000">
        <a:off x="827215" y="3420418"/>
        <a:ext cx="7772559" cy="722872"/>
      </dsp:txXfrm>
    </dsp:sp>
    <dsp:sp modelId="{3F8339FF-9C68-4870-8C41-46BC36098BE0}">
      <dsp:nvSpPr>
        <dsp:cNvPr id="0" name=""/>
        <dsp:cNvSpPr/>
      </dsp:nvSpPr>
      <dsp:spPr>
        <a:xfrm rot="5400000">
          <a:off x="-179496" y="4670103"/>
          <a:ext cx="1221057" cy="894833"/>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ar-SA" sz="1200" b="1" i="0" kern="1200" dirty="0">
              <a:effectLst/>
              <a:latin typeface="Arial" panose="020B0604020202020204" pitchFamily="34" charset="0"/>
              <a:cs typeface="+mj-cs"/>
            </a:rPr>
            <a:t>تحديد المسار الحرج من على المخطط الشبكي</a:t>
          </a:r>
          <a:endParaRPr lang="ar-SA" sz="1200" b="0" i="0" kern="1200" dirty="0">
            <a:effectLst/>
            <a:latin typeface="Arial" panose="020B0604020202020204" pitchFamily="34" charset="0"/>
            <a:cs typeface="+mj-cs"/>
          </a:endParaRPr>
        </a:p>
      </dsp:txBody>
      <dsp:txXfrm rot="-5400000">
        <a:off x="-16383" y="4954408"/>
        <a:ext cx="894833" cy="326224"/>
      </dsp:txXfrm>
    </dsp:sp>
    <dsp:sp modelId="{439E09E8-D4C0-4D6E-B933-3570127BD95C}">
      <dsp:nvSpPr>
        <dsp:cNvPr id="0" name=""/>
        <dsp:cNvSpPr/>
      </dsp:nvSpPr>
      <dsp:spPr>
        <a:xfrm rot="5400000">
          <a:off x="4350969" y="1001701"/>
          <a:ext cx="801084" cy="7811665"/>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r" defTabSz="889000" rtl="1">
            <a:lnSpc>
              <a:spcPct val="90000"/>
            </a:lnSpc>
            <a:spcBef>
              <a:spcPct val="0"/>
            </a:spcBef>
            <a:spcAft>
              <a:spcPct val="15000"/>
            </a:spcAft>
            <a:buFontTx/>
            <a:buNone/>
          </a:pPr>
          <a:r>
            <a:rPr lang="ar-SA" sz="2000" b="1" i="0" kern="1200">
              <a:effectLst/>
              <a:latin typeface="Arial" panose="020B0604020202020204" pitchFamily="34" charset="0"/>
              <a:cs typeface="+mj-cs"/>
            </a:rPr>
            <a:t>و هو أطول مسار من حيث المدة الزمنية اللازمة لإنهائه، والذي يتسبب في تأخير المشروع كله إن حدث تأخير في أي نشاط فيه.</a:t>
          </a:r>
          <a:endParaRPr lang="fr-DZ" sz="2000" b="1" kern="1200"/>
        </a:p>
      </dsp:txBody>
      <dsp:txXfrm rot="-5400000">
        <a:off x="845679" y="4546097"/>
        <a:ext cx="7772559" cy="722872"/>
      </dsp:txXfrm>
    </dsp:sp>
    <dsp:sp modelId="{3DC2ED53-9084-4C66-94B9-AB55F089A481}">
      <dsp:nvSpPr>
        <dsp:cNvPr id="0" name=""/>
        <dsp:cNvSpPr/>
      </dsp:nvSpPr>
      <dsp:spPr>
        <a:xfrm rot="5400000">
          <a:off x="-212266" y="5828553"/>
          <a:ext cx="1221057" cy="829294"/>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66725">
            <a:lnSpc>
              <a:spcPct val="90000"/>
            </a:lnSpc>
            <a:spcBef>
              <a:spcPct val="0"/>
            </a:spcBef>
            <a:spcAft>
              <a:spcPct val="35000"/>
            </a:spcAft>
            <a:buNone/>
          </a:pPr>
          <a:r>
            <a:rPr lang="ar-SA" sz="1050" b="1" i="0" kern="1200" dirty="0">
              <a:effectLst/>
              <a:latin typeface="Arial" panose="020B0604020202020204" pitchFamily="34" charset="0"/>
              <a:cs typeface="+mj-cs"/>
            </a:rPr>
            <a:t>تحديث المخطط الشبكي بشكل دوري أثناء تنفيذ المشروع</a:t>
          </a:r>
          <a:endParaRPr lang="ar-SA" sz="1050" b="0" i="0" kern="1200" dirty="0">
            <a:effectLst/>
            <a:latin typeface="Arial" panose="020B0604020202020204" pitchFamily="34" charset="0"/>
            <a:cs typeface="+mj-cs"/>
          </a:endParaRPr>
        </a:p>
      </dsp:txBody>
      <dsp:txXfrm rot="-5400000">
        <a:off x="-16384" y="6047318"/>
        <a:ext cx="829294" cy="391763"/>
      </dsp:txXfrm>
    </dsp:sp>
    <dsp:sp modelId="{89901314-C664-4EC2-823F-5CECC2E200FC}">
      <dsp:nvSpPr>
        <dsp:cNvPr id="0" name=""/>
        <dsp:cNvSpPr/>
      </dsp:nvSpPr>
      <dsp:spPr>
        <a:xfrm rot="5400000">
          <a:off x="4318200" y="2127381"/>
          <a:ext cx="801084" cy="7811665"/>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r" defTabSz="889000" rtl="1">
            <a:lnSpc>
              <a:spcPct val="90000"/>
            </a:lnSpc>
            <a:spcBef>
              <a:spcPct val="0"/>
            </a:spcBef>
            <a:spcAft>
              <a:spcPct val="15000"/>
            </a:spcAft>
            <a:buFontTx/>
            <a:buNone/>
          </a:pPr>
          <a:endParaRPr lang="fr-DZ" sz="2000" b="1" kern="1200" dirty="0">
            <a:latin typeface="Times New Roman" panose="02020603050405020304" pitchFamily="18" charset="0"/>
            <a:cs typeface="Times New Roman" panose="02020603050405020304" pitchFamily="18" charset="0"/>
          </a:endParaRPr>
        </a:p>
        <a:p>
          <a:pPr marL="228600" lvl="1" indent="-228600" algn="r" defTabSz="889000" rtl="1">
            <a:lnSpc>
              <a:spcPct val="90000"/>
            </a:lnSpc>
            <a:spcBef>
              <a:spcPct val="0"/>
            </a:spcBef>
            <a:spcAft>
              <a:spcPct val="15000"/>
            </a:spcAft>
            <a:buFontTx/>
            <a:buNone/>
          </a:pPr>
          <a:r>
            <a:rPr lang="ar-SA" sz="2000" b="1" i="0" kern="1200">
              <a:effectLst/>
              <a:latin typeface="Times New Roman" panose="02020603050405020304" pitchFamily="18" charset="0"/>
              <a:cs typeface="Times New Roman" panose="02020603050405020304" pitchFamily="18" charset="0"/>
            </a:rPr>
            <a:t>خلال تنفيذ المشروع، يُسْجَلُ الوقت الحقيقي الذي استغرقه كل نشاط، وفي هذه الأثناء قد يظهر مسار حرج جديد أو تظهر أنشطة جديدة لم تكن في الحسبان.</a:t>
          </a:r>
          <a:endParaRPr lang="ar-SA" sz="2000" b="1" i="0" kern="1200" dirty="0">
            <a:effectLst/>
            <a:latin typeface="Times New Roman" panose="02020603050405020304" pitchFamily="18" charset="0"/>
            <a:cs typeface="Times New Roman" panose="02020603050405020304" pitchFamily="18" charset="0"/>
          </a:endParaRPr>
        </a:p>
      </dsp:txBody>
      <dsp:txXfrm rot="-5400000">
        <a:off x="812910" y="5671777"/>
        <a:ext cx="7772559" cy="722872"/>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C0E85087-4B28-432E-BB58-33A422792017}" type="datetimeFigureOut">
              <a:rPr lang="fr-FR" smtClean="0"/>
              <a:pPr/>
              <a:t>28/10/2025</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405D25E-82F9-424B-9185-7D94ECED4C11}" type="slidenum">
              <a:rPr lang="fr-FR" smtClean="0"/>
              <a:pPr/>
              <a:t>‹N°›</a:t>
            </a:fld>
            <a:endParaRPr lang="fr-FR"/>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DB760A-D6A7-4A55-836E-40F91631B3DA}"/>
              </a:ext>
            </a:extLst>
          </p:cNvPr>
          <p:cNvSpPr>
            <a:spLocks noGrp="1"/>
          </p:cNvSpPr>
          <p:nvPr>
            <p:ph type="ctrTitle"/>
          </p:nvPr>
        </p:nvSpPr>
        <p:spPr>
          <a:xfrm>
            <a:off x="1143000" y="1122363"/>
            <a:ext cx="6858000" cy="2387600"/>
          </a:xfrm>
        </p:spPr>
        <p:txBody>
          <a:bodyPr anchor="b"/>
          <a:lstStyle>
            <a:lvl1pPr algn="ctr">
              <a:defRPr sz="4500"/>
            </a:lvl1pPr>
          </a:lstStyle>
          <a:p>
            <a:r>
              <a:rPr lang="fr-FR"/>
              <a:t>Modifiez le style du titre</a:t>
            </a:r>
            <a:endParaRPr lang="fr-DZ"/>
          </a:p>
        </p:txBody>
      </p:sp>
      <p:sp>
        <p:nvSpPr>
          <p:cNvPr id="3" name="Sous-titre 2">
            <a:extLst>
              <a:ext uri="{FF2B5EF4-FFF2-40B4-BE49-F238E27FC236}">
                <a16:creationId xmlns:a16="http://schemas.microsoft.com/office/drawing/2014/main" id="{47245435-FE14-4A84-ACDF-7ABC8231BB3E}"/>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r-FR"/>
              <a:t>Modifiez le style des sous-titres du masque</a:t>
            </a:r>
            <a:endParaRPr lang="fr-DZ"/>
          </a:p>
        </p:txBody>
      </p:sp>
      <p:sp>
        <p:nvSpPr>
          <p:cNvPr id="4" name="Espace réservé de la date 3">
            <a:extLst>
              <a:ext uri="{FF2B5EF4-FFF2-40B4-BE49-F238E27FC236}">
                <a16:creationId xmlns:a16="http://schemas.microsoft.com/office/drawing/2014/main" id="{021A519A-BF57-44CF-A860-366FFB388FDD}"/>
              </a:ext>
            </a:extLst>
          </p:cNvPr>
          <p:cNvSpPr>
            <a:spLocks noGrp="1"/>
          </p:cNvSpPr>
          <p:nvPr>
            <p:ph type="dt" sz="half" idx="10"/>
          </p:nvPr>
        </p:nvSpPr>
        <p:spPr/>
        <p:txBody>
          <a:bodyPr/>
          <a:lstStyle/>
          <a:p>
            <a:fld id="{DC17461F-3759-45C9-96AB-CC2DD49E053E}" type="datetimeFigureOut">
              <a:rPr lang="fr-FR" smtClean="0"/>
              <a:pPr/>
              <a:t>28/10/2025</a:t>
            </a:fld>
            <a:endParaRPr lang="fr-FR"/>
          </a:p>
        </p:txBody>
      </p:sp>
      <p:sp>
        <p:nvSpPr>
          <p:cNvPr id="5" name="Espace réservé du pied de page 4">
            <a:extLst>
              <a:ext uri="{FF2B5EF4-FFF2-40B4-BE49-F238E27FC236}">
                <a16:creationId xmlns:a16="http://schemas.microsoft.com/office/drawing/2014/main" id="{0778AA53-A796-4E8F-B629-0E2A19E8E107}"/>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67B91B50-457A-40F5-AA3E-C79444DA5247}"/>
              </a:ext>
            </a:extLst>
          </p:cNvPr>
          <p:cNvSpPr>
            <a:spLocks noGrp="1"/>
          </p:cNvSpPr>
          <p:nvPr>
            <p:ph type="sldNum" sz="quarter" idx="12"/>
          </p:nvPr>
        </p:nvSpPr>
        <p:spPr/>
        <p:txBody>
          <a:bodyPr/>
          <a:lstStyle/>
          <a:p>
            <a:fld id="{2C637368-7197-4381-B323-9AC4A6CC85F8}" type="slidenum">
              <a:rPr lang="fr-FR" smtClean="0"/>
              <a:pPr/>
              <a:t>‹N°›</a:t>
            </a:fld>
            <a:endParaRPr lang="fr-FR"/>
          </a:p>
        </p:txBody>
      </p:sp>
    </p:spTree>
    <p:extLst>
      <p:ext uri="{BB962C8B-B14F-4D97-AF65-F5344CB8AC3E}">
        <p14:creationId xmlns:p14="http://schemas.microsoft.com/office/powerpoint/2010/main" val="3364321833"/>
      </p:ext>
    </p:extLst>
  </p:cSld>
  <p:clrMapOvr>
    <a:masterClrMapping/>
  </p:clrMapOvr>
  <p:transition spd="slow">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0C84C68-3DE3-4E54-88BE-6643893A0A0D}"/>
              </a:ext>
            </a:extLst>
          </p:cNvPr>
          <p:cNvSpPr>
            <a:spLocks noGrp="1"/>
          </p:cNvSpPr>
          <p:nvPr>
            <p:ph type="title"/>
          </p:nvPr>
        </p:nvSpPr>
        <p:spPr/>
        <p:txBody>
          <a:bodyPr/>
          <a:lstStyle/>
          <a:p>
            <a:r>
              <a:rPr lang="fr-FR"/>
              <a:t>Modifiez le style du titre</a:t>
            </a:r>
            <a:endParaRPr lang="fr-DZ"/>
          </a:p>
        </p:txBody>
      </p:sp>
      <p:sp>
        <p:nvSpPr>
          <p:cNvPr id="3" name="Espace réservé du texte vertical 2">
            <a:extLst>
              <a:ext uri="{FF2B5EF4-FFF2-40B4-BE49-F238E27FC236}">
                <a16:creationId xmlns:a16="http://schemas.microsoft.com/office/drawing/2014/main" id="{B041DBB6-D2EE-42F4-BFE7-EF5E1F8AA2FD}"/>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4" name="Espace réservé de la date 3">
            <a:extLst>
              <a:ext uri="{FF2B5EF4-FFF2-40B4-BE49-F238E27FC236}">
                <a16:creationId xmlns:a16="http://schemas.microsoft.com/office/drawing/2014/main" id="{4FCF9B2A-B24B-4FCE-90B9-539C03B3A091}"/>
              </a:ext>
            </a:extLst>
          </p:cNvPr>
          <p:cNvSpPr>
            <a:spLocks noGrp="1"/>
          </p:cNvSpPr>
          <p:nvPr>
            <p:ph type="dt" sz="half" idx="10"/>
          </p:nvPr>
        </p:nvSpPr>
        <p:spPr/>
        <p:txBody>
          <a:bodyPr/>
          <a:lstStyle/>
          <a:p>
            <a:fld id="{DC17461F-3759-45C9-96AB-CC2DD49E053E}" type="datetimeFigureOut">
              <a:rPr lang="fr-FR" smtClean="0"/>
              <a:pPr/>
              <a:t>28/10/2025</a:t>
            </a:fld>
            <a:endParaRPr lang="fr-FR"/>
          </a:p>
        </p:txBody>
      </p:sp>
      <p:sp>
        <p:nvSpPr>
          <p:cNvPr id="5" name="Espace réservé du pied de page 4">
            <a:extLst>
              <a:ext uri="{FF2B5EF4-FFF2-40B4-BE49-F238E27FC236}">
                <a16:creationId xmlns:a16="http://schemas.microsoft.com/office/drawing/2014/main" id="{9238380C-F984-4A79-83CB-751DBB84607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FC2CAF53-7890-4A68-AB42-4FDFFB5B682D}"/>
              </a:ext>
            </a:extLst>
          </p:cNvPr>
          <p:cNvSpPr>
            <a:spLocks noGrp="1"/>
          </p:cNvSpPr>
          <p:nvPr>
            <p:ph type="sldNum" sz="quarter" idx="12"/>
          </p:nvPr>
        </p:nvSpPr>
        <p:spPr/>
        <p:txBody>
          <a:bodyPr/>
          <a:lstStyle/>
          <a:p>
            <a:fld id="{2C637368-7197-4381-B323-9AC4A6CC85F8}" type="slidenum">
              <a:rPr lang="fr-FR" smtClean="0"/>
              <a:pPr/>
              <a:t>‹N°›</a:t>
            </a:fld>
            <a:endParaRPr lang="fr-FR"/>
          </a:p>
        </p:txBody>
      </p:sp>
    </p:spTree>
    <p:extLst>
      <p:ext uri="{BB962C8B-B14F-4D97-AF65-F5344CB8AC3E}">
        <p14:creationId xmlns:p14="http://schemas.microsoft.com/office/powerpoint/2010/main" val="2963776614"/>
      </p:ext>
    </p:extLst>
  </p:cSld>
  <p:clrMapOvr>
    <a:masterClrMapping/>
  </p:clrMapOvr>
  <p:transition spd="slow">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38FCFB33-F7BC-41A9-8312-104E5E3A1116}"/>
              </a:ext>
            </a:extLst>
          </p:cNvPr>
          <p:cNvSpPr>
            <a:spLocks noGrp="1"/>
          </p:cNvSpPr>
          <p:nvPr>
            <p:ph type="title" orient="vert"/>
          </p:nvPr>
        </p:nvSpPr>
        <p:spPr>
          <a:xfrm>
            <a:off x="6543675" y="365125"/>
            <a:ext cx="1971675" cy="5811838"/>
          </a:xfrm>
        </p:spPr>
        <p:txBody>
          <a:bodyPr vert="eaVert"/>
          <a:lstStyle/>
          <a:p>
            <a:r>
              <a:rPr lang="fr-FR"/>
              <a:t>Modifiez le style du titre</a:t>
            </a:r>
            <a:endParaRPr lang="fr-DZ"/>
          </a:p>
        </p:txBody>
      </p:sp>
      <p:sp>
        <p:nvSpPr>
          <p:cNvPr id="3" name="Espace réservé du texte vertical 2">
            <a:extLst>
              <a:ext uri="{FF2B5EF4-FFF2-40B4-BE49-F238E27FC236}">
                <a16:creationId xmlns:a16="http://schemas.microsoft.com/office/drawing/2014/main" id="{964966EB-E4C6-4C83-AD85-41B265869EC9}"/>
              </a:ext>
            </a:extLst>
          </p:cNvPr>
          <p:cNvSpPr>
            <a:spLocks noGrp="1"/>
          </p:cNvSpPr>
          <p:nvPr>
            <p:ph type="body" orient="vert" idx="1"/>
          </p:nvPr>
        </p:nvSpPr>
        <p:spPr>
          <a:xfrm>
            <a:off x="628650" y="365125"/>
            <a:ext cx="5800725"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4" name="Espace réservé de la date 3">
            <a:extLst>
              <a:ext uri="{FF2B5EF4-FFF2-40B4-BE49-F238E27FC236}">
                <a16:creationId xmlns:a16="http://schemas.microsoft.com/office/drawing/2014/main" id="{AB63424A-3E3D-4C55-8A4D-6D06EA024352}"/>
              </a:ext>
            </a:extLst>
          </p:cNvPr>
          <p:cNvSpPr>
            <a:spLocks noGrp="1"/>
          </p:cNvSpPr>
          <p:nvPr>
            <p:ph type="dt" sz="half" idx="10"/>
          </p:nvPr>
        </p:nvSpPr>
        <p:spPr/>
        <p:txBody>
          <a:bodyPr/>
          <a:lstStyle/>
          <a:p>
            <a:fld id="{DC17461F-3759-45C9-96AB-CC2DD49E053E}" type="datetimeFigureOut">
              <a:rPr lang="fr-FR" smtClean="0"/>
              <a:pPr/>
              <a:t>28/10/2025</a:t>
            </a:fld>
            <a:endParaRPr lang="fr-FR"/>
          </a:p>
        </p:txBody>
      </p:sp>
      <p:sp>
        <p:nvSpPr>
          <p:cNvPr id="5" name="Espace réservé du pied de page 4">
            <a:extLst>
              <a:ext uri="{FF2B5EF4-FFF2-40B4-BE49-F238E27FC236}">
                <a16:creationId xmlns:a16="http://schemas.microsoft.com/office/drawing/2014/main" id="{B8124C0C-4150-4BD8-A184-898EA0341953}"/>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554D65F5-32CE-4141-99AE-B077A20BC1D5}"/>
              </a:ext>
            </a:extLst>
          </p:cNvPr>
          <p:cNvSpPr>
            <a:spLocks noGrp="1"/>
          </p:cNvSpPr>
          <p:nvPr>
            <p:ph type="sldNum" sz="quarter" idx="12"/>
          </p:nvPr>
        </p:nvSpPr>
        <p:spPr/>
        <p:txBody>
          <a:bodyPr/>
          <a:lstStyle/>
          <a:p>
            <a:fld id="{2C637368-7197-4381-B323-9AC4A6CC85F8}" type="slidenum">
              <a:rPr lang="fr-FR" smtClean="0"/>
              <a:pPr/>
              <a:t>‹N°›</a:t>
            </a:fld>
            <a:endParaRPr lang="fr-FR"/>
          </a:p>
        </p:txBody>
      </p:sp>
    </p:spTree>
    <p:extLst>
      <p:ext uri="{BB962C8B-B14F-4D97-AF65-F5344CB8AC3E}">
        <p14:creationId xmlns:p14="http://schemas.microsoft.com/office/powerpoint/2010/main" val="2089967352"/>
      </p:ext>
    </p:extLst>
  </p:cSld>
  <p:clrMapOvr>
    <a:masterClrMapping/>
  </p:clrMapOvr>
  <p:transition spd="slow">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79A8CD3-9B67-4607-B62E-A873F65B3E73}"/>
              </a:ext>
            </a:extLst>
          </p:cNvPr>
          <p:cNvSpPr>
            <a:spLocks noGrp="1"/>
          </p:cNvSpPr>
          <p:nvPr>
            <p:ph type="title"/>
          </p:nvPr>
        </p:nvSpPr>
        <p:spPr/>
        <p:txBody>
          <a:bodyPr/>
          <a:lstStyle/>
          <a:p>
            <a:r>
              <a:rPr lang="fr-FR"/>
              <a:t>Modifiez le style du titre</a:t>
            </a:r>
            <a:endParaRPr lang="fr-DZ"/>
          </a:p>
        </p:txBody>
      </p:sp>
      <p:sp>
        <p:nvSpPr>
          <p:cNvPr id="3" name="Espace réservé du contenu 2">
            <a:extLst>
              <a:ext uri="{FF2B5EF4-FFF2-40B4-BE49-F238E27FC236}">
                <a16:creationId xmlns:a16="http://schemas.microsoft.com/office/drawing/2014/main" id="{BD009B4F-5EB8-4673-AA95-438C9F705904}"/>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4" name="Espace réservé de la date 3">
            <a:extLst>
              <a:ext uri="{FF2B5EF4-FFF2-40B4-BE49-F238E27FC236}">
                <a16:creationId xmlns:a16="http://schemas.microsoft.com/office/drawing/2014/main" id="{0B328943-1236-415F-B486-9E945BE7C0F6}"/>
              </a:ext>
            </a:extLst>
          </p:cNvPr>
          <p:cNvSpPr>
            <a:spLocks noGrp="1"/>
          </p:cNvSpPr>
          <p:nvPr>
            <p:ph type="dt" sz="half" idx="10"/>
          </p:nvPr>
        </p:nvSpPr>
        <p:spPr/>
        <p:txBody>
          <a:bodyPr/>
          <a:lstStyle/>
          <a:p>
            <a:fld id="{DC17461F-3759-45C9-96AB-CC2DD49E053E}" type="datetimeFigureOut">
              <a:rPr lang="fr-FR" smtClean="0"/>
              <a:pPr/>
              <a:t>28/10/2025</a:t>
            </a:fld>
            <a:endParaRPr lang="fr-FR"/>
          </a:p>
        </p:txBody>
      </p:sp>
      <p:sp>
        <p:nvSpPr>
          <p:cNvPr id="5" name="Espace réservé du pied de page 4">
            <a:extLst>
              <a:ext uri="{FF2B5EF4-FFF2-40B4-BE49-F238E27FC236}">
                <a16:creationId xmlns:a16="http://schemas.microsoft.com/office/drawing/2014/main" id="{C12BCFD0-4AB4-42B4-9430-73C34C8501D2}"/>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6F4AFF59-A9C7-45E2-B0E5-F96D4A166F74}"/>
              </a:ext>
            </a:extLst>
          </p:cNvPr>
          <p:cNvSpPr>
            <a:spLocks noGrp="1"/>
          </p:cNvSpPr>
          <p:nvPr>
            <p:ph type="sldNum" sz="quarter" idx="12"/>
          </p:nvPr>
        </p:nvSpPr>
        <p:spPr/>
        <p:txBody>
          <a:bodyPr/>
          <a:lstStyle/>
          <a:p>
            <a:fld id="{2C637368-7197-4381-B323-9AC4A6CC85F8}" type="slidenum">
              <a:rPr lang="fr-FR" smtClean="0"/>
              <a:pPr/>
              <a:t>‹N°›</a:t>
            </a:fld>
            <a:endParaRPr lang="fr-FR"/>
          </a:p>
        </p:txBody>
      </p:sp>
    </p:spTree>
    <p:extLst>
      <p:ext uri="{BB962C8B-B14F-4D97-AF65-F5344CB8AC3E}">
        <p14:creationId xmlns:p14="http://schemas.microsoft.com/office/powerpoint/2010/main" val="3130271394"/>
      </p:ext>
    </p:extLst>
  </p:cSld>
  <p:clrMapOvr>
    <a:masterClrMapping/>
  </p:clrMapOvr>
  <p:transition spd="slow">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2640EE6-CC95-4988-9F1A-6D8647BCE393}"/>
              </a:ext>
            </a:extLst>
          </p:cNvPr>
          <p:cNvSpPr>
            <a:spLocks noGrp="1"/>
          </p:cNvSpPr>
          <p:nvPr>
            <p:ph type="title"/>
          </p:nvPr>
        </p:nvSpPr>
        <p:spPr>
          <a:xfrm>
            <a:off x="623888" y="1709739"/>
            <a:ext cx="7886700" cy="2852737"/>
          </a:xfrm>
        </p:spPr>
        <p:txBody>
          <a:bodyPr anchor="b"/>
          <a:lstStyle>
            <a:lvl1pPr>
              <a:defRPr sz="4500"/>
            </a:lvl1pPr>
          </a:lstStyle>
          <a:p>
            <a:r>
              <a:rPr lang="fr-FR"/>
              <a:t>Modifiez le style du titre</a:t>
            </a:r>
            <a:endParaRPr lang="fr-DZ"/>
          </a:p>
        </p:txBody>
      </p:sp>
      <p:sp>
        <p:nvSpPr>
          <p:cNvPr id="3" name="Espace réservé du texte 2">
            <a:extLst>
              <a:ext uri="{FF2B5EF4-FFF2-40B4-BE49-F238E27FC236}">
                <a16:creationId xmlns:a16="http://schemas.microsoft.com/office/drawing/2014/main" id="{0EB96C89-503E-4748-9B1E-007B687ECA96}"/>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B09FA8B0-1B15-49AB-AAFA-8672DF636246}"/>
              </a:ext>
            </a:extLst>
          </p:cNvPr>
          <p:cNvSpPr>
            <a:spLocks noGrp="1"/>
          </p:cNvSpPr>
          <p:nvPr>
            <p:ph type="dt" sz="half" idx="10"/>
          </p:nvPr>
        </p:nvSpPr>
        <p:spPr/>
        <p:txBody>
          <a:bodyPr/>
          <a:lstStyle/>
          <a:p>
            <a:fld id="{DC17461F-3759-45C9-96AB-CC2DD49E053E}" type="datetimeFigureOut">
              <a:rPr lang="fr-FR" smtClean="0"/>
              <a:pPr/>
              <a:t>28/10/2025</a:t>
            </a:fld>
            <a:endParaRPr lang="fr-FR"/>
          </a:p>
        </p:txBody>
      </p:sp>
      <p:sp>
        <p:nvSpPr>
          <p:cNvPr id="5" name="Espace réservé du pied de page 4">
            <a:extLst>
              <a:ext uri="{FF2B5EF4-FFF2-40B4-BE49-F238E27FC236}">
                <a16:creationId xmlns:a16="http://schemas.microsoft.com/office/drawing/2014/main" id="{2B8770B8-F854-46D7-9033-4C3D4DA3D325}"/>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C86AB48B-B60F-42C0-A2F7-6F06A95DA18C}"/>
              </a:ext>
            </a:extLst>
          </p:cNvPr>
          <p:cNvSpPr>
            <a:spLocks noGrp="1"/>
          </p:cNvSpPr>
          <p:nvPr>
            <p:ph type="sldNum" sz="quarter" idx="12"/>
          </p:nvPr>
        </p:nvSpPr>
        <p:spPr/>
        <p:txBody>
          <a:bodyPr/>
          <a:lstStyle/>
          <a:p>
            <a:fld id="{2C637368-7197-4381-B323-9AC4A6CC85F8}" type="slidenum">
              <a:rPr lang="fr-FR" smtClean="0"/>
              <a:pPr/>
              <a:t>‹N°›</a:t>
            </a:fld>
            <a:endParaRPr lang="fr-FR"/>
          </a:p>
        </p:txBody>
      </p:sp>
    </p:spTree>
    <p:extLst>
      <p:ext uri="{BB962C8B-B14F-4D97-AF65-F5344CB8AC3E}">
        <p14:creationId xmlns:p14="http://schemas.microsoft.com/office/powerpoint/2010/main" val="1357350289"/>
      </p:ext>
    </p:extLst>
  </p:cSld>
  <p:clrMapOvr>
    <a:masterClrMapping/>
  </p:clrMapOvr>
  <p:transition spd="slow">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5ADC0F8-E10A-4ECB-99AF-D6556A834867}"/>
              </a:ext>
            </a:extLst>
          </p:cNvPr>
          <p:cNvSpPr>
            <a:spLocks noGrp="1"/>
          </p:cNvSpPr>
          <p:nvPr>
            <p:ph type="title"/>
          </p:nvPr>
        </p:nvSpPr>
        <p:spPr/>
        <p:txBody>
          <a:bodyPr/>
          <a:lstStyle/>
          <a:p>
            <a:r>
              <a:rPr lang="fr-FR"/>
              <a:t>Modifiez le style du titre</a:t>
            </a:r>
            <a:endParaRPr lang="fr-DZ"/>
          </a:p>
        </p:txBody>
      </p:sp>
      <p:sp>
        <p:nvSpPr>
          <p:cNvPr id="3" name="Espace réservé du contenu 2">
            <a:extLst>
              <a:ext uri="{FF2B5EF4-FFF2-40B4-BE49-F238E27FC236}">
                <a16:creationId xmlns:a16="http://schemas.microsoft.com/office/drawing/2014/main" id="{263CD3A3-C425-4A72-B894-6532C89CED7E}"/>
              </a:ext>
            </a:extLst>
          </p:cNvPr>
          <p:cNvSpPr>
            <a:spLocks noGrp="1"/>
          </p:cNvSpPr>
          <p:nvPr>
            <p:ph sz="half" idx="1"/>
          </p:nvPr>
        </p:nvSpPr>
        <p:spPr>
          <a:xfrm>
            <a:off x="628650" y="1825625"/>
            <a:ext cx="38862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4" name="Espace réservé du contenu 3">
            <a:extLst>
              <a:ext uri="{FF2B5EF4-FFF2-40B4-BE49-F238E27FC236}">
                <a16:creationId xmlns:a16="http://schemas.microsoft.com/office/drawing/2014/main" id="{D628440B-B555-4B65-A206-E30CE27984F7}"/>
              </a:ext>
            </a:extLst>
          </p:cNvPr>
          <p:cNvSpPr>
            <a:spLocks noGrp="1"/>
          </p:cNvSpPr>
          <p:nvPr>
            <p:ph sz="half" idx="2"/>
          </p:nvPr>
        </p:nvSpPr>
        <p:spPr>
          <a:xfrm>
            <a:off x="4629150" y="1825625"/>
            <a:ext cx="38862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5" name="Espace réservé de la date 4">
            <a:extLst>
              <a:ext uri="{FF2B5EF4-FFF2-40B4-BE49-F238E27FC236}">
                <a16:creationId xmlns:a16="http://schemas.microsoft.com/office/drawing/2014/main" id="{7DD41DE1-B083-4CEE-90FA-4181176204C9}"/>
              </a:ext>
            </a:extLst>
          </p:cNvPr>
          <p:cNvSpPr>
            <a:spLocks noGrp="1"/>
          </p:cNvSpPr>
          <p:nvPr>
            <p:ph type="dt" sz="half" idx="10"/>
          </p:nvPr>
        </p:nvSpPr>
        <p:spPr/>
        <p:txBody>
          <a:bodyPr/>
          <a:lstStyle/>
          <a:p>
            <a:fld id="{DC17461F-3759-45C9-96AB-CC2DD49E053E}" type="datetimeFigureOut">
              <a:rPr lang="fr-FR" smtClean="0"/>
              <a:pPr/>
              <a:t>28/10/2025</a:t>
            </a:fld>
            <a:endParaRPr lang="fr-FR"/>
          </a:p>
        </p:txBody>
      </p:sp>
      <p:sp>
        <p:nvSpPr>
          <p:cNvPr id="6" name="Espace réservé du pied de page 5">
            <a:extLst>
              <a:ext uri="{FF2B5EF4-FFF2-40B4-BE49-F238E27FC236}">
                <a16:creationId xmlns:a16="http://schemas.microsoft.com/office/drawing/2014/main" id="{8FD484AF-EFD9-4FF2-A3EE-A2BB00C9960D}"/>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725E02B4-0AA0-4552-B7C0-B69C9D29B3DD}"/>
              </a:ext>
            </a:extLst>
          </p:cNvPr>
          <p:cNvSpPr>
            <a:spLocks noGrp="1"/>
          </p:cNvSpPr>
          <p:nvPr>
            <p:ph type="sldNum" sz="quarter" idx="12"/>
          </p:nvPr>
        </p:nvSpPr>
        <p:spPr/>
        <p:txBody>
          <a:bodyPr/>
          <a:lstStyle/>
          <a:p>
            <a:fld id="{2C637368-7197-4381-B323-9AC4A6CC85F8}" type="slidenum">
              <a:rPr lang="fr-FR" smtClean="0"/>
              <a:pPr/>
              <a:t>‹N°›</a:t>
            </a:fld>
            <a:endParaRPr lang="fr-FR"/>
          </a:p>
        </p:txBody>
      </p:sp>
    </p:spTree>
    <p:extLst>
      <p:ext uri="{BB962C8B-B14F-4D97-AF65-F5344CB8AC3E}">
        <p14:creationId xmlns:p14="http://schemas.microsoft.com/office/powerpoint/2010/main" val="4084954716"/>
      </p:ext>
    </p:extLst>
  </p:cSld>
  <p:clrMapOvr>
    <a:masterClrMapping/>
  </p:clrMapOvr>
  <p:transition spd="slow">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C089A76-95AA-4123-BA5C-E02516D4F6E6}"/>
              </a:ext>
            </a:extLst>
          </p:cNvPr>
          <p:cNvSpPr>
            <a:spLocks noGrp="1"/>
          </p:cNvSpPr>
          <p:nvPr>
            <p:ph type="title"/>
          </p:nvPr>
        </p:nvSpPr>
        <p:spPr>
          <a:xfrm>
            <a:off x="629841" y="365126"/>
            <a:ext cx="7886700" cy="1325563"/>
          </a:xfrm>
        </p:spPr>
        <p:txBody>
          <a:bodyPr/>
          <a:lstStyle/>
          <a:p>
            <a:r>
              <a:rPr lang="fr-FR"/>
              <a:t>Modifiez le style du titre</a:t>
            </a:r>
            <a:endParaRPr lang="fr-DZ"/>
          </a:p>
        </p:txBody>
      </p:sp>
      <p:sp>
        <p:nvSpPr>
          <p:cNvPr id="3" name="Espace réservé du texte 2">
            <a:extLst>
              <a:ext uri="{FF2B5EF4-FFF2-40B4-BE49-F238E27FC236}">
                <a16:creationId xmlns:a16="http://schemas.microsoft.com/office/drawing/2014/main" id="{FF4E73CD-B229-42A5-9BBB-D99328ED979F}"/>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50BBD077-1426-493D-BD7D-C6F2C0BF3624}"/>
              </a:ext>
            </a:extLst>
          </p:cNvPr>
          <p:cNvSpPr>
            <a:spLocks noGrp="1"/>
          </p:cNvSpPr>
          <p:nvPr>
            <p:ph sz="half" idx="2"/>
          </p:nvPr>
        </p:nvSpPr>
        <p:spPr>
          <a:xfrm>
            <a:off x="629842" y="2505075"/>
            <a:ext cx="3868340"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5" name="Espace réservé du texte 4">
            <a:extLst>
              <a:ext uri="{FF2B5EF4-FFF2-40B4-BE49-F238E27FC236}">
                <a16:creationId xmlns:a16="http://schemas.microsoft.com/office/drawing/2014/main" id="{CF6524AB-4DE6-49D5-B14E-6B7AB0EA0977}"/>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1F3CB60D-A23D-4634-9290-202AB14B9418}"/>
              </a:ext>
            </a:extLst>
          </p:cNvPr>
          <p:cNvSpPr>
            <a:spLocks noGrp="1"/>
          </p:cNvSpPr>
          <p:nvPr>
            <p:ph sz="quarter" idx="4"/>
          </p:nvPr>
        </p:nvSpPr>
        <p:spPr>
          <a:xfrm>
            <a:off x="4629150" y="2505075"/>
            <a:ext cx="3887391"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7" name="Espace réservé de la date 6">
            <a:extLst>
              <a:ext uri="{FF2B5EF4-FFF2-40B4-BE49-F238E27FC236}">
                <a16:creationId xmlns:a16="http://schemas.microsoft.com/office/drawing/2014/main" id="{B36208F2-680B-485C-A922-443B24ABD9BF}"/>
              </a:ext>
            </a:extLst>
          </p:cNvPr>
          <p:cNvSpPr>
            <a:spLocks noGrp="1"/>
          </p:cNvSpPr>
          <p:nvPr>
            <p:ph type="dt" sz="half" idx="10"/>
          </p:nvPr>
        </p:nvSpPr>
        <p:spPr/>
        <p:txBody>
          <a:bodyPr/>
          <a:lstStyle/>
          <a:p>
            <a:fld id="{DC17461F-3759-45C9-96AB-CC2DD49E053E}" type="datetimeFigureOut">
              <a:rPr lang="fr-FR" smtClean="0"/>
              <a:pPr/>
              <a:t>28/10/2025</a:t>
            </a:fld>
            <a:endParaRPr lang="fr-FR"/>
          </a:p>
        </p:txBody>
      </p:sp>
      <p:sp>
        <p:nvSpPr>
          <p:cNvPr id="8" name="Espace réservé du pied de page 7">
            <a:extLst>
              <a:ext uri="{FF2B5EF4-FFF2-40B4-BE49-F238E27FC236}">
                <a16:creationId xmlns:a16="http://schemas.microsoft.com/office/drawing/2014/main" id="{A2B99C75-9C0C-456E-9ABB-BA1BDC987749}"/>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BFBB8913-8DED-4B99-BFF1-FAD8CE411AD2}"/>
              </a:ext>
            </a:extLst>
          </p:cNvPr>
          <p:cNvSpPr>
            <a:spLocks noGrp="1"/>
          </p:cNvSpPr>
          <p:nvPr>
            <p:ph type="sldNum" sz="quarter" idx="12"/>
          </p:nvPr>
        </p:nvSpPr>
        <p:spPr/>
        <p:txBody>
          <a:bodyPr/>
          <a:lstStyle/>
          <a:p>
            <a:fld id="{2C637368-7197-4381-B323-9AC4A6CC85F8}" type="slidenum">
              <a:rPr lang="fr-FR" smtClean="0"/>
              <a:pPr/>
              <a:t>‹N°›</a:t>
            </a:fld>
            <a:endParaRPr lang="fr-FR"/>
          </a:p>
        </p:txBody>
      </p:sp>
    </p:spTree>
    <p:extLst>
      <p:ext uri="{BB962C8B-B14F-4D97-AF65-F5344CB8AC3E}">
        <p14:creationId xmlns:p14="http://schemas.microsoft.com/office/powerpoint/2010/main" val="1205374446"/>
      </p:ext>
    </p:extLst>
  </p:cSld>
  <p:clrMapOvr>
    <a:masterClrMapping/>
  </p:clrMapOvr>
  <p:transition spd="slow">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E0908E3-CB96-43A2-8ED4-D3553D71B97F}"/>
              </a:ext>
            </a:extLst>
          </p:cNvPr>
          <p:cNvSpPr>
            <a:spLocks noGrp="1"/>
          </p:cNvSpPr>
          <p:nvPr>
            <p:ph type="title"/>
          </p:nvPr>
        </p:nvSpPr>
        <p:spPr/>
        <p:txBody>
          <a:bodyPr/>
          <a:lstStyle/>
          <a:p>
            <a:r>
              <a:rPr lang="fr-FR"/>
              <a:t>Modifiez le style du titre</a:t>
            </a:r>
            <a:endParaRPr lang="fr-DZ"/>
          </a:p>
        </p:txBody>
      </p:sp>
      <p:sp>
        <p:nvSpPr>
          <p:cNvPr id="3" name="Espace réservé de la date 2">
            <a:extLst>
              <a:ext uri="{FF2B5EF4-FFF2-40B4-BE49-F238E27FC236}">
                <a16:creationId xmlns:a16="http://schemas.microsoft.com/office/drawing/2014/main" id="{3294999C-6A2C-47EB-B83D-83D7AA2F8AFC}"/>
              </a:ext>
            </a:extLst>
          </p:cNvPr>
          <p:cNvSpPr>
            <a:spLocks noGrp="1"/>
          </p:cNvSpPr>
          <p:nvPr>
            <p:ph type="dt" sz="half" idx="10"/>
          </p:nvPr>
        </p:nvSpPr>
        <p:spPr/>
        <p:txBody>
          <a:bodyPr/>
          <a:lstStyle/>
          <a:p>
            <a:fld id="{DC17461F-3759-45C9-96AB-CC2DD49E053E}" type="datetimeFigureOut">
              <a:rPr lang="fr-FR" smtClean="0"/>
              <a:pPr/>
              <a:t>28/10/2025</a:t>
            </a:fld>
            <a:endParaRPr lang="fr-FR"/>
          </a:p>
        </p:txBody>
      </p:sp>
      <p:sp>
        <p:nvSpPr>
          <p:cNvPr id="4" name="Espace réservé du pied de page 3">
            <a:extLst>
              <a:ext uri="{FF2B5EF4-FFF2-40B4-BE49-F238E27FC236}">
                <a16:creationId xmlns:a16="http://schemas.microsoft.com/office/drawing/2014/main" id="{BA82950F-CF4D-413A-92B5-140A38362913}"/>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7891B2AA-DE3A-42E8-B26E-B65A026F6155}"/>
              </a:ext>
            </a:extLst>
          </p:cNvPr>
          <p:cNvSpPr>
            <a:spLocks noGrp="1"/>
          </p:cNvSpPr>
          <p:nvPr>
            <p:ph type="sldNum" sz="quarter" idx="12"/>
          </p:nvPr>
        </p:nvSpPr>
        <p:spPr/>
        <p:txBody>
          <a:bodyPr/>
          <a:lstStyle/>
          <a:p>
            <a:fld id="{2C637368-7197-4381-B323-9AC4A6CC85F8}" type="slidenum">
              <a:rPr lang="fr-FR" smtClean="0"/>
              <a:pPr/>
              <a:t>‹N°›</a:t>
            </a:fld>
            <a:endParaRPr lang="fr-FR"/>
          </a:p>
        </p:txBody>
      </p:sp>
    </p:spTree>
    <p:extLst>
      <p:ext uri="{BB962C8B-B14F-4D97-AF65-F5344CB8AC3E}">
        <p14:creationId xmlns:p14="http://schemas.microsoft.com/office/powerpoint/2010/main" val="1695305930"/>
      </p:ext>
    </p:extLst>
  </p:cSld>
  <p:clrMapOvr>
    <a:masterClrMapping/>
  </p:clrMapOvr>
  <p:transition spd="slow">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30DCE802-1127-48A8-B928-573D1F14D6DB}"/>
              </a:ext>
            </a:extLst>
          </p:cNvPr>
          <p:cNvSpPr>
            <a:spLocks noGrp="1"/>
          </p:cNvSpPr>
          <p:nvPr>
            <p:ph type="dt" sz="half" idx="10"/>
          </p:nvPr>
        </p:nvSpPr>
        <p:spPr/>
        <p:txBody>
          <a:bodyPr/>
          <a:lstStyle/>
          <a:p>
            <a:fld id="{DC17461F-3759-45C9-96AB-CC2DD49E053E}" type="datetimeFigureOut">
              <a:rPr lang="fr-FR" smtClean="0"/>
              <a:pPr/>
              <a:t>28/10/2025</a:t>
            </a:fld>
            <a:endParaRPr lang="fr-FR"/>
          </a:p>
        </p:txBody>
      </p:sp>
      <p:sp>
        <p:nvSpPr>
          <p:cNvPr id="3" name="Espace réservé du pied de page 2">
            <a:extLst>
              <a:ext uri="{FF2B5EF4-FFF2-40B4-BE49-F238E27FC236}">
                <a16:creationId xmlns:a16="http://schemas.microsoft.com/office/drawing/2014/main" id="{561C0C1E-CD2A-4A82-BDF4-E2888BEDA2C7}"/>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8243E123-D7B1-4ACE-8BA9-F7DE5EC1F4C8}"/>
              </a:ext>
            </a:extLst>
          </p:cNvPr>
          <p:cNvSpPr>
            <a:spLocks noGrp="1"/>
          </p:cNvSpPr>
          <p:nvPr>
            <p:ph type="sldNum" sz="quarter" idx="12"/>
          </p:nvPr>
        </p:nvSpPr>
        <p:spPr/>
        <p:txBody>
          <a:bodyPr/>
          <a:lstStyle/>
          <a:p>
            <a:fld id="{2C637368-7197-4381-B323-9AC4A6CC85F8}" type="slidenum">
              <a:rPr lang="fr-FR" smtClean="0"/>
              <a:pPr/>
              <a:t>‹N°›</a:t>
            </a:fld>
            <a:endParaRPr lang="fr-FR"/>
          </a:p>
        </p:txBody>
      </p:sp>
    </p:spTree>
    <p:extLst>
      <p:ext uri="{BB962C8B-B14F-4D97-AF65-F5344CB8AC3E}">
        <p14:creationId xmlns:p14="http://schemas.microsoft.com/office/powerpoint/2010/main" val="4019263627"/>
      </p:ext>
    </p:extLst>
  </p:cSld>
  <p:clrMapOvr>
    <a:masterClrMapping/>
  </p:clrMapOvr>
  <p:transition spd="slow">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6E57E0D-9C23-4A59-AF2F-EB3276E4CB8D}"/>
              </a:ext>
            </a:extLst>
          </p:cNvPr>
          <p:cNvSpPr>
            <a:spLocks noGrp="1"/>
          </p:cNvSpPr>
          <p:nvPr>
            <p:ph type="title"/>
          </p:nvPr>
        </p:nvSpPr>
        <p:spPr>
          <a:xfrm>
            <a:off x="629841" y="457200"/>
            <a:ext cx="2949178" cy="1600200"/>
          </a:xfrm>
        </p:spPr>
        <p:txBody>
          <a:bodyPr anchor="b"/>
          <a:lstStyle>
            <a:lvl1pPr>
              <a:defRPr sz="2400"/>
            </a:lvl1pPr>
          </a:lstStyle>
          <a:p>
            <a:r>
              <a:rPr lang="fr-FR"/>
              <a:t>Modifiez le style du titre</a:t>
            </a:r>
            <a:endParaRPr lang="fr-DZ"/>
          </a:p>
        </p:txBody>
      </p:sp>
      <p:sp>
        <p:nvSpPr>
          <p:cNvPr id="3" name="Espace réservé du contenu 2">
            <a:extLst>
              <a:ext uri="{FF2B5EF4-FFF2-40B4-BE49-F238E27FC236}">
                <a16:creationId xmlns:a16="http://schemas.microsoft.com/office/drawing/2014/main" id="{9DE3676B-C728-4408-99AA-491FE3658192}"/>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4" name="Espace réservé du texte 3">
            <a:extLst>
              <a:ext uri="{FF2B5EF4-FFF2-40B4-BE49-F238E27FC236}">
                <a16:creationId xmlns:a16="http://schemas.microsoft.com/office/drawing/2014/main" id="{142760D0-7439-4AF3-AC19-8631B7AE3965}"/>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B19BA970-F2C0-48EE-8E1F-F18D615FA5BA}"/>
              </a:ext>
            </a:extLst>
          </p:cNvPr>
          <p:cNvSpPr>
            <a:spLocks noGrp="1"/>
          </p:cNvSpPr>
          <p:nvPr>
            <p:ph type="dt" sz="half" idx="10"/>
          </p:nvPr>
        </p:nvSpPr>
        <p:spPr/>
        <p:txBody>
          <a:bodyPr/>
          <a:lstStyle/>
          <a:p>
            <a:fld id="{DC17461F-3759-45C9-96AB-CC2DD49E053E}" type="datetimeFigureOut">
              <a:rPr lang="fr-FR" smtClean="0"/>
              <a:pPr/>
              <a:t>28/10/2025</a:t>
            </a:fld>
            <a:endParaRPr lang="fr-FR"/>
          </a:p>
        </p:txBody>
      </p:sp>
      <p:sp>
        <p:nvSpPr>
          <p:cNvPr id="6" name="Espace réservé du pied de page 5">
            <a:extLst>
              <a:ext uri="{FF2B5EF4-FFF2-40B4-BE49-F238E27FC236}">
                <a16:creationId xmlns:a16="http://schemas.microsoft.com/office/drawing/2014/main" id="{33B85499-B53C-40E5-9140-740501B408F0}"/>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093F3A57-3CA1-41DB-A99F-FC3D445723F8}"/>
              </a:ext>
            </a:extLst>
          </p:cNvPr>
          <p:cNvSpPr>
            <a:spLocks noGrp="1"/>
          </p:cNvSpPr>
          <p:nvPr>
            <p:ph type="sldNum" sz="quarter" idx="12"/>
          </p:nvPr>
        </p:nvSpPr>
        <p:spPr/>
        <p:txBody>
          <a:bodyPr/>
          <a:lstStyle/>
          <a:p>
            <a:fld id="{2C637368-7197-4381-B323-9AC4A6CC85F8}" type="slidenum">
              <a:rPr lang="fr-FR" smtClean="0"/>
              <a:pPr/>
              <a:t>‹N°›</a:t>
            </a:fld>
            <a:endParaRPr lang="fr-FR"/>
          </a:p>
        </p:txBody>
      </p:sp>
    </p:spTree>
    <p:extLst>
      <p:ext uri="{BB962C8B-B14F-4D97-AF65-F5344CB8AC3E}">
        <p14:creationId xmlns:p14="http://schemas.microsoft.com/office/powerpoint/2010/main" val="1565257710"/>
      </p:ext>
    </p:extLst>
  </p:cSld>
  <p:clrMapOvr>
    <a:masterClrMapping/>
  </p:clrMapOvr>
  <p:transition spd="slow">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AB56035-582E-4D77-8E38-EED7E06668AC}"/>
              </a:ext>
            </a:extLst>
          </p:cNvPr>
          <p:cNvSpPr>
            <a:spLocks noGrp="1"/>
          </p:cNvSpPr>
          <p:nvPr>
            <p:ph type="title"/>
          </p:nvPr>
        </p:nvSpPr>
        <p:spPr>
          <a:xfrm>
            <a:off x="629841" y="457200"/>
            <a:ext cx="2949178" cy="1600200"/>
          </a:xfrm>
        </p:spPr>
        <p:txBody>
          <a:bodyPr anchor="b"/>
          <a:lstStyle>
            <a:lvl1pPr>
              <a:defRPr sz="2400"/>
            </a:lvl1pPr>
          </a:lstStyle>
          <a:p>
            <a:r>
              <a:rPr lang="fr-FR"/>
              <a:t>Modifiez le style du titre</a:t>
            </a:r>
            <a:endParaRPr lang="fr-DZ"/>
          </a:p>
        </p:txBody>
      </p:sp>
      <p:sp>
        <p:nvSpPr>
          <p:cNvPr id="3" name="Espace réservé pour une image  2">
            <a:extLst>
              <a:ext uri="{FF2B5EF4-FFF2-40B4-BE49-F238E27FC236}">
                <a16:creationId xmlns:a16="http://schemas.microsoft.com/office/drawing/2014/main" id="{08668B22-71F0-44D9-A8D1-D09F70F4EE93}"/>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fr-DZ"/>
          </a:p>
        </p:txBody>
      </p:sp>
      <p:sp>
        <p:nvSpPr>
          <p:cNvPr id="4" name="Espace réservé du texte 3">
            <a:extLst>
              <a:ext uri="{FF2B5EF4-FFF2-40B4-BE49-F238E27FC236}">
                <a16:creationId xmlns:a16="http://schemas.microsoft.com/office/drawing/2014/main" id="{51A20DDD-81ED-4D6C-BAB1-F962B5E4D743}"/>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F3675845-A0B1-41D4-94DE-66C82C3C168C}"/>
              </a:ext>
            </a:extLst>
          </p:cNvPr>
          <p:cNvSpPr>
            <a:spLocks noGrp="1"/>
          </p:cNvSpPr>
          <p:nvPr>
            <p:ph type="dt" sz="half" idx="10"/>
          </p:nvPr>
        </p:nvSpPr>
        <p:spPr/>
        <p:txBody>
          <a:bodyPr/>
          <a:lstStyle/>
          <a:p>
            <a:fld id="{DC17461F-3759-45C9-96AB-CC2DD49E053E}" type="datetimeFigureOut">
              <a:rPr lang="fr-FR" smtClean="0"/>
              <a:pPr/>
              <a:t>28/10/2025</a:t>
            </a:fld>
            <a:endParaRPr lang="fr-FR"/>
          </a:p>
        </p:txBody>
      </p:sp>
      <p:sp>
        <p:nvSpPr>
          <p:cNvPr id="6" name="Espace réservé du pied de page 5">
            <a:extLst>
              <a:ext uri="{FF2B5EF4-FFF2-40B4-BE49-F238E27FC236}">
                <a16:creationId xmlns:a16="http://schemas.microsoft.com/office/drawing/2014/main" id="{E0D868E6-C62A-4B21-8205-5E5F95BDC977}"/>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2D3F78C2-B50E-4636-B8CB-5F57DE65F497}"/>
              </a:ext>
            </a:extLst>
          </p:cNvPr>
          <p:cNvSpPr>
            <a:spLocks noGrp="1"/>
          </p:cNvSpPr>
          <p:nvPr>
            <p:ph type="sldNum" sz="quarter" idx="12"/>
          </p:nvPr>
        </p:nvSpPr>
        <p:spPr/>
        <p:txBody>
          <a:bodyPr/>
          <a:lstStyle/>
          <a:p>
            <a:fld id="{2C637368-7197-4381-B323-9AC4A6CC85F8}" type="slidenum">
              <a:rPr lang="fr-FR" smtClean="0"/>
              <a:pPr/>
              <a:t>‹N°›</a:t>
            </a:fld>
            <a:endParaRPr lang="fr-FR"/>
          </a:p>
        </p:txBody>
      </p:sp>
    </p:spTree>
    <p:extLst>
      <p:ext uri="{BB962C8B-B14F-4D97-AF65-F5344CB8AC3E}">
        <p14:creationId xmlns:p14="http://schemas.microsoft.com/office/powerpoint/2010/main" val="2328506030"/>
      </p:ext>
    </p:extLst>
  </p:cSld>
  <p:clrMapOvr>
    <a:masterClrMapping/>
  </p:clrMapOvr>
  <p:transition spd="slow">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3E691195-E6F5-47B1-A97F-08A1192C51CD}"/>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fr-FR"/>
              <a:t>Modifiez le style du titre</a:t>
            </a:r>
            <a:endParaRPr lang="fr-DZ"/>
          </a:p>
        </p:txBody>
      </p:sp>
      <p:sp>
        <p:nvSpPr>
          <p:cNvPr id="3" name="Espace réservé du texte 2">
            <a:extLst>
              <a:ext uri="{FF2B5EF4-FFF2-40B4-BE49-F238E27FC236}">
                <a16:creationId xmlns:a16="http://schemas.microsoft.com/office/drawing/2014/main" id="{73D8A017-85DB-4B19-B33E-3DB8D9F5D7B3}"/>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4" name="Espace réservé de la date 3">
            <a:extLst>
              <a:ext uri="{FF2B5EF4-FFF2-40B4-BE49-F238E27FC236}">
                <a16:creationId xmlns:a16="http://schemas.microsoft.com/office/drawing/2014/main" id="{4767FE69-CC3B-4B51-9901-C11ECE71D534}"/>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DC17461F-3759-45C9-96AB-CC2DD49E053E}" type="datetimeFigureOut">
              <a:rPr lang="fr-FR" smtClean="0"/>
              <a:pPr/>
              <a:t>28/10/2025</a:t>
            </a:fld>
            <a:endParaRPr lang="fr-FR"/>
          </a:p>
        </p:txBody>
      </p:sp>
      <p:sp>
        <p:nvSpPr>
          <p:cNvPr id="5" name="Espace réservé du pied de page 4">
            <a:extLst>
              <a:ext uri="{FF2B5EF4-FFF2-40B4-BE49-F238E27FC236}">
                <a16:creationId xmlns:a16="http://schemas.microsoft.com/office/drawing/2014/main" id="{FA58B5C3-45C4-41B3-ABFF-8AF432241BD7}"/>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4E17CD6C-CB0E-40D9-B9B3-6A9559705C7C}"/>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2C637368-7197-4381-B323-9AC4A6CC85F8}" type="slidenum">
              <a:rPr lang="fr-FR" smtClean="0"/>
              <a:pPr/>
              <a:t>‹N°›</a:t>
            </a:fld>
            <a:endParaRPr lang="fr-FR"/>
          </a:p>
        </p:txBody>
      </p:sp>
    </p:spTree>
    <p:extLst>
      <p:ext uri="{BB962C8B-B14F-4D97-AF65-F5344CB8AC3E}">
        <p14:creationId xmlns:p14="http://schemas.microsoft.com/office/powerpoint/2010/main" val="3079792082"/>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ransition spd="slow">
    <p:fade/>
  </p:transition>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fr-DZ"/>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s://ar.wikipedia.org/wiki/%D8%A5%D9%86%D8%AA%D8%A7%D8%AC" TargetMode="External"/><Relationship Id="rId2" Type="http://schemas.openxmlformats.org/officeDocument/2006/relationships/hyperlink" Target="https://ar.wikipedia.org/wiki/%D8%A5%D8%AF%D8%A7%D8%B1%D8%A9_%D8%A7%D9%84%D9%85%D8%B4%D8%A7%D8%B1%D9%8A%D8%B9" TargetMode="External"/><Relationship Id="rId1" Type="http://schemas.openxmlformats.org/officeDocument/2006/relationships/slideLayout" Target="../slideLayouts/slideLayout2.xml"/><Relationship Id="rId4" Type="http://schemas.openxmlformats.org/officeDocument/2006/relationships/hyperlink" Target="https://ar.wikipedia.org/wiki/%D9%86%D9%82%D9%84" TargetMode="Externa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a:extLst>
              <a:ext uri="{FF2B5EF4-FFF2-40B4-BE49-F238E27FC236}">
                <a16:creationId xmlns:a16="http://schemas.microsoft.com/office/drawing/2014/main" id="{FA380340-8A9F-4E45-932C-191E35195B40}"/>
              </a:ext>
            </a:extLst>
          </p:cNvPr>
          <p:cNvSpPr>
            <a:spLocks noGrp="1"/>
          </p:cNvSpPr>
          <p:nvPr>
            <p:ph type="subTitle" idx="1"/>
          </p:nvPr>
        </p:nvSpPr>
        <p:spPr>
          <a:xfrm>
            <a:off x="1" y="1558123"/>
            <a:ext cx="9144000" cy="3165230"/>
          </a:xfrm>
        </p:spPr>
        <p:txBody>
          <a:bodyPr>
            <a:normAutofit/>
          </a:bodyPr>
          <a:lstStyle/>
          <a:p>
            <a:endParaRPr lang="ar-SA" sz="4050" b="1" dirty="0">
              <a:solidFill>
                <a:srgbClr val="000000"/>
              </a:solidFill>
              <a:ea typeface="Calibri" panose="020F0502020204030204" pitchFamily="34" charset="0"/>
              <a:cs typeface="Times New Roman" panose="02020603050405020304" pitchFamily="18" charset="0"/>
            </a:endParaRPr>
          </a:p>
          <a:p>
            <a:r>
              <a:rPr lang="ar-SA" sz="4050" b="1" dirty="0">
                <a:solidFill>
                  <a:srgbClr val="000000"/>
                </a:solidFill>
                <a:ea typeface="Calibri" panose="020F0502020204030204" pitchFamily="34" charset="0"/>
                <a:cs typeface="Times New Roman" panose="02020603050405020304" pitchFamily="18" charset="0"/>
              </a:rPr>
              <a:t>الأساليب الكمية في التسويق 1</a:t>
            </a:r>
            <a:endParaRPr lang="fr-FR" sz="4050" b="1" dirty="0">
              <a:solidFill>
                <a:srgbClr val="000000"/>
              </a:solidFill>
              <a:ea typeface="Calibri" panose="020F0502020204030204" pitchFamily="34" charset="0"/>
              <a:cs typeface="Times New Roman" panose="02020603050405020304" pitchFamily="18" charset="0"/>
            </a:endParaRPr>
          </a:p>
          <a:p>
            <a:r>
              <a:rPr lang="fr-FR" sz="405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Méthodes Quantitatives en Marketing 1</a:t>
            </a:r>
            <a:endParaRPr lang="ar-SA" sz="405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endParaRPr lang="ar-SA" sz="405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r>
              <a:rPr lang="ar-SA" sz="30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من إعداد: </a:t>
            </a:r>
            <a:r>
              <a:rPr lang="ar-SA" sz="3000" b="1"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د.بن</a:t>
            </a:r>
            <a:r>
              <a:rPr lang="ar-SA" sz="30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عيدة إيمان</a:t>
            </a:r>
            <a:endParaRPr lang="fr-FR" sz="30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p:txBody>
      </p:sp>
      <p:pic>
        <p:nvPicPr>
          <p:cNvPr id="4" name="Image 3">
            <a:extLst>
              <a:ext uri="{FF2B5EF4-FFF2-40B4-BE49-F238E27FC236}">
                <a16:creationId xmlns:a16="http://schemas.microsoft.com/office/drawing/2014/main" id="{9B9DC314-7EC5-4D92-BFA0-9949C14067E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9660" y="3608425"/>
            <a:ext cx="2436019" cy="2262741"/>
          </a:xfrm>
          <a:prstGeom prst="rect">
            <a:avLst/>
          </a:prstGeom>
        </p:spPr>
      </p:pic>
    </p:spTree>
    <p:extLst>
      <p:ext uri="{BB962C8B-B14F-4D97-AF65-F5344CB8AC3E}">
        <p14:creationId xmlns:p14="http://schemas.microsoft.com/office/powerpoint/2010/main" val="423199558"/>
      </p:ext>
    </p:extLst>
  </p:cSld>
  <p:clrMapOvr>
    <a:masterClrMapping/>
  </p:clrMapOvr>
  <p:transition spd="slow">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043608" y="908720"/>
            <a:ext cx="6858000" cy="2387600"/>
          </a:xfrm>
        </p:spPr>
        <p:txBody>
          <a:bodyPr>
            <a:noAutofit/>
          </a:bodyPr>
          <a:lstStyle/>
          <a:p>
            <a:pPr algn="ctr" rtl="1"/>
            <a:r>
              <a:rPr lang="ar-SA" sz="4000" b="1" dirty="0"/>
              <a:t>المحور الثالث: المسار الحرج</a:t>
            </a:r>
            <a:br>
              <a:rPr lang="ar-SA" sz="4000" b="1" dirty="0"/>
            </a:br>
            <a:br>
              <a:rPr lang="ar-SA" sz="4000" b="1" dirty="0"/>
            </a:br>
            <a:r>
              <a:rPr lang="fr-FR" sz="4000" b="1" i="0" dirty="0">
                <a:effectLst/>
                <a:latin typeface="Times New Roman" panose="02020603050405020304" pitchFamily="18" charset="0"/>
                <a:cs typeface="Times New Roman" panose="02020603050405020304" pitchFamily="18" charset="0"/>
              </a:rPr>
              <a:t>Critical Path Method (CPM)</a:t>
            </a:r>
            <a:endParaRPr lang="fr-FR" sz="4000" b="1" dirty="0"/>
          </a:p>
        </p:txBody>
      </p:sp>
      <p:pic>
        <p:nvPicPr>
          <p:cNvPr id="1026" name="Picture 2" descr="Résultat d’images pour Critical Path Method (CPM)">
            <a:extLst>
              <a:ext uri="{FF2B5EF4-FFF2-40B4-BE49-F238E27FC236}">
                <a16:creationId xmlns:a16="http://schemas.microsoft.com/office/drawing/2014/main" id="{1BC683E5-3BBE-47D4-AC9F-AD4677FA805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429000"/>
            <a:ext cx="9144000" cy="36724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09743733"/>
      </p:ext>
    </p:extLst>
  </p:cSld>
  <p:clrMapOvr>
    <a:masterClrMapping/>
  </p:clrMapOvr>
  <p:transition spd="slow">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9512" y="1484784"/>
            <a:ext cx="8964488" cy="5373216"/>
          </a:xfrm>
        </p:spPr>
        <p:txBody>
          <a:bodyPr>
            <a:normAutofit/>
          </a:bodyPr>
          <a:lstStyle/>
          <a:p>
            <a:pPr marL="0" indent="0" algn="justLow" rtl="1" eaLnBrk="0" fontAlgn="base" hangingPunct="0">
              <a:lnSpc>
                <a:spcPct val="150000"/>
              </a:lnSpc>
              <a:spcBef>
                <a:spcPct val="0"/>
              </a:spcBef>
              <a:spcAft>
                <a:spcPct val="0"/>
              </a:spcAft>
              <a:buClrTx/>
              <a:buSzTx/>
              <a:buNone/>
            </a:pPr>
            <a:r>
              <a:rPr lang="ar-SA" dirty="0">
                <a:latin typeface="Arial" panose="020B0604020202020204" pitchFamily="34" charset="0"/>
                <a:cs typeface="+mj-cs"/>
              </a:rPr>
              <a:t>المسار الحرج هو </a:t>
            </a:r>
            <a:r>
              <a:rPr lang="ar-SA" b="0" i="0" dirty="0">
                <a:effectLst/>
                <a:latin typeface="Arial" panose="020B0604020202020204" pitchFamily="34" charset="0"/>
                <a:cs typeface="+mj-cs"/>
              </a:rPr>
              <a:t>إحدى الطرق المستخدمة في </a:t>
            </a:r>
            <a:r>
              <a:rPr lang="ar-SA" b="0" i="0" u="none" strike="noStrike" dirty="0">
                <a:effectLst/>
                <a:latin typeface="Arial" panose="020B0604020202020204" pitchFamily="34" charset="0"/>
                <a:cs typeface="+mj-cs"/>
                <a:hlinkClick r:id="rId2" tooltip="إدارة المشاريع">
                  <a:extLst>
                    <a:ext uri="{A12FA001-AC4F-418D-AE19-62706E023703}">
                      <ahyp:hlinkClr xmlns:ahyp="http://schemas.microsoft.com/office/drawing/2018/hyperlinkcolor" val="tx"/>
                    </a:ext>
                  </a:extLst>
                </a:hlinkClick>
              </a:rPr>
              <a:t>إدارة المشاريع</a:t>
            </a:r>
            <a:r>
              <a:rPr lang="ar-SA" b="0" i="0" dirty="0">
                <a:effectLst/>
                <a:latin typeface="Arial" panose="020B0604020202020204" pitchFamily="34" charset="0"/>
                <a:cs typeface="+mj-cs"/>
              </a:rPr>
              <a:t> طُوِّرَت من قبل شركة </a:t>
            </a:r>
            <a:r>
              <a:rPr lang="ar-SA" b="0" i="0" dirty="0" err="1">
                <a:effectLst/>
                <a:latin typeface="Arial" panose="020B0604020202020204" pitchFamily="34" charset="0"/>
                <a:cs typeface="+mj-cs"/>
              </a:rPr>
              <a:t>دوبونت</a:t>
            </a:r>
            <a:r>
              <a:rPr lang="ar-SA" b="0" i="0" dirty="0">
                <a:effectLst/>
                <a:latin typeface="Arial" panose="020B0604020202020204" pitchFamily="34" charset="0"/>
                <a:cs typeface="+mj-cs"/>
              </a:rPr>
              <a:t> الأمريكية في عام 1957 لمعالجة مشكلة إيقاف وحدات </a:t>
            </a:r>
            <a:r>
              <a:rPr lang="ar-SA" b="0" i="0" u="none" strike="noStrike" dirty="0">
                <a:effectLst/>
                <a:latin typeface="Arial" panose="020B0604020202020204" pitchFamily="34" charset="0"/>
                <a:cs typeface="+mj-cs"/>
                <a:hlinkClick r:id="rId3" tooltip="إنتاج">
                  <a:extLst>
                    <a:ext uri="{A12FA001-AC4F-418D-AE19-62706E023703}">
                      <ahyp:hlinkClr xmlns:ahyp="http://schemas.microsoft.com/office/drawing/2018/hyperlinkcolor" val="tx"/>
                    </a:ext>
                  </a:extLst>
                </a:hlinkClick>
              </a:rPr>
              <a:t>الإنتاج</a:t>
            </a:r>
            <a:r>
              <a:rPr lang="ar-SA" b="0" i="0" dirty="0">
                <a:effectLst/>
                <a:latin typeface="Arial" panose="020B0604020202020204" pitchFamily="34" charset="0"/>
                <a:cs typeface="+mj-cs"/>
              </a:rPr>
              <a:t> للصيانة ثم إعادة تشغيلها. طريقة المسار الحرج طريقة </a:t>
            </a:r>
            <a:r>
              <a:rPr lang="ar-SA" b="0" i="0" dirty="0" err="1">
                <a:effectLst/>
                <a:latin typeface="Arial" panose="020B0604020202020204" pitchFamily="34" charset="0"/>
                <a:cs typeface="+mj-cs"/>
              </a:rPr>
              <a:t>تعيينية</a:t>
            </a:r>
            <a:r>
              <a:rPr lang="ar-SA" b="0" i="0" dirty="0">
                <a:effectLst/>
                <a:latin typeface="Arial" panose="020B0604020202020204" pitchFamily="34" charset="0"/>
                <a:cs typeface="+mj-cs"/>
              </a:rPr>
              <a:t> حاسمة </a:t>
            </a:r>
            <a:r>
              <a:rPr lang="fr-FR" b="0" i="0" dirty="0" err="1">
                <a:effectLst/>
                <a:latin typeface="Arial" panose="020B0604020202020204" pitchFamily="34" charset="0"/>
                <a:cs typeface="+mj-cs"/>
              </a:rPr>
              <a:t>Deterministic</a:t>
            </a:r>
            <a:r>
              <a:rPr lang="ar-SA" b="0" i="0" dirty="0">
                <a:effectLst/>
                <a:latin typeface="Arial" panose="020B0604020202020204" pitchFamily="34" charset="0"/>
                <a:cs typeface="+mj-cs"/>
              </a:rPr>
              <a:t> فهي لا</a:t>
            </a:r>
            <a:r>
              <a:rPr lang="fr-FR" b="0" i="0" dirty="0">
                <a:effectLst/>
                <a:latin typeface="Arial" panose="020B0604020202020204" pitchFamily="34" charset="0"/>
                <a:cs typeface="+mj-cs"/>
              </a:rPr>
              <a:t> </a:t>
            </a:r>
            <a:r>
              <a:rPr lang="ar-SA" b="0" i="0" dirty="0">
                <a:effectLst/>
                <a:latin typeface="Arial" panose="020B0604020202020204" pitchFamily="34" charset="0"/>
                <a:cs typeface="+mj-cs"/>
              </a:rPr>
              <a:t>تأخذ بعين الاعتبار احتمال اختلاف مدة تنفيذ كل مهمة</a:t>
            </a:r>
            <a:r>
              <a:rPr lang="fr-FR" dirty="0">
                <a:latin typeface="Arial" panose="020B0604020202020204" pitchFamily="34" charset="0"/>
                <a:cs typeface="+mj-cs"/>
              </a:rPr>
              <a:t>.</a:t>
            </a:r>
          </a:p>
          <a:p>
            <a:pPr algn="just" rtl="1"/>
            <a:r>
              <a:rPr lang="ar-SA" b="0" i="0" dirty="0">
                <a:effectLst/>
                <a:latin typeface="Arial" panose="020B0604020202020204" pitchFamily="34" charset="0"/>
                <a:cs typeface="+mj-cs"/>
              </a:rPr>
              <a:t>تعد طريقة المسار الحاسم تقنية حيث تحدد المهام الضرورية لإكمال المشروع وتحديد مرونة الجدولة، ويمثل المسار الحرج في إدارة المشروع أطول تسلسل للأنشطة التي يجب الانتهاء منها في الوقت المحدد من أجل إكمال المشروع بأكمله، وأي تأخير في المهام الحرجة سيؤخر بقية المشروع، وفي مجال التسويق يستخدم المسار الحرج للتخطيط للمشاريع التسويقية.</a:t>
            </a:r>
          </a:p>
          <a:p>
            <a:pPr algn="just" rtl="1"/>
            <a:r>
              <a:rPr lang="ar-SA" b="0" i="0" dirty="0">
                <a:effectLst/>
                <a:latin typeface="Arial" panose="020B0604020202020204" pitchFamily="34" charset="0"/>
                <a:cs typeface="+mj-cs"/>
              </a:rPr>
              <a:t>تدور </a:t>
            </a:r>
            <a:r>
              <a:rPr lang="fr-FR" b="0" i="0" dirty="0">
                <a:effectLst/>
                <a:latin typeface="Arial" panose="020B0604020202020204" pitchFamily="34" charset="0"/>
                <a:cs typeface="+mj-cs"/>
              </a:rPr>
              <a:t>CPM </a:t>
            </a:r>
            <a:r>
              <a:rPr lang="ar-SA" b="0" i="0" dirty="0">
                <a:effectLst/>
                <a:latin typeface="Arial" panose="020B0604020202020204" pitchFamily="34" charset="0"/>
                <a:cs typeface="+mj-cs"/>
              </a:rPr>
              <a:t> حول اكتشاف أهم المهام في جدول المشروع، وتحديد تبعيات المهمة وحساب فترات المهام.</a:t>
            </a:r>
          </a:p>
          <a:p>
            <a:pPr algn="r" rtl="1">
              <a:buFont typeface="Arial" panose="020B0604020202020204" pitchFamily="34" charset="0"/>
              <a:buChar char="•"/>
            </a:pPr>
            <a:r>
              <a:rPr lang="ar-SA" dirty="0">
                <a:latin typeface="Arial" panose="020B0604020202020204" pitchFamily="34" charset="0"/>
                <a:cs typeface="+mj-cs"/>
              </a:rPr>
              <a:t>لذلك فهي تساعد على: </a:t>
            </a:r>
            <a:r>
              <a:rPr lang="ar-SA" b="0" i="0" dirty="0">
                <a:solidFill>
                  <a:srgbClr val="202122"/>
                </a:solidFill>
                <a:effectLst/>
                <a:latin typeface="Arial" panose="020B0604020202020204" pitchFamily="34" charset="0"/>
              </a:rPr>
              <a:t>الحصول على تمثيل تخطيطي للمشروع.</a:t>
            </a:r>
          </a:p>
          <a:p>
            <a:pPr algn="r" rtl="1">
              <a:buFont typeface="Arial" panose="020B0604020202020204" pitchFamily="34" charset="0"/>
              <a:buChar char="•"/>
            </a:pPr>
            <a:r>
              <a:rPr lang="ar-SA" b="0" i="0" dirty="0">
                <a:solidFill>
                  <a:srgbClr val="202122"/>
                </a:solidFill>
                <a:effectLst/>
                <a:latin typeface="Arial" panose="020B0604020202020204" pitchFamily="34" charset="0"/>
              </a:rPr>
              <a:t>التنبؤ بالوقت اللازم لإنهاء المشروع.</a:t>
            </a:r>
          </a:p>
          <a:p>
            <a:pPr algn="r" rtl="1">
              <a:buFont typeface="Arial" panose="020B0604020202020204" pitchFamily="34" charset="0"/>
              <a:buChar char="•"/>
            </a:pPr>
            <a:r>
              <a:rPr lang="ar-SA" b="0" i="0" dirty="0">
                <a:solidFill>
                  <a:srgbClr val="202122"/>
                </a:solidFill>
                <a:effectLst/>
                <a:latin typeface="Arial" panose="020B0604020202020204" pitchFamily="34" charset="0"/>
              </a:rPr>
              <a:t>التمييز بين المهمات الحرجة والغير حرجة في المشروع، وبالتالي تحديد هامش المناورة الممكن بالنسبة لكل مهمة حيث يمكن </a:t>
            </a:r>
            <a:r>
              <a:rPr lang="ar-SA" b="0" i="0" u="none" strike="noStrike" dirty="0">
                <a:effectLst/>
                <a:latin typeface="Arial" panose="020B0604020202020204" pitchFamily="34" charset="0"/>
                <a:hlinkClick r:id="rId4" tooltip="نقل">
                  <a:extLst>
                    <a:ext uri="{A12FA001-AC4F-418D-AE19-62706E023703}">
                      <ahyp:hlinkClr xmlns:ahyp="http://schemas.microsoft.com/office/drawing/2018/hyperlinkcolor" val="tx"/>
                    </a:ext>
                  </a:extLst>
                </a:hlinkClick>
              </a:rPr>
              <a:t>نقل</a:t>
            </a:r>
            <a:r>
              <a:rPr lang="ar-SA" b="0" i="0" dirty="0">
                <a:solidFill>
                  <a:srgbClr val="202122"/>
                </a:solidFill>
                <a:effectLst/>
                <a:latin typeface="Arial" panose="020B0604020202020204" pitchFamily="34" charset="0"/>
              </a:rPr>
              <a:t> بعض الموارد من المهمات غير الحرجة وتركيزها على المهمات الحرجة مما يساهم بخفض زمن المشروع مع ثبات الكلفة.</a:t>
            </a:r>
          </a:p>
          <a:p>
            <a:pPr algn="just" rtl="1"/>
            <a:endParaRPr lang="ar-SA" b="0" i="0" dirty="0">
              <a:effectLst/>
              <a:latin typeface="Arial" panose="020B0604020202020204" pitchFamily="34" charset="0"/>
              <a:cs typeface="+mj-cs"/>
            </a:endParaRPr>
          </a:p>
          <a:p>
            <a:pPr marL="0" indent="0" algn="justLow" rtl="1" eaLnBrk="0" fontAlgn="base" hangingPunct="0">
              <a:lnSpc>
                <a:spcPct val="150000"/>
              </a:lnSpc>
              <a:spcBef>
                <a:spcPct val="0"/>
              </a:spcBef>
              <a:spcAft>
                <a:spcPct val="0"/>
              </a:spcAft>
              <a:buClrTx/>
              <a:buSzTx/>
              <a:buNone/>
            </a:pPr>
            <a:endParaRPr lang="fr-FR" b="1" dirty="0">
              <a:latin typeface="Arial" pitchFamily="34" charset="0"/>
              <a:cs typeface="Arial" pitchFamily="34" charset="0"/>
            </a:endParaRPr>
          </a:p>
        </p:txBody>
      </p:sp>
      <p:sp>
        <p:nvSpPr>
          <p:cNvPr id="2" name="ZoneTexte 1">
            <a:extLst>
              <a:ext uri="{FF2B5EF4-FFF2-40B4-BE49-F238E27FC236}">
                <a16:creationId xmlns:a16="http://schemas.microsoft.com/office/drawing/2014/main" id="{44977EA1-3BDD-4B2A-A378-3F19B4E6C738}"/>
              </a:ext>
            </a:extLst>
          </p:cNvPr>
          <p:cNvSpPr txBox="1"/>
          <p:nvPr/>
        </p:nvSpPr>
        <p:spPr>
          <a:xfrm>
            <a:off x="894303" y="552658"/>
            <a:ext cx="7998177" cy="646331"/>
          </a:xfrm>
          <a:prstGeom prst="rect">
            <a:avLst/>
          </a:prstGeom>
          <a:noFill/>
        </p:spPr>
        <p:txBody>
          <a:bodyPr wrap="square" rtlCol="0">
            <a:spAutoFit/>
          </a:bodyPr>
          <a:lstStyle/>
          <a:p>
            <a:pPr algn="ctr"/>
            <a:r>
              <a:rPr lang="ar-SA" sz="3600" b="1" dirty="0">
                <a:cs typeface="+mj-cs"/>
              </a:rPr>
              <a:t> ماهية المسار الحرج</a:t>
            </a:r>
            <a:endParaRPr lang="fr-DZ" sz="3600" b="1" dirty="0">
              <a:cs typeface="+mj-cs"/>
            </a:endParaRPr>
          </a:p>
        </p:txBody>
      </p:sp>
    </p:spTree>
  </p:cSld>
  <p:clrMapOvr>
    <a:masterClrMapping/>
  </p:clrMapOvr>
  <p:transition spd="slow">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e 8"/>
          <p:cNvGrpSpPr/>
          <p:nvPr/>
        </p:nvGrpSpPr>
        <p:grpSpPr>
          <a:xfrm>
            <a:off x="1357290" y="3786190"/>
            <a:ext cx="2214578" cy="1358910"/>
            <a:chOff x="1357290" y="3786190"/>
            <a:chExt cx="2214578" cy="1358910"/>
          </a:xfrm>
        </p:grpSpPr>
        <p:cxnSp>
          <p:nvCxnSpPr>
            <p:cNvPr id="7" name="Connecteur droit 6"/>
            <p:cNvCxnSpPr/>
            <p:nvPr/>
          </p:nvCxnSpPr>
          <p:spPr>
            <a:xfrm>
              <a:off x="2000232" y="4143380"/>
              <a:ext cx="1571636" cy="158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Connecteur droit 9"/>
            <p:cNvCxnSpPr/>
            <p:nvPr/>
          </p:nvCxnSpPr>
          <p:spPr>
            <a:xfrm rot="10800000">
              <a:off x="3071802" y="3786190"/>
              <a:ext cx="214314" cy="158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Connecteur droit 11"/>
            <p:cNvCxnSpPr/>
            <p:nvPr/>
          </p:nvCxnSpPr>
          <p:spPr>
            <a:xfrm rot="10800000">
              <a:off x="3071802" y="4286256"/>
              <a:ext cx="214314" cy="158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Connecteur droit 12"/>
            <p:cNvCxnSpPr/>
            <p:nvPr/>
          </p:nvCxnSpPr>
          <p:spPr>
            <a:xfrm rot="10800000">
              <a:off x="2143108" y="5143512"/>
              <a:ext cx="214314" cy="158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Connecteur droit 13"/>
            <p:cNvCxnSpPr/>
            <p:nvPr/>
          </p:nvCxnSpPr>
          <p:spPr>
            <a:xfrm rot="10800000">
              <a:off x="1357290" y="5143512"/>
              <a:ext cx="214314" cy="158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grpSp>
      <p:graphicFrame>
        <p:nvGraphicFramePr>
          <p:cNvPr id="6" name="Espace réservé du contenu 5">
            <a:extLst>
              <a:ext uri="{FF2B5EF4-FFF2-40B4-BE49-F238E27FC236}">
                <a16:creationId xmlns:a16="http://schemas.microsoft.com/office/drawing/2014/main" id="{FD2A8A4B-43A4-42E1-BE2E-85DCB8A89B42}"/>
              </a:ext>
            </a:extLst>
          </p:cNvPr>
          <p:cNvGraphicFramePr>
            <a:graphicFrameLocks noGrp="1"/>
          </p:cNvGraphicFramePr>
          <p:nvPr>
            <p:ph idx="1"/>
            <p:extLst>
              <p:ext uri="{D42A27DB-BD31-4B8C-83A1-F6EECF244321}">
                <p14:modId xmlns:p14="http://schemas.microsoft.com/office/powerpoint/2010/main" val="546866906"/>
              </p:ext>
            </p:extLst>
          </p:nvPr>
        </p:nvGraphicFramePr>
        <p:xfrm>
          <a:off x="107504" y="0"/>
          <a:ext cx="864096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slow">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6" name="Groupe 35">
            <a:extLst>
              <a:ext uri="{FF2B5EF4-FFF2-40B4-BE49-F238E27FC236}">
                <a16:creationId xmlns:a16="http://schemas.microsoft.com/office/drawing/2014/main" id="{F26B1788-8F2B-4814-BB6A-66B17499333B}"/>
              </a:ext>
            </a:extLst>
          </p:cNvPr>
          <p:cNvGrpSpPr/>
          <p:nvPr/>
        </p:nvGrpSpPr>
        <p:grpSpPr>
          <a:xfrm>
            <a:off x="115888" y="332656"/>
            <a:ext cx="8560568" cy="5616624"/>
            <a:chOff x="115888" y="332656"/>
            <a:chExt cx="8560568" cy="5616624"/>
          </a:xfrm>
        </p:grpSpPr>
        <p:sp>
          <p:nvSpPr>
            <p:cNvPr id="4" name="Ellipse 3">
              <a:extLst>
                <a:ext uri="{FF2B5EF4-FFF2-40B4-BE49-F238E27FC236}">
                  <a16:creationId xmlns:a16="http://schemas.microsoft.com/office/drawing/2014/main" id="{2C1D4951-C9CE-4CFB-B31A-2454369B4566}"/>
                </a:ext>
              </a:extLst>
            </p:cNvPr>
            <p:cNvSpPr/>
            <p:nvPr/>
          </p:nvSpPr>
          <p:spPr>
            <a:xfrm>
              <a:off x="1654639" y="332656"/>
              <a:ext cx="1584176" cy="1440160"/>
            </a:xfrm>
            <a:prstGeom prst="ellipse">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ar-SA" sz="2400" b="1" dirty="0"/>
                <a:t>النشاط</a:t>
              </a:r>
            </a:p>
            <a:p>
              <a:pPr algn="ctr"/>
              <a:r>
                <a:rPr lang="ar-SA" sz="2400" b="1" dirty="0"/>
                <a:t>و</a:t>
              </a:r>
            </a:p>
            <a:p>
              <a:pPr algn="ctr"/>
              <a:r>
                <a:rPr lang="ar-SA" sz="2400" b="1" dirty="0"/>
                <a:t>1 أسبوع</a:t>
              </a:r>
              <a:endParaRPr lang="fr-DZ" sz="2400" b="1" dirty="0"/>
            </a:p>
          </p:txBody>
        </p:sp>
        <p:sp>
          <p:nvSpPr>
            <p:cNvPr id="5" name="Ellipse 4">
              <a:extLst>
                <a:ext uri="{FF2B5EF4-FFF2-40B4-BE49-F238E27FC236}">
                  <a16:creationId xmlns:a16="http://schemas.microsoft.com/office/drawing/2014/main" id="{BE3F966B-EC45-44AC-B8A3-EEA63E6D0E68}"/>
                </a:ext>
              </a:extLst>
            </p:cNvPr>
            <p:cNvSpPr/>
            <p:nvPr/>
          </p:nvSpPr>
          <p:spPr>
            <a:xfrm>
              <a:off x="115888" y="3002898"/>
              <a:ext cx="1584176" cy="1440160"/>
            </a:xfrm>
            <a:prstGeom prst="ellipse">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ar-SA" sz="2400" b="1" dirty="0"/>
                <a:t>النهاية</a:t>
              </a:r>
              <a:endParaRPr lang="fr-DZ" sz="2400" b="1" dirty="0"/>
            </a:p>
          </p:txBody>
        </p:sp>
        <p:sp>
          <p:nvSpPr>
            <p:cNvPr id="6" name="Ellipse 5">
              <a:extLst>
                <a:ext uri="{FF2B5EF4-FFF2-40B4-BE49-F238E27FC236}">
                  <a16:creationId xmlns:a16="http://schemas.microsoft.com/office/drawing/2014/main" id="{2C3DE6DE-C8C2-4933-ACD9-B52972611974}"/>
                </a:ext>
              </a:extLst>
            </p:cNvPr>
            <p:cNvSpPr/>
            <p:nvPr/>
          </p:nvSpPr>
          <p:spPr>
            <a:xfrm>
              <a:off x="3649315" y="332656"/>
              <a:ext cx="1584176" cy="1440160"/>
            </a:xfrm>
            <a:prstGeom prst="ellipse">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ar-SA" sz="2400" b="1" dirty="0"/>
                <a:t>النشاط</a:t>
              </a:r>
            </a:p>
            <a:p>
              <a:pPr algn="ctr"/>
              <a:r>
                <a:rPr lang="ar-SA" sz="2400" b="1" dirty="0"/>
                <a:t>ه</a:t>
              </a:r>
            </a:p>
            <a:p>
              <a:pPr algn="ctr"/>
              <a:r>
                <a:rPr lang="ar-SA" sz="2400" b="1" dirty="0"/>
                <a:t>2 أسبوع</a:t>
              </a:r>
              <a:endParaRPr lang="fr-DZ" sz="2400" b="1" dirty="0"/>
            </a:p>
          </p:txBody>
        </p:sp>
        <p:sp>
          <p:nvSpPr>
            <p:cNvPr id="7" name="Ellipse 6">
              <a:extLst>
                <a:ext uri="{FF2B5EF4-FFF2-40B4-BE49-F238E27FC236}">
                  <a16:creationId xmlns:a16="http://schemas.microsoft.com/office/drawing/2014/main" id="{01C8A57C-E561-4D2C-8A13-A7E3AED8332A}"/>
                </a:ext>
              </a:extLst>
            </p:cNvPr>
            <p:cNvSpPr/>
            <p:nvPr/>
          </p:nvSpPr>
          <p:spPr>
            <a:xfrm>
              <a:off x="5796136" y="363706"/>
              <a:ext cx="1584176" cy="1440160"/>
            </a:xfrm>
            <a:prstGeom prst="ellipse">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ar-SA" sz="2400" b="1" dirty="0"/>
                <a:t>النشاط</a:t>
              </a:r>
            </a:p>
            <a:p>
              <a:pPr algn="ctr"/>
              <a:r>
                <a:rPr lang="ar-SA" sz="2400" b="1" dirty="0"/>
                <a:t>أ</a:t>
              </a:r>
            </a:p>
            <a:p>
              <a:pPr algn="ctr"/>
              <a:r>
                <a:rPr lang="ar-SA" sz="2400" b="1" dirty="0"/>
                <a:t>2 أسبوع</a:t>
              </a:r>
              <a:endParaRPr lang="fr-DZ" sz="2400" b="1" dirty="0"/>
            </a:p>
          </p:txBody>
        </p:sp>
        <p:sp>
          <p:nvSpPr>
            <p:cNvPr id="8" name="Ellipse 7">
              <a:extLst>
                <a:ext uri="{FF2B5EF4-FFF2-40B4-BE49-F238E27FC236}">
                  <a16:creationId xmlns:a16="http://schemas.microsoft.com/office/drawing/2014/main" id="{6CAADB5E-7D91-48B7-828B-74E15BCD06C0}"/>
                </a:ext>
              </a:extLst>
            </p:cNvPr>
            <p:cNvSpPr/>
            <p:nvPr/>
          </p:nvSpPr>
          <p:spPr>
            <a:xfrm>
              <a:off x="3059832" y="2132856"/>
              <a:ext cx="1584176" cy="1440160"/>
            </a:xfrm>
            <a:prstGeom prst="ellipse">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ar-SA" sz="2400" b="1" dirty="0"/>
                <a:t>النشاط</a:t>
              </a:r>
            </a:p>
            <a:p>
              <a:pPr algn="ctr"/>
              <a:r>
                <a:rPr lang="ar-SA" sz="2400" b="1" dirty="0"/>
                <a:t>د</a:t>
              </a:r>
            </a:p>
            <a:p>
              <a:pPr algn="ctr"/>
              <a:r>
                <a:rPr lang="ar-SA" sz="2400" b="1" dirty="0"/>
                <a:t>1 أسبوع</a:t>
              </a:r>
              <a:endParaRPr lang="fr-DZ" sz="2400" b="1" dirty="0"/>
            </a:p>
          </p:txBody>
        </p:sp>
        <p:sp>
          <p:nvSpPr>
            <p:cNvPr id="9" name="Ellipse 8">
              <a:extLst>
                <a:ext uri="{FF2B5EF4-FFF2-40B4-BE49-F238E27FC236}">
                  <a16:creationId xmlns:a16="http://schemas.microsoft.com/office/drawing/2014/main" id="{E914E19A-EDDA-4973-9DB8-B12CA52B2B64}"/>
                </a:ext>
              </a:extLst>
            </p:cNvPr>
            <p:cNvSpPr/>
            <p:nvPr/>
          </p:nvSpPr>
          <p:spPr>
            <a:xfrm>
              <a:off x="2267744" y="4509120"/>
              <a:ext cx="1584176" cy="1440160"/>
            </a:xfrm>
            <a:prstGeom prst="ellipse">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ar-SA" sz="2400" b="1" dirty="0"/>
                <a:t>النشاط</a:t>
              </a:r>
            </a:p>
            <a:p>
              <a:pPr algn="ctr"/>
              <a:r>
                <a:rPr lang="ar-SA" sz="2400" b="1" dirty="0"/>
                <a:t>ج</a:t>
              </a:r>
            </a:p>
            <a:p>
              <a:pPr algn="ctr"/>
              <a:r>
                <a:rPr lang="ar-SA" sz="2400" b="1" dirty="0"/>
                <a:t>4 أسبوع</a:t>
              </a:r>
              <a:endParaRPr lang="fr-DZ" sz="2400" b="1" dirty="0"/>
            </a:p>
          </p:txBody>
        </p:sp>
        <p:sp>
          <p:nvSpPr>
            <p:cNvPr id="10" name="Ellipse 9">
              <a:extLst>
                <a:ext uri="{FF2B5EF4-FFF2-40B4-BE49-F238E27FC236}">
                  <a16:creationId xmlns:a16="http://schemas.microsoft.com/office/drawing/2014/main" id="{3D4C9B32-F731-42FE-B0F5-97729A60F6B6}"/>
                </a:ext>
              </a:extLst>
            </p:cNvPr>
            <p:cNvSpPr/>
            <p:nvPr/>
          </p:nvSpPr>
          <p:spPr>
            <a:xfrm>
              <a:off x="5238717" y="3861048"/>
              <a:ext cx="1584176" cy="1440160"/>
            </a:xfrm>
            <a:prstGeom prst="ellipse">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ar-SA" sz="2400" b="1" dirty="0"/>
                <a:t>النشاط</a:t>
              </a:r>
            </a:p>
            <a:p>
              <a:pPr algn="ctr"/>
              <a:r>
                <a:rPr lang="ar-SA" sz="2400" b="1" dirty="0"/>
                <a:t>ب</a:t>
              </a:r>
            </a:p>
            <a:p>
              <a:pPr algn="ctr"/>
              <a:r>
                <a:rPr lang="ar-SA" sz="2400" b="1" dirty="0"/>
                <a:t>3 أسبوع</a:t>
              </a:r>
              <a:endParaRPr lang="fr-DZ" sz="2400" b="1" dirty="0"/>
            </a:p>
          </p:txBody>
        </p:sp>
        <p:sp>
          <p:nvSpPr>
            <p:cNvPr id="11" name="Ellipse 10">
              <a:extLst>
                <a:ext uri="{FF2B5EF4-FFF2-40B4-BE49-F238E27FC236}">
                  <a16:creationId xmlns:a16="http://schemas.microsoft.com/office/drawing/2014/main" id="{52876B00-9710-4D79-AC70-1F955D764AB9}"/>
                </a:ext>
              </a:extLst>
            </p:cNvPr>
            <p:cNvSpPr/>
            <p:nvPr/>
          </p:nvSpPr>
          <p:spPr>
            <a:xfrm>
              <a:off x="7092280" y="2132856"/>
              <a:ext cx="1584176" cy="1440160"/>
            </a:xfrm>
            <a:prstGeom prst="ellipse">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ar-SA" sz="2400" b="1" dirty="0"/>
                <a:t>البداية</a:t>
              </a:r>
              <a:endParaRPr lang="fr-DZ" sz="2400" b="1" dirty="0"/>
            </a:p>
          </p:txBody>
        </p:sp>
        <p:cxnSp>
          <p:nvCxnSpPr>
            <p:cNvPr id="13" name="Connecteur droit avec flèche 12">
              <a:extLst>
                <a:ext uri="{FF2B5EF4-FFF2-40B4-BE49-F238E27FC236}">
                  <a16:creationId xmlns:a16="http://schemas.microsoft.com/office/drawing/2014/main" id="{F7A508AA-45C7-4AF6-AF92-F74A00D84CB5}"/>
                </a:ext>
              </a:extLst>
            </p:cNvPr>
            <p:cNvCxnSpPr>
              <a:stCxn id="11" idx="2"/>
              <a:endCxn id="7" idx="4"/>
            </p:cNvCxnSpPr>
            <p:nvPr/>
          </p:nvCxnSpPr>
          <p:spPr>
            <a:xfrm flipH="1" flipV="1">
              <a:off x="6588224" y="1803866"/>
              <a:ext cx="504056" cy="104907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 name="Connecteur droit avec flèche 14">
              <a:extLst>
                <a:ext uri="{FF2B5EF4-FFF2-40B4-BE49-F238E27FC236}">
                  <a16:creationId xmlns:a16="http://schemas.microsoft.com/office/drawing/2014/main" id="{08453AB9-A1B4-4062-AC72-1539F63BD475}"/>
                </a:ext>
              </a:extLst>
            </p:cNvPr>
            <p:cNvCxnSpPr>
              <a:stCxn id="11" idx="2"/>
              <a:endCxn id="10" idx="7"/>
            </p:cNvCxnSpPr>
            <p:nvPr/>
          </p:nvCxnSpPr>
          <p:spPr>
            <a:xfrm flipH="1">
              <a:off x="6590896" y="2852936"/>
              <a:ext cx="501384" cy="121901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 name="Connecteur droit avec flèche 16">
              <a:extLst>
                <a:ext uri="{FF2B5EF4-FFF2-40B4-BE49-F238E27FC236}">
                  <a16:creationId xmlns:a16="http://schemas.microsoft.com/office/drawing/2014/main" id="{C076D6F1-A653-4F81-8395-54D341D3532D}"/>
                </a:ext>
              </a:extLst>
            </p:cNvPr>
            <p:cNvCxnSpPr>
              <a:stCxn id="10" idx="2"/>
              <a:endCxn id="9" idx="6"/>
            </p:cNvCxnSpPr>
            <p:nvPr/>
          </p:nvCxnSpPr>
          <p:spPr>
            <a:xfrm flipH="1">
              <a:off x="3851920" y="4581128"/>
              <a:ext cx="1386797" cy="64807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Connecteur droit avec flèche 18">
              <a:extLst>
                <a:ext uri="{FF2B5EF4-FFF2-40B4-BE49-F238E27FC236}">
                  <a16:creationId xmlns:a16="http://schemas.microsoft.com/office/drawing/2014/main" id="{556B29F9-C119-4D5F-B720-93EEAE6CEC52}"/>
                </a:ext>
              </a:extLst>
            </p:cNvPr>
            <p:cNvCxnSpPr>
              <a:stCxn id="7" idx="2"/>
              <a:endCxn id="8" idx="6"/>
            </p:cNvCxnSpPr>
            <p:nvPr/>
          </p:nvCxnSpPr>
          <p:spPr>
            <a:xfrm flipH="1">
              <a:off x="4644008" y="1083786"/>
              <a:ext cx="1152128" cy="176915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1" name="Connecteur droit avec flèche 20">
              <a:extLst>
                <a:ext uri="{FF2B5EF4-FFF2-40B4-BE49-F238E27FC236}">
                  <a16:creationId xmlns:a16="http://schemas.microsoft.com/office/drawing/2014/main" id="{BD53C2F1-44E0-4A06-AE73-1AA00CB27C9B}"/>
                </a:ext>
              </a:extLst>
            </p:cNvPr>
            <p:cNvCxnSpPr>
              <a:stCxn id="7" idx="2"/>
              <a:endCxn id="6" idx="6"/>
            </p:cNvCxnSpPr>
            <p:nvPr/>
          </p:nvCxnSpPr>
          <p:spPr>
            <a:xfrm flipH="1" flipV="1">
              <a:off x="5233491" y="1052736"/>
              <a:ext cx="562645" cy="3105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Connecteur droit avec flèche 22">
              <a:extLst>
                <a:ext uri="{FF2B5EF4-FFF2-40B4-BE49-F238E27FC236}">
                  <a16:creationId xmlns:a16="http://schemas.microsoft.com/office/drawing/2014/main" id="{6806FBC6-0F4D-4E62-BA85-C3F0DAE09C92}"/>
                </a:ext>
              </a:extLst>
            </p:cNvPr>
            <p:cNvCxnSpPr>
              <a:stCxn id="6" idx="2"/>
              <a:endCxn id="4" idx="6"/>
            </p:cNvCxnSpPr>
            <p:nvPr/>
          </p:nvCxnSpPr>
          <p:spPr>
            <a:xfrm flipH="1">
              <a:off x="3238815" y="1052736"/>
              <a:ext cx="41050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5" name="Connecteur droit avec flèche 24">
              <a:extLst>
                <a:ext uri="{FF2B5EF4-FFF2-40B4-BE49-F238E27FC236}">
                  <a16:creationId xmlns:a16="http://schemas.microsoft.com/office/drawing/2014/main" id="{A9CE43A8-27D4-413F-B928-E34AC022B695}"/>
                </a:ext>
              </a:extLst>
            </p:cNvPr>
            <p:cNvCxnSpPr>
              <a:stCxn id="8" idx="2"/>
              <a:endCxn id="5" idx="6"/>
            </p:cNvCxnSpPr>
            <p:nvPr/>
          </p:nvCxnSpPr>
          <p:spPr>
            <a:xfrm flipH="1">
              <a:off x="1700064" y="2852936"/>
              <a:ext cx="1359768" cy="87004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7" name="Connecteur droit avec flèche 26">
              <a:extLst>
                <a:ext uri="{FF2B5EF4-FFF2-40B4-BE49-F238E27FC236}">
                  <a16:creationId xmlns:a16="http://schemas.microsoft.com/office/drawing/2014/main" id="{C0290134-D17D-4610-A11C-E9A558E6F722}"/>
                </a:ext>
              </a:extLst>
            </p:cNvPr>
            <p:cNvCxnSpPr>
              <a:stCxn id="4" idx="2"/>
              <a:endCxn id="5" idx="0"/>
            </p:cNvCxnSpPr>
            <p:nvPr/>
          </p:nvCxnSpPr>
          <p:spPr>
            <a:xfrm flipH="1">
              <a:off x="907976" y="1052736"/>
              <a:ext cx="746663" cy="195016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9" name="Connecteur droit avec flèche 28">
              <a:extLst>
                <a:ext uri="{FF2B5EF4-FFF2-40B4-BE49-F238E27FC236}">
                  <a16:creationId xmlns:a16="http://schemas.microsoft.com/office/drawing/2014/main" id="{5F4E064D-AF4C-4901-A733-AEA55D47F3FB}"/>
                </a:ext>
              </a:extLst>
            </p:cNvPr>
            <p:cNvCxnSpPr>
              <a:stCxn id="9" idx="2"/>
              <a:endCxn id="5" idx="5"/>
            </p:cNvCxnSpPr>
            <p:nvPr/>
          </p:nvCxnSpPr>
          <p:spPr>
            <a:xfrm flipH="1" flipV="1">
              <a:off x="1468067" y="4232151"/>
              <a:ext cx="799677" cy="99704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141943775"/>
      </p:ext>
    </p:extLst>
  </p:cSld>
  <p:clrMapOvr>
    <a:masterClrMapping/>
  </p:clrMapOvr>
  <p:transition spd="slow">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au 5">
            <a:extLst>
              <a:ext uri="{FF2B5EF4-FFF2-40B4-BE49-F238E27FC236}">
                <a16:creationId xmlns:a16="http://schemas.microsoft.com/office/drawing/2014/main" id="{74CFF4DA-90E7-4E1D-A4F0-29F4B5327514}"/>
              </a:ext>
            </a:extLst>
          </p:cNvPr>
          <p:cNvGraphicFramePr>
            <a:graphicFrameLocks noGrp="1"/>
          </p:cNvGraphicFramePr>
          <p:nvPr>
            <p:ph idx="1"/>
            <p:extLst>
              <p:ext uri="{D42A27DB-BD31-4B8C-83A1-F6EECF244321}">
                <p14:modId xmlns:p14="http://schemas.microsoft.com/office/powerpoint/2010/main" val="4187633238"/>
              </p:ext>
            </p:extLst>
          </p:nvPr>
        </p:nvGraphicFramePr>
        <p:xfrm>
          <a:off x="838200" y="260648"/>
          <a:ext cx="7467600" cy="3474720"/>
        </p:xfrm>
        <a:graphic>
          <a:graphicData uri="http://schemas.openxmlformats.org/drawingml/2006/table">
            <a:tbl>
              <a:tblPr firstRow="1" bandRow="1">
                <a:tableStyleId>{5940675A-B579-460E-94D1-54222C63F5DA}</a:tableStyleId>
              </a:tblPr>
              <a:tblGrid>
                <a:gridCol w="1866900">
                  <a:extLst>
                    <a:ext uri="{9D8B030D-6E8A-4147-A177-3AD203B41FA5}">
                      <a16:colId xmlns:a16="http://schemas.microsoft.com/office/drawing/2014/main" val="1800023636"/>
                    </a:ext>
                  </a:extLst>
                </a:gridCol>
                <a:gridCol w="1866900">
                  <a:extLst>
                    <a:ext uri="{9D8B030D-6E8A-4147-A177-3AD203B41FA5}">
                      <a16:colId xmlns:a16="http://schemas.microsoft.com/office/drawing/2014/main" val="2474656734"/>
                    </a:ext>
                  </a:extLst>
                </a:gridCol>
                <a:gridCol w="1866900">
                  <a:extLst>
                    <a:ext uri="{9D8B030D-6E8A-4147-A177-3AD203B41FA5}">
                      <a16:colId xmlns:a16="http://schemas.microsoft.com/office/drawing/2014/main" val="3830402972"/>
                    </a:ext>
                  </a:extLst>
                </a:gridCol>
                <a:gridCol w="1866900">
                  <a:extLst>
                    <a:ext uri="{9D8B030D-6E8A-4147-A177-3AD203B41FA5}">
                      <a16:colId xmlns:a16="http://schemas.microsoft.com/office/drawing/2014/main" val="752279709"/>
                    </a:ext>
                  </a:extLst>
                </a:gridCol>
              </a:tblGrid>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ar-SA" sz="2400" b="1" dirty="0">
                          <a:cs typeface="+mn-cs"/>
                        </a:rPr>
                        <a:t>البداية المبكرة</a:t>
                      </a:r>
                      <a:r>
                        <a:rPr lang="fr-FR" sz="2400" b="1" dirty="0">
                          <a:cs typeface="+mn-cs"/>
                        </a:rPr>
                        <a:t> </a:t>
                      </a:r>
                      <a:r>
                        <a:rPr lang="fr-FR" sz="1800" b="1" dirty="0">
                          <a:latin typeface="Times New Roman" panose="02020603050405020304" pitchFamily="18" charset="0"/>
                          <a:cs typeface="Times New Roman" panose="02020603050405020304" pitchFamily="18" charset="0"/>
                        </a:rPr>
                        <a:t>EARLY START</a:t>
                      </a:r>
                    </a:p>
                    <a:p>
                      <a:pPr marL="0" marR="0" lvl="0" indent="0" algn="ctr" defTabSz="914400" rtl="0" eaLnBrk="1" fontAlgn="auto" latinLnBrk="0" hangingPunct="1">
                        <a:lnSpc>
                          <a:spcPct val="100000"/>
                        </a:lnSpc>
                        <a:spcBef>
                          <a:spcPts val="0"/>
                        </a:spcBef>
                        <a:spcAft>
                          <a:spcPts val="0"/>
                        </a:spcAft>
                        <a:buClrTx/>
                        <a:buSzTx/>
                        <a:buFontTx/>
                        <a:buNone/>
                        <a:tabLst/>
                        <a:defRPr/>
                      </a:pPr>
                      <a:r>
                        <a:rPr lang="fr-FR" sz="2400" b="1" dirty="0">
                          <a:cs typeface="+mn-cs"/>
                        </a:rPr>
                        <a:t>ES</a:t>
                      </a:r>
                      <a:endParaRPr lang="fr-DZ" sz="4800" b="1" dirty="0">
                        <a:cs typeface="+mn-cs"/>
                      </a:endParaRPr>
                    </a:p>
                  </a:txBody>
                  <a:tcP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fr-DZ" sz="3600" b="1" dirty="0">
                        <a:cs typeface="+mn-cs"/>
                      </a:endParaRPr>
                    </a:p>
                  </a:txBody>
                  <a:tcP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fr-DZ" sz="3600" b="1" dirty="0">
                        <a:cs typeface="+mn-cs"/>
                      </a:endParaRPr>
                    </a:p>
                  </a:txBody>
                  <a:tcP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1"/>
                      <a:r>
                        <a:rPr lang="ar-SA" sz="2400" b="1" dirty="0">
                          <a:cs typeface="+mn-cs"/>
                        </a:rPr>
                        <a:t>النهاية المبكرة</a:t>
                      </a:r>
                      <a:r>
                        <a:rPr lang="fr-FR" sz="2400" b="1" dirty="0">
                          <a:cs typeface="+mn-cs"/>
                        </a:rPr>
                        <a:t> </a:t>
                      </a:r>
                      <a:r>
                        <a:rPr lang="fr-FR" sz="1800" b="1" dirty="0">
                          <a:latin typeface="Times New Roman" panose="02020603050405020304" pitchFamily="18" charset="0"/>
                          <a:cs typeface="Times New Roman" panose="02020603050405020304" pitchFamily="18" charset="0"/>
                        </a:rPr>
                        <a:t>EARLY FINISH</a:t>
                      </a:r>
                      <a:r>
                        <a:rPr lang="ar-SA" sz="1800" b="1" dirty="0">
                          <a:latin typeface="Times New Roman" panose="02020603050405020304" pitchFamily="18" charset="0"/>
                          <a:cs typeface="+mn-cs"/>
                        </a:rPr>
                        <a:t> </a:t>
                      </a:r>
                      <a:r>
                        <a:rPr lang="fr-FR" sz="2400" b="1" dirty="0">
                          <a:cs typeface="+mn-cs"/>
                        </a:rPr>
                        <a:t>EF</a:t>
                      </a:r>
                      <a:endParaRPr lang="fr-DZ" sz="3600" b="1" dirty="0">
                        <a:cs typeface="+mn-cs"/>
                      </a:endParaRPr>
                    </a:p>
                  </a:txBody>
                  <a:tcP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573457613"/>
                  </a:ext>
                </a:extLst>
              </a:tr>
              <a:tr h="370840">
                <a:tc gridSpan="4">
                  <a:txBody>
                    <a:bodyPr/>
                    <a:lstStyle/>
                    <a:p>
                      <a:pPr algn="ctr"/>
                      <a:r>
                        <a:rPr lang="ar-SA" sz="3600" b="1" dirty="0">
                          <a:cs typeface="+mn-cs"/>
                        </a:rPr>
                        <a:t>إسم النشاط</a:t>
                      </a:r>
                      <a:endParaRPr lang="fr-DZ" sz="3600" b="1" dirty="0">
                        <a:cs typeface="+mn-cs"/>
                      </a:endParaRPr>
                    </a:p>
                  </a:txBody>
                  <a:tcPr>
                    <a:lnT w="12700" cap="flat" cmpd="sng" algn="ctr">
                      <a:solidFill>
                        <a:schemeClr val="tx1"/>
                      </a:solidFill>
                      <a:prstDash val="solid"/>
                      <a:round/>
                      <a:headEnd type="none" w="med" len="med"/>
                      <a:tailEnd type="none" w="med" len="med"/>
                    </a:lnT>
                    <a:solidFill>
                      <a:srgbClr val="0070C0"/>
                    </a:solidFill>
                  </a:tcPr>
                </a:tc>
                <a:tc hMerge="1">
                  <a:txBody>
                    <a:bodyPr/>
                    <a:lstStyle/>
                    <a:p>
                      <a:endParaRPr lang="fr-DZ" dirty="0"/>
                    </a:p>
                  </a:txBody>
                  <a:tcPr/>
                </a:tc>
                <a:tc hMerge="1">
                  <a:txBody>
                    <a:bodyPr/>
                    <a:lstStyle/>
                    <a:p>
                      <a:endParaRPr lang="fr-DZ" dirty="0"/>
                    </a:p>
                  </a:txBody>
                  <a:tcPr/>
                </a:tc>
                <a:tc hMerge="1">
                  <a:txBody>
                    <a:bodyPr/>
                    <a:lstStyle/>
                    <a:p>
                      <a:endParaRPr lang="fr-DZ" dirty="0"/>
                    </a:p>
                  </a:txBody>
                  <a:tcPr/>
                </a:tc>
                <a:extLst>
                  <a:ext uri="{0D108BD9-81ED-4DB2-BD59-A6C34878D82A}">
                    <a16:rowId xmlns:a16="http://schemas.microsoft.com/office/drawing/2014/main" val="400870219"/>
                  </a:ext>
                </a:extLst>
              </a:tr>
              <a:tr h="367040">
                <a:tc gridSpan="2">
                  <a:txBody>
                    <a:bodyPr/>
                    <a:lstStyle/>
                    <a:p>
                      <a:pPr algn="ctr"/>
                      <a:r>
                        <a:rPr lang="ar-SA" sz="3600" b="1" dirty="0">
                          <a:cs typeface="+mn-cs"/>
                        </a:rPr>
                        <a:t>المدة</a:t>
                      </a:r>
                      <a:endParaRPr lang="fr-DZ" sz="3600" b="1" dirty="0">
                        <a:cs typeface="+mn-cs"/>
                      </a:endParaRP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3">
                        <a:lumMod val="40000"/>
                        <a:lumOff val="60000"/>
                      </a:schemeClr>
                    </a:solidFill>
                  </a:tcPr>
                </a:tc>
                <a:tc hMerge="1">
                  <a:txBody>
                    <a:bodyPr/>
                    <a:lstStyle/>
                    <a:p>
                      <a:endParaRPr lang="fr-DZ" dirty="0"/>
                    </a:p>
                  </a:txBody>
                  <a:tcPr/>
                </a:tc>
                <a:tc gridSpan="2">
                  <a:txBody>
                    <a:bodyPr/>
                    <a:lstStyle/>
                    <a:p>
                      <a:pPr algn="ctr"/>
                      <a:r>
                        <a:rPr lang="ar-SA" sz="3600" b="1" dirty="0">
                          <a:cs typeface="+mn-cs"/>
                        </a:rPr>
                        <a:t>الفائض</a:t>
                      </a:r>
                      <a:endParaRPr lang="fr-DZ" sz="3600" b="1" dirty="0">
                        <a:cs typeface="+mn-cs"/>
                      </a:endParaRP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chemeClr val="accent3">
                        <a:lumMod val="40000"/>
                        <a:lumOff val="60000"/>
                      </a:schemeClr>
                    </a:solidFill>
                  </a:tcPr>
                </a:tc>
                <a:tc hMerge="1">
                  <a:txBody>
                    <a:bodyPr/>
                    <a:lstStyle/>
                    <a:p>
                      <a:endParaRPr lang="fr-DZ" dirty="0"/>
                    </a:p>
                  </a:txBody>
                  <a:tcPr/>
                </a:tc>
                <a:extLst>
                  <a:ext uri="{0D108BD9-81ED-4DB2-BD59-A6C34878D82A}">
                    <a16:rowId xmlns:a16="http://schemas.microsoft.com/office/drawing/2014/main" val="1554161922"/>
                  </a:ext>
                </a:extLst>
              </a:tr>
              <a:tr h="370840">
                <a:tc>
                  <a:txBody>
                    <a:bodyPr/>
                    <a:lstStyle/>
                    <a:p>
                      <a:pPr algn="ctr" rtl="1"/>
                      <a:r>
                        <a:rPr lang="ar-SA" sz="2400" b="1" dirty="0">
                          <a:cs typeface="+mn-cs"/>
                        </a:rPr>
                        <a:t>البداية المتأخرة</a:t>
                      </a:r>
                      <a:r>
                        <a:rPr lang="fr-FR" sz="2400" b="1" dirty="0">
                          <a:cs typeface="+mn-cs"/>
                        </a:rPr>
                        <a:t> </a:t>
                      </a:r>
                      <a:r>
                        <a:rPr lang="fr-FR" sz="1800" b="1" dirty="0">
                          <a:latin typeface="Times New Roman" panose="02020603050405020304" pitchFamily="18" charset="0"/>
                          <a:cs typeface="Times New Roman" panose="02020603050405020304" pitchFamily="18" charset="0"/>
                        </a:rPr>
                        <a:t>LATE START</a:t>
                      </a:r>
                    </a:p>
                    <a:p>
                      <a:pPr algn="ctr" rtl="1"/>
                      <a:r>
                        <a:rPr lang="fr-FR" sz="2400" b="1" dirty="0">
                          <a:cs typeface="+mn-cs"/>
                        </a:rPr>
                        <a:t>LS</a:t>
                      </a:r>
                      <a:endParaRPr lang="fr-DZ" sz="4800" b="1" dirty="0">
                        <a:cs typeface="+mn-cs"/>
                      </a:endParaRPr>
                    </a:p>
                  </a:txBody>
                  <a:tcP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endParaRPr lang="fr-DZ" sz="3600" b="1" dirty="0">
                        <a:cs typeface="+mn-cs"/>
                      </a:endParaRPr>
                    </a:p>
                  </a:txBody>
                  <a:tcP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endParaRPr lang="fr-DZ" sz="3600" b="1" dirty="0">
                        <a:cs typeface="+mn-cs"/>
                      </a:endParaRPr>
                    </a:p>
                  </a:txBody>
                  <a:tcP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rtl="1"/>
                      <a:r>
                        <a:rPr lang="ar-SA" sz="2400" b="1" dirty="0">
                          <a:cs typeface="+mn-cs"/>
                        </a:rPr>
                        <a:t>النهاية المتأخرة</a:t>
                      </a:r>
                      <a:r>
                        <a:rPr lang="fr-FR" sz="3600" b="1" dirty="0">
                          <a:cs typeface="+mn-cs"/>
                        </a:rPr>
                        <a:t> </a:t>
                      </a:r>
                      <a:r>
                        <a:rPr lang="fr-FR" sz="1800" b="1" dirty="0">
                          <a:latin typeface="Times New Roman" panose="02020603050405020304" pitchFamily="18" charset="0"/>
                          <a:cs typeface="Times New Roman" panose="02020603050405020304" pitchFamily="18" charset="0"/>
                        </a:rPr>
                        <a:t>LATE FINISH</a:t>
                      </a:r>
                      <a:r>
                        <a:rPr lang="ar-SA" sz="1800" b="1" dirty="0">
                          <a:latin typeface="Times New Roman" panose="02020603050405020304" pitchFamily="18" charset="0"/>
                          <a:cs typeface="+mn-cs"/>
                        </a:rPr>
                        <a:t> </a:t>
                      </a:r>
                      <a:r>
                        <a:rPr lang="fr-FR" sz="2400" b="1" dirty="0">
                          <a:cs typeface="+mn-cs"/>
                        </a:rPr>
                        <a:t>LF</a:t>
                      </a:r>
                      <a:endParaRPr lang="fr-DZ" sz="4800" b="1" dirty="0">
                        <a:cs typeface="+mn-cs"/>
                      </a:endParaRPr>
                    </a:p>
                  </a:txBody>
                  <a:tcP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813953416"/>
                  </a:ext>
                </a:extLst>
              </a:tr>
            </a:tbl>
          </a:graphicData>
        </a:graphic>
      </p:graphicFrame>
      <p:graphicFrame>
        <p:nvGraphicFramePr>
          <p:cNvPr id="8" name="Tableau 7">
            <a:extLst>
              <a:ext uri="{FF2B5EF4-FFF2-40B4-BE49-F238E27FC236}">
                <a16:creationId xmlns:a16="http://schemas.microsoft.com/office/drawing/2014/main" id="{2B2CD748-E3C3-4806-AAD6-859E1C9EF0ED}"/>
              </a:ext>
            </a:extLst>
          </p:cNvPr>
          <p:cNvGraphicFramePr>
            <a:graphicFrameLocks noGrp="1"/>
          </p:cNvGraphicFramePr>
          <p:nvPr/>
        </p:nvGraphicFramePr>
        <p:xfrm>
          <a:off x="11064240" y="3241040"/>
          <a:ext cx="208280" cy="297180"/>
        </p:xfrm>
        <a:graphic>
          <a:graphicData uri="http://schemas.openxmlformats.org/drawingml/2006/table">
            <a:tbl>
              <a:tblPr/>
              <a:tblGrid>
                <a:gridCol w="208280">
                  <a:extLst>
                    <a:ext uri="{9D8B030D-6E8A-4147-A177-3AD203B41FA5}">
                      <a16:colId xmlns:a16="http://schemas.microsoft.com/office/drawing/2014/main" val="3461139628"/>
                    </a:ext>
                  </a:extLst>
                </a:gridCol>
              </a:tblGrid>
              <a:tr h="0">
                <a:tc>
                  <a:txBody>
                    <a:bodyPr/>
                    <a:lstStyle/>
                    <a:p>
                      <a:endParaRPr lang="fr-DZ" dirty="0"/>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extLst>
                  <a:ext uri="{0D108BD9-81ED-4DB2-BD59-A6C34878D82A}">
                    <a16:rowId xmlns:a16="http://schemas.microsoft.com/office/drawing/2014/main" val="3950200668"/>
                  </a:ext>
                </a:extLst>
              </a:tr>
            </a:tbl>
          </a:graphicData>
        </a:graphic>
      </p:graphicFrame>
      <p:sp>
        <p:nvSpPr>
          <p:cNvPr id="9" name="ZoneTexte 8">
            <a:extLst>
              <a:ext uri="{FF2B5EF4-FFF2-40B4-BE49-F238E27FC236}">
                <a16:creationId xmlns:a16="http://schemas.microsoft.com/office/drawing/2014/main" id="{5F01F706-366A-4C04-A784-FF5D2C85FA0C}"/>
              </a:ext>
            </a:extLst>
          </p:cNvPr>
          <p:cNvSpPr txBox="1"/>
          <p:nvPr/>
        </p:nvSpPr>
        <p:spPr>
          <a:xfrm>
            <a:off x="683568" y="4437112"/>
            <a:ext cx="7406208" cy="1200329"/>
          </a:xfrm>
          <a:prstGeom prst="rect">
            <a:avLst/>
          </a:prstGeom>
          <a:noFill/>
        </p:spPr>
        <p:txBody>
          <a:bodyPr wrap="square" rtlCol="0">
            <a:spAutoFit/>
          </a:bodyPr>
          <a:lstStyle/>
          <a:p>
            <a:pPr algn="r" rtl="1"/>
            <a:r>
              <a:rPr lang="ar-SA" sz="2400" b="1" dirty="0">
                <a:latin typeface="Times New Roman" panose="02020603050405020304" pitchFamily="18" charset="0"/>
                <a:cs typeface="Times New Roman" panose="02020603050405020304" pitchFamily="18" charset="0"/>
              </a:rPr>
              <a:t>النهاية المبكرة = البداية المبكرة + مدة النشاط</a:t>
            </a:r>
          </a:p>
          <a:p>
            <a:pPr algn="r" rtl="1"/>
            <a:r>
              <a:rPr lang="ar-SA" sz="2400" b="1" dirty="0">
                <a:latin typeface="Times New Roman" panose="02020603050405020304" pitchFamily="18" charset="0"/>
                <a:cs typeface="Times New Roman" panose="02020603050405020304" pitchFamily="18" charset="0"/>
              </a:rPr>
              <a:t>البداية المتأخرة = النهاية المتأخرة – مدة النشاط</a:t>
            </a:r>
          </a:p>
          <a:p>
            <a:pPr algn="r" rtl="1"/>
            <a:r>
              <a:rPr lang="ar-SA" sz="2400" b="1" dirty="0">
                <a:latin typeface="Times New Roman" panose="02020603050405020304" pitchFamily="18" charset="0"/>
                <a:cs typeface="Times New Roman" panose="02020603050405020304" pitchFamily="18" charset="0"/>
              </a:rPr>
              <a:t>الفائض = النهاية المتأخرة – النهاية المبكرة </a:t>
            </a:r>
            <a:endParaRPr lang="fr-DZ" sz="2400" b="1" dirty="0">
              <a:latin typeface="Times New Roman" panose="02020603050405020304" pitchFamily="18" charset="0"/>
              <a:cs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71472" y="500042"/>
            <a:ext cx="8115328" cy="6357958"/>
          </a:xfrm>
        </p:spPr>
        <p:txBody>
          <a:bodyPr>
            <a:normAutofit/>
          </a:bodyPr>
          <a:lstStyle/>
          <a:p>
            <a:pPr algn="r" rtl="1">
              <a:buNone/>
            </a:pPr>
            <a:r>
              <a:rPr lang="ar-SA" sz="2800" dirty="0"/>
              <a:t>مثال:</a:t>
            </a:r>
          </a:p>
          <a:p>
            <a:pPr algn="r" rtl="1">
              <a:buNone/>
            </a:pPr>
            <a:endParaRPr lang="fr-FR" sz="2800" dirty="0"/>
          </a:p>
        </p:txBody>
      </p:sp>
      <p:graphicFrame>
        <p:nvGraphicFramePr>
          <p:cNvPr id="2" name="Tableau 3">
            <a:extLst>
              <a:ext uri="{FF2B5EF4-FFF2-40B4-BE49-F238E27FC236}">
                <a16:creationId xmlns:a16="http://schemas.microsoft.com/office/drawing/2014/main" id="{E9021D59-181F-43B2-AF31-A437F656D7AA}"/>
              </a:ext>
            </a:extLst>
          </p:cNvPr>
          <p:cNvGraphicFramePr>
            <a:graphicFrameLocks noGrp="1"/>
          </p:cNvGraphicFramePr>
          <p:nvPr>
            <p:extLst>
              <p:ext uri="{D42A27DB-BD31-4B8C-83A1-F6EECF244321}">
                <p14:modId xmlns:p14="http://schemas.microsoft.com/office/powerpoint/2010/main" val="212799151"/>
              </p:ext>
            </p:extLst>
          </p:nvPr>
        </p:nvGraphicFramePr>
        <p:xfrm>
          <a:off x="345104" y="1124745"/>
          <a:ext cx="8227425" cy="4693942"/>
        </p:xfrm>
        <a:graphic>
          <a:graphicData uri="http://schemas.openxmlformats.org/drawingml/2006/table">
            <a:tbl>
              <a:tblPr firstRow="1" bandRow="1">
                <a:tableStyleId>{5C22544A-7EE6-4342-B048-85BDC9FD1C3A}</a:tableStyleId>
              </a:tblPr>
              <a:tblGrid>
                <a:gridCol w="2742475">
                  <a:extLst>
                    <a:ext uri="{9D8B030D-6E8A-4147-A177-3AD203B41FA5}">
                      <a16:colId xmlns:a16="http://schemas.microsoft.com/office/drawing/2014/main" val="1048716867"/>
                    </a:ext>
                  </a:extLst>
                </a:gridCol>
                <a:gridCol w="2742475">
                  <a:extLst>
                    <a:ext uri="{9D8B030D-6E8A-4147-A177-3AD203B41FA5}">
                      <a16:colId xmlns:a16="http://schemas.microsoft.com/office/drawing/2014/main" val="447530257"/>
                    </a:ext>
                  </a:extLst>
                </a:gridCol>
                <a:gridCol w="2742475">
                  <a:extLst>
                    <a:ext uri="{9D8B030D-6E8A-4147-A177-3AD203B41FA5}">
                      <a16:colId xmlns:a16="http://schemas.microsoft.com/office/drawing/2014/main" val="2070419526"/>
                    </a:ext>
                  </a:extLst>
                </a:gridCol>
              </a:tblGrid>
              <a:tr h="548662">
                <a:tc>
                  <a:txBody>
                    <a:bodyPr/>
                    <a:lstStyle/>
                    <a:p>
                      <a:pPr algn="ctr"/>
                      <a:r>
                        <a:rPr lang="ar-SA" sz="2800" b="1" dirty="0">
                          <a:latin typeface="Times New Roman" panose="02020603050405020304" pitchFamily="18" charset="0"/>
                          <a:cs typeface="Times New Roman" panose="02020603050405020304" pitchFamily="18" charset="0"/>
                        </a:rPr>
                        <a:t>النشاط</a:t>
                      </a:r>
                      <a:endParaRPr lang="fr-DZ" sz="2800" b="1" dirty="0">
                        <a:latin typeface="Times New Roman" panose="02020603050405020304" pitchFamily="18" charset="0"/>
                        <a:cs typeface="Times New Roman" panose="02020603050405020304" pitchFamily="18" charset="0"/>
                      </a:endParaRPr>
                    </a:p>
                  </a:txBody>
                  <a:tcPr/>
                </a:tc>
                <a:tc>
                  <a:txBody>
                    <a:bodyPr/>
                    <a:lstStyle/>
                    <a:p>
                      <a:pPr algn="ctr"/>
                      <a:r>
                        <a:rPr lang="ar-SA" sz="2800" b="1" dirty="0">
                          <a:latin typeface="Times New Roman" panose="02020603050405020304" pitchFamily="18" charset="0"/>
                          <a:cs typeface="Times New Roman" panose="02020603050405020304" pitchFamily="18" charset="0"/>
                        </a:rPr>
                        <a:t>العلاقات بين المهام</a:t>
                      </a:r>
                      <a:endParaRPr lang="fr-DZ" sz="2800" b="1" dirty="0">
                        <a:latin typeface="Times New Roman" panose="02020603050405020304" pitchFamily="18" charset="0"/>
                        <a:cs typeface="Times New Roman" panose="02020603050405020304" pitchFamily="18" charset="0"/>
                      </a:endParaRPr>
                    </a:p>
                  </a:txBody>
                  <a:tcPr/>
                </a:tc>
                <a:tc>
                  <a:txBody>
                    <a:bodyPr/>
                    <a:lstStyle/>
                    <a:p>
                      <a:pPr algn="ctr"/>
                      <a:r>
                        <a:rPr lang="ar-SA" sz="2800" b="1" dirty="0">
                          <a:latin typeface="Times New Roman" panose="02020603050405020304" pitchFamily="18" charset="0"/>
                          <a:cs typeface="Times New Roman" panose="02020603050405020304" pitchFamily="18" charset="0"/>
                        </a:rPr>
                        <a:t>المدة الزمنية</a:t>
                      </a:r>
                      <a:endParaRPr lang="fr-DZ" sz="2800" b="1"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649054039"/>
                  </a:ext>
                </a:extLst>
              </a:tr>
              <a:tr h="426472">
                <a:tc>
                  <a:txBody>
                    <a:bodyPr/>
                    <a:lstStyle/>
                    <a:p>
                      <a:pPr algn="ctr"/>
                      <a:r>
                        <a:rPr lang="fr-FR" sz="2800" b="1" dirty="0">
                          <a:latin typeface="Times New Roman" panose="02020603050405020304" pitchFamily="18" charset="0"/>
                          <a:cs typeface="Times New Roman" panose="02020603050405020304" pitchFamily="18" charset="0"/>
                        </a:rPr>
                        <a:t>A</a:t>
                      </a:r>
                      <a:endParaRPr lang="fr-DZ" sz="2800" b="1" dirty="0">
                        <a:latin typeface="Times New Roman" panose="02020603050405020304" pitchFamily="18" charset="0"/>
                        <a:cs typeface="Times New Roman" panose="02020603050405020304" pitchFamily="18" charset="0"/>
                      </a:endParaRPr>
                    </a:p>
                  </a:txBody>
                  <a:tcPr/>
                </a:tc>
                <a:tc>
                  <a:txBody>
                    <a:bodyPr/>
                    <a:lstStyle/>
                    <a:p>
                      <a:pPr algn="ctr"/>
                      <a:r>
                        <a:rPr lang="fr-FR" sz="2800" b="1" dirty="0">
                          <a:latin typeface="Times New Roman" panose="02020603050405020304" pitchFamily="18" charset="0"/>
                          <a:cs typeface="Times New Roman" panose="02020603050405020304" pitchFamily="18" charset="0"/>
                        </a:rPr>
                        <a:t>-</a:t>
                      </a:r>
                      <a:r>
                        <a:rPr lang="ar-SA" sz="2800" b="1" dirty="0">
                          <a:latin typeface="Times New Roman" panose="02020603050405020304" pitchFamily="18" charset="0"/>
                          <a:cs typeface="Times New Roman" panose="02020603050405020304" pitchFamily="18" charset="0"/>
                        </a:rPr>
                        <a:t>------</a:t>
                      </a:r>
                      <a:endParaRPr lang="fr-DZ" sz="2800" b="1" dirty="0">
                        <a:latin typeface="Times New Roman" panose="02020603050405020304" pitchFamily="18" charset="0"/>
                        <a:cs typeface="Times New Roman" panose="02020603050405020304" pitchFamily="18" charset="0"/>
                      </a:endParaRPr>
                    </a:p>
                  </a:txBody>
                  <a:tcPr/>
                </a:tc>
                <a:tc>
                  <a:txBody>
                    <a:bodyPr/>
                    <a:lstStyle/>
                    <a:p>
                      <a:pPr algn="ctr"/>
                      <a:r>
                        <a:rPr lang="fr-FR" sz="2800" b="1" dirty="0">
                          <a:latin typeface="Times New Roman" panose="02020603050405020304" pitchFamily="18" charset="0"/>
                          <a:cs typeface="Times New Roman" panose="02020603050405020304" pitchFamily="18" charset="0"/>
                        </a:rPr>
                        <a:t>5</a:t>
                      </a:r>
                      <a:endParaRPr lang="fr-DZ" sz="2800" b="1"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479314180"/>
                  </a:ext>
                </a:extLst>
              </a:tr>
              <a:tr h="426472">
                <a:tc>
                  <a:txBody>
                    <a:bodyPr/>
                    <a:lstStyle/>
                    <a:p>
                      <a:pPr algn="ctr"/>
                      <a:r>
                        <a:rPr lang="fr-FR" sz="2800" b="1" dirty="0">
                          <a:latin typeface="Times New Roman" panose="02020603050405020304" pitchFamily="18" charset="0"/>
                          <a:cs typeface="Times New Roman" panose="02020603050405020304" pitchFamily="18" charset="0"/>
                        </a:rPr>
                        <a:t>B</a:t>
                      </a:r>
                      <a:endParaRPr lang="fr-DZ" sz="2800" b="1" dirty="0">
                        <a:latin typeface="Times New Roman" panose="02020603050405020304" pitchFamily="18" charset="0"/>
                        <a:cs typeface="Times New Roman" panose="02020603050405020304" pitchFamily="18" charset="0"/>
                      </a:endParaRPr>
                    </a:p>
                  </a:txBody>
                  <a:tcPr/>
                </a:tc>
                <a:tc>
                  <a:txBody>
                    <a:bodyPr/>
                    <a:lstStyle/>
                    <a:p>
                      <a:pPr algn="ctr"/>
                      <a:r>
                        <a:rPr lang="fr-FR" sz="2800" b="1" dirty="0">
                          <a:latin typeface="Times New Roman" panose="02020603050405020304" pitchFamily="18" charset="0"/>
                          <a:cs typeface="Times New Roman" panose="02020603050405020304" pitchFamily="18" charset="0"/>
                        </a:rPr>
                        <a:t>A</a:t>
                      </a:r>
                      <a:endParaRPr lang="fr-DZ" sz="2800" b="1" dirty="0">
                        <a:latin typeface="Times New Roman" panose="02020603050405020304" pitchFamily="18" charset="0"/>
                        <a:cs typeface="Times New Roman" panose="02020603050405020304" pitchFamily="18" charset="0"/>
                      </a:endParaRPr>
                    </a:p>
                  </a:txBody>
                  <a:tcPr/>
                </a:tc>
                <a:tc>
                  <a:txBody>
                    <a:bodyPr/>
                    <a:lstStyle/>
                    <a:p>
                      <a:pPr algn="ctr"/>
                      <a:r>
                        <a:rPr lang="fr-FR" sz="2800" b="1" dirty="0">
                          <a:latin typeface="Times New Roman" panose="02020603050405020304" pitchFamily="18" charset="0"/>
                          <a:cs typeface="Times New Roman" panose="02020603050405020304" pitchFamily="18" charset="0"/>
                        </a:rPr>
                        <a:t>5</a:t>
                      </a:r>
                      <a:endParaRPr lang="fr-DZ" sz="2800" b="1"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745606497"/>
                  </a:ext>
                </a:extLst>
              </a:tr>
              <a:tr h="426472">
                <a:tc>
                  <a:txBody>
                    <a:bodyPr/>
                    <a:lstStyle/>
                    <a:p>
                      <a:pPr algn="ctr"/>
                      <a:r>
                        <a:rPr lang="fr-FR" sz="2800" b="1" dirty="0">
                          <a:latin typeface="Times New Roman" panose="02020603050405020304" pitchFamily="18" charset="0"/>
                          <a:cs typeface="Times New Roman" panose="02020603050405020304" pitchFamily="18" charset="0"/>
                        </a:rPr>
                        <a:t>C</a:t>
                      </a:r>
                      <a:endParaRPr lang="fr-DZ" sz="2800" b="1" dirty="0">
                        <a:latin typeface="Times New Roman" panose="02020603050405020304" pitchFamily="18" charset="0"/>
                        <a:cs typeface="Times New Roman" panose="02020603050405020304" pitchFamily="18" charset="0"/>
                      </a:endParaRPr>
                    </a:p>
                  </a:txBody>
                  <a:tcPr/>
                </a:tc>
                <a:tc>
                  <a:txBody>
                    <a:bodyPr/>
                    <a:lstStyle/>
                    <a:p>
                      <a:pPr algn="ctr"/>
                      <a:r>
                        <a:rPr lang="fr-FR" sz="2800" b="1" dirty="0">
                          <a:latin typeface="Times New Roman" panose="02020603050405020304" pitchFamily="18" charset="0"/>
                          <a:cs typeface="Times New Roman" panose="02020603050405020304" pitchFamily="18" charset="0"/>
                        </a:rPr>
                        <a:t>A</a:t>
                      </a:r>
                      <a:endParaRPr lang="fr-DZ" sz="2800" b="1" dirty="0">
                        <a:latin typeface="Times New Roman" panose="02020603050405020304" pitchFamily="18" charset="0"/>
                        <a:cs typeface="Times New Roman" panose="02020603050405020304" pitchFamily="18" charset="0"/>
                      </a:endParaRPr>
                    </a:p>
                  </a:txBody>
                  <a:tcPr/>
                </a:tc>
                <a:tc>
                  <a:txBody>
                    <a:bodyPr/>
                    <a:lstStyle/>
                    <a:p>
                      <a:pPr algn="ctr"/>
                      <a:r>
                        <a:rPr lang="fr-FR" sz="2800" b="1" dirty="0">
                          <a:latin typeface="Times New Roman" panose="02020603050405020304" pitchFamily="18" charset="0"/>
                          <a:cs typeface="Times New Roman" panose="02020603050405020304" pitchFamily="18" charset="0"/>
                        </a:rPr>
                        <a:t>6</a:t>
                      </a:r>
                      <a:endParaRPr lang="fr-DZ" sz="2800" b="1"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821393668"/>
                  </a:ext>
                </a:extLst>
              </a:tr>
              <a:tr h="426472">
                <a:tc>
                  <a:txBody>
                    <a:bodyPr/>
                    <a:lstStyle/>
                    <a:p>
                      <a:pPr algn="ctr"/>
                      <a:r>
                        <a:rPr lang="fr-FR" sz="2800" b="1" dirty="0">
                          <a:latin typeface="Times New Roman" panose="02020603050405020304" pitchFamily="18" charset="0"/>
                          <a:cs typeface="Times New Roman" panose="02020603050405020304" pitchFamily="18" charset="0"/>
                        </a:rPr>
                        <a:t>D</a:t>
                      </a:r>
                      <a:endParaRPr lang="fr-DZ" sz="2800" b="1" dirty="0">
                        <a:latin typeface="Times New Roman" panose="02020603050405020304" pitchFamily="18" charset="0"/>
                        <a:cs typeface="Times New Roman" panose="02020603050405020304" pitchFamily="18" charset="0"/>
                      </a:endParaRPr>
                    </a:p>
                  </a:txBody>
                  <a:tcPr/>
                </a:tc>
                <a:tc>
                  <a:txBody>
                    <a:bodyPr/>
                    <a:lstStyle/>
                    <a:p>
                      <a:pPr algn="ctr"/>
                      <a:r>
                        <a:rPr lang="fr-FR" sz="2800" b="1" dirty="0">
                          <a:latin typeface="Times New Roman" panose="02020603050405020304" pitchFamily="18" charset="0"/>
                          <a:cs typeface="Times New Roman" panose="02020603050405020304" pitchFamily="18" charset="0"/>
                        </a:rPr>
                        <a:t>B-C</a:t>
                      </a:r>
                      <a:endParaRPr lang="fr-DZ" sz="2800" b="1" dirty="0">
                        <a:latin typeface="Times New Roman" panose="02020603050405020304" pitchFamily="18" charset="0"/>
                        <a:cs typeface="Times New Roman" panose="02020603050405020304" pitchFamily="18" charset="0"/>
                      </a:endParaRPr>
                    </a:p>
                  </a:txBody>
                  <a:tcPr/>
                </a:tc>
                <a:tc>
                  <a:txBody>
                    <a:bodyPr/>
                    <a:lstStyle/>
                    <a:p>
                      <a:pPr algn="ctr"/>
                      <a:r>
                        <a:rPr lang="fr-FR" sz="2800" b="1" dirty="0">
                          <a:latin typeface="Times New Roman" panose="02020603050405020304" pitchFamily="18" charset="0"/>
                          <a:cs typeface="Times New Roman" panose="02020603050405020304" pitchFamily="18" charset="0"/>
                        </a:rPr>
                        <a:t>13</a:t>
                      </a:r>
                      <a:endParaRPr lang="fr-DZ" sz="2800" b="1"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503750649"/>
                  </a:ext>
                </a:extLst>
              </a:tr>
              <a:tr h="426472">
                <a:tc>
                  <a:txBody>
                    <a:bodyPr/>
                    <a:lstStyle/>
                    <a:p>
                      <a:pPr algn="ctr"/>
                      <a:r>
                        <a:rPr lang="fr-FR" sz="2800" b="1" dirty="0">
                          <a:latin typeface="Times New Roman" panose="02020603050405020304" pitchFamily="18" charset="0"/>
                          <a:cs typeface="Times New Roman" panose="02020603050405020304" pitchFamily="18" charset="0"/>
                        </a:rPr>
                        <a:t>E</a:t>
                      </a:r>
                      <a:endParaRPr lang="fr-DZ" sz="2800" b="1" dirty="0">
                        <a:latin typeface="Times New Roman" panose="02020603050405020304" pitchFamily="18" charset="0"/>
                        <a:cs typeface="Times New Roman" panose="02020603050405020304" pitchFamily="18" charset="0"/>
                      </a:endParaRPr>
                    </a:p>
                  </a:txBody>
                  <a:tcPr/>
                </a:tc>
                <a:tc>
                  <a:txBody>
                    <a:bodyPr/>
                    <a:lstStyle/>
                    <a:p>
                      <a:pPr algn="ctr"/>
                      <a:r>
                        <a:rPr lang="fr-FR" sz="2800" b="1" dirty="0">
                          <a:latin typeface="Times New Roman" panose="02020603050405020304" pitchFamily="18" charset="0"/>
                          <a:cs typeface="Times New Roman" panose="02020603050405020304" pitchFamily="18" charset="0"/>
                        </a:rPr>
                        <a:t>B</a:t>
                      </a:r>
                      <a:endParaRPr lang="fr-DZ" sz="2800" b="1" dirty="0">
                        <a:latin typeface="Times New Roman" panose="02020603050405020304" pitchFamily="18" charset="0"/>
                        <a:cs typeface="Times New Roman" panose="02020603050405020304" pitchFamily="18" charset="0"/>
                      </a:endParaRPr>
                    </a:p>
                  </a:txBody>
                  <a:tcPr/>
                </a:tc>
                <a:tc>
                  <a:txBody>
                    <a:bodyPr/>
                    <a:lstStyle/>
                    <a:p>
                      <a:pPr algn="ctr"/>
                      <a:r>
                        <a:rPr lang="fr-FR" sz="2800" b="1" dirty="0">
                          <a:latin typeface="Times New Roman" panose="02020603050405020304" pitchFamily="18" charset="0"/>
                          <a:cs typeface="Times New Roman" panose="02020603050405020304" pitchFamily="18" charset="0"/>
                        </a:rPr>
                        <a:t>6</a:t>
                      </a:r>
                      <a:endParaRPr lang="fr-DZ" sz="2800" b="1"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582872203"/>
                  </a:ext>
                </a:extLst>
              </a:tr>
              <a:tr h="426472">
                <a:tc>
                  <a:txBody>
                    <a:bodyPr/>
                    <a:lstStyle/>
                    <a:p>
                      <a:pPr algn="ctr"/>
                      <a:r>
                        <a:rPr lang="fr-FR" sz="2800" b="1" dirty="0">
                          <a:latin typeface="Times New Roman" panose="02020603050405020304" pitchFamily="18" charset="0"/>
                          <a:cs typeface="Times New Roman" panose="02020603050405020304" pitchFamily="18" charset="0"/>
                        </a:rPr>
                        <a:t>F</a:t>
                      </a:r>
                      <a:endParaRPr lang="fr-DZ" sz="2800" b="1" dirty="0">
                        <a:latin typeface="Times New Roman" panose="02020603050405020304" pitchFamily="18" charset="0"/>
                        <a:cs typeface="Times New Roman" panose="02020603050405020304" pitchFamily="18" charset="0"/>
                      </a:endParaRPr>
                    </a:p>
                  </a:txBody>
                  <a:tcPr/>
                </a:tc>
                <a:tc>
                  <a:txBody>
                    <a:bodyPr/>
                    <a:lstStyle/>
                    <a:p>
                      <a:pPr algn="ctr"/>
                      <a:r>
                        <a:rPr lang="fr-FR" sz="2800" b="1" dirty="0">
                          <a:latin typeface="Times New Roman" panose="02020603050405020304" pitchFamily="18" charset="0"/>
                          <a:cs typeface="Times New Roman" panose="02020603050405020304" pitchFamily="18" charset="0"/>
                        </a:rPr>
                        <a:t>D</a:t>
                      </a:r>
                      <a:endParaRPr lang="fr-DZ" sz="2800" b="1" dirty="0">
                        <a:latin typeface="Times New Roman" panose="02020603050405020304" pitchFamily="18" charset="0"/>
                        <a:cs typeface="Times New Roman" panose="02020603050405020304" pitchFamily="18" charset="0"/>
                      </a:endParaRPr>
                    </a:p>
                  </a:txBody>
                  <a:tcPr/>
                </a:tc>
                <a:tc>
                  <a:txBody>
                    <a:bodyPr/>
                    <a:lstStyle/>
                    <a:p>
                      <a:pPr algn="ctr"/>
                      <a:r>
                        <a:rPr lang="fr-FR" sz="2800" b="1" dirty="0">
                          <a:latin typeface="Times New Roman" panose="02020603050405020304" pitchFamily="18" charset="0"/>
                          <a:cs typeface="Times New Roman" panose="02020603050405020304" pitchFamily="18" charset="0"/>
                        </a:rPr>
                        <a:t>4</a:t>
                      </a:r>
                      <a:endParaRPr lang="fr-DZ" sz="2800" b="1"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132221113"/>
                  </a:ext>
                </a:extLst>
              </a:tr>
              <a:tr h="426472">
                <a:tc>
                  <a:txBody>
                    <a:bodyPr/>
                    <a:lstStyle/>
                    <a:p>
                      <a:pPr algn="ctr"/>
                      <a:r>
                        <a:rPr lang="fr-FR" sz="2800" b="1" dirty="0">
                          <a:latin typeface="Times New Roman" panose="02020603050405020304" pitchFamily="18" charset="0"/>
                          <a:cs typeface="Times New Roman" panose="02020603050405020304" pitchFamily="18" charset="0"/>
                        </a:rPr>
                        <a:t>G</a:t>
                      </a:r>
                      <a:endParaRPr lang="fr-DZ" sz="2800" b="1" dirty="0">
                        <a:latin typeface="Times New Roman" panose="02020603050405020304" pitchFamily="18" charset="0"/>
                        <a:cs typeface="Times New Roman" panose="02020603050405020304" pitchFamily="18" charset="0"/>
                      </a:endParaRPr>
                    </a:p>
                  </a:txBody>
                  <a:tcPr/>
                </a:tc>
                <a:tc>
                  <a:txBody>
                    <a:bodyPr/>
                    <a:lstStyle/>
                    <a:p>
                      <a:pPr algn="ctr"/>
                      <a:r>
                        <a:rPr lang="fr-FR" sz="2800" b="1" dirty="0">
                          <a:latin typeface="Times New Roman" panose="02020603050405020304" pitchFamily="18" charset="0"/>
                          <a:cs typeface="Times New Roman" panose="02020603050405020304" pitchFamily="18" charset="0"/>
                        </a:rPr>
                        <a:t>C</a:t>
                      </a:r>
                      <a:endParaRPr lang="fr-DZ" sz="2800" b="1" dirty="0">
                        <a:latin typeface="Times New Roman" panose="02020603050405020304" pitchFamily="18" charset="0"/>
                        <a:cs typeface="Times New Roman" panose="02020603050405020304" pitchFamily="18" charset="0"/>
                      </a:endParaRPr>
                    </a:p>
                  </a:txBody>
                  <a:tcPr/>
                </a:tc>
                <a:tc>
                  <a:txBody>
                    <a:bodyPr/>
                    <a:lstStyle/>
                    <a:p>
                      <a:pPr algn="ctr"/>
                      <a:r>
                        <a:rPr lang="fr-FR" sz="2800" b="1" dirty="0">
                          <a:latin typeface="Times New Roman" panose="02020603050405020304" pitchFamily="18" charset="0"/>
                          <a:cs typeface="Times New Roman" panose="02020603050405020304" pitchFamily="18" charset="0"/>
                        </a:rPr>
                        <a:t>9</a:t>
                      </a:r>
                      <a:endParaRPr lang="fr-DZ" sz="2800" b="1"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55876656"/>
                  </a:ext>
                </a:extLst>
              </a:tr>
              <a:tr h="426472">
                <a:tc>
                  <a:txBody>
                    <a:bodyPr/>
                    <a:lstStyle/>
                    <a:p>
                      <a:pPr algn="ctr"/>
                      <a:r>
                        <a:rPr lang="fr-FR" sz="2800" b="1" dirty="0">
                          <a:latin typeface="Times New Roman" panose="02020603050405020304" pitchFamily="18" charset="0"/>
                          <a:cs typeface="Times New Roman" panose="02020603050405020304" pitchFamily="18" charset="0"/>
                        </a:rPr>
                        <a:t>H</a:t>
                      </a:r>
                      <a:endParaRPr lang="fr-DZ" sz="2800" b="1" dirty="0">
                        <a:latin typeface="Times New Roman" panose="02020603050405020304" pitchFamily="18" charset="0"/>
                        <a:cs typeface="Times New Roman" panose="02020603050405020304" pitchFamily="18" charset="0"/>
                      </a:endParaRPr>
                    </a:p>
                  </a:txBody>
                  <a:tcPr/>
                </a:tc>
                <a:tc>
                  <a:txBody>
                    <a:bodyPr/>
                    <a:lstStyle/>
                    <a:p>
                      <a:pPr algn="ctr"/>
                      <a:r>
                        <a:rPr lang="fr-FR" sz="2800" b="1" dirty="0">
                          <a:latin typeface="Times New Roman" panose="02020603050405020304" pitchFamily="18" charset="0"/>
                          <a:cs typeface="Times New Roman" panose="02020603050405020304" pitchFamily="18" charset="0"/>
                        </a:rPr>
                        <a:t>E-F-G</a:t>
                      </a:r>
                      <a:endParaRPr lang="fr-DZ" sz="2800" b="1" dirty="0">
                        <a:latin typeface="Times New Roman" panose="02020603050405020304" pitchFamily="18" charset="0"/>
                        <a:cs typeface="Times New Roman" panose="02020603050405020304" pitchFamily="18" charset="0"/>
                      </a:endParaRPr>
                    </a:p>
                  </a:txBody>
                  <a:tcPr/>
                </a:tc>
                <a:tc>
                  <a:txBody>
                    <a:bodyPr/>
                    <a:lstStyle/>
                    <a:p>
                      <a:pPr algn="ctr"/>
                      <a:r>
                        <a:rPr lang="fr-FR" sz="2800" b="1" dirty="0">
                          <a:latin typeface="Times New Roman" panose="02020603050405020304" pitchFamily="18" charset="0"/>
                          <a:cs typeface="Times New Roman" panose="02020603050405020304" pitchFamily="18" charset="0"/>
                        </a:rPr>
                        <a:t>2</a:t>
                      </a:r>
                      <a:endParaRPr lang="fr-DZ" sz="2800" b="1"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297161729"/>
                  </a:ext>
                </a:extLst>
              </a:tr>
            </a:tbl>
          </a:graphicData>
        </a:graphic>
      </p:graphicFrame>
      <p:sp>
        <p:nvSpPr>
          <p:cNvPr id="4" name="ZoneTexte 3">
            <a:extLst>
              <a:ext uri="{FF2B5EF4-FFF2-40B4-BE49-F238E27FC236}">
                <a16:creationId xmlns:a16="http://schemas.microsoft.com/office/drawing/2014/main" id="{C60E3785-3AED-4151-A51E-C02972853445}"/>
              </a:ext>
            </a:extLst>
          </p:cNvPr>
          <p:cNvSpPr txBox="1"/>
          <p:nvPr/>
        </p:nvSpPr>
        <p:spPr>
          <a:xfrm>
            <a:off x="1403648" y="6093296"/>
            <a:ext cx="6624736" cy="646331"/>
          </a:xfrm>
          <a:prstGeom prst="rect">
            <a:avLst/>
          </a:prstGeom>
          <a:noFill/>
        </p:spPr>
        <p:txBody>
          <a:bodyPr wrap="square" rtlCol="0">
            <a:spAutoFit/>
          </a:bodyPr>
          <a:lstStyle/>
          <a:p>
            <a:pPr algn="r" rtl="1"/>
            <a:r>
              <a:rPr lang="ar-SA" b="1" dirty="0"/>
              <a:t>المطلوب: - </a:t>
            </a:r>
            <a:r>
              <a:rPr lang="ar-SA" dirty="0"/>
              <a:t>إيجاد مدة المشروع</a:t>
            </a:r>
          </a:p>
          <a:p>
            <a:pPr algn="r" rtl="1"/>
            <a:r>
              <a:rPr lang="ar-SA" dirty="0"/>
              <a:t>- إيجاد المسار الحرج</a:t>
            </a:r>
            <a:endParaRPr lang="fr-DZ" dirty="0"/>
          </a:p>
        </p:txBody>
      </p:sp>
    </p:spTree>
  </p:cSld>
  <p:clrMapOvr>
    <a:masterClrMapping/>
  </p:clrMapOvr>
  <p:transition spd="slow">
    <p:fade/>
  </p:transition>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308</TotalTime>
  <Words>521</Words>
  <Application>Microsoft Office PowerPoint</Application>
  <PresentationFormat>Affichage à l'écran (4:3)</PresentationFormat>
  <Paragraphs>87</Paragraphs>
  <Slides>7</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7</vt:i4>
      </vt:variant>
    </vt:vector>
  </HeadingPairs>
  <TitlesOfParts>
    <vt:vector size="12" baseType="lpstr">
      <vt:lpstr>Arial</vt:lpstr>
      <vt:lpstr>Calibri</vt:lpstr>
      <vt:lpstr>Calibri Light</vt:lpstr>
      <vt:lpstr>Times New Roman</vt:lpstr>
      <vt:lpstr>Thème Office</vt:lpstr>
      <vt:lpstr>Présentation PowerPoint</vt:lpstr>
      <vt:lpstr>المحور الثالث: المسار الحرج  Critical Path Method (CPM)</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التنبؤ بالطلب الموسمي</dc:title>
  <dc:creator>SBI</dc:creator>
  <cp:lastModifiedBy>imene.benaida@outlook.fr</cp:lastModifiedBy>
  <cp:revision>77</cp:revision>
  <dcterms:created xsi:type="dcterms:W3CDTF">2014-10-23T14:48:18Z</dcterms:created>
  <dcterms:modified xsi:type="dcterms:W3CDTF">2025-10-28T21:17:41Z</dcterms:modified>
</cp:coreProperties>
</file>