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C8839-A1A5-4E18-A38E-971922207B42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9CE6C-727D-499E-B509-6758F0EE9AB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IFRS 11-Joint </a:t>
            </a:r>
            <a:r>
              <a:rPr lang="fr-FR" b="1" dirty="0" smtClean="0">
                <a:solidFill>
                  <a:srgbClr val="FF0000"/>
                </a:solidFill>
              </a:rPr>
              <a:t>Arrangements</a:t>
            </a:r>
          </a:p>
          <a:p>
            <a:pPr algn="l"/>
            <a:r>
              <a:rPr lang="fr-FR" b="1" dirty="0" err="1">
                <a:solidFill>
                  <a:srgbClr val="FF0000"/>
                </a:solidFill>
              </a:rPr>
              <a:t>Overview</a:t>
            </a:r>
            <a:endParaRPr lang="fr-FR" dirty="0">
              <a:solidFill>
                <a:srgbClr val="FF0000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IFRS 11 Joint Arrangements </a:t>
            </a:r>
            <a:r>
              <a:rPr lang="fr-FR" dirty="0" err="1">
                <a:solidFill>
                  <a:schemeClr val="tx1"/>
                </a:solidFill>
              </a:rPr>
              <a:t>outlines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by </a:t>
            </a:r>
            <a:r>
              <a:rPr lang="fr-FR" dirty="0" err="1">
                <a:solidFill>
                  <a:schemeClr val="tx1"/>
                </a:solidFill>
              </a:rPr>
              <a:t>entities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that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jointly</a:t>
            </a:r>
            <a:r>
              <a:rPr lang="fr-FR" dirty="0">
                <a:solidFill>
                  <a:schemeClr val="tx1"/>
                </a:solidFill>
              </a:rPr>
              <a:t> control an arrangement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Joint control </a:t>
            </a:r>
            <a:r>
              <a:rPr lang="fr-FR" dirty="0" err="1">
                <a:solidFill>
                  <a:schemeClr val="tx1"/>
                </a:solidFill>
              </a:rPr>
              <a:t>involves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 smtClean="0">
                <a:solidFill>
                  <a:schemeClr val="tx1"/>
                </a:solidFill>
              </a:rPr>
              <a:t>contractually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agreed</a:t>
            </a:r>
            <a:r>
              <a:rPr lang="fr-FR" dirty="0">
                <a:solidFill>
                  <a:schemeClr val="tx1"/>
                </a:solidFill>
              </a:rPr>
              <a:t> sharing of control and arrangements </a:t>
            </a:r>
            <a:r>
              <a:rPr lang="fr-FR" dirty="0" err="1">
                <a:solidFill>
                  <a:schemeClr val="tx1"/>
                </a:solidFill>
              </a:rPr>
              <a:t>subject</a:t>
            </a:r>
            <a:r>
              <a:rPr lang="fr-FR" dirty="0">
                <a:solidFill>
                  <a:schemeClr val="tx1"/>
                </a:solidFill>
              </a:rPr>
              <a:t> to joint control are </a:t>
            </a:r>
            <a:r>
              <a:rPr lang="fr-FR" dirty="0" err="1">
                <a:solidFill>
                  <a:schemeClr val="tx1"/>
                </a:solidFill>
              </a:rPr>
              <a:t>classified</a:t>
            </a:r>
            <a:r>
              <a:rPr lang="fr-FR" dirty="0">
                <a:solidFill>
                  <a:schemeClr val="tx1"/>
                </a:solidFill>
              </a:rPr>
              <a:t> as 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-</a:t>
            </a:r>
            <a:r>
              <a:rPr lang="fr-FR" dirty="0" err="1" smtClean="0">
                <a:solidFill>
                  <a:schemeClr val="tx1"/>
                </a:solidFill>
              </a:rPr>
              <a:t>either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a joint venture (</a:t>
            </a:r>
            <a:r>
              <a:rPr lang="fr-FR" dirty="0" err="1">
                <a:solidFill>
                  <a:schemeClr val="tx1"/>
                </a:solidFill>
              </a:rPr>
              <a:t>representing</a:t>
            </a:r>
            <a:r>
              <a:rPr lang="fr-FR" dirty="0">
                <a:solidFill>
                  <a:schemeClr val="tx1"/>
                </a:solidFill>
              </a:rPr>
              <a:t> a </a:t>
            </a:r>
            <a:r>
              <a:rPr lang="fr-FR" dirty="0" err="1">
                <a:solidFill>
                  <a:schemeClr val="tx1"/>
                </a:solidFill>
              </a:rPr>
              <a:t>share</a:t>
            </a:r>
            <a:r>
              <a:rPr lang="fr-FR" dirty="0">
                <a:solidFill>
                  <a:schemeClr val="tx1"/>
                </a:solidFill>
              </a:rPr>
              <a:t> of net </a:t>
            </a:r>
            <a:r>
              <a:rPr lang="fr-FR" dirty="0" err="1">
                <a:solidFill>
                  <a:schemeClr val="tx1"/>
                </a:solidFill>
              </a:rPr>
              <a:t>assets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equity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accounted</a:t>
            </a:r>
            <a:r>
              <a:rPr lang="fr-FR" dirty="0">
                <a:solidFill>
                  <a:schemeClr val="tx1"/>
                </a:solidFill>
              </a:rPr>
              <a:t>) </a:t>
            </a:r>
            <a:r>
              <a:rPr lang="fr-FR" dirty="0" smtClean="0">
                <a:solidFill>
                  <a:schemeClr val="tx1"/>
                </a:solidFill>
              </a:rPr>
              <a:t>or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-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a joint </a:t>
            </a:r>
            <a:r>
              <a:rPr lang="fr-FR" dirty="0" err="1">
                <a:solidFill>
                  <a:schemeClr val="tx1"/>
                </a:solidFill>
              </a:rPr>
              <a:t>operation</a:t>
            </a:r>
            <a:r>
              <a:rPr lang="fr-FR" dirty="0">
                <a:solidFill>
                  <a:schemeClr val="tx1"/>
                </a:solidFill>
              </a:rPr>
              <a:t> (</a:t>
            </a:r>
            <a:r>
              <a:rPr lang="fr-FR" dirty="0" err="1">
                <a:solidFill>
                  <a:schemeClr val="tx1"/>
                </a:solidFill>
              </a:rPr>
              <a:t>representing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rights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assets</a:t>
            </a:r>
            <a:r>
              <a:rPr lang="fr-FR" dirty="0">
                <a:solidFill>
                  <a:schemeClr val="tx1"/>
                </a:solidFill>
              </a:rPr>
              <a:t> and obligations for </a:t>
            </a:r>
            <a:r>
              <a:rPr lang="fr-FR" dirty="0" err="1">
                <a:solidFill>
                  <a:schemeClr val="tx1"/>
                </a:solidFill>
              </a:rPr>
              <a:t>liabilities</a:t>
            </a:r>
            <a:r>
              <a:rPr lang="fr-FR" dirty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IFRS 11 </a:t>
            </a:r>
            <a:r>
              <a:rPr lang="fr-FR" dirty="0" err="1">
                <a:solidFill>
                  <a:schemeClr val="tx1"/>
                </a:solidFill>
              </a:rPr>
              <a:t>was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issued</a:t>
            </a:r>
            <a:r>
              <a:rPr lang="fr-FR" dirty="0">
                <a:solidFill>
                  <a:schemeClr val="tx1"/>
                </a:solidFill>
              </a:rPr>
              <a:t> in May 2011 and </a:t>
            </a:r>
            <a:r>
              <a:rPr lang="fr-FR" dirty="0" err="1">
                <a:solidFill>
                  <a:schemeClr val="tx1"/>
                </a:solidFill>
              </a:rPr>
              <a:t>applies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annual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reporting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periods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beginning</a:t>
            </a:r>
            <a:r>
              <a:rPr lang="fr-FR" dirty="0">
                <a:solidFill>
                  <a:schemeClr val="tx1"/>
                </a:solidFill>
              </a:rPr>
              <a:t> on or </a:t>
            </a:r>
            <a:r>
              <a:rPr lang="fr-FR" dirty="0" err="1">
                <a:solidFill>
                  <a:schemeClr val="tx1"/>
                </a:solidFill>
              </a:rPr>
              <a:t>after</a:t>
            </a:r>
            <a:r>
              <a:rPr lang="fr-FR" dirty="0">
                <a:solidFill>
                  <a:schemeClr val="tx1"/>
                </a:solidFill>
              </a:rPr>
              <a:t> 1 </a:t>
            </a:r>
            <a:r>
              <a:rPr lang="fr-FR" dirty="0" err="1">
                <a:solidFill>
                  <a:schemeClr val="tx1"/>
                </a:solidFill>
              </a:rPr>
              <a:t>January</a:t>
            </a:r>
            <a:r>
              <a:rPr lang="fr-FR" dirty="0">
                <a:solidFill>
                  <a:schemeClr val="tx1"/>
                </a:solidFill>
              </a:rPr>
              <a:t> 2013</a:t>
            </a:r>
            <a:r>
              <a:rPr lang="fr-FR" dirty="0"/>
              <a:t>.</a:t>
            </a:r>
          </a:p>
          <a:p>
            <a:pPr algn="l"/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Objective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The objective of </a:t>
            </a:r>
            <a:r>
              <a:rPr lang="fr-FR" dirty="0" err="1"/>
              <a:t>this</a:t>
            </a:r>
            <a:r>
              <a:rPr lang="fr-FR" dirty="0"/>
              <a:t> IFRS </a:t>
            </a:r>
            <a:r>
              <a:rPr lang="fr-FR" dirty="0" err="1"/>
              <a:t>is</a:t>
            </a:r>
            <a:r>
              <a:rPr lang="fr-FR" dirty="0"/>
              <a:t> to </a:t>
            </a:r>
            <a:r>
              <a:rPr lang="fr-FR" dirty="0" err="1"/>
              <a:t>establish</a:t>
            </a:r>
            <a:r>
              <a:rPr lang="fr-FR" dirty="0"/>
              <a:t> </a:t>
            </a:r>
            <a:r>
              <a:rPr lang="fr-FR" dirty="0" err="1"/>
              <a:t>principles</a:t>
            </a:r>
            <a:r>
              <a:rPr lang="fr-FR" dirty="0"/>
              <a:t> for financial </a:t>
            </a:r>
            <a:r>
              <a:rPr lang="fr-FR" dirty="0" err="1"/>
              <a:t>reporting</a:t>
            </a:r>
            <a:endParaRPr lang="fr-FR" dirty="0"/>
          </a:p>
          <a:p>
            <a:r>
              <a:rPr lang="fr-FR" dirty="0"/>
              <a:t>by </a:t>
            </a:r>
            <a:r>
              <a:rPr lang="fr-FR" dirty="0" err="1"/>
              <a:t>entities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have an </a:t>
            </a:r>
            <a:r>
              <a:rPr lang="fr-FR" dirty="0" err="1"/>
              <a:t>interest</a:t>
            </a:r>
            <a:r>
              <a:rPr lang="fr-FR" dirty="0"/>
              <a:t> in  joint arrangements 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Scope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This standard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applied</a:t>
            </a:r>
            <a:r>
              <a:rPr lang="fr-FR" dirty="0"/>
              <a:t> by all </a:t>
            </a:r>
            <a:r>
              <a:rPr lang="fr-FR" dirty="0" err="1"/>
              <a:t>entities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are parties to a joint </a:t>
            </a:r>
            <a:r>
              <a:rPr lang="fr-FR" dirty="0" smtClean="0"/>
              <a:t>arrangement</a:t>
            </a:r>
          </a:p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Joint arrangements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A joint arrangement </a:t>
            </a:r>
            <a:r>
              <a:rPr lang="fr-FR" dirty="0" err="1"/>
              <a:t>is</a:t>
            </a:r>
            <a:r>
              <a:rPr lang="fr-FR" dirty="0"/>
              <a:t> an arrangement of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or more parties have joint control. </a:t>
            </a:r>
            <a:r>
              <a:rPr lang="fr-FR" dirty="0" err="1"/>
              <a:t>Which</a:t>
            </a:r>
            <a:r>
              <a:rPr lang="fr-FR" dirty="0"/>
              <a:t> has </a:t>
            </a:r>
            <a:r>
              <a:rPr lang="fr-FR" b="1" dirty="0"/>
              <a:t> </a:t>
            </a:r>
            <a:r>
              <a:rPr lang="fr-FR" dirty="0"/>
              <a:t>the </a:t>
            </a:r>
            <a:r>
              <a:rPr lang="fr-FR" dirty="0" err="1"/>
              <a:t>following</a:t>
            </a:r>
            <a:r>
              <a:rPr lang="fr-FR" dirty="0"/>
              <a:t> </a:t>
            </a:r>
            <a:r>
              <a:rPr lang="fr-FR" dirty="0" err="1"/>
              <a:t>characteristics</a:t>
            </a:r>
            <a:r>
              <a:rPr lang="fr-FR" dirty="0"/>
              <a:t> :</a:t>
            </a:r>
          </a:p>
          <a:p>
            <a:pPr lvl="0">
              <a:buNone/>
            </a:pPr>
            <a:r>
              <a:rPr lang="fr-FR" dirty="0" smtClean="0"/>
              <a:t>-The </a:t>
            </a:r>
            <a:r>
              <a:rPr lang="fr-FR" dirty="0"/>
              <a:t>parties are </a:t>
            </a:r>
            <a:r>
              <a:rPr lang="fr-FR" dirty="0" err="1"/>
              <a:t>bound</a:t>
            </a:r>
            <a:r>
              <a:rPr lang="fr-FR" dirty="0"/>
              <a:t> by a </a:t>
            </a:r>
            <a:r>
              <a:rPr lang="fr-FR" dirty="0" err="1"/>
              <a:t>contractual</a:t>
            </a:r>
            <a:r>
              <a:rPr lang="fr-FR" dirty="0"/>
              <a:t> arrangement</a:t>
            </a:r>
          </a:p>
          <a:p>
            <a:pPr lvl="0">
              <a:buNone/>
            </a:pPr>
            <a:r>
              <a:rPr lang="fr-FR" dirty="0" smtClean="0"/>
              <a:t>-The </a:t>
            </a:r>
            <a:r>
              <a:rPr lang="fr-FR" dirty="0" err="1"/>
              <a:t>contractual</a:t>
            </a:r>
            <a:r>
              <a:rPr lang="fr-FR" dirty="0"/>
              <a:t> arrangement </a:t>
            </a:r>
            <a:r>
              <a:rPr lang="fr-FR" dirty="0" err="1"/>
              <a:t>gives</a:t>
            </a:r>
            <a:r>
              <a:rPr lang="fr-FR" dirty="0"/>
              <a:t> </a:t>
            </a:r>
            <a:r>
              <a:rPr lang="fr-FR" dirty="0" err="1"/>
              <a:t>two</a:t>
            </a:r>
            <a:r>
              <a:rPr lang="fr-FR" dirty="0"/>
              <a:t> or more of </a:t>
            </a:r>
            <a:r>
              <a:rPr lang="fr-FR" dirty="0" err="1"/>
              <a:t>those</a:t>
            </a:r>
            <a:r>
              <a:rPr lang="fr-FR" dirty="0"/>
              <a:t> parties joint control of the arrangement.</a:t>
            </a:r>
          </a:p>
          <a:p>
            <a:pPr lvl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Contractual</a:t>
            </a:r>
            <a:r>
              <a:rPr lang="fr-FR" dirty="0" smtClean="0"/>
              <a:t> </a:t>
            </a:r>
            <a:r>
              <a:rPr lang="fr-FR" dirty="0"/>
              <a:t>arrangements are </a:t>
            </a:r>
            <a:r>
              <a:rPr lang="fr-FR" dirty="0" err="1"/>
              <a:t>classified</a:t>
            </a:r>
            <a:r>
              <a:rPr lang="fr-FR" dirty="0"/>
              <a:t> as a “joint </a:t>
            </a:r>
            <a:r>
              <a:rPr lang="fr-FR" dirty="0" err="1"/>
              <a:t>operation</a:t>
            </a:r>
            <a:r>
              <a:rPr lang="fr-FR" dirty="0"/>
              <a:t>” or a “joint venture.”</a:t>
            </a:r>
          </a:p>
          <a:p>
            <a:endParaRPr lang="fr-FR" dirty="0"/>
          </a:p>
          <a:p>
            <a:pPr>
              <a:buNone/>
            </a:pPr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Joint control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Joint </a:t>
            </a:r>
            <a:r>
              <a:rPr lang="fr-FR" dirty="0"/>
              <a:t>control </a:t>
            </a:r>
            <a:r>
              <a:rPr lang="fr-FR" dirty="0" err="1"/>
              <a:t>is</a:t>
            </a:r>
            <a:r>
              <a:rPr lang="fr-FR" dirty="0"/>
              <a:t> the </a:t>
            </a:r>
            <a:r>
              <a:rPr lang="fr-FR" dirty="0" err="1"/>
              <a:t>contractually</a:t>
            </a:r>
            <a:r>
              <a:rPr lang="fr-FR" dirty="0"/>
              <a:t> </a:t>
            </a:r>
            <a:r>
              <a:rPr lang="fr-FR" dirty="0" err="1"/>
              <a:t>agreed</a:t>
            </a:r>
            <a:r>
              <a:rPr lang="fr-FR" dirty="0"/>
              <a:t> sharing of control of an arrangement,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exists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decisions</a:t>
            </a:r>
            <a:r>
              <a:rPr lang="fr-FR" dirty="0"/>
              <a:t> about the  relevant </a:t>
            </a:r>
            <a:r>
              <a:rPr lang="fr-FR" dirty="0" err="1"/>
              <a:t>activities</a:t>
            </a:r>
            <a:r>
              <a:rPr lang="fr-FR" dirty="0"/>
              <a:t> </a:t>
            </a:r>
            <a:r>
              <a:rPr lang="fr-FR" dirty="0" err="1"/>
              <a:t>require</a:t>
            </a:r>
            <a:r>
              <a:rPr lang="fr-FR" dirty="0"/>
              <a:t> the </a:t>
            </a:r>
            <a:r>
              <a:rPr lang="fr-FR" dirty="0" err="1"/>
              <a:t>unanimous</a:t>
            </a:r>
            <a:r>
              <a:rPr lang="fr-FR" dirty="0"/>
              <a:t> consent of the parties sharing </a:t>
            </a:r>
            <a:r>
              <a:rPr lang="fr-FR" dirty="0" smtClean="0"/>
              <a:t>control.</a:t>
            </a:r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EX-</a:t>
            </a:r>
            <a:r>
              <a:rPr lang="fr-FR" b="1" dirty="0">
                <a:solidFill>
                  <a:srgbClr val="FF0000"/>
                </a:solidFill>
              </a:rPr>
              <a:t>- Joint control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Assume </a:t>
            </a:r>
            <a:r>
              <a:rPr lang="fr-FR" dirty="0"/>
              <a:t>an arrangement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three</a:t>
            </a:r>
            <a:r>
              <a:rPr lang="fr-FR" dirty="0"/>
              <a:t> parties </a:t>
            </a:r>
            <a:r>
              <a:rPr lang="fr-FR" dirty="0" err="1"/>
              <a:t>whereby</a:t>
            </a:r>
            <a:r>
              <a:rPr lang="fr-FR" dirty="0"/>
              <a:t> Party A has 50% of the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 of the arrangement, Party B has 30%, and Party C has 20%. The </a:t>
            </a:r>
            <a:r>
              <a:rPr lang="fr-FR" dirty="0" err="1"/>
              <a:t>contractual</a:t>
            </a:r>
            <a:r>
              <a:rPr lang="fr-FR" dirty="0"/>
              <a:t> arrangement </a:t>
            </a:r>
            <a:r>
              <a:rPr lang="fr-FR" dirty="0" err="1"/>
              <a:t>between</a:t>
            </a:r>
            <a:r>
              <a:rPr lang="fr-FR" dirty="0"/>
              <a:t> Parties A, B, and C </a:t>
            </a:r>
            <a:r>
              <a:rPr lang="fr-FR" dirty="0" err="1"/>
              <a:t>specifies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must have 75% of the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decisions</a:t>
            </a:r>
            <a:r>
              <a:rPr lang="fr-FR" dirty="0"/>
              <a:t> on the </a:t>
            </a:r>
            <a:r>
              <a:rPr lang="fr-FR" dirty="0" err="1"/>
              <a:t>activities</a:t>
            </a:r>
            <a:r>
              <a:rPr lang="fr-FR" dirty="0"/>
              <a:t> relevant to the arrangement.</a:t>
            </a:r>
          </a:p>
          <a:p>
            <a:pPr>
              <a:buNone/>
            </a:pPr>
            <a:r>
              <a:rPr lang="fr-FR" dirty="0" smtClean="0"/>
              <a:t>   </a:t>
            </a:r>
            <a:r>
              <a:rPr lang="fr-FR" dirty="0" err="1" smtClean="0"/>
              <a:t>Although</a:t>
            </a:r>
            <a:r>
              <a:rPr lang="fr-FR" dirty="0" smtClean="0"/>
              <a:t> </a:t>
            </a:r>
            <a:r>
              <a:rPr lang="fr-FR" dirty="0"/>
              <a:t>Party A </a:t>
            </a:r>
            <a:r>
              <a:rPr lang="fr-FR" dirty="0" err="1"/>
              <a:t>can</a:t>
            </a:r>
            <a:r>
              <a:rPr lang="fr-FR" dirty="0"/>
              <a:t> block 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decision</a:t>
            </a:r>
            <a:r>
              <a:rPr lang="fr-FR" dirty="0"/>
              <a:t>, it </a:t>
            </a:r>
            <a:r>
              <a:rPr lang="fr-FR" dirty="0" err="1"/>
              <a:t>does</a:t>
            </a:r>
            <a:r>
              <a:rPr lang="fr-FR" dirty="0"/>
              <a:t> not control the arrangement </a:t>
            </a:r>
            <a:r>
              <a:rPr lang="fr-FR" dirty="0" err="1"/>
              <a:t>because</a:t>
            </a:r>
            <a:r>
              <a:rPr lang="fr-FR" dirty="0"/>
              <a:t> it </a:t>
            </a:r>
            <a:r>
              <a:rPr lang="fr-FR" dirty="0" err="1"/>
              <a:t>needs</a:t>
            </a:r>
            <a:r>
              <a:rPr lang="fr-FR" dirty="0"/>
              <a:t> the consent of Party B. The </a:t>
            </a:r>
            <a:r>
              <a:rPr lang="fr-FR" dirty="0" err="1"/>
              <a:t>terms</a:t>
            </a:r>
            <a:r>
              <a:rPr lang="fr-FR" dirty="0"/>
              <a:t> of the </a:t>
            </a:r>
            <a:r>
              <a:rPr lang="fr-FR" dirty="0" err="1"/>
              <a:t>contractual</a:t>
            </a:r>
            <a:r>
              <a:rPr lang="fr-FR" dirty="0"/>
              <a:t> arrangement </a:t>
            </a:r>
            <a:r>
              <a:rPr lang="fr-FR" dirty="0" err="1"/>
              <a:t>require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least </a:t>
            </a:r>
            <a:r>
              <a:rPr lang="ar-SA" dirty="0"/>
              <a:t>75</a:t>
            </a:r>
            <a:r>
              <a:rPr lang="fr-FR" dirty="0"/>
              <a:t>% of the </a:t>
            </a:r>
            <a:r>
              <a:rPr lang="fr-FR" dirty="0" err="1"/>
              <a:t>voting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> to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decisions</a:t>
            </a:r>
            <a:r>
              <a:rPr lang="fr-FR" dirty="0"/>
              <a:t> on the relevant </a:t>
            </a:r>
            <a:r>
              <a:rPr lang="fr-FR" dirty="0" err="1"/>
              <a:t>activities</a:t>
            </a:r>
            <a:r>
              <a:rPr lang="fr-FR" dirty="0"/>
              <a:t>. This </a:t>
            </a:r>
            <a:r>
              <a:rPr lang="fr-FR" dirty="0" err="1"/>
              <a:t>indicates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Party A and Party B have joint control of the arrangement </a:t>
            </a:r>
            <a:r>
              <a:rPr lang="fr-FR" dirty="0" err="1"/>
              <a:t>because</a:t>
            </a:r>
            <a:r>
              <a:rPr lang="fr-FR" dirty="0"/>
              <a:t> </a:t>
            </a:r>
            <a:r>
              <a:rPr lang="fr-FR" dirty="0" err="1"/>
              <a:t>decisions</a:t>
            </a:r>
            <a:r>
              <a:rPr lang="fr-FR" dirty="0"/>
              <a:t> on the relevant </a:t>
            </a:r>
            <a:r>
              <a:rPr lang="fr-FR" dirty="0" err="1"/>
              <a:t>activities</a:t>
            </a:r>
            <a:r>
              <a:rPr lang="fr-FR" dirty="0"/>
              <a:t> are not made </a:t>
            </a:r>
            <a:r>
              <a:rPr lang="fr-FR" dirty="0" err="1"/>
              <a:t>without</a:t>
            </a:r>
            <a:r>
              <a:rPr lang="fr-FR" dirty="0"/>
              <a:t> the consent of </a:t>
            </a:r>
            <a:r>
              <a:rPr lang="fr-FR" dirty="0" err="1"/>
              <a:t>both</a:t>
            </a:r>
            <a:r>
              <a:rPr lang="fr-FR" dirty="0"/>
              <a:t> A and B.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Types of joint arrangement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The classification of a joint arrangement as a joint </a:t>
            </a:r>
            <a:r>
              <a:rPr lang="fr-FR" dirty="0" err="1"/>
              <a:t>operation</a:t>
            </a:r>
            <a:r>
              <a:rPr lang="fr-FR" dirty="0"/>
              <a:t> or a joint venture </a:t>
            </a:r>
            <a:r>
              <a:rPr lang="fr-FR" dirty="0" err="1"/>
              <a:t>depends</a:t>
            </a:r>
            <a:r>
              <a:rPr lang="fr-FR" dirty="0"/>
              <a:t> </a:t>
            </a:r>
            <a:r>
              <a:rPr lang="fr-FR" dirty="0" err="1"/>
              <a:t>upon</a:t>
            </a:r>
            <a:r>
              <a:rPr lang="fr-FR" dirty="0"/>
              <a:t> the </a:t>
            </a:r>
            <a:r>
              <a:rPr lang="fr-FR" dirty="0" err="1"/>
              <a:t>rights</a:t>
            </a:r>
            <a:r>
              <a:rPr lang="fr-FR" dirty="0"/>
              <a:t> and obligations of the parties to the arrangement.</a:t>
            </a:r>
          </a:p>
          <a:p>
            <a:pPr lvl="0">
              <a:buNone/>
            </a:pPr>
            <a:r>
              <a:rPr lang="fr-FR" b="1" dirty="0">
                <a:solidFill>
                  <a:srgbClr val="FF0000"/>
                </a:solidFill>
              </a:rPr>
              <a:t>A joint </a:t>
            </a:r>
            <a:r>
              <a:rPr lang="fr-FR" b="1" dirty="0" err="1">
                <a:solidFill>
                  <a:srgbClr val="FF0000"/>
                </a:solidFill>
              </a:rPr>
              <a:t>operation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/>
              <a:t>is</a:t>
            </a:r>
            <a:r>
              <a:rPr lang="fr-FR" dirty="0"/>
              <a:t> a joint arrangement </a:t>
            </a:r>
            <a:r>
              <a:rPr lang="fr-FR" dirty="0" err="1"/>
              <a:t>whereby</a:t>
            </a:r>
            <a:r>
              <a:rPr lang="fr-FR" dirty="0"/>
              <a:t> the parties ( </a:t>
            </a:r>
            <a:r>
              <a:rPr lang="fr-FR" dirty="0" err="1"/>
              <a:t>operators</a:t>
            </a:r>
            <a:r>
              <a:rPr lang="fr-FR" dirty="0"/>
              <a:t>) </a:t>
            </a:r>
            <a:r>
              <a:rPr lang="fr-FR" dirty="0" err="1"/>
              <a:t>that</a:t>
            </a:r>
            <a:r>
              <a:rPr lang="fr-FR" dirty="0"/>
              <a:t> have  joint control of the arrangement have </a:t>
            </a:r>
            <a:r>
              <a:rPr lang="fr-FR" dirty="0" err="1"/>
              <a:t>rights</a:t>
            </a:r>
            <a:r>
              <a:rPr lang="fr-FR" dirty="0"/>
              <a:t> to the </a:t>
            </a:r>
            <a:r>
              <a:rPr lang="fr-FR" dirty="0" err="1"/>
              <a:t>assets</a:t>
            </a:r>
            <a:r>
              <a:rPr lang="fr-FR" dirty="0"/>
              <a:t>, and</a:t>
            </a:r>
          </a:p>
          <a:p>
            <a:pPr>
              <a:buNone/>
            </a:pPr>
            <a:r>
              <a:rPr lang="fr-FR" dirty="0" smtClean="0"/>
              <a:t>    </a:t>
            </a:r>
            <a:r>
              <a:rPr lang="fr-FR" dirty="0"/>
              <a:t>obligations for the </a:t>
            </a:r>
            <a:r>
              <a:rPr lang="fr-FR" dirty="0" err="1"/>
              <a:t>liabilities</a:t>
            </a:r>
            <a:r>
              <a:rPr lang="fr-FR" dirty="0"/>
              <a:t>, </a:t>
            </a:r>
            <a:r>
              <a:rPr lang="fr-FR" dirty="0" err="1"/>
              <a:t>relating</a:t>
            </a:r>
            <a:r>
              <a:rPr lang="fr-FR" dirty="0"/>
              <a:t> to the arrangement. </a:t>
            </a:r>
          </a:p>
          <a:p>
            <a:pPr lvl="0">
              <a:buNone/>
            </a:pPr>
            <a:r>
              <a:rPr lang="fr-FR" b="1" dirty="0">
                <a:solidFill>
                  <a:srgbClr val="FF0000"/>
                </a:solidFill>
              </a:rPr>
              <a:t>A joint venture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err="1"/>
              <a:t>is</a:t>
            </a:r>
            <a:r>
              <a:rPr lang="fr-FR" dirty="0"/>
              <a:t> a joint arrangement </a:t>
            </a:r>
            <a:r>
              <a:rPr lang="fr-FR" dirty="0" err="1"/>
              <a:t>whereby</a:t>
            </a:r>
            <a:r>
              <a:rPr lang="fr-FR" dirty="0"/>
              <a:t> the parties(joint </a:t>
            </a:r>
            <a:r>
              <a:rPr lang="fr-FR" dirty="0" err="1"/>
              <a:t>venturers</a:t>
            </a:r>
            <a:r>
              <a:rPr lang="fr-FR" dirty="0"/>
              <a:t>) </a:t>
            </a:r>
            <a:r>
              <a:rPr lang="fr-FR" dirty="0" err="1"/>
              <a:t>that</a:t>
            </a:r>
            <a:r>
              <a:rPr lang="fr-FR" dirty="0"/>
              <a:t> have joint control of the arrangement have </a:t>
            </a:r>
            <a:r>
              <a:rPr lang="fr-FR" dirty="0" err="1"/>
              <a:t>rights</a:t>
            </a:r>
            <a:r>
              <a:rPr lang="fr-FR" dirty="0"/>
              <a:t> to the net </a:t>
            </a:r>
            <a:r>
              <a:rPr lang="fr-FR" dirty="0" err="1"/>
              <a:t>assets</a:t>
            </a:r>
            <a:r>
              <a:rPr lang="fr-FR" dirty="0"/>
              <a:t> of the arrangement. </a:t>
            </a:r>
          </a:p>
          <a:p>
            <a:pPr>
              <a:buNone/>
            </a:pPr>
            <a:r>
              <a:rPr lang="fr-FR" dirty="0"/>
              <a:t> 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fr-FR" b="1" dirty="0"/>
              <a:t>EX2-Joint </a:t>
            </a:r>
            <a:r>
              <a:rPr lang="fr-FR" b="1" dirty="0" err="1" smtClean="0"/>
              <a:t>operation</a:t>
            </a:r>
            <a:endParaRPr lang="fr-FR" b="1" dirty="0" smtClean="0"/>
          </a:p>
          <a:p>
            <a:pPr>
              <a:buNone/>
            </a:pPr>
            <a:r>
              <a:rPr lang="fr-FR" dirty="0"/>
              <a:t>On </a:t>
            </a:r>
            <a:r>
              <a:rPr lang="fr-FR" dirty="0" err="1"/>
              <a:t>january</a:t>
            </a:r>
            <a:r>
              <a:rPr lang="fr-FR" dirty="0"/>
              <a:t> 2,2022 ,</a:t>
            </a:r>
            <a:r>
              <a:rPr lang="fr-FR" dirty="0" err="1"/>
              <a:t>Company</a:t>
            </a:r>
            <a:r>
              <a:rPr lang="fr-FR" dirty="0"/>
              <a:t> (A) and </a:t>
            </a:r>
            <a:r>
              <a:rPr lang="fr-FR" dirty="0" err="1"/>
              <a:t>Company</a:t>
            </a:r>
            <a:r>
              <a:rPr lang="fr-FR" dirty="0"/>
              <a:t> (B) </a:t>
            </a:r>
            <a:r>
              <a:rPr lang="fr-FR" dirty="0" err="1"/>
              <a:t>agreed</a:t>
            </a:r>
            <a:r>
              <a:rPr lang="fr-FR" dirty="0"/>
              <a:t> to </a:t>
            </a:r>
            <a:r>
              <a:rPr lang="fr-FR" dirty="0" err="1"/>
              <a:t>purchase</a:t>
            </a:r>
            <a:r>
              <a:rPr lang="fr-FR" dirty="0"/>
              <a:t> </a:t>
            </a:r>
            <a:r>
              <a:rPr lang="fr-FR" dirty="0" err="1"/>
              <a:t>equipment</a:t>
            </a:r>
            <a:r>
              <a:rPr lang="fr-FR" dirty="0"/>
              <a:t> </a:t>
            </a:r>
            <a:r>
              <a:rPr lang="fr-FR" dirty="0" err="1"/>
              <a:t>worth</a:t>
            </a:r>
            <a:r>
              <a:rPr lang="fr-FR" dirty="0"/>
              <a:t> $500,000 , under an agreement </a:t>
            </a:r>
            <a:r>
              <a:rPr lang="fr-FR" dirty="0" err="1"/>
              <a:t>between</a:t>
            </a:r>
            <a:r>
              <a:rPr lang="fr-FR" dirty="0"/>
              <a:t> the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ownership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shared</a:t>
            </a:r>
            <a:r>
              <a:rPr lang="fr-FR" dirty="0"/>
              <a:t>, with 55 % for </a:t>
            </a:r>
            <a:r>
              <a:rPr lang="fr-FR" dirty="0" err="1"/>
              <a:t>Company</a:t>
            </a:r>
            <a:r>
              <a:rPr lang="fr-FR" dirty="0"/>
              <a:t> (A) and 45% for </a:t>
            </a:r>
            <a:r>
              <a:rPr lang="fr-FR" dirty="0" err="1"/>
              <a:t>Company</a:t>
            </a:r>
            <a:r>
              <a:rPr lang="fr-FR" dirty="0"/>
              <a:t> (B). The </a:t>
            </a:r>
            <a:r>
              <a:rPr lang="fr-FR" dirty="0" err="1"/>
              <a:t>usefull</a:t>
            </a:r>
            <a:r>
              <a:rPr lang="fr-FR" dirty="0"/>
              <a:t> life of the </a:t>
            </a:r>
            <a:r>
              <a:rPr lang="fr-FR" dirty="0" err="1"/>
              <a:t>equipment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5 </a:t>
            </a:r>
            <a:r>
              <a:rPr lang="fr-FR" dirty="0" err="1"/>
              <a:t>years</a:t>
            </a:r>
            <a:r>
              <a:rPr lang="fr-FR" dirty="0"/>
              <a:t> and the </a:t>
            </a:r>
            <a:r>
              <a:rPr lang="fr-FR" dirty="0" err="1"/>
              <a:t>company</a:t>
            </a:r>
            <a:r>
              <a:rPr lang="fr-FR" dirty="0"/>
              <a:t> uses the straight-line method of </a:t>
            </a:r>
            <a:r>
              <a:rPr lang="fr-FR" dirty="0" err="1"/>
              <a:t>depreciation</a:t>
            </a:r>
            <a:r>
              <a:rPr lang="fr-FR" dirty="0"/>
              <a:t>. </a:t>
            </a:r>
          </a:p>
          <a:p>
            <a:pPr>
              <a:buNone/>
            </a:pPr>
            <a:r>
              <a:rPr lang="fr-FR" b="1" dirty="0" err="1"/>
              <a:t>Required</a:t>
            </a:r>
            <a:r>
              <a:rPr lang="fr-FR" dirty="0"/>
              <a:t>:  How will the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 </a:t>
            </a:r>
            <a:r>
              <a:rPr lang="fr-FR" dirty="0" err="1"/>
              <a:t>account</a:t>
            </a:r>
            <a:r>
              <a:rPr lang="fr-FR" dirty="0"/>
              <a:t> for the </a:t>
            </a:r>
            <a:r>
              <a:rPr lang="fr-FR" dirty="0" err="1"/>
              <a:t>equipment</a:t>
            </a:r>
            <a:r>
              <a:rPr lang="fr-FR" dirty="0"/>
              <a:t>   </a:t>
            </a:r>
            <a:r>
              <a:rPr lang="fr-FR" dirty="0" err="1"/>
              <a:t>according</a:t>
            </a:r>
            <a:r>
              <a:rPr lang="fr-FR" dirty="0"/>
              <a:t> to IFRS 11 ?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EX3- Joint </a:t>
            </a:r>
            <a:r>
              <a:rPr lang="fr-FR" b="1" dirty="0" smtClean="0">
                <a:solidFill>
                  <a:srgbClr val="FF0000"/>
                </a:solidFill>
              </a:rPr>
              <a:t>venture</a:t>
            </a:r>
          </a:p>
          <a:p>
            <a:pPr>
              <a:buNone/>
            </a:pPr>
            <a:r>
              <a:rPr lang="fr-FR" dirty="0"/>
              <a:t>On march5,2022, </a:t>
            </a:r>
            <a:r>
              <a:rPr lang="fr-FR" dirty="0" err="1"/>
              <a:t>Companies</a:t>
            </a:r>
            <a:r>
              <a:rPr lang="fr-FR" dirty="0"/>
              <a:t> </a:t>
            </a:r>
            <a:r>
              <a:rPr lang="fr-FR" b="1" dirty="0"/>
              <a:t>A</a:t>
            </a:r>
            <a:r>
              <a:rPr lang="fr-FR" dirty="0"/>
              <a:t> and </a:t>
            </a:r>
            <a:r>
              <a:rPr lang="fr-FR" b="1" dirty="0"/>
              <a:t>B</a:t>
            </a:r>
            <a:r>
              <a:rPr lang="fr-FR" dirty="0"/>
              <a:t> </a:t>
            </a:r>
            <a:r>
              <a:rPr lang="fr-FR" dirty="0" err="1"/>
              <a:t>agreed</a:t>
            </a:r>
            <a:r>
              <a:rPr lang="fr-FR" dirty="0"/>
              <a:t> to </a:t>
            </a:r>
            <a:r>
              <a:rPr lang="fr-FR" dirty="0" err="1"/>
              <a:t>establish</a:t>
            </a:r>
            <a:r>
              <a:rPr lang="fr-FR" dirty="0"/>
              <a:t>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b="1" dirty="0"/>
              <a:t>C</a:t>
            </a:r>
            <a:r>
              <a:rPr lang="fr-FR" dirty="0"/>
              <a:t> as a </a:t>
            </a:r>
            <a:r>
              <a:rPr lang="fr-FR" dirty="0" err="1"/>
              <a:t>jointly</a:t>
            </a:r>
            <a:r>
              <a:rPr lang="fr-FR" dirty="0"/>
              <a:t> </a:t>
            </a:r>
            <a:r>
              <a:rPr lang="fr-FR" dirty="0" err="1"/>
              <a:t>controlled</a:t>
            </a:r>
            <a:r>
              <a:rPr lang="fr-FR" dirty="0"/>
              <a:t> </a:t>
            </a:r>
            <a:r>
              <a:rPr lang="fr-FR" dirty="0" err="1"/>
              <a:t>company</a:t>
            </a:r>
            <a:r>
              <a:rPr lang="fr-FR" dirty="0"/>
              <a:t> with a capital of $400,000 .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A’s</a:t>
            </a:r>
            <a:r>
              <a:rPr lang="fr-FR" dirty="0"/>
              <a:t> </a:t>
            </a:r>
            <a:r>
              <a:rPr lang="fr-FR" dirty="0" err="1"/>
              <a:t>share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70% and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B’s</a:t>
            </a:r>
            <a:r>
              <a:rPr lang="fr-FR" dirty="0"/>
              <a:t> </a:t>
            </a:r>
            <a:r>
              <a:rPr lang="fr-FR" dirty="0" err="1"/>
              <a:t>share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 30%, </a:t>
            </a:r>
            <a:r>
              <a:rPr lang="fr-FR" dirty="0" err="1"/>
              <a:t>provided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the </a:t>
            </a:r>
            <a:r>
              <a:rPr lang="fr-FR" dirty="0" err="1"/>
              <a:t>two</a:t>
            </a:r>
            <a:r>
              <a:rPr lang="fr-FR" dirty="0"/>
              <a:t> </a:t>
            </a:r>
            <a:r>
              <a:rPr lang="fr-FR" dirty="0" err="1"/>
              <a:t>companies</a:t>
            </a:r>
            <a:r>
              <a:rPr lang="fr-FR" dirty="0"/>
              <a:t> have </a:t>
            </a:r>
            <a:r>
              <a:rPr lang="fr-FR" dirty="0" err="1"/>
              <a:t>equal</a:t>
            </a:r>
            <a:r>
              <a:rPr lang="fr-FR" dirty="0"/>
              <a:t> </a:t>
            </a:r>
            <a:r>
              <a:rPr lang="fr-FR" dirty="0" err="1"/>
              <a:t>representation</a:t>
            </a:r>
            <a:r>
              <a:rPr lang="fr-FR" dirty="0"/>
              <a:t> on the </a:t>
            </a:r>
            <a:r>
              <a:rPr lang="fr-FR" dirty="0" err="1"/>
              <a:t>Board</a:t>
            </a:r>
            <a:r>
              <a:rPr lang="fr-FR" dirty="0"/>
              <a:t> of </a:t>
            </a:r>
            <a:r>
              <a:rPr lang="fr-FR" dirty="0" err="1"/>
              <a:t>Directors</a:t>
            </a:r>
            <a:r>
              <a:rPr lang="fr-FR" dirty="0"/>
              <a:t> of </a:t>
            </a:r>
            <a:r>
              <a:rPr lang="fr-FR" dirty="0" err="1"/>
              <a:t>Company</a:t>
            </a:r>
            <a:r>
              <a:rPr lang="fr-FR" b="1" dirty="0"/>
              <a:t> C.</a:t>
            </a:r>
            <a:endParaRPr lang="fr-FR" dirty="0"/>
          </a:p>
          <a:p>
            <a:pPr>
              <a:buNone/>
            </a:pPr>
            <a:r>
              <a:rPr lang="fr-FR" dirty="0" smtClean="0"/>
              <a:t>   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/>
              <a:t>the end of 2022,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b="1" dirty="0"/>
              <a:t>C </a:t>
            </a:r>
            <a:r>
              <a:rPr lang="fr-FR" dirty="0" err="1"/>
              <a:t>realized</a:t>
            </a:r>
            <a:r>
              <a:rPr lang="fr-FR" dirty="0"/>
              <a:t> a net profit of $</a:t>
            </a:r>
            <a:r>
              <a:rPr lang="fr-FR" dirty="0" smtClean="0"/>
              <a:t>70000.If </a:t>
            </a:r>
            <a:r>
              <a:rPr lang="fr-FR" dirty="0"/>
              <a:t>you are </a:t>
            </a:r>
            <a:r>
              <a:rPr lang="fr-FR" dirty="0" err="1"/>
              <a:t>given</a:t>
            </a:r>
            <a:r>
              <a:rPr lang="fr-FR" dirty="0"/>
              <a:t> the financial position </a:t>
            </a:r>
            <a:r>
              <a:rPr lang="fr-FR" dirty="0" err="1"/>
              <a:t>statement</a:t>
            </a:r>
            <a:r>
              <a:rPr lang="fr-FR" dirty="0"/>
              <a:t> of </a:t>
            </a:r>
            <a:r>
              <a:rPr lang="fr-FR" dirty="0" err="1"/>
              <a:t>A,Band</a:t>
            </a:r>
            <a:r>
              <a:rPr lang="fr-FR" dirty="0"/>
              <a:t> C </a:t>
            </a:r>
            <a:r>
              <a:rPr lang="fr-FR" dirty="0" err="1"/>
              <a:t>at</a:t>
            </a:r>
            <a:r>
              <a:rPr lang="fr-FR" dirty="0"/>
              <a:t> 31 </a:t>
            </a:r>
            <a:r>
              <a:rPr lang="fr-FR" dirty="0" err="1"/>
              <a:t>December</a:t>
            </a:r>
            <a:r>
              <a:rPr lang="fr-FR" dirty="0"/>
              <a:t>, 2022 as </a:t>
            </a:r>
            <a:r>
              <a:rPr lang="fr-FR" dirty="0" err="1"/>
              <a:t>follow</a:t>
            </a:r>
            <a:r>
              <a:rPr lang="fr-FR" dirty="0"/>
              <a:t> :</a:t>
            </a:r>
          </a:p>
          <a:p>
            <a:pPr>
              <a:buNone/>
            </a:pPr>
            <a:r>
              <a:rPr lang="fr-FR" b="1" dirty="0" err="1"/>
              <a:t>Required</a:t>
            </a:r>
            <a:r>
              <a:rPr lang="fr-FR" b="1" dirty="0"/>
              <a:t>-</a:t>
            </a:r>
            <a:endParaRPr lang="fr-FR" dirty="0"/>
          </a:p>
          <a:p>
            <a:pPr>
              <a:buNone/>
            </a:pPr>
            <a:r>
              <a:rPr lang="fr-FR" dirty="0"/>
              <a:t>1-</a:t>
            </a:r>
            <a:r>
              <a:rPr lang="fr-FR" dirty="0" err="1"/>
              <a:t>Recognize</a:t>
            </a:r>
            <a:r>
              <a:rPr lang="fr-FR" dirty="0"/>
              <a:t> </a:t>
            </a:r>
            <a:r>
              <a:rPr lang="fr-FR" dirty="0" err="1"/>
              <a:t>investment</a:t>
            </a:r>
            <a:r>
              <a:rPr lang="fr-FR" dirty="0"/>
              <a:t> in C in </a:t>
            </a:r>
            <a:r>
              <a:rPr lang="fr-FR" dirty="0" err="1"/>
              <a:t>A’s</a:t>
            </a:r>
            <a:r>
              <a:rPr lang="fr-FR" dirty="0"/>
              <a:t> books on march5,2022</a:t>
            </a:r>
          </a:p>
          <a:p>
            <a:pPr>
              <a:buNone/>
            </a:pPr>
            <a:r>
              <a:rPr lang="fr-FR" dirty="0"/>
              <a:t>2- </a:t>
            </a:r>
            <a:r>
              <a:rPr lang="fr-FR" dirty="0" err="1"/>
              <a:t>Accounting</a:t>
            </a:r>
            <a:r>
              <a:rPr lang="fr-FR" dirty="0"/>
              <a:t> </a:t>
            </a:r>
            <a:r>
              <a:rPr lang="fr-FR" dirty="0" err="1"/>
              <a:t>treatment</a:t>
            </a:r>
            <a:r>
              <a:rPr lang="fr-FR" dirty="0"/>
              <a:t> for </a:t>
            </a:r>
            <a:r>
              <a:rPr lang="fr-FR" dirty="0" err="1"/>
              <a:t>investment</a:t>
            </a:r>
            <a:r>
              <a:rPr lang="fr-FR" dirty="0"/>
              <a:t> in </a:t>
            </a:r>
            <a:r>
              <a:rPr lang="fr-FR" dirty="0" err="1"/>
              <a:t>jointly</a:t>
            </a:r>
            <a:r>
              <a:rPr lang="fr-FR" dirty="0"/>
              <a:t> </a:t>
            </a:r>
            <a:r>
              <a:rPr lang="fr-FR" dirty="0" err="1"/>
              <a:t>controlled</a:t>
            </a:r>
            <a:r>
              <a:rPr lang="fr-FR" dirty="0"/>
              <a:t> </a:t>
            </a:r>
            <a:r>
              <a:rPr lang="fr-FR" dirty="0" err="1"/>
              <a:t>entity</a:t>
            </a:r>
            <a:r>
              <a:rPr lang="fr-FR" dirty="0"/>
              <a:t> (c) in </a:t>
            </a:r>
            <a:r>
              <a:rPr lang="fr-FR" dirty="0" err="1"/>
              <a:t>A’s</a:t>
            </a:r>
            <a:r>
              <a:rPr lang="fr-FR" dirty="0"/>
              <a:t> book on </a:t>
            </a:r>
            <a:r>
              <a:rPr lang="fr-FR" dirty="0" err="1"/>
              <a:t>December</a:t>
            </a:r>
            <a:r>
              <a:rPr lang="fr-FR" dirty="0"/>
              <a:t>,2022 in accordance with IFRS 11.</a:t>
            </a:r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609</Words>
  <Application>Microsoft Office PowerPoint</Application>
  <PresentationFormat>Affichage à l'écran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DJEMAA</cp:lastModifiedBy>
  <cp:revision>13</cp:revision>
  <dcterms:created xsi:type="dcterms:W3CDTF">2024-11-08T05:40:31Z</dcterms:created>
  <dcterms:modified xsi:type="dcterms:W3CDTF">2024-11-08T06:42:32Z</dcterms:modified>
</cp:coreProperties>
</file>