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8"/>
  </p:notesMasterIdLst>
  <p:sldIdLst>
    <p:sldId id="390" r:id="rId2"/>
    <p:sldId id="394" r:id="rId3"/>
    <p:sldId id="391" r:id="rId4"/>
    <p:sldId id="395" r:id="rId5"/>
    <p:sldId id="396" r:id="rId6"/>
    <p:sldId id="277"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20" autoAdjust="0"/>
  </p:normalViewPr>
  <p:slideViewPr>
    <p:cSldViewPr>
      <p:cViewPr varScale="1">
        <p:scale>
          <a:sx n="53" d="100"/>
          <a:sy n="53" d="100"/>
        </p:scale>
        <p:origin x="1660"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9017F-38D3-4585-9593-28613472F18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83B27E7D-989F-4D66-8D28-83D81ECDA6DA}">
      <dgm:prSet phldrT="[Texte]"/>
      <dgm:spPr/>
      <dgm:t>
        <a:bodyPr/>
        <a:lstStyle/>
        <a:p>
          <a:r>
            <a:rPr lang="ar-DZ" b="1" dirty="0" smtClean="0">
              <a:cs typeface="+mj-cs"/>
            </a:rPr>
            <a:t>المزيج التسويقي المصرفي</a:t>
          </a:r>
          <a:endParaRPr lang="fr-FR" b="1" dirty="0">
            <a:cs typeface="+mj-cs"/>
          </a:endParaRPr>
        </a:p>
      </dgm:t>
    </dgm:pt>
    <dgm:pt modelId="{A3ACAC52-3B16-4BA1-99A1-BD6CD2AA0FAF}" type="parTrans" cxnId="{D02B8A5B-7A8A-47E6-81D6-1FD6A402E400}">
      <dgm:prSet/>
      <dgm:spPr/>
      <dgm:t>
        <a:bodyPr/>
        <a:lstStyle/>
        <a:p>
          <a:endParaRPr lang="fr-FR"/>
        </a:p>
      </dgm:t>
    </dgm:pt>
    <dgm:pt modelId="{07A15E6E-7C08-40A2-9591-E442570C3C1C}" type="sibTrans" cxnId="{D02B8A5B-7A8A-47E6-81D6-1FD6A402E400}">
      <dgm:prSet/>
      <dgm:spPr/>
      <dgm:t>
        <a:bodyPr/>
        <a:lstStyle/>
        <a:p>
          <a:endParaRPr lang="fr-FR"/>
        </a:p>
      </dgm:t>
    </dgm:pt>
    <dgm:pt modelId="{E0DD9143-01B3-4B78-AD5E-DAE14688BB17}">
      <dgm:prSet phldrT="[Texte]" custT="1"/>
      <dgm:spPr/>
      <dgm:t>
        <a:bodyPr/>
        <a:lstStyle/>
        <a:p>
          <a:r>
            <a:rPr lang="ar-DZ" sz="2400" b="1" dirty="0" smtClean="0">
              <a:cs typeface="+mj-cs"/>
            </a:rPr>
            <a:t>المنتج</a:t>
          </a:r>
          <a:endParaRPr lang="fr-FR" sz="2400" b="1" dirty="0">
            <a:cs typeface="+mj-cs"/>
          </a:endParaRPr>
        </a:p>
      </dgm:t>
    </dgm:pt>
    <dgm:pt modelId="{BBEE7EEB-6F77-4482-96E2-C6D0739D4137}" type="parTrans" cxnId="{2CC269BB-9945-4F5D-B3CB-0D036DD03340}">
      <dgm:prSet/>
      <dgm:spPr/>
      <dgm:t>
        <a:bodyPr/>
        <a:lstStyle/>
        <a:p>
          <a:endParaRPr lang="fr-FR"/>
        </a:p>
      </dgm:t>
    </dgm:pt>
    <dgm:pt modelId="{325A1A2B-735E-4F71-94A4-12CB7B05E62A}" type="sibTrans" cxnId="{2CC269BB-9945-4F5D-B3CB-0D036DD03340}">
      <dgm:prSet/>
      <dgm:spPr/>
      <dgm:t>
        <a:bodyPr/>
        <a:lstStyle/>
        <a:p>
          <a:endParaRPr lang="fr-FR"/>
        </a:p>
      </dgm:t>
    </dgm:pt>
    <dgm:pt modelId="{76DB6258-24D8-4FAD-95A3-7B040804C976}">
      <dgm:prSet phldrT="[Texte]" custT="1"/>
      <dgm:spPr/>
      <dgm:t>
        <a:bodyPr/>
        <a:lstStyle/>
        <a:p>
          <a:r>
            <a:rPr lang="ar-DZ" sz="2400" b="1" dirty="0" smtClean="0">
              <a:cs typeface="+mj-cs"/>
            </a:rPr>
            <a:t>الدليل</a:t>
          </a:r>
          <a:r>
            <a:rPr lang="ar-DZ" sz="2200" dirty="0" smtClean="0"/>
            <a:t> </a:t>
          </a:r>
          <a:r>
            <a:rPr lang="ar-DZ" sz="2400" b="1" dirty="0" smtClean="0">
              <a:cs typeface="+mj-cs"/>
            </a:rPr>
            <a:t>المادي</a:t>
          </a:r>
          <a:endParaRPr lang="fr-FR" sz="2400" b="1" dirty="0">
            <a:cs typeface="+mj-cs"/>
          </a:endParaRPr>
        </a:p>
      </dgm:t>
    </dgm:pt>
    <dgm:pt modelId="{E3065D27-33E5-4655-87E7-A55D8563F63C}" type="parTrans" cxnId="{FB63D966-B4C7-4477-B761-15B0843F5D65}">
      <dgm:prSet/>
      <dgm:spPr/>
      <dgm:t>
        <a:bodyPr/>
        <a:lstStyle/>
        <a:p>
          <a:endParaRPr lang="fr-FR"/>
        </a:p>
      </dgm:t>
    </dgm:pt>
    <dgm:pt modelId="{8BF97094-6350-4E19-89FA-37DAAB6E60D1}" type="sibTrans" cxnId="{FB63D966-B4C7-4477-B761-15B0843F5D65}">
      <dgm:prSet/>
      <dgm:spPr/>
      <dgm:t>
        <a:bodyPr/>
        <a:lstStyle/>
        <a:p>
          <a:endParaRPr lang="fr-FR"/>
        </a:p>
      </dgm:t>
    </dgm:pt>
    <dgm:pt modelId="{8F50B383-0245-4BF2-8251-CE0B1B0FF53A}">
      <dgm:prSet phldrT="[Texte]" custT="1"/>
      <dgm:spPr/>
      <dgm:t>
        <a:bodyPr/>
        <a:lstStyle/>
        <a:p>
          <a:r>
            <a:rPr lang="ar-DZ" sz="2400" b="1" dirty="0" smtClean="0">
              <a:cs typeface="+mj-cs"/>
            </a:rPr>
            <a:t>الأفراد</a:t>
          </a:r>
          <a:endParaRPr lang="fr-FR" sz="2400" b="1" dirty="0">
            <a:cs typeface="+mj-cs"/>
          </a:endParaRPr>
        </a:p>
      </dgm:t>
    </dgm:pt>
    <dgm:pt modelId="{ADE84F33-6654-4209-86F1-8F9E4F60EC6B}" type="parTrans" cxnId="{2280ED66-5D8A-4E53-AFB9-3B2569FFE6CE}">
      <dgm:prSet/>
      <dgm:spPr/>
      <dgm:t>
        <a:bodyPr/>
        <a:lstStyle/>
        <a:p>
          <a:endParaRPr lang="fr-FR"/>
        </a:p>
      </dgm:t>
    </dgm:pt>
    <dgm:pt modelId="{B4C221CB-85E7-443E-A779-67871806585C}" type="sibTrans" cxnId="{2280ED66-5D8A-4E53-AFB9-3B2569FFE6CE}">
      <dgm:prSet/>
      <dgm:spPr/>
      <dgm:t>
        <a:bodyPr/>
        <a:lstStyle/>
        <a:p>
          <a:endParaRPr lang="fr-FR"/>
        </a:p>
      </dgm:t>
    </dgm:pt>
    <dgm:pt modelId="{92A0075C-78AC-48F2-A372-B95D0182FFAD}">
      <dgm:prSet phldrT="[Texte]" custT="1"/>
      <dgm:spPr/>
      <dgm:t>
        <a:bodyPr/>
        <a:lstStyle/>
        <a:p>
          <a:r>
            <a:rPr lang="ar-DZ" sz="2400" b="1" dirty="0" smtClean="0">
              <a:cs typeface="+mj-cs"/>
            </a:rPr>
            <a:t>العمليات</a:t>
          </a:r>
          <a:endParaRPr lang="fr-FR" sz="2400" b="1" dirty="0">
            <a:cs typeface="+mj-cs"/>
          </a:endParaRPr>
        </a:p>
      </dgm:t>
    </dgm:pt>
    <dgm:pt modelId="{82AC7C63-E827-4203-BF6B-07AFF15EEF51}" type="parTrans" cxnId="{251E07DC-90F4-42B1-993E-C59FAB2AADF4}">
      <dgm:prSet/>
      <dgm:spPr/>
      <dgm:t>
        <a:bodyPr/>
        <a:lstStyle/>
        <a:p>
          <a:endParaRPr lang="fr-FR"/>
        </a:p>
      </dgm:t>
    </dgm:pt>
    <dgm:pt modelId="{CD19413B-0815-4779-AB93-8D1AEF1441C6}" type="sibTrans" cxnId="{251E07DC-90F4-42B1-993E-C59FAB2AADF4}">
      <dgm:prSet/>
      <dgm:spPr/>
      <dgm:t>
        <a:bodyPr/>
        <a:lstStyle/>
        <a:p>
          <a:endParaRPr lang="fr-FR"/>
        </a:p>
      </dgm:t>
    </dgm:pt>
    <dgm:pt modelId="{FBDCA3FA-750D-4594-8EAE-ED2023B6C87C}">
      <dgm:prSet phldrT="[Texte]" custT="1"/>
      <dgm:spPr/>
      <dgm:t>
        <a:bodyPr/>
        <a:lstStyle/>
        <a:p>
          <a:r>
            <a:rPr lang="ar-DZ" sz="2400" b="1" dirty="0" smtClean="0">
              <a:cs typeface="+mj-cs"/>
            </a:rPr>
            <a:t>التوزيع</a:t>
          </a:r>
          <a:endParaRPr lang="fr-FR" sz="2400" b="1" dirty="0">
            <a:cs typeface="+mj-cs"/>
          </a:endParaRPr>
        </a:p>
      </dgm:t>
    </dgm:pt>
    <dgm:pt modelId="{85F26587-B7E0-4D14-97E5-AE3D97633A4B}" type="parTrans" cxnId="{BA5EB939-B767-44A3-8608-6A2E003C1112}">
      <dgm:prSet/>
      <dgm:spPr/>
      <dgm:t>
        <a:bodyPr/>
        <a:lstStyle/>
        <a:p>
          <a:endParaRPr lang="fr-FR"/>
        </a:p>
      </dgm:t>
    </dgm:pt>
    <dgm:pt modelId="{9AEA2BD0-5B1E-4661-823E-3D4B990B28DF}" type="sibTrans" cxnId="{BA5EB939-B767-44A3-8608-6A2E003C1112}">
      <dgm:prSet/>
      <dgm:spPr/>
      <dgm:t>
        <a:bodyPr/>
        <a:lstStyle/>
        <a:p>
          <a:endParaRPr lang="fr-FR"/>
        </a:p>
      </dgm:t>
    </dgm:pt>
    <dgm:pt modelId="{F9052B85-E014-46C2-813E-711700991BF6}">
      <dgm:prSet phldrT="[Texte]" phldr="1"/>
      <dgm:spPr/>
      <dgm:t>
        <a:bodyPr/>
        <a:lstStyle/>
        <a:p>
          <a:endParaRPr lang="fr-FR"/>
        </a:p>
      </dgm:t>
    </dgm:pt>
    <dgm:pt modelId="{70E5B045-6EE2-46D9-9D9F-89315C335764}" type="parTrans" cxnId="{B8D86A9F-CC48-4813-9E53-EF172160DAE7}">
      <dgm:prSet/>
      <dgm:spPr/>
      <dgm:t>
        <a:bodyPr/>
        <a:lstStyle/>
        <a:p>
          <a:endParaRPr lang="fr-FR"/>
        </a:p>
      </dgm:t>
    </dgm:pt>
    <dgm:pt modelId="{F1047C86-84A0-4D20-B14F-087198847314}" type="sibTrans" cxnId="{B8D86A9F-CC48-4813-9E53-EF172160DAE7}">
      <dgm:prSet/>
      <dgm:spPr/>
      <dgm:t>
        <a:bodyPr/>
        <a:lstStyle/>
        <a:p>
          <a:endParaRPr lang="fr-FR"/>
        </a:p>
      </dgm:t>
    </dgm:pt>
    <dgm:pt modelId="{703EF9EC-7C11-4BDA-86FD-D9318FB41963}">
      <dgm:prSet phldrT="[Texte]" custT="1"/>
      <dgm:spPr/>
      <dgm:t>
        <a:bodyPr/>
        <a:lstStyle/>
        <a:p>
          <a:r>
            <a:rPr lang="ar-DZ" sz="2400" b="1" dirty="0" smtClean="0">
              <a:cs typeface="+mj-cs"/>
            </a:rPr>
            <a:t>الترويج</a:t>
          </a:r>
          <a:endParaRPr lang="fr-FR" sz="2400" b="1" dirty="0">
            <a:cs typeface="+mj-cs"/>
          </a:endParaRPr>
        </a:p>
      </dgm:t>
    </dgm:pt>
    <dgm:pt modelId="{00EA08B1-C4FF-4F51-91A2-58A3A7AEE445}" type="parTrans" cxnId="{20F2F508-57A1-48C3-87BC-354F4CB152D8}">
      <dgm:prSet/>
      <dgm:spPr/>
      <dgm:t>
        <a:bodyPr/>
        <a:lstStyle/>
        <a:p>
          <a:endParaRPr lang="fr-FR"/>
        </a:p>
      </dgm:t>
    </dgm:pt>
    <dgm:pt modelId="{38F6B67E-48F6-42DE-8D5F-D6F5344560F2}" type="sibTrans" cxnId="{20F2F508-57A1-48C3-87BC-354F4CB152D8}">
      <dgm:prSet/>
      <dgm:spPr/>
      <dgm:t>
        <a:bodyPr/>
        <a:lstStyle/>
        <a:p>
          <a:endParaRPr lang="fr-FR"/>
        </a:p>
      </dgm:t>
    </dgm:pt>
    <dgm:pt modelId="{DD5C58B7-C124-4075-A7C9-E79F193091C9}">
      <dgm:prSet phldrT="[Texte]" custT="1"/>
      <dgm:spPr/>
      <dgm:t>
        <a:bodyPr/>
        <a:lstStyle/>
        <a:p>
          <a:r>
            <a:rPr lang="ar-DZ" sz="2400" b="1" dirty="0" smtClean="0">
              <a:cs typeface="+mj-cs"/>
            </a:rPr>
            <a:t>التسعير</a:t>
          </a:r>
          <a:endParaRPr lang="fr-FR" sz="2400" b="1" dirty="0">
            <a:cs typeface="+mj-cs"/>
          </a:endParaRPr>
        </a:p>
      </dgm:t>
    </dgm:pt>
    <dgm:pt modelId="{7E647DEB-EFAE-4236-A791-605477938884}" type="parTrans" cxnId="{CFBBA89D-617B-49D3-9065-FD851E19A0AD}">
      <dgm:prSet/>
      <dgm:spPr/>
      <dgm:t>
        <a:bodyPr/>
        <a:lstStyle/>
        <a:p>
          <a:endParaRPr lang="fr-FR"/>
        </a:p>
      </dgm:t>
    </dgm:pt>
    <dgm:pt modelId="{C6878263-2F44-44FF-A42B-327738C634F8}" type="sibTrans" cxnId="{CFBBA89D-617B-49D3-9065-FD851E19A0AD}">
      <dgm:prSet/>
      <dgm:spPr/>
      <dgm:t>
        <a:bodyPr/>
        <a:lstStyle/>
        <a:p>
          <a:endParaRPr lang="fr-FR"/>
        </a:p>
      </dgm:t>
    </dgm:pt>
    <dgm:pt modelId="{DE43B9AD-601B-4099-A5FA-3A38DDE122FB}" type="pres">
      <dgm:prSet presAssocID="{F699017F-38D3-4585-9593-28613472F189}" presName="Name0" presStyleCnt="0">
        <dgm:presLayoutVars>
          <dgm:chMax val="1"/>
          <dgm:dir/>
          <dgm:animLvl val="ctr"/>
          <dgm:resizeHandles val="exact"/>
        </dgm:presLayoutVars>
      </dgm:prSet>
      <dgm:spPr/>
      <dgm:t>
        <a:bodyPr/>
        <a:lstStyle/>
        <a:p>
          <a:endParaRPr lang="fr-FR"/>
        </a:p>
      </dgm:t>
    </dgm:pt>
    <dgm:pt modelId="{F768C96A-1036-40CD-B6E9-4504733BD384}" type="pres">
      <dgm:prSet presAssocID="{83B27E7D-989F-4D66-8D28-83D81ECDA6DA}" presName="centerShape" presStyleLbl="node0" presStyleIdx="0" presStyleCnt="1"/>
      <dgm:spPr/>
      <dgm:t>
        <a:bodyPr/>
        <a:lstStyle/>
        <a:p>
          <a:endParaRPr lang="fr-FR"/>
        </a:p>
      </dgm:t>
    </dgm:pt>
    <dgm:pt modelId="{16D8081E-42F1-4688-AD1B-F7EB31BE8136}" type="pres">
      <dgm:prSet presAssocID="{E0DD9143-01B3-4B78-AD5E-DAE14688BB17}" presName="node" presStyleLbl="node1" presStyleIdx="0" presStyleCnt="7">
        <dgm:presLayoutVars>
          <dgm:bulletEnabled val="1"/>
        </dgm:presLayoutVars>
      </dgm:prSet>
      <dgm:spPr/>
      <dgm:t>
        <a:bodyPr/>
        <a:lstStyle/>
        <a:p>
          <a:endParaRPr lang="fr-FR"/>
        </a:p>
      </dgm:t>
    </dgm:pt>
    <dgm:pt modelId="{AC478769-7797-412B-9D65-03B9A5BE848A}" type="pres">
      <dgm:prSet presAssocID="{E0DD9143-01B3-4B78-AD5E-DAE14688BB17}" presName="dummy" presStyleCnt="0"/>
      <dgm:spPr/>
    </dgm:pt>
    <dgm:pt modelId="{146F7C06-EB2A-4792-BEF6-C33FCC604854}" type="pres">
      <dgm:prSet presAssocID="{325A1A2B-735E-4F71-94A4-12CB7B05E62A}" presName="sibTrans" presStyleLbl="sibTrans2D1" presStyleIdx="0" presStyleCnt="7"/>
      <dgm:spPr/>
      <dgm:t>
        <a:bodyPr/>
        <a:lstStyle/>
        <a:p>
          <a:endParaRPr lang="fr-FR"/>
        </a:p>
      </dgm:t>
    </dgm:pt>
    <dgm:pt modelId="{7E52099B-BEDF-41D1-A396-B40D275565A3}" type="pres">
      <dgm:prSet presAssocID="{DD5C58B7-C124-4075-A7C9-E79F193091C9}" presName="node" presStyleLbl="node1" presStyleIdx="1" presStyleCnt="7">
        <dgm:presLayoutVars>
          <dgm:bulletEnabled val="1"/>
        </dgm:presLayoutVars>
      </dgm:prSet>
      <dgm:spPr/>
      <dgm:t>
        <a:bodyPr/>
        <a:lstStyle/>
        <a:p>
          <a:endParaRPr lang="fr-FR"/>
        </a:p>
      </dgm:t>
    </dgm:pt>
    <dgm:pt modelId="{2ED86F64-4A01-42E9-8A65-BC0D5448808E}" type="pres">
      <dgm:prSet presAssocID="{DD5C58B7-C124-4075-A7C9-E79F193091C9}" presName="dummy" presStyleCnt="0"/>
      <dgm:spPr/>
    </dgm:pt>
    <dgm:pt modelId="{ECC05A86-8D98-44E7-B173-A421CE8EFDE3}" type="pres">
      <dgm:prSet presAssocID="{C6878263-2F44-44FF-A42B-327738C634F8}" presName="sibTrans" presStyleLbl="sibTrans2D1" presStyleIdx="1" presStyleCnt="7"/>
      <dgm:spPr/>
      <dgm:t>
        <a:bodyPr/>
        <a:lstStyle/>
        <a:p>
          <a:endParaRPr lang="fr-FR"/>
        </a:p>
      </dgm:t>
    </dgm:pt>
    <dgm:pt modelId="{A8CDC77B-862C-4E6D-B333-76DC97F8FBB5}" type="pres">
      <dgm:prSet presAssocID="{703EF9EC-7C11-4BDA-86FD-D9318FB41963}" presName="node" presStyleLbl="node1" presStyleIdx="2" presStyleCnt="7">
        <dgm:presLayoutVars>
          <dgm:bulletEnabled val="1"/>
        </dgm:presLayoutVars>
      </dgm:prSet>
      <dgm:spPr/>
      <dgm:t>
        <a:bodyPr/>
        <a:lstStyle/>
        <a:p>
          <a:endParaRPr lang="fr-FR"/>
        </a:p>
      </dgm:t>
    </dgm:pt>
    <dgm:pt modelId="{3B230F50-A739-40BE-8E6D-8C9F55FA477A}" type="pres">
      <dgm:prSet presAssocID="{703EF9EC-7C11-4BDA-86FD-D9318FB41963}" presName="dummy" presStyleCnt="0"/>
      <dgm:spPr/>
    </dgm:pt>
    <dgm:pt modelId="{D387EC7E-96FF-414F-BB2F-8A537A1B9CEB}" type="pres">
      <dgm:prSet presAssocID="{38F6B67E-48F6-42DE-8D5F-D6F5344560F2}" presName="sibTrans" presStyleLbl="sibTrans2D1" presStyleIdx="2" presStyleCnt="7"/>
      <dgm:spPr/>
      <dgm:t>
        <a:bodyPr/>
        <a:lstStyle/>
        <a:p>
          <a:endParaRPr lang="fr-FR"/>
        </a:p>
      </dgm:t>
    </dgm:pt>
    <dgm:pt modelId="{35E02713-31CD-4666-A639-DB20273DF25F}" type="pres">
      <dgm:prSet presAssocID="{FBDCA3FA-750D-4594-8EAE-ED2023B6C87C}" presName="node" presStyleLbl="node1" presStyleIdx="3" presStyleCnt="7">
        <dgm:presLayoutVars>
          <dgm:bulletEnabled val="1"/>
        </dgm:presLayoutVars>
      </dgm:prSet>
      <dgm:spPr/>
      <dgm:t>
        <a:bodyPr/>
        <a:lstStyle/>
        <a:p>
          <a:endParaRPr lang="fr-FR"/>
        </a:p>
      </dgm:t>
    </dgm:pt>
    <dgm:pt modelId="{D3496682-13BB-4321-92E8-5CAC3FDC8ABF}" type="pres">
      <dgm:prSet presAssocID="{FBDCA3FA-750D-4594-8EAE-ED2023B6C87C}" presName="dummy" presStyleCnt="0"/>
      <dgm:spPr/>
    </dgm:pt>
    <dgm:pt modelId="{C88D0025-CC32-48D0-9804-7B770422D61A}" type="pres">
      <dgm:prSet presAssocID="{9AEA2BD0-5B1E-4661-823E-3D4B990B28DF}" presName="sibTrans" presStyleLbl="sibTrans2D1" presStyleIdx="3" presStyleCnt="7"/>
      <dgm:spPr/>
      <dgm:t>
        <a:bodyPr/>
        <a:lstStyle/>
        <a:p>
          <a:endParaRPr lang="fr-FR"/>
        </a:p>
      </dgm:t>
    </dgm:pt>
    <dgm:pt modelId="{D56386A3-BE02-432E-BE2C-C83C47C37897}" type="pres">
      <dgm:prSet presAssocID="{76DB6258-24D8-4FAD-95A3-7B040804C976}" presName="node" presStyleLbl="node1" presStyleIdx="4" presStyleCnt="7">
        <dgm:presLayoutVars>
          <dgm:bulletEnabled val="1"/>
        </dgm:presLayoutVars>
      </dgm:prSet>
      <dgm:spPr/>
      <dgm:t>
        <a:bodyPr/>
        <a:lstStyle/>
        <a:p>
          <a:endParaRPr lang="fr-FR"/>
        </a:p>
      </dgm:t>
    </dgm:pt>
    <dgm:pt modelId="{70D2E649-7694-4D51-921E-672BE20A6826}" type="pres">
      <dgm:prSet presAssocID="{76DB6258-24D8-4FAD-95A3-7B040804C976}" presName="dummy" presStyleCnt="0"/>
      <dgm:spPr/>
    </dgm:pt>
    <dgm:pt modelId="{7C2D6B1F-C213-40EA-A6EC-4095BA6CA6AA}" type="pres">
      <dgm:prSet presAssocID="{8BF97094-6350-4E19-89FA-37DAAB6E60D1}" presName="sibTrans" presStyleLbl="sibTrans2D1" presStyleIdx="4" presStyleCnt="7"/>
      <dgm:spPr/>
      <dgm:t>
        <a:bodyPr/>
        <a:lstStyle/>
        <a:p>
          <a:endParaRPr lang="fr-FR"/>
        </a:p>
      </dgm:t>
    </dgm:pt>
    <dgm:pt modelId="{4917A298-B299-43F6-B137-C8B3C4345381}" type="pres">
      <dgm:prSet presAssocID="{8F50B383-0245-4BF2-8251-CE0B1B0FF53A}" presName="node" presStyleLbl="node1" presStyleIdx="5" presStyleCnt="7">
        <dgm:presLayoutVars>
          <dgm:bulletEnabled val="1"/>
        </dgm:presLayoutVars>
      </dgm:prSet>
      <dgm:spPr/>
      <dgm:t>
        <a:bodyPr/>
        <a:lstStyle/>
        <a:p>
          <a:endParaRPr lang="fr-FR"/>
        </a:p>
      </dgm:t>
    </dgm:pt>
    <dgm:pt modelId="{C43FC0B7-CE3E-4BAC-AA56-3A08166A0F5F}" type="pres">
      <dgm:prSet presAssocID="{8F50B383-0245-4BF2-8251-CE0B1B0FF53A}" presName="dummy" presStyleCnt="0"/>
      <dgm:spPr/>
    </dgm:pt>
    <dgm:pt modelId="{0C408A75-84C2-4228-996F-7332C7494996}" type="pres">
      <dgm:prSet presAssocID="{B4C221CB-85E7-443E-A779-67871806585C}" presName="sibTrans" presStyleLbl="sibTrans2D1" presStyleIdx="5" presStyleCnt="7"/>
      <dgm:spPr/>
      <dgm:t>
        <a:bodyPr/>
        <a:lstStyle/>
        <a:p>
          <a:endParaRPr lang="fr-FR"/>
        </a:p>
      </dgm:t>
    </dgm:pt>
    <dgm:pt modelId="{E86AA114-D836-415B-98B1-139D01F5C5DD}" type="pres">
      <dgm:prSet presAssocID="{92A0075C-78AC-48F2-A372-B95D0182FFAD}" presName="node" presStyleLbl="node1" presStyleIdx="6" presStyleCnt="7">
        <dgm:presLayoutVars>
          <dgm:bulletEnabled val="1"/>
        </dgm:presLayoutVars>
      </dgm:prSet>
      <dgm:spPr/>
      <dgm:t>
        <a:bodyPr/>
        <a:lstStyle/>
        <a:p>
          <a:endParaRPr lang="fr-FR"/>
        </a:p>
      </dgm:t>
    </dgm:pt>
    <dgm:pt modelId="{5E13EDDD-D7BE-4E2E-BED3-D123320B0BBC}" type="pres">
      <dgm:prSet presAssocID="{92A0075C-78AC-48F2-A372-B95D0182FFAD}" presName="dummy" presStyleCnt="0"/>
      <dgm:spPr/>
    </dgm:pt>
    <dgm:pt modelId="{8D9AB589-F4EA-491A-84CD-EEF69C281901}" type="pres">
      <dgm:prSet presAssocID="{CD19413B-0815-4779-AB93-8D1AEF1441C6}" presName="sibTrans" presStyleLbl="sibTrans2D1" presStyleIdx="6" presStyleCnt="7"/>
      <dgm:spPr/>
      <dgm:t>
        <a:bodyPr/>
        <a:lstStyle/>
        <a:p>
          <a:endParaRPr lang="fr-FR"/>
        </a:p>
      </dgm:t>
    </dgm:pt>
  </dgm:ptLst>
  <dgm:cxnLst>
    <dgm:cxn modelId="{0FFB5A76-AB5E-4E2C-8FF4-8AC632BE556B}" type="presOf" srcId="{DD5C58B7-C124-4075-A7C9-E79F193091C9}" destId="{7E52099B-BEDF-41D1-A396-B40D275565A3}" srcOrd="0" destOrd="0" presId="urn:microsoft.com/office/officeart/2005/8/layout/radial6"/>
    <dgm:cxn modelId="{7FDC87A1-5FDC-4D35-93D5-7C7AEFB4973D}" type="presOf" srcId="{703EF9EC-7C11-4BDA-86FD-D9318FB41963}" destId="{A8CDC77B-862C-4E6D-B333-76DC97F8FBB5}" srcOrd="0" destOrd="0" presId="urn:microsoft.com/office/officeart/2005/8/layout/radial6"/>
    <dgm:cxn modelId="{FB63D966-B4C7-4477-B761-15B0843F5D65}" srcId="{83B27E7D-989F-4D66-8D28-83D81ECDA6DA}" destId="{76DB6258-24D8-4FAD-95A3-7B040804C976}" srcOrd="4" destOrd="0" parTransId="{E3065D27-33E5-4655-87E7-A55D8563F63C}" sibTransId="{8BF97094-6350-4E19-89FA-37DAAB6E60D1}"/>
    <dgm:cxn modelId="{C6A893E9-BDBB-4EAC-9716-75557FC70B30}" type="presOf" srcId="{CD19413B-0815-4779-AB93-8D1AEF1441C6}" destId="{8D9AB589-F4EA-491A-84CD-EEF69C281901}" srcOrd="0" destOrd="0" presId="urn:microsoft.com/office/officeart/2005/8/layout/radial6"/>
    <dgm:cxn modelId="{2280ED66-5D8A-4E53-AFB9-3B2569FFE6CE}" srcId="{83B27E7D-989F-4D66-8D28-83D81ECDA6DA}" destId="{8F50B383-0245-4BF2-8251-CE0B1B0FF53A}" srcOrd="5" destOrd="0" parTransId="{ADE84F33-6654-4209-86F1-8F9E4F60EC6B}" sibTransId="{B4C221CB-85E7-443E-A779-67871806585C}"/>
    <dgm:cxn modelId="{56A27865-4B98-4AFF-A964-63506609D3F2}" type="presOf" srcId="{8F50B383-0245-4BF2-8251-CE0B1B0FF53A}" destId="{4917A298-B299-43F6-B137-C8B3C4345381}" srcOrd="0" destOrd="0" presId="urn:microsoft.com/office/officeart/2005/8/layout/radial6"/>
    <dgm:cxn modelId="{5AA66BD4-D854-4C6F-935E-BE2AD9B3B677}" type="presOf" srcId="{92A0075C-78AC-48F2-A372-B95D0182FFAD}" destId="{E86AA114-D836-415B-98B1-139D01F5C5DD}" srcOrd="0" destOrd="0" presId="urn:microsoft.com/office/officeart/2005/8/layout/radial6"/>
    <dgm:cxn modelId="{2CC269BB-9945-4F5D-B3CB-0D036DD03340}" srcId="{83B27E7D-989F-4D66-8D28-83D81ECDA6DA}" destId="{E0DD9143-01B3-4B78-AD5E-DAE14688BB17}" srcOrd="0" destOrd="0" parTransId="{BBEE7EEB-6F77-4482-96E2-C6D0739D4137}" sibTransId="{325A1A2B-735E-4F71-94A4-12CB7B05E62A}"/>
    <dgm:cxn modelId="{87ECF698-1353-4E2A-9395-8E4A61DED8AE}" type="presOf" srcId="{83B27E7D-989F-4D66-8D28-83D81ECDA6DA}" destId="{F768C96A-1036-40CD-B6E9-4504733BD384}" srcOrd="0" destOrd="0" presId="urn:microsoft.com/office/officeart/2005/8/layout/radial6"/>
    <dgm:cxn modelId="{461CF9A2-2CB2-48A2-BBE7-675B8229DBF4}" type="presOf" srcId="{38F6B67E-48F6-42DE-8D5F-D6F5344560F2}" destId="{D387EC7E-96FF-414F-BB2F-8A537A1B9CEB}" srcOrd="0" destOrd="0" presId="urn:microsoft.com/office/officeart/2005/8/layout/radial6"/>
    <dgm:cxn modelId="{F70ACA89-2EF0-4F2D-9DCC-FB4AAD9D4572}" type="presOf" srcId="{C6878263-2F44-44FF-A42B-327738C634F8}" destId="{ECC05A86-8D98-44E7-B173-A421CE8EFDE3}" srcOrd="0" destOrd="0" presId="urn:microsoft.com/office/officeart/2005/8/layout/radial6"/>
    <dgm:cxn modelId="{B54926B4-032B-4864-A724-451DD1ACB396}" type="presOf" srcId="{E0DD9143-01B3-4B78-AD5E-DAE14688BB17}" destId="{16D8081E-42F1-4688-AD1B-F7EB31BE8136}" srcOrd="0" destOrd="0" presId="urn:microsoft.com/office/officeart/2005/8/layout/radial6"/>
    <dgm:cxn modelId="{CA6F6574-217B-42B5-8ED5-3CC1E89151C5}" type="presOf" srcId="{8BF97094-6350-4E19-89FA-37DAAB6E60D1}" destId="{7C2D6B1F-C213-40EA-A6EC-4095BA6CA6AA}" srcOrd="0" destOrd="0" presId="urn:microsoft.com/office/officeart/2005/8/layout/radial6"/>
    <dgm:cxn modelId="{D02B8A5B-7A8A-47E6-81D6-1FD6A402E400}" srcId="{F699017F-38D3-4585-9593-28613472F189}" destId="{83B27E7D-989F-4D66-8D28-83D81ECDA6DA}" srcOrd="0" destOrd="0" parTransId="{A3ACAC52-3B16-4BA1-99A1-BD6CD2AA0FAF}" sibTransId="{07A15E6E-7C08-40A2-9591-E442570C3C1C}"/>
    <dgm:cxn modelId="{086D707A-3DAA-4426-A563-C303956D18AF}" type="presOf" srcId="{F699017F-38D3-4585-9593-28613472F189}" destId="{DE43B9AD-601B-4099-A5FA-3A38DDE122FB}" srcOrd="0" destOrd="0" presId="urn:microsoft.com/office/officeart/2005/8/layout/radial6"/>
    <dgm:cxn modelId="{2C37E843-D0DC-44CE-8CA2-9ADB8B2B71AF}" type="presOf" srcId="{325A1A2B-735E-4F71-94A4-12CB7B05E62A}" destId="{146F7C06-EB2A-4792-BEF6-C33FCC604854}" srcOrd="0" destOrd="0" presId="urn:microsoft.com/office/officeart/2005/8/layout/radial6"/>
    <dgm:cxn modelId="{BA5EB939-B767-44A3-8608-6A2E003C1112}" srcId="{83B27E7D-989F-4D66-8D28-83D81ECDA6DA}" destId="{FBDCA3FA-750D-4594-8EAE-ED2023B6C87C}" srcOrd="3" destOrd="0" parTransId="{85F26587-B7E0-4D14-97E5-AE3D97633A4B}" sibTransId="{9AEA2BD0-5B1E-4661-823E-3D4B990B28DF}"/>
    <dgm:cxn modelId="{F1A1DD5B-2FD6-4EAC-8E64-5697E34BF625}" type="presOf" srcId="{B4C221CB-85E7-443E-A779-67871806585C}" destId="{0C408A75-84C2-4228-996F-7332C7494996}" srcOrd="0" destOrd="0" presId="urn:microsoft.com/office/officeart/2005/8/layout/radial6"/>
    <dgm:cxn modelId="{186CC987-373E-4785-8CE2-5C21D4568278}" type="presOf" srcId="{76DB6258-24D8-4FAD-95A3-7B040804C976}" destId="{D56386A3-BE02-432E-BE2C-C83C47C37897}" srcOrd="0" destOrd="0" presId="urn:microsoft.com/office/officeart/2005/8/layout/radial6"/>
    <dgm:cxn modelId="{251E07DC-90F4-42B1-993E-C59FAB2AADF4}" srcId="{83B27E7D-989F-4D66-8D28-83D81ECDA6DA}" destId="{92A0075C-78AC-48F2-A372-B95D0182FFAD}" srcOrd="6" destOrd="0" parTransId="{82AC7C63-E827-4203-BF6B-07AFF15EEF51}" sibTransId="{CD19413B-0815-4779-AB93-8D1AEF1441C6}"/>
    <dgm:cxn modelId="{20F2F508-57A1-48C3-87BC-354F4CB152D8}" srcId="{83B27E7D-989F-4D66-8D28-83D81ECDA6DA}" destId="{703EF9EC-7C11-4BDA-86FD-D9318FB41963}" srcOrd="2" destOrd="0" parTransId="{00EA08B1-C4FF-4F51-91A2-58A3A7AEE445}" sibTransId="{38F6B67E-48F6-42DE-8D5F-D6F5344560F2}"/>
    <dgm:cxn modelId="{B8D86A9F-CC48-4813-9E53-EF172160DAE7}" srcId="{F699017F-38D3-4585-9593-28613472F189}" destId="{F9052B85-E014-46C2-813E-711700991BF6}" srcOrd="1" destOrd="0" parTransId="{70E5B045-6EE2-46D9-9D9F-89315C335764}" sibTransId="{F1047C86-84A0-4D20-B14F-087198847314}"/>
    <dgm:cxn modelId="{2C4E6E93-E5B0-45F3-8D1F-ED8DC4074F1D}" type="presOf" srcId="{FBDCA3FA-750D-4594-8EAE-ED2023B6C87C}" destId="{35E02713-31CD-4666-A639-DB20273DF25F}" srcOrd="0" destOrd="0" presId="urn:microsoft.com/office/officeart/2005/8/layout/radial6"/>
    <dgm:cxn modelId="{CFBBA89D-617B-49D3-9065-FD851E19A0AD}" srcId="{83B27E7D-989F-4D66-8D28-83D81ECDA6DA}" destId="{DD5C58B7-C124-4075-A7C9-E79F193091C9}" srcOrd="1" destOrd="0" parTransId="{7E647DEB-EFAE-4236-A791-605477938884}" sibTransId="{C6878263-2F44-44FF-A42B-327738C634F8}"/>
    <dgm:cxn modelId="{7D99C287-D18F-4D3F-89ED-546B7D55A3DA}" type="presOf" srcId="{9AEA2BD0-5B1E-4661-823E-3D4B990B28DF}" destId="{C88D0025-CC32-48D0-9804-7B770422D61A}" srcOrd="0" destOrd="0" presId="urn:microsoft.com/office/officeart/2005/8/layout/radial6"/>
    <dgm:cxn modelId="{29FE646B-DEBA-4EC7-9B01-DB17039403C3}" type="presParOf" srcId="{DE43B9AD-601B-4099-A5FA-3A38DDE122FB}" destId="{F768C96A-1036-40CD-B6E9-4504733BD384}" srcOrd="0" destOrd="0" presId="urn:microsoft.com/office/officeart/2005/8/layout/radial6"/>
    <dgm:cxn modelId="{C33272F6-2772-4746-BF4B-BE4F65875EE3}" type="presParOf" srcId="{DE43B9AD-601B-4099-A5FA-3A38DDE122FB}" destId="{16D8081E-42F1-4688-AD1B-F7EB31BE8136}" srcOrd="1" destOrd="0" presId="urn:microsoft.com/office/officeart/2005/8/layout/radial6"/>
    <dgm:cxn modelId="{AF82953C-353B-41D9-92A3-DDD5807D0FED}" type="presParOf" srcId="{DE43B9AD-601B-4099-A5FA-3A38DDE122FB}" destId="{AC478769-7797-412B-9D65-03B9A5BE848A}" srcOrd="2" destOrd="0" presId="urn:microsoft.com/office/officeart/2005/8/layout/radial6"/>
    <dgm:cxn modelId="{E9E63F2B-057F-4C8F-B22F-7188A6F2995D}" type="presParOf" srcId="{DE43B9AD-601B-4099-A5FA-3A38DDE122FB}" destId="{146F7C06-EB2A-4792-BEF6-C33FCC604854}" srcOrd="3" destOrd="0" presId="urn:microsoft.com/office/officeart/2005/8/layout/radial6"/>
    <dgm:cxn modelId="{FF56C0DF-3446-4447-BF84-00C0F3D55649}" type="presParOf" srcId="{DE43B9AD-601B-4099-A5FA-3A38DDE122FB}" destId="{7E52099B-BEDF-41D1-A396-B40D275565A3}" srcOrd="4" destOrd="0" presId="urn:microsoft.com/office/officeart/2005/8/layout/radial6"/>
    <dgm:cxn modelId="{F3C64E59-D925-4F4A-9556-037412008A7C}" type="presParOf" srcId="{DE43B9AD-601B-4099-A5FA-3A38DDE122FB}" destId="{2ED86F64-4A01-42E9-8A65-BC0D5448808E}" srcOrd="5" destOrd="0" presId="urn:microsoft.com/office/officeart/2005/8/layout/radial6"/>
    <dgm:cxn modelId="{83585103-61A0-4B78-90BE-3F6C0D964257}" type="presParOf" srcId="{DE43B9AD-601B-4099-A5FA-3A38DDE122FB}" destId="{ECC05A86-8D98-44E7-B173-A421CE8EFDE3}" srcOrd="6" destOrd="0" presId="urn:microsoft.com/office/officeart/2005/8/layout/radial6"/>
    <dgm:cxn modelId="{B891B319-DDA2-4A40-9F34-973F7A056401}" type="presParOf" srcId="{DE43B9AD-601B-4099-A5FA-3A38DDE122FB}" destId="{A8CDC77B-862C-4E6D-B333-76DC97F8FBB5}" srcOrd="7" destOrd="0" presId="urn:microsoft.com/office/officeart/2005/8/layout/radial6"/>
    <dgm:cxn modelId="{4407C97F-9BED-427C-BADA-D656E2935140}" type="presParOf" srcId="{DE43B9AD-601B-4099-A5FA-3A38DDE122FB}" destId="{3B230F50-A739-40BE-8E6D-8C9F55FA477A}" srcOrd="8" destOrd="0" presId="urn:microsoft.com/office/officeart/2005/8/layout/radial6"/>
    <dgm:cxn modelId="{7E5176D8-E7D7-4CFB-A790-9A8A63337B1A}" type="presParOf" srcId="{DE43B9AD-601B-4099-A5FA-3A38DDE122FB}" destId="{D387EC7E-96FF-414F-BB2F-8A537A1B9CEB}" srcOrd="9" destOrd="0" presId="urn:microsoft.com/office/officeart/2005/8/layout/radial6"/>
    <dgm:cxn modelId="{3E7861A7-8A61-438A-B9BB-464CF810E466}" type="presParOf" srcId="{DE43B9AD-601B-4099-A5FA-3A38DDE122FB}" destId="{35E02713-31CD-4666-A639-DB20273DF25F}" srcOrd="10" destOrd="0" presId="urn:microsoft.com/office/officeart/2005/8/layout/radial6"/>
    <dgm:cxn modelId="{D36663A4-97B0-4FD2-A92F-AE82A5B87B52}" type="presParOf" srcId="{DE43B9AD-601B-4099-A5FA-3A38DDE122FB}" destId="{D3496682-13BB-4321-92E8-5CAC3FDC8ABF}" srcOrd="11" destOrd="0" presId="urn:microsoft.com/office/officeart/2005/8/layout/radial6"/>
    <dgm:cxn modelId="{E3EC2046-F531-4307-AB20-1F118D17920C}" type="presParOf" srcId="{DE43B9AD-601B-4099-A5FA-3A38DDE122FB}" destId="{C88D0025-CC32-48D0-9804-7B770422D61A}" srcOrd="12" destOrd="0" presId="urn:microsoft.com/office/officeart/2005/8/layout/radial6"/>
    <dgm:cxn modelId="{90F6364C-A4CB-4989-97DD-30B394BA48A9}" type="presParOf" srcId="{DE43B9AD-601B-4099-A5FA-3A38DDE122FB}" destId="{D56386A3-BE02-432E-BE2C-C83C47C37897}" srcOrd="13" destOrd="0" presId="urn:microsoft.com/office/officeart/2005/8/layout/radial6"/>
    <dgm:cxn modelId="{05C954B6-9385-4392-A5D5-0869A53C032E}" type="presParOf" srcId="{DE43B9AD-601B-4099-A5FA-3A38DDE122FB}" destId="{70D2E649-7694-4D51-921E-672BE20A6826}" srcOrd="14" destOrd="0" presId="urn:microsoft.com/office/officeart/2005/8/layout/radial6"/>
    <dgm:cxn modelId="{B3C55400-9A12-4B6A-B5C7-539591514F7A}" type="presParOf" srcId="{DE43B9AD-601B-4099-A5FA-3A38DDE122FB}" destId="{7C2D6B1F-C213-40EA-A6EC-4095BA6CA6AA}" srcOrd="15" destOrd="0" presId="urn:microsoft.com/office/officeart/2005/8/layout/radial6"/>
    <dgm:cxn modelId="{078CEB15-752C-43CC-8947-0684F27CE3C6}" type="presParOf" srcId="{DE43B9AD-601B-4099-A5FA-3A38DDE122FB}" destId="{4917A298-B299-43F6-B137-C8B3C4345381}" srcOrd="16" destOrd="0" presId="urn:microsoft.com/office/officeart/2005/8/layout/radial6"/>
    <dgm:cxn modelId="{86DE2AE9-98A4-4BD8-99FB-704E5D329D4E}" type="presParOf" srcId="{DE43B9AD-601B-4099-A5FA-3A38DDE122FB}" destId="{C43FC0B7-CE3E-4BAC-AA56-3A08166A0F5F}" srcOrd="17" destOrd="0" presId="urn:microsoft.com/office/officeart/2005/8/layout/radial6"/>
    <dgm:cxn modelId="{D9B82C3D-BE69-49A7-A231-120FA15B9985}" type="presParOf" srcId="{DE43B9AD-601B-4099-A5FA-3A38DDE122FB}" destId="{0C408A75-84C2-4228-996F-7332C7494996}" srcOrd="18" destOrd="0" presId="urn:microsoft.com/office/officeart/2005/8/layout/radial6"/>
    <dgm:cxn modelId="{03563CFA-5DD6-4739-A328-07C54B6DC31C}" type="presParOf" srcId="{DE43B9AD-601B-4099-A5FA-3A38DDE122FB}" destId="{E86AA114-D836-415B-98B1-139D01F5C5DD}" srcOrd="19" destOrd="0" presId="urn:microsoft.com/office/officeart/2005/8/layout/radial6"/>
    <dgm:cxn modelId="{7CC1D985-37C5-4DDB-B7DA-280C7E3C8F02}" type="presParOf" srcId="{DE43B9AD-601B-4099-A5FA-3A38DDE122FB}" destId="{5E13EDDD-D7BE-4E2E-BED3-D123320B0BBC}" srcOrd="20" destOrd="0" presId="urn:microsoft.com/office/officeart/2005/8/layout/radial6"/>
    <dgm:cxn modelId="{68B42826-D523-45E6-84C5-60FC6C42010D}" type="presParOf" srcId="{DE43B9AD-601B-4099-A5FA-3A38DDE122FB}" destId="{8D9AB589-F4EA-491A-84CD-EEF69C281901}"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99017F-38D3-4585-9593-28613472F18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83B27E7D-989F-4D66-8D28-83D81ECDA6DA}">
      <dgm:prSet phldrT="[Texte]"/>
      <dgm:spPr/>
      <dgm:t>
        <a:bodyPr/>
        <a:lstStyle/>
        <a:p>
          <a:r>
            <a:rPr lang="ar-DZ" b="1" dirty="0" smtClean="0">
              <a:cs typeface="+mj-cs"/>
            </a:rPr>
            <a:t>مستلزمات المزيج التسويقي المصرفي</a:t>
          </a:r>
          <a:endParaRPr lang="fr-FR" b="1" dirty="0">
            <a:cs typeface="+mj-cs"/>
          </a:endParaRPr>
        </a:p>
      </dgm:t>
    </dgm:pt>
    <dgm:pt modelId="{A3ACAC52-3B16-4BA1-99A1-BD6CD2AA0FAF}" type="parTrans" cxnId="{D02B8A5B-7A8A-47E6-81D6-1FD6A402E400}">
      <dgm:prSet/>
      <dgm:spPr/>
      <dgm:t>
        <a:bodyPr/>
        <a:lstStyle/>
        <a:p>
          <a:endParaRPr lang="fr-FR"/>
        </a:p>
      </dgm:t>
    </dgm:pt>
    <dgm:pt modelId="{07A15E6E-7C08-40A2-9591-E442570C3C1C}" type="sibTrans" cxnId="{D02B8A5B-7A8A-47E6-81D6-1FD6A402E400}">
      <dgm:prSet/>
      <dgm:spPr/>
      <dgm:t>
        <a:bodyPr/>
        <a:lstStyle/>
        <a:p>
          <a:endParaRPr lang="fr-FR"/>
        </a:p>
      </dgm:t>
    </dgm:pt>
    <dgm:pt modelId="{E0DD9143-01B3-4B78-AD5E-DAE14688BB17}">
      <dgm:prSet phldrT="[Texte]" custT="1"/>
      <dgm:spPr/>
      <dgm:t>
        <a:bodyPr/>
        <a:lstStyle/>
        <a:p>
          <a:r>
            <a:rPr lang="ar-DZ" sz="2400" b="1" dirty="0" smtClean="0">
              <a:cs typeface="+mj-cs"/>
            </a:rPr>
            <a:t>التماسك</a:t>
          </a:r>
          <a:endParaRPr lang="fr-FR" sz="2400" b="1" dirty="0">
            <a:cs typeface="+mj-cs"/>
          </a:endParaRPr>
        </a:p>
      </dgm:t>
    </dgm:pt>
    <dgm:pt modelId="{BBEE7EEB-6F77-4482-96E2-C6D0739D4137}" type="parTrans" cxnId="{2CC269BB-9945-4F5D-B3CB-0D036DD03340}">
      <dgm:prSet/>
      <dgm:spPr/>
      <dgm:t>
        <a:bodyPr/>
        <a:lstStyle/>
        <a:p>
          <a:endParaRPr lang="fr-FR"/>
        </a:p>
      </dgm:t>
    </dgm:pt>
    <dgm:pt modelId="{325A1A2B-735E-4F71-94A4-12CB7B05E62A}" type="sibTrans" cxnId="{2CC269BB-9945-4F5D-B3CB-0D036DD03340}">
      <dgm:prSet/>
      <dgm:spPr/>
      <dgm:t>
        <a:bodyPr/>
        <a:lstStyle/>
        <a:p>
          <a:endParaRPr lang="fr-FR"/>
        </a:p>
      </dgm:t>
    </dgm:pt>
    <dgm:pt modelId="{8F50B383-0245-4BF2-8251-CE0B1B0FF53A}">
      <dgm:prSet phldrT="[Texte]" custT="1"/>
      <dgm:spPr/>
      <dgm:t>
        <a:bodyPr/>
        <a:lstStyle/>
        <a:p>
          <a:r>
            <a:rPr lang="ar-DZ" sz="2400" b="1" dirty="0" smtClean="0">
              <a:cs typeface="+mj-cs"/>
            </a:rPr>
            <a:t>التكامل</a:t>
          </a:r>
          <a:endParaRPr lang="fr-FR" sz="2400" b="1" dirty="0">
            <a:cs typeface="+mj-cs"/>
          </a:endParaRPr>
        </a:p>
      </dgm:t>
    </dgm:pt>
    <dgm:pt modelId="{ADE84F33-6654-4209-86F1-8F9E4F60EC6B}" type="parTrans" cxnId="{2280ED66-5D8A-4E53-AFB9-3B2569FFE6CE}">
      <dgm:prSet/>
      <dgm:spPr/>
      <dgm:t>
        <a:bodyPr/>
        <a:lstStyle/>
        <a:p>
          <a:endParaRPr lang="fr-FR"/>
        </a:p>
      </dgm:t>
    </dgm:pt>
    <dgm:pt modelId="{B4C221CB-85E7-443E-A779-67871806585C}" type="sibTrans" cxnId="{2280ED66-5D8A-4E53-AFB9-3B2569FFE6CE}">
      <dgm:prSet/>
      <dgm:spPr/>
      <dgm:t>
        <a:bodyPr/>
        <a:lstStyle/>
        <a:p>
          <a:endParaRPr lang="fr-FR"/>
        </a:p>
      </dgm:t>
    </dgm:pt>
    <dgm:pt modelId="{92A0075C-78AC-48F2-A372-B95D0182FFAD}">
      <dgm:prSet phldrT="[Texte]" custT="1"/>
      <dgm:spPr/>
      <dgm:t>
        <a:bodyPr/>
        <a:lstStyle/>
        <a:p>
          <a:r>
            <a:rPr lang="ar-DZ" sz="2400" b="1" dirty="0" smtClean="0">
              <a:cs typeface="+mj-cs"/>
            </a:rPr>
            <a:t>الفعالية</a:t>
          </a:r>
          <a:endParaRPr lang="fr-FR" sz="2400" b="1" dirty="0">
            <a:cs typeface="+mj-cs"/>
          </a:endParaRPr>
        </a:p>
      </dgm:t>
    </dgm:pt>
    <dgm:pt modelId="{82AC7C63-E827-4203-BF6B-07AFF15EEF51}" type="parTrans" cxnId="{251E07DC-90F4-42B1-993E-C59FAB2AADF4}">
      <dgm:prSet/>
      <dgm:spPr/>
      <dgm:t>
        <a:bodyPr/>
        <a:lstStyle/>
        <a:p>
          <a:endParaRPr lang="fr-FR"/>
        </a:p>
      </dgm:t>
    </dgm:pt>
    <dgm:pt modelId="{CD19413B-0815-4779-AB93-8D1AEF1441C6}" type="sibTrans" cxnId="{251E07DC-90F4-42B1-993E-C59FAB2AADF4}">
      <dgm:prSet/>
      <dgm:spPr/>
      <dgm:t>
        <a:bodyPr/>
        <a:lstStyle/>
        <a:p>
          <a:endParaRPr lang="fr-FR"/>
        </a:p>
      </dgm:t>
    </dgm:pt>
    <dgm:pt modelId="{F9052B85-E014-46C2-813E-711700991BF6}">
      <dgm:prSet phldrT="[Texte]" phldr="1"/>
      <dgm:spPr/>
      <dgm:t>
        <a:bodyPr/>
        <a:lstStyle/>
        <a:p>
          <a:endParaRPr lang="fr-FR"/>
        </a:p>
      </dgm:t>
    </dgm:pt>
    <dgm:pt modelId="{70E5B045-6EE2-46D9-9D9F-89315C335764}" type="parTrans" cxnId="{B8D86A9F-CC48-4813-9E53-EF172160DAE7}">
      <dgm:prSet/>
      <dgm:spPr/>
      <dgm:t>
        <a:bodyPr/>
        <a:lstStyle/>
        <a:p>
          <a:endParaRPr lang="fr-FR"/>
        </a:p>
      </dgm:t>
    </dgm:pt>
    <dgm:pt modelId="{F1047C86-84A0-4D20-B14F-087198847314}" type="sibTrans" cxnId="{B8D86A9F-CC48-4813-9E53-EF172160DAE7}">
      <dgm:prSet/>
      <dgm:spPr/>
      <dgm:t>
        <a:bodyPr/>
        <a:lstStyle/>
        <a:p>
          <a:endParaRPr lang="fr-FR"/>
        </a:p>
      </dgm:t>
    </dgm:pt>
    <dgm:pt modelId="{DE43B9AD-601B-4099-A5FA-3A38DDE122FB}" type="pres">
      <dgm:prSet presAssocID="{F699017F-38D3-4585-9593-28613472F189}" presName="Name0" presStyleCnt="0">
        <dgm:presLayoutVars>
          <dgm:chMax val="1"/>
          <dgm:dir/>
          <dgm:animLvl val="ctr"/>
          <dgm:resizeHandles val="exact"/>
        </dgm:presLayoutVars>
      </dgm:prSet>
      <dgm:spPr/>
      <dgm:t>
        <a:bodyPr/>
        <a:lstStyle/>
        <a:p>
          <a:endParaRPr lang="fr-FR"/>
        </a:p>
      </dgm:t>
    </dgm:pt>
    <dgm:pt modelId="{F768C96A-1036-40CD-B6E9-4504733BD384}" type="pres">
      <dgm:prSet presAssocID="{83B27E7D-989F-4D66-8D28-83D81ECDA6DA}" presName="centerShape" presStyleLbl="node0" presStyleIdx="0" presStyleCnt="1"/>
      <dgm:spPr/>
      <dgm:t>
        <a:bodyPr/>
        <a:lstStyle/>
        <a:p>
          <a:endParaRPr lang="fr-FR"/>
        </a:p>
      </dgm:t>
    </dgm:pt>
    <dgm:pt modelId="{16D8081E-42F1-4688-AD1B-F7EB31BE8136}" type="pres">
      <dgm:prSet presAssocID="{E0DD9143-01B3-4B78-AD5E-DAE14688BB17}" presName="node" presStyleLbl="node1" presStyleIdx="0" presStyleCnt="3">
        <dgm:presLayoutVars>
          <dgm:bulletEnabled val="1"/>
        </dgm:presLayoutVars>
      </dgm:prSet>
      <dgm:spPr/>
      <dgm:t>
        <a:bodyPr/>
        <a:lstStyle/>
        <a:p>
          <a:endParaRPr lang="fr-FR"/>
        </a:p>
      </dgm:t>
    </dgm:pt>
    <dgm:pt modelId="{AC478769-7797-412B-9D65-03B9A5BE848A}" type="pres">
      <dgm:prSet presAssocID="{E0DD9143-01B3-4B78-AD5E-DAE14688BB17}" presName="dummy" presStyleCnt="0"/>
      <dgm:spPr/>
    </dgm:pt>
    <dgm:pt modelId="{146F7C06-EB2A-4792-BEF6-C33FCC604854}" type="pres">
      <dgm:prSet presAssocID="{325A1A2B-735E-4F71-94A4-12CB7B05E62A}" presName="sibTrans" presStyleLbl="sibTrans2D1" presStyleIdx="0" presStyleCnt="3"/>
      <dgm:spPr/>
      <dgm:t>
        <a:bodyPr/>
        <a:lstStyle/>
        <a:p>
          <a:endParaRPr lang="fr-FR"/>
        </a:p>
      </dgm:t>
    </dgm:pt>
    <dgm:pt modelId="{4917A298-B299-43F6-B137-C8B3C4345381}" type="pres">
      <dgm:prSet presAssocID="{8F50B383-0245-4BF2-8251-CE0B1B0FF53A}" presName="node" presStyleLbl="node1" presStyleIdx="1" presStyleCnt="3">
        <dgm:presLayoutVars>
          <dgm:bulletEnabled val="1"/>
        </dgm:presLayoutVars>
      </dgm:prSet>
      <dgm:spPr/>
      <dgm:t>
        <a:bodyPr/>
        <a:lstStyle/>
        <a:p>
          <a:endParaRPr lang="fr-FR"/>
        </a:p>
      </dgm:t>
    </dgm:pt>
    <dgm:pt modelId="{C43FC0B7-CE3E-4BAC-AA56-3A08166A0F5F}" type="pres">
      <dgm:prSet presAssocID="{8F50B383-0245-4BF2-8251-CE0B1B0FF53A}" presName="dummy" presStyleCnt="0"/>
      <dgm:spPr/>
    </dgm:pt>
    <dgm:pt modelId="{0C408A75-84C2-4228-996F-7332C7494996}" type="pres">
      <dgm:prSet presAssocID="{B4C221CB-85E7-443E-A779-67871806585C}" presName="sibTrans" presStyleLbl="sibTrans2D1" presStyleIdx="1" presStyleCnt="3"/>
      <dgm:spPr/>
      <dgm:t>
        <a:bodyPr/>
        <a:lstStyle/>
        <a:p>
          <a:endParaRPr lang="fr-FR"/>
        </a:p>
      </dgm:t>
    </dgm:pt>
    <dgm:pt modelId="{E86AA114-D836-415B-98B1-139D01F5C5DD}" type="pres">
      <dgm:prSet presAssocID="{92A0075C-78AC-48F2-A372-B95D0182FFAD}" presName="node" presStyleLbl="node1" presStyleIdx="2" presStyleCnt="3">
        <dgm:presLayoutVars>
          <dgm:bulletEnabled val="1"/>
        </dgm:presLayoutVars>
      </dgm:prSet>
      <dgm:spPr/>
      <dgm:t>
        <a:bodyPr/>
        <a:lstStyle/>
        <a:p>
          <a:endParaRPr lang="fr-FR"/>
        </a:p>
      </dgm:t>
    </dgm:pt>
    <dgm:pt modelId="{5E13EDDD-D7BE-4E2E-BED3-D123320B0BBC}" type="pres">
      <dgm:prSet presAssocID="{92A0075C-78AC-48F2-A372-B95D0182FFAD}" presName="dummy" presStyleCnt="0"/>
      <dgm:spPr/>
    </dgm:pt>
    <dgm:pt modelId="{8D9AB589-F4EA-491A-84CD-EEF69C281901}" type="pres">
      <dgm:prSet presAssocID="{CD19413B-0815-4779-AB93-8D1AEF1441C6}" presName="sibTrans" presStyleLbl="sibTrans2D1" presStyleIdx="2" presStyleCnt="3"/>
      <dgm:spPr/>
      <dgm:t>
        <a:bodyPr/>
        <a:lstStyle/>
        <a:p>
          <a:endParaRPr lang="fr-FR"/>
        </a:p>
      </dgm:t>
    </dgm:pt>
  </dgm:ptLst>
  <dgm:cxnLst>
    <dgm:cxn modelId="{D02B8A5B-7A8A-47E6-81D6-1FD6A402E400}" srcId="{F699017F-38D3-4585-9593-28613472F189}" destId="{83B27E7D-989F-4D66-8D28-83D81ECDA6DA}" srcOrd="0" destOrd="0" parTransId="{A3ACAC52-3B16-4BA1-99A1-BD6CD2AA0FAF}" sibTransId="{07A15E6E-7C08-40A2-9591-E442570C3C1C}"/>
    <dgm:cxn modelId="{3A219CB0-F64B-49B1-8679-5931537E55CE}" type="presOf" srcId="{8F50B383-0245-4BF2-8251-CE0B1B0FF53A}" destId="{4917A298-B299-43F6-B137-C8B3C4345381}" srcOrd="0" destOrd="0" presId="urn:microsoft.com/office/officeart/2005/8/layout/radial6"/>
    <dgm:cxn modelId="{480BAAEB-DFC6-4B54-BFE8-F58C1F14DC9D}" type="presOf" srcId="{B4C221CB-85E7-443E-A779-67871806585C}" destId="{0C408A75-84C2-4228-996F-7332C7494996}" srcOrd="0" destOrd="0" presId="urn:microsoft.com/office/officeart/2005/8/layout/radial6"/>
    <dgm:cxn modelId="{2CC269BB-9945-4F5D-B3CB-0D036DD03340}" srcId="{83B27E7D-989F-4D66-8D28-83D81ECDA6DA}" destId="{E0DD9143-01B3-4B78-AD5E-DAE14688BB17}" srcOrd="0" destOrd="0" parTransId="{BBEE7EEB-6F77-4482-96E2-C6D0739D4137}" sibTransId="{325A1A2B-735E-4F71-94A4-12CB7B05E62A}"/>
    <dgm:cxn modelId="{1476CBF1-9272-4AF6-AA31-FD1BBBA9A68F}" type="presOf" srcId="{83B27E7D-989F-4D66-8D28-83D81ECDA6DA}" destId="{F768C96A-1036-40CD-B6E9-4504733BD384}" srcOrd="0" destOrd="0" presId="urn:microsoft.com/office/officeart/2005/8/layout/radial6"/>
    <dgm:cxn modelId="{A8862A5E-3570-4567-8FD4-082FF979FAE0}" type="presOf" srcId="{92A0075C-78AC-48F2-A372-B95D0182FFAD}" destId="{E86AA114-D836-415B-98B1-139D01F5C5DD}" srcOrd="0" destOrd="0" presId="urn:microsoft.com/office/officeart/2005/8/layout/radial6"/>
    <dgm:cxn modelId="{E68930CF-9A79-419D-985D-BA9DBB4E8FBF}" type="presOf" srcId="{325A1A2B-735E-4F71-94A4-12CB7B05E62A}" destId="{146F7C06-EB2A-4792-BEF6-C33FCC604854}" srcOrd="0" destOrd="0" presId="urn:microsoft.com/office/officeart/2005/8/layout/radial6"/>
    <dgm:cxn modelId="{B8D86A9F-CC48-4813-9E53-EF172160DAE7}" srcId="{F699017F-38D3-4585-9593-28613472F189}" destId="{F9052B85-E014-46C2-813E-711700991BF6}" srcOrd="1" destOrd="0" parTransId="{70E5B045-6EE2-46D9-9D9F-89315C335764}" sibTransId="{F1047C86-84A0-4D20-B14F-087198847314}"/>
    <dgm:cxn modelId="{ED37BF98-2940-4B90-BFF4-B4F745882D76}" type="presOf" srcId="{F699017F-38D3-4585-9593-28613472F189}" destId="{DE43B9AD-601B-4099-A5FA-3A38DDE122FB}" srcOrd="0" destOrd="0" presId="urn:microsoft.com/office/officeart/2005/8/layout/radial6"/>
    <dgm:cxn modelId="{251E07DC-90F4-42B1-993E-C59FAB2AADF4}" srcId="{83B27E7D-989F-4D66-8D28-83D81ECDA6DA}" destId="{92A0075C-78AC-48F2-A372-B95D0182FFAD}" srcOrd="2" destOrd="0" parTransId="{82AC7C63-E827-4203-BF6B-07AFF15EEF51}" sibTransId="{CD19413B-0815-4779-AB93-8D1AEF1441C6}"/>
    <dgm:cxn modelId="{146D77D8-63A5-4829-804D-2121FE281B77}" type="presOf" srcId="{E0DD9143-01B3-4B78-AD5E-DAE14688BB17}" destId="{16D8081E-42F1-4688-AD1B-F7EB31BE8136}" srcOrd="0" destOrd="0" presId="urn:microsoft.com/office/officeart/2005/8/layout/radial6"/>
    <dgm:cxn modelId="{2280ED66-5D8A-4E53-AFB9-3B2569FFE6CE}" srcId="{83B27E7D-989F-4D66-8D28-83D81ECDA6DA}" destId="{8F50B383-0245-4BF2-8251-CE0B1B0FF53A}" srcOrd="1" destOrd="0" parTransId="{ADE84F33-6654-4209-86F1-8F9E4F60EC6B}" sibTransId="{B4C221CB-85E7-443E-A779-67871806585C}"/>
    <dgm:cxn modelId="{CB16857B-BBA9-45C8-84E7-1FF27D558F04}" type="presOf" srcId="{CD19413B-0815-4779-AB93-8D1AEF1441C6}" destId="{8D9AB589-F4EA-491A-84CD-EEF69C281901}" srcOrd="0" destOrd="0" presId="urn:microsoft.com/office/officeart/2005/8/layout/radial6"/>
    <dgm:cxn modelId="{E29B857D-37EF-45E3-80C1-A6B42DF8867C}" type="presParOf" srcId="{DE43B9AD-601B-4099-A5FA-3A38DDE122FB}" destId="{F768C96A-1036-40CD-B6E9-4504733BD384}" srcOrd="0" destOrd="0" presId="urn:microsoft.com/office/officeart/2005/8/layout/radial6"/>
    <dgm:cxn modelId="{D0A7EC2F-C232-4E47-9AED-4E0D735EDBF5}" type="presParOf" srcId="{DE43B9AD-601B-4099-A5FA-3A38DDE122FB}" destId="{16D8081E-42F1-4688-AD1B-F7EB31BE8136}" srcOrd="1" destOrd="0" presId="urn:microsoft.com/office/officeart/2005/8/layout/radial6"/>
    <dgm:cxn modelId="{30A18349-13D0-4883-8E37-2E8B1D6C0374}" type="presParOf" srcId="{DE43B9AD-601B-4099-A5FA-3A38DDE122FB}" destId="{AC478769-7797-412B-9D65-03B9A5BE848A}" srcOrd="2" destOrd="0" presId="urn:microsoft.com/office/officeart/2005/8/layout/radial6"/>
    <dgm:cxn modelId="{54DD408C-9785-454C-A9FE-72D39034109B}" type="presParOf" srcId="{DE43B9AD-601B-4099-A5FA-3A38DDE122FB}" destId="{146F7C06-EB2A-4792-BEF6-C33FCC604854}" srcOrd="3" destOrd="0" presId="urn:microsoft.com/office/officeart/2005/8/layout/radial6"/>
    <dgm:cxn modelId="{6DCCCB9B-4104-4630-9D29-F192544F35F2}" type="presParOf" srcId="{DE43B9AD-601B-4099-A5FA-3A38DDE122FB}" destId="{4917A298-B299-43F6-B137-C8B3C4345381}" srcOrd="4" destOrd="0" presId="urn:microsoft.com/office/officeart/2005/8/layout/radial6"/>
    <dgm:cxn modelId="{618C0433-7744-4286-BB4A-A25A6F2DD31B}" type="presParOf" srcId="{DE43B9AD-601B-4099-A5FA-3A38DDE122FB}" destId="{C43FC0B7-CE3E-4BAC-AA56-3A08166A0F5F}" srcOrd="5" destOrd="0" presId="urn:microsoft.com/office/officeart/2005/8/layout/radial6"/>
    <dgm:cxn modelId="{073D55A0-5618-4E73-917D-E1CAA4D06A57}" type="presParOf" srcId="{DE43B9AD-601B-4099-A5FA-3A38DDE122FB}" destId="{0C408A75-84C2-4228-996F-7332C7494996}" srcOrd="6" destOrd="0" presId="urn:microsoft.com/office/officeart/2005/8/layout/radial6"/>
    <dgm:cxn modelId="{6B9D8D79-54B1-4E79-8328-85587DC202A6}" type="presParOf" srcId="{DE43B9AD-601B-4099-A5FA-3A38DDE122FB}" destId="{E86AA114-D836-415B-98B1-139D01F5C5DD}" srcOrd="7" destOrd="0" presId="urn:microsoft.com/office/officeart/2005/8/layout/radial6"/>
    <dgm:cxn modelId="{66EBA2F9-C193-4E91-9D26-6156350CDEEA}" type="presParOf" srcId="{DE43B9AD-601B-4099-A5FA-3A38DDE122FB}" destId="{5E13EDDD-D7BE-4E2E-BED3-D123320B0BBC}" srcOrd="8" destOrd="0" presId="urn:microsoft.com/office/officeart/2005/8/layout/radial6"/>
    <dgm:cxn modelId="{2B877939-2931-4E0A-8781-DE12742100ED}" type="presParOf" srcId="{DE43B9AD-601B-4099-A5FA-3A38DDE122FB}" destId="{8D9AB589-F4EA-491A-84CD-EEF69C281901}"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AB589-F4EA-491A-84CD-EEF69C281901}">
      <dsp:nvSpPr>
        <dsp:cNvPr id="0" name=""/>
        <dsp:cNvSpPr/>
      </dsp:nvSpPr>
      <dsp:spPr>
        <a:xfrm>
          <a:off x="1835452" y="564091"/>
          <a:ext cx="4476343" cy="4476343"/>
        </a:xfrm>
        <a:prstGeom prst="blockArc">
          <a:avLst>
            <a:gd name="adj1" fmla="val 13114286"/>
            <a:gd name="adj2" fmla="val 16200000"/>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08A75-84C2-4228-996F-7332C7494996}">
      <dsp:nvSpPr>
        <dsp:cNvPr id="0" name=""/>
        <dsp:cNvSpPr/>
      </dsp:nvSpPr>
      <dsp:spPr>
        <a:xfrm>
          <a:off x="1835452" y="564091"/>
          <a:ext cx="4476343" cy="4476343"/>
        </a:xfrm>
        <a:prstGeom prst="blockArc">
          <a:avLst>
            <a:gd name="adj1" fmla="val 10028571"/>
            <a:gd name="adj2" fmla="val 13114286"/>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2D6B1F-C213-40EA-A6EC-4095BA6CA6AA}">
      <dsp:nvSpPr>
        <dsp:cNvPr id="0" name=""/>
        <dsp:cNvSpPr/>
      </dsp:nvSpPr>
      <dsp:spPr>
        <a:xfrm>
          <a:off x="1835452" y="564091"/>
          <a:ext cx="4476343" cy="447634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8D0025-CC32-48D0-9804-7B770422D61A}">
      <dsp:nvSpPr>
        <dsp:cNvPr id="0" name=""/>
        <dsp:cNvSpPr/>
      </dsp:nvSpPr>
      <dsp:spPr>
        <a:xfrm>
          <a:off x="1835452" y="564091"/>
          <a:ext cx="4476343" cy="447634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87EC7E-96FF-414F-BB2F-8A537A1B9CEB}">
      <dsp:nvSpPr>
        <dsp:cNvPr id="0" name=""/>
        <dsp:cNvSpPr/>
      </dsp:nvSpPr>
      <dsp:spPr>
        <a:xfrm>
          <a:off x="1835452" y="564091"/>
          <a:ext cx="4476343" cy="447634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C05A86-8D98-44E7-B173-A421CE8EFDE3}">
      <dsp:nvSpPr>
        <dsp:cNvPr id="0" name=""/>
        <dsp:cNvSpPr/>
      </dsp:nvSpPr>
      <dsp:spPr>
        <a:xfrm>
          <a:off x="1835452" y="564091"/>
          <a:ext cx="4476343" cy="447634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6F7C06-EB2A-4792-BEF6-C33FCC604854}">
      <dsp:nvSpPr>
        <dsp:cNvPr id="0" name=""/>
        <dsp:cNvSpPr/>
      </dsp:nvSpPr>
      <dsp:spPr>
        <a:xfrm>
          <a:off x="1835452" y="564091"/>
          <a:ext cx="4476343" cy="447634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68C96A-1036-40CD-B6E9-4504733BD384}">
      <dsp:nvSpPr>
        <dsp:cNvPr id="0" name=""/>
        <dsp:cNvSpPr/>
      </dsp:nvSpPr>
      <dsp:spPr>
        <a:xfrm>
          <a:off x="3206387" y="1935026"/>
          <a:ext cx="1734472" cy="17344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DZ" sz="2200" b="1" kern="1200" dirty="0" smtClean="0">
              <a:cs typeface="+mj-cs"/>
            </a:rPr>
            <a:t>المزيج التسويقي المصرفي</a:t>
          </a:r>
          <a:endParaRPr lang="fr-FR" sz="2200" b="1" kern="1200" dirty="0">
            <a:cs typeface="+mj-cs"/>
          </a:endParaRPr>
        </a:p>
      </dsp:txBody>
      <dsp:txXfrm>
        <a:off x="3460395" y="2189034"/>
        <a:ext cx="1226456" cy="1226456"/>
      </dsp:txXfrm>
    </dsp:sp>
    <dsp:sp modelId="{16D8081E-42F1-4688-AD1B-F7EB31BE8136}">
      <dsp:nvSpPr>
        <dsp:cNvPr id="0" name=""/>
        <dsp:cNvSpPr/>
      </dsp:nvSpPr>
      <dsp:spPr>
        <a:xfrm>
          <a:off x="3466558" y="734"/>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المنتج</a:t>
          </a:r>
          <a:endParaRPr lang="fr-FR" sz="2400" b="1" kern="1200" dirty="0">
            <a:cs typeface="+mj-cs"/>
          </a:endParaRPr>
        </a:p>
      </dsp:txBody>
      <dsp:txXfrm>
        <a:off x="3644363" y="178539"/>
        <a:ext cx="858520" cy="858520"/>
      </dsp:txXfrm>
    </dsp:sp>
    <dsp:sp modelId="{7E52099B-BEDF-41D1-A396-B40D275565A3}">
      <dsp:nvSpPr>
        <dsp:cNvPr id="0" name=""/>
        <dsp:cNvSpPr/>
      </dsp:nvSpPr>
      <dsp:spPr>
        <a:xfrm>
          <a:off x="5182258" y="826972"/>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التسعير</a:t>
          </a:r>
          <a:endParaRPr lang="fr-FR" sz="2400" b="1" kern="1200" dirty="0">
            <a:cs typeface="+mj-cs"/>
          </a:endParaRPr>
        </a:p>
      </dsp:txBody>
      <dsp:txXfrm>
        <a:off x="5360063" y="1004777"/>
        <a:ext cx="858520" cy="858520"/>
      </dsp:txXfrm>
    </dsp:sp>
    <dsp:sp modelId="{A8CDC77B-862C-4E6D-B333-76DC97F8FBB5}">
      <dsp:nvSpPr>
        <dsp:cNvPr id="0" name=""/>
        <dsp:cNvSpPr/>
      </dsp:nvSpPr>
      <dsp:spPr>
        <a:xfrm>
          <a:off x="5606001" y="2683511"/>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الترويج</a:t>
          </a:r>
          <a:endParaRPr lang="fr-FR" sz="2400" b="1" kern="1200" dirty="0">
            <a:cs typeface="+mj-cs"/>
          </a:endParaRPr>
        </a:p>
      </dsp:txBody>
      <dsp:txXfrm>
        <a:off x="5783806" y="2861316"/>
        <a:ext cx="858520" cy="858520"/>
      </dsp:txXfrm>
    </dsp:sp>
    <dsp:sp modelId="{35E02713-31CD-4666-A639-DB20273DF25F}">
      <dsp:nvSpPr>
        <dsp:cNvPr id="0" name=""/>
        <dsp:cNvSpPr/>
      </dsp:nvSpPr>
      <dsp:spPr>
        <a:xfrm>
          <a:off x="4418700" y="4172340"/>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التوزيع</a:t>
          </a:r>
          <a:endParaRPr lang="fr-FR" sz="2400" b="1" kern="1200" dirty="0">
            <a:cs typeface="+mj-cs"/>
          </a:endParaRPr>
        </a:p>
      </dsp:txBody>
      <dsp:txXfrm>
        <a:off x="4596505" y="4350145"/>
        <a:ext cx="858520" cy="858520"/>
      </dsp:txXfrm>
    </dsp:sp>
    <dsp:sp modelId="{D56386A3-BE02-432E-BE2C-C83C47C37897}">
      <dsp:nvSpPr>
        <dsp:cNvPr id="0" name=""/>
        <dsp:cNvSpPr/>
      </dsp:nvSpPr>
      <dsp:spPr>
        <a:xfrm>
          <a:off x="2514416" y="4172340"/>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الدليل</a:t>
          </a:r>
          <a:r>
            <a:rPr lang="ar-DZ" sz="2200" kern="1200" dirty="0" smtClean="0"/>
            <a:t> </a:t>
          </a:r>
          <a:r>
            <a:rPr lang="ar-DZ" sz="2400" b="1" kern="1200" dirty="0" smtClean="0">
              <a:cs typeface="+mj-cs"/>
            </a:rPr>
            <a:t>المادي</a:t>
          </a:r>
          <a:endParaRPr lang="fr-FR" sz="2400" b="1" kern="1200" dirty="0">
            <a:cs typeface="+mj-cs"/>
          </a:endParaRPr>
        </a:p>
      </dsp:txBody>
      <dsp:txXfrm>
        <a:off x="2692221" y="4350145"/>
        <a:ext cx="858520" cy="858520"/>
      </dsp:txXfrm>
    </dsp:sp>
    <dsp:sp modelId="{4917A298-B299-43F6-B137-C8B3C4345381}">
      <dsp:nvSpPr>
        <dsp:cNvPr id="0" name=""/>
        <dsp:cNvSpPr/>
      </dsp:nvSpPr>
      <dsp:spPr>
        <a:xfrm>
          <a:off x="1327115" y="2683511"/>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الأفراد</a:t>
          </a:r>
          <a:endParaRPr lang="fr-FR" sz="2400" b="1" kern="1200" dirty="0">
            <a:cs typeface="+mj-cs"/>
          </a:endParaRPr>
        </a:p>
      </dsp:txBody>
      <dsp:txXfrm>
        <a:off x="1504920" y="2861316"/>
        <a:ext cx="858520" cy="858520"/>
      </dsp:txXfrm>
    </dsp:sp>
    <dsp:sp modelId="{E86AA114-D836-415B-98B1-139D01F5C5DD}">
      <dsp:nvSpPr>
        <dsp:cNvPr id="0" name=""/>
        <dsp:cNvSpPr/>
      </dsp:nvSpPr>
      <dsp:spPr>
        <a:xfrm>
          <a:off x="1750858" y="826972"/>
          <a:ext cx="1214130" cy="12141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العمليات</a:t>
          </a:r>
          <a:endParaRPr lang="fr-FR" sz="2400" b="1" kern="1200" dirty="0">
            <a:cs typeface="+mj-cs"/>
          </a:endParaRPr>
        </a:p>
      </dsp:txBody>
      <dsp:txXfrm>
        <a:off x="1928663" y="1004777"/>
        <a:ext cx="858520" cy="858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AB589-F4EA-491A-84CD-EEF69C281901}">
      <dsp:nvSpPr>
        <dsp:cNvPr id="0" name=""/>
        <dsp:cNvSpPr/>
      </dsp:nvSpPr>
      <dsp:spPr>
        <a:xfrm>
          <a:off x="1856804" y="664749"/>
          <a:ext cx="4433639" cy="4433639"/>
        </a:xfrm>
        <a:prstGeom prst="blockArc">
          <a:avLst>
            <a:gd name="adj1" fmla="val 90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08A75-84C2-4228-996F-7332C7494996}">
      <dsp:nvSpPr>
        <dsp:cNvPr id="0" name=""/>
        <dsp:cNvSpPr/>
      </dsp:nvSpPr>
      <dsp:spPr>
        <a:xfrm>
          <a:off x="1856804" y="664749"/>
          <a:ext cx="4433639" cy="4433639"/>
        </a:xfrm>
        <a:prstGeom prst="blockArc">
          <a:avLst>
            <a:gd name="adj1" fmla="val 1800000"/>
            <a:gd name="adj2" fmla="val 90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6F7C06-EB2A-4792-BEF6-C33FCC604854}">
      <dsp:nvSpPr>
        <dsp:cNvPr id="0" name=""/>
        <dsp:cNvSpPr/>
      </dsp:nvSpPr>
      <dsp:spPr>
        <a:xfrm>
          <a:off x="1856804" y="664749"/>
          <a:ext cx="4433639" cy="4433639"/>
        </a:xfrm>
        <a:prstGeom prst="blockArc">
          <a:avLst>
            <a:gd name="adj1" fmla="val 16200000"/>
            <a:gd name="adj2" fmla="val 1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68C96A-1036-40CD-B6E9-4504733BD384}">
      <dsp:nvSpPr>
        <dsp:cNvPr id="0" name=""/>
        <dsp:cNvSpPr/>
      </dsp:nvSpPr>
      <dsp:spPr>
        <a:xfrm>
          <a:off x="3053228" y="1861174"/>
          <a:ext cx="2040790" cy="20407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ar-DZ" sz="2500" b="1" kern="1200" dirty="0" smtClean="0">
              <a:cs typeface="+mj-cs"/>
            </a:rPr>
            <a:t>مستلزمات المزيج التسويقي المصرفي</a:t>
          </a:r>
          <a:endParaRPr lang="fr-FR" sz="2500" b="1" kern="1200" dirty="0">
            <a:cs typeface="+mj-cs"/>
          </a:endParaRPr>
        </a:p>
      </dsp:txBody>
      <dsp:txXfrm>
        <a:off x="3352095" y="2160041"/>
        <a:ext cx="1443056" cy="1443056"/>
      </dsp:txXfrm>
    </dsp:sp>
    <dsp:sp modelId="{16D8081E-42F1-4688-AD1B-F7EB31BE8136}">
      <dsp:nvSpPr>
        <dsp:cNvPr id="0" name=""/>
        <dsp:cNvSpPr/>
      </dsp:nvSpPr>
      <dsp:spPr>
        <a:xfrm>
          <a:off x="3359347" y="1900"/>
          <a:ext cx="1428553" cy="1428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التماسك</a:t>
          </a:r>
          <a:endParaRPr lang="fr-FR" sz="2400" b="1" kern="1200" dirty="0">
            <a:cs typeface="+mj-cs"/>
          </a:endParaRPr>
        </a:p>
      </dsp:txBody>
      <dsp:txXfrm>
        <a:off x="3568554" y="211107"/>
        <a:ext cx="1010139" cy="1010139"/>
      </dsp:txXfrm>
    </dsp:sp>
    <dsp:sp modelId="{4917A298-B299-43F6-B137-C8B3C4345381}">
      <dsp:nvSpPr>
        <dsp:cNvPr id="0" name=""/>
        <dsp:cNvSpPr/>
      </dsp:nvSpPr>
      <dsp:spPr>
        <a:xfrm>
          <a:off x="5234631" y="3249988"/>
          <a:ext cx="1428553" cy="1428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التكامل</a:t>
          </a:r>
          <a:endParaRPr lang="fr-FR" sz="2400" b="1" kern="1200" dirty="0">
            <a:cs typeface="+mj-cs"/>
          </a:endParaRPr>
        </a:p>
      </dsp:txBody>
      <dsp:txXfrm>
        <a:off x="5443838" y="3459195"/>
        <a:ext cx="1010139" cy="1010139"/>
      </dsp:txXfrm>
    </dsp:sp>
    <dsp:sp modelId="{E86AA114-D836-415B-98B1-139D01F5C5DD}">
      <dsp:nvSpPr>
        <dsp:cNvPr id="0" name=""/>
        <dsp:cNvSpPr/>
      </dsp:nvSpPr>
      <dsp:spPr>
        <a:xfrm>
          <a:off x="1484063" y="3249988"/>
          <a:ext cx="1428553" cy="1428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cs typeface="+mj-cs"/>
            </a:rPr>
            <a:t>الفعالية</a:t>
          </a:r>
          <a:endParaRPr lang="fr-FR" sz="2400" b="1" kern="1200" dirty="0">
            <a:cs typeface="+mj-cs"/>
          </a:endParaRPr>
        </a:p>
      </dsp:txBody>
      <dsp:txXfrm>
        <a:off x="1693270" y="3459195"/>
        <a:ext cx="1010139" cy="101013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A6465C-57BB-4F7C-BBFD-A4C00C736085}" type="datetimeFigureOut">
              <a:rPr lang="fr-FR" smtClean="0"/>
              <a:pPr/>
              <a:t>14/04/2025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34E5C5-CD08-472E-994A-36425B311F51}" type="slidenum">
              <a:rPr lang="fr-FR" smtClean="0"/>
              <a:pPr/>
              <a:t>‹N°›</a:t>
            </a:fld>
            <a:endParaRPr lang="fr-FR"/>
          </a:p>
        </p:txBody>
      </p:sp>
    </p:spTree>
    <p:extLst>
      <p:ext uri="{BB962C8B-B14F-4D97-AF65-F5344CB8AC3E}">
        <p14:creationId xmlns:p14="http://schemas.microsoft.com/office/powerpoint/2010/main" val="2910914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34E5C5-CD08-472E-994A-36425B311F51}" type="slidenum">
              <a:rPr lang="fr-FR" smtClean="0"/>
              <a:pPr/>
              <a:t>5</a:t>
            </a:fld>
            <a:endParaRPr lang="fr-FR"/>
          </a:p>
        </p:txBody>
      </p:sp>
    </p:spTree>
    <p:extLst>
      <p:ext uri="{BB962C8B-B14F-4D97-AF65-F5344CB8AC3E}">
        <p14:creationId xmlns:p14="http://schemas.microsoft.com/office/powerpoint/2010/main" val="71244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14/04/2025</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spd="slow">
    <p:push dir="u"/>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251520" y="189511"/>
            <a:ext cx="8536462" cy="2569934"/>
          </a:xfrm>
          <a:prstGeom prst="rect">
            <a:avLst/>
          </a:prstGeom>
        </p:spPr>
        <p:txBody>
          <a:bodyPr wrap="square">
            <a:spAutoFit/>
          </a:bodyPr>
          <a:lstStyle/>
          <a:p>
            <a:pPr lvl="0" algn="ctr" rtl="1">
              <a:spcBef>
                <a:spcPts val="0"/>
              </a:spcBef>
              <a:defRPr/>
            </a:pPr>
            <a:r>
              <a:rPr lang="ar-DZ" sz="2800" b="1" kern="0" dirty="0" smtClean="0">
                <a:solidFill>
                  <a:schemeClr val="tx1"/>
                </a:solidFill>
                <a:latin typeface="Traditional Arabic" pitchFamily="18" charset="-78"/>
              </a:rPr>
              <a:t>وزارة التعليم العالي والبحث العلمي</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جامعة باجي مختار عنابة </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كلية العلوم الاقتصادية التجارية وعلوم التسيير</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قسم العلوم المالية</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محاضرات مقياس التسويق المصرفي الإسلامي</a:t>
            </a:r>
            <a:br>
              <a:rPr lang="ar-DZ" sz="2800" b="1" kern="0" dirty="0" smtClean="0">
                <a:solidFill>
                  <a:schemeClr val="tx1"/>
                </a:solidFill>
                <a:latin typeface="Traditional Arabic" pitchFamily="18" charset="-78"/>
              </a:rPr>
            </a:br>
            <a:endParaRPr kumimoji="0" lang="fr-FR" sz="2400" b="1" i="0" u="none" strike="noStrike" kern="0" cap="none" spc="0" normalizeH="0" baseline="0" noProof="0" dirty="0">
              <a:ln>
                <a:noFill/>
              </a:ln>
              <a:solidFill>
                <a:schemeClr val="tx1"/>
              </a:solidFill>
              <a:effectLst/>
              <a:uLnTx/>
              <a:uFillTx/>
              <a:latin typeface="Traditional Arabic" pitchFamily="18" charset="-78"/>
              <a:cs typeface="Traditional Arabic" pitchFamily="18" charset="-78"/>
            </a:endParaRPr>
          </a:p>
        </p:txBody>
      </p:sp>
      <p:pic>
        <p:nvPicPr>
          <p:cNvPr id="4" name="Picture 22" descr="barre"/>
          <p:cNvPicPr preferRelativeResize="0">
            <a:picLocks noGrp="1" noChangeArrowheads="1" noCrop="1"/>
          </p:cNvPicPr>
          <p:nvPr>
            <p:ph idx="1"/>
          </p:nvPr>
        </p:nvPicPr>
        <p:blipFill>
          <a:blip r:embed="rId3">
            <a:lum bright="-24000"/>
          </a:blip>
          <a:stretch>
            <a:fillRect/>
          </a:stretch>
        </p:blipFill>
        <p:spPr bwMode="auto">
          <a:xfrm>
            <a:off x="1524000" y="4082256"/>
            <a:ext cx="6096000" cy="95250"/>
          </a:xfrm>
          <a:prstGeom prst="rect">
            <a:avLst/>
          </a:prstGeom>
          <a:noFill/>
          <a:ln w="9525">
            <a:noFill/>
            <a:miter lim="800000"/>
            <a:headEnd/>
            <a:tailEnd/>
          </a:ln>
        </p:spPr>
      </p:pic>
      <p:sp>
        <p:nvSpPr>
          <p:cNvPr id="9" name="Rectangle 8"/>
          <p:cNvSpPr/>
          <p:nvPr/>
        </p:nvSpPr>
        <p:spPr>
          <a:xfrm>
            <a:off x="714348" y="1071546"/>
            <a:ext cx="7500990" cy="1015663"/>
          </a:xfrm>
          <a:prstGeom prst="rect">
            <a:avLst/>
          </a:prstGeom>
        </p:spPr>
        <p:txBody>
          <a:bodyPr wrap="square">
            <a:spAutoFit/>
          </a:bodyPr>
          <a:lstStyle/>
          <a:p>
            <a:pPr algn="ctr">
              <a:defRPr/>
            </a:pPr>
            <a:endParaRPr lang="fr-FR" sz="2400" b="1" dirty="0" smtClean="0">
              <a:solidFill>
                <a:prstClr val="black"/>
              </a:solidFill>
              <a:latin typeface="Traditional Arabic" pitchFamily="18" charset="-78"/>
              <a:ea typeface="Calibri"/>
              <a:cs typeface="Traditional Arabic" pitchFamily="18" charset="-78"/>
            </a:endParaRPr>
          </a:p>
          <a:p>
            <a:pPr algn="ctr">
              <a:defRPr/>
            </a:pPr>
            <a:r>
              <a:rPr lang="ar-SA" b="1" kern="0" dirty="0" smtClean="0">
                <a:solidFill>
                  <a:srgbClr val="FFFFFF"/>
                </a:solidFill>
                <a:latin typeface="Arial"/>
              </a:rPr>
              <a:t>  </a:t>
            </a:r>
            <a:r>
              <a:rPr lang="fr-FR" kern="0" dirty="0" smtClean="0">
                <a:solidFill>
                  <a:srgbClr val="FFFFFF"/>
                </a:solidFill>
                <a:latin typeface="Arial"/>
              </a:rPr>
              <a:t/>
            </a:r>
            <a:br>
              <a:rPr lang="fr-FR" kern="0" dirty="0" smtClean="0">
                <a:solidFill>
                  <a:srgbClr val="FFFFFF"/>
                </a:solidFill>
                <a:latin typeface="Arial"/>
              </a:rPr>
            </a:br>
            <a:endParaRPr lang="fr-FR" b="1" kern="0" dirty="0">
              <a:solidFill>
                <a:sysClr val="windowText" lastClr="000000"/>
              </a:solidFill>
            </a:endParaRPr>
          </a:p>
        </p:txBody>
      </p:sp>
      <p:sp>
        <p:nvSpPr>
          <p:cNvPr id="10" name="Rectangle 9"/>
          <p:cNvSpPr/>
          <p:nvPr/>
        </p:nvSpPr>
        <p:spPr>
          <a:xfrm>
            <a:off x="680563" y="3177232"/>
            <a:ext cx="7715304" cy="1384995"/>
          </a:xfrm>
          <a:prstGeom prst="rect">
            <a:avLst/>
          </a:prstGeom>
          <a:ln w="76200"/>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ar-DZ" sz="4000" b="1" dirty="0" smtClean="0">
                <a:solidFill>
                  <a:prstClr val="black"/>
                </a:solidFill>
                <a:ea typeface="Times New Roman" panose="02020603050405020304" pitchFamily="18" charset="0"/>
                <a:cs typeface="Traditional Arabic" panose="02020603050405020304" pitchFamily="18" charset="-78"/>
              </a:rPr>
              <a:t>الفصل الأول: التسويق المصرفي الكلاسيكي</a:t>
            </a:r>
          </a:p>
          <a:p>
            <a:pPr algn="ctr">
              <a:defRPr/>
            </a:pPr>
            <a:r>
              <a:rPr lang="ar-DZ" sz="4000" b="1" dirty="0" smtClean="0">
                <a:solidFill>
                  <a:prstClr val="black"/>
                </a:solidFill>
                <a:ea typeface="Times New Roman" panose="02020603050405020304" pitchFamily="18" charset="0"/>
                <a:cs typeface="Traditional Arabic" panose="02020603050405020304" pitchFamily="18" charset="-78"/>
              </a:rPr>
              <a:t>الجزء الثاني:</a:t>
            </a:r>
            <a:r>
              <a:rPr lang="ar-DZ" sz="4400" b="1" dirty="0" smtClean="0">
                <a:solidFill>
                  <a:prstClr val="black"/>
                </a:solidFill>
                <a:ea typeface="Times New Roman" panose="02020603050405020304" pitchFamily="18" charset="0"/>
                <a:cs typeface="Traditional Arabic" panose="02020603050405020304" pitchFamily="18" charset="-78"/>
              </a:rPr>
              <a:t> المزيج التسويقي المصرفي</a:t>
            </a:r>
            <a:endParaRPr lang="fr-FR" sz="4400" dirty="0" smtClean="0">
              <a:solidFill>
                <a:prstClr val="black"/>
              </a:solidFill>
              <a:cs typeface="+mj-cs"/>
            </a:endParaRPr>
          </a:p>
        </p:txBody>
      </p:sp>
      <p:sp>
        <p:nvSpPr>
          <p:cNvPr id="11" name="Rectangle 10"/>
          <p:cNvSpPr/>
          <p:nvPr/>
        </p:nvSpPr>
        <p:spPr>
          <a:xfrm>
            <a:off x="1984577" y="5790416"/>
            <a:ext cx="5004048" cy="584775"/>
          </a:xfrm>
          <a:prstGeom prst="rect">
            <a:avLst/>
          </a:prstGeom>
        </p:spPr>
        <p:txBody>
          <a:bodyPr wrap="square">
            <a:spAutoFit/>
          </a:bodyPr>
          <a:lstStyle/>
          <a:p>
            <a:pPr algn="ctr" rtl="1">
              <a:defRPr/>
            </a:pPr>
            <a:r>
              <a:rPr lang="ar-DZ" sz="3200" b="1" kern="0" dirty="0" smtClean="0">
                <a:solidFill>
                  <a:prstClr val="black"/>
                </a:solidFill>
                <a:effectLst>
                  <a:outerShdw blurRad="38100" dist="38100" dir="2700000" algn="tl">
                    <a:srgbClr val="04617B"/>
                  </a:outerShdw>
                </a:effectLst>
                <a:latin typeface="Traditional Arabic" pitchFamily="18" charset="-78"/>
                <a:cs typeface="Traditional Arabic" pitchFamily="18" charset="-78"/>
              </a:rPr>
              <a:t> </a:t>
            </a:r>
            <a:r>
              <a:rPr lang="ar-DZ" sz="2800" b="1" kern="0" dirty="0">
                <a:solidFill>
                  <a:prstClr val="black"/>
                </a:solidFill>
                <a:latin typeface="Traditional Arabic" pitchFamily="18" charset="-78"/>
                <a:cs typeface="Traditional Arabic" panose="02020603050405020304" pitchFamily="18" charset="-78"/>
              </a:rPr>
              <a:t>السنة الثالثة ليسانس ماستر مالية وصيرفة إسلامية</a:t>
            </a:r>
            <a:r>
              <a:rPr lang="ar-DZ" sz="3200" b="1" kern="0" dirty="0" smtClean="0">
                <a:solidFill>
                  <a:prstClr val="black"/>
                </a:solidFill>
                <a:effectLst>
                  <a:outerShdw blurRad="38100" dist="38100" dir="2700000" algn="tl">
                    <a:srgbClr val="04617B"/>
                  </a:outerShdw>
                </a:effectLst>
                <a:latin typeface="Traditional Arabic" pitchFamily="18" charset="-78"/>
                <a:cs typeface="Traditional Arabic" pitchFamily="18" charset="-78"/>
              </a:rPr>
              <a:t>  </a:t>
            </a:r>
            <a:endParaRPr lang="fr-FR" sz="2400" kern="0" dirty="0">
              <a:solidFill>
                <a:prstClr val="black"/>
              </a:solidFill>
              <a:effectLst>
                <a:outerShdw blurRad="38100" dist="38100" dir="2700000" algn="tl">
                  <a:srgbClr val="04617B"/>
                </a:outerShdw>
              </a:effectLst>
              <a:latin typeface="Traditional Arabic" pitchFamily="18" charset="-78"/>
              <a:cs typeface="Traditional Arabic" pitchFamily="18" charset="-78"/>
            </a:endParaRPr>
          </a:p>
        </p:txBody>
      </p:sp>
      <p:pic>
        <p:nvPicPr>
          <p:cNvPr id="2" name="Image 1"/>
          <p:cNvPicPr>
            <a:picLocks noChangeAspect="1"/>
          </p:cNvPicPr>
          <p:nvPr/>
        </p:nvPicPr>
        <p:blipFill>
          <a:blip r:embed="rId4"/>
          <a:stretch>
            <a:fillRect/>
          </a:stretch>
        </p:blipFill>
        <p:spPr>
          <a:xfrm>
            <a:off x="6988625" y="493526"/>
            <a:ext cx="971429" cy="980952"/>
          </a:xfrm>
          <a:prstGeom prst="rect">
            <a:avLst/>
          </a:prstGeom>
        </p:spPr>
      </p:pic>
      <p:pic>
        <p:nvPicPr>
          <p:cNvPr id="3" name="Image 2"/>
          <p:cNvPicPr>
            <a:picLocks noChangeAspect="1"/>
          </p:cNvPicPr>
          <p:nvPr/>
        </p:nvPicPr>
        <p:blipFill>
          <a:blip r:embed="rId5"/>
          <a:stretch>
            <a:fillRect/>
          </a:stretch>
        </p:blipFill>
        <p:spPr>
          <a:xfrm>
            <a:off x="714348" y="584296"/>
            <a:ext cx="1104900" cy="866775"/>
          </a:xfrm>
          <a:prstGeom prst="rect">
            <a:avLst/>
          </a:prstGeom>
        </p:spPr>
      </p:pic>
    </p:spTree>
    <p:custDataLst>
      <p:tags r:id="rId1"/>
    </p:custDataLst>
    <p:extLst>
      <p:ext uri="{BB962C8B-B14F-4D97-AF65-F5344CB8AC3E}">
        <p14:creationId xmlns:p14="http://schemas.microsoft.com/office/powerpoint/2010/main" val="3770031962"/>
      </p:ext>
    </p:extLst>
  </p:cSld>
  <p:clrMapOvr>
    <a:masterClrMapping/>
  </p:clrMapOvr>
  <p:transition spd="slow" advTm="35348">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075240" cy="792088"/>
          </a:xfrm>
        </p:spPr>
        <p:txBody>
          <a:bodyPr>
            <a:normAutofit fontScale="90000"/>
          </a:bodyPr>
          <a:lstStyle/>
          <a:p>
            <a:pPr algn="ctr"/>
            <a:r>
              <a:rPr lang="ar-DZ" sz="5400" b="1" dirty="0" smtClean="0">
                <a:solidFill>
                  <a:schemeClr val="accent1"/>
                </a:solidFill>
                <a:latin typeface="Traditional Arabic" pitchFamily="18" charset="-78"/>
                <a:cs typeface="Traditional Arabic" pitchFamily="18" charset="-78"/>
              </a:rPr>
              <a:t>نشأة وتطور المزيج </a:t>
            </a:r>
            <a:r>
              <a:rPr lang="ar-DZ" sz="5400" b="1" dirty="0" smtClean="0">
                <a:solidFill>
                  <a:schemeClr val="accent1"/>
                </a:solidFill>
                <a:latin typeface="Traditional Arabic" pitchFamily="18" charset="-78"/>
                <a:cs typeface="Traditional Arabic" pitchFamily="18" charset="-78"/>
              </a:rPr>
              <a:t>التسويق</a:t>
            </a:r>
            <a:r>
              <a:rPr lang="ar-SA" sz="5400" b="1" dirty="0" smtClean="0">
                <a:solidFill>
                  <a:schemeClr val="accent1"/>
                </a:solidFill>
                <a:latin typeface="Traditional Arabic" pitchFamily="18" charset="-78"/>
                <a:cs typeface="Traditional Arabic" pitchFamily="18" charset="-78"/>
              </a:rPr>
              <a:t>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1357298"/>
            <a:ext cx="8429684" cy="5143536"/>
          </a:xfrm>
        </p:spPr>
        <p:txBody>
          <a:bodyPr>
            <a:normAutofit/>
          </a:bodyPr>
          <a:lstStyle/>
          <a:p>
            <a:pPr algn="just" rtl="1">
              <a:lnSpc>
                <a:spcPct val="115000"/>
              </a:lnSpc>
              <a:spcAft>
                <a:spcPts val="1000"/>
              </a:spcAft>
            </a:pPr>
            <a:endParaRPr lang="fr-FR" sz="2400" b="1" dirty="0" smtClean="0">
              <a:solidFill>
                <a:srgbClr val="FFC000"/>
              </a:solidFill>
              <a:latin typeface="Traditional Arabic" pitchFamily="18" charset="-78"/>
              <a:cs typeface="Traditional Arabic" pitchFamily="18" charset="-78"/>
            </a:endParaRPr>
          </a:p>
          <a:p>
            <a:pPr algn="r" rtl="1"/>
            <a:endParaRPr lang="fr-FR" sz="2400" b="1" dirty="0">
              <a:latin typeface="Traditional Arabic" pitchFamily="18" charset="-78"/>
              <a:cs typeface="Traditional Arabic" pitchFamily="18" charset="-78"/>
            </a:endParaRPr>
          </a:p>
        </p:txBody>
      </p:sp>
      <p:sp>
        <p:nvSpPr>
          <p:cNvPr id="12" name="Rectangle 11"/>
          <p:cNvSpPr/>
          <p:nvPr/>
        </p:nvSpPr>
        <p:spPr>
          <a:xfrm>
            <a:off x="456639" y="1543710"/>
            <a:ext cx="7920880" cy="9023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pPr>
            <a:r>
              <a:rPr lang="ar-DZ" sz="2400" b="1" dirty="0" smtClean="0">
                <a:ea typeface="Times New Roman" panose="02020603050405020304" pitchFamily="18" charset="0"/>
                <a:cs typeface="+mj-cs"/>
              </a:rPr>
              <a:t>1. ظهور مصطلح </a:t>
            </a:r>
            <a:r>
              <a:rPr lang="ar-DZ" sz="2400" b="1" dirty="0">
                <a:ea typeface="Times New Roman" panose="02020603050405020304" pitchFamily="18" charset="0"/>
                <a:cs typeface="+mj-cs"/>
              </a:rPr>
              <a:t>المزيج التسويقي بداية في الكتابات الأمريكية سنة </a:t>
            </a:r>
            <a:r>
              <a:rPr lang="ar-DZ" sz="2400" b="1" dirty="0" smtClean="0">
                <a:ea typeface="Times New Roman" panose="02020603050405020304" pitchFamily="18" charset="0"/>
                <a:cs typeface="+mj-cs"/>
              </a:rPr>
              <a:t>1948.</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13" name="Rectangle 12"/>
          <p:cNvSpPr/>
          <p:nvPr/>
        </p:nvSpPr>
        <p:spPr>
          <a:xfrm>
            <a:off x="456639" y="2632452"/>
            <a:ext cx="792088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pPr>
            <a:r>
              <a:rPr lang="ar-DZ" sz="2400" b="1" dirty="0" smtClean="0">
                <a:solidFill>
                  <a:srgbClr val="000000"/>
                </a:solidFill>
                <a:latin typeface="Calibri" panose="020F0502020204030204" pitchFamily="34" charset="0"/>
                <a:ea typeface="Calibri" panose="020F0502020204030204" pitchFamily="34" charset="0"/>
                <a:cs typeface="+mj-cs"/>
              </a:rPr>
              <a:t>2- </a:t>
            </a:r>
            <a:r>
              <a:rPr lang="fr-FR" sz="2400" b="1" dirty="0" smtClean="0">
                <a:solidFill>
                  <a:srgbClr val="000000"/>
                </a:solidFill>
                <a:latin typeface="Calibri" panose="020F0502020204030204" pitchFamily="34" charset="0"/>
                <a:ea typeface="Calibri" panose="020F0502020204030204" pitchFamily="34" charset="0"/>
                <a:cs typeface="+mj-cs"/>
              </a:rPr>
              <a:t>Neil Borden </a:t>
            </a:r>
            <a:r>
              <a:rPr lang="ar-DZ" sz="2400" b="1" dirty="0" smtClean="0">
                <a:solidFill>
                  <a:srgbClr val="000000"/>
                </a:solidFill>
                <a:latin typeface="Calibri" panose="020F0502020204030204" pitchFamily="34" charset="0"/>
                <a:ea typeface="Calibri" panose="020F0502020204030204" pitchFamily="34" charset="0"/>
                <a:cs typeface="+mj-cs"/>
              </a:rPr>
              <a:t> سنة 1965.</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14" name="Rectangle 13"/>
          <p:cNvSpPr/>
          <p:nvPr/>
        </p:nvSpPr>
        <p:spPr>
          <a:xfrm>
            <a:off x="456639" y="3682960"/>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pPr>
            <a:r>
              <a:rPr lang="ar-DZ" sz="2400" b="1" dirty="0" smtClean="0">
                <a:solidFill>
                  <a:srgbClr val="000000"/>
                </a:solidFill>
                <a:latin typeface="Calibri" panose="020F0502020204030204" pitchFamily="34" charset="0"/>
                <a:ea typeface="Calibri" panose="020F0502020204030204" pitchFamily="34" charset="0"/>
                <a:cs typeface="+mj-cs"/>
              </a:rPr>
              <a:t>3- </a:t>
            </a:r>
            <a:r>
              <a:rPr lang="fr-FR" sz="2400" b="1" dirty="0" smtClean="0">
                <a:solidFill>
                  <a:srgbClr val="000000"/>
                </a:solidFill>
                <a:latin typeface="Calibri" panose="020F0502020204030204" pitchFamily="34" charset="0"/>
                <a:ea typeface="Calibri" panose="020F0502020204030204" pitchFamily="34" charset="0"/>
                <a:cs typeface="+mj-cs"/>
              </a:rPr>
              <a:t>Mc </a:t>
            </a:r>
            <a:r>
              <a:rPr lang="fr-FR" sz="2400" b="1" dirty="0" err="1" smtClean="0">
                <a:solidFill>
                  <a:srgbClr val="000000"/>
                </a:solidFill>
                <a:latin typeface="Calibri" panose="020F0502020204030204" pitchFamily="34" charset="0"/>
                <a:ea typeface="Calibri" panose="020F0502020204030204" pitchFamily="34" charset="0"/>
                <a:cs typeface="+mj-cs"/>
              </a:rPr>
              <a:t>Carthy</a:t>
            </a:r>
            <a:r>
              <a:rPr lang="fr-FR" sz="2400" b="1" dirty="0" smtClean="0">
                <a:solidFill>
                  <a:srgbClr val="000000"/>
                </a:solidFill>
                <a:latin typeface="Calibri" panose="020F0502020204030204" pitchFamily="34" charset="0"/>
                <a:ea typeface="Calibri" panose="020F0502020204030204" pitchFamily="34" charset="0"/>
                <a:cs typeface="+mj-cs"/>
              </a:rPr>
              <a:t> </a:t>
            </a:r>
            <a:r>
              <a:rPr lang="ar-DZ" sz="2400" b="1" dirty="0">
                <a:solidFill>
                  <a:srgbClr val="000000"/>
                </a:solidFill>
                <a:latin typeface="Calibri" panose="020F0502020204030204" pitchFamily="34" charset="0"/>
                <a:ea typeface="Calibri" panose="020F0502020204030204" pitchFamily="34" charset="0"/>
                <a:cs typeface="+mj-cs"/>
              </a:rPr>
              <a:t> </a:t>
            </a:r>
            <a:r>
              <a:rPr lang="ar-DZ" sz="2400" b="1" dirty="0" smtClean="0">
                <a:solidFill>
                  <a:srgbClr val="000000"/>
                </a:solidFill>
                <a:latin typeface="Calibri" panose="020F0502020204030204" pitchFamily="34" charset="0"/>
                <a:ea typeface="Calibri" panose="020F0502020204030204" pitchFamily="34" charset="0"/>
                <a:cs typeface="+mj-cs"/>
              </a:rPr>
              <a:t>سنة 1975. </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7" name="Rectangle 6"/>
          <p:cNvSpPr/>
          <p:nvPr/>
        </p:nvSpPr>
        <p:spPr>
          <a:xfrm>
            <a:off x="467544" y="4780966"/>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pPr>
            <a:r>
              <a:rPr lang="ar-DZ" sz="2400" b="1" dirty="0" smtClean="0">
                <a:solidFill>
                  <a:srgbClr val="000000"/>
                </a:solidFill>
                <a:ea typeface="Calibri" panose="020F0502020204030204" pitchFamily="34" charset="0"/>
                <a:cs typeface="+mj-cs"/>
              </a:rPr>
              <a:t>4- الكثير من الانتقادات خصوصا من طرف منظري التسويق الخدمي مثل </a:t>
            </a:r>
            <a:r>
              <a:rPr lang="fr-FR" sz="2400" b="1" dirty="0" smtClean="0">
                <a:solidFill>
                  <a:srgbClr val="000000"/>
                </a:solidFill>
                <a:ea typeface="Calibri" panose="020F0502020204030204" pitchFamily="34" charset="0"/>
                <a:cs typeface="+mj-cs"/>
              </a:rPr>
              <a:t>Booms, </a:t>
            </a:r>
            <a:r>
              <a:rPr lang="fr-FR" sz="2400" b="1" dirty="0" err="1" smtClean="0">
                <a:solidFill>
                  <a:srgbClr val="000000"/>
                </a:solidFill>
                <a:ea typeface="Calibri" panose="020F0502020204030204" pitchFamily="34" charset="0"/>
                <a:cs typeface="+mj-cs"/>
              </a:rPr>
              <a:t>Bitner</a:t>
            </a:r>
            <a:r>
              <a:rPr lang="fr-FR" sz="2400" b="1" dirty="0" smtClean="0">
                <a:solidFill>
                  <a:srgbClr val="000000"/>
                </a:solidFill>
                <a:ea typeface="Calibri" panose="020F0502020204030204" pitchFamily="34" charset="0"/>
                <a:cs typeface="+mj-cs"/>
              </a:rPr>
              <a:t>, </a:t>
            </a:r>
            <a:r>
              <a:rPr lang="fr-FR" sz="2400" b="1" dirty="0" err="1" smtClean="0">
                <a:solidFill>
                  <a:srgbClr val="000000"/>
                </a:solidFill>
                <a:ea typeface="Calibri" panose="020F0502020204030204" pitchFamily="34" charset="0"/>
                <a:cs typeface="+mj-cs"/>
              </a:rPr>
              <a:t>Gronroose</a:t>
            </a:r>
            <a:r>
              <a:rPr lang="fr-FR" sz="2400" b="1" dirty="0" smtClean="0">
                <a:solidFill>
                  <a:srgbClr val="000000"/>
                </a:solidFill>
                <a:ea typeface="Calibri" panose="020F0502020204030204" pitchFamily="34" charset="0"/>
                <a:cs typeface="+mj-cs"/>
              </a:rPr>
              <a:t>, Robins</a:t>
            </a:r>
            <a:r>
              <a:rPr lang="ar-DZ" sz="2400" b="1" dirty="0" smtClean="0">
                <a:solidFill>
                  <a:srgbClr val="000000"/>
                </a:solidFill>
                <a:ea typeface="Calibri" panose="020F0502020204030204" pitchFamily="34" charset="0"/>
                <a:cs typeface="+mj-cs"/>
              </a:rPr>
              <a:t>.</a:t>
            </a:r>
            <a:endParaRPr lang="fr-FR" sz="2400" b="1" dirty="0">
              <a:solidFill>
                <a:prstClr val="black"/>
              </a:solidFill>
              <a:ea typeface="Calibri" panose="020F0502020204030204" pitchFamily="34" charset="0"/>
              <a:cs typeface="+mj-cs"/>
            </a:endParaRPr>
          </a:p>
        </p:txBody>
      </p:sp>
      <p:sp>
        <p:nvSpPr>
          <p:cNvPr id="8" name="Rectangle 7"/>
          <p:cNvSpPr/>
          <p:nvPr/>
        </p:nvSpPr>
        <p:spPr>
          <a:xfrm>
            <a:off x="456639" y="5862543"/>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5- ظ</a:t>
            </a:r>
            <a:r>
              <a:rPr lang="ar-DZ" sz="2400" b="1" dirty="0" smtClean="0">
                <a:solidFill>
                  <a:srgbClr val="000000"/>
                </a:solidFill>
                <a:latin typeface="Calibri" panose="020F0502020204030204" pitchFamily="34" charset="0"/>
                <a:ea typeface="Calibri" panose="020F0502020204030204" pitchFamily="34" charset="0"/>
                <a:cs typeface="+mj-cs"/>
              </a:rPr>
              <a:t>هور نموذج </a:t>
            </a:r>
            <a:r>
              <a:rPr lang="fr-FR" sz="2400" b="1" dirty="0" smtClean="0">
                <a:solidFill>
                  <a:srgbClr val="000000"/>
                </a:solidFill>
                <a:latin typeface="Calibri" panose="020F0502020204030204" pitchFamily="34" charset="0"/>
                <a:ea typeface="Calibri" panose="020F0502020204030204" pitchFamily="34" charset="0"/>
                <a:cs typeface="+mj-cs"/>
              </a:rPr>
              <a:t>7P’s</a:t>
            </a:r>
            <a:endParaRPr lang="fr-FR" sz="2400" b="1" dirty="0">
              <a:solidFill>
                <a:prstClr val="black"/>
              </a:solidFill>
              <a:latin typeface="Calibri" panose="020F0502020204030204" pitchFamily="34" charset="0"/>
              <a:ea typeface="Calibri" panose="020F0502020204030204" pitchFamily="34" charset="0"/>
              <a:cs typeface="+mj-cs"/>
            </a:endParaRPr>
          </a:p>
        </p:txBody>
      </p:sp>
    </p:spTree>
    <p:custDataLst>
      <p:tags r:id="rId1"/>
    </p:custDataLst>
    <p:extLst>
      <p:ext uri="{BB962C8B-B14F-4D97-AF65-F5344CB8AC3E}">
        <p14:creationId xmlns:p14="http://schemas.microsoft.com/office/powerpoint/2010/main" val="2056098539"/>
      </p:ext>
    </p:extLst>
  </p:cSld>
  <p:clrMapOvr>
    <a:masterClrMapping/>
  </p:clrMapOvr>
  <p:transition spd="slow" advTm="11957">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ppt_x"/>
                                          </p:val>
                                        </p:tav>
                                        <p:tav tm="100000">
                                          <p:val>
                                            <p:strVal val="#ppt_x"/>
                                          </p:val>
                                        </p:tav>
                                      </p:tavLst>
                                    </p:anim>
                                    <p:anim calcmode="lin" valueType="num">
                                      <p:cBhvr additive="base">
                                        <p:cTn id="11" dur="500" fill="hold"/>
                                        <p:tgtEl>
                                          <p:spTgt spid="12"/>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13" grpId="0" animBg="1"/>
      <p:bldP spid="14"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064896" cy="666312"/>
          </a:xfrm>
        </p:spPr>
        <p:txBody>
          <a:bodyPr>
            <a:noAutofit/>
          </a:bodyPr>
          <a:lstStyle/>
          <a:p>
            <a:pPr algn="ctr"/>
            <a:r>
              <a:rPr lang="ar-DZ" sz="5400" b="1" dirty="0" smtClean="0">
                <a:solidFill>
                  <a:schemeClr val="accent1"/>
                </a:solidFill>
                <a:latin typeface="Traditional Arabic" pitchFamily="18" charset="-78"/>
                <a:cs typeface="Traditional Arabic" pitchFamily="18" charset="-78"/>
              </a:rPr>
              <a:t>مفهوم المزيج التسويقي المصرفي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857364"/>
            <a:ext cx="8822214" cy="4714908"/>
          </a:xfrm>
        </p:spPr>
        <p:txBody>
          <a:bodyPr>
            <a:normAutofit/>
          </a:bodyPr>
          <a:lstStyle/>
          <a:p>
            <a:pPr algn="just" rtl="1"/>
            <a:endParaRPr lang="fr-FR" sz="2400" b="1" dirty="0" smtClean="0">
              <a:latin typeface="Traditional Arabic" pitchFamily="18" charset="-78"/>
              <a:cs typeface="Traditional Arabic" pitchFamily="18" charset="-78"/>
            </a:endParaRPr>
          </a:p>
          <a:p>
            <a:pPr marL="0" indent="0" algn="just" rtl="1">
              <a:buNone/>
            </a:pPr>
            <a:endParaRPr lang="ar-DZ" sz="2800" b="1" dirty="0" smtClean="0">
              <a:latin typeface="Traditional Arabic" pitchFamily="18" charset="-78"/>
              <a:cs typeface="+mj-cs"/>
            </a:endParaRPr>
          </a:p>
          <a:p>
            <a:pPr algn="just" rtl="1">
              <a:lnSpc>
                <a:spcPct val="115000"/>
              </a:lnSpc>
              <a:spcAft>
                <a:spcPts val="0"/>
              </a:spcAft>
            </a:pPr>
            <a:r>
              <a:rPr lang="ar-DZ" sz="3600" b="1" dirty="0" smtClean="0">
                <a:latin typeface="Calibri" panose="020F0502020204030204" pitchFamily="34" charset="0"/>
                <a:ea typeface="Times New Roman" panose="02020603050405020304" pitchFamily="18" charset="0"/>
                <a:cs typeface="+mj-cs"/>
              </a:rPr>
              <a:t>مجموعة </a:t>
            </a:r>
            <a:r>
              <a:rPr lang="ar-DZ" sz="3600" b="1" dirty="0">
                <a:latin typeface="Calibri" panose="020F0502020204030204" pitchFamily="34" charset="0"/>
                <a:ea typeface="Times New Roman" panose="02020603050405020304" pitchFamily="18" charset="0"/>
                <a:cs typeface="+mj-cs"/>
              </a:rPr>
              <a:t>من العناصر والوسائل والتقنيات المتغيرة التي يمكن ضبطها وتنظيمها والتحكم فيها والسيطرة عليها والعمل على تنميتها وتعديلها من قبل إدارة المصرف، بغية إشباع الحاجات الحالية والمستقبلية للسوق المصرفية المستهدفة وزيادة الحصص السوقية وأرباح المصرف.</a:t>
            </a:r>
            <a:endParaRPr lang="fr-FR" sz="3600" b="1" dirty="0">
              <a:latin typeface="Calibri" panose="020F0502020204030204" pitchFamily="34" charset="0"/>
              <a:ea typeface="Calibri" panose="020F0502020204030204" pitchFamily="34" charset="0"/>
              <a:cs typeface="+mj-cs"/>
            </a:endParaRPr>
          </a:p>
          <a:p>
            <a:pPr lvl="0" algn="just" rtl="1">
              <a:lnSpc>
                <a:spcPct val="115000"/>
              </a:lnSpc>
              <a:buClr>
                <a:srgbClr val="0BD0D9"/>
              </a:buClr>
              <a:tabLst>
                <a:tab pos="175895" algn="l"/>
              </a:tabLst>
            </a:pPr>
            <a:endParaRPr lang="fr-FR" sz="2400" b="1" dirty="0" smtClean="0">
              <a:latin typeface="Traditional Arabic" pitchFamily="18" charset="-78"/>
              <a:cs typeface="Traditional Arabic" pitchFamily="18" charset="-78"/>
            </a:endParaRPr>
          </a:p>
          <a:p>
            <a:pPr algn="r" rtl="1"/>
            <a:endParaRPr lang="fr-FR" sz="2400" dirty="0" smtClean="0"/>
          </a:p>
          <a:p>
            <a:pPr algn="r" rtl="1">
              <a:lnSpc>
                <a:spcPct val="200000"/>
              </a:lnSpc>
            </a:pPr>
            <a:endParaRPr lang="fr-FR" sz="2400" b="1" dirty="0">
              <a:solidFill>
                <a:srgbClr val="FFC000"/>
              </a:solidFill>
            </a:endParaRPr>
          </a:p>
        </p:txBody>
      </p:sp>
    </p:spTree>
    <p:extLst>
      <p:ext uri="{BB962C8B-B14F-4D97-AF65-F5344CB8AC3E}">
        <p14:creationId xmlns:p14="http://schemas.microsoft.com/office/powerpoint/2010/main" val="31332858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147248" cy="805482"/>
          </a:xfrm>
        </p:spPr>
        <p:txBody>
          <a:bodyPr>
            <a:noAutofit/>
          </a:bodyPr>
          <a:lstStyle/>
          <a:p>
            <a:pPr algn="ctr"/>
            <a:r>
              <a:rPr lang="ar-DZ" sz="5400" b="1" dirty="0" smtClean="0">
                <a:solidFill>
                  <a:srgbClr val="0000FF"/>
                </a:solidFill>
                <a:latin typeface="Traditional Arabic" pitchFamily="18" charset="-78"/>
                <a:cs typeface="Traditional Arabic" pitchFamily="18" charset="-78"/>
              </a:rPr>
              <a:t>عناصر المزيج التسويقي المصرفي</a:t>
            </a:r>
            <a:endParaRPr lang="fr-FR" sz="5400" b="1" dirty="0">
              <a:solidFill>
                <a:srgbClr val="0000FF"/>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142984"/>
            <a:ext cx="8856984" cy="5526376"/>
          </a:xfrm>
        </p:spPr>
        <p:txBody>
          <a:bodyPr>
            <a:normAutofit/>
          </a:bodyPr>
          <a:lstStyle/>
          <a:p>
            <a:pPr algn="just" rtl="1">
              <a:lnSpc>
                <a:spcPct val="115000"/>
              </a:lnSpc>
              <a:spcAft>
                <a:spcPts val="1000"/>
              </a:spcAft>
            </a:pPr>
            <a:endParaRPr lang="ar-DZ" sz="2400" b="1" dirty="0" smtClean="0">
              <a:latin typeface="Calibri"/>
              <a:ea typeface="Calibri"/>
              <a:cs typeface="Traditional Arabic"/>
            </a:endParaRPr>
          </a:p>
          <a:p>
            <a:pPr algn="just" rtl="1">
              <a:lnSpc>
                <a:spcPct val="115000"/>
              </a:lnSpc>
              <a:spcAft>
                <a:spcPts val="1000"/>
              </a:spcAft>
            </a:pPr>
            <a:endParaRPr lang="ar-DZ" sz="2400" b="1" dirty="0" smtClean="0">
              <a:latin typeface="Calibri"/>
              <a:ea typeface="Calibri"/>
              <a:cs typeface="Traditional Arabic"/>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fr-FR" sz="5100" b="1" dirty="0" smtClean="0">
              <a:latin typeface="Traditional Arabic" pitchFamily="18" charset="-78"/>
              <a:cs typeface="Traditional Arabic" pitchFamily="18" charset="-78"/>
            </a:endParaRPr>
          </a:p>
          <a:p>
            <a:pPr algn="just" rtl="1">
              <a:lnSpc>
                <a:spcPct val="115000"/>
              </a:lnSpc>
              <a:spcAft>
                <a:spcPts val="1000"/>
              </a:spcAft>
            </a:pPr>
            <a:endParaRPr lang="fr-FR" sz="3800" b="1" dirty="0" smtClean="0">
              <a:latin typeface="Traditional Arabic" pitchFamily="18" charset="-78"/>
              <a:cs typeface="Traditional Arabic" pitchFamily="18" charset="-78"/>
            </a:endParaRPr>
          </a:p>
          <a:p>
            <a:pPr algn="just" rtl="1">
              <a:lnSpc>
                <a:spcPct val="115000"/>
              </a:lnSpc>
              <a:spcAft>
                <a:spcPts val="1000"/>
              </a:spcAft>
            </a:pPr>
            <a:endParaRPr lang="fr-FR" sz="2400" b="1" dirty="0" smtClean="0">
              <a:latin typeface="Calibri"/>
              <a:ea typeface="Calibri"/>
              <a:cs typeface="Arial"/>
            </a:endParaRPr>
          </a:p>
          <a:p>
            <a:pPr algn="just" rtl="1">
              <a:lnSpc>
                <a:spcPct val="115000"/>
              </a:lnSpc>
              <a:spcAft>
                <a:spcPts val="1000"/>
              </a:spcAft>
            </a:pPr>
            <a:endParaRPr lang="fr-FR" sz="2400" b="1" dirty="0" smtClean="0">
              <a:latin typeface="Calibri"/>
              <a:ea typeface="Calibri"/>
              <a:cs typeface="Arial"/>
            </a:endParaRPr>
          </a:p>
          <a:p>
            <a:pPr algn="r" rtl="1"/>
            <a:endParaRPr lang="fr-FR" sz="2400" b="1" dirty="0"/>
          </a:p>
        </p:txBody>
      </p:sp>
      <p:graphicFrame>
        <p:nvGraphicFramePr>
          <p:cNvPr id="4" name="Diagramme 3"/>
          <p:cNvGraphicFramePr/>
          <p:nvPr>
            <p:extLst>
              <p:ext uri="{D42A27DB-BD31-4B8C-83A1-F6EECF244321}">
                <p14:modId xmlns:p14="http://schemas.microsoft.com/office/powerpoint/2010/main" val="1221298643"/>
              </p:ext>
            </p:extLst>
          </p:nvPr>
        </p:nvGraphicFramePr>
        <p:xfrm>
          <a:off x="467544" y="1282154"/>
          <a:ext cx="8147248" cy="5387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47272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147248" cy="805482"/>
          </a:xfrm>
        </p:spPr>
        <p:txBody>
          <a:bodyPr>
            <a:noAutofit/>
          </a:bodyPr>
          <a:lstStyle/>
          <a:p>
            <a:pPr algn="ctr"/>
            <a:r>
              <a:rPr lang="ar-DZ" sz="5400" b="1" dirty="0" smtClean="0">
                <a:solidFill>
                  <a:srgbClr val="0000FF"/>
                </a:solidFill>
                <a:latin typeface="Traditional Arabic" pitchFamily="18" charset="-78"/>
                <a:cs typeface="Traditional Arabic" pitchFamily="18" charset="-78"/>
              </a:rPr>
              <a:t>مستلزمات المزيج التسويق المصرفي</a:t>
            </a:r>
            <a:endParaRPr lang="fr-FR" sz="5400" b="1" dirty="0">
              <a:solidFill>
                <a:srgbClr val="0000FF"/>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142984"/>
            <a:ext cx="8856984" cy="5526376"/>
          </a:xfrm>
        </p:spPr>
        <p:txBody>
          <a:bodyPr>
            <a:normAutofit/>
          </a:bodyPr>
          <a:lstStyle/>
          <a:p>
            <a:pPr algn="just" rtl="1">
              <a:lnSpc>
                <a:spcPct val="115000"/>
              </a:lnSpc>
              <a:spcAft>
                <a:spcPts val="1000"/>
              </a:spcAft>
            </a:pPr>
            <a:endParaRPr lang="ar-DZ" sz="2400" b="1" dirty="0" smtClean="0">
              <a:latin typeface="Calibri"/>
              <a:ea typeface="Calibri"/>
              <a:cs typeface="Traditional Arabic"/>
            </a:endParaRPr>
          </a:p>
          <a:p>
            <a:pPr algn="just" rtl="1">
              <a:lnSpc>
                <a:spcPct val="115000"/>
              </a:lnSpc>
              <a:spcAft>
                <a:spcPts val="1000"/>
              </a:spcAft>
            </a:pPr>
            <a:endParaRPr lang="ar-DZ" sz="2400" b="1" dirty="0" smtClean="0">
              <a:latin typeface="Calibri"/>
              <a:ea typeface="Calibri"/>
              <a:cs typeface="Traditional Arabic"/>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ar-DZ" sz="2400" b="1" dirty="0" smtClean="0">
              <a:latin typeface="Traditional Arabic" pitchFamily="18" charset="-78"/>
              <a:ea typeface="Calibri"/>
              <a:cs typeface="Traditional Arabic" pitchFamily="18" charset="-78"/>
            </a:endParaRPr>
          </a:p>
          <a:p>
            <a:pPr algn="just" rtl="1">
              <a:lnSpc>
                <a:spcPct val="120000"/>
              </a:lnSpc>
              <a:spcAft>
                <a:spcPts val="1000"/>
              </a:spcAft>
            </a:pPr>
            <a:endParaRPr lang="fr-FR" sz="5100" b="1" dirty="0" smtClean="0">
              <a:latin typeface="Traditional Arabic" pitchFamily="18" charset="-78"/>
              <a:cs typeface="Traditional Arabic" pitchFamily="18" charset="-78"/>
            </a:endParaRPr>
          </a:p>
          <a:p>
            <a:pPr algn="just" rtl="1">
              <a:lnSpc>
                <a:spcPct val="115000"/>
              </a:lnSpc>
              <a:spcAft>
                <a:spcPts val="1000"/>
              </a:spcAft>
            </a:pPr>
            <a:endParaRPr lang="fr-FR" sz="3800" b="1" dirty="0" smtClean="0">
              <a:latin typeface="Traditional Arabic" pitchFamily="18" charset="-78"/>
              <a:cs typeface="Traditional Arabic" pitchFamily="18" charset="-78"/>
            </a:endParaRPr>
          </a:p>
          <a:p>
            <a:pPr algn="just" rtl="1">
              <a:lnSpc>
                <a:spcPct val="115000"/>
              </a:lnSpc>
              <a:spcAft>
                <a:spcPts val="1000"/>
              </a:spcAft>
            </a:pPr>
            <a:endParaRPr lang="fr-FR" sz="2400" b="1" dirty="0" smtClean="0">
              <a:latin typeface="Calibri"/>
              <a:ea typeface="Calibri"/>
              <a:cs typeface="Arial"/>
            </a:endParaRPr>
          </a:p>
          <a:p>
            <a:pPr algn="just" rtl="1">
              <a:lnSpc>
                <a:spcPct val="115000"/>
              </a:lnSpc>
              <a:spcAft>
                <a:spcPts val="1000"/>
              </a:spcAft>
            </a:pPr>
            <a:endParaRPr lang="fr-FR" sz="2400" b="1" dirty="0" smtClean="0">
              <a:latin typeface="Calibri"/>
              <a:ea typeface="Calibri"/>
              <a:cs typeface="Arial"/>
            </a:endParaRPr>
          </a:p>
          <a:p>
            <a:pPr algn="r" rtl="1"/>
            <a:endParaRPr lang="fr-FR" sz="2400" b="1" dirty="0"/>
          </a:p>
        </p:txBody>
      </p:sp>
      <p:graphicFrame>
        <p:nvGraphicFramePr>
          <p:cNvPr id="4" name="Diagramme 3"/>
          <p:cNvGraphicFramePr/>
          <p:nvPr>
            <p:extLst>
              <p:ext uri="{D42A27DB-BD31-4B8C-83A1-F6EECF244321}">
                <p14:modId xmlns:p14="http://schemas.microsoft.com/office/powerpoint/2010/main" val="2865413153"/>
              </p:ext>
            </p:extLst>
          </p:nvPr>
        </p:nvGraphicFramePr>
        <p:xfrm>
          <a:off x="467544" y="1282154"/>
          <a:ext cx="8147248" cy="5387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18778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D:\ABOUBAKER\بوبكر\HAMZA\S2\NATURE\_3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1928794" y="3068960"/>
            <a:ext cx="4870244" cy="1938992"/>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شكرا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على حسن الإصغاء</a:t>
            </a:r>
            <a:endParaRPr kumimoji="0" lang="fr-FR"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endParaRPr>
          </a:p>
        </p:txBody>
      </p:sp>
    </p:spTree>
    <p:extLst>
      <p:ext uri="{BB962C8B-B14F-4D97-AF65-F5344CB8AC3E}">
        <p14:creationId xmlns:p14="http://schemas.microsoft.com/office/powerpoint/2010/main" val="18170703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5"/>
</p:tagLst>
</file>

<file path=ppt/tags/tag2.xml><?xml version="1.0" encoding="utf-8"?>
<p:tagLst xmlns:a="http://schemas.openxmlformats.org/drawingml/2006/main" xmlns:r="http://schemas.openxmlformats.org/officeDocument/2006/relationships" xmlns:p="http://schemas.openxmlformats.org/presentationml/2006/main">
  <p:tag name="TIMING" val="|0.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7741</TotalTime>
  <Words>151</Words>
  <Application>Microsoft Office PowerPoint</Application>
  <PresentationFormat>Affichage à l'écran (4:3)</PresentationFormat>
  <Paragraphs>50</Paragraphs>
  <Slides>6</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Arial</vt:lpstr>
      <vt:lpstr>Calibri</vt:lpstr>
      <vt:lpstr>Constantia</vt:lpstr>
      <vt:lpstr>Majalla UI</vt:lpstr>
      <vt:lpstr>Times New Roman</vt:lpstr>
      <vt:lpstr>Traditional Arabic</vt:lpstr>
      <vt:lpstr>Wingdings 2</vt:lpstr>
      <vt:lpstr>Débit</vt:lpstr>
      <vt:lpstr>وزارة التعليم العالي والبحث العلمي جامعة باجي مختار عنابة  كلية العلوم الاقتصادية التجارية وعلوم التسيير قسم العلوم المالية محاضرات مقياس التسويق المصرفي الإسلامي </vt:lpstr>
      <vt:lpstr>نشأة وتطور المزيج التسويقي</vt:lpstr>
      <vt:lpstr>مفهوم المزيج التسويقي المصرفي</vt:lpstr>
      <vt:lpstr>عناصر المزيج التسويقي المصرفي</vt:lpstr>
      <vt:lpstr>مستلزمات المزيج التسويق المصرفي</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ALFATRON</dc:creator>
  <cp:lastModifiedBy>Admin</cp:lastModifiedBy>
  <cp:revision>451</cp:revision>
  <dcterms:created xsi:type="dcterms:W3CDTF">2012-04-28T14:27:51Z</dcterms:created>
  <dcterms:modified xsi:type="dcterms:W3CDTF">2025-04-13T23:37:12Z</dcterms:modified>
</cp:coreProperties>
</file>