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10"/>
  </p:notesMasterIdLst>
  <p:sldIdLst>
    <p:sldId id="302" r:id="rId2"/>
    <p:sldId id="278" r:id="rId3"/>
    <p:sldId id="279" r:id="rId4"/>
    <p:sldId id="300" r:id="rId5"/>
    <p:sldId id="294" r:id="rId6"/>
    <p:sldId id="301" r:id="rId7"/>
    <p:sldId id="297" r:id="rId8"/>
    <p:sldId id="277" r:id="rId9"/>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76" d="100"/>
          <a:sy n="76" d="100"/>
        </p:scale>
        <p:origin x="8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4EF37C-4066-4228-973F-8F4391EBBE1A}"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fr-DZ"/>
        </a:p>
      </dgm:t>
    </dgm:pt>
    <dgm:pt modelId="{C0166849-7BA2-432B-B852-C61A4FF43A08}">
      <dgm:prSet phldrT="[Texte]" custT="1"/>
      <dgm:spPr/>
      <dgm:t>
        <a:bodyPr/>
        <a:lstStyle/>
        <a:p>
          <a:r>
            <a:rPr lang="ar-SA" sz="3200" b="1" dirty="0">
              <a:latin typeface="Times New Roman" panose="02020603050405020304" pitchFamily="18" charset="0"/>
              <a:cs typeface="Times New Roman" panose="02020603050405020304" pitchFamily="18" charset="0"/>
            </a:rPr>
            <a:t>الترويج:</a:t>
          </a:r>
        </a:p>
        <a:p>
          <a:r>
            <a:rPr lang="ar-SA" sz="2000" b="0" dirty="0">
              <a:latin typeface="Times New Roman" panose="02020603050405020304" pitchFamily="18" charset="0"/>
              <a:cs typeface="Times New Roman" panose="02020603050405020304" pitchFamily="18" charset="0"/>
            </a:rPr>
            <a:t>سياسة الأدلة الترويجية</a:t>
          </a:r>
          <a:endParaRPr lang="fr-DZ" sz="2000" b="0" dirty="0">
            <a:latin typeface="Times New Roman" panose="02020603050405020304" pitchFamily="18" charset="0"/>
            <a:cs typeface="Times New Roman" panose="02020603050405020304" pitchFamily="18" charset="0"/>
          </a:endParaRPr>
        </a:p>
      </dgm:t>
    </dgm:pt>
    <dgm:pt modelId="{32B3E5E8-8D48-4C66-88DE-289BB590C401}" type="parTrans" cxnId="{72F7BE1C-8550-43A1-832F-2EBAF424D1F3}">
      <dgm:prSet/>
      <dgm:spPr/>
      <dgm:t>
        <a:bodyPr/>
        <a:lstStyle/>
        <a:p>
          <a:endParaRPr lang="fr-DZ" sz="2800" b="1">
            <a:latin typeface="Times New Roman" panose="02020603050405020304" pitchFamily="18" charset="0"/>
            <a:cs typeface="Times New Roman" panose="02020603050405020304" pitchFamily="18" charset="0"/>
          </a:endParaRPr>
        </a:p>
      </dgm:t>
    </dgm:pt>
    <dgm:pt modelId="{20083821-45C5-41CD-BAF9-D3C3A430CA27}" type="sibTrans" cxnId="{72F7BE1C-8550-43A1-832F-2EBAF424D1F3}">
      <dgm:prSet/>
      <dgm:spPr/>
      <dgm:t>
        <a:bodyPr/>
        <a:lstStyle/>
        <a:p>
          <a:endParaRPr lang="fr-DZ" sz="2800" b="1">
            <a:latin typeface="Times New Roman" panose="02020603050405020304" pitchFamily="18" charset="0"/>
            <a:cs typeface="Times New Roman" panose="02020603050405020304" pitchFamily="18" charset="0"/>
          </a:endParaRPr>
        </a:p>
      </dgm:t>
    </dgm:pt>
    <dgm:pt modelId="{B5B8C56D-399F-4C37-B92F-2F0282D7A9D0}">
      <dgm:prSet custT="1"/>
      <dgm:spPr/>
      <dgm:t>
        <a:bodyPr/>
        <a:lstStyle/>
        <a:p>
          <a:r>
            <a:rPr lang="ar-SA" sz="3200" b="1" dirty="0">
              <a:latin typeface="Times New Roman" panose="02020603050405020304" pitchFamily="18" charset="0"/>
              <a:cs typeface="Times New Roman" panose="02020603050405020304" pitchFamily="18" charset="0"/>
            </a:rPr>
            <a:t>المنتج:</a:t>
          </a:r>
        </a:p>
        <a:p>
          <a:r>
            <a:rPr lang="ar-SA" sz="2000" b="0" dirty="0">
              <a:latin typeface="Times New Roman" panose="02020603050405020304" pitchFamily="18" charset="0"/>
              <a:cs typeface="Times New Roman" panose="02020603050405020304" pitchFamily="18" charset="0"/>
            </a:rPr>
            <a:t>سياسة تخطيط الخدمة التعليمية</a:t>
          </a:r>
        </a:p>
      </dgm:t>
    </dgm:pt>
    <dgm:pt modelId="{4AAB0DC8-DF8A-4D1F-88A9-F3E45C9D9E48}" type="parTrans" cxnId="{2DFCB0D6-B6C2-4B89-9B69-B3FD49B98D1E}">
      <dgm:prSet/>
      <dgm:spPr/>
      <dgm:t>
        <a:bodyPr/>
        <a:lstStyle/>
        <a:p>
          <a:endParaRPr lang="fr-DZ"/>
        </a:p>
      </dgm:t>
    </dgm:pt>
    <dgm:pt modelId="{8DB88996-224A-4309-870D-977B0E0A863B}" type="sibTrans" cxnId="{2DFCB0D6-B6C2-4B89-9B69-B3FD49B98D1E}">
      <dgm:prSet/>
      <dgm:spPr/>
      <dgm:t>
        <a:bodyPr/>
        <a:lstStyle/>
        <a:p>
          <a:endParaRPr lang="fr-DZ"/>
        </a:p>
      </dgm:t>
    </dgm:pt>
    <dgm:pt modelId="{1AE632C0-38B4-4160-9E78-CCF5A372F6D1}">
      <dgm:prSet custT="1"/>
      <dgm:spPr/>
      <dgm:t>
        <a:bodyPr/>
        <a:lstStyle/>
        <a:p>
          <a:r>
            <a:rPr lang="ar-SA" sz="3200" b="1" dirty="0">
              <a:latin typeface="Times New Roman" panose="02020603050405020304" pitchFamily="18" charset="0"/>
              <a:cs typeface="Times New Roman" panose="02020603050405020304" pitchFamily="18" charset="0"/>
            </a:rPr>
            <a:t>السعر:</a:t>
          </a:r>
        </a:p>
        <a:p>
          <a:r>
            <a:rPr lang="ar-SA" sz="2400" b="0" dirty="0">
              <a:latin typeface="Times New Roman" panose="02020603050405020304" pitchFamily="18" charset="0"/>
              <a:cs typeface="Times New Roman" panose="02020603050405020304" pitchFamily="18" charset="0"/>
            </a:rPr>
            <a:t>سياسة التسعير</a:t>
          </a:r>
          <a:endParaRPr lang="fr-DZ" sz="2400" b="0" dirty="0">
            <a:latin typeface="Times New Roman" panose="02020603050405020304" pitchFamily="18" charset="0"/>
            <a:cs typeface="Times New Roman" panose="02020603050405020304" pitchFamily="18" charset="0"/>
          </a:endParaRPr>
        </a:p>
      </dgm:t>
    </dgm:pt>
    <dgm:pt modelId="{B3E8B877-6D91-49A9-BEF5-B77D03DEB288}" type="parTrans" cxnId="{E68B7A9A-6579-49F2-9176-5A8F07C3056F}">
      <dgm:prSet/>
      <dgm:spPr/>
      <dgm:t>
        <a:bodyPr/>
        <a:lstStyle/>
        <a:p>
          <a:endParaRPr lang="fr-DZ"/>
        </a:p>
      </dgm:t>
    </dgm:pt>
    <dgm:pt modelId="{A2A7FAE3-1C81-48AB-8F23-BAFD8841C252}" type="sibTrans" cxnId="{E68B7A9A-6579-49F2-9176-5A8F07C3056F}">
      <dgm:prSet/>
      <dgm:spPr/>
      <dgm:t>
        <a:bodyPr/>
        <a:lstStyle/>
        <a:p>
          <a:endParaRPr lang="fr-DZ"/>
        </a:p>
      </dgm:t>
    </dgm:pt>
    <dgm:pt modelId="{7EE38C81-4CF7-4AE2-81C9-4D41DD060FE9}">
      <dgm:prSet custT="1"/>
      <dgm:spPr/>
      <dgm:t>
        <a:bodyPr/>
        <a:lstStyle/>
        <a:p>
          <a:r>
            <a:rPr lang="ar-SA" sz="3200" b="1" dirty="0">
              <a:latin typeface="Times New Roman" panose="02020603050405020304" pitchFamily="18" charset="0"/>
              <a:cs typeface="Times New Roman" panose="02020603050405020304" pitchFamily="18" charset="0"/>
            </a:rPr>
            <a:t>التوزيع:</a:t>
          </a:r>
        </a:p>
        <a:p>
          <a:r>
            <a:rPr lang="ar-SA" sz="1600" b="0" dirty="0">
              <a:latin typeface="Times New Roman" panose="02020603050405020304" pitchFamily="18" charset="0"/>
              <a:cs typeface="Times New Roman" panose="02020603050405020304" pitchFamily="18" charset="0"/>
            </a:rPr>
            <a:t>سياسات التوزيع والانتشار الجغرافي</a:t>
          </a:r>
          <a:endParaRPr lang="fr-DZ" sz="1600" b="0" dirty="0"/>
        </a:p>
      </dgm:t>
    </dgm:pt>
    <dgm:pt modelId="{D240EE9D-9C4B-4B58-956D-4B752338CAC9}" type="parTrans" cxnId="{30DB97DD-0FA4-4082-9A48-D462B223727D}">
      <dgm:prSet/>
      <dgm:spPr/>
      <dgm:t>
        <a:bodyPr/>
        <a:lstStyle/>
        <a:p>
          <a:endParaRPr lang="fr-DZ"/>
        </a:p>
      </dgm:t>
    </dgm:pt>
    <dgm:pt modelId="{AC2BE1FF-C457-4FFB-B239-1B35C9EFD574}" type="sibTrans" cxnId="{30DB97DD-0FA4-4082-9A48-D462B223727D}">
      <dgm:prSet/>
      <dgm:spPr/>
      <dgm:t>
        <a:bodyPr/>
        <a:lstStyle/>
        <a:p>
          <a:endParaRPr lang="fr-DZ"/>
        </a:p>
      </dgm:t>
    </dgm:pt>
    <dgm:pt modelId="{97DCE5CD-E7AA-4365-A1B1-2B515E583439}">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 العلامة التجارية (الاسم، الشعار)</a:t>
          </a:r>
          <a:endParaRPr lang="fr-DZ" sz="1400" b="1" dirty="0">
            <a:latin typeface="Times New Roman" panose="02020603050405020304" pitchFamily="18" charset="0"/>
            <a:cs typeface="Times New Roman" panose="02020603050405020304" pitchFamily="18" charset="0"/>
          </a:endParaRPr>
        </a:p>
      </dgm:t>
    </dgm:pt>
    <dgm:pt modelId="{009DF34F-B375-45CB-B034-DF83715035D5}" type="parTrans" cxnId="{2D7AAC59-D91A-45EB-839A-15C588CB27EA}">
      <dgm:prSet/>
      <dgm:spPr/>
      <dgm:t>
        <a:bodyPr/>
        <a:lstStyle/>
        <a:p>
          <a:endParaRPr lang="fr-DZ"/>
        </a:p>
      </dgm:t>
    </dgm:pt>
    <dgm:pt modelId="{3C195D92-3594-45FE-BFED-E89F622EE65C}" type="sibTrans" cxnId="{2D7AAC59-D91A-45EB-839A-15C588CB27EA}">
      <dgm:prSet/>
      <dgm:spPr/>
      <dgm:t>
        <a:bodyPr/>
        <a:lstStyle/>
        <a:p>
          <a:endParaRPr lang="fr-DZ"/>
        </a:p>
      </dgm:t>
    </dgm:pt>
    <dgm:pt modelId="{E9235C42-0EF1-4A79-BA03-64FCB121C274}">
      <dgm:prSet phldrT="[Texte]" custT="1"/>
      <dgm:spPr/>
      <dgm:t>
        <a:bodyPr/>
        <a:lstStyle/>
        <a:p>
          <a:pPr algn="ctr">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قائمة الأسعار</a:t>
          </a:r>
          <a:endParaRPr lang="fr-DZ" sz="1400" b="1" dirty="0">
            <a:latin typeface="Times New Roman" panose="02020603050405020304" pitchFamily="18" charset="0"/>
            <a:cs typeface="Times New Roman" panose="02020603050405020304" pitchFamily="18" charset="0"/>
          </a:endParaRPr>
        </a:p>
      </dgm:t>
    </dgm:pt>
    <dgm:pt modelId="{D2D9EE22-6388-4579-B0A8-0BD86EACD52A}" type="parTrans" cxnId="{EF017E8F-2A46-47B8-90C1-52838A96F4A2}">
      <dgm:prSet/>
      <dgm:spPr/>
      <dgm:t>
        <a:bodyPr/>
        <a:lstStyle/>
        <a:p>
          <a:endParaRPr lang="fr-DZ"/>
        </a:p>
      </dgm:t>
    </dgm:pt>
    <dgm:pt modelId="{44B5FBAF-1C37-414C-AE29-F055A154D3F8}" type="sibTrans" cxnId="{EF017E8F-2A46-47B8-90C1-52838A96F4A2}">
      <dgm:prSet/>
      <dgm:spPr/>
      <dgm:t>
        <a:bodyPr/>
        <a:lstStyle/>
        <a:p>
          <a:endParaRPr lang="fr-DZ"/>
        </a:p>
      </dgm:t>
    </dgm:pt>
    <dgm:pt modelId="{52213BA5-FCD1-49C0-B851-5D81DDD9940E}">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الإعلان</a:t>
          </a:r>
          <a:endParaRPr lang="fr-DZ" sz="1400" b="1" dirty="0">
            <a:latin typeface="Times New Roman" panose="02020603050405020304" pitchFamily="18" charset="0"/>
            <a:cs typeface="Times New Roman" panose="02020603050405020304" pitchFamily="18" charset="0"/>
          </a:endParaRPr>
        </a:p>
      </dgm:t>
    </dgm:pt>
    <dgm:pt modelId="{0819C201-960E-40FA-BB67-39218DC7ADA3}" type="parTrans" cxnId="{C86CFFB9-423A-49CF-8FFE-9100FC027283}">
      <dgm:prSet/>
      <dgm:spPr/>
      <dgm:t>
        <a:bodyPr/>
        <a:lstStyle/>
        <a:p>
          <a:endParaRPr lang="fr-DZ"/>
        </a:p>
      </dgm:t>
    </dgm:pt>
    <dgm:pt modelId="{99CA59DE-9971-4132-A914-09842E02A2B4}" type="sibTrans" cxnId="{C86CFFB9-423A-49CF-8FFE-9100FC027283}">
      <dgm:prSet/>
      <dgm:spPr/>
      <dgm:t>
        <a:bodyPr/>
        <a:lstStyle/>
        <a:p>
          <a:endParaRPr lang="fr-DZ"/>
        </a:p>
      </dgm:t>
    </dgm:pt>
    <dgm:pt modelId="{136C1E4A-4807-4FC2-8C0F-7B1A99052761}">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 تنوع في الخدمات المقدمة</a:t>
          </a:r>
          <a:endParaRPr lang="fr-DZ" sz="1400" b="1" dirty="0">
            <a:latin typeface="Times New Roman" panose="02020603050405020304" pitchFamily="18" charset="0"/>
            <a:cs typeface="Times New Roman" panose="02020603050405020304" pitchFamily="18" charset="0"/>
          </a:endParaRPr>
        </a:p>
      </dgm:t>
    </dgm:pt>
    <dgm:pt modelId="{CDAB9DA1-C365-4AA2-A457-93B3930CEB99}" type="parTrans" cxnId="{2EBF7EFD-DBA1-403C-BED3-67089A914DEA}">
      <dgm:prSet/>
      <dgm:spPr/>
      <dgm:t>
        <a:bodyPr/>
        <a:lstStyle/>
        <a:p>
          <a:endParaRPr lang="fr-DZ"/>
        </a:p>
      </dgm:t>
    </dgm:pt>
    <dgm:pt modelId="{C4283F68-FB52-417A-9F8C-E779FBE3E25D}" type="sibTrans" cxnId="{2EBF7EFD-DBA1-403C-BED3-67089A914DEA}">
      <dgm:prSet/>
      <dgm:spPr/>
      <dgm:t>
        <a:bodyPr/>
        <a:lstStyle/>
        <a:p>
          <a:endParaRPr lang="fr-DZ"/>
        </a:p>
      </dgm:t>
    </dgm:pt>
    <dgm:pt modelId="{402B5754-969B-4708-8FD5-331C5ADE60F4}">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الجودة</a:t>
          </a:r>
          <a:endParaRPr lang="fr-DZ" sz="1400" b="1" dirty="0">
            <a:latin typeface="Times New Roman" panose="02020603050405020304" pitchFamily="18" charset="0"/>
            <a:cs typeface="Times New Roman" panose="02020603050405020304" pitchFamily="18" charset="0"/>
          </a:endParaRPr>
        </a:p>
      </dgm:t>
    </dgm:pt>
    <dgm:pt modelId="{DD200A0A-9FD5-4BF7-9D77-F1BDEEDF9040}" type="parTrans" cxnId="{C1FA4DA4-3773-48F0-A48E-D8D7842CDEF5}">
      <dgm:prSet/>
      <dgm:spPr/>
      <dgm:t>
        <a:bodyPr/>
        <a:lstStyle/>
        <a:p>
          <a:endParaRPr lang="fr-DZ"/>
        </a:p>
      </dgm:t>
    </dgm:pt>
    <dgm:pt modelId="{184DDC83-F846-4E4E-AD18-E1A47E3D7FFD}" type="sibTrans" cxnId="{C1FA4DA4-3773-48F0-A48E-D8D7842CDEF5}">
      <dgm:prSet/>
      <dgm:spPr/>
      <dgm:t>
        <a:bodyPr/>
        <a:lstStyle/>
        <a:p>
          <a:endParaRPr lang="fr-DZ"/>
        </a:p>
      </dgm:t>
    </dgm:pt>
    <dgm:pt modelId="{6004252D-2FE0-4692-AAD3-36D1835E0494}">
      <dgm:prSet phldrT="[Texte]" custT="1"/>
      <dgm:spPr/>
      <dgm:t>
        <a:bodyPr/>
        <a:lstStyle/>
        <a:p>
          <a:pPr algn="ctr">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الخصومات</a:t>
          </a:r>
          <a:endParaRPr lang="fr-DZ" sz="1400" b="1" dirty="0">
            <a:latin typeface="Times New Roman" panose="02020603050405020304" pitchFamily="18" charset="0"/>
            <a:cs typeface="Times New Roman" panose="02020603050405020304" pitchFamily="18" charset="0"/>
          </a:endParaRPr>
        </a:p>
      </dgm:t>
    </dgm:pt>
    <dgm:pt modelId="{8C18921F-1670-4F4E-8645-315EC5B9492B}" type="parTrans" cxnId="{5C6956CF-75A5-48D6-BF24-C1191AA87C39}">
      <dgm:prSet/>
      <dgm:spPr/>
      <dgm:t>
        <a:bodyPr/>
        <a:lstStyle/>
        <a:p>
          <a:endParaRPr lang="fr-DZ"/>
        </a:p>
      </dgm:t>
    </dgm:pt>
    <dgm:pt modelId="{E8DC31FB-1E4D-4CD3-B34C-BF301A2905A7}" type="sibTrans" cxnId="{5C6956CF-75A5-48D6-BF24-C1191AA87C39}">
      <dgm:prSet/>
      <dgm:spPr/>
      <dgm:t>
        <a:bodyPr/>
        <a:lstStyle/>
        <a:p>
          <a:endParaRPr lang="fr-DZ"/>
        </a:p>
      </dgm:t>
    </dgm:pt>
    <dgm:pt modelId="{F5F03166-6B99-4A23-ACD4-7511347FF8CC}">
      <dgm:prSet phldrT="[Texte]" custT="1"/>
      <dgm:spPr/>
      <dgm:t>
        <a:bodyPr/>
        <a:lstStyle/>
        <a:p>
          <a:pPr algn="l">
            <a:buFont typeface="Arial" panose="020B0604020202020204" pitchFamily="34" charset="0"/>
            <a:buChar char="•"/>
          </a:pPr>
          <a:endParaRPr lang="fr-DZ" sz="1400" b="1" dirty="0">
            <a:latin typeface="Times New Roman" panose="02020603050405020304" pitchFamily="18" charset="0"/>
            <a:cs typeface="Times New Roman" panose="02020603050405020304" pitchFamily="18" charset="0"/>
          </a:endParaRPr>
        </a:p>
      </dgm:t>
    </dgm:pt>
    <dgm:pt modelId="{5E39352C-A86C-4F85-9CEF-8749789CF74E}" type="parTrans" cxnId="{627D42E6-EA3B-4F05-9AC7-C0DBB12EEA1C}">
      <dgm:prSet/>
      <dgm:spPr/>
      <dgm:t>
        <a:bodyPr/>
        <a:lstStyle/>
        <a:p>
          <a:endParaRPr lang="fr-DZ"/>
        </a:p>
      </dgm:t>
    </dgm:pt>
    <dgm:pt modelId="{5E30F3FD-0890-472C-94D0-07C9C77D2296}" type="sibTrans" cxnId="{627D42E6-EA3B-4F05-9AC7-C0DBB12EEA1C}">
      <dgm:prSet/>
      <dgm:spPr/>
      <dgm:t>
        <a:bodyPr/>
        <a:lstStyle/>
        <a:p>
          <a:endParaRPr lang="fr-DZ"/>
        </a:p>
      </dgm:t>
    </dgm:pt>
    <dgm:pt modelId="{4CA36026-0333-446F-8DCC-81FE149ACDA0}">
      <dgm:prSet phldrT="[Texte]" custT="1"/>
      <dgm:spPr/>
      <dgm:t>
        <a:bodyPr/>
        <a:lstStyle/>
        <a:p>
          <a:pPr algn="ctr">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البدائل</a:t>
          </a:r>
          <a:endParaRPr lang="fr-DZ" sz="1400" b="1" dirty="0">
            <a:latin typeface="Times New Roman" panose="02020603050405020304" pitchFamily="18" charset="0"/>
            <a:cs typeface="Times New Roman" panose="02020603050405020304" pitchFamily="18" charset="0"/>
          </a:endParaRPr>
        </a:p>
      </dgm:t>
    </dgm:pt>
    <dgm:pt modelId="{B85A3CA7-907F-44D9-B005-8A29B09C01C7}" type="parTrans" cxnId="{0C491EC1-D4F4-44B8-A2D4-067091A98F86}">
      <dgm:prSet/>
      <dgm:spPr/>
      <dgm:t>
        <a:bodyPr/>
        <a:lstStyle/>
        <a:p>
          <a:endParaRPr lang="fr-DZ"/>
        </a:p>
      </dgm:t>
    </dgm:pt>
    <dgm:pt modelId="{AF0FBA87-82FF-4C9E-8F83-36059CA8B88C}" type="sibTrans" cxnId="{0C491EC1-D4F4-44B8-A2D4-067091A98F86}">
      <dgm:prSet/>
      <dgm:spPr/>
      <dgm:t>
        <a:bodyPr/>
        <a:lstStyle/>
        <a:p>
          <a:endParaRPr lang="fr-DZ"/>
        </a:p>
      </dgm:t>
    </dgm:pt>
    <dgm:pt modelId="{6CE8C478-9128-4B37-88D0-9BD0D910D04B}">
      <dgm:prSet phldrT="[Texte]" custT="1"/>
      <dgm:spPr/>
      <dgm:t>
        <a:bodyPr/>
        <a:lstStyle/>
        <a:p>
          <a:pPr algn="ctr" rtl="1">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فترة السداد</a:t>
          </a:r>
          <a:endParaRPr lang="fr-DZ" sz="1400" b="1" dirty="0">
            <a:latin typeface="Times New Roman" panose="02020603050405020304" pitchFamily="18" charset="0"/>
            <a:cs typeface="Times New Roman" panose="02020603050405020304" pitchFamily="18" charset="0"/>
          </a:endParaRPr>
        </a:p>
      </dgm:t>
    </dgm:pt>
    <dgm:pt modelId="{511562A4-79BE-4F8B-969E-3822750FC49D}" type="parTrans" cxnId="{45DA8DEF-421B-4AF6-9869-BA12E1326123}">
      <dgm:prSet/>
      <dgm:spPr/>
      <dgm:t>
        <a:bodyPr/>
        <a:lstStyle/>
        <a:p>
          <a:endParaRPr lang="fr-DZ"/>
        </a:p>
      </dgm:t>
    </dgm:pt>
    <dgm:pt modelId="{FE94C758-C78E-483B-A59D-73C48BE8BDD0}" type="sibTrans" cxnId="{45DA8DEF-421B-4AF6-9869-BA12E1326123}">
      <dgm:prSet/>
      <dgm:spPr/>
      <dgm:t>
        <a:bodyPr/>
        <a:lstStyle/>
        <a:p>
          <a:endParaRPr lang="fr-DZ"/>
        </a:p>
      </dgm:t>
    </dgm:pt>
    <dgm:pt modelId="{F108A67E-ABF4-4231-AADE-274370D9E9EA}">
      <dgm:prSet phldrT="[Texte]" custT="1"/>
      <dgm:spPr/>
      <dgm:t>
        <a:bodyPr/>
        <a:lstStyle/>
        <a:p>
          <a:pPr algn="ctr">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طرق الدفع</a:t>
          </a:r>
          <a:endParaRPr lang="fr-DZ" sz="1400" b="1" dirty="0">
            <a:latin typeface="Times New Roman" panose="02020603050405020304" pitchFamily="18" charset="0"/>
            <a:cs typeface="Times New Roman" panose="02020603050405020304" pitchFamily="18" charset="0"/>
          </a:endParaRPr>
        </a:p>
      </dgm:t>
    </dgm:pt>
    <dgm:pt modelId="{B9AFBF92-86BD-4A77-9D14-EBA0B4E10FC4}" type="parTrans" cxnId="{17BA5F91-EDDF-4503-919B-0B6DB22CBEC6}">
      <dgm:prSet/>
      <dgm:spPr/>
      <dgm:t>
        <a:bodyPr/>
        <a:lstStyle/>
        <a:p>
          <a:endParaRPr lang="fr-DZ"/>
        </a:p>
      </dgm:t>
    </dgm:pt>
    <dgm:pt modelId="{8605E346-EBD9-4D04-99A3-F1E2F0452944}" type="sibTrans" cxnId="{17BA5F91-EDDF-4503-919B-0B6DB22CBEC6}">
      <dgm:prSet/>
      <dgm:spPr/>
      <dgm:t>
        <a:bodyPr/>
        <a:lstStyle/>
        <a:p>
          <a:endParaRPr lang="fr-DZ"/>
        </a:p>
      </dgm:t>
    </dgm:pt>
    <dgm:pt modelId="{B14C6602-E4E8-438F-9B47-21239C5C0766}">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تنشيط المبيعات</a:t>
          </a:r>
          <a:endParaRPr lang="fr-DZ" sz="1400" b="1" dirty="0">
            <a:latin typeface="Times New Roman" panose="02020603050405020304" pitchFamily="18" charset="0"/>
            <a:cs typeface="Times New Roman" panose="02020603050405020304" pitchFamily="18" charset="0"/>
          </a:endParaRPr>
        </a:p>
      </dgm:t>
    </dgm:pt>
    <dgm:pt modelId="{B39C727A-3EAB-4210-A44E-18EBCA94C3BB}" type="parTrans" cxnId="{5F17A64E-97F0-4750-97A1-AEC5ED528D96}">
      <dgm:prSet/>
      <dgm:spPr/>
      <dgm:t>
        <a:bodyPr/>
        <a:lstStyle/>
        <a:p>
          <a:endParaRPr lang="fr-DZ"/>
        </a:p>
      </dgm:t>
    </dgm:pt>
    <dgm:pt modelId="{1B35312F-D296-41A2-B761-3EA40AD527FA}" type="sibTrans" cxnId="{5F17A64E-97F0-4750-97A1-AEC5ED528D96}">
      <dgm:prSet/>
      <dgm:spPr/>
      <dgm:t>
        <a:bodyPr/>
        <a:lstStyle/>
        <a:p>
          <a:endParaRPr lang="fr-DZ"/>
        </a:p>
      </dgm:t>
    </dgm:pt>
    <dgm:pt modelId="{63F6E5C1-1043-47F8-B716-A900CD161C50}">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البيع الشخصي</a:t>
          </a:r>
          <a:endParaRPr lang="fr-DZ" sz="1400" b="1" dirty="0">
            <a:latin typeface="Times New Roman" panose="02020603050405020304" pitchFamily="18" charset="0"/>
            <a:cs typeface="Times New Roman" panose="02020603050405020304" pitchFamily="18" charset="0"/>
          </a:endParaRPr>
        </a:p>
      </dgm:t>
    </dgm:pt>
    <dgm:pt modelId="{0CF53DA8-0399-4EC1-9A2E-505CE68F7EC1}" type="parTrans" cxnId="{898BDAD7-5948-4D78-9AA6-FCBA30B2FED7}">
      <dgm:prSet/>
      <dgm:spPr/>
      <dgm:t>
        <a:bodyPr/>
        <a:lstStyle/>
        <a:p>
          <a:endParaRPr lang="fr-DZ"/>
        </a:p>
      </dgm:t>
    </dgm:pt>
    <dgm:pt modelId="{2105FFC3-9B84-4BC8-8021-A5348AEA1087}" type="sibTrans" cxnId="{898BDAD7-5948-4D78-9AA6-FCBA30B2FED7}">
      <dgm:prSet/>
      <dgm:spPr/>
      <dgm:t>
        <a:bodyPr/>
        <a:lstStyle/>
        <a:p>
          <a:endParaRPr lang="fr-DZ"/>
        </a:p>
      </dgm:t>
    </dgm:pt>
    <dgm:pt modelId="{9F539A53-6766-4719-A401-BDC2CEDD8744}">
      <dgm:prSet phldrT="[Texte]" custT="1"/>
      <dgm:spPr/>
      <dgm:t>
        <a:bodyPr/>
        <a:lstStyle/>
        <a:p>
          <a:pPr algn="ctr" rtl="1"/>
          <a:endParaRPr lang="fr-DZ" sz="1400" b="1" dirty="0">
            <a:latin typeface="Times New Roman" panose="02020603050405020304" pitchFamily="18" charset="0"/>
            <a:cs typeface="Times New Roman" panose="02020603050405020304" pitchFamily="18" charset="0"/>
          </a:endParaRPr>
        </a:p>
      </dgm:t>
    </dgm:pt>
    <dgm:pt modelId="{3EDA958D-3A95-4B5D-96B8-780C91C69BB7}" type="parTrans" cxnId="{20601482-4074-4EB7-B086-24014B7EF598}">
      <dgm:prSet/>
      <dgm:spPr/>
      <dgm:t>
        <a:bodyPr/>
        <a:lstStyle/>
        <a:p>
          <a:endParaRPr lang="fr-DZ"/>
        </a:p>
      </dgm:t>
    </dgm:pt>
    <dgm:pt modelId="{6F068638-5470-49FE-BFCD-EDF09AF655B4}" type="sibTrans" cxnId="{20601482-4074-4EB7-B086-24014B7EF598}">
      <dgm:prSet/>
      <dgm:spPr/>
      <dgm:t>
        <a:bodyPr/>
        <a:lstStyle/>
        <a:p>
          <a:endParaRPr lang="fr-DZ"/>
        </a:p>
      </dgm:t>
    </dgm:pt>
    <dgm:pt modelId="{D4B051DE-C274-47BE-AE82-B549A6501462}">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العلاقات العامة</a:t>
          </a:r>
          <a:endParaRPr lang="fr-DZ" sz="1400" b="1" dirty="0">
            <a:latin typeface="Times New Roman" panose="02020603050405020304" pitchFamily="18" charset="0"/>
            <a:cs typeface="Times New Roman" panose="02020603050405020304" pitchFamily="18" charset="0"/>
          </a:endParaRPr>
        </a:p>
      </dgm:t>
    </dgm:pt>
    <dgm:pt modelId="{5A90A2FC-1E76-42DA-B3B2-9EDD5745E90A}" type="parTrans" cxnId="{2E0C54FE-47A8-48EE-B2E1-52BB44CCE5C4}">
      <dgm:prSet/>
      <dgm:spPr/>
      <dgm:t>
        <a:bodyPr/>
        <a:lstStyle/>
        <a:p>
          <a:endParaRPr lang="fr-DZ"/>
        </a:p>
      </dgm:t>
    </dgm:pt>
    <dgm:pt modelId="{3FA13C51-E602-427D-88D7-14D2258589D9}" type="sibTrans" cxnId="{2E0C54FE-47A8-48EE-B2E1-52BB44CCE5C4}">
      <dgm:prSet/>
      <dgm:spPr/>
      <dgm:t>
        <a:bodyPr/>
        <a:lstStyle/>
        <a:p>
          <a:endParaRPr lang="fr-DZ"/>
        </a:p>
      </dgm:t>
    </dgm:pt>
    <dgm:pt modelId="{5023E41D-4A38-420C-A890-7A8BF55C3AC0}">
      <dgm:prSet phldrT="[Texte]" custT="1"/>
      <dgm:spPr/>
      <dgm:t>
        <a:bodyPr/>
        <a:lstStyle/>
        <a:p>
          <a:pPr algn="ctr" rtl="1"/>
          <a:endParaRPr lang="fr-DZ" sz="1400" b="1" dirty="0">
            <a:latin typeface="Times New Roman" panose="02020603050405020304" pitchFamily="18" charset="0"/>
            <a:cs typeface="Times New Roman" panose="02020603050405020304" pitchFamily="18" charset="0"/>
          </a:endParaRPr>
        </a:p>
      </dgm:t>
    </dgm:pt>
    <dgm:pt modelId="{C241BAFB-63CF-49CA-A26B-F2790F875CD6}" type="parTrans" cxnId="{18F081A4-460A-4112-8AF5-660C745E0733}">
      <dgm:prSet/>
      <dgm:spPr/>
      <dgm:t>
        <a:bodyPr/>
        <a:lstStyle/>
        <a:p>
          <a:endParaRPr lang="fr-DZ"/>
        </a:p>
      </dgm:t>
    </dgm:pt>
    <dgm:pt modelId="{20DA2280-FE33-4E52-8FC2-27FEA32509E0}" type="sibTrans" cxnId="{18F081A4-460A-4112-8AF5-660C745E0733}">
      <dgm:prSet/>
      <dgm:spPr/>
      <dgm:t>
        <a:bodyPr/>
        <a:lstStyle/>
        <a:p>
          <a:endParaRPr lang="fr-DZ"/>
        </a:p>
      </dgm:t>
    </dgm:pt>
    <dgm:pt modelId="{E8A1E92D-DD22-43ED-939A-AE148F94F278}">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التسويق المباشر</a:t>
          </a:r>
          <a:endParaRPr lang="fr-DZ" sz="1400" b="1" dirty="0">
            <a:latin typeface="Times New Roman" panose="02020603050405020304" pitchFamily="18" charset="0"/>
            <a:cs typeface="Times New Roman" panose="02020603050405020304" pitchFamily="18" charset="0"/>
          </a:endParaRPr>
        </a:p>
      </dgm:t>
    </dgm:pt>
    <dgm:pt modelId="{B06EFA8B-986D-49D8-BD92-7276445CCFDE}" type="parTrans" cxnId="{78189D2C-6B88-4F08-A617-5D1D745E2683}">
      <dgm:prSet/>
      <dgm:spPr/>
      <dgm:t>
        <a:bodyPr/>
        <a:lstStyle/>
        <a:p>
          <a:endParaRPr lang="fr-DZ"/>
        </a:p>
      </dgm:t>
    </dgm:pt>
    <dgm:pt modelId="{C9BD31BB-9E20-4857-9368-2C1E9D3D1E20}" type="sibTrans" cxnId="{78189D2C-6B88-4F08-A617-5D1D745E2683}">
      <dgm:prSet/>
      <dgm:spPr/>
      <dgm:t>
        <a:bodyPr/>
        <a:lstStyle/>
        <a:p>
          <a:endParaRPr lang="fr-DZ"/>
        </a:p>
      </dgm:t>
    </dgm:pt>
    <dgm:pt modelId="{710717BB-5C99-4051-9F26-B41D42AFAB61}">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التسويق الرقمي</a:t>
          </a:r>
          <a:endParaRPr lang="fr-DZ" sz="1400" b="1" dirty="0">
            <a:latin typeface="Times New Roman" panose="02020603050405020304" pitchFamily="18" charset="0"/>
            <a:cs typeface="Times New Roman" panose="02020603050405020304" pitchFamily="18" charset="0"/>
          </a:endParaRPr>
        </a:p>
      </dgm:t>
    </dgm:pt>
    <dgm:pt modelId="{79BBA657-8EB3-42D0-A980-659D3E288EC3}" type="parTrans" cxnId="{5B9E0959-5C66-44EF-A787-69B069864DC2}">
      <dgm:prSet/>
      <dgm:spPr/>
      <dgm:t>
        <a:bodyPr/>
        <a:lstStyle/>
        <a:p>
          <a:endParaRPr lang="fr-DZ"/>
        </a:p>
      </dgm:t>
    </dgm:pt>
    <dgm:pt modelId="{68DC628D-3BC5-4701-A9C7-153544CBB239}" type="sibTrans" cxnId="{5B9E0959-5C66-44EF-A787-69B069864DC2}">
      <dgm:prSet/>
      <dgm:spPr/>
      <dgm:t>
        <a:bodyPr/>
        <a:lstStyle/>
        <a:p>
          <a:endParaRPr lang="fr-DZ"/>
        </a:p>
      </dgm:t>
    </dgm:pt>
    <dgm:pt modelId="{110D28C5-F939-4491-850B-6F1071A45073}">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التغطية</a:t>
          </a:r>
          <a:endParaRPr lang="fr-DZ" sz="1400" b="1" dirty="0">
            <a:latin typeface="Times New Roman" panose="02020603050405020304" pitchFamily="18" charset="0"/>
            <a:cs typeface="Times New Roman" panose="02020603050405020304" pitchFamily="18" charset="0"/>
          </a:endParaRPr>
        </a:p>
      </dgm:t>
    </dgm:pt>
    <dgm:pt modelId="{49C3DA4E-0F78-4BA8-9B3D-B84B9454FF6B}" type="parTrans" cxnId="{84B5A5EB-1B32-48B9-909B-C4773F2E8312}">
      <dgm:prSet/>
      <dgm:spPr/>
      <dgm:t>
        <a:bodyPr/>
        <a:lstStyle/>
        <a:p>
          <a:endParaRPr lang="fr-DZ"/>
        </a:p>
      </dgm:t>
    </dgm:pt>
    <dgm:pt modelId="{1324F56F-30F3-4C68-8DCA-A6D5F46A77F4}" type="sibTrans" cxnId="{84B5A5EB-1B32-48B9-909B-C4773F2E8312}">
      <dgm:prSet/>
      <dgm:spPr/>
      <dgm:t>
        <a:bodyPr/>
        <a:lstStyle/>
        <a:p>
          <a:endParaRPr lang="fr-DZ"/>
        </a:p>
      </dgm:t>
    </dgm:pt>
    <dgm:pt modelId="{72938AAE-F8D9-446E-9A9B-5EA737E67540}">
      <dgm:prSet phldrT="[Texte]" custT="1"/>
      <dgm:spPr/>
      <dgm:t>
        <a:bodyPr/>
        <a:lstStyle/>
        <a:p>
          <a:pPr algn="ctr" rtl="1"/>
          <a:endParaRPr lang="fr-DZ" sz="1400" b="1" dirty="0">
            <a:latin typeface="Times New Roman" panose="02020603050405020304" pitchFamily="18" charset="0"/>
            <a:cs typeface="Times New Roman" panose="02020603050405020304" pitchFamily="18" charset="0"/>
          </a:endParaRPr>
        </a:p>
      </dgm:t>
    </dgm:pt>
    <dgm:pt modelId="{6F11D1AE-9C66-4AA6-A204-E63F93EAE7C0}" type="parTrans" cxnId="{D1897B04-5491-4AE6-A555-88ED7BA32F3A}">
      <dgm:prSet/>
      <dgm:spPr/>
      <dgm:t>
        <a:bodyPr/>
        <a:lstStyle/>
        <a:p>
          <a:endParaRPr lang="fr-DZ"/>
        </a:p>
      </dgm:t>
    </dgm:pt>
    <dgm:pt modelId="{47766010-FC0C-438F-B425-1B964FDB464F}" type="sibTrans" cxnId="{D1897B04-5491-4AE6-A555-88ED7BA32F3A}">
      <dgm:prSet/>
      <dgm:spPr/>
      <dgm:t>
        <a:bodyPr/>
        <a:lstStyle/>
        <a:p>
          <a:endParaRPr lang="fr-DZ"/>
        </a:p>
      </dgm:t>
    </dgm:pt>
    <dgm:pt modelId="{EC3FF986-0F0A-437E-A217-B7B8F8FC86F5}">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الموقع </a:t>
          </a:r>
          <a:endParaRPr lang="fr-DZ" sz="1400" b="1" dirty="0">
            <a:latin typeface="Times New Roman" panose="02020603050405020304" pitchFamily="18" charset="0"/>
            <a:cs typeface="Times New Roman" panose="02020603050405020304" pitchFamily="18" charset="0"/>
          </a:endParaRPr>
        </a:p>
      </dgm:t>
    </dgm:pt>
    <dgm:pt modelId="{CCA63A9C-7EE7-4879-B666-5BBDEA1C9641}" type="parTrans" cxnId="{A84FDFAC-40D2-43D0-9771-DD1C0E062C55}">
      <dgm:prSet/>
      <dgm:spPr/>
      <dgm:t>
        <a:bodyPr/>
        <a:lstStyle/>
        <a:p>
          <a:endParaRPr lang="fr-DZ"/>
        </a:p>
      </dgm:t>
    </dgm:pt>
    <dgm:pt modelId="{713CE84F-B8F0-4601-AEA5-61BB49E188ED}" type="sibTrans" cxnId="{A84FDFAC-40D2-43D0-9771-DD1C0E062C55}">
      <dgm:prSet/>
      <dgm:spPr/>
      <dgm:t>
        <a:bodyPr/>
        <a:lstStyle/>
        <a:p>
          <a:endParaRPr lang="fr-DZ"/>
        </a:p>
      </dgm:t>
    </dgm:pt>
    <dgm:pt modelId="{0A01AFF8-9788-4720-9663-5A1F8167C272}">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وسائل النقل</a:t>
          </a:r>
          <a:endParaRPr lang="fr-DZ" sz="1400" b="1" dirty="0">
            <a:latin typeface="Times New Roman" panose="02020603050405020304" pitchFamily="18" charset="0"/>
            <a:cs typeface="Times New Roman" panose="02020603050405020304" pitchFamily="18" charset="0"/>
          </a:endParaRPr>
        </a:p>
      </dgm:t>
    </dgm:pt>
    <dgm:pt modelId="{369B213D-66C3-497C-BF0D-75755DF27B09}" type="parTrans" cxnId="{D6585239-A079-4A94-A446-8D1BDC232802}">
      <dgm:prSet/>
      <dgm:spPr/>
      <dgm:t>
        <a:bodyPr/>
        <a:lstStyle/>
        <a:p>
          <a:endParaRPr lang="fr-DZ"/>
        </a:p>
      </dgm:t>
    </dgm:pt>
    <dgm:pt modelId="{512EFA24-EB40-4A94-9E9F-B143610ED5C0}" type="sibTrans" cxnId="{D6585239-A079-4A94-A446-8D1BDC232802}">
      <dgm:prSet/>
      <dgm:spPr/>
      <dgm:t>
        <a:bodyPr/>
        <a:lstStyle/>
        <a:p>
          <a:endParaRPr lang="fr-DZ"/>
        </a:p>
      </dgm:t>
    </dgm:pt>
    <dgm:pt modelId="{ADBBAE6A-55EB-443C-B32F-35CF9578F0FF}">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المنصات الرقمية</a:t>
          </a:r>
          <a:endParaRPr lang="fr-DZ" sz="1400" b="1" dirty="0">
            <a:latin typeface="Times New Roman" panose="02020603050405020304" pitchFamily="18" charset="0"/>
            <a:cs typeface="Times New Roman" panose="02020603050405020304" pitchFamily="18" charset="0"/>
          </a:endParaRPr>
        </a:p>
      </dgm:t>
    </dgm:pt>
    <dgm:pt modelId="{728E6C6A-6F57-4D07-B346-094E9770C6F5}" type="parTrans" cxnId="{B8ADAE04-BBF2-42FB-8556-51A2A18D0FBB}">
      <dgm:prSet/>
      <dgm:spPr/>
      <dgm:t>
        <a:bodyPr/>
        <a:lstStyle/>
        <a:p>
          <a:endParaRPr lang="fr-DZ"/>
        </a:p>
      </dgm:t>
    </dgm:pt>
    <dgm:pt modelId="{BC61C231-2FCE-412B-9B27-413DA2E1877C}" type="sibTrans" cxnId="{B8ADAE04-BBF2-42FB-8556-51A2A18D0FBB}">
      <dgm:prSet/>
      <dgm:spPr/>
      <dgm:t>
        <a:bodyPr/>
        <a:lstStyle/>
        <a:p>
          <a:endParaRPr lang="fr-DZ"/>
        </a:p>
      </dgm:t>
    </dgm:pt>
    <dgm:pt modelId="{EF660137-01AA-4983-8245-783F93FFE20D}">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القنوات</a:t>
          </a:r>
          <a:endParaRPr lang="fr-DZ" sz="1400" b="1" dirty="0">
            <a:latin typeface="Times New Roman" panose="02020603050405020304" pitchFamily="18" charset="0"/>
            <a:cs typeface="Times New Roman" panose="02020603050405020304" pitchFamily="18" charset="0"/>
          </a:endParaRPr>
        </a:p>
      </dgm:t>
    </dgm:pt>
    <dgm:pt modelId="{AD79B665-0805-4A2A-8484-9F2C06D1284E}" type="parTrans" cxnId="{FDCA5B64-2847-4796-8E60-A8FC27782EFF}">
      <dgm:prSet/>
      <dgm:spPr/>
      <dgm:t>
        <a:bodyPr/>
        <a:lstStyle/>
        <a:p>
          <a:endParaRPr lang="fr-DZ"/>
        </a:p>
      </dgm:t>
    </dgm:pt>
    <dgm:pt modelId="{FD85671B-499B-460C-A253-E237A1FBF53F}" type="sibTrans" cxnId="{FDCA5B64-2847-4796-8E60-A8FC27782EFF}">
      <dgm:prSet/>
      <dgm:spPr/>
      <dgm:t>
        <a:bodyPr/>
        <a:lstStyle/>
        <a:p>
          <a:endParaRPr lang="fr-DZ"/>
        </a:p>
      </dgm:t>
    </dgm:pt>
    <dgm:pt modelId="{2F0AC113-ED94-4815-95A4-8288DE146B9F}">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المتبرعين</a:t>
          </a:r>
          <a:endParaRPr lang="fr-DZ" sz="1400" b="1" dirty="0">
            <a:latin typeface="Times New Roman" panose="02020603050405020304" pitchFamily="18" charset="0"/>
            <a:cs typeface="Times New Roman" panose="02020603050405020304" pitchFamily="18" charset="0"/>
          </a:endParaRPr>
        </a:p>
      </dgm:t>
    </dgm:pt>
    <dgm:pt modelId="{A4F88764-7D6A-4FE4-8548-006063C70EAB}" type="parTrans" cxnId="{A71F9047-432A-47B6-9146-7CA80179F44F}">
      <dgm:prSet/>
      <dgm:spPr/>
      <dgm:t>
        <a:bodyPr/>
        <a:lstStyle/>
        <a:p>
          <a:endParaRPr lang="fr-DZ"/>
        </a:p>
      </dgm:t>
    </dgm:pt>
    <dgm:pt modelId="{0B9113BD-A4CD-47F6-8155-ECA543A4E674}" type="sibTrans" cxnId="{A71F9047-432A-47B6-9146-7CA80179F44F}">
      <dgm:prSet/>
      <dgm:spPr/>
      <dgm:t>
        <a:bodyPr/>
        <a:lstStyle/>
        <a:p>
          <a:endParaRPr lang="fr-DZ"/>
        </a:p>
      </dgm:t>
    </dgm:pt>
    <dgm:pt modelId="{B6709FC9-0234-4518-8A5F-30BC4730FF06}">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شهادة</a:t>
          </a:r>
          <a:endParaRPr lang="fr-DZ" sz="1400" b="1" dirty="0">
            <a:latin typeface="Times New Roman" panose="02020603050405020304" pitchFamily="18" charset="0"/>
            <a:cs typeface="Times New Roman" panose="02020603050405020304" pitchFamily="18" charset="0"/>
          </a:endParaRPr>
        </a:p>
      </dgm:t>
    </dgm:pt>
    <dgm:pt modelId="{FFA642B1-6D20-4208-8C54-9CA9172A63A2}" type="parTrans" cxnId="{3DD71FD7-EC99-4A28-9764-8DD68731F5F9}">
      <dgm:prSet/>
      <dgm:spPr/>
    </dgm:pt>
    <dgm:pt modelId="{8846E233-8955-4563-829F-EEF050792432}" type="sibTrans" cxnId="{3DD71FD7-EC99-4A28-9764-8DD68731F5F9}">
      <dgm:prSet/>
      <dgm:spPr/>
    </dgm:pt>
    <dgm:pt modelId="{4EB966DB-996E-4919-8730-C843B7EA6128}" type="pres">
      <dgm:prSet presAssocID="{344EF37C-4066-4228-973F-8F4391EBBE1A}" presName="cycleMatrixDiagram" presStyleCnt="0">
        <dgm:presLayoutVars>
          <dgm:chMax val="1"/>
          <dgm:dir/>
          <dgm:animLvl val="lvl"/>
          <dgm:resizeHandles val="exact"/>
        </dgm:presLayoutVars>
      </dgm:prSet>
      <dgm:spPr/>
    </dgm:pt>
    <dgm:pt modelId="{4DEBEB8C-1F85-4955-A3F2-F9BB1217D5AE}" type="pres">
      <dgm:prSet presAssocID="{344EF37C-4066-4228-973F-8F4391EBBE1A}" presName="children" presStyleCnt="0"/>
      <dgm:spPr/>
    </dgm:pt>
    <dgm:pt modelId="{41CE2600-B09C-4FFA-BCC5-9C6E9D671F8E}" type="pres">
      <dgm:prSet presAssocID="{344EF37C-4066-4228-973F-8F4391EBBE1A}" presName="child1group" presStyleCnt="0"/>
      <dgm:spPr/>
    </dgm:pt>
    <dgm:pt modelId="{B9D8AFB9-39D5-496F-B2BD-7E50758B1C6F}" type="pres">
      <dgm:prSet presAssocID="{344EF37C-4066-4228-973F-8F4391EBBE1A}" presName="child1" presStyleLbl="bgAcc1" presStyleIdx="0" presStyleCnt="4" custLinFactNeighborY="-580"/>
      <dgm:spPr/>
    </dgm:pt>
    <dgm:pt modelId="{928722C3-29C8-41A3-B306-589604B00E86}" type="pres">
      <dgm:prSet presAssocID="{344EF37C-4066-4228-973F-8F4391EBBE1A}" presName="child1Text" presStyleLbl="bgAcc1" presStyleIdx="0" presStyleCnt="4">
        <dgm:presLayoutVars>
          <dgm:bulletEnabled val="1"/>
        </dgm:presLayoutVars>
      </dgm:prSet>
      <dgm:spPr/>
    </dgm:pt>
    <dgm:pt modelId="{2DC1575A-8903-4D12-BDE6-1B2698B6DB85}" type="pres">
      <dgm:prSet presAssocID="{344EF37C-4066-4228-973F-8F4391EBBE1A}" presName="child2group" presStyleCnt="0"/>
      <dgm:spPr/>
    </dgm:pt>
    <dgm:pt modelId="{D3141BAB-ACA9-4EEA-9AD5-FEBAA9DDC924}" type="pres">
      <dgm:prSet presAssocID="{344EF37C-4066-4228-973F-8F4391EBBE1A}" presName="child2" presStyleLbl="bgAcc1" presStyleIdx="1" presStyleCnt="4"/>
      <dgm:spPr/>
    </dgm:pt>
    <dgm:pt modelId="{96732BC2-2135-4107-98E2-B60C914BE754}" type="pres">
      <dgm:prSet presAssocID="{344EF37C-4066-4228-973F-8F4391EBBE1A}" presName="child2Text" presStyleLbl="bgAcc1" presStyleIdx="1" presStyleCnt="4">
        <dgm:presLayoutVars>
          <dgm:bulletEnabled val="1"/>
        </dgm:presLayoutVars>
      </dgm:prSet>
      <dgm:spPr/>
    </dgm:pt>
    <dgm:pt modelId="{DE5B6831-11F0-4C0F-BC3F-CD9177A1671A}" type="pres">
      <dgm:prSet presAssocID="{344EF37C-4066-4228-973F-8F4391EBBE1A}" presName="child3group" presStyleCnt="0"/>
      <dgm:spPr/>
    </dgm:pt>
    <dgm:pt modelId="{F13BB3E1-265B-40DB-A0A9-1E2341B9218F}" type="pres">
      <dgm:prSet presAssocID="{344EF37C-4066-4228-973F-8F4391EBBE1A}" presName="child3" presStyleLbl="bgAcc1" presStyleIdx="2" presStyleCnt="4"/>
      <dgm:spPr/>
    </dgm:pt>
    <dgm:pt modelId="{341DB24A-6FD4-4163-929F-4909733266AD}" type="pres">
      <dgm:prSet presAssocID="{344EF37C-4066-4228-973F-8F4391EBBE1A}" presName="child3Text" presStyleLbl="bgAcc1" presStyleIdx="2" presStyleCnt="4">
        <dgm:presLayoutVars>
          <dgm:bulletEnabled val="1"/>
        </dgm:presLayoutVars>
      </dgm:prSet>
      <dgm:spPr/>
    </dgm:pt>
    <dgm:pt modelId="{1EF79AC8-47E1-4F0E-AF58-D7CFFC219C0C}" type="pres">
      <dgm:prSet presAssocID="{344EF37C-4066-4228-973F-8F4391EBBE1A}" presName="child4group" presStyleCnt="0"/>
      <dgm:spPr/>
    </dgm:pt>
    <dgm:pt modelId="{C101A264-6E9F-4E68-AA9F-D7A40A395387}" type="pres">
      <dgm:prSet presAssocID="{344EF37C-4066-4228-973F-8F4391EBBE1A}" presName="child4" presStyleLbl="bgAcc1" presStyleIdx="3" presStyleCnt="4"/>
      <dgm:spPr/>
    </dgm:pt>
    <dgm:pt modelId="{F486BED1-3799-447E-AF7B-52DC37263524}" type="pres">
      <dgm:prSet presAssocID="{344EF37C-4066-4228-973F-8F4391EBBE1A}" presName="child4Text" presStyleLbl="bgAcc1" presStyleIdx="3" presStyleCnt="4">
        <dgm:presLayoutVars>
          <dgm:bulletEnabled val="1"/>
        </dgm:presLayoutVars>
      </dgm:prSet>
      <dgm:spPr/>
    </dgm:pt>
    <dgm:pt modelId="{A28C5184-5530-46BB-BB94-1B5E96AC4ECA}" type="pres">
      <dgm:prSet presAssocID="{344EF37C-4066-4228-973F-8F4391EBBE1A}" presName="childPlaceholder" presStyleCnt="0"/>
      <dgm:spPr/>
    </dgm:pt>
    <dgm:pt modelId="{9651280E-578F-4E80-89D2-67918BD311EC}" type="pres">
      <dgm:prSet presAssocID="{344EF37C-4066-4228-973F-8F4391EBBE1A}" presName="circle" presStyleCnt="0"/>
      <dgm:spPr/>
    </dgm:pt>
    <dgm:pt modelId="{9B7C1ACC-5A8F-44B3-9BD0-E38EB2909724}" type="pres">
      <dgm:prSet presAssocID="{344EF37C-4066-4228-973F-8F4391EBBE1A}" presName="quadrant1" presStyleLbl="node1" presStyleIdx="0" presStyleCnt="4">
        <dgm:presLayoutVars>
          <dgm:chMax val="1"/>
          <dgm:bulletEnabled val="1"/>
        </dgm:presLayoutVars>
      </dgm:prSet>
      <dgm:spPr/>
    </dgm:pt>
    <dgm:pt modelId="{EC11C81C-D3DB-47C3-B6FA-954AFC2D7341}" type="pres">
      <dgm:prSet presAssocID="{344EF37C-4066-4228-973F-8F4391EBBE1A}" presName="quadrant2" presStyleLbl="node1" presStyleIdx="1" presStyleCnt="4" custLinFactNeighborX="1622" custLinFactNeighborY="-1287">
        <dgm:presLayoutVars>
          <dgm:chMax val="1"/>
          <dgm:bulletEnabled val="1"/>
        </dgm:presLayoutVars>
      </dgm:prSet>
      <dgm:spPr/>
    </dgm:pt>
    <dgm:pt modelId="{E00BB263-5A8C-4D5A-9B28-528981E8BA2F}" type="pres">
      <dgm:prSet presAssocID="{344EF37C-4066-4228-973F-8F4391EBBE1A}" presName="quadrant3" presStyleLbl="node1" presStyleIdx="2" presStyleCnt="4" custLinFactNeighborX="1622" custLinFactNeighborY="-1287">
        <dgm:presLayoutVars>
          <dgm:chMax val="1"/>
          <dgm:bulletEnabled val="1"/>
        </dgm:presLayoutVars>
      </dgm:prSet>
      <dgm:spPr/>
    </dgm:pt>
    <dgm:pt modelId="{E1945703-746A-4922-8745-98F0CC274D7B}" type="pres">
      <dgm:prSet presAssocID="{344EF37C-4066-4228-973F-8F4391EBBE1A}" presName="quadrant4" presStyleLbl="node1" presStyleIdx="3" presStyleCnt="4">
        <dgm:presLayoutVars>
          <dgm:chMax val="1"/>
          <dgm:bulletEnabled val="1"/>
        </dgm:presLayoutVars>
      </dgm:prSet>
      <dgm:spPr/>
    </dgm:pt>
    <dgm:pt modelId="{2B909E0B-70AA-4426-A3E4-0B518205F0C0}" type="pres">
      <dgm:prSet presAssocID="{344EF37C-4066-4228-973F-8F4391EBBE1A}" presName="quadrantPlaceholder" presStyleCnt="0"/>
      <dgm:spPr/>
    </dgm:pt>
    <dgm:pt modelId="{52C53546-73C1-4CD8-9C4A-AB732F3B29CE}" type="pres">
      <dgm:prSet presAssocID="{344EF37C-4066-4228-973F-8F4391EBBE1A}" presName="center1" presStyleLbl="fgShp" presStyleIdx="0" presStyleCnt="2"/>
      <dgm:spPr/>
    </dgm:pt>
    <dgm:pt modelId="{96616323-0872-4123-9CB9-4DD604ED3629}" type="pres">
      <dgm:prSet presAssocID="{344EF37C-4066-4228-973F-8F4391EBBE1A}" presName="center2" presStyleLbl="fgShp" presStyleIdx="1" presStyleCnt="2"/>
      <dgm:spPr/>
    </dgm:pt>
  </dgm:ptLst>
  <dgm:cxnLst>
    <dgm:cxn modelId="{762F2A00-7BB2-4DBF-8229-C500972F8E11}" type="presOf" srcId="{B14C6602-E4E8-438F-9B47-21239C5C0766}" destId="{928722C3-29C8-41A3-B306-589604B00E86}" srcOrd="1" destOrd="1" presId="urn:microsoft.com/office/officeart/2005/8/layout/cycle4"/>
    <dgm:cxn modelId="{69038600-A80D-44A1-892C-221BCFBD4008}" type="presOf" srcId="{9F539A53-6766-4719-A401-BDC2CEDD8744}" destId="{928722C3-29C8-41A3-B306-589604B00E86}" srcOrd="1" destOrd="7" presId="urn:microsoft.com/office/officeart/2005/8/layout/cycle4"/>
    <dgm:cxn modelId="{D1897B04-5491-4AE6-A555-88ED7BA32F3A}" srcId="{7EE38C81-4CF7-4AE2-81C9-4D41DD060FE9}" destId="{72938AAE-F8D9-446E-9A9B-5EA737E67540}" srcOrd="5" destOrd="0" parTransId="{6F11D1AE-9C66-4AA6-A204-E63F93EAE7C0}" sibTransId="{47766010-FC0C-438F-B425-1B964FDB464F}"/>
    <dgm:cxn modelId="{B8ADAE04-BBF2-42FB-8556-51A2A18D0FBB}" srcId="{7EE38C81-4CF7-4AE2-81C9-4D41DD060FE9}" destId="{ADBBAE6A-55EB-443C-B32F-35CF9578F0FF}" srcOrd="4" destOrd="0" parTransId="{728E6C6A-6F57-4D07-B346-094E9770C6F5}" sibTransId="{BC61C231-2FCE-412B-9B27-413DA2E1877C}"/>
    <dgm:cxn modelId="{79B6EE0D-B8E1-4169-9724-471C8BB38AEB}" type="presOf" srcId="{E8A1E92D-DD22-43ED-939A-AE148F94F278}" destId="{928722C3-29C8-41A3-B306-589604B00E86}" srcOrd="1" destOrd="4" presId="urn:microsoft.com/office/officeart/2005/8/layout/cycle4"/>
    <dgm:cxn modelId="{C98F5010-DC83-44E6-9695-1E1BB724C099}" type="presOf" srcId="{63F6E5C1-1043-47F8-B716-A900CD161C50}" destId="{B9D8AFB9-39D5-496F-B2BD-7E50758B1C6F}" srcOrd="0" destOrd="2" presId="urn:microsoft.com/office/officeart/2005/8/layout/cycle4"/>
    <dgm:cxn modelId="{6B3CFE16-8692-4909-A2BC-E4DCCFEEFD32}" type="presOf" srcId="{402B5754-969B-4708-8FD5-331C5ADE60F4}" destId="{96732BC2-2135-4107-98E2-B60C914BE754}" srcOrd="1" destOrd="2" presId="urn:microsoft.com/office/officeart/2005/8/layout/cycle4"/>
    <dgm:cxn modelId="{FA707017-F4C5-47EF-8683-97675B8BAC0D}" type="presOf" srcId="{6004252D-2FE0-4692-AAD3-36D1835E0494}" destId="{F13BB3E1-265B-40DB-A0A9-1E2341B9218F}" srcOrd="0" destOrd="1" presId="urn:microsoft.com/office/officeart/2005/8/layout/cycle4"/>
    <dgm:cxn modelId="{72F7BE1C-8550-43A1-832F-2EBAF424D1F3}" srcId="{344EF37C-4066-4228-973F-8F4391EBBE1A}" destId="{C0166849-7BA2-432B-B852-C61A4FF43A08}" srcOrd="0" destOrd="0" parTransId="{32B3E5E8-8D48-4C66-88DE-289BB590C401}" sibTransId="{20083821-45C5-41CD-BAF9-D3C3A430CA27}"/>
    <dgm:cxn modelId="{CF5CBD1D-302E-4AC6-A9EE-305CDB8A29C5}" type="presOf" srcId="{4CA36026-0333-446F-8DCC-81FE149ACDA0}" destId="{F13BB3E1-265B-40DB-A0A9-1E2341B9218F}" srcOrd="0" destOrd="2" presId="urn:microsoft.com/office/officeart/2005/8/layout/cycle4"/>
    <dgm:cxn modelId="{1851BF22-9673-4890-944D-48DEB065E16D}" type="presOf" srcId="{136C1E4A-4807-4FC2-8C0F-7B1A99052761}" destId="{D3141BAB-ACA9-4EEA-9AD5-FEBAA9DDC924}" srcOrd="0" destOrd="1" presId="urn:microsoft.com/office/officeart/2005/8/layout/cycle4"/>
    <dgm:cxn modelId="{E6492823-9EDF-4F17-A00E-82960872A5EF}" type="presOf" srcId="{52213BA5-FCD1-49C0-B851-5D81DDD9940E}" destId="{B9D8AFB9-39D5-496F-B2BD-7E50758B1C6F}" srcOrd="0" destOrd="0" presId="urn:microsoft.com/office/officeart/2005/8/layout/cycle4"/>
    <dgm:cxn modelId="{78189D2C-6B88-4F08-A617-5D1D745E2683}" srcId="{C0166849-7BA2-432B-B852-C61A4FF43A08}" destId="{E8A1E92D-DD22-43ED-939A-AE148F94F278}" srcOrd="4" destOrd="0" parTransId="{B06EFA8B-986D-49D8-BD92-7276445CCFDE}" sibTransId="{C9BD31BB-9E20-4857-9368-2C1E9D3D1E20}"/>
    <dgm:cxn modelId="{C90D8031-1941-4BD4-8C21-D38E2DD9902C}" type="presOf" srcId="{C0166849-7BA2-432B-B852-C61A4FF43A08}" destId="{9B7C1ACC-5A8F-44B3-9BD0-E38EB2909724}" srcOrd="0" destOrd="0" presId="urn:microsoft.com/office/officeart/2005/8/layout/cycle4"/>
    <dgm:cxn modelId="{D6585239-A079-4A94-A446-8D1BDC232802}" srcId="{7EE38C81-4CF7-4AE2-81C9-4D41DD060FE9}" destId="{0A01AFF8-9788-4720-9663-5A1F8167C272}" srcOrd="3" destOrd="0" parTransId="{369B213D-66C3-497C-BF0D-75755DF27B09}" sibTransId="{512EFA24-EB40-4A94-9E9F-B143610ED5C0}"/>
    <dgm:cxn modelId="{61D8525E-6E5A-4A9C-85D0-A1BD65F252EB}" type="presOf" srcId="{110D28C5-F939-4491-850B-6F1071A45073}" destId="{C101A264-6E9F-4E68-AA9F-D7A40A395387}" srcOrd="0" destOrd="1" presId="urn:microsoft.com/office/officeart/2005/8/layout/cycle4"/>
    <dgm:cxn modelId="{E6DBA95E-4ADC-4627-8AEC-F58C53534AF3}" type="presOf" srcId="{D4B051DE-C274-47BE-AE82-B549A6501462}" destId="{B9D8AFB9-39D5-496F-B2BD-7E50758B1C6F}" srcOrd="0" destOrd="3" presId="urn:microsoft.com/office/officeart/2005/8/layout/cycle4"/>
    <dgm:cxn modelId="{EFB84162-F7D3-4DED-83D3-A09FD2F13653}" type="presOf" srcId="{72938AAE-F8D9-446E-9A9B-5EA737E67540}" destId="{F486BED1-3799-447E-AF7B-52DC37263524}" srcOrd="1" destOrd="5" presId="urn:microsoft.com/office/officeart/2005/8/layout/cycle4"/>
    <dgm:cxn modelId="{2DB6DC42-D255-4E14-9F5D-8858D55D0969}" type="presOf" srcId="{4CA36026-0333-446F-8DCC-81FE149ACDA0}" destId="{341DB24A-6FD4-4163-929F-4909733266AD}" srcOrd="1" destOrd="2" presId="urn:microsoft.com/office/officeart/2005/8/layout/cycle4"/>
    <dgm:cxn modelId="{FDCA5B64-2847-4796-8E60-A8FC27782EFF}" srcId="{7EE38C81-4CF7-4AE2-81C9-4D41DD060FE9}" destId="{EF660137-01AA-4983-8245-783F93FFE20D}" srcOrd="0" destOrd="0" parTransId="{AD79B665-0805-4A2A-8484-9F2C06D1284E}" sibTransId="{FD85671B-499B-460C-A253-E237A1FBF53F}"/>
    <dgm:cxn modelId="{E1BFD164-2E15-495F-AB8B-FE1C6F19265F}" type="presOf" srcId="{710717BB-5C99-4051-9F26-B41D42AFAB61}" destId="{928722C3-29C8-41A3-B306-589604B00E86}" srcOrd="1" destOrd="5" presId="urn:microsoft.com/office/officeart/2005/8/layout/cycle4"/>
    <dgm:cxn modelId="{A71F9047-432A-47B6-9146-7CA80179F44F}" srcId="{B5B8C56D-399F-4C37-B92F-2F0282D7A9D0}" destId="{2F0AC113-ED94-4815-95A4-8288DE146B9F}" srcOrd="3" destOrd="0" parTransId="{A4F88764-7D6A-4FE4-8548-006063C70EAB}" sibTransId="{0B9113BD-A4CD-47F6-8155-ECA543A4E674}"/>
    <dgm:cxn modelId="{3D942F6D-FCDB-43E8-AE3A-861F7BDC6DE4}" type="presOf" srcId="{F5F03166-6B99-4A23-ACD4-7511347FF8CC}" destId="{F13BB3E1-265B-40DB-A0A9-1E2341B9218F}" srcOrd="0" destOrd="5" presId="urn:microsoft.com/office/officeart/2005/8/layout/cycle4"/>
    <dgm:cxn modelId="{91DA3D4D-A3F8-449B-AE63-7D7605F4EBD6}" type="presOf" srcId="{6CE8C478-9128-4B37-88D0-9BD0D910D04B}" destId="{341DB24A-6FD4-4163-929F-4909733266AD}" srcOrd="1" destOrd="3" presId="urn:microsoft.com/office/officeart/2005/8/layout/cycle4"/>
    <dgm:cxn modelId="{5F17A64E-97F0-4750-97A1-AEC5ED528D96}" srcId="{C0166849-7BA2-432B-B852-C61A4FF43A08}" destId="{B14C6602-E4E8-438F-9B47-21239C5C0766}" srcOrd="1" destOrd="0" parTransId="{B39C727A-3EAB-4210-A44E-18EBCA94C3BB}" sibTransId="{1B35312F-D296-41A2-B761-3EA40AD527FA}"/>
    <dgm:cxn modelId="{4D084471-9716-4DA5-8109-2888D2FDC8A0}" type="presOf" srcId="{F5F03166-6B99-4A23-ACD4-7511347FF8CC}" destId="{341DB24A-6FD4-4163-929F-4909733266AD}" srcOrd="1" destOrd="5" presId="urn:microsoft.com/office/officeart/2005/8/layout/cycle4"/>
    <dgm:cxn modelId="{673BD752-0739-4947-A2A8-ECA083D53AAA}" type="presOf" srcId="{344EF37C-4066-4228-973F-8F4391EBBE1A}" destId="{4EB966DB-996E-4919-8730-C843B7EA6128}" srcOrd="0" destOrd="0" presId="urn:microsoft.com/office/officeart/2005/8/layout/cycle4"/>
    <dgm:cxn modelId="{2C855354-F5E1-477D-9F2D-D564D93435EC}" type="presOf" srcId="{97DCE5CD-E7AA-4365-A1B1-2B515E583439}" destId="{D3141BAB-ACA9-4EEA-9AD5-FEBAA9DDC924}" srcOrd="0" destOrd="0" presId="urn:microsoft.com/office/officeart/2005/8/layout/cycle4"/>
    <dgm:cxn modelId="{0A27B854-BC79-4079-909D-1EE78BA4EFC3}" type="presOf" srcId="{97DCE5CD-E7AA-4365-A1B1-2B515E583439}" destId="{96732BC2-2135-4107-98E2-B60C914BE754}" srcOrd="1" destOrd="0" presId="urn:microsoft.com/office/officeart/2005/8/layout/cycle4"/>
    <dgm:cxn modelId="{6E195277-ADA6-43E6-8E33-15AC7652FEFC}" type="presOf" srcId="{6004252D-2FE0-4692-AAD3-36D1835E0494}" destId="{341DB24A-6FD4-4163-929F-4909733266AD}" srcOrd="1" destOrd="1" presId="urn:microsoft.com/office/officeart/2005/8/layout/cycle4"/>
    <dgm:cxn modelId="{5B9E0959-5C66-44EF-A787-69B069864DC2}" srcId="{C0166849-7BA2-432B-B852-C61A4FF43A08}" destId="{710717BB-5C99-4051-9F26-B41D42AFAB61}" srcOrd="5" destOrd="0" parTransId="{79BBA657-8EB3-42D0-A980-659D3E288EC3}" sibTransId="{68DC628D-3BC5-4701-A9C7-153544CBB239}"/>
    <dgm:cxn modelId="{2D7AAC59-D91A-45EB-839A-15C588CB27EA}" srcId="{B5B8C56D-399F-4C37-B92F-2F0282D7A9D0}" destId="{97DCE5CD-E7AA-4365-A1B1-2B515E583439}" srcOrd="0" destOrd="0" parTransId="{009DF34F-B375-45CB-B034-DF83715035D5}" sibTransId="{3C195D92-3594-45FE-BFED-E89F622EE65C}"/>
    <dgm:cxn modelId="{2E68387B-2D83-4435-B12B-B632B87CC164}" type="presOf" srcId="{ADBBAE6A-55EB-443C-B32F-35CF9578F0FF}" destId="{C101A264-6E9F-4E68-AA9F-D7A40A395387}" srcOrd="0" destOrd="4" presId="urn:microsoft.com/office/officeart/2005/8/layout/cycle4"/>
    <dgm:cxn modelId="{0E050C82-8579-416B-87EC-7780484E02D5}" type="presOf" srcId="{EF660137-01AA-4983-8245-783F93FFE20D}" destId="{F486BED1-3799-447E-AF7B-52DC37263524}" srcOrd="1" destOrd="0" presId="urn:microsoft.com/office/officeart/2005/8/layout/cycle4"/>
    <dgm:cxn modelId="{20601482-4074-4EB7-B086-24014B7EF598}" srcId="{C0166849-7BA2-432B-B852-C61A4FF43A08}" destId="{9F539A53-6766-4719-A401-BDC2CEDD8744}" srcOrd="7" destOrd="0" parTransId="{3EDA958D-3A95-4B5D-96B8-780C91C69BB7}" sibTransId="{6F068638-5470-49FE-BFCD-EDF09AF655B4}"/>
    <dgm:cxn modelId="{3267CF8B-4109-41D5-8297-4036C8169366}" type="presOf" srcId="{402B5754-969B-4708-8FD5-331C5ADE60F4}" destId="{D3141BAB-ACA9-4EEA-9AD5-FEBAA9DDC924}" srcOrd="0" destOrd="2" presId="urn:microsoft.com/office/officeart/2005/8/layout/cycle4"/>
    <dgm:cxn modelId="{B466FD8B-423E-41B0-B88D-525A3B662F34}" type="presOf" srcId="{110D28C5-F939-4491-850B-6F1071A45073}" destId="{F486BED1-3799-447E-AF7B-52DC37263524}" srcOrd="1" destOrd="1" presId="urn:microsoft.com/office/officeart/2005/8/layout/cycle4"/>
    <dgm:cxn modelId="{EF017E8F-2A46-47B8-90C1-52838A96F4A2}" srcId="{1AE632C0-38B4-4160-9E78-CCF5A372F6D1}" destId="{E9235C42-0EF1-4A79-BA03-64FCB121C274}" srcOrd="0" destOrd="0" parTransId="{D2D9EE22-6388-4579-B0A8-0BD86EACD52A}" sibTransId="{44B5FBAF-1C37-414C-AE29-F055A154D3F8}"/>
    <dgm:cxn modelId="{17BA5F91-EDDF-4503-919B-0B6DB22CBEC6}" srcId="{1AE632C0-38B4-4160-9E78-CCF5A372F6D1}" destId="{F108A67E-ABF4-4231-AADE-274370D9E9EA}" srcOrd="4" destOrd="0" parTransId="{B9AFBF92-86BD-4A77-9D14-EBA0B4E10FC4}" sibTransId="{8605E346-EBD9-4D04-99A3-F1E2F0452944}"/>
    <dgm:cxn modelId="{5AD08695-5A8B-4F41-BC3C-AF43E462BA13}" type="presOf" srcId="{B5B8C56D-399F-4C37-B92F-2F0282D7A9D0}" destId="{EC11C81C-D3DB-47C3-B6FA-954AFC2D7341}" srcOrd="0" destOrd="0" presId="urn:microsoft.com/office/officeart/2005/8/layout/cycle4"/>
    <dgm:cxn modelId="{3CF7AF98-889C-4FD7-BED1-9801D3B6C915}" type="presOf" srcId="{6CE8C478-9128-4B37-88D0-9BD0D910D04B}" destId="{F13BB3E1-265B-40DB-A0A9-1E2341B9218F}" srcOrd="0" destOrd="3" presId="urn:microsoft.com/office/officeart/2005/8/layout/cycle4"/>
    <dgm:cxn modelId="{E68B7A9A-6579-49F2-9176-5A8F07C3056F}" srcId="{344EF37C-4066-4228-973F-8F4391EBBE1A}" destId="{1AE632C0-38B4-4160-9E78-CCF5A372F6D1}" srcOrd="2" destOrd="0" parTransId="{B3E8B877-6D91-49A9-BEF5-B77D03DEB288}" sibTransId="{A2A7FAE3-1C81-48AB-8F23-BAFD8841C252}"/>
    <dgm:cxn modelId="{F0C1799E-92C6-41FF-A964-2C32FF0ED2B0}" type="presOf" srcId="{52213BA5-FCD1-49C0-B851-5D81DDD9940E}" destId="{928722C3-29C8-41A3-B306-589604B00E86}" srcOrd="1" destOrd="0" presId="urn:microsoft.com/office/officeart/2005/8/layout/cycle4"/>
    <dgm:cxn modelId="{C1FA4DA4-3773-48F0-A48E-D8D7842CDEF5}" srcId="{B5B8C56D-399F-4C37-B92F-2F0282D7A9D0}" destId="{402B5754-969B-4708-8FD5-331C5ADE60F4}" srcOrd="2" destOrd="0" parTransId="{DD200A0A-9FD5-4BF7-9D77-F1BDEEDF9040}" sibTransId="{184DDC83-F846-4E4E-AD18-E1A47E3D7FFD}"/>
    <dgm:cxn modelId="{18F081A4-460A-4112-8AF5-660C745E0733}" srcId="{C0166849-7BA2-432B-B852-C61A4FF43A08}" destId="{5023E41D-4A38-420C-A890-7A8BF55C3AC0}" srcOrd="6" destOrd="0" parTransId="{C241BAFB-63CF-49CA-A26B-F2790F875CD6}" sibTransId="{20DA2280-FE33-4E52-8FC2-27FEA32509E0}"/>
    <dgm:cxn modelId="{B4F666A6-8BF6-49D7-B93E-8B77260BE48C}" type="presOf" srcId="{F108A67E-ABF4-4231-AADE-274370D9E9EA}" destId="{F13BB3E1-265B-40DB-A0A9-1E2341B9218F}" srcOrd="0" destOrd="4" presId="urn:microsoft.com/office/officeart/2005/8/layout/cycle4"/>
    <dgm:cxn modelId="{692CA8A6-F31F-422F-A98B-E2EB9F40B0BD}" type="presOf" srcId="{9F539A53-6766-4719-A401-BDC2CEDD8744}" destId="{B9D8AFB9-39D5-496F-B2BD-7E50758B1C6F}" srcOrd="0" destOrd="7" presId="urn:microsoft.com/office/officeart/2005/8/layout/cycle4"/>
    <dgm:cxn modelId="{21D2D4AC-19B9-45DA-9FCB-0CD68E7011A1}" type="presOf" srcId="{ADBBAE6A-55EB-443C-B32F-35CF9578F0FF}" destId="{F486BED1-3799-447E-AF7B-52DC37263524}" srcOrd="1" destOrd="4" presId="urn:microsoft.com/office/officeart/2005/8/layout/cycle4"/>
    <dgm:cxn modelId="{A84FDFAC-40D2-43D0-9771-DD1C0E062C55}" srcId="{7EE38C81-4CF7-4AE2-81C9-4D41DD060FE9}" destId="{EC3FF986-0F0A-437E-A217-B7B8F8FC86F5}" srcOrd="2" destOrd="0" parTransId="{CCA63A9C-7EE7-4879-B666-5BBDEA1C9641}" sibTransId="{713CE84F-B8F0-4601-AEA5-61BB49E188ED}"/>
    <dgm:cxn modelId="{883E2EAD-8CB2-4DBE-9C2A-4541902E48D5}" type="presOf" srcId="{D4B051DE-C274-47BE-AE82-B549A6501462}" destId="{928722C3-29C8-41A3-B306-589604B00E86}" srcOrd="1" destOrd="3" presId="urn:microsoft.com/office/officeart/2005/8/layout/cycle4"/>
    <dgm:cxn modelId="{0A9A74AD-218A-405C-ACBC-CECE6AD76A49}" type="presOf" srcId="{72938AAE-F8D9-446E-9A9B-5EA737E67540}" destId="{C101A264-6E9F-4E68-AA9F-D7A40A395387}" srcOrd="0" destOrd="5" presId="urn:microsoft.com/office/officeart/2005/8/layout/cycle4"/>
    <dgm:cxn modelId="{82C2A7B4-7E41-48C8-8741-FED65C009CF7}" type="presOf" srcId="{EC3FF986-0F0A-437E-A217-B7B8F8FC86F5}" destId="{C101A264-6E9F-4E68-AA9F-D7A40A395387}" srcOrd="0" destOrd="2" presId="urn:microsoft.com/office/officeart/2005/8/layout/cycle4"/>
    <dgm:cxn modelId="{77EAA1B6-BCED-4318-9DDE-EEC8999ED3D5}" type="presOf" srcId="{EF660137-01AA-4983-8245-783F93FFE20D}" destId="{C101A264-6E9F-4E68-AA9F-D7A40A395387}" srcOrd="0" destOrd="0" presId="urn:microsoft.com/office/officeart/2005/8/layout/cycle4"/>
    <dgm:cxn modelId="{C86CFFB9-423A-49CF-8FFE-9100FC027283}" srcId="{C0166849-7BA2-432B-B852-C61A4FF43A08}" destId="{52213BA5-FCD1-49C0-B851-5D81DDD9940E}" srcOrd="0" destOrd="0" parTransId="{0819C201-960E-40FA-BB67-39218DC7ADA3}" sibTransId="{99CA59DE-9971-4132-A914-09842E02A2B4}"/>
    <dgm:cxn modelId="{F92DFCBD-028F-49BE-9B70-A1CF50944B8D}" type="presOf" srcId="{B14C6602-E4E8-438F-9B47-21239C5C0766}" destId="{B9D8AFB9-39D5-496F-B2BD-7E50758B1C6F}" srcOrd="0" destOrd="1" presId="urn:microsoft.com/office/officeart/2005/8/layout/cycle4"/>
    <dgm:cxn modelId="{F9FBC0BF-74B2-4D9D-8DD2-FA0E44716843}" type="presOf" srcId="{EC3FF986-0F0A-437E-A217-B7B8F8FC86F5}" destId="{F486BED1-3799-447E-AF7B-52DC37263524}" srcOrd="1" destOrd="2" presId="urn:microsoft.com/office/officeart/2005/8/layout/cycle4"/>
    <dgm:cxn modelId="{E7B0C8BF-625E-41D2-9763-91FAC37E3A6A}" type="presOf" srcId="{2F0AC113-ED94-4815-95A4-8288DE146B9F}" destId="{D3141BAB-ACA9-4EEA-9AD5-FEBAA9DDC924}" srcOrd="0" destOrd="3" presId="urn:microsoft.com/office/officeart/2005/8/layout/cycle4"/>
    <dgm:cxn modelId="{0C491EC1-D4F4-44B8-A2D4-067091A98F86}" srcId="{1AE632C0-38B4-4160-9E78-CCF5A372F6D1}" destId="{4CA36026-0333-446F-8DCC-81FE149ACDA0}" srcOrd="2" destOrd="0" parTransId="{B85A3CA7-907F-44D9-B005-8A29B09C01C7}" sibTransId="{AF0FBA87-82FF-4C9E-8F83-36059CA8B88C}"/>
    <dgm:cxn modelId="{CDB58DC2-6A4A-4C3F-BFD8-63736648B62F}" type="presOf" srcId="{B6709FC9-0234-4518-8A5F-30BC4730FF06}" destId="{D3141BAB-ACA9-4EEA-9AD5-FEBAA9DDC924}" srcOrd="0" destOrd="4" presId="urn:microsoft.com/office/officeart/2005/8/layout/cycle4"/>
    <dgm:cxn modelId="{3A8372C6-5143-4E93-BD6E-CF53D8104743}" type="presOf" srcId="{5023E41D-4A38-420C-A890-7A8BF55C3AC0}" destId="{B9D8AFB9-39D5-496F-B2BD-7E50758B1C6F}" srcOrd="0" destOrd="6" presId="urn:microsoft.com/office/officeart/2005/8/layout/cycle4"/>
    <dgm:cxn modelId="{865F92C7-FD32-48DE-BF19-DA8B724D3D37}" type="presOf" srcId="{7EE38C81-4CF7-4AE2-81C9-4D41DD060FE9}" destId="{E1945703-746A-4922-8745-98F0CC274D7B}" srcOrd="0" destOrd="0" presId="urn:microsoft.com/office/officeart/2005/8/layout/cycle4"/>
    <dgm:cxn modelId="{497BA4CC-CDD2-4A52-8C89-A504EF0C8142}" type="presOf" srcId="{2F0AC113-ED94-4815-95A4-8288DE146B9F}" destId="{96732BC2-2135-4107-98E2-B60C914BE754}" srcOrd="1" destOrd="3" presId="urn:microsoft.com/office/officeart/2005/8/layout/cycle4"/>
    <dgm:cxn modelId="{5C6956CF-75A5-48D6-BF24-C1191AA87C39}" srcId="{1AE632C0-38B4-4160-9E78-CCF5A372F6D1}" destId="{6004252D-2FE0-4692-AAD3-36D1835E0494}" srcOrd="1" destOrd="0" parTransId="{8C18921F-1670-4F4E-8645-315EC5B9492B}" sibTransId="{E8DC31FB-1E4D-4CD3-B34C-BF301A2905A7}"/>
    <dgm:cxn modelId="{88E3DFD5-4951-4A2F-85EF-99732DF2B22A}" type="presOf" srcId="{710717BB-5C99-4051-9F26-B41D42AFAB61}" destId="{B9D8AFB9-39D5-496F-B2BD-7E50758B1C6F}" srcOrd="0" destOrd="5" presId="urn:microsoft.com/office/officeart/2005/8/layout/cycle4"/>
    <dgm:cxn modelId="{366839D6-B973-48EC-92C7-04A66A080B36}" type="presOf" srcId="{0A01AFF8-9788-4720-9663-5A1F8167C272}" destId="{F486BED1-3799-447E-AF7B-52DC37263524}" srcOrd="1" destOrd="3" presId="urn:microsoft.com/office/officeart/2005/8/layout/cycle4"/>
    <dgm:cxn modelId="{2DFCB0D6-B6C2-4B89-9B69-B3FD49B98D1E}" srcId="{344EF37C-4066-4228-973F-8F4391EBBE1A}" destId="{B5B8C56D-399F-4C37-B92F-2F0282D7A9D0}" srcOrd="1" destOrd="0" parTransId="{4AAB0DC8-DF8A-4D1F-88A9-F3E45C9D9E48}" sibTransId="{8DB88996-224A-4309-870D-977B0E0A863B}"/>
    <dgm:cxn modelId="{3DD71FD7-EC99-4A28-9764-8DD68731F5F9}" srcId="{B5B8C56D-399F-4C37-B92F-2F0282D7A9D0}" destId="{B6709FC9-0234-4518-8A5F-30BC4730FF06}" srcOrd="4" destOrd="0" parTransId="{FFA642B1-6D20-4208-8C54-9CA9172A63A2}" sibTransId="{8846E233-8955-4563-829F-EEF050792432}"/>
    <dgm:cxn modelId="{13219CD7-18CB-4CCF-B14B-BDAD3C7AE5AD}" type="presOf" srcId="{E9235C42-0EF1-4A79-BA03-64FCB121C274}" destId="{341DB24A-6FD4-4163-929F-4909733266AD}" srcOrd="1" destOrd="0" presId="urn:microsoft.com/office/officeart/2005/8/layout/cycle4"/>
    <dgm:cxn modelId="{898BDAD7-5948-4D78-9AA6-FCBA30B2FED7}" srcId="{C0166849-7BA2-432B-B852-C61A4FF43A08}" destId="{63F6E5C1-1043-47F8-B716-A900CD161C50}" srcOrd="2" destOrd="0" parTransId="{0CF53DA8-0399-4EC1-9A2E-505CE68F7EC1}" sibTransId="{2105FFC3-9B84-4BC8-8021-A5348AEA1087}"/>
    <dgm:cxn modelId="{6E0061DA-0152-4FB7-8AAE-FE1DE4588B24}" type="presOf" srcId="{F108A67E-ABF4-4231-AADE-274370D9E9EA}" destId="{341DB24A-6FD4-4163-929F-4909733266AD}" srcOrd="1" destOrd="4" presId="urn:microsoft.com/office/officeart/2005/8/layout/cycle4"/>
    <dgm:cxn modelId="{2E7D7BDB-C3B2-44F7-9448-0AB654B40551}" type="presOf" srcId="{1AE632C0-38B4-4160-9E78-CCF5A372F6D1}" destId="{E00BB263-5A8C-4D5A-9B28-528981E8BA2F}" srcOrd="0" destOrd="0" presId="urn:microsoft.com/office/officeart/2005/8/layout/cycle4"/>
    <dgm:cxn modelId="{30DB97DD-0FA4-4082-9A48-D462B223727D}" srcId="{344EF37C-4066-4228-973F-8F4391EBBE1A}" destId="{7EE38C81-4CF7-4AE2-81C9-4D41DD060FE9}" srcOrd="3" destOrd="0" parTransId="{D240EE9D-9C4B-4B58-956D-4B752338CAC9}" sibTransId="{AC2BE1FF-C457-4FFB-B239-1B35C9EFD574}"/>
    <dgm:cxn modelId="{627D42E6-EA3B-4F05-9AC7-C0DBB12EEA1C}" srcId="{1AE632C0-38B4-4160-9E78-CCF5A372F6D1}" destId="{F5F03166-6B99-4A23-ACD4-7511347FF8CC}" srcOrd="5" destOrd="0" parTransId="{5E39352C-A86C-4F85-9CEF-8749789CF74E}" sibTransId="{5E30F3FD-0890-472C-94D0-07C9C77D2296}"/>
    <dgm:cxn modelId="{719BD6E8-62F3-455B-8DBA-97E51B2B825B}" type="presOf" srcId="{136C1E4A-4807-4FC2-8C0F-7B1A99052761}" destId="{96732BC2-2135-4107-98E2-B60C914BE754}" srcOrd="1" destOrd="1" presId="urn:microsoft.com/office/officeart/2005/8/layout/cycle4"/>
    <dgm:cxn modelId="{84B5A5EB-1B32-48B9-909B-C4773F2E8312}" srcId="{7EE38C81-4CF7-4AE2-81C9-4D41DD060FE9}" destId="{110D28C5-F939-4491-850B-6F1071A45073}" srcOrd="1" destOrd="0" parTransId="{49C3DA4E-0F78-4BA8-9B3D-B84B9454FF6B}" sibTransId="{1324F56F-30F3-4C68-8DCA-A6D5F46A77F4}"/>
    <dgm:cxn modelId="{45DA8DEF-421B-4AF6-9869-BA12E1326123}" srcId="{1AE632C0-38B4-4160-9E78-CCF5A372F6D1}" destId="{6CE8C478-9128-4B37-88D0-9BD0D910D04B}" srcOrd="3" destOrd="0" parTransId="{511562A4-79BE-4F8B-969E-3822750FC49D}" sibTransId="{FE94C758-C78E-483B-A59D-73C48BE8BDD0}"/>
    <dgm:cxn modelId="{5BBE5AF0-997F-492C-ABC3-28EAAF6100E1}" type="presOf" srcId="{E8A1E92D-DD22-43ED-939A-AE148F94F278}" destId="{B9D8AFB9-39D5-496F-B2BD-7E50758B1C6F}" srcOrd="0" destOrd="4" presId="urn:microsoft.com/office/officeart/2005/8/layout/cycle4"/>
    <dgm:cxn modelId="{A90814FB-5A06-427F-98A0-30E7F7388742}" type="presOf" srcId="{E9235C42-0EF1-4A79-BA03-64FCB121C274}" destId="{F13BB3E1-265B-40DB-A0A9-1E2341B9218F}" srcOrd="0" destOrd="0" presId="urn:microsoft.com/office/officeart/2005/8/layout/cycle4"/>
    <dgm:cxn modelId="{CC1F3CFB-7F66-4A43-A8E9-5420C1E2554C}" type="presOf" srcId="{0A01AFF8-9788-4720-9663-5A1F8167C272}" destId="{C101A264-6E9F-4E68-AA9F-D7A40A395387}" srcOrd="0" destOrd="3" presId="urn:microsoft.com/office/officeart/2005/8/layout/cycle4"/>
    <dgm:cxn modelId="{42EAEAFB-89FF-4B9B-A2F0-842D9FAF6B2C}" type="presOf" srcId="{B6709FC9-0234-4518-8A5F-30BC4730FF06}" destId="{96732BC2-2135-4107-98E2-B60C914BE754}" srcOrd="1" destOrd="4" presId="urn:microsoft.com/office/officeart/2005/8/layout/cycle4"/>
    <dgm:cxn modelId="{5C6154FC-D75B-401E-85B5-185F2F6B7BD9}" type="presOf" srcId="{63F6E5C1-1043-47F8-B716-A900CD161C50}" destId="{928722C3-29C8-41A3-B306-589604B00E86}" srcOrd="1" destOrd="2" presId="urn:microsoft.com/office/officeart/2005/8/layout/cycle4"/>
    <dgm:cxn modelId="{2EBF7EFD-DBA1-403C-BED3-67089A914DEA}" srcId="{B5B8C56D-399F-4C37-B92F-2F0282D7A9D0}" destId="{136C1E4A-4807-4FC2-8C0F-7B1A99052761}" srcOrd="1" destOrd="0" parTransId="{CDAB9DA1-C365-4AA2-A457-93B3930CEB99}" sibTransId="{C4283F68-FB52-417A-9F8C-E779FBE3E25D}"/>
    <dgm:cxn modelId="{AF5386FD-8BE2-4476-9BB2-C7696BEF4F79}" type="presOf" srcId="{5023E41D-4A38-420C-A890-7A8BF55C3AC0}" destId="{928722C3-29C8-41A3-B306-589604B00E86}" srcOrd="1" destOrd="6" presId="urn:microsoft.com/office/officeart/2005/8/layout/cycle4"/>
    <dgm:cxn modelId="{2E0C54FE-47A8-48EE-B2E1-52BB44CCE5C4}" srcId="{C0166849-7BA2-432B-B852-C61A4FF43A08}" destId="{D4B051DE-C274-47BE-AE82-B549A6501462}" srcOrd="3" destOrd="0" parTransId="{5A90A2FC-1E76-42DA-B3B2-9EDD5745E90A}" sibTransId="{3FA13C51-E602-427D-88D7-14D2258589D9}"/>
    <dgm:cxn modelId="{B4446CE6-E94D-47BD-90EB-E3D43FEAB023}" type="presParOf" srcId="{4EB966DB-996E-4919-8730-C843B7EA6128}" destId="{4DEBEB8C-1F85-4955-A3F2-F9BB1217D5AE}" srcOrd="0" destOrd="0" presId="urn:microsoft.com/office/officeart/2005/8/layout/cycle4"/>
    <dgm:cxn modelId="{AA3D66DD-BFE9-45A2-99DE-BB66DEC3B2A3}" type="presParOf" srcId="{4DEBEB8C-1F85-4955-A3F2-F9BB1217D5AE}" destId="{41CE2600-B09C-4FFA-BCC5-9C6E9D671F8E}" srcOrd="0" destOrd="0" presId="urn:microsoft.com/office/officeart/2005/8/layout/cycle4"/>
    <dgm:cxn modelId="{7A4A3B76-C3F5-4052-A0C1-45B9C1A7ED45}" type="presParOf" srcId="{41CE2600-B09C-4FFA-BCC5-9C6E9D671F8E}" destId="{B9D8AFB9-39D5-496F-B2BD-7E50758B1C6F}" srcOrd="0" destOrd="0" presId="urn:microsoft.com/office/officeart/2005/8/layout/cycle4"/>
    <dgm:cxn modelId="{A193F334-CB37-4775-8362-6CE283814C63}" type="presParOf" srcId="{41CE2600-B09C-4FFA-BCC5-9C6E9D671F8E}" destId="{928722C3-29C8-41A3-B306-589604B00E86}" srcOrd="1" destOrd="0" presId="urn:microsoft.com/office/officeart/2005/8/layout/cycle4"/>
    <dgm:cxn modelId="{DDC22B43-64D2-41BE-BEB5-9DB087BDD419}" type="presParOf" srcId="{4DEBEB8C-1F85-4955-A3F2-F9BB1217D5AE}" destId="{2DC1575A-8903-4D12-BDE6-1B2698B6DB85}" srcOrd="1" destOrd="0" presId="urn:microsoft.com/office/officeart/2005/8/layout/cycle4"/>
    <dgm:cxn modelId="{BF2AF1E2-0214-4A07-8DA2-62275EAC35A4}" type="presParOf" srcId="{2DC1575A-8903-4D12-BDE6-1B2698B6DB85}" destId="{D3141BAB-ACA9-4EEA-9AD5-FEBAA9DDC924}" srcOrd="0" destOrd="0" presId="urn:microsoft.com/office/officeart/2005/8/layout/cycle4"/>
    <dgm:cxn modelId="{5ED3D347-9F21-4728-AAA4-B7D8CDAC9FEC}" type="presParOf" srcId="{2DC1575A-8903-4D12-BDE6-1B2698B6DB85}" destId="{96732BC2-2135-4107-98E2-B60C914BE754}" srcOrd="1" destOrd="0" presId="urn:microsoft.com/office/officeart/2005/8/layout/cycle4"/>
    <dgm:cxn modelId="{C2651B38-DD70-4DDF-9DD8-4397C8C5DD1A}" type="presParOf" srcId="{4DEBEB8C-1F85-4955-A3F2-F9BB1217D5AE}" destId="{DE5B6831-11F0-4C0F-BC3F-CD9177A1671A}" srcOrd="2" destOrd="0" presId="urn:microsoft.com/office/officeart/2005/8/layout/cycle4"/>
    <dgm:cxn modelId="{911983F0-60D7-4A10-A281-FCA58849833A}" type="presParOf" srcId="{DE5B6831-11F0-4C0F-BC3F-CD9177A1671A}" destId="{F13BB3E1-265B-40DB-A0A9-1E2341B9218F}" srcOrd="0" destOrd="0" presId="urn:microsoft.com/office/officeart/2005/8/layout/cycle4"/>
    <dgm:cxn modelId="{BE5AF59A-7A6F-4FC1-AB12-D7165F16C847}" type="presParOf" srcId="{DE5B6831-11F0-4C0F-BC3F-CD9177A1671A}" destId="{341DB24A-6FD4-4163-929F-4909733266AD}" srcOrd="1" destOrd="0" presId="urn:microsoft.com/office/officeart/2005/8/layout/cycle4"/>
    <dgm:cxn modelId="{540229BD-544E-47C8-9728-537576CE17A5}" type="presParOf" srcId="{4DEBEB8C-1F85-4955-A3F2-F9BB1217D5AE}" destId="{1EF79AC8-47E1-4F0E-AF58-D7CFFC219C0C}" srcOrd="3" destOrd="0" presId="urn:microsoft.com/office/officeart/2005/8/layout/cycle4"/>
    <dgm:cxn modelId="{104B504A-9C8A-492E-9461-3A04B612927C}" type="presParOf" srcId="{1EF79AC8-47E1-4F0E-AF58-D7CFFC219C0C}" destId="{C101A264-6E9F-4E68-AA9F-D7A40A395387}" srcOrd="0" destOrd="0" presId="urn:microsoft.com/office/officeart/2005/8/layout/cycle4"/>
    <dgm:cxn modelId="{8B793C5F-9D55-4B28-BD20-E44E35239334}" type="presParOf" srcId="{1EF79AC8-47E1-4F0E-AF58-D7CFFC219C0C}" destId="{F486BED1-3799-447E-AF7B-52DC37263524}" srcOrd="1" destOrd="0" presId="urn:microsoft.com/office/officeart/2005/8/layout/cycle4"/>
    <dgm:cxn modelId="{C967E32F-18C9-4C25-A278-08A00CBD442B}" type="presParOf" srcId="{4DEBEB8C-1F85-4955-A3F2-F9BB1217D5AE}" destId="{A28C5184-5530-46BB-BB94-1B5E96AC4ECA}" srcOrd="4" destOrd="0" presId="urn:microsoft.com/office/officeart/2005/8/layout/cycle4"/>
    <dgm:cxn modelId="{6CBE978B-5428-4023-8D64-D15F31D22D08}" type="presParOf" srcId="{4EB966DB-996E-4919-8730-C843B7EA6128}" destId="{9651280E-578F-4E80-89D2-67918BD311EC}" srcOrd="1" destOrd="0" presId="urn:microsoft.com/office/officeart/2005/8/layout/cycle4"/>
    <dgm:cxn modelId="{A53FDEC8-FB19-4C5C-A09C-E813CC02DDB4}" type="presParOf" srcId="{9651280E-578F-4E80-89D2-67918BD311EC}" destId="{9B7C1ACC-5A8F-44B3-9BD0-E38EB2909724}" srcOrd="0" destOrd="0" presId="urn:microsoft.com/office/officeart/2005/8/layout/cycle4"/>
    <dgm:cxn modelId="{9B09BCF9-FE5E-4E72-9FAD-2609E7DCE1D5}" type="presParOf" srcId="{9651280E-578F-4E80-89D2-67918BD311EC}" destId="{EC11C81C-D3DB-47C3-B6FA-954AFC2D7341}" srcOrd="1" destOrd="0" presId="urn:microsoft.com/office/officeart/2005/8/layout/cycle4"/>
    <dgm:cxn modelId="{9455CD90-4C0F-42C4-BF27-1C2E96CF5183}" type="presParOf" srcId="{9651280E-578F-4E80-89D2-67918BD311EC}" destId="{E00BB263-5A8C-4D5A-9B28-528981E8BA2F}" srcOrd="2" destOrd="0" presId="urn:microsoft.com/office/officeart/2005/8/layout/cycle4"/>
    <dgm:cxn modelId="{340C1AE6-185D-482B-920E-4761BF92F7D7}" type="presParOf" srcId="{9651280E-578F-4E80-89D2-67918BD311EC}" destId="{E1945703-746A-4922-8745-98F0CC274D7B}" srcOrd="3" destOrd="0" presId="urn:microsoft.com/office/officeart/2005/8/layout/cycle4"/>
    <dgm:cxn modelId="{0A0E05B9-C271-4BFF-9DEB-443A7BF222F7}" type="presParOf" srcId="{9651280E-578F-4E80-89D2-67918BD311EC}" destId="{2B909E0B-70AA-4426-A3E4-0B518205F0C0}" srcOrd="4" destOrd="0" presId="urn:microsoft.com/office/officeart/2005/8/layout/cycle4"/>
    <dgm:cxn modelId="{7F7150AC-75DC-4770-9556-B71DF8A94945}" type="presParOf" srcId="{4EB966DB-996E-4919-8730-C843B7EA6128}" destId="{52C53546-73C1-4CD8-9C4A-AB732F3B29CE}" srcOrd="2" destOrd="0" presId="urn:microsoft.com/office/officeart/2005/8/layout/cycle4"/>
    <dgm:cxn modelId="{E5AE1DE6-D3F9-40B8-8EA4-7FCC98C86369}" type="presParOf" srcId="{4EB966DB-996E-4919-8730-C843B7EA6128}" destId="{96616323-0872-4123-9CB9-4DD604ED362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4EF37C-4066-4228-973F-8F4391EBBE1A}"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r-DZ"/>
        </a:p>
      </dgm:t>
    </dgm:pt>
    <dgm:pt modelId="{C0166849-7BA2-432B-B852-C61A4FF43A08}">
      <dgm:prSet phldrT="[Texte]" custT="1"/>
      <dgm:spPr/>
      <dgm:t>
        <a:bodyPr/>
        <a:lstStyle/>
        <a:p>
          <a:r>
            <a:rPr lang="ar-SA" sz="3200" b="1" dirty="0">
              <a:latin typeface="Times New Roman" panose="02020603050405020304" pitchFamily="18" charset="0"/>
              <a:cs typeface="Times New Roman" panose="02020603050405020304" pitchFamily="18" charset="0"/>
            </a:rPr>
            <a:t>العمليات:</a:t>
          </a:r>
        </a:p>
        <a:p>
          <a:r>
            <a:rPr lang="ar-SA" sz="2000" b="0" dirty="0">
              <a:latin typeface="Times New Roman" panose="02020603050405020304" pitchFamily="18" charset="0"/>
              <a:cs typeface="Times New Roman" panose="02020603050405020304" pitchFamily="18" charset="0"/>
            </a:rPr>
            <a:t>والإجراءات للحصول على الخدمة</a:t>
          </a:r>
          <a:endParaRPr lang="fr-DZ" sz="2000" b="0" dirty="0">
            <a:latin typeface="Times New Roman" panose="02020603050405020304" pitchFamily="18" charset="0"/>
            <a:cs typeface="Times New Roman" panose="02020603050405020304" pitchFamily="18" charset="0"/>
          </a:endParaRPr>
        </a:p>
      </dgm:t>
    </dgm:pt>
    <dgm:pt modelId="{32B3E5E8-8D48-4C66-88DE-289BB590C401}" type="parTrans" cxnId="{72F7BE1C-8550-43A1-832F-2EBAF424D1F3}">
      <dgm:prSet/>
      <dgm:spPr/>
      <dgm:t>
        <a:bodyPr/>
        <a:lstStyle/>
        <a:p>
          <a:endParaRPr lang="fr-DZ" sz="2800" b="1">
            <a:latin typeface="Times New Roman" panose="02020603050405020304" pitchFamily="18" charset="0"/>
            <a:cs typeface="Times New Roman" panose="02020603050405020304" pitchFamily="18" charset="0"/>
          </a:endParaRPr>
        </a:p>
      </dgm:t>
    </dgm:pt>
    <dgm:pt modelId="{20083821-45C5-41CD-BAF9-D3C3A430CA27}" type="sibTrans" cxnId="{72F7BE1C-8550-43A1-832F-2EBAF424D1F3}">
      <dgm:prSet/>
      <dgm:spPr/>
      <dgm:t>
        <a:bodyPr/>
        <a:lstStyle/>
        <a:p>
          <a:endParaRPr lang="fr-DZ" sz="2800" b="1">
            <a:latin typeface="Times New Roman" panose="02020603050405020304" pitchFamily="18" charset="0"/>
            <a:cs typeface="Times New Roman" panose="02020603050405020304" pitchFamily="18" charset="0"/>
          </a:endParaRPr>
        </a:p>
      </dgm:t>
    </dgm:pt>
    <dgm:pt modelId="{B5B8C56D-399F-4C37-B92F-2F0282D7A9D0}">
      <dgm:prSet custT="1"/>
      <dgm:spPr/>
      <dgm:t>
        <a:bodyPr/>
        <a:lstStyle/>
        <a:p>
          <a:r>
            <a:rPr lang="ar-SA" sz="3200" b="1" dirty="0">
              <a:latin typeface="Times New Roman" panose="02020603050405020304" pitchFamily="18" charset="0"/>
              <a:cs typeface="Times New Roman" panose="02020603050405020304" pitchFamily="18" charset="0"/>
            </a:rPr>
            <a:t>الأفراد:</a:t>
          </a:r>
        </a:p>
        <a:p>
          <a:r>
            <a:rPr lang="ar-SA" sz="2400" b="0" dirty="0">
              <a:latin typeface="Times New Roman" panose="02020603050405020304" pitchFamily="18" charset="0"/>
              <a:cs typeface="Times New Roman" panose="02020603050405020304" pitchFamily="18" charset="0"/>
            </a:rPr>
            <a:t>سياسة الأفراد</a:t>
          </a:r>
        </a:p>
      </dgm:t>
    </dgm:pt>
    <dgm:pt modelId="{4AAB0DC8-DF8A-4D1F-88A9-F3E45C9D9E48}" type="parTrans" cxnId="{2DFCB0D6-B6C2-4B89-9B69-B3FD49B98D1E}">
      <dgm:prSet/>
      <dgm:spPr/>
      <dgm:t>
        <a:bodyPr/>
        <a:lstStyle/>
        <a:p>
          <a:endParaRPr lang="fr-DZ"/>
        </a:p>
      </dgm:t>
    </dgm:pt>
    <dgm:pt modelId="{8DB88996-224A-4309-870D-977B0E0A863B}" type="sibTrans" cxnId="{2DFCB0D6-B6C2-4B89-9B69-B3FD49B98D1E}">
      <dgm:prSet/>
      <dgm:spPr/>
      <dgm:t>
        <a:bodyPr/>
        <a:lstStyle/>
        <a:p>
          <a:endParaRPr lang="fr-DZ"/>
        </a:p>
      </dgm:t>
    </dgm:pt>
    <dgm:pt modelId="{1AE632C0-38B4-4160-9E78-CCF5A372F6D1}">
      <dgm:prSet custT="1"/>
      <dgm:spPr/>
      <dgm:t>
        <a:bodyPr/>
        <a:lstStyle/>
        <a:p>
          <a:r>
            <a:rPr lang="ar-SA" sz="3200" b="1" dirty="0">
              <a:latin typeface="Times New Roman" panose="02020603050405020304" pitchFamily="18" charset="0"/>
              <a:cs typeface="Times New Roman" panose="02020603050405020304" pitchFamily="18" charset="0"/>
            </a:rPr>
            <a:t>الدليل المادي:</a:t>
          </a:r>
        </a:p>
        <a:p>
          <a:r>
            <a:rPr lang="ar-SA" sz="2000" b="0" dirty="0">
              <a:latin typeface="Times New Roman" panose="02020603050405020304" pitchFamily="18" charset="0"/>
              <a:cs typeface="Times New Roman" panose="02020603050405020304" pitchFamily="18" charset="0"/>
            </a:rPr>
            <a:t>سياسة الأدلة المادية</a:t>
          </a:r>
        </a:p>
      </dgm:t>
    </dgm:pt>
    <dgm:pt modelId="{B3E8B877-6D91-49A9-BEF5-B77D03DEB288}" type="parTrans" cxnId="{E68B7A9A-6579-49F2-9176-5A8F07C3056F}">
      <dgm:prSet/>
      <dgm:spPr/>
      <dgm:t>
        <a:bodyPr/>
        <a:lstStyle/>
        <a:p>
          <a:endParaRPr lang="fr-DZ"/>
        </a:p>
      </dgm:t>
    </dgm:pt>
    <dgm:pt modelId="{A2A7FAE3-1C81-48AB-8F23-BAFD8841C252}" type="sibTrans" cxnId="{E68B7A9A-6579-49F2-9176-5A8F07C3056F}">
      <dgm:prSet/>
      <dgm:spPr/>
      <dgm:t>
        <a:bodyPr/>
        <a:lstStyle/>
        <a:p>
          <a:endParaRPr lang="fr-DZ"/>
        </a:p>
      </dgm:t>
    </dgm:pt>
    <dgm:pt modelId="{97DCE5CD-E7AA-4365-A1B1-2B515E583439}">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متطوعين / موظفين </a:t>
          </a:r>
          <a:endParaRPr lang="fr-DZ" sz="1400" b="1" dirty="0">
            <a:latin typeface="Times New Roman" panose="02020603050405020304" pitchFamily="18" charset="0"/>
            <a:cs typeface="Times New Roman" panose="02020603050405020304" pitchFamily="18" charset="0"/>
          </a:endParaRPr>
        </a:p>
      </dgm:t>
    </dgm:pt>
    <dgm:pt modelId="{009DF34F-B375-45CB-B034-DF83715035D5}" type="parTrans" cxnId="{2D7AAC59-D91A-45EB-839A-15C588CB27EA}">
      <dgm:prSet/>
      <dgm:spPr/>
      <dgm:t>
        <a:bodyPr/>
        <a:lstStyle/>
        <a:p>
          <a:endParaRPr lang="fr-DZ"/>
        </a:p>
      </dgm:t>
    </dgm:pt>
    <dgm:pt modelId="{3C195D92-3594-45FE-BFED-E89F622EE65C}" type="sibTrans" cxnId="{2D7AAC59-D91A-45EB-839A-15C588CB27EA}">
      <dgm:prSet/>
      <dgm:spPr/>
      <dgm:t>
        <a:bodyPr/>
        <a:lstStyle/>
        <a:p>
          <a:endParaRPr lang="fr-DZ"/>
        </a:p>
      </dgm:t>
    </dgm:pt>
    <dgm:pt modelId="{E9235C42-0EF1-4A79-BA03-64FCB121C274}">
      <dgm:prSet phldrT="[Texte]" custT="1"/>
      <dgm:spPr/>
      <dgm:t>
        <a:bodyPr/>
        <a:lstStyle/>
        <a:p>
          <a:pPr algn="ctr" rtl="1">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الموقع الاستراتيجي</a:t>
          </a:r>
          <a:endParaRPr lang="fr-DZ" sz="1400" b="1" dirty="0">
            <a:latin typeface="Times New Roman" panose="02020603050405020304" pitchFamily="18" charset="0"/>
            <a:cs typeface="Times New Roman" panose="02020603050405020304" pitchFamily="18" charset="0"/>
          </a:endParaRPr>
        </a:p>
      </dgm:t>
    </dgm:pt>
    <dgm:pt modelId="{D2D9EE22-6388-4579-B0A8-0BD86EACD52A}" type="parTrans" cxnId="{EF017E8F-2A46-47B8-90C1-52838A96F4A2}">
      <dgm:prSet/>
      <dgm:spPr/>
      <dgm:t>
        <a:bodyPr/>
        <a:lstStyle/>
        <a:p>
          <a:endParaRPr lang="fr-DZ"/>
        </a:p>
      </dgm:t>
    </dgm:pt>
    <dgm:pt modelId="{44B5FBAF-1C37-414C-AE29-F055A154D3F8}" type="sibTrans" cxnId="{EF017E8F-2A46-47B8-90C1-52838A96F4A2}">
      <dgm:prSet/>
      <dgm:spPr/>
      <dgm:t>
        <a:bodyPr/>
        <a:lstStyle/>
        <a:p>
          <a:endParaRPr lang="fr-DZ"/>
        </a:p>
      </dgm:t>
    </dgm:pt>
    <dgm:pt modelId="{46A18B0D-1E8A-4714-94D6-1FF2FC5F5BB0}">
      <dgm:prSet phldrT="[Texte]" custT="1"/>
      <dgm:spPr/>
      <dgm:t>
        <a:bodyPr/>
        <a:lstStyle/>
        <a:p>
          <a:pPr algn="ctr" rtl="1">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الديكور</a:t>
          </a:r>
          <a:endParaRPr lang="fr-DZ" sz="1400" b="1" dirty="0">
            <a:latin typeface="Times New Roman" panose="02020603050405020304" pitchFamily="18" charset="0"/>
            <a:cs typeface="Times New Roman" panose="02020603050405020304" pitchFamily="18" charset="0"/>
          </a:endParaRPr>
        </a:p>
      </dgm:t>
    </dgm:pt>
    <dgm:pt modelId="{068F791C-63F2-46E0-B8C8-4B15A2F1A223}" type="parTrans" cxnId="{D98A5720-DCCF-4645-89F3-A2C35CE6441A}">
      <dgm:prSet/>
      <dgm:spPr/>
      <dgm:t>
        <a:bodyPr/>
        <a:lstStyle/>
        <a:p>
          <a:endParaRPr lang="fr-DZ"/>
        </a:p>
      </dgm:t>
    </dgm:pt>
    <dgm:pt modelId="{FD3B156C-CE94-4A00-8CC6-19935D6797EC}" type="sibTrans" cxnId="{D98A5720-DCCF-4645-89F3-A2C35CE6441A}">
      <dgm:prSet/>
      <dgm:spPr/>
      <dgm:t>
        <a:bodyPr/>
        <a:lstStyle/>
        <a:p>
          <a:endParaRPr lang="fr-DZ"/>
        </a:p>
      </dgm:t>
    </dgm:pt>
    <dgm:pt modelId="{C3BA61AA-C66E-4AE8-9CF7-F278F9FD43F4}">
      <dgm:prSet phldrT="[Texte]" custT="1"/>
      <dgm:spPr/>
      <dgm:t>
        <a:bodyPr/>
        <a:lstStyle/>
        <a:p>
          <a:pPr algn="ctr" rtl="1">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الوسائل التعليمية</a:t>
          </a:r>
          <a:endParaRPr lang="fr-DZ" sz="1400" b="1" dirty="0">
            <a:latin typeface="Times New Roman" panose="02020603050405020304" pitchFamily="18" charset="0"/>
            <a:cs typeface="Times New Roman" panose="02020603050405020304" pitchFamily="18" charset="0"/>
          </a:endParaRPr>
        </a:p>
      </dgm:t>
    </dgm:pt>
    <dgm:pt modelId="{08E29154-E4B8-4FDD-83B4-EE771EB1559D}" type="parTrans" cxnId="{559AA854-2AFA-46EA-A5E1-962D8EF9DFC3}">
      <dgm:prSet/>
      <dgm:spPr/>
      <dgm:t>
        <a:bodyPr/>
        <a:lstStyle/>
        <a:p>
          <a:endParaRPr lang="fr-DZ"/>
        </a:p>
      </dgm:t>
    </dgm:pt>
    <dgm:pt modelId="{AFCBC5B6-6117-4FD3-8454-A2127D31420A}" type="sibTrans" cxnId="{559AA854-2AFA-46EA-A5E1-962D8EF9DFC3}">
      <dgm:prSet/>
      <dgm:spPr/>
      <dgm:t>
        <a:bodyPr/>
        <a:lstStyle/>
        <a:p>
          <a:endParaRPr lang="fr-DZ"/>
        </a:p>
      </dgm:t>
    </dgm:pt>
    <dgm:pt modelId="{F989EE54-2F09-4996-AE95-975782172EBD}">
      <dgm:prSet phldrT="[Texte]" custT="1"/>
      <dgm:spPr/>
      <dgm:t>
        <a:bodyPr/>
        <a:lstStyle/>
        <a:p>
          <a:pPr algn="ctr" rtl="1">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الوسائل التكنولوجية</a:t>
          </a:r>
          <a:endParaRPr lang="fr-DZ" sz="1400" b="1" dirty="0">
            <a:latin typeface="Times New Roman" panose="02020603050405020304" pitchFamily="18" charset="0"/>
            <a:cs typeface="Times New Roman" panose="02020603050405020304" pitchFamily="18" charset="0"/>
          </a:endParaRPr>
        </a:p>
      </dgm:t>
    </dgm:pt>
    <dgm:pt modelId="{89526765-585A-45F2-82A7-73B6FB3DFA12}" type="parTrans" cxnId="{E3277294-5008-4D06-B663-3F7B7DFD2C82}">
      <dgm:prSet/>
      <dgm:spPr/>
      <dgm:t>
        <a:bodyPr/>
        <a:lstStyle/>
        <a:p>
          <a:endParaRPr lang="fr-DZ"/>
        </a:p>
      </dgm:t>
    </dgm:pt>
    <dgm:pt modelId="{C1013033-2FA3-49FA-B8D6-17640EEF17B0}" type="sibTrans" cxnId="{E3277294-5008-4D06-B663-3F7B7DFD2C82}">
      <dgm:prSet/>
      <dgm:spPr/>
      <dgm:t>
        <a:bodyPr/>
        <a:lstStyle/>
        <a:p>
          <a:endParaRPr lang="fr-DZ"/>
        </a:p>
      </dgm:t>
    </dgm:pt>
    <dgm:pt modelId="{0DEE6BC7-B5DE-4EB1-B565-F1E4D7631CE8}">
      <dgm:prSet phldrT="[Texte]" custT="1"/>
      <dgm:spPr/>
      <dgm:t>
        <a:bodyPr/>
        <a:lstStyle/>
        <a:p>
          <a:pPr algn="ctr" rtl="1">
            <a:buFont typeface="Arial" panose="020B0604020202020204" pitchFamily="34" charset="0"/>
            <a:buChar char="•"/>
          </a:pPr>
          <a:r>
            <a:rPr lang="ar-SA" sz="1400" b="1" dirty="0">
              <a:latin typeface="Times New Roman" panose="02020603050405020304" pitchFamily="18" charset="0"/>
              <a:cs typeface="Times New Roman" panose="02020603050405020304" pitchFamily="18" charset="0"/>
            </a:rPr>
            <a:t>كل ما يحس بالحواس الخمس</a:t>
          </a:r>
          <a:endParaRPr lang="fr-DZ" sz="1400" b="1" dirty="0">
            <a:latin typeface="Times New Roman" panose="02020603050405020304" pitchFamily="18" charset="0"/>
            <a:cs typeface="Times New Roman" panose="02020603050405020304" pitchFamily="18" charset="0"/>
          </a:endParaRPr>
        </a:p>
      </dgm:t>
    </dgm:pt>
    <dgm:pt modelId="{46C60B8A-8D51-46A2-A997-545F682F51A1}" type="parTrans" cxnId="{A2BE3ECA-37F7-4BFF-B2B6-827629A917F2}">
      <dgm:prSet/>
      <dgm:spPr/>
      <dgm:t>
        <a:bodyPr/>
        <a:lstStyle/>
        <a:p>
          <a:endParaRPr lang="fr-DZ"/>
        </a:p>
      </dgm:t>
    </dgm:pt>
    <dgm:pt modelId="{D7F7B8F2-E097-4908-902F-8368DCB1FF52}" type="sibTrans" cxnId="{A2BE3ECA-37F7-4BFF-B2B6-827629A917F2}">
      <dgm:prSet/>
      <dgm:spPr/>
      <dgm:t>
        <a:bodyPr/>
        <a:lstStyle/>
        <a:p>
          <a:endParaRPr lang="fr-DZ"/>
        </a:p>
      </dgm:t>
    </dgm:pt>
    <dgm:pt modelId="{D81B7EB6-6060-4C99-9820-0EB073675FD9}">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الدورات التكوينية</a:t>
          </a:r>
          <a:endParaRPr lang="fr-DZ" sz="1400" b="1" dirty="0">
            <a:latin typeface="Times New Roman" panose="02020603050405020304" pitchFamily="18" charset="0"/>
            <a:cs typeface="Times New Roman" panose="02020603050405020304" pitchFamily="18" charset="0"/>
          </a:endParaRPr>
        </a:p>
      </dgm:t>
    </dgm:pt>
    <dgm:pt modelId="{11CC3C57-5378-481E-B1AC-8087C3123AE8}" type="parTrans" cxnId="{D8577B8A-B3F6-4147-A11C-FA12B7B33152}">
      <dgm:prSet/>
      <dgm:spPr/>
      <dgm:t>
        <a:bodyPr/>
        <a:lstStyle/>
        <a:p>
          <a:endParaRPr lang="fr-DZ"/>
        </a:p>
      </dgm:t>
    </dgm:pt>
    <dgm:pt modelId="{2E5CB9A9-325D-4C16-86E1-10EB87CCC9A7}" type="sibTrans" cxnId="{D8577B8A-B3F6-4147-A11C-FA12B7B33152}">
      <dgm:prSet/>
      <dgm:spPr/>
      <dgm:t>
        <a:bodyPr/>
        <a:lstStyle/>
        <a:p>
          <a:endParaRPr lang="fr-DZ"/>
        </a:p>
      </dgm:t>
    </dgm:pt>
    <dgm:pt modelId="{2CF8C312-789D-402A-A1FC-B1E091D81607}">
      <dgm:prSet phldrT="[Texte]" custT="1"/>
      <dgm:spPr/>
      <dgm:t>
        <a:bodyPr/>
        <a:lstStyle/>
        <a:p>
          <a:pPr algn="ctr" rtl="1"/>
          <a:endParaRPr lang="fr-DZ" sz="1400" b="1" dirty="0">
            <a:latin typeface="Times New Roman" panose="02020603050405020304" pitchFamily="18" charset="0"/>
            <a:cs typeface="Times New Roman" panose="02020603050405020304" pitchFamily="18" charset="0"/>
          </a:endParaRPr>
        </a:p>
      </dgm:t>
    </dgm:pt>
    <dgm:pt modelId="{F2B6693B-35AA-49C7-9E39-0C287BC53A8D}" type="parTrans" cxnId="{F349B785-B436-4744-A7C4-C4F2D2DFBBC4}">
      <dgm:prSet/>
      <dgm:spPr/>
      <dgm:t>
        <a:bodyPr/>
        <a:lstStyle/>
        <a:p>
          <a:endParaRPr lang="fr-DZ"/>
        </a:p>
      </dgm:t>
    </dgm:pt>
    <dgm:pt modelId="{BD8B0914-B7B0-4DCD-BB36-48B52EA996A3}" type="sibTrans" cxnId="{F349B785-B436-4744-A7C4-C4F2D2DFBBC4}">
      <dgm:prSet/>
      <dgm:spPr/>
      <dgm:t>
        <a:bodyPr/>
        <a:lstStyle/>
        <a:p>
          <a:endParaRPr lang="fr-DZ"/>
        </a:p>
      </dgm:t>
    </dgm:pt>
    <dgm:pt modelId="{E03325DE-6F6B-4862-82B5-8A6168C980E8}">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الهندام</a:t>
          </a:r>
          <a:endParaRPr lang="fr-DZ" sz="1400" b="1" dirty="0">
            <a:latin typeface="Times New Roman" panose="02020603050405020304" pitchFamily="18" charset="0"/>
            <a:cs typeface="Times New Roman" panose="02020603050405020304" pitchFamily="18" charset="0"/>
          </a:endParaRPr>
        </a:p>
      </dgm:t>
    </dgm:pt>
    <dgm:pt modelId="{99325B4F-189B-4059-8C69-38C3E6D7DE12}" type="parTrans" cxnId="{8319ABEA-653C-47B7-8985-18E3285C25B4}">
      <dgm:prSet/>
      <dgm:spPr/>
      <dgm:t>
        <a:bodyPr/>
        <a:lstStyle/>
        <a:p>
          <a:endParaRPr lang="fr-DZ"/>
        </a:p>
      </dgm:t>
    </dgm:pt>
    <dgm:pt modelId="{03FA5EE8-D7A2-4899-B8FA-21F850151393}" type="sibTrans" cxnId="{8319ABEA-653C-47B7-8985-18E3285C25B4}">
      <dgm:prSet/>
      <dgm:spPr/>
      <dgm:t>
        <a:bodyPr/>
        <a:lstStyle/>
        <a:p>
          <a:endParaRPr lang="fr-DZ"/>
        </a:p>
      </dgm:t>
    </dgm:pt>
    <dgm:pt modelId="{1D5EDE95-1154-4EAC-99C1-021E88F97AF4}">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الوسائط الرقمية</a:t>
          </a:r>
          <a:endParaRPr lang="fr-DZ" sz="1400" b="1" dirty="0">
            <a:latin typeface="Times New Roman" panose="02020603050405020304" pitchFamily="18" charset="0"/>
            <a:cs typeface="Times New Roman" panose="02020603050405020304" pitchFamily="18" charset="0"/>
          </a:endParaRPr>
        </a:p>
      </dgm:t>
    </dgm:pt>
    <dgm:pt modelId="{1413D257-A54A-4C36-B664-794500A93B19}" type="parTrans" cxnId="{89765244-91AF-4022-8235-DD06E24C7C10}">
      <dgm:prSet/>
      <dgm:spPr/>
    </dgm:pt>
    <dgm:pt modelId="{D63A4301-B25F-44C7-A15E-87BCE62341E6}" type="sibTrans" cxnId="{89765244-91AF-4022-8235-DD06E24C7C10}">
      <dgm:prSet/>
      <dgm:spPr/>
    </dgm:pt>
    <dgm:pt modelId="{6E74EE55-2388-4CE6-89E9-B6E00F29E98B}">
      <dgm:prSet phldrT="[Texte]" custT="1"/>
      <dgm:spPr/>
      <dgm:t>
        <a:bodyPr/>
        <a:lstStyle/>
        <a:p>
          <a:pPr algn="ctr" rtl="1"/>
          <a:r>
            <a:rPr lang="ar-SA" sz="1400" b="1" dirty="0">
              <a:latin typeface="Times New Roman" panose="02020603050405020304" pitchFamily="18" charset="0"/>
              <a:cs typeface="Times New Roman" panose="02020603050405020304" pitchFamily="18" charset="0"/>
            </a:rPr>
            <a:t>مستفيدين سابقين</a:t>
          </a:r>
          <a:endParaRPr lang="fr-DZ" sz="1400" b="1" dirty="0">
            <a:latin typeface="Times New Roman" panose="02020603050405020304" pitchFamily="18" charset="0"/>
            <a:cs typeface="Times New Roman" panose="02020603050405020304" pitchFamily="18" charset="0"/>
          </a:endParaRPr>
        </a:p>
      </dgm:t>
    </dgm:pt>
    <dgm:pt modelId="{B0AF79DD-D9E7-45E7-9782-5225488C0D41}" type="parTrans" cxnId="{186EF1C4-94A3-4BF8-9C9A-049B67468032}">
      <dgm:prSet/>
      <dgm:spPr/>
    </dgm:pt>
    <dgm:pt modelId="{DF5BBCB2-CBC2-4470-BAE0-2046247E7F5F}" type="sibTrans" cxnId="{186EF1C4-94A3-4BF8-9C9A-049B67468032}">
      <dgm:prSet/>
      <dgm:spPr/>
    </dgm:pt>
    <dgm:pt modelId="{4EB966DB-996E-4919-8730-C843B7EA6128}" type="pres">
      <dgm:prSet presAssocID="{344EF37C-4066-4228-973F-8F4391EBBE1A}" presName="cycleMatrixDiagram" presStyleCnt="0">
        <dgm:presLayoutVars>
          <dgm:chMax val="1"/>
          <dgm:dir/>
          <dgm:animLvl val="lvl"/>
          <dgm:resizeHandles val="exact"/>
        </dgm:presLayoutVars>
      </dgm:prSet>
      <dgm:spPr/>
    </dgm:pt>
    <dgm:pt modelId="{4DEBEB8C-1F85-4955-A3F2-F9BB1217D5AE}" type="pres">
      <dgm:prSet presAssocID="{344EF37C-4066-4228-973F-8F4391EBBE1A}" presName="children" presStyleCnt="0"/>
      <dgm:spPr/>
    </dgm:pt>
    <dgm:pt modelId="{6E043058-6196-4119-8FE1-869F5F191B26}" type="pres">
      <dgm:prSet presAssocID="{344EF37C-4066-4228-973F-8F4391EBBE1A}" presName="child2group" presStyleCnt="0"/>
      <dgm:spPr/>
    </dgm:pt>
    <dgm:pt modelId="{89B167C1-FC6B-4685-9C83-247E341AC11A}" type="pres">
      <dgm:prSet presAssocID="{344EF37C-4066-4228-973F-8F4391EBBE1A}" presName="child2" presStyleLbl="bgAcc1" presStyleIdx="0" presStyleCnt="2"/>
      <dgm:spPr/>
    </dgm:pt>
    <dgm:pt modelId="{53B0CBE5-F7A7-4007-AE94-ECD39939AB04}" type="pres">
      <dgm:prSet presAssocID="{344EF37C-4066-4228-973F-8F4391EBBE1A}" presName="child2Text" presStyleLbl="bgAcc1" presStyleIdx="0" presStyleCnt="2">
        <dgm:presLayoutVars>
          <dgm:bulletEnabled val="1"/>
        </dgm:presLayoutVars>
      </dgm:prSet>
      <dgm:spPr/>
    </dgm:pt>
    <dgm:pt modelId="{DE5B6831-11F0-4C0F-BC3F-CD9177A1671A}" type="pres">
      <dgm:prSet presAssocID="{344EF37C-4066-4228-973F-8F4391EBBE1A}" presName="child3group" presStyleCnt="0"/>
      <dgm:spPr/>
    </dgm:pt>
    <dgm:pt modelId="{F13BB3E1-265B-40DB-A0A9-1E2341B9218F}" type="pres">
      <dgm:prSet presAssocID="{344EF37C-4066-4228-973F-8F4391EBBE1A}" presName="child3" presStyleLbl="bgAcc1" presStyleIdx="1" presStyleCnt="2"/>
      <dgm:spPr/>
    </dgm:pt>
    <dgm:pt modelId="{341DB24A-6FD4-4163-929F-4909733266AD}" type="pres">
      <dgm:prSet presAssocID="{344EF37C-4066-4228-973F-8F4391EBBE1A}" presName="child3Text" presStyleLbl="bgAcc1" presStyleIdx="1" presStyleCnt="2">
        <dgm:presLayoutVars>
          <dgm:bulletEnabled val="1"/>
        </dgm:presLayoutVars>
      </dgm:prSet>
      <dgm:spPr/>
    </dgm:pt>
    <dgm:pt modelId="{A28C5184-5530-46BB-BB94-1B5E96AC4ECA}" type="pres">
      <dgm:prSet presAssocID="{344EF37C-4066-4228-973F-8F4391EBBE1A}" presName="childPlaceholder" presStyleCnt="0"/>
      <dgm:spPr/>
    </dgm:pt>
    <dgm:pt modelId="{9651280E-578F-4E80-89D2-67918BD311EC}" type="pres">
      <dgm:prSet presAssocID="{344EF37C-4066-4228-973F-8F4391EBBE1A}" presName="circle" presStyleCnt="0"/>
      <dgm:spPr/>
    </dgm:pt>
    <dgm:pt modelId="{9B7C1ACC-5A8F-44B3-9BD0-E38EB2909724}" type="pres">
      <dgm:prSet presAssocID="{344EF37C-4066-4228-973F-8F4391EBBE1A}" presName="quadrant1" presStyleLbl="node1" presStyleIdx="0" presStyleCnt="4">
        <dgm:presLayoutVars>
          <dgm:chMax val="1"/>
          <dgm:bulletEnabled val="1"/>
        </dgm:presLayoutVars>
      </dgm:prSet>
      <dgm:spPr/>
    </dgm:pt>
    <dgm:pt modelId="{EC11C81C-D3DB-47C3-B6FA-954AFC2D7341}" type="pres">
      <dgm:prSet presAssocID="{344EF37C-4066-4228-973F-8F4391EBBE1A}" presName="quadrant2" presStyleLbl="node1" presStyleIdx="1" presStyleCnt="4" custLinFactNeighborX="1622" custLinFactNeighborY="-1287">
        <dgm:presLayoutVars>
          <dgm:chMax val="1"/>
          <dgm:bulletEnabled val="1"/>
        </dgm:presLayoutVars>
      </dgm:prSet>
      <dgm:spPr/>
    </dgm:pt>
    <dgm:pt modelId="{E00BB263-5A8C-4D5A-9B28-528981E8BA2F}" type="pres">
      <dgm:prSet presAssocID="{344EF37C-4066-4228-973F-8F4391EBBE1A}" presName="quadrant3" presStyleLbl="node1" presStyleIdx="2" presStyleCnt="4" custLinFactNeighborX="1622" custLinFactNeighborY="-1287">
        <dgm:presLayoutVars>
          <dgm:chMax val="1"/>
          <dgm:bulletEnabled val="1"/>
        </dgm:presLayoutVars>
      </dgm:prSet>
      <dgm:spPr/>
    </dgm:pt>
    <dgm:pt modelId="{E1945703-746A-4922-8745-98F0CC274D7B}" type="pres">
      <dgm:prSet presAssocID="{344EF37C-4066-4228-973F-8F4391EBBE1A}" presName="quadrant4" presStyleLbl="node1" presStyleIdx="3" presStyleCnt="4">
        <dgm:presLayoutVars>
          <dgm:chMax val="1"/>
          <dgm:bulletEnabled val="1"/>
        </dgm:presLayoutVars>
      </dgm:prSet>
      <dgm:spPr>
        <a:solidFill>
          <a:schemeClr val="bg1"/>
        </a:solidFill>
        <a:ln>
          <a:solidFill>
            <a:schemeClr val="bg1"/>
          </a:solidFill>
        </a:ln>
      </dgm:spPr>
    </dgm:pt>
    <dgm:pt modelId="{2B909E0B-70AA-4426-A3E4-0B518205F0C0}" type="pres">
      <dgm:prSet presAssocID="{344EF37C-4066-4228-973F-8F4391EBBE1A}" presName="quadrantPlaceholder" presStyleCnt="0"/>
      <dgm:spPr/>
    </dgm:pt>
    <dgm:pt modelId="{52C53546-73C1-4CD8-9C4A-AB732F3B29CE}" type="pres">
      <dgm:prSet presAssocID="{344EF37C-4066-4228-973F-8F4391EBBE1A}" presName="center1" presStyleLbl="fgShp" presStyleIdx="0" presStyleCnt="2"/>
      <dgm:spPr/>
    </dgm:pt>
    <dgm:pt modelId="{96616323-0872-4123-9CB9-4DD604ED3629}" type="pres">
      <dgm:prSet presAssocID="{344EF37C-4066-4228-973F-8F4391EBBE1A}" presName="center2" presStyleLbl="fgShp" presStyleIdx="1" presStyleCnt="2"/>
      <dgm:spPr/>
    </dgm:pt>
  </dgm:ptLst>
  <dgm:cxnLst>
    <dgm:cxn modelId="{DE8F0A0D-887F-4344-848E-023BF9466929}" type="presOf" srcId="{C3BA61AA-C66E-4AE8-9CF7-F278F9FD43F4}" destId="{341DB24A-6FD4-4163-929F-4909733266AD}" srcOrd="1" destOrd="2" presId="urn:microsoft.com/office/officeart/2005/8/layout/cycle4"/>
    <dgm:cxn modelId="{8F0EB510-8D56-44FD-A03C-45BDEA6BDCC1}" type="presOf" srcId="{6E74EE55-2388-4CE6-89E9-B6E00F29E98B}" destId="{89B167C1-FC6B-4685-9C83-247E341AC11A}" srcOrd="0" destOrd="4" presId="urn:microsoft.com/office/officeart/2005/8/layout/cycle4"/>
    <dgm:cxn modelId="{694FE811-236E-45E3-AD5E-D4380F007756}" type="presOf" srcId="{1AE632C0-38B4-4160-9E78-CCF5A372F6D1}" destId="{E00BB263-5A8C-4D5A-9B28-528981E8BA2F}" srcOrd="0" destOrd="0" presId="urn:microsoft.com/office/officeart/2005/8/layout/cycle4"/>
    <dgm:cxn modelId="{72F7BE1C-8550-43A1-832F-2EBAF424D1F3}" srcId="{344EF37C-4066-4228-973F-8F4391EBBE1A}" destId="{C0166849-7BA2-432B-B852-C61A4FF43A08}" srcOrd="0" destOrd="0" parTransId="{32B3E5E8-8D48-4C66-88DE-289BB590C401}" sibTransId="{20083821-45C5-41CD-BAF9-D3C3A430CA27}"/>
    <dgm:cxn modelId="{D98A5720-DCCF-4645-89F3-A2C35CE6441A}" srcId="{1AE632C0-38B4-4160-9E78-CCF5A372F6D1}" destId="{46A18B0D-1E8A-4714-94D6-1FF2FC5F5BB0}" srcOrd="1" destOrd="0" parTransId="{068F791C-63F2-46E0-B8C8-4B15A2F1A223}" sibTransId="{FD3B156C-CE94-4A00-8CC6-19935D6797EC}"/>
    <dgm:cxn modelId="{47915F2D-AEE8-4D11-98B9-18015F3C8E4D}" type="presOf" srcId="{2CF8C312-789D-402A-A1FC-B1E091D81607}" destId="{89B167C1-FC6B-4685-9C83-247E341AC11A}" srcOrd="0" destOrd="5" presId="urn:microsoft.com/office/officeart/2005/8/layout/cycle4"/>
    <dgm:cxn modelId="{FF86DF2E-D0F8-4A88-93C6-D397E5D39434}" type="presOf" srcId="{E9235C42-0EF1-4A79-BA03-64FCB121C274}" destId="{F13BB3E1-265B-40DB-A0A9-1E2341B9218F}" srcOrd="0" destOrd="0" presId="urn:microsoft.com/office/officeart/2005/8/layout/cycle4"/>
    <dgm:cxn modelId="{C90D8031-1941-4BD4-8C21-D38E2DD9902C}" type="presOf" srcId="{C0166849-7BA2-432B-B852-C61A4FF43A08}" destId="{9B7C1ACC-5A8F-44B3-9BD0-E38EB2909724}" srcOrd="0" destOrd="0" presId="urn:microsoft.com/office/officeart/2005/8/layout/cycle4"/>
    <dgm:cxn modelId="{44CBDF5F-40F1-4268-80F5-0BEC61B3216E}" type="presOf" srcId="{2CF8C312-789D-402A-A1FC-B1E091D81607}" destId="{53B0CBE5-F7A7-4007-AE94-ECD39939AB04}" srcOrd="1" destOrd="5" presId="urn:microsoft.com/office/officeart/2005/8/layout/cycle4"/>
    <dgm:cxn modelId="{89765244-91AF-4022-8235-DD06E24C7C10}" srcId="{B5B8C56D-399F-4C37-B92F-2F0282D7A9D0}" destId="{1D5EDE95-1154-4EAC-99C1-021E88F97AF4}" srcOrd="3" destOrd="0" parTransId="{1413D257-A54A-4C36-B664-794500A93B19}" sibTransId="{D63A4301-B25F-44C7-A15E-87BCE62341E6}"/>
    <dgm:cxn modelId="{24E39268-0AF9-4146-AAB7-6550BEC03DBB}" type="presOf" srcId="{97DCE5CD-E7AA-4365-A1B1-2B515E583439}" destId="{53B0CBE5-F7A7-4007-AE94-ECD39939AB04}" srcOrd="1" destOrd="0" presId="urn:microsoft.com/office/officeart/2005/8/layout/cycle4"/>
    <dgm:cxn modelId="{720D454B-0570-4E58-BAF5-E78229B44E20}" type="presOf" srcId="{F989EE54-2F09-4996-AE95-975782172EBD}" destId="{F13BB3E1-265B-40DB-A0A9-1E2341B9218F}" srcOrd="0" destOrd="3" presId="urn:microsoft.com/office/officeart/2005/8/layout/cycle4"/>
    <dgm:cxn modelId="{8DEF2D4F-6679-47A8-98D5-54462767867F}" type="presOf" srcId="{97DCE5CD-E7AA-4365-A1B1-2B515E583439}" destId="{89B167C1-FC6B-4685-9C83-247E341AC11A}" srcOrd="0" destOrd="0" presId="urn:microsoft.com/office/officeart/2005/8/layout/cycle4"/>
    <dgm:cxn modelId="{BB254351-A42D-46AF-9BA1-B677EE265616}" type="presOf" srcId="{E03325DE-6F6B-4862-82B5-8A6168C980E8}" destId="{53B0CBE5-F7A7-4007-AE94-ECD39939AB04}" srcOrd="1" destOrd="1" presId="urn:microsoft.com/office/officeart/2005/8/layout/cycle4"/>
    <dgm:cxn modelId="{9D8EDE71-A01B-4A12-AC97-9A5DF691D414}" type="presOf" srcId="{C3BA61AA-C66E-4AE8-9CF7-F278F9FD43F4}" destId="{F13BB3E1-265B-40DB-A0A9-1E2341B9218F}" srcOrd="0" destOrd="2" presId="urn:microsoft.com/office/officeart/2005/8/layout/cycle4"/>
    <dgm:cxn modelId="{673BD752-0739-4947-A2A8-ECA083D53AAA}" type="presOf" srcId="{344EF37C-4066-4228-973F-8F4391EBBE1A}" destId="{4EB966DB-996E-4919-8730-C843B7EA6128}" srcOrd="0" destOrd="0" presId="urn:microsoft.com/office/officeart/2005/8/layout/cycle4"/>
    <dgm:cxn modelId="{063EFF72-76AD-4240-86D1-8ECC5BF6E3DB}" type="presOf" srcId="{B5B8C56D-399F-4C37-B92F-2F0282D7A9D0}" destId="{EC11C81C-D3DB-47C3-B6FA-954AFC2D7341}" srcOrd="0" destOrd="0" presId="urn:microsoft.com/office/officeart/2005/8/layout/cycle4"/>
    <dgm:cxn modelId="{688EBC73-7DE2-4796-8482-0ECC144AA44F}" type="presOf" srcId="{0DEE6BC7-B5DE-4EB1-B565-F1E4D7631CE8}" destId="{F13BB3E1-265B-40DB-A0A9-1E2341B9218F}" srcOrd="0" destOrd="4" presId="urn:microsoft.com/office/officeart/2005/8/layout/cycle4"/>
    <dgm:cxn modelId="{559AA854-2AFA-46EA-A5E1-962D8EF9DFC3}" srcId="{1AE632C0-38B4-4160-9E78-CCF5A372F6D1}" destId="{C3BA61AA-C66E-4AE8-9CF7-F278F9FD43F4}" srcOrd="2" destOrd="0" parTransId="{08E29154-E4B8-4FDD-83B4-EE771EB1559D}" sibTransId="{AFCBC5B6-6117-4FD3-8454-A2127D31420A}"/>
    <dgm:cxn modelId="{E2CAF077-1ED1-4F90-B160-2D934B0D9957}" type="presOf" srcId="{E03325DE-6F6B-4862-82B5-8A6168C980E8}" destId="{89B167C1-FC6B-4685-9C83-247E341AC11A}" srcOrd="0" destOrd="1" presId="urn:microsoft.com/office/officeart/2005/8/layout/cycle4"/>
    <dgm:cxn modelId="{3D917658-8813-4877-99FA-7DAAD08FCD9D}" type="presOf" srcId="{1D5EDE95-1154-4EAC-99C1-021E88F97AF4}" destId="{89B167C1-FC6B-4685-9C83-247E341AC11A}" srcOrd="0" destOrd="3" presId="urn:microsoft.com/office/officeart/2005/8/layout/cycle4"/>
    <dgm:cxn modelId="{2D7AAC59-D91A-45EB-839A-15C588CB27EA}" srcId="{B5B8C56D-399F-4C37-B92F-2F0282D7A9D0}" destId="{97DCE5CD-E7AA-4365-A1B1-2B515E583439}" srcOrd="0" destOrd="0" parTransId="{009DF34F-B375-45CB-B034-DF83715035D5}" sibTransId="{3C195D92-3594-45FE-BFED-E89F622EE65C}"/>
    <dgm:cxn modelId="{6A5B187C-BF4B-478D-9EFD-616E3635D054}" type="presOf" srcId="{D81B7EB6-6060-4C99-9820-0EB073675FD9}" destId="{53B0CBE5-F7A7-4007-AE94-ECD39939AB04}" srcOrd="1" destOrd="2" presId="urn:microsoft.com/office/officeart/2005/8/layout/cycle4"/>
    <dgm:cxn modelId="{F349B785-B436-4744-A7C4-C4F2D2DFBBC4}" srcId="{B5B8C56D-399F-4C37-B92F-2F0282D7A9D0}" destId="{2CF8C312-789D-402A-A1FC-B1E091D81607}" srcOrd="5" destOrd="0" parTransId="{F2B6693B-35AA-49C7-9E39-0C287BC53A8D}" sibTransId="{BD8B0914-B7B0-4DCD-BB36-48B52EA996A3}"/>
    <dgm:cxn modelId="{69845187-A130-4B59-8CCD-142321BA01FE}" type="presOf" srcId="{D81B7EB6-6060-4C99-9820-0EB073675FD9}" destId="{89B167C1-FC6B-4685-9C83-247E341AC11A}" srcOrd="0" destOrd="2" presId="urn:microsoft.com/office/officeart/2005/8/layout/cycle4"/>
    <dgm:cxn modelId="{D8577B8A-B3F6-4147-A11C-FA12B7B33152}" srcId="{B5B8C56D-399F-4C37-B92F-2F0282D7A9D0}" destId="{D81B7EB6-6060-4C99-9820-0EB073675FD9}" srcOrd="2" destOrd="0" parTransId="{11CC3C57-5378-481E-B1AC-8087C3123AE8}" sibTransId="{2E5CB9A9-325D-4C16-86E1-10EB87CCC9A7}"/>
    <dgm:cxn modelId="{EF017E8F-2A46-47B8-90C1-52838A96F4A2}" srcId="{1AE632C0-38B4-4160-9E78-CCF5A372F6D1}" destId="{E9235C42-0EF1-4A79-BA03-64FCB121C274}" srcOrd="0" destOrd="0" parTransId="{D2D9EE22-6388-4579-B0A8-0BD86EACD52A}" sibTransId="{44B5FBAF-1C37-414C-AE29-F055A154D3F8}"/>
    <dgm:cxn modelId="{E3277294-5008-4D06-B663-3F7B7DFD2C82}" srcId="{1AE632C0-38B4-4160-9E78-CCF5A372F6D1}" destId="{F989EE54-2F09-4996-AE95-975782172EBD}" srcOrd="3" destOrd="0" parTransId="{89526765-585A-45F2-82A7-73B6FB3DFA12}" sibTransId="{C1013033-2FA3-49FA-B8D6-17640EEF17B0}"/>
    <dgm:cxn modelId="{EECE9894-B9B2-41A2-9C33-C2E4B5272DB3}" type="presOf" srcId="{1D5EDE95-1154-4EAC-99C1-021E88F97AF4}" destId="{53B0CBE5-F7A7-4007-AE94-ECD39939AB04}" srcOrd="1" destOrd="3" presId="urn:microsoft.com/office/officeart/2005/8/layout/cycle4"/>
    <dgm:cxn modelId="{6EF4DD95-3829-4D61-8F02-7CA96F862B03}" type="presOf" srcId="{0DEE6BC7-B5DE-4EB1-B565-F1E4D7631CE8}" destId="{341DB24A-6FD4-4163-929F-4909733266AD}" srcOrd="1" destOrd="4" presId="urn:microsoft.com/office/officeart/2005/8/layout/cycle4"/>
    <dgm:cxn modelId="{E68B7A9A-6579-49F2-9176-5A8F07C3056F}" srcId="{344EF37C-4066-4228-973F-8F4391EBBE1A}" destId="{1AE632C0-38B4-4160-9E78-CCF5A372F6D1}" srcOrd="2" destOrd="0" parTransId="{B3E8B877-6D91-49A9-BEF5-B77D03DEB288}" sibTransId="{A2A7FAE3-1C81-48AB-8F23-BAFD8841C252}"/>
    <dgm:cxn modelId="{39479EB1-BC32-4E21-A7A8-926C496B3A8C}" type="presOf" srcId="{6E74EE55-2388-4CE6-89E9-B6E00F29E98B}" destId="{53B0CBE5-F7A7-4007-AE94-ECD39939AB04}" srcOrd="1" destOrd="4" presId="urn:microsoft.com/office/officeart/2005/8/layout/cycle4"/>
    <dgm:cxn modelId="{186EF1C4-94A3-4BF8-9C9A-049B67468032}" srcId="{B5B8C56D-399F-4C37-B92F-2F0282D7A9D0}" destId="{6E74EE55-2388-4CE6-89E9-B6E00F29E98B}" srcOrd="4" destOrd="0" parTransId="{B0AF79DD-D9E7-45E7-9782-5225488C0D41}" sibTransId="{DF5BBCB2-CBC2-4470-BAE0-2046247E7F5F}"/>
    <dgm:cxn modelId="{A2BE3ECA-37F7-4BFF-B2B6-827629A917F2}" srcId="{1AE632C0-38B4-4160-9E78-CCF5A372F6D1}" destId="{0DEE6BC7-B5DE-4EB1-B565-F1E4D7631CE8}" srcOrd="4" destOrd="0" parTransId="{46C60B8A-8D51-46A2-A997-545F682F51A1}" sibTransId="{D7F7B8F2-E097-4908-902F-8368DCB1FF52}"/>
    <dgm:cxn modelId="{855587CF-EA74-4FCF-8EEF-A7F63559A1F4}" type="presOf" srcId="{E9235C42-0EF1-4A79-BA03-64FCB121C274}" destId="{341DB24A-6FD4-4163-929F-4909733266AD}" srcOrd="1" destOrd="0" presId="urn:microsoft.com/office/officeart/2005/8/layout/cycle4"/>
    <dgm:cxn modelId="{AAD349D1-CC71-4265-8A90-3541B68DAB3F}" type="presOf" srcId="{46A18B0D-1E8A-4714-94D6-1FF2FC5F5BB0}" destId="{341DB24A-6FD4-4163-929F-4909733266AD}" srcOrd="1" destOrd="1" presId="urn:microsoft.com/office/officeart/2005/8/layout/cycle4"/>
    <dgm:cxn modelId="{2DFCB0D6-B6C2-4B89-9B69-B3FD49B98D1E}" srcId="{344EF37C-4066-4228-973F-8F4391EBBE1A}" destId="{B5B8C56D-399F-4C37-B92F-2F0282D7A9D0}" srcOrd="1" destOrd="0" parTransId="{4AAB0DC8-DF8A-4D1F-88A9-F3E45C9D9E48}" sibTransId="{8DB88996-224A-4309-870D-977B0E0A863B}"/>
    <dgm:cxn modelId="{8319ABEA-653C-47B7-8985-18E3285C25B4}" srcId="{B5B8C56D-399F-4C37-B92F-2F0282D7A9D0}" destId="{E03325DE-6F6B-4862-82B5-8A6168C980E8}" srcOrd="1" destOrd="0" parTransId="{99325B4F-189B-4059-8C69-38C3E6D7DE12}" sibTransId="{03FA5EE8-D7A2-4899-B8FA-21F850151393}"/>
    <dgm:cxn modelId="{CC3590F3-1C7D-48CC-966C-245BD706C950}" type="presOf" srcId="{F989EE54-2F09-4996-AE95-975782172EBD}" destId="{341DB24A-6FD4-4163-929F-4909733266AD}" srcOrd="1" destOrd="3" presId="urn:microsoft.com/office/officeart/2005/8/layout/cycle4"/>
    <dgm:cxn modelId="{271BD2FC-4F0F-4B6D-A2E5-5A91E2C56BBC}" type="presOf" srcId="{46A18B0D-1E8A-4714-94D6-1FF2FC5F5BB0}" destId="{F13BB3E1-265B-40DB-A0A9-1E2341B9218F}" srcOrd="0" destOrd="1" presId="urn:microsoft.com/office/officeart/2005/8/layout/cycle4"/>
    <dgm:cxn modelId="{B4446CE6-E94D-47BD-90EB-E3D43FEAB023}" type="presParOf" srcId="{4EB966DB-996E-4919-8730-C843B7EA6128}" destId="{4DEBEB8C-1F85-4955-A3F2-F9BB1217D5AE}" srcOrd="0" destOrd="0" presId="urn:microsoft.com/office/officeart/2005/8/layout/cycle4"/>
    <dgm:cxn modelId="{B86AF716-DF11-46B4-ACC7-7BE61D5881D0}" type="presParOf" srcId="{4DEBEB8C-1F85-4955-A3F2-F9BB1217D5AE}" destId="{6E043058-6196-4119-8FE1-869F5F191B26}" srcOrd="0" destOrd="0" presId="urn:microsoft.com/office/officeart/2005/8/layout/cycle4"/>
    <dgm:cxn modelId="{BA619E65-7773-4DC1-BFA7-2D0BE35DD907}" type="presParOf" srcId="{6E043058-6196-4119-8FE1-869F5F191B26}" destId="{89B167C1-FC6B-4685-9C83-247E341AC11A}" srcOrd="0" destOrd="0" presId="urn:microsoft.com/office/officeart/2005/8/layout/cycle4"/>
    <dgm:cxn modelId="{EA380294-CFB0-41B7-B52F-C392F0E66B80}" type="presParOf" srcId="{6E043058-6196-4119-8FE1-869F5F191B26}" destId="{53B0CBE5-F7A7-4007-AE94-ECD39939AB04}" srcOrd="1" destOrd="0" presId="urn:microsoft.com/office/officeart/2005/8/layout/cycle4"/>
    <dgm:cxn modelId="{C2651B38-DD70-4DDF-9DD8-4397C8C5DD1A}" type="presParOf" srcId="{4DEBEB8C-1F85-4955-A3F2-F9BB1217D5AE}" destId="{DE5B6831-11F0-4C0F-BC3F-CD9177A1671A}" srcOrd="1" destOrd="0" presId="urn:microsoft.com/office/officeart/2005/8/layout/cycle4"/>
    <dgm:cxn modelId="{911983F0-60D7-4A10-A281-FCA58849833A}" type="presParOf" srcId="{DE5B6831-11F0-4C0F-BC3F-CD9177A1671A}" destId="{F13BB3E1-265B-40DB-A0A9-1E2341B9218F}" srcOrd="0" destOrd="0" presId="urn:microsoft.com/office/officeart/2005/8/layout/cycle4"/>
    <dgm:cxn modelId="{BE5AF59A-7A6F-4FC1-AB12-D7165F16C847}" type="presParOf" srcId="{DE5B6831-11F0-4C0F-BC3F-CD9177A1671A}" destId="{341DB24A-6FD4-4163-929F-4909733266AD}" srcOrd="1" destOrd="0" presId="urn:microsoft.com/office/officeart/2005/8/layout/cycle4"/>
    <dgm:cxn modelId="{C967E32F-18C9-4C25-A278-08A00CBD442B}" type="presParOf" srcId="{4DEBEB8C-1F85-4955-A3F2-F9BB1217D5AE}" destId="{A28C5184-5530-46BB-BB94-1B5E96AC4ECA}" srcOrd="2" destOrd="0" presId="urn:microsoft.com/office/officeart/2005/8/layout/cycle4"/>
    <dgm:cxn modelId="{6CBE978B-5428-4023-8D64-D15F31D22D08}" type="presParOf" srcId="{4EB966DB-996E-4919-8730-C843B7EA6128}" destId="{9651280E-578F-4E80-89D2-67918BD311EC}" srcOrd="1" destOrd="0" presId="urn:microsoft.com/office/officeart/2005/8/layout/cycle4"/>
    <dgm:cxn modelId="{A53FDEC8-FB19-4C5C-A09C-E813CC02DDB4}" type="presParOf" srcId="{9651280E-578F-4E80-89D2-67918BD311EC}" destId="{9B7C1ACC-5A8F-44B3-9BD0-E38EB2909724}" srcOrd="0" destOrd="0" presId="urn:microsoft.com/office/officeart/2005/8/layout/cycle4"/>
    <dgm:cxn modelId="{9B09BCF9-FE5E-4E72-9FAD-2609E7DCE1D5}" type="presParOf" srcId="{9651280E-578F-4E80-89D2-67918BD311EC}" destId="{EC11C81C-D3DB-47C3-B6FA-954AFC2D7341}" srcOrd="1" destOrd="0" presId="urn:microsoft.com/office/officeart/2005/8/layout/cycle4"/>
    <dgm:cxn modelId="{9455CD90-4C0F-42C4-BF27-1C2E96CF5183}" type="presParOf" srcId="{9651280E-578F-4E80-89D2-67918BD311EC}" destId="{E00BB263-5A8C-4D5A-9B28-528981E8BA2F}" srcOrd="2" destOrd="0" presId="urn:microsoft.com/office/officeart/2005/8/layout/cycle4"/>
    <dgm:cxn modelId="{340C1AE6-185D-482B-920E-4761BF92F7D7}" type="presParOf" srcId="{9651280E-578F-4E80-89D2-67918BD311EC}" destId="{E1945703-746A-4922-8745-98F0CC274D7B}" srcOrd="3" destOrd="0" presId="urn:microsoft.com/office/officeart/2005/8/layout/cycle4"/>
    <dgm:cxn modelId="{0A0E05B9-C271-4BFF-9DEB-443A7BF222F7}" type="presParOf" srcId="{9651280E-578F-4E80-89D2-67918BD311EC}" destId="{2B909E0B-70AA-4426-A3E4-0B518205F0C0}" srcOrd="4" destOrd="0" presId="urn:microsoft.com/office/officeart/2005/8/layout/cycle4"/>
    <dgm:cxn modelId="{7F7150AC-75DC-4770-9556-B71DF8A94945}" type="presParOf" srcId="{4EB966DB-996E-4919-8730-C843B7EA6128}" destId="{52C53546-73C1-4CD8-9C4A-AB732F3B29CE}" srcOrd="2" destOrd="0" presId="urn:microsoft.com/office/officeart/2005/8/layout/cycle4"/>
    <dgm:cxn modelId="{E5AE1DE6-D3F9-40B8-8EA4-7FCC98C86369}" type="presParOf" srcId="{4EB966DB-996E-4919-8730-C843B7EA6128}" destId="{96616323-0872-4123-9CB9-4DD604ED362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BB3E1-265B-40DB-A0A9-1E2341B9218F}">
      <dsp:nvSpPr>
        <dsp:cNvPr id="0" name=""/>
        <dsp:cNvSpPr/>
      </dsp:nvSpPr>
      <dsp:spPr>
        <a:xfrm>
          <a:off x="6918349" y="3679505"/>
          <a:ext cx="2673052" cy="173153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قائمة الأسعار</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الخصومات</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البدائل</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فترة السداد</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طرق الدفع</a:t>
          </a:r>
          <a:endParaRPr lang="fr-DZ" sz="1400" b="1"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Font typeface="Arial" panose="020B0604020202020204" pitchFamily="34" charset="0"/>
            <a:buChar char="•"/>
          </a:pPr>
          <a:endParaRPr lang="fr-DZ" sz="1400" b="1" kern="1200" dirty="0">
            <a:latin typeface="Times New Roman" panose="02020603050405020304" pitchFamily="18" charset="0"/>
            <a:cs typeface="Times New Roman" panose="02020603050405020304" pitchFamily="18" charset="0"/>
          </a:endParaRPr>
        </a:p>
      </dsp:txBody>
      <dsp:txXfrm>
        <a:off x="7758301" y="4150424"/>
        <a:ext cx="1795064" cy="1222576"/>
      </dsp:txXfrm>
    </dsp:sp>
    <dsp:sp modelId="{C101A264-6E9F-4E68-AA9F-D7A40A395387}">
      <dsp:nvSpPr>
        <dsp:cNvPr id="0" name=""/>
        <dsp:cNvSpPr/>
      </dsp:nvSpPr>
      <dsp:spPr>
        <a:xfrm>
          <a:off x="2557053" y="3679505"/>
          <a:ext cx="2673052" cy="173153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القنوات</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التغطية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الموقع </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وسائل النقل</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المنصات الرقمية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endParaRPr lang="fr-DZ" sz="1400" b="1" kern="1200" dirty="0">
            <a:latin typeface="Times New Roman" panose="02020603050405020304" pitchFamily="18" charset="0"/>
            <a:cs typeface="Times New Roman" panose="02020603050405020304" pitchFamily="18" charset="0"/>
          </a:endParaRPr>
        </a:p>
      </dsp:txBody>
      <dsp:txXfrm>
        <a:off x="2595089" y="4150424"/>
        <a:ext cx="1795064" cy="1222576"/>
      </dsp:txXfrm>
    </dsp:sp>
    <dsp:sp modelId="{D3141BAB-ACA9-4EEA-9AD5-FEBAA9DDC924}">
      <dsp:nvSpPr>
        <dsp:cNvPr id="0" name=""/>
        <dsp:cNvSpPr/>
      </dsp:nvSpPr>
      <dsp:spPr>
        <a:xfrm>
          <a:off x="6918349" y="0"/>
          <a:ext cx="2673052" cy="173153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 العلامة التجارية (الاسم، الشعار)</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 تنوع في الخدمات المقدمة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الجودة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المتبرعين</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شهادة</a:t>
          </a:r>
          <a:endParaRPr lang="fr-DZ" sz="1400" b="1" kern="1200" dirty="0">
            <a:latin typeface="Times New Roman" panose="02020603050405020304" pitchFamily="18" charset="0"/>
            <a:cs typeface="Times New Roman" panose="02020603050405020304" pitchFamily="18" charset="0"/>
          </a:endParaRPr>
        </a:p>
      </dsp:txBody>
      <dsp:txXfrm>
        <a:off x="7758301" y="38036"/>
        <a:ext cx="1795064" cy="1222576"/>
      </dsp:txXfrm>
    </dsp:sp>
    <dsp:sp modelId="{B9D8AFB9-39D5-496F-B2BD-7E50758B1C6F}">
      <dsp:nvSpPr>
        <dsp:cNvPr id="0" name=""/>
        <dsp:cNvSpPr/>
      </dsp:nvSpPr>
      <dsp:spPr>
        <a:xfrm>
          <a:off x="2557053" y="0"/>
          <a:ext cx="2673052" cy="173153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الإعلان</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تنشيط المبيعات</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البيع الشخصي</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العلاقات العامة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التسويق المباشر</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التسويق الرقمي</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endParaRPr lang="fr-DZ" sz="1400" b="1" kern="1200" dirty="0">
            <a:latin typeface="Times New Roman" panose="02020603050405020304" pitchFamily="18" charset="0"/>
            <a:cs typeface="Times New Roman" panose="02020603050405020304" pitchFamily="18" charset="0"/>
          </a:endParaRPr>
        </a:p>
      </dsp:txBody>
      <dsp:txXfrm>
        <a:off x="2595089" y="38036"/>
        <a:ext cx="1795064" cy="1222576"/>
      </dsp:txXfrm>
    </dsp:sp>
    <dsp:sp modelId="{9B7C1ACC-5A8F-44B3-9BD0-E38EB2909724}">
      <dsp:nvSpPr>
        <dsp:cNvPr id="0" name=""/>
        <dsp:cNvSpPr/>
      </dsp:nvSpPr>
      <dsp:spPr>
        <a:xfrm>
          <a:off x="3677138" y="308429"/>
          <a:ext cx="2342979" cy="2342979"/>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Times New Roman" panose="02020603050405020304" pitchFamily="18" charset="0"/>
              <a:cs typeface="Times New Roman" panose="02020603050405020304" pitchFamily="18" charset="0"/>
            </a:rPr>
            <a:t>الترويج:</a:t>
          </a:r>
        </a:p>
        <a:p>
          <a:pPr marL="0" lvl="0" indent="0" algn="ctr" defTabSz="1422400">
            <a:lnSpc>
              <a:spcPct val="90000"/>
            </a:lnSpc>
            <a:spcBef>
              <a:spcPct val="0"/>
            </a:spcBef>
            <a:spcAft>
              <a:spcPct val="35000"/>
            </a:spcAft>
            <a:buNone/>
          </a:pPr>
          <a:r>
            <a:rPr lang="ar-SA" sz="2000" b="0" kern="1200" dirty="0">
              <a:latin typeface="Times New Roman" panose="02020603050405020304" pitchFamily="18" charset="0"/>
              <a:cs typeface="Times New Roman" panose="02020603050405020304" pitchFamily="18" charset="0"/>
            </a:rPr>
            <a:t>سياسة الأدلة الترويجية</a:t>
          </a:r>
          <a:endParaRPr lang="fr-DZ" sz="2000" b="0" kern="1200" dirty="0">
            <a:latin typeface="Times New Roman" panose="02020603050405020304" pitchFamily="18" charset="0"/>
            <a:cs typeface="Times New Roman" panose="02020603050405020304" pitchFamily="18" charset="0"/>
          </a:endParaRPr>
        </a:p>
      </dsp:txBody>
      <dsp:txXfrm>
        <a:off x="4363381" y="994672"/>
        <a:ext cx="1656736" cy="1656736"/>
      </dsp:txXfrm>
    </dsp:sp>
    <dsp:sp modelId="{EC11C81C-D3DB-47C3-B6FA-954AFC2D7341}">
      <dsp:nvSpPr>
        <dsp:cNvPr id="0" name=""/>
        <dsp:cNvSpPr/>
      </dsp:nvSpPr>
      <dsp:spPr>
        <a:xfrm rot="5400000">
          <a:off x="6166341" y="278274"/>
          <a:ext cx="2342979" cy="2342979"/>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Times New Roman" panose="02020603050405020304" pitchFamily="18" charset="0"/>
              <a:cs typeface="Times New Roman" panose="02020603050405020304" pitchFamily="18" charset="0"/>
            </a:rPr>
            <a:t>المنتج:</a:t>
          </a:r>
        </a:p>
        <a:p>
          <a:pPr marL="0" lvl="0" indent="0" algn="ctr" defTabSz="1422400">
            <a:lnSpc>
              <a:spcPct val="90000"/>
            </a:lnSpc>
            <a:spcBef>
              <a:spcPct val="0"/>
            </a:spcBef>
            <a:spcAft>
              <a:spcPct val="35000"/>
            </a:spcAft>
            <a:buNone/>
          </a:pPr>
          <a:r>
            <a:rPr lang="ar-SA" sz="2000" b="0" kern="1200" dirty="0">
              <a:latin typeface="Times New Roman" panose="02020603050405020304" pitchFamily="18" charset="0"/>
              <a:cs typeface="Times New Roman" panose="02020603050405020304" pitchFamily="18" charset="0"/>
            </a:rPr>
            <a:t>سياسة تخطيط الخدمة التعليمية</a:t>
          </a:r>
        </a:p>
      </dsp:txBody>
      <dsp:txXfrm rot="-5400000">
        <a:off x="6166341" y="964517"/>
        <a:ext cx="1656736" cy="1656736"/>
      </dsp:txXfrm>
    </dsp:sp>
    <dsp:sp modelId="{E00BB263-5A8C-4D5A-9B28-528981E8BA2F}">
      <dsp:nvSpPr>
        <dsp:cNvPr id="0" name=""/>
        <dsp:cNvSpPr/>
      </dsp:nvSpPr>
      <dsp:spPr>
        <a:xfrm rot="10800000">
          <a:off x="6166341" y="2729474"/>
          <a:ext cx="2342979" cy="2342979"/>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Times New Roman" panose="02020603050405020304" pitchFamily="18" charset="0"/>
              <a:cs typeface="Times New Roman" panose="02020603050405020304" pitchFamily="18" charset="0"/>
            </a:rPr>
            <a:t>السعر:</a:t>
          </a:r>
        </a:p>
        <a:p>
          <a:pPr marL="0" lvl="0" indent="0" algn="ctr" defTabSz="1422400">
            <a:lnSpc>
              <a:spcPct val="90000"/>
            </a:lnSpc>
            <a:spcBef>
              <a:spcPct val="0"/>
            </a:spcBef>
            <a:spcAft>
              <a:spcPct val="35000"/>
            </a:spcAft>
            <a:buNone/>
          </a:pPr>
          <a:r>
            <a:rPr lang="ar-SA" sz="2400" b="0" kern="1200" dirty="0">
              <a:latin typeface="Times New Roman" panose="02020603050405020304" pitchFamily="18" charset="0"/>
              <a:cs typeface="Times New Roman" panose="02020603050405020304" pitchFamily="18" charset="0"/>
            </a:rPr>
            <a:t>سياسة التسعير</a:t>
          </a:r>
          <a:endParaRPr lang="fr-DZ" sz="2400" b="0" kern="1200" dirty="0">
            <a:latin typeface="Times New Roman" panose="02020603050405020304" pitchFamily="18" charset="0"/>
            <a:cs typeface="Times New Roman" panose="02020603050405020304" pitchFamily="18" charset="0"/>
          </a:endParaRPr>
        </a:p>
      </dsp:txBody>
      <dsp:txXfrm rot="10800000">
        <a:off x="6166341" y="2729474"/>
        <a:ext cx="1656736" cy="1656736"/>
      </dsp:txXfrm>
    </dsp:sp>
    <dsp:sp modelId="{E1945703-746A-4922-8745-98F0CC274D7B}">
      <dsp:nvSpPr>
        <dsp:cNvPr id="0" name=""/>
        <dsp:cNvSpPr/>
      </dsp:nvSpPr>
      <dsp:spPr>
        <a:xfrm rot="16200000">
          <a:off x="3677138" y="2759628"/>
          <a:ext cx="2342979" cy="2342979"/>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Times New Roman" panose="02020603050405020304" pitchFamily="18" charset="0"/>
              <a:cs typeface="Times New Roman" panose="02020603050405020304" pitchFamily="18" charset="0"/>
            </a:rPr>
            <a:t>التوزيع:</a:t>
          </a:r>
        </a:p>
        <a:p>
          <a:pPr marL="0" lvl="0" indent="0" algn="ctr" defTabSz="1422400">
            <a:lnSpc>
              <a:spcPct val="90000"/>
            </a:lnSpc>
            <a:spcBef>
              <a:spcPct val="0"/>
            </a:spcBef>
            <a:spcAft>
              <a:spcPct val="35000"/>
            </a:spcAft>
            <a:buNone/>
          </a:pPr>
          <a:r>
            <a:rPr lang="ar-SA" sz="1600" b="0" kern="1200" dirty="0">
              <a:latin typeface="Times New Roman" panose="02020603050405020304" pitchFamily="18" charset="0"/>
              <a:cs typeface="Times New Roman" panose="02020603050405020304" pitchFamily="18" charset="0"/>
            </a:rPr>
            <a:t>سياسات التوزيع والانتشار الجغرافي</a:t>
          </a:r>
          <a:endParaRPr lang="fr-DZ" sz="1600" b="0" kern="1200" dirty="0"/>
        </a:p>
      </dsp:txBody>
      <dsp:txXfrm rot="5400000">
        <a:off x="4363381" y="2759628"/>
        <a:ext cx="1656736" cy="1656736"/>
      </dsp:txXfrm>
    </dsp:sp>
    <dsp:sp modelId="{52C53546-73C1-4CD8-9C4A-AB732F3B29CE}">
      <dsp:nvSpPr>
        <dsp:cNvPr id="0" name=""/>
        <dsp:cNvSpPr/>
      </dsp:nvSpPr>
      <dsp:spPr>
        <a:xfrm>
          <a:off x="5669752" y="2218525"/>
          <a:ext cx="808950" cy="703434"/>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16323-0872-4123-9CB9-4DD604ED3629}">
      <dsp:nvSpPr>
        <dsp:cNvPr id="0" name=""/>
        <dsp:cNvSpPr/>
      </dsp:nvSpPr>
      <dsp:spPr>
        <a:xfrm rot="10800000">
          <a:off x="5669752" y="2489077"/>
          <a:ext cx="808950" cy="703434"/>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BB3E1-265B-40DB-A0A9-1E2341B9218F}">
      <dsp:nvSpPr>
        <dsp:cNvPr id="0" name=""/>
        <dsp:cNvSpPr/>
      </dsp:nvSpPr>
      <dsp:spPr>
        <a:xfrm>
          <a:off x="6918349" y="3679505"/>
          <a:ext cx="2673052" cy="173153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rtl="1">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الموقع الاستراتيجي</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الديكور</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الوسائل التعليمية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الوسائل التكنولوجية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Font typeface="Arial" panose="020B0604020202020204" pitchFamily="34" charset="0"/>
            <a:buChar char="•"/>
          </a:pPr>
          <a:r>
            <a:rPr lang="ar-SA" sz="1400" b="1" kern="1200" dirty="0">
              <a:latin typeface="Times New Roman" panose="02020603050405020304" pitchFamily="18" charset="0"/>
              <a:cs typeface="Times New Roman" panose="02020603050405020304" pitchFamily="18" charset="0"/>
            </a:rPr>
            <a:t>كل ما يحس بالحواس الخمس</a:t>
          </a:r>
          <a:endParaRPr lang="fr-DZ" sz="1400" b="1" kern="1200" dirty="0">
            <a:latin typeface="Times New Roman" panose="02020603050405020304" pitchFamily="18" charset="0"/>
            <a:cs typeface="Times New Roman" panose="02020603050405020304" pitchFamily="18" charset="0"/>
          </a:endParaRPr>
        </a:p>
      </dsp:txBody>
      <dsp:txXfrm>
        <a:off x="7758301" y="4150424"/>
        <a:ext cx="1795064" cy="1222576"/>
      </dsp:txXfrm>
    </dsp:sp>
    <dsp:sp modelId="{89B167C1-FC6B-4685-9C83-247E341AC11A}">
      <dsp:nvSpPr>
        <dsp:cNvPr id="0" name=""/>
        <dsp:cNvSpPr/>
      </dsp:nvSpPr>
      <dsp:spPr>
        <a:xfrm>
          <a:off x="6918349" y="0"/>
          <a:ext cx="2673052" cy="173153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متطوعين / موظفين </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الهندام</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الدورات التكوينية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الوسائط الرقمية</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r>
            <a:rPr lang="ar-SA" sz="1400" b="1" kern="1200" dirty="0">
              <a:latin typeface="Times New Roman" panose="02020603050405020304" pitchFamily="18" charset="0"/>
              <a:cs typeface="Times New Roman" panose="02020603050405020304" pitchFamily="18" charset="0"/>
            </a:rPr>
            <a:t>مستفيدين سابقين</a:t>
          </a:r>
          <a:endParaRPr lang="fr-DZ" sz="1400" b="1" kern="1200" dirty="0">
            <a:latin typeface="Times New Roman" panose="02020603050405020304" pitchFamily="18" charset="0"/>
            <a:cs typeface="Times New Roman" panose="02020603050405020304" pitchFamily="18" charset="0"/>
          </a:endParaRPr>
        </a:p>
        <a:p>
          <a:pPr marL="114300" lvl="1" indent="-114300" algn="ctr" defTabSz="622300" rtl="1">
            <a:lnSpc>
              <a:spcPct val="90000"/>
            </a:lnSpc>
            <a:spcBef>
              <a:spcPct val="0"/>
            </a:spcBef>
            <a:spcAft>
              <a:spcPct val="15000"/>
            </a:spcAft>
            <a:buChar char="•"/>
          </a:pPr>
          <a:endParaRPr lang="fr-DZ" sz="1400" b="1" kern="1200" dirty="0">
            <a:latin typeface="Times New Roman" panose="02020603050405020304" pitchFamily="18" charset="0"/>
            <a:cs typeface="Times New Roman" panose="02020603050405020304" pitchFamily="18" charset="0"/>
          </a:endParaRPr>
        </a:p>
      </dsp:txBody>
      <dsp:txXfrm>
        <a:off x="7758301" y="38036"/>
        <a:ext cx="1795064" cy="1222576"/>
      </dsp:txXfrm>
    </dsp:sp>
    <dsp:sp modelId="{9B7C1ACC-5A8F-44B3-9BD0-E38EB2909724}">
      <dsp:nvSpPr>
        <dsp:cNvPr id="0" name=""/>
        <dsp:cNvSpPr/>
      </dsp:nvSpPr>
      <dsp:spPr>
        <a:xfrm>
          <a:off x="3677138" y="308429"/>
          <a:ext cx="2342979" cy="2342979"/>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Times New Roman" panose="02020603050405020304" pitchFamily="18" charset="0"/>
              <a:cs typeface="Times New Roman" panose="02020603050405020304" pitchFamily="18" charset="0"/>
            </a:rPr>
            <a:t>العمليات:</a:t>
          </a:r>
        </a:p>
        <a:p>
          <a:pPr marL="0" lvl="0" indent="0" algn="ctr" defTabSz="1422400">
            <a:lnSpc>
              <a:spcPct val="90000"/>
            </a:lnSpc>
            <a:spcBef>
              <a:spcPct val="0"/>
            </a:spcBef>
            <a:spcAft>
              <a:spcPct val="35000"/>
            </a:spcAft>
            <a:buNone/>
          </a:pPr>
          <a:r>
            <a:rPr lang="ar-SA" sz="2000" b="0" kern="1200" dirty="0">
              <a:latin typeface="Times New Roman" panose="02020603050405020304" pitchFamily="18" charset="0"/>
              <a:cs typeface="Times New Roman" panose="02020603050405020304" pitchFamily="18" charset="0"/>
            </a:rPr>
            <a:t>والإجراءات للحصول على الخدمة</a:t>
          </a:r>
          <a:endParaRPr lang="fr-DZ" sz="2000" b="0" kern="1200" dirty="0">
            <a:latin typeface="Times New Roman" panose="02020603050405020304" pitchFamily="18" charset="0"/>
            <a:cs typeface="Times New Roman" panose="02020603050405020304" pitchFamily="18" charset="0"/>
          </a:endParaRPr>
        </a:p>
      </dsp:txBody>
      <dsp:txXfrm>
        <a:off x="4363381" y="994672"/>
        <a:ext cx="1656736" cy="1656736"/>
      </dsp:txXfrm>
    </dsp:sp>
    <dsp:sp modelId="{EC11C81C-D3DB-47C3-B6FA-954AFC2D7341}">
      <dsp:nvSpPr>
        <dsp:cNvPr id="0" name=""/>
        <dsp:cNvSpPr/>
      </dsp:nvSpPr>
      <dsp:spPr>
        <a:xfrm rot="5400000">
          <a:off x="6166341" y="278274"/>
          <a:ext cx="2342979" cy="2342979"/>
        </a:xfrm>
        <a:prstGeom prst="pieWedg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Times New Roman" panose="02020603050405020304" pitchFamily="18" charset="0"/>
              <a:cs typeface="Times New Roman" panose="02020603050405020304" pitchFamily="18" charset="0"/>
            </a:rPr>
            <a:t>الأفراد:</a:t>
          </a:r>
        </a:p>
        <a:p>
          <a:pPr marL="0" lvl="0" indent="0" algn="ctr" defTabSz="1422400">
            <a:lnSpc>
              <a:spcPct val="90000"/>
            </a:lnSpc>
            <a:spcBef>
              <a:spcPct val="0"/>
            </a:spcBef>
            <a:spcAft>
              <a:spcPct val="35000"/>
            </a:spcAft>
            <a:buNone/>
          </a:pPr>
          <a:r>
            <a:rPr lang="ar-SA" sz="2400" b="0" kern="1200" dirty="0">
              <a:latin typeface="Times New Roman" panose="02020603050405020304" pitchFamily="18" charset="0"/>
              <a:cs typeface="Times New Roman" panose="02020603050405020304" pitchFamily="18" charset="0"/>
            </a:rPr>
            <a:t>سياسة الأفراد</a:t>
          </a:r>
        </a:p>
      </dsp:txBody>
      <dsp:txXfrm rot="-5400000">
        <a:off x="6166341" y="964517"/>
        <a:ext cx="1656736" cy="1656736"/>
      </dsp:txXfrm>
    </dsp:sp>
    <dsp:sp modelId="{E00BB263-5A8C-4D5A-9B28-528981E8BA2F}">
      <dsp:nvSpPr>
        <dsp:cNvPr id="0" name=""/>
        <dsp:cNvSpPr/>
      </dsp:nvSpPr>
      <dsp:spPr>
        <a:xfrm rot="10800000">
          <a:off x="6166341" y="2729474"/>
          <a:ext cx="2342979" cy="2342979"/>
        </a:xfrm>
        <a:prstGeom prst="pieWedg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Times New Roman" panose="02020603050405020304" pitchFamily="18" charset="0"/>
              <a:cs typeface="Times New Roman" panose="02020603050405020304" pitchFamily="18" charset="0"/>
            </a:rPr>
            <a:t>الدليل المادي:</a:t>
          </a:r>
        </a:p>
        <a:p>
          <a:pPr marL="0" lvl="0" indent="0" algn="ctr" defTabSz="1422400">
            <a:lnSpc>
              <a:spcPct val="90000"/>
            </a:lnSpc>
            <a:spcBef>
              <a:spcPct val="0"/>
            </a:spcBef>
            <a:spcAft>
              <a:spcPct val="35000"/>
            </a:spcAft>
            <a:buNone/>
          </a:pPr>
          <a:r>
            <a:rPr lang="ar-SA" sz="2000" b="0" kern="1200" dirty="0">
              <a:latin typeface="Times New Roman" panose="02020603050405020304" pitchFamily="18" charset="0"/>
              <a:cs typeface="Times New Roman" panose="02020603050405020304" pitchFamily="18" charset="0"/>
            </a:rPr>
            <a:t>سياسة الأدلة المادية</a:t>
          </a:r>
        </a:p>
      </dsp:txBody>
      <dsp:txXfrm rot="10800000">
        <a:off x="6166341" y="2729474"/>
        <a:ext cx="1656736" cy="1656736"/>
      </dsp:txXfrm>
    </dsp:sp>
    <dsp:sp modelId="{E1945703-746A-4922-8745-98F0CC274D7B}">
      <dsp:nvSpPr>
        <dsp:cNvPr id="0" name=""/>
        <dsp:cNvSpPr/>
      </dsp:nvSpPr>
      <dsp:spPr>
        <a:xfrm rot="16200000">
          <a:off x="3677138" y="2759628"/>
          <a:ext cx="2342979" cy="2342979"/>
        </a:xfrm>
        <a:prstGeom prst="pieWedg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C53546-73C1-4CD8-9C4A-AB732F3B29CE}">
      <dsp:nvSpPr>
        <dsp:cNvPr id="0" name=""/>
        <dsp:cNvSpPr/>
      </dsp:nvSpPr>
      <dsp:spPr>
        <a:xfrm>
          <a:off x="5669752" y="2218525"/>
          <a:ext cx="808950" cy="703434"/>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16323-0872-4123-9CB9-4DD604ED3629}">
      <dsp:nvSpPr>
        <dsp:cNvPr id="0" name=""/>
        <dsp:cNvSpPr/>
      </dsp:nvSpPr>
      <dsp:spPr>
        <a:xfrm rot="10800000">
          <a:off x="5669752" y="2489077"/>
          <a:ext cx="808950" cy="703434"/>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21/11/2025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5</a:t>
            </a:fld>
            <a:endParaRPr lang="fr-DZ"/>
          </a:p>
        </p:txBody>
      </p:sp>
    </p:spTree>
    <p:extLst>
      <p:ext uri="{BB962C8B-B14F-4D97-AF65-F5344CB8AC3E}">
        <p14:creationId xmlns:p14="http://schemas.microsoft.com/office/powerpoint/2010/main" val="365412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6</a:t>
            </a:fld>
            <a:endParaRPr lang="fr-DZ"/>
          </a:p>
        </p:txBody>
      </p:sp>
    </p:spTree>
    <p:extLst>
      <p:ext uri="{BB962C8B-B14F-4D97-AF65-F5344CB8AC3E}">
        <p14:creationId xmlns:p14="http://schemas.microsoft.com/office/powerpoint/2010/main" val="67626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7</a:t>
            </a:fld>
            <a:endParaRPr lang="fr-DZ"/>
          </a:p>
        </p:txBody>
      </p:sp>
    </p:spTree>
    <p:extLst>
      <p:ext uri="{BB962C8B-B14F-4D97-AF65-F5344CB8AC3E}">
        <p14:creationId xmlns:p14="http://schemas.microsoft.com/office/powerpoint/2010/main" val="242388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F517E-4F3F-4905-800D-0CFAA9B46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66F938FD-22EC-4B32-88EE-60CCFC523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BD2C3C42-D24D-45F7-9899-BD1C9F325E27}"/>
              </a:ext>
            </a:extLst>
          </p:cNvPr>
          <p:cNvSpPr>
            <a:spLocks noGrp="1"/>
          </p:cNvSpPr>
          <p:nvPr>
            <p:ph type="dt" sz="half" idx="10"/>
          </p:nvPr>
        </p:nvSpPr>
        <p:spPr/>
        <p:txBody>
          <a:bodyPr/>
          <a:lstStyle/>
          <a:p>
            <a:fld id="{C8522454-9F52-42B1-8781-DAD330BA6A36}" type="datetimeFigureOut">
              <a:rPr lang="fr-DZ" smtClean="0"/>
              <a:t>21/11/2025</a:t>
            </a:fld>
            <a:endParaRPr lang="fr-DZ"/>
          </a:p>
        </p:txBody>
      </p:sp>
      <p:sp>
        <p:nvSpPr>
          <p:cNvPr id="5" name="Espace réservé du pied de page 4">
            <a:extLst>
              <a:ext uri="{FF2B5EF4-FFF2-40B4-BE49-F238E27FC236}">
                <a16:creationId xmlns:a16="http://schemas.microsoft.com/office/drawing/2014/main" id="{199F45C6-84F0-49FA-A8A5-90196A9372C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88354EA-44EA-48D8-80BD-3AED991A45A1}"/>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732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01F57-FE91-45D2-80FC-335EB1612B3E}"/>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AE553E59-DAB6-4234-9331-DD00B09804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97B6F27-627A-4148-82B4-0A9717481817}"/>
              </a:ext>
            </a:extLst>
          </p:cNvPr>
          <p:cNvSpPr>
            <a:spLocks noGrp="1"/>
          </p:cNvSpPr>
          <p:nvPr>
            <p:ph type="dt" sz="half" idx="10"/>
          </p:nvPr>
        </p:nvSpPr>
        <p:spPr/>
        <p:txBody>
          <a:bodyPr/>
          <a:lstStyle/>
          <a:p>
            <a:fld id="{C8522454-9F52-42B1-8781-DAD330BA6A36}" type="datetimeFigureOut">
              <a:rPr lang="fr-DZ" smtClean="0"/>
              <a:t>21/11/2025</a:t>
            </a:fld>
            <a:endParaRPr lang="fr-DZ"/>
          </a:p>
        </p:txBody>
      </p:sp>
      <p:sp>
        <p:nvSpPr>
          <p:cNvPr id="5" name="Espace réservé du pied de page 4">
            <a:extLst>
              <a:ext uri="{FF2B5EF4-FFF2-40B4-BE49-F238E27FC236}">
                <a16:creationId xmlns:a16="http://schemas.microsoft.com/office/drawing/2014/main" id="{9DA2E306-D854-4E68-B595-B9B811C982A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5E425BD-0D7E-4F87-B69F-0BD07B4633F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8458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2607E5-B6D3-4817-AFBA-A1229A3D006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B79D0CD-4A9F-4FD9-AEAF-D224C02238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F8FB75B-1D3B-4582-9484-50040B5AD962}"/>
              </a:ext>
            </a:extLst>
          </p:cNvPr>
          <p:cNvSpPr>
            <a:spLocks noGrp="1"/>
          </p:cNvSpPr>
          <p:nvPr>
            <p:ph type="dt" sz="half" idx="10"/>
          </p:nvPr>
        </p:nvSpPr>
        <p:spPr/>
        <p:txBody>
          <a:bodyPr/>
          <a:lstStyle/>
          <a:p>
            <a:fld id="{C8522454-9F52-42B1-8781-DAD330BA6A36}" type="datetimeFigureOut">
              <a:rPr lang="fr-DZ" smtClean="0"/>
              <a:t>21/11/2025</a:t>
            </a:fld>
            <a:endParaRPr lang="fr-DZ"/>
          </a:p>
        </p:txBody>
      </p:sp>
      <p:sp>
        <p:nvSpPr>
          <p:cNvPr id="5" name="Espace réservé du pied de page 4">
            <a:extLst>
              <a:ext uri="{FF2B5EF4-FFF2-40B4-BE49-F238E27FC236}">
                <a16:creationId xmlns:a16="http://schemas.microsoft.com/office/drawing/2014/main" id="{09EAAD8F-7882-45F2-B7D1-6701D62B3D1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DBEC0B8-8B40-4C74-8466-B420E0405E1A}"/>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1033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E9C42-6665-4A12-B891-7DC5BBC8217F}"/>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348D47F-D28B-4F52-B1A4-1FE40BE34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88B0F51-F9A7-42A0-934A-3AEE7524C71B}"/>
              </a:ext>
            </a:extLst>
          </p:cNvPr>
          <p:cNvSpPr>
            <a:spLocks noGrp="1"/>
          </p:cNvSpPr>
          <p:nvPr>
            <p:ph type="dt" sz="half" idx="10"/>
          </p:nvPr>
        </p:nvSpPr>
        <p:spPr/>
        <p:txBody>
          <a:bodyPr/>
          <a:lstStyle/>
          <a:p>
            <a:fld id="{C8522454-9F52-42B1-8781-DAD330BA6A36}" type="datetimeFigureOut">
              <a:rPr lang="fr-DZ" smtClean="0"/>
              <a:t>21/11/2025</a:t>
            </a:fld>
            <a:endParaRPr lang="fr-DZ"/>
          </a:p>
        </p:txBody>
      </p:sp>
      <p:sp>
        <p:nvSpPr>
          <p:cNvPr id="5" name="Espace réservé du pied de page 4">
            <a:extLst>
              <a:ext uri="{FF2B5EF4-FFF2-40B4-BE49-F238E27FC236}">
                <a16:creationId xmlns:a16="http://schemas.microsoft.com/office/drawing/2014/main" id="{CEABD869-3233-4537-83B4-E0C36FB881C1}"/>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0DEC35D-26FC-4173-9528-D63FB5EDFE4D}"/>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288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48313-6DAA-468F-BF56-109CE8B857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DDB13A16-1507-4C1C-B09C-9EE4D8F39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0EC7BF6-E057-4F12-A2E1-B7BF97776887}"/>
              </a:ext>
            </a:extLst>
          </p:cNvPr>
          <p:cNvSpPr>
            <a:spLocks noGrp="1"/>
          </p:cNvSpPr>
          <p:nvPr>
            <p:ph type="dt" sz="half" idx="10"/>
          </p:nvPr>
        </p:nvSpPr>
        <p:spPr/>
        <p:txBody>
          <a:bodyPr/>
          <a:lstStyle/>
          <a:p>
            <a:fld id="{C8522454-9F52-42B1-8781-DAD330BA6A36}" type="datetimeFigureOut">
              <a:rPr lang="fr-DZ" smtClean="0"/>
              <a:t>21/11/2025</a:t>
            </a:fld>
            <a:endParaRPr lang="fr-DZ"/>
          </a:p>
        </p:txBody>
      </p:sp>
      <p:sp>
        <p:nvSpPr>
          <p:cNvPr id="5" name="Espace réservé du pied de page 4">
            <a:extLst>
              <a:ext uri="{FF2B5EF4-FFF2-40B4-BE49-F238E27FC236}">
                <a16:creationId xmlns:a16="http://schemas.microsoft.com/office/drawing/2014/main" id="{C3500C75-DA7C-405B-9621-B4DF20D9F42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BCC1F60-4A06-4611-AD86-4E0E6C58AD8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2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48A81-437D-452F-89FF-41E88EBCB283}"/>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57BC3CA1-FE0E-4332-90A8-ADDE3E775E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81C80630-E28E-40DB-A7E9-E48FF21B52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0AF64E65-F687-4C98-A6B5-A111C0900192}"/>
              </a:ext>
            </a:extLst>
          </p:cNvPr>
          <p:cNvSpPr>
            <a:spLocks noGrp="1"/>
          </p:cNvSpPr>
          <p:nvPr>
            <p:ph type="dt" sz="half" idx="10"/>
          </p:nvPr>
        </p:nvSpPr>
        <p:spPr/>
        <p:txBody>
          <a:bodyPr/>
          <a:lstStyle/>
          <a:p>
            <a:fld id="{C8522454-9F52-42B1-8781-DAD330BA6A36}" type="datetimeFigureOut">
              <a:rPr lang="fr-DZ" smtClean="0"/>
              <a:t>21/11/2025</a:t>
            </a:fld>
            <a:endParaRPr lang="fr-DZ"/>
          </a:p>
        </p:txBody>
      </p:sp>
      <p:sp>
        <p:nvSpPr>
          <p:cNvPr id="6" name="Espace réservé du pied de page 5">
            <a:extLst>
              <a:ext uri="{FF2B5EF4-FFF2-40B4-BE49-F238E27FC236}">
                <a16:creationId xmlns:a16="http://schemas.microsoft.com/office/drawing/2014/main" id="{4FE9284C-DAE1-4044-84F7-0F8DAFCE338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41D8F1BB-88F5-4D2F-A765-2B3C97A49B76}"/>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00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43D1-E6F1-444A-B6A5-82EC90DCE430}"/>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DECAD1D-1B73-4F84-9113-B15624DB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028C7A-3C2B-48F1-AAAF-813BC7C343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AC58DD4F-06BE-4C73-93C7-28010B173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0A41DB-9317-40D7-9A8B-E8201761B8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D9DAFD4F-3C7D-4EDC-9354-3739E692BF5F}"/>
              </a:ext>
            </a:extLst>
          </p:cNvPr>
          <p:cNvSpPr>
            <a:spLocks noGrp="1"/>
          </p:cNvSpPr>
          <p:nvPr>
            <p:ph type="dt" sz="half" idx="10"/>
          </p:nvPr>
        </p:nvSpPr>
        <p:spPr/>
        <p:txBody>
          <a:bodyPr/>
          <a:lstStyle/>
          <a:p>
            <a:fld id="{C8522454-9F52-42B1-8781-DAD330BA6A36}" type="datetimeFigureOut">
              <a:rPr lang="fr-DZ" smtClean="0"/>
              <a:t>21/11/2025</a:t>
            </a:fld>
            <a:endParaRPr lang="fr-DZ"/>
          </a:p>
        </p:txBody>
      </p:sp>
      <p:sp>
        <p:nvSpPr>
          <p:cNvPr id="8" name="Espace réservé du pied de page 7">
            <a:extLst>
              <a:ext uri="{FF2B5EF4-FFF2-40B4-BE49-F238E27FC236}">
                <a16:creationId xmlns:a16="http://schemas.microsoft.com/office/drawing/2014/main" id="{818BD10C-4873-456D-83D1-7592DDD15B52}"/>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50BCE5D4-C478-4A53-9677-514A6A9E03A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986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50FA9-8116-47EA-9ED4-91CD27A8F721}"/>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A3A09684-D768-48B6-9FCC-69C487EBFC13}"/>
              </a:ext>
            </a:extLst>
          </p:cNvPr>
          <p:cNvSpPr>
            <a:spLocks noGrp="1"/>
          </p:cNvSpPr>
          <p:nvPr>
            <p:ph type="dt" sz="half" idx="10"/>
          </p:nvPr>
        </p:nvSpPr>
        <p:spPr/>
        <p:txBody>
          <a:bodyPr/>
          <a:lstStyle/>
          <a:p>
            <a:fld id="{C8522454-9F52-42B1-8781-DAD330BA6A36}" type="datetimeFigureOut">
              <a:rPr lang="fr-DZ" smtClean="0"/>
              <a:t>21/11/2025</a:t>
            </a:fld>
            <a:endParaRPr lang="fr-DZ"/>
          </a:p>
        </p:txBody>
      </p:sp>
      <p:sp>
        <p:nvSpPr>
          <p:cNvPr id="4" name="Espace réservé du pied de page 3">
            <a:extLst>
              <a:ext uri="{FF2B5EF4-FFF2-40B4-BE49-F238E27FC236}">
                <a16:creationId xmlns:a16="http://schemas.microsoft.com/office/drawing/2014/main" id="{AB23972A-8CBB-47F9-8A9A-DEB2382B2B19}"/>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8993C269-E729-4CB2-8DBB-2D4EAC6FA919}"/>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18954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04D5DA-B3ED-46D7-886D-7BB0F05CBD33}"/>
              </a:ext>
            </a:extLst>
          </p:cNvPr>
          <p:cNvSpPr>
            <a:spLocks noGrp="1"/>
          </p:cNvSpPr>
          <p:nvPr>
            <p:ph type="dt" sz="half" idx="10"/>
          </p:nvPr>
        </p:nvSpPr>
        <p:spPr/>
        <p:txBody>
          <a:bodyPr/>
          <a:lstStyle/>
          <a:p>
            <a:fld id="{C8522454-9F52-42B1-8781-DAD330BA6A36}" type="datetimeFigureOut">
              <a:rPr lang="fr-DZ" smtClean="0"/>
              <a:t>21/11/2025</a:t>
            </a:fld>
            <a:endParaRPr lang="fr-DZ"/>
          </a:p>
        </p:txBody>
      </p:sp>
      <p:sp>
        <p:nvSpPr>
          <p:cNvPr id="3" name="Espace réservé du pied de page 2">
            <a:extLst>
              <a:ext uri="{FF2B5EF4-FFF2-40B4-BE49-F238E27FC236}">
                <a16:creationId xmlns:a16="http://schemas.microsoft.com/office/drawing/2014/main" id="{793F9536-4156-4910-9259-7CD0EE3C50F6}"/>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542BF150-075A-4D17-90B9-FE3943E7A1B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8560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50DD1-3C6F-4E5C-B3ED-66327E8315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D3610816-09B5-4051-963F-4F8F77A1A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BFF9B09D-3844-431E-BE2C-364D82CB9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B0E5B5-DB70-437E-9DE7-9D06D7D45780}"/>
              </a:ext>
            </a:extLst>
          </p:cNvPr>
          <p:cNvSpPr>
            <a:spLocks noGrp="1"/>
          </p:cNvSpPr>
          <p:nvPr>
            <p:ph type="dt" sz="half" idx="10"/>
          </p:nvPr>
        </p:nvSpPr>
        <p:spPr/>
        <p:txBody>
          <a:bodyPr/>
          <a:lstStyle/>
          <a:p>
            <a:fld id="{C8522454-9F52-42B1-8781-DAD330BA6A36}" type="datetimeFigureOut">
              <a:rPr lang="fr-DZ" smtClean="0"/>
              <a:t>21/11/2025</a:t>
            </a:fld>
            <a:endParaRPr lang="fr-DZ"/>
          </a:p>
        </p:txBody>
      </p:sp>
      <p:sp>
        <p:nvSpPr>
          <p:cNvPr id="6" name="Espace réservé du pied de page 5">
            <a:extLst>
              <a:ext uri="{FF2B5EF4-FFF2-40B4-BE49-F238E27FC236}">
                <a16:creationId xmlns:a16="http://schemas.microsoft.com/office/drawing/2014/main" id="{A3F2AB00-6E6D-4952-8AF5-9ABFA0BFCE04}"/>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9EB4EFB-7996-4736-AEB6-2B949BE70FE2}"/>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6165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803A3-3B81-4509-9ED1-41A1692BCB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D9417BD3-D495-43D5-B22B-8C52A455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958E0ABE-32C3-4364-B37D-0719B24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61C92A-CAE2-4A28-A8FB-8696DB85BD22}"/>
              </a:ext>
            </a:extLst>
          </p:cNvPr>
          <p:cNvSpPr>
            <a:spLocks noGrp="1"/>
          </p:cNvSpPr>
          <p:nvPr>
            <p:ph type="dt" sz="half" idx="10"/>
          </p:nvPr>
        </p:nvSpPr>
        <p:spPr/>
        <p:txBody>
          <a:bodyPr/>
          <a:lstStyle/>
          <a:p>
            <a:fld id="{C8522454-9F52-42B1-8781-DAD330BA6A36}" type="datetimeFigureOut">
              <a:rPr lang="fr-DZ" smtClean="0"/>
              <a:t>21/11/2025</a:t>
            </a:fld>
            <a:endParaRPr lang="fr-DZ"/>
          </a:p>
        </p:txBody>
      </p:sp>
      <p:sp>
        <p:nvSpPr>
          <p:cNvPr id="6" name="Espace réservé du pied de page 5">
            <a:extLst>
              <a:ext uri="{FF2B5EF4-FFF2-40B4-BE49-F238E27FC236}">
                <a16:creationId xmlns:a16="http://schemas.microsoft.com/office/drawing/2014/main" id="{9F4FB3DA-1877-4348-A7F2-0F7BD337DBC1}"/>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1D1CA75-FA9E-4ED3-B1D6-31975870D60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295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D6D0E9-AF1F-47B4-81D3-71476C9B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8E18E32-F4D3-4885-8074-BB7080E84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C551A8D-7D38-4A5B-AB17-76C11E2A4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22454-9F52-42B1-8781-DAD330BA6A36}" type="datetimeFigureOut">
              <a:rPr lang="fr-DZ" smtClean="0"/>
              <a:t>21/11/2025</a:t>
            </a:fld>
            <a:endParaRPr lang="fr-DZ"/>
          </a:p>
        </p:txBody>
      </p:sp>
      <p:sp>
        <p:nvSpPr>
          <p:cNvPr id="5" name="Espace réservé du pied de page 4">
            <a:extLst>
              <a:ext uri="{FF2B5EF4-FFF2-40B4-BE49-F238E27FC236}">
                <a16:creationId xmlns:a16="http://schemas.microsoft.com/office/drawing/2014/main" id="{143725E2-751F-46E5-BE6F-13EA542F8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23A71DF-EA3C-4695-B351-657560C24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5559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aken.wikiwijs.nl/133011/Het_bijvoeglijk_naamwoord_in_de_Franse_taa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aken.wikiwijs.nl/133011/Het_bijvoeglijk_naamwoord_in_de_Franse_taa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DZ" sz="5400" b="1" dirty="0">
                <a:solidFill>
                  <a:srgbClr val="000000"/>
                </a:solidFill>
                <a:effectLst/>
                <a:ea typeface="Calibri" panose="020F0502020204030204" pitchFamily="34" charset="0"/>
                <a:cs typeface="Times New Roman" panose="02020603050405020304" pitchFamily="18" charset="0"/>
              </a:rPr>
              <a:t>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Non-profit Organizations</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AF7C0A9F-9197-44E4-84E4-4C569901D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78" y="3429000"/>
            <a:ext cx="3248025" cy="3320016"/>
          </a:xfrm>
          <a:prstGeom prst="rect">
            <a:avLst/>
          </a:prstGeom>
        </p:spPr>
      </p:pic>
    </p:spTree>
    <p:extLst>
      <p:ext uri="{BB962C8B-B14F-4D97-AF65-F5344CB8AC3E}">
        <p14:creationId xmlns:p14="http://schemas.microsoft.com/office/powerpoint/2010/main" val="367866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2682910"/>
          </a:xfrm>
        </p:spPr>
        <p:txBody>
          <a:bodyPr>
            <a:normAutofit/>
          </a:bodyPr>
          <a:lstStyle/>
          <a:p>
            <a:r>
              <a:rPr lang="ar-SA" b="1" dirty="0"/>
              <a:t>المحاضرة الثامنة:</a:t>
            </a:r>
            <a:br>
              <a:rPr lang="ar-SA" b="1" dirty="0"/>
            </a:br>
            <a:r>
              <a:rPr lang="ar-SA" b="1" dirty="0"/>
              <a:t> تسويق التعليم</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1026" name="Picture 2" descr="The Importance Of Education In Marketing | Medium">
            <a:extLst>
              <a:ext uri="{FF2B5EF4-FFF2-40B4-BE49-F238E27FC236}">
                <a16:creationId xmlns:a16="http://schemas.microsoft.com/office/drawing/2014/main" id="{1905E62A-CDB3-4B48-9147-B73A0417D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2910"/>
            <a:ext cx="12192000" cy="417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17620" y="-168625"/>
            <a:ext cx="10515600" cy="1325563"/>
          </a:xfrm>
        </p:spPr>
        <p:txBody>
          <a:bodyPr/>
          <a:lstStyle/>
          <a:p>
            <a:pPr algn="r" rtl="1"/>
            <a:r>
              <a:rPr lang="ar-SA" b="1" dirty="0"/>
              <a:t>تعريف تسويق التعليم</a:t>
            </a:r>
            <a:endParaRPr lang="fr-DZ" b="1" dirty="0"/>
          </a:p>
        </p:txBody>
      </p:sp>
      <p:sp>
        <p:nvSpPr>
          <p:cNvPr id="7" name="Rectangle 1">
            <a:extLst>
              <a:ext uri="{FF2B5EF4-FFF2-40B4-BE49-F238E27FC236}">
                <a16:creationId xmlns:a16="http://schemas.microsoft.com/office/drawing/2014/main" id="{41AE4F85-BF1A-4965-86AC-AC01B91BAADA}"/>
              </a:ext>
            </a:extLst>
          </p:cNvPr>
          <p:cNvSpPr>
            <a:spLocks noChangeArrowheads="1"/>
          </p:cNvSpPr>
          <p:nvPr/>
        </p:nvSpPr>
        <p:spPr bwMode="auto">
          <a:xfrm>
            <a:off x="4908550" y="133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a:ln>
                  <a:noFill/>
                </a:ln>
                <a:solidFill>
                  <a:schemeClr val="tx1"/>
                </a:solidFill>
                <a:effectLst/>
                <a:latin typeface="Arial" panose="020B0604020202020204" pitchFamily="34" charset="0"/>
              </a:rPr>
            </a:br>
            <a:endParaRPr kumimoji="0" lang="fr-DZ" altLang="fr-DZ" sz="1800" b="0" i="0" u="none" strike="noStrike" cap="none" normalizeH="0" baseline="0">
              <a:ln>
                <a:noFill/>
              </a:ln>
              <a:solidFill>
                <a:schemeClr val="tx1"/>
              </a:solidFill>
              <a:effectLst/>
              <a:latin typeface="Arial" panose="020B0604020202020204" pitchFamily="34" charset="0"/>
            </a:endParaRPr>
          </a:p>
        </p:txBody>
      </p:sp>
      <p:sp>
        <p:nvSpPr>
          <p:cNvPr id="16" name="Bulle narrative : rectangle à coins arrondis 15">
            <a:extLst>
              <a:ext uri="{FF2B5EF4-FFF2-40B4-BE49-F238E27FC236}">
                <a16:creationId xmlns:a16="http://schemas.microsoft.com/office/drawing/2014/main" id="{C8398094-DA61-426B-ABDB-37A61B63698A}"/>
              </a:ext>
            </a:extLst>
          </p:cNvPr>
          <p:cNvSpPr/>
          <p:nvPr/>
        </p:nvSpPr>
        <p:spPr>
          <a:xfrm>
            <a:off x="0" y="1086599"/>
            <a:ext cx="6415803" cy="2741823"/>
          </a:xfrm>
          <a:prstGeom prst="wedgeRoundRectCallout">
            <a:avLst>
              <a:gd name="adj1" fmla="val 56689"/>
              <a:gd name="adj2" fmla="val -10268"/>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SA" sz="2400" b="1" dirty="0">
                <a:cs typeface="+mj-cs"/>
              </a:rPr>
              <a:t>هو جميع الممارسات التسويقية والاستراتيجية</a:t>
            </a:r>
            <a:r>
              <a:rPr lang="fr-FR" sz="2400" b="1" dirty="0">
                <a:cs typeface="+mj-cs"/>
              </a:rPr>
              <a:t> </a:t>
            </a:r>
            <a:r>
              <a:rPr lang="ar-SA" sz="2400" b="1" dirty="0">
                <a:cs typeface="+mj-cs"/>
              </a:rPr>
              <a:t> التي تعمل على جذب الطلاب المحتملين بهدف زيادة عددهم وإشباع حاجاتهم ورغباتهم التعليمية.</a:t>
            </a:r>
          </a:p>
          <a:p>
            <a:pPr algn="ctr" rtl="1"/>
            <a:r>
              <a:rPr lang="ar-SA" sz="2400" b="1" dirty="0">
                <a:cs typeface="+mj-cs"/>
              </a:rPr>
              <a:t>يهدف التسويق التعليمي إلى نقل مجالات العمل التي يتم تطويرها في المراكز والمؤسسات التعليمية إلى الجمهور أو المجتمع، الهدف منها هو جعل المشروع التعليمي معروفا، وتطويره بالخطط الجديدة والمبتكرة.</a:t>
            </a:r>
            <a:endParaRPr lang="fr-DZ" sz="2400" b="1" dirty="0">
              <a:cs typeface="+mj-cs"/>
            </a:endParaRPr>
          </a:p>
        </p:txBody>
      </p:sp>
      <p:pic>
        <p:nvPicPr>
          <p:cNvPr id="4" name="Image 3">
            <a:extLst>
              <a:ext uri="{FF2B5EF4-FFF2-40B4-BE49-F238E27FC236}">
                <a16:creationId xmlns:a16="http://schemas.microsoft.com/office/drawing/2014/main" id="{59EC3317-7814-4E4C-A20E-DC6D5064F1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68134" y="813915"/>
            <a:ext cx="5223866" cy="5875459"/>
          </a:xfrm>
          <a:prstGeom prst="rect">
            <a:avLst/>
          </a:prstGeom>
        </p:spPr>
      </p:pic>
      <p:sp>
        <p:nvSpPr>
          <p:cNvPr id="5" name="ZoneTexte 4">
            <a:extLst>
              <a:ext uri="{FF2B5EF4-FFF2-40B4-BE49-F238E27FC236}">
                <a16:creationId xmlns:a16="http://schemas.microsoft.com/office/drawing/2014/main" id="{2480F71E-DE50-47AA-BB41-F25DA578B927}"/>
              </a:ext>
            </a:extLst>
          </p:cNvPr>
          <p:cNvSpPr txBox="1"/>
          <p:nvPr/>
        </p:nvSpPr>
        <p:spPr>
          <a:xfrm>
            <a:off x="6968134" y="6689375"/>
            <a:ext cx="5223866" cy="230832"/>
          </a:xfrm>
          <a:prstGeom prst="rect">
            <a:avLst/>
          </a:prstGeom>
          <a:noFill/>
        </p:spPr>
        <p:txBody>
          <a:bodyPr wrap="square" rtlCol="0">
            <a:spAutoFit/>
          </a:bodyPr>
          <a:lstStyle/>
          <a:p>
            <a:r>
              <a:rPr lang="fr-DZ" sz="900">
                <a:hlinkClick r:id="rId3" tooltip="https://maken.wikiwijs.nl/133011/Het_bijvoeglijk_naamwoord_in_de_Franse_taal"/>
              </a:rPr>
              <a:t>Cette photo</a:t>
            </a:r>
            <a:r>
              <a:rPr lang="fr-DZ" sz="900"/>
              <a:t> par Auteur inconnu est soumise à la licence </a:t>
            </a:r>
            <a:r>
              <a:rPr lang="fr-DZ" sz="900">
                <a:hlinkClick r:id="rId4" tooltip="https://creativecommons.org/licenses/by/3.0/"/>
              </a:rPr>
              <a:t>CC BY</a:t>
            </a:r>
            <a:endParaRPr lang="fr-DZ" sz="900"/>
          </a:p>
        </p:txBody>
      </p:sp>
      <p:sp>
        <p:nvSpPr>
          <p:cNvPr id="12" name="Bulle narrative : rectangle à coins arrondis 11">
            <a:extLst>
              <a:ext uri="{FF2B5EF4-FFF2-40B4-BE49-F238E27FC236}">
                <a16:creationId xmlns:a16="http://schemas.microsoft.com/office/drawing/2014/main" id="{065FAD74-3468-4B31-9693-AE67144ABD2D}"/>
              </a:ext>
            </a:extLst>
          </p:cNvPr>
          <p:cNvSpPr/>
          <p:nvPr/>
        </p:nvSpPr>
        <p:spPr>
          <a:xfrm>
            <a:off x="0" y="4062968"/>
            <a:ext cx="6415803" cy="2741823"/>
          </a:xfrm>
          <a:prstGeom prst="wedgeRoundRectCallout">
            <a:avLst>
              <a:gd name="adj1" fmla="val 56846"/>
              <a:gd name="adj2" fmla="val -44718"/>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b="1" dirty="0">
                <a:cs typeface="+mj-cs"/>
              </a:rPr>
              <a:t>يجمع تسويق التعليم بين الأساليب، الاستراتيجيات والأدوات وبحوث السوق لتحليل وفهم السوق، بالإضافة إلى تكييف خدمات المؤسسات والمعاهد التعليمية مع احتياجات وتوقعات عملائها المحتملين وتوقعات سوق العمل.</a:t>
            </a:r>
            <a:endParaRPr lang="fr-DZ" sz="2400" b="1" dirty="0">
              <a:cs typeface="+mj-cs"/>
            </a:endParaRPr>
          </a:p>
        </p:txBody>
      </p:sp>
    </p:spTree>
    <p:extLst>
      <p:ext uri="{BB962C8B-B14F-4D97-AF65-F5344CB8AC3E}">
        <p14:creationId xmlns:p14="http://schemas.microsoft.com/office/powerpoint/2010/main" val="260386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17620" y="-168625"/>
            <a:ext cx="10515600" cy="1325563"/>
          </a:xfrm>
        </p:spPr>
        <p:txBody>
          <a:bodyPr/>
          <a:lstStyle/>
          <a:p>
            <a:pPr algn="r" rtl="1"/>
            <a:r>
              <a:rPr lang="ar-SA" b="1" dirty="0"/>
              <a:t>تسويق التعليم</a:t>
            </a:r>
            <a:r>
              <a:rPr lang="fr-FR" b="1" dirty="0"/>
              <a:t> </a:t>
            </a:r>
            <a:r>
              <a:rPr lang="ar-SA" b="1" dirty="0"/>
              <a:t> في المؤسسة غير الربحية</a:t>
            </a:r>
            <a:endParaRPr lang="fr-DZ" b="1" dirty="0"/>
          </a:p>
        </p:txBody>
      </p:sp>
      <p:sp>
        <p:nvSpPr>
          <p:cNvPr id="7" name="Rectangle 1">
            <a:extLst>
              <a:ext uri="{FF2B5EF4-FFF2-40B4-BE49-F238E27FC236}">
                <a16:creationId xmlns:a16="http://schemas.microsoft.com/office/drawing/2014/main" id="{41AE4F85-BF1A-4965-86AC-AC01B91BAADA}"/>
              </a:ext>
            </a:extLst>
          </p:cNvPr>
          <p:cNvSpPr>
            <a:spLocks noChangeArrowheads="1"/>
          </p:cNvSpPr>
          <p:nvPr/>
        </p:nvSpPr>
        <p:spPr bwMode="auto">
          <a:xfrm>
            <a:off x="4908550" y="133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a:ln>
                  <a:noFill/>
                </a:ln>
                <a:solidFill>
                  <a:schemeClr val="tx1"/>
                </a:solidFill>
                <a:effectLst/>
                <a:latin typeface="Arial" panose="020B0604020202020204" pitchFamily="34" charset="0"/>
              </a:rPr>
            </a:br>
            <a:endParaRPr kumimoji="0" lang="fr-DZ" altLang="fr-DZ" sz="1800" b="0" i="0" u="none" strike="noStrike" cap="none" normalizeH="0" baseline="0">
              <a:ln>
                <a:noFill/>
              </a:ln>
              <a:solidFill>
                <a:schemeClr val="tx1"/>
              </a:solidFill>
              <a:effectLst/>
              <a:latin typeface="Arial" panose="020B0604020202020204" pitchFamily="34" charset="0"/>
            </a:endParaRPr>
          </a:p>
        </p:txBody>
      </p:sp>
      <p:sp>
        <p:nvSpPr>
          <p:cNvPr id="16" name="Bulle narrative : rectangle à coins arrondis 15">
            <a:extLst>
              <a:ext uri="{FF2B5EF4-FFF2-40B4-BE49-F238E27FC236}">
                <a16:creationId xmlns:a16="http://schemas.microsoft.com/office/drawing/2014/main" id="{C8398094-DA61-426B-ABDB-37A61B63698A}"/>
              </a:ext>
            </a:extLst>
          </p:cNvPr>
          <p:cNvSpPr/>
          <p:nvPr/>
        </p:nvSpPr>
        <p:spPr>
          <a:xfrm>
            <a:off x="0" y="1086599"/>
            <a:ext cx="6415803" cy="5771401"/>
          </a:xfrm>
          <a:prstGeom prst="wedgeRoundRectCallout">
            <a:avLst>
              <a:gd name="adj1" fmla="val 57472"/>
              <a:gd name="adj2" fmla="val -27859"/>
              <a:gd name="adj3" fmla="val 16667"/>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SA" sz="2400" b="1" dirty="0">
                <a:cs typeface="+mj-cs"/>
              </a:rPr>
              <a:t>لا يختلف تسويق التعليم بشكله العام عن ذاك في المؤسسة غير الربحية إلا من حيث الهدف، فهي تجذب المتبرعين والمتطوعين تلقائيا إليها من خلال نبل قضيتها، بشرط أن تكون العلامة تتسم بالصفات التالية:</a:t>
            </a:r>
          </a:p>
          <a:p>
            <a:pPr marL="342900" indent="-342900" algn="ctr" rtl="1">
              <a:buFont typeface="Wingdings" panose="05000000000000000000" pitchFamily="2" charset="2"/>
              <a:buChar char="ü"/>
            </a:pPr>
            <a:r>
              <a:rPr lang="ar-SA" sz="2400" b="1" dirty="0">
                <a:cs typeface="+mj-cs"/>
              </a:rPr>
              <a:t>الوعي</a:t>
            </a:r>
          </a:p>
          <a:p>
            <a:pPr marL="342900" indent="-342900" algn="ctr" rtl="1">
              <a:buFont typeface="Wingdings" panose="05000000000000000000" pitchFamily="2" charset="2"/>
              <a:buChar char="ü"/>
            </a:pPr>
            <a:r>
              <a:rPr lang="ar-SA" sz="2400" b="1" dirty="0">
                <a:cs typeface="+mj-cs"/>
              </a:rPr>
              <a:t>السمعة الجيدة</a:t>
            </a:r>
          </a:p>
          <a:p>
            <a:pPr marL="342900" indent="-342900" algn="ctr" rtl="1">
              <a:buFont typeface="Wingdings" panose="05000000000000000000" pitchFamily="2" charset="2"/>
              <a:buChar char="ü"/>
            </a:pPr>
            <a:r>
              <a:rPr lang="ar-SA" sz="2400" b="1" dirty="0">
                <a:cs typeface="+mj-cs"/>
              </a:rPr>
              <a:t>المصداقية</a:t>
            </a:r>
          </a:p>
          <a:p>
            <a:pPr marL="342900" indent="-342900" algn="ctr" rtl="1">
              <a:buFont typeface="Wingdings" panose="05000000000000000000" pitchFamily="2" charset="2"/>
              <a:buChar char="ü"/>
            </a:pPr>
            <a:r>
              <a:rPr lang="ar-SA" sz="2400" b="1" dirty="0">
                <a:cs typeface="+mj-cs"/>
              </a:rPr>
              <a:t>الكفاءة</a:t>
            </a:r>
          </a:p>
          <a:p>
            <a:pPr marL="342900" indent="-342900" algn="ctr" rtl="1">
              <a:buFont typeface="Wingdings" panose="05000000000000000000" pitchFamily="2" charset="2"/>
              <a:buChar char="ü"/>
            </a:pPr>
            <a:r>
              <a:rPr lang="ar-SA" sz="2400" b="1" dirty="0">
                <a:cs typeface="+mj-cs"/>
              </a:rPr>
              <a:t>إشادة الطلاب من تجارب سابقة ناجحة</a:t>
            </a:r>
          </a:p>
          <a:p>
            <a:pPr algn="r" rtl="1"/>
            <a:r>
              <a:rPr lang="ar-SA" sz="2400" b="1" dirty="0">
                <a:cs typeface="+mj-cs"/>
              </a:rPr>
              <a:t>التعليم في المؤسسة غير الربحية يمكن أن يكون بجميع الأطوار والمستويات، كما يمكن أن يكون على شكل دورات تدريبية لتحسين المستوى، محو الأمية، التعليم الديني، اللغات، حفظ القرآن، كما يمكن أن يكون مجاني أو بسعر.</a:t>
            </a:r>
          </a:p>
        </p:txBody>
      </p:sp>
      <p:pic>
        <p:nvPicPr>
          <p:cNvPr id="4" name="Image 3">
            <a:extLst>
              <a:ext uri="{FF2B5EF4-FFF2-40B4-BE49-F238E27FC236}">
                <a16:creationId xmlns:a16="http://schemas.microsoft.com/office/drawing/2014/main" id="{59EC3317-7814-4E4C-A20E-DC6D5064F1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68134" y="813915"/>
            <a:ext cx="5223866" cy="5875459"/>
          </a:xfrm>
          <a:prstGeom prst="rect">
            <a:avLst/>
          </a:prstGeom>
        </p:spPr>
      </p:pic>
      <p:sp>
        <p:nvSpPr>
          <p:cNvPr id="5" name="ZoneTexte 4">
            <a:extLst>
              <a:ext uri="{FF2B5EF4-FFF2-40B4-BE49-F238E27FC236}">
                <a16:creationId xmlns:a16="http://schemas.microsoft.com/office/drawing/2014/main" id="{2480F71E-DE50-47AA-BB41-F25DA578B927}"/>
              </a:ext>
            </a:extLst>
          </p:cNvPr>
          <p:cNvSpPr txBox="1"/>
          <p:nvPr/>
        </p:nvSpPr>
        <p:spPr>
          <a:xfrm>
            <a:off x="6968134" y="6689375"/>
            <a:ext cx="5223866" cy="230832"/>
          </a:xfrm>
          <a:prstGeom prst="rect">
            <a:avLst/>
          </a:prstGeom>
          <a:noFill/>
        </p:spPr>
        <p:txBody>
          <a:bodyPr wrap="square" rtlCol="0">
            <a:spAutoFit/>
          </a:bodyPr>
          <a:lstStyle/>
          <a:p>
            <a:r>
              <a:rPr lang="fr-DZ" sz="900">
                <a:hlinkClick r:id="rId3" tooltip="https://maken.wikiwijs.nl/133011/Het_bijvoeglijk_naamwoord_in_de_Franse_taal"/>
              </a:rPr>
              <a:t>Cette photo</a:t>
            </a:r>
            <a:r>
              <a:rPr lang="fr-DZ" sz="900"/>
              <a:t> par Auteur inconnu est soumise à la licence </a:t>
            </a:r>
            <a:r>
              <a:rPr lang="fr-DZ" sz="900">
                <a:hlinkClick r:id="rId4" tooltip="https://creativecommons.org/licenses/by/3.0/"/>
              </a:rPr>
              <a:t>CC BY</a:t>
            </a:r>
            <a:endParaRPr lang="fr-DZ" sz="900"/>
          </a:p>
        </p:txBody>
      </p:sp>
    </p:spTree>
    <p:extLst>
      <p:ext uri="{BB962C8B-B14F-4D97-AF65-F5344CB8AC3E}">
        <p14:creationId xmlns:p14="http://schemas.microsoft.com/office/powerpoint/2010/main" val="279818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1688"/>
            <a:ext cx="10515600" cy="1325563"/>
          </a:xfrm>
        </p:spPr>
        <p:txBody>
          <a:bodyPr>
            <a:normAutofit/>
          </a:bodyPr>
          <a:lstStyle/>
          <a:p>
            <a:pPr algn="ctr" rtl="1"/>
            <a:r>
              <a:rPr lang="ar-SA" b="1" dirty="0"/>
              <a:t>المزيج التسويقي لتسويق التعليم</a:t>
            </a:r>
            <a:br>
              <a:rPr lang="ar-SA" b="1" dirty="0"/>
            </a:br>
            <a:r>
              <a:rPr lang="fr-FR" sz="4400" b="1" dirty="0">
                <a:solidFill>
                  <a:srgbClr val="C00000"/>
                </a:solidFill>
                <a:latin typeface="Times New Roman" panose="02020603050405020304" pitchFamily="18" charset="0"/>
                <a:cs typeface="Times New Roman" panose="02020603050405020304" pitchFamily="18" charset="0"/>
              </a:rPr>
              <a:t>Marketing</a:t>
            </a:r>
            <a:r>
              <a:rPr lang="fr-FR" sz="4400" b="1" dirty="0">
                <a:latin typeface="Times New Roman" panose="02020603050405020304" pitchFamily="18" charset="0"/>
                <a:cs typeface="Times New Roman" panose="02020603050405020304" pitchFamily="18" charset="0"/>
              </a:rPr>
              <a:t> </a:t>
            </a:r>
            <a:r>
              <a:rPr lang="fr-FR" sz="4400" b="1" dirty="0">
                <a:solidFill>
                  <a:srgbClr val="FF0000"/>
                </a:solidFill>
                <a:latin typeface="Times New Roman" panose="02020603050405020304" pitchFamily="18" charset="0"/>
                <a:cs typeface="Times New Roman" panose="02020603050405020304" pitchFamily="18" charset="0"/>
              </a:rPr>
              <a:t>Mix</a:t>
            </a:r>
            <a:endParaRPr lang="fr-DZ" b="1" dirty="0">
              <a:solidFill>
                <a:srgbClr val="FF0000"/>
              </a:solidFill>
            </a:endParaRPr>
          </a:p>
        </p:txBody>
      </p:sp>
      <p:graphicFrame>
        <p:nvGraphicFramePr>
          <p:cNvPr id="6" name="Espace réservé du contenu 3">
            <a:extLst>
              <a:ext uri="{FF2B5EF4-FFF2-40B4-BE49-F238E27FC236}">
                <a16:creationId xmlns:a16="http://schemas.microsoft.com/office/drawing/2014/main" id="{14E72650-D826-40A4-8569-32FC253848EA}"/>
              </a:ext>
            </a:extLst>
          </p:cNvPr>
          <p:cNvGraphicFramePr>
            <a:graphicFrameLocks noGrp="1"/>
          </p:cNvGraphicFramePr>
          <p:nvPr>
            <p:ph idx="1"/>
            <p:extLst>
              <p:ext uri="{D42A27DB-BD31-4B8C-83A1-F6EECF244321}">
                <p14:modId xmlns:p14="http://schemas.microsoft.com/office/powerpoint/2010/main" val="467765914"/>
              </p:ext>
            </p:extLst>
          </p:nvPr>
        </p:nvGraphicFramePr>
        <p:xfrm>
          <a:off x="-70337" y="1446962"/>
          <a:ext cx="12148456" cy="5411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636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normAutofit/>
          </a:bodyPr>
          <a:lstStyle/>
          <a:p>
            <a:pPr algn="ctr"/>
            <a:r>
              <a:rPr lang="ar-SA" b="1" dirty="0"/>
              <a:t>المزيج التسويقي لتسويق التعليم</a:t>
            </a:r>
            <a:br>
              <a:rPr lang="ar-SA" b="1" dirty="0"/>
            </a:br>
            <a:r>
              <a:rPr lang="fr-FR" sz="4400" b="1" dirty="0">
                <a:solidFill>
                  <a:srgbClr val="C00000"/>
                </a:solidFill>
                <a:latin typeface="Times New Roman" panose="02020603050405020304" pitchFamily="18" charset="0"/>
                <a:cs typeface="Times New Roman" panose="02020603050405020304" pitchFamily="18" charset="0"/>
              </a:rPr>
              <a:t>Marketing</a:t>
            </a:r>
            <a:r>
              <a:rPr lang="fr-FR" sz="4400" b="1" dirty="0">
                <a:latin typeface="Times New Roman" panose="02020603050405020304" pitchFamily="18" charset="0"/>
                <a:cs typeface="Times New Roman" panose="02020603050405020304" pitchFamily="18" charset="0"/>
              </a:rPr>
              <a:t> </a:t>
            </a:r>
            <a:r>
              <a:rPr lang="fr-FR" sz="4400" b="1" dirty="0">
                <a:solidFill>
                  <a:srgbClr val="FF0000"/>
                </a:solidFill>
                <a:latin typeface="Times New Roman" panose="02020603050405020304" pitchFamily="18" charset="0"/>
                <a:cs typeface="Times New Roman" panose="02020603050405020304" pitchFamily="18" charset="0"/>
              </a:rPr>
              <a:t>Mix</a:t>
            </a:r>
            <a:r>
              <a:rPr lang="ar-SA" sz="4400" b="1" dirty="0">
                <a:solidFill>
                  <a:srgbClr val="FF0000"/>
                </a:solidFill>
                <a:latin typeface="Times New Roman" panose="02020603050405020304" pitchFamily="18" charset="0"/>
                <a:cs typeface="Times New Roman" panose="02020603050405020304" pitchFamily="18" charset="0"/>
              </a:rPr>
              <a:t>+</a:t>
            </a:r>
            <a:r>
              <a:rPr lang="ar-SA" sz="4400" b="1" dirty="0">
                <a:latin typeface="Times New Roman" panose="02020603050405020304" pitchFamily="18" charset="0"/>
                <a:cs typeface="Times New Roman" panose="02020603050405020304" pitchFamily="18" charset="0"/>
              </a:rPr>
              <a:t> </a:t>
            </a:r>
            <a:endParaRPr lang="fr-DZ" b="1" dirty="0"/>
          </a:p>
        </p:txBody>
      </p:sp>
      <p:graphicFrame>
        <p:nvGraphicFramePr>
          <p:cNvPr id="6" name="Espace réservé du contenu 3">
            <a:extLst>
              <a:ext uri="{FF2B5EF4-FFF2-40B4-BE49-F238E27FC236}">
                <a16:creationId xmlns:a16="http://schemas.microsoft.com/office/drawing/2014/main" id="{14E72650-D826-40A4-8569-32FC253848EA}"/>
              </a:ext>
            </a:extLst>
          </p:cNvPr>
          <p:cNvGraphicFramePr>
            <a:graphicFrameLocks noGrp="1"/>
          </p:cNvGraphicFramePr>
          <p:nvPr>
            <p:ph idx="1"/>
            <p:extLst>
              <p:ext uri="{D42A27DB-BD31-4B8C-83A1-F6EECF244321}">
                <p14:modId xmlns:p14="http://schemas.microsoft.com/office/powerpoint/2010/main" val="4267737383"/>
              </p:ext>
            </p:extLst>
          </p:nvPr>
        </p:nvGraphicFramePr>
        <p:xfrm>
          <a:off x="-70337" y="1446962"/>
          <a:ext cx="12148456" cy="5411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igne Plus 2">
            <a:extLst>
              <a:ext uri="{FF2B5EF4-FFF2-40B4-BE49-F238E27FC236}">
                <a16:creationId xmlns:a16="http://schemas.microsoft.com/office/drawing/2014/main" id="{237A57E8-D9D7-4588-B758-7A7A012AD54F}"/>
              </a:ext>
            </a:extLst>
          </p:cNvPr>
          <p:cNvSpPr/>
          <p:nvPr/>
        </p:nvSpPr>
        <p:spPr>
          <a:xfrm>
            <a:off x="1647930" y="1145512"/>
            <a:ext cx="2170444" cy="181875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DZ"/>
          </a:p>
        </p:txBody>
      </p:sp>
    </p:spTree>
    <p:extLst>
      <p:ext uri="{BB962C8B-B14F-4D97-AF65-F5344CB8AC3E}">
        <p14:creationId xmlns:p14="http://schemas.microsoft.com/office/powerpoint/2010/main" val="98330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أبرز استراتيجيات تسويق التعليم</a:t>
            </a:r>
            <a:endParaRPr lang="fr-DZ" b="1" dirty="0"/>
          </a:p>
        </p:txBody>
      </p:sp>
      <p:pic>
        <p:nvPicPr>
          <p:cNvPr id="1026" name="Picture 2" descr="Résultat d’images pour les réseaux sociaux">
            <a:extLst>
              <a:ext uri="{FF2B5EF4-FFF2-40B4-BE49-F238E27FC236}">
                <a16:creationId xmlns:a16="http://schemas.microsoft.com/office/drawing/2014/main" id="{7F81FD03-E321-4310-9E5D-1797CAC54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7686"/>
            <a:ext cx="3185380" cy="28812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images pour site web">
            <a:extLst>
              <a:ext uri="{FF2B5EF4-FFF2-40B4-BE49-F238E27FC236}">
                <a16:creationId xmlns:a16="http://schemas.microsoft.com/office/drawing/2014/main" id="{FE096894-E487-4410-A62B-6DEFB228EF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397" y="1077685"/>
            <a:ext cx="3014244" cy="28812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images pour الشهادة التعليمية">
            <a:extLst>
              <a:ext uri="{FF2B5EF4-FFF2-40B4-BE49-F238E27FC236}">
                <a16:creationId xmlns:a16="http://schemas.microsoft.com/office/drawing/2014/main" id="{5F32511D-4B93-41FC-88C4-484AE80E45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656" y="1111598"/>
            <a:ext cx="2981323" cy="28473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ésultat d’images pour video">
            <a:extLst>
              <a:ext uri="{FF2B5EF4-FFF2-40B4-BE49-F238E27FC236}">
                <a16:creationId xmlns:a16="http://schemas.microsoft.com/office/drawing/2014/main" id="{83EA66B7-1080-459D-A14E-EB65F409A6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0979" y="1077685"/>
            <a:ext cx="2961020" cy="288125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ésultat d’images pour تطبيق تعليمي">
            <a:extLst>
              <a:ext uri="{FF2B5EF4-FFF2-40B4-BE49-F238E27FC236}">
                <a16:creationId xmlns:a16="http://schemas.microsoft.com/office/drawing/2014/main" id="{CA4C9FCB-D8A8-42B0-BAE7-D681251284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3958944"/>
            <a:ext cx="3185380" cy="289905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ésultat d’images pour الاعلانات الرقمية">
            <a:extLst>
              <a:ext uri="{FF2B5EF4-FFF2-40B4-BE49-F238E27FC236}">
                <a16:creationId xmlns:a16="http://schemas.microsoft.com/office/drawing/2014/main" id="{2896EEC6-06AD-4EC7-87F9-D0E2DCE28B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5381" y="3958944"/>
            <a:ext cx="3039260" cy="289905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ésultat d’images pour تنظيم ندوات">
            <a:extLst>
              <a:ext uri="{FF2B5EF4-FFF2-40B4-BE49-F238E27FC236}">
                <a16:creationId xmlns:a16="http://schemas.microsoft.com/office/drawing/2014/main" id="{E7805AEF-7955-461A-9F54-24A6F2852C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4642" y="3958944"/>
            <a:ext cx="2981324" cy="289905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Résultat d’images pour التسويق عبر البريد الإلكتروني">
            <a:extLst>
              <a:ext uri="{FF2B5EF4-FFF2-40B4-BE49-F238E27FC236}">
                <a16:creationId xmlns:a16="http://schemas.microsoft.com/office/drawing/2014/main" id="{673898A9-64B2-4625-A4B8-F70ACF11D6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5965" y="3958944"/>
            <a:ext cx="2981325" cy="289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88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BAC0B-FDF5-4211-835C-DFDA637E0136}"/>
              </a:ext>
            </a:extLst>
          </p:cNvPr>
          <p:cNvSpPr>
            <a:spLocks noGrp="1"/>
          </p:cNvSpPr>
          <p:nvPr>
            <p:ph type="title"/>
          </p:nvPr>
        </p:nvSpPr>
        <p:spPr>
          <a:xfrm>
            <a:off x="13398" y="0"/>
            <a:ext cx="12192000" cy="1419383"/>
          </a:xfrm>
        </p:spPr>
        <p:txBody>
          <a:bodyPr>
            <a:normAutofit/>
          </a:bodyPr>
          <a:lstStyle/>
          <a:p>
            <a:pPr algn="ctr"/>
            <a:r>
              <a:rPr lang="ar-SA" sz="4000" b="1" dirty="0"/>
              <a:t>دراسة حالة حول تسويق التعليم</a:t>
            </a:r>
            <a:endParaRPr lang="fr-DZ" sz="4000" b="1" dirty="0"/>
          </a:p>
        </p:txBody>
      </p:sp>
      <p:pic>
        <p:nvPicPr>
          <p:cNvPr id="12290" name="Picture 2" descr="Stock Photography Question Mark Illustration Png Clipart Cartoon | My ...">
            <a:extLst>
              <a:ext uri="{FF2B5EF4-FFF2-40B4-BE49-F238E27FC236}">
                <a16:creationId xmlns:a16="http://schemas.microsoft.com/office/drawing/2014/main" id="{01C9796D-1D8D-4D06-860C-1798AAC98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188" y="1215851"/>
            <a:ext cx="7586506" cy="564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593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10227</TotalTime>
  <Words>355</Words>
  <Application>Microsoft Office PowerPoint</Application>
  <PresentationFormat>Grand écran</PresentationFormat>
  <Paragraphs>74</Paragraphs>
  <Slides>8</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Calibri</vt:lpstr>
      <vt:lpstr>Calibri Light</vt:lpstr>
      <vt:lpstr>Times New Roman</vt:lpstr>
      <vt:lpstr>Wingdings</vt:lpstr>
      <vt:lpstr>Thème Office</vt:lpstr>
      <vt:lpstr>Présentation PowerPoint</vt:lpstr>
      <vt:lpstr>المحاضرة الثامنة:  تسويق التعليم</vt:lpstr>
      <vt:lpstr>تعريف تسويق التعليم</vt:lpstr>
      <vt:lpstr>تسويق التعليم  في المؤسسة غير الربحية</vt:lpstr>
      <vt:lpstr>المزيج التسويقي لتسويق التعليم Marketing Mix</vt:lpstr>
      <vt:lpstr>المزيج التسويقي لتسويق التعليم Marketing Mix+ </vt:lpstr>
      <vt:lpstr>أبرز استراتيجيات تسويق التعليم</vt:lpstr>
      <vt:lpstr>دراسة حالة حول تسويق التعليم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imene.benaida@outlook.fr</cp:lastModifiedBy>
  <cp:revision>257</cp:revision>
  <dcterms:created xsi:type="dcterms:W3CDTF">2024-09-27T14:01:48Z</dcterms:created>
  <dcterms:modified xsi:type="dcterms:W3CDTF">2025-11-21T14:26:08Z</dcterms:modified>
</cp:coreProperties>
</file>