
<file path=[Content_Types].xml><?xml version="1.0" encoding="utf-8"?>
<Types xmlns="http://schemas.openxmlformats.org/package/2006/content-types">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diagrams/colors11.xml" ContentType="application/vnd.openxmlformats-officedocument.drawingml.diagramColors+xml"/>
  <Override PartName="/ppt/theme/theme1.xml" ContentType="application/vnd.openxmlformats-officedocument.theme+xml"/>
  <Override PartName="/ppt/slideLayouts/slideLayout2.xml" ContentType="application/vnd.openxmlformats-officedocument.presentationml.slideLayout+xml"/>
  <Override PartName="/ppt/diagrams/layout9.xml" ContentType="application/vnd.openxmlformats-officedocument.drawingml.diagramLayout+xml"/>
  <Override PartName="/ppt/diagrams/data13.xml" ContentType="application/vnd.openxmlformats-officedocument.drawingml.diagramData+xml"/>
  <Default Extension="xml" ContentType="application/xml"/>
  <Override PartName="/ppt/slides/slide14.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5.xml" ContentType="application/vnd.openxmlformats-officedocument.drawingml.diagramLayout+xml"/>
  <Override PartName="/ppt/diagrams/data6.xml" ContentType="application/vnd.openxmlformats-officedocument.drawingml.diagramData+xml"/>
  <Override PartName="/ppt/diagrams/layout3.xml" ContentType="application/vnd.openxmlformats-officedocument.drawingml.diagramLayout+xml"/>
  <Override PartName="/ppt/diagrams/data4.xml" ContentType="application/vnd.openxmlformats-officedocument.drawingml.diagramData+xml"/>
  <Override PartName="/ppt/diagrams/colors8.xml" ContentType="application/vnd.openxmlformats-officedocument.drawingml.diagramColors+xml"/>
  <Override PartName="/ppt/diagrams/quickStyle13.xml" ContentType="application/vnd.openxmlformats-officedocument.drawingml.diagramStyle+xml"/>
  <Override PartName="/ppt/diagrams/drawing9.xml" ContentType="application/vnd.ms-office.drawingml.diagramDrawing+xml"/>
  <Override PartName="/ppt/diagrams/layout1.xml" ContentType="application/vnd.openxmlformats-officedocument.drawingml.diagramLayout+xml"/>
  <Override PartName="/ppt/diagrams/data2.xml" ContentType="application/vnd.openxmlformats-officedocument.drawingml.diagramData+xml"/>
  <Override PartName="/ppt/diagrams/colors6.xml" ContentType="application/vnd.openxmlformats-officedocument.drawingml.diagramColors+xml"/>
  <Override PartName="/ppt/diagrams/quickStyle9.xml" ContentType="application/vnd.openxmlformats-officedocument.drawingml.diagramStyle+xml"/>
  <Override PartName="/ppt/diagrams/quickStyle11.xml" ContentType="application/vnd.openxmlformats-officedocument.drawingml.diagramStyle+xml"/>
  <Override PartName="/ppt/diagrams/layout13.xml" ContentType="application/vnd.openxmlformats-officedocument.drawingml.diagramLayout+xml"/>
  <Override PartName="/ppt/diagrams/drawing12.xml" ContentType="application/vnd.ms-office.drawingml.diagramDrawing+xml"/>
  <Override PartName="/ppt/diagrams/drawing7.xml" ContentType="application/vnd.ms-office.drawingml.diagramDrawing+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colors4.xml" ContentType="application/vnd.openxmlformats-officedocument.drawingml.diagramColors+xml"/>
  <Override PartName="/ppt/diagrams/quickStyle7.xml" ContentType="application/vnd.openxmlformats-officedocument.drawingml.diagramStyle+xml"/>
  <Override PartName="/ppt/diagrams/layout11.xml" ContentType="application/vnd.openxmlformats-officedocument.drawingml.diagramLayout+xml"/>
  <Override PartName="/ppt/diagrams/drawing10.xml" ContentType="application/vnd.ms-office.drawingml.diagramDrawing+xml"/>
  <Override PartName="/ppt/diagrams/drawing5.xml" ContentType="application/vnd.ms-office.drawingml.diagramDrawing+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diagrams/colors2.xml" ContentType="application/vnd.openxmlformats-officedocument.drawingml.diagramColors+xml"/>
  <Override PartName="/ppt/diagrams/quickStyle5.xml" ContentType="application/vnd.openxmlformats-officedocument.drawingml.diagramStyle+xml"/>
  <Override PartName="/ppt/diagrams/colors12.xml" ContentType="application/vnd.openxmlformats-officedocument.drawingml.diagramColors+xml"/>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diagrams/quickStyle3.xml" ContentType="application/vnd.openxmlformats-officedocument.drawingml.diagramStyle+xml"/>
  <Override PartName="/ppt/diagrams/colors10.xml" ContentType="application/vnd.openxmlformats-officedocument.drawingml.diagramColors+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diagrams/quickStyle1.xml" ContentType="application/vnd.openxmlformats-officedocument.drawingml.diagramStyle+xml"/>
  <Override PartName="/ppt/diagrams/layout8.xml" ContentType="application/vnd.openxmlformats-officedocument.drawingml.diagramLayout+xml"/>
  <Override PartName="/ppt/diagrams/data12.xml" ContentType="application/vnd.openxmlformats-officedocument.drawingml.diagramData+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diagrams/layout6.xml" ContentType="application/vnd.openxmlformats-officedocument.drawingml.diagramLayout+xml"/>
  <Override PartName="/ppt/diagrams/data9.xml" ContentType="application/vnd.openxmlformats-officedocument.drawingml.diagramData+xml"/>
  <Override PartName="/ppt/diagrams/data10.xml" ContentType="application/vnd.openxmlformats-officedocument.drawingml.diagramData+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diagrams/layout4.xml" ContentType="application/vnd.openxmlformats-officedocument.drawingml.diagramLayout+xml"/>
  <Override PartName="/ppt/diagrams/data7.xml" ContentType="application/vnd.openxmlformats-officedocument.drawingml.diagramData+xml"/>
  <Override PartName="/ppt/diagrams/colors9.xml" ContentType="application/vnd.openxmlformats-officedocument.drawingml.diagramColors+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data5.xml" ContentType="application/vnd.openxmlformats-officedocument.drawingml.diagramData+xml"/>
  <Override PartName="/ppt/diagrams/colors7.xml" ContentType="application/vnd.openxmlformats-officedocument.drawingml.diagramColors+xml"/>
  <Override PartName="/ppt/diagrams/quickStyle12.xml" ContentType="application/vnd.openxmlformats-officedocument.drawingml.diagramStyle+xml"/>
  <Override PartName="/ppt/diagrams/drawing13.xml" ContentType="application/vnd.ms-office.drawingml.diagramDrawing+xml"/>
  <Override PartName="/ppt/diagrams/drawing8.xml" ContentType="application/vnd.ms-office.drawingml.diagramDrawing+xml"/>
  <Override PartName="/ppt/diagrams/data3.xml" ContentType="application/vnd.openxmlformats-officedocument.drawingml.diagramData+xml"/>
  <Override PartName="/ppt/diagrams/colors5.xml" ContentType="application/vnd.openxmlformats-officedocument.drawingml.diagramColors+xml"/>
  <Override PartName="/ppt/diagrams/quickStyle8.xml" ContentType="application/vnd.openxmlformats-officedocument.drawingml.diagramStyle+xml"/>
  <Override PartName="/ppt/diagrams/quickStyle10.xml" ContentType="application/vnd.openxmlformats-officedocument.drawingml.diagramStyle+xml"/>
  <Override PartName="/ppt/diagrams/drawing6.xml" ContentType="application/vnd.ms-office.drawingml.diagramDrawing+xml"/>
  <Override PartName="/ppt/diagrams/drawing11.xml" ContentType="application/vnd.ms-office.drawingml.diagramDrawing+xml"/>
  <Override PartName="/ppt/slides/slide8.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diagrams/layout12.xml" ContentType="application/vnd.openxmlformats-officedocument.drawingml.diagramLayout+xml"/>
  <Override PartName="/docProps/core.xml" ContentType="application/vnd.openxmlformats-package.core-properties+xml"/>
  <Override PartName="/ppt/diagrams/drawing4.xml" ContentType="application/vnd.ms-office.drawingml.diagramDrawing+xml"/>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Override PartName="/ppt/diagrams/colors13.xml" ContentType="application/vnd.openxmlformats-officedocument.drawingml.diagramColors+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diagrams/data11.xml" ContentType="application/vnd.openxmlformats-officedocument.drawingml.diagramData+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6" r:id="rId3"/>
    <p:sldId id="258" r:id="rId4"/>
    <p:sldId id="259" r:id="rId5"/>
    <p:sldId id="260" r:id="rId6"/>
    <p:sldId id="263" r:id="rId7"/>
    <p:sldId id="264" r:id="rId8"/>
    <p:sldId id="265" r:id="rId9"/>
    <p:sldId id="267" r:id="rId10"/>
    <p:sldId id="268" r:id="rId11"/>
    <p:sldId id="269" r:id="rId12"/>
    <p:sldId id="271" r:id="rId13"/>
    <p:sldId id="270" r:id="rId14"/>
    <p:sldId id="272" r:id="rId15"/>
    <p:sldId id="274" r:id="rId16"/>
    <p:sldId id="275" r:id="rId17"/>
    <p:sldId id="276" r:id="rId18"/>
    <p:sldId id="277" r:id="rId19"/>
    <p:sldId id="278" r:id="rId20"/>
    <p:sldId id="273" r:id="rId21"/>
    <p:sldId id="279" r:id="rId2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A3993"/>
    <a:srgbClr val="2DBFC3"/>
    <a:srgbClr val="1ED2B0"/>
    <a:srgbClr val="489BAD"/>
    <a:srgbClr val="6B2C72"/>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2574" autoAdjust="0"/>
    <p:restoredTop sz="94434" autoAdjust="0"/>
  </p:normalViewPr>
  <p:slideViewPr>
    <p:cSldViewPr snapToGrid="0">
      <p:cViewPr varScale="1">
        <p:scale>
          <a:sx n="73" d="100"/>
          <a:sy n="73" d="100"/>
        </p:scale>
        <p:origin x="-720" y="-102"/>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diagrams/_rels/data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image" Target="../media/image4.png"/></Relationships>
</file>

<file path=ppt/diagrams/_rels/data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image" Target="../media/image21.png"/></Relationships>
</file>

<file path=ppt/diagrams/_rels/data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diagrams/_rels/data12.xml.rels><?xml version="1.0" encoding="UTF-8" standalone="yes"?>
<Relationships xmlns="http://schemas.openxmlformats.org/package/2006/relationships"><Relationship Id="rId1" Type="http://schemas.openxmlformats.org/officeDocument/2006/relationships/image" Target="../media/image30.png"/></Relationships>
</file>

<file path=ppt/diagrams/_rels/data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s>
</file>

<file path=ppt/diagrams/_rels/data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 Id="rId4" Type="http://schemas.openxmlformats.org/officeDocument/2006/relationships/image" Target="../media/image12.png"/></Relationships>
</file>

<file path=ppt/diagrams/_rels/data6.xml.rels><?xml version="1.0" encoding="UTF-8" standalone="yes"?>
<Relationships xmlns="http://schemas.openxmlformats.org/package/2006/relationships"><Relationship Id="rId1" Type="http://schemas.openxmlformats.org/officeDocument/2006/relationships/image" Target="../media/image15.png"/></Relationships>
</file>

<file path=ppt/diagrams/_rels/data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diagrams/_rels/drawing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image" Target="../media/image4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B3F83D-8F4D-4B16-85D7-80A6FB688C83}" type="doc">
      <dgm:prSet loTypeId="urn:microsoft.com/office/officeart/2005/8/layout/vList4#1" loCatId="list" qsTypeId="urn:microsoft.com/office/officeart/2005/8/quickstyle/simple1" qsCatId="simple" csTypeId="urn:microsoft.com/office/officeart/2005/8/colors/accent1_2" csCatId="accent1" phldr="1"/>
      <dgm:spPr/>
      <dgm:t>
        <a:bodyPr/>
        <a:lstStyle/>
        <a:p>
          <a:endParaRPr lang="fr-FR"/>
        </a:p>
      </dgm:t>
    </dgm:pt>
    <dgm:pt modelId="{981D53EE-7DA7-4251-A670-6ED27B13CFE9}">
      <dgm:prSet phldrT="[Texte]" custT="1"/>
      <dgm:spPr/>
      <dgm:t>
        <a:bodyPr/>
        <a:lstStyle/>
        <a:p>
          <a:pPr rtl="1"/>
          <a:r>
            <a:rPr lang="ar-DZ" sz="3200" b="1" u="sng" dirty="0" smtClean="0">
              <a:solidFill>
                <a:schemeClr val="tx1"/>
              </a:solidFill>
            </a:rPr>
            <a:t>المبحث الأول </a:t>
          </a:r>
          <a:r>
            <a:rPr lang="ar-DZ" sz="3200" dirty="0" smtClean="0">
              <a:solidFill>
                <a:schemeClr val="tx1"/>
              </a:solidFill>
            </a:rPr>
            <a:t>: لمحة عن التحول الرقمي في البنوك</a:t>
          </a:r>
          <a:endParaRPr lang="fr-FR" sz="3200" dirty="0">
            <a:solidFill>
              <a:schemeClr val="tx1"/>
            </a:solidFill>
          </a:endParaRPr>
        </a:p>
      </dgm:t>
    </dgm:pt>
    <dgm:pt modelId="{29145385-759D-4BCE-8FBD-E4F516F702A4}" type="parTrans" cxnId="{4068FFE6-D7AD-4A71-9AF1-EC2194F649A0}">
      <dgm:prSet/>
      <dgm:spPr/>
      <dgm:t>
        <a:bodyPr/>
        <a:lstStyle/>
        <a:p>
          <a:endParaRPr lang="fr-FR"/>
        </a:p>
      </dgm:t>
    </dgm:pt>
    <dgm:pt modelId="{946D56EC-06D3-416B-B0AB-3A568788B61C}" type="sibTrans" cxnId="{4068FFE6-D7AD-4A71-9AF1-EC2194F649A0}">
      <dgm:prSet/>
      <dgm:spPr/>
      <dgm:t>
        <a:bodyPr/>
        <a:lstStyle/>
        <a:p>
          <a:endParaRPr lang="fr-FR"/>
        </a:p>
      </dgm:t>
    </dgm:pt>
    <dgm:pt modelId="{B398A790-49D7-4105-B919-7B1E1AB02228}">
      <dgm:prSet phldrT="[Texte]" custT="1"/>
      <dgm:spPr/>
      <dgm:t>
        <a:bodyPr/>
        <a:lstStyle/>
        <a:p>
          <a:pPr rtl="1"/>
          <a:r>
            <a:rPr lang="ar-DZ" sz="2000" b="1" dirty="0" smtClean="0"/>
            <a:t>المطلب الأول : تعريف التحول الرقمي .</a:t>
          </a:r>
          <a:endParaRPr lang="fr-FR" sz="2000" b="1" dirty="0"/>
        </a:p>
      </dgm:t>
    </dgm:pt>
    <dgm:pt modelId="{3FB55226-2BC0-4902-92C7-3F84BF75AFB0}" type="parTrans" cxnId="{93191C22-09C5-4F5F-B6B5-77F63822F255}">
      <dgm:prSet/>
      <dgm:spPr/>
      <dgm:t>
        <a:bodyPr/>
        <a:lstStyle/>
        <a:p>
          <a:endParaRPr lang="fr-FR"/>
        </a:p>
      </dgm:t>
    </dgm:pt>
    <dgm:pt modelId="{5E1E91AC-5EFB-476A-BC26-209A1B59276B}" type="sibTrans" cxnId="{93191C22-09C5-4F5F-B6B5-77F63822F255}">
      <dgm:prSet/>
      <dgm:spPr/>
      <dgm:t>
        <a:bodyPr/>
        <a:lstStyle/>
        <a:p>
          <a:endParaRPr lang="fr-FR"/>
        </a:p>
      </dgm:t>
    </dgm:pt>
    <dgm:pt modelId="{481BCC75-3267-4F88-A1E0-EC74EA391B20}">
      <dgm:prSet phldrT="[Texte]" custT="1"/>
      <dgm:spPr/>
      <dgm:t>
        <a:bodyPr/>
        <a:lstStyle/>
        <a:p>
          <a:r>
            <a:rPr lang="ar-DZ" sz="3200" b="1" u="sng" dirty="0" smtClean="0">
              <a:solidFill>
                <a:schemeClr val="tx1"/>
              </a:solidFill>
            </a:rPr>
            <a:t>المبحث الثاني </a:t>
          </a:r>
          <a:r>
            <a:rPr lang="ar-DZ" sz="3200" b="1" u="none" dirty="0" smtClean="0">
              <a:solidFill>
                <a:schemeClr val="tx1"/>
              </a:solidFill>
            </a:rPr>
            <a:t>: </a:t>
          </a:r>
          <a:r>
            <a:rPr lang="ar-DZ" sz="3200" b="0" u="none" dirty="0" smtClean="0">
              <a:solidFill>
                <a:schemeClr val="tx1"/>
              </a:solidFill>
            </a:rPr>
            <a:t>واقع التحول الرقمي في البنوك الجزائرية </a:t>
          </a:r>
          <a:endParaRPr lang="fr-FR" sz="3200" b="0" u="sng" dirty="0">
            <a:solidFill>
              <a:schemeClr val="tx1"/>
            </a:solidFill>
          </a:endParaRPr>
        </a:p>
      </dgm:t>
    </dgm:pt>
    <dgm:pt modelId="{BBA78079-87F7-40B8-8EC0-2A583985B006}" type="parTrans" cxnId="{E2ADB7C7-ECA3-4B03-93A1-5BB2999C2885}">
      <dgm:prSet/>
      <dgm:spPr/>
      <dgm:t>
        <a:bodyPr/>
        <a:lstStyle/>
        <a:p>
          <a:endParaRPr lang="fr-FR"/>
        </a:p>
      </dgm:t>
    </dgm:pt>
    <dgm:pt modelId="{35D090A2-B2E8-4FEB-BDFF-894FEA0FEA9F}" type="sibTrans" cxnId="{E2ADB7C7-ECA3-4B03-93A1-5BB2999C2885}">
      <dgm:prSet/>
      <dgm:spPr/>
      <dgm:t>
        <a:bodyPr/>
        <a:lstStyle/>
        <a:p>
          <a:endParaRPr lang="fr-FR"/>
        </a:p>
      </dgm:t>
    </dgm:pt>
    <dgm:pt modelId="{4B8830AF-1185-4FEB-9FA7-5313C72DA516}">
      <dgm:prSet phldrT="[Texte]" custT="1"/>
      <dgm:spPr/>
      <dgm:t>
        <a:bodyPr/>
        <a:lstStyle/>
        <a:p>
          <a:pPr rtl="1"/>
          <a:r>
            <a:rPr lang="ar-DZ" sz="2000" b="1" dirty="0" smtClean="0"/>
            <a:t>المطلب الأول : لمحة عن تطور التحول الرقمي في البنوك الجزائرية . </a:t>
          </a:r>
          <a:endParaRPr lang="fr-FR" sz="2000" b="1" dirty="0"/>
        </a:p>
      </dgm:t>
    </dgm:pt>
    <dgm:pt modelId="{3258DE5C-89EA-4C32-B1D4-521C4FED3A4B}" type="parTrans" cxnId="{D9D0C3E1-CA5F-4619-BF44-3FB81DC0C96B}">
      <dgm:prSet/>
      <dgm:spPr/>
      <dgm:t>
        <a:bodyPr/>
        <a:lstStyle/>
        <a:p>
          <a:endParaRPr lang="fr-FR"/>
        </a:p>
      </dgm:t>
    </dgm:pt>
    <dgm:pt modelId="{F0C7AF0B-3241-4095-B59F-A6401BB7B9F9}" type="sibTrans" cxnId="{D9D0C3E1-CA5F-4619-BF44-3FB81DC0C96B}">
      <dgm:prSet/>
      <dgm:spPr/>
      <dgm:t>
        <a:bodyPr/>
        <a:lstStyle/>
        <a:p>
          <a:endParaRPr lang="fr-FR"/>
        </a:p>
      </dgm:t>
    </dgm:pt>
    <dgm:pt modelId="{8ABF6FAB-030F-47D5-99D3-383793067A28}">
      <dgm:prSet phldrT="[Texte]" custT="1"/>
      <dgm:spPr/>
      <dgm:t>
        <a:bodyPr/>
        <a:lstStyle/>
        <a:p>
          <a:pPr rtl="1"/>
          <a:r>
            <a:rPr lang="ar-DZ" sz="2000" b="1" dirty="0" smtClean="0"/>
            <a:t>المطلب الثاني: </a:t>
          </a:r>
          <a:r>
            <a:rPr lang="ar-DZ" sz="2000" b="1" dirty="0" err="1" smtClean="0"/>
            <a:t>استراتجيات</a:t>
          </a:r>
          <a:r>
            <a:rPr lang="ar-DZ" sz="2000" b="1" dirty="0" smtClean="0"/>
            <a:t> البنوك الجزائرية في تطبيق التحول الرقمي .</a:t>
          </a:r>
          <a:endParaRPr lang="fr-FR" sz="2000" b="1" dirty="0"/>
        </a:p>
      </dgm:t>
    </dgm:pt>
    <dgm:pt modelId="{1092A0F3-2A1F-4701-B2DF-B50C251F2BA0}" type="parTrans" cxnId="{66BEAFE7-E274-442C-BD28-42E394532F3F}">
      <dgm:prSet/>
      <dgm:spPr/>
      <dgm:t>
        <a:bodyPr/>
        <a:lstStyle/>
        <a:p>
          <a:endParaRPr lang="fr-FR"/>
        </a:p>
      </dgm:t>
    </dgm:pt>
    <dgm:pt modelId="{ED8C6964-82AA-4CEF-A018-A36197F50EFC}" type="sibTrans" cxnId="{66BEAFE7-E274-442C-BD28-42E394532F3F}">
      <dgm:prSet/>
      <dgm:spPr/>
      <dgm:t>
        <a:bodyPr/>
        <a:lstStyle/>
        <a:p>
          <a:endParaRPr lang="fr-FR"/>
        </a:p>
      </dgm:t>
    </dgm:pt>
    <dgm:pt modelId="{F48AC083-1307-4B18-B175-F0556BA7D05E}">
      <dgm:prSet phldrT="[Texte]" custT="1"/>
      <dgm:spPr/>
      <dgm:t>
        <a:bodyPr/>
        <a:lstStyle/>
        <a:p>
          <a:pPr rtl="1"/>
          <a:r>
            <a:rPr lang="ar-DZ" sz="2000" b="1" dirty="0" smtClean="0"/>
            <a:t>المطلب الثالث :معوقات و تحديات التحول الرقمي في البنوك الجزائرية . </a:t>
          </a:r>
          <a:endParaRPr lang="fr-FR" sz="2000" b="1" dirty="0"/>
        </a:p>
      </dgm:t>
    </dgm:pt>
    <dgm:pt modelId="{77ADE1D6-974C-4012-88D3-35D570DAB7D9}" type="parTrans" cxnId="{ADE4CD76-A540-4B80-9B86-2F90722F2CA1}">
      <dgm:prSet/>
      <dgm:spPr/>
      <dgm:t>
        <a:bodyPr/>
        <a:lstStyle/>
        <a:p>
          <a:endParaRPr lang="fr-FR"/>
        </a:p>
      </dgm:t>
    </dgm:pt>
    <dgm:pt modelId="{4F2E84AC-05B8-4392-9D3D-F33C4AF345EF}" type="sibTrans" cxnId="{ADE4CD76-A540-4B80-9B86-2F90722F2CA1}">
      <dgm:prSet/>
      <dgm:spPr/>
      <dgm:t>
        <a:bodyPr/>
        <a:lstStyle/>
        <a:p>
          <a:endParaRPr lang="fr-FR"/>
        </a:p>
      </dgm:t>
    </dgm:pt>
    <dgm:pt modelId="{4A55650D-4F4A-4594-BB54-1BEC651B8B27}">
      <dgm:prSet phldrT="[Texte]" custT="1"/>
      <dgm:spPr/>
      <dgm:t>
        <a:bodyPr/>
        <a:lstStyle/>
        <a:p>
          <a:pPr rtl="1"/>
          <a:r>
            <a:rPr lang="ar-DZ" sz="2000" b="1" dirty="0" smtClean="0"/>
            <a:t>المطلب الثاني : أهمية التحول الرقمي في القطاع البنكي .</a:t>
          </a:r>
          <a:endParaRPr lang="fr-FR" sz="2000" b="1" dirty="0"/>
        </a:p>
      </dgm:t>
    </dgm:pt>
    <dgm:pt modelId="{36E6A01E-9B73-49B2-9124-46F6F0836BF7}" type="parTrans" cxnId="{360B587D-EC3A-4149-8575-7A52B40A940C}">
      <dgm:prSet/>
      <dgm:spPr/>
      <dgm:t>
        <a:bodyPr/>
        <a:lstStyle/>
        <a:p>
          <a:endParaRPr lang="fr-FR"/>
        </a:p>
      </dgm:t>
    </dgm:pt>
    <dgm:pt modelId="{5C29E312-F432-40BA-883C-3485DB302B71}" type="sibTrans" cxnId="{360B587D-EC3A-4149-8575-7A52B40A940C}">
      <dgm:prSet/>
      <dgm:spPr/>
      <dgm:t>
        <a:bodyPr/>
        <a:lstStyle/>
        <a:p>
          <a:endParaRPr lang="fr-FR"/>
        </a:p>
      </dgm:t>
    </dgm:pt>
    <dgm:pt modelId="{20FB0299-F7BA-4D43-A0C4-8F510DEF4F0E}">
      <dgm:prSet phldrT="[Texte]" custT="1"/>
      <dgm:spPr/>
      <dgm:t>
        <a:bodyPr/>
        <a:lstStyle/>
        <a:p>
          <a:pPr rtl="1"/>
          <a:r>
            <a:rPr lang="ar-DZ" sz="2000" b="1" dirty="0" smtClean="0"/>
            <a:t>المطلب الثالث : أساليب و متطلبات التحول الرقمي في البنوك .</a:t>
          </a:r>
          <a:endParaRPr lang="fr-FR" sz="2000" b="1" dirty="0"/>
        </a:p>
      </dgm:t>
    </dgm:pt>
    <dgm:pt modelId="{6D3E8418-67FA-4B7A-84EC-9C39612AB37D}" type="parTrans" cxnId="{5C9299FB-0158-45C7-A637-D1AB3ABAC6E8}">
      <dgm:prSet/>
      <dgm:spPr/>
      <dgm:t>
        <a:bodyPr/>
        <a:lstStyle/>
        <a:p>
          <a:endParaRPr lang="fr-FR"/>
        </a:p>
      </dgm:t>
    </dgm:pt>
    <dgm:pt modelId="{A14ADFBD-08ED-4ADD-939A-DB74E97CC757}" type="sibTrans" cxnId="{5C9299FB-0158-45C7-A637-D1AB3ABAC6E8}">
      <dgm:prSet/>
      <dgm:spPr/>
      <dgm:t>
        <a:bodyPr/>
        <a:lstStyle/>
        <a:p>
          <a:endParaRPr lang="fr-FR"/>
        </a:p>
      </dgm:t>
    </dgm:pt>
    <dgm:pt modelId="{71FDD8C5-07DA-4A2D-8CC5-95CD70C1264C}" type="pres">
      <dgm:prSet presAssocID="{BCB3F83D-8F4D-4B16-85D7-80A6FB688C83}" presName="linear" presStyleCnt="0">
        <dgm:presLayoutVars>
          <dgm:dir/>
          <dgm:resizeHandles val="exact"/>
        </dgm:presLayoutVars>
      </dgm:prSet>
      <dgm:spPr/>
      <dgm:t>
        <a:bodyPr/>
        <a:lstStyle/>
        <a:p>
          <a:endParaRPr lang="fr-FR"/>
        </a:p>
      </dgm:t>
    </dgm:pt>
    <dgm:pt modelId="{E88D7D95-EF15-4E81-8E06-079F82D02FE6}" type="pres">
      <dgm:prSet presAssocID="{981D53EE-7DA7-4251-A670-6ED27B13CFE9}" presName="comp" presStyleCnt="0"/>
      <dgm:spPr/>
    </dgm:pt>
    <dgm:pt modelId="{5DFDB6B4-C244-4BF7-AAF1-5595147E1FD4}" type="pres">
      <dgm:prSet presAssocID="{981D53EE-7DA7-4251-A670-6ED27B13CFE9}" presName="box" presStyleLbl="node1" presStyleIdx="0" presStyleCnt="2"/>
      <dgm:spPr/>
      <dgm:t>
        <a:bodyPr/>
        <a:lstStyle/>
        <a:p>
          <a:endParaRPr lang="fr-FR"/>
        </a:p>
      </dgm:t>
    </dgm:pt>
    <dgm:pt modelId="{6646114B-7563-4491-9292-696EC05FFB34}" type="pres">
      <dgm:prSet presAssocID="{981D53EE-7DA7-4251-A670-6ED27B13CFE9}" presName="img" presStyleLbl="fgImgPlace1" presStyleIdx="0" presStyleCnt="2"/>
      <dgm:spPr>
        <a:blipFill rotWithShape="1">
          <a:blip xmlns:r="http://schemas.openxmlformats.org/officeDocument/2006/relationships" r:embed="rId1"/>
          <a:stretch>
            <a:fillRect/>
          </a:stretch>
        </a:blipFill>
      </dgm:spPr>
      <dgm:t>
        <a:bodyPr/>
        <a:lstStyle/>
        <a:p>
          <a:endParaRPr lang="fr-FR"/>
        </a:p>
      </dgm:t>
    </dgm:pt>
    <dgm:pt modelId="{762EECC4-4F68-4649-9DD7-1CBB74BB21A2}" type="pres">
      <dgm:prSet presAssocID="{981D53EE-7DA7-4251-A670-6ED27B13CFE9}" presName="text" presStyleLbl="node1" presStyleIdx="0" presStyleCnt="2">
        <dgm:presLayoutVars>
          <dgm:bulletEnabled val="1"/>
        </dgm:presLayoutVars>
      </dgm:prSet>
      <dgm:spPr/>
      <dgm:t>
        <a:bodyPr/>
        <a:lstStyle/>
        <a:p>
          <a:endParaRPr lang="fr-FR"/>
        </a:p>
      </dgm:t>
    </dgm:pt>
    <dgm:pt modelId="{AC094296-4007-4E32-A48E-1BB9CD9436BA}" type="pres">
      <dgm:prSet presAssocID="{946D56EC-06D3-416B-B0AB-3A568788B61C}" presName="spacer" presStyleCnt="0"/>
      <dgm:spPr/>
    </dgm:pt>
    <dgm:pt modelId="{1456DF15-8DCB-4042-82F0-EC0A65679DF9}" type="pres">
      <dgm:prSet presAssocID="{481BCC75-3267-4F88-A1E0-EC74EA391B20}" presName="comp" presStyleCnt="0"/>
      <dgm:spPr/>
    </dgm:pt>
    <dgm:pt modelId="{6E3020B3-6A0A-4E89-AC1F-77DFF748FD8A}" type="pres">
      <dgm:prSet presAssocID="{481BCC75-3267-4F88-A1E0-EC74EA391B20}" presName="box" presStyleLbl="node1" presStyleIdx="1" presStyleCnt="2"/>
      <dgm:spPr/>
      <dgm:t>
        <a:bodyPr/>
        <a:lstStyle/>
        <a:p>
          <a:endParaRPr lang="fr-FR"/>
        </a:p>
      </dgm:t>
    </dgm:pt>
    <dgm:pt modelId="{5220B004-A549-4E47-95AB-91AC63C49D33}" type="pres">
      <dgm:prSet presAssocID="{481BCC75-3267-4F88-A1E0-EC74EA391B20}" presName="img" presStyleLbl="fgImgPlace1" presStyleIdx="1" presStyleCnt="2"/>
      <dgm:spPr>
        <a:blipFill rotWithShape="1">
          <a:blip xmlns:r="http://schemas.openxmlformats.org/officeDocument/2006/relationships" r:embed="rId2"/>
          <a:stretch>
            <a:fillRect/>
          </a:stretch>
        </a:blipFill>
      </dgm:spPr>
      <dgm:t>
        <a:bodyPr/>
        <a:lstStyle/>
        <a:p>
          <a:endParaRPr lang="fr-FR"/>
        </a:p>
      </dgm:t>
    </dgm:pt>
    <dgm:pt modelId="{D522D8CC-BEAD-48FA-BFFC-F807D64D0E24}" type="pres">
      <dgm:prSet presAssocID="{481BCC75-3267-4F88-A1E0-EC74EA391B20}" presName="text" presStyleLbl="node1" presStyleIdx="1" presStyleCnt="2">
        <dgm:presLayoutVars>
          <dgm:bulletEnabled val="1"/>
        </dgm:presLayoutVars>
      </dgm:prSet>
      <dgm:spPr/>
      <dgm:t>
        <a:bodyPr/>
        <a:lstStyle/>
        <a:p>
          <a:endParaRPr lang="fr-FR"/>
        </a:p>
      </dgm:t>
    </dgm:pt>
  </dgm:ptLst>
  <dgm:cxnLst>
    <dgm:cxn modelId="{93191C22-09C5-4F5F-B6B5-77F63822F255}" srcId="{981D53EE-7DA7-4251-A670-6ED27B13CFE9}" destId="{B398A790-49D7-4105-B919-7B1E1AB02228}" srcOrd="0" destOrd="0" parTransId="{3FB55226-2BC0-4902-92C7-3F84BF75AFB0}" sibTransId="{5E1E91AC-5EFB-476A-BC26-209A1B59276B}"/>
    <dgm:cxn modelId="{9396A1BA-9678-4516-99A6-F707A0115D20}" type="presOf" srcId="{8ABF6FAB-030F-47D5-99D3-383793067A28}" destId="{D522D8CC-BEAD-48FA-BFFC-F807D64D0E24}" srcOrd="1" destOrd="2" presId="urn:microsoft.com/office/officeart/2005/8/layout/vList4#1"/>
    <dgm:cxn modelId="{D9D0C3E1-CA5F-4619-BF44-3FB81DC0C96B}" srcId="{481BCC75-3267-4F88-A1E0-EC74EA391B20}" destId="{4B8830AF-1185-4FEB-9FA7-5313C72DA516}" srcOrd="0" destOrd="0" parTransId="{3258DE5C-89EA-4C32-B1D4-521C4FED3A4B}" sibTransId="{F0C7AF0B-3241-4095-B59F-A6401BB7B9F9}"/>
    <dgm:cxn modelId="{DDBE738A-0448-454F-8255-CB88A571394A}" type="presOf" srcId="{4B8830AF-1185-4FEB-9FA7-5313C72DA516}" destId="{6E3020B3-6A0A-4E89-AC1F-77DFF748FD8A}" srcOrd="0" destOrd="1" presId="urn:microsoft.com/office/officeart/2005/8/layout/vList4#1"/>
    <dgm:cxn modelId="{65066A83-8095-49AD-ADBA-1D250BFA227A}" type="presOf" srcId="{981D53EE-7DA7-4251-A670-6ED27B13CFE9}" destId="{762EECC4-4F68-4649-9DD7-1CBB74BB21A2}" srcOrd="1" destOrd="0" presId="urn:microsoft.com/office/officeart/2005/8/layout/vList4#1"/>
    <dgm:cxn modelId="{306A4F92-0990-45BE-BF6D-CD6434F82C61}" type="presOf" srcId="{F48AC083-1307-4B18-B175-F0556BA7D05E}" destId="{D522D8CC-BEAD-48FA-BFFC-F807D64D0E24}" srcOrd="1" destOrd="3" presId="urn:microsoft.com/office/officeart/2005/8/layout/vList4#1"/>
    <dgm:cxn modelId="{854473B4-3A87-4C6E-AC66-B0C3CD258839}" type="presOf" srcId="{8ABF6FAB-030F-47D5-99D3-383793067A28}" destId="{6E3020B3-6A0A-4E89-AC1F-77DFF748FD8A}" srcOrd="0" destOrd="2" presId="urn:microsoft.com/office/officeart/2005/8/layout/vList4#1"/>
    <dgm:cxn modelId="{5FCAE9EC-5EB8-4E36-9EF6-CF4663126402}" type="presOf" srcId="{BCB3F83D-8F4D-4B16-85D7-80A6FB688C83}" destId="{71FDD8C5-07DA-4A2D-8CC5-95CD70C1264C}" srcOrd="0" destOrd="0" presId="urn:microsoft.com/office/officeart/2005/8/layout/vList4#1"/>
    <dgm:cxn modelId="{9A9DFB81-E9C0-48FE-9B98-7A6434A07E43}" type="presOf" srcId="{481BCC75-3267-4F88-A1E0-EC74EA391B20}" destId="{D522D8CC-BEAD-48FA-BFFC-F807D64D0E24}" srcOrd="1" destOrd="0" presId="urn:microsoft.com/office/officeart/2005/8/layout/vList4#1"/>
    <dgm:cxn modelId="{360B587D-EC3A-4149-8575-7A52B40A940C}" srcId="{981D53EE-7DA7-4251-A670-6ED27B13CFE9}" destId="{4A55650D-4F4A-4594-BB54-1BEC651B8B27}" srcOrd="1" destOrd="0" parTransId="{36E6A01E-9B73-49B2-9124-46F6F0836BF7}" sibTransId="{5C29E312-F432-40BA-883C-3485DB302B71}"/>
    <dgm:cxn modelId="{5C9299FB-0158-45C7-A637-D1AB3ABAC6E8}" srcId="{981D53EE-7DA7-4251-A670-6ED27B13CFE9}" destId="{20FB0299-F7BA-4D43-A0C4-8F510DEF4F0E}" srcOrd="2" destOrd="0" parTransId="{6D3E8418-67FA-4B7A-84EC-9C39612AB37D}" sibTransId="{A14ADFBD-08ED-4ADD-939A-DB74E97CC757}"/>
    <dgm:cxn modelId="{4068FFE6-D7AD-4A71-9AF1-EC2194F649A0}" srcId="{BCB3F83D-8F4D-4B16-85D7-80A6FB688C83}" destId="{981D53EE-7DA7-4251-A670-6ED27B13CFE9}" srcOrd="0" destOrd="0" parTransId="{29145385-759D-4BCE-8FBD-E4F516F702A4}" sibTransId="{946D56EC-06D3-416B-B0AB-3A568788B61C}"/>
    <dgm:cxn modelId="{ADE4CD76-A540-4B80-9B86-2F90722F2CA1}" srcId="{481BCC75-3267-4F88-A1E0-EC74EA391B20}" destId="{F48AC083-1307-4B18-B175-F0556BA7D05E}" srcOrd="2" destOrd="0" parTransId="{77ADE1D6-974C-4012-88D3-35D570DAB7D9}" sibTransId="{4F2E84AC-05B8-4392-9D3D-F33C4AF345EF}"/>
    <dgm:cxn modelId="{9A6A0AE0-498D-4B1A-856F-54240F64D51F}" type="presOf" srcId="{481BCC75-3267-4F88-A1E0-EC74EA391B20}" destId="{6E3020B3-6A0A-4E89-AC1F-77DFF748FD8A}" srcOrd="0" destOrd="0" presId="urn:microsoft.com/office/officeart/2005/8/layout/vList4#1"/>
    <dgm:cxn modelId="{66BEAFE7-E274-442C-BD28-42E394532F3F}" srcId="{481BCC75-3267-4F88-A1E0-EC74EA391B20}" destId="{8ABF6FAB-030F-47D5-99D3-383793067A28}" srcOrd="1" destOrd="0" parTransId="{1092A0F3-2A1F-4701-B2DF-B50C251F2BA0}" sibTransId="{ED8C6964-82AA-4CEF-A018-A36197F50EFC}"/>
    <dgm:cxn modelId="{253C9D15-50B6-429F-BA92-83D5EB31DB18}" type="presOf" srcId="{4B8830AF-1185-4FEB-9FA7-5313C72DA516}" destId="{D522D8CC-BEAD-48FA-BFFC-F807D64D0E24}" srcOrd="1" destOrd="1" presId="urn:microsoft.com/office/officeart/2005/8/layout/vList4#1"/>
    <dgm:cxn modelId="{251E6C1B-E614-4D59-8D38-BF70A3196C26}" type="presOf" srcId="{981D53EE-7DA7-4251-A670-6ED27B13CFE9}" destId="{5DFDB6B4-C244-4BF7-AAF1-5595147E1FD4}" srcOrd="0" destOrd="0" presId="urn:microsoft.com/office/officeart/2005/8/layout/vList4#1"/>
    <dgm:cxn modelId="{E2ADB7C7-ECA3-4B03-93A1-5BB2999C2885}" srcId="{BCB3F83D-8F4D-4B16-85D7-80A6FB688C83}" destId="{481BCC75-3267-4F88-A1E0-EC74EA391B20}" srcOrd="1" destOrd="0" parTransId="{BBA78079-87F7-40B8-8EC0-2A583985B006}" sibTransId="{35D090A2-B2E8-4FEB-BDFF-894FEA0FEA9F}"/>
    <dgm:cxn modelId="{C904C7F4-1FC8-478E-9D14-ED636617C210}" type="presOf" srcId="{20FB0299-F7BA-4D43-A0C4-8F510DEF4F0E}" destId="{5DFDB6B4-C244-4BF7-AAF1-5595147E1FD4}" srcOrd="0" destOrd="3" presId="urn:microsoft.com/office/officeart/2005/8/layout/vList4#1"/>
    <dgm:cxn modelId="{63321A23-0D1B-4523-ADCA-317D9AA0048D}" type="presOf" srcId="{B398A790-49D7-4105-B919-7B1E1AB02228}" destId="{5DFDB6B4-C244-4BF7-AAF1-5595147E1FD4}" srcOrd="0" destOrd="1" presId="urn:microsoft.com/office/officeart/2005/8/layout/vList4#1"/>
    <dgm:cxn modelId="{18D21A76-C16B-423A-BDBF-D731A8A609BA}" type="presOf" srcId="{4A55650D-4F4A-4594-BB54-1BEC651B8B27}" destId="{762EECC4-4F68-4649-9DD7-1CBB74BB21A2}" srcOrd="1" destOrd="2" presId="urn:microsoft.com/office/officeart/2005/8/layout/vList4#1"/>
    <dgm:cxn modelId="{95A0D286-F7CB-4160-A224-5A8A88B4BB4B}" type="presOf" srcId="{B398A790-49D7-4105-B919-7B1E1AB02228}" destId="{762EECC4-4F68-4649-9DD7-1CBB74BB21A2}" srcOrd="1" destOrd="1" presId="urn:microsoft.com/office/officeart/2005/8/layout/vList4#1"/>
    <dgm:cxn modelId="{E6AEBFFE-38E6-402D-BAB5-05A1CE475002}" type="presOf" srcId="{20FB0299-F7BA-4D43-A0C4-8F510DEF4F0E}" destId="{762EECC4-4F68-4649-9DD7-1CBB74BB21A2}" srcOrd="1" destOrd="3" presId="urn:microsoft.com/office/officeart/2005/8/layout/vList4#1"/>
    <dgm:cxn modelId="{EA5A24B1-E341-4CA2-80EE-726FA6A5380D}" type="presOf" srcId="{F48AC083-1307-4B18-B175-F0556BA7D05E}" destId="{6E3020B3-6A0A-4E89-AC1F-77DFF748FD8A}" srcOrd="0" destOrd="3" presId="urn:microsoft.com/office/officeart/2005/8/layout/vList4#1"/>
    <dgm:cxn modelId="{F2609DA8-D802-47D9-9E32-D62A64EA58A5}" type="presOf" srcId="{4A55650D-4F4A-4594-BB54-1BEC651B8B27}" destId="{5DFDB6B4-C244-4BF7-AAF1-5595147E1FD4}" srcOrd="0" destOrd="2" presId="urn:microsoft.com/office/officeart/2005/8/layout/vList4#1"/>
    <dgm:cxn modelId="{FF4CF1C1-6703-42B9-BE81-27CC20BE5C14}" type="presParOf" srcId="{71FDD8C5-07DA-4A2D-8CC5-95CD70C1264C}" destId="{E88D7D95-EF15-4E81-8E06-079F82D02FE6}" srcOrd="0" destOrd="0" presId="urn:microsoft.com/office/officeart/2005/8/layout/vList4#1"/>
    <dgm:cxn modelId="{3C83B88B-5870-4F73-8E1E-D9C5DDE0A9A6}" type="presParOf" srcId="{E88D7D95-EF15-4E81-8E06-079F82D02FE6}" destId="{5DFDB6B4-C244-4BF7-AAF1-5595147E1FD4}" srcOrd="0" destOrd="0" presId="urn:microsoft.com/office/officeart/2005/8/layout/vList4#1"/>
    <dgm:cxn modelId="{594828BF-0DDC-485E-AA87-511A3621D0B5}" type="presParOf" srcId="{E88D7D95-EF15-4E81-8E06-079F82D02FE6}" destId="{6646114B-7563-4491-9292-696EC05FFB34}" srcOrd="1" destOrd="0" presId="urn:microsoft.com/office/officeart/2005/8/layout/vList4#1"/>
    <dgm:cxn modelId="{42D7804F-4439-402F-AE6A-ECC4CFC52F5E}" type="presParOf" srcId="{E88D7D95-EF15-4E81-8E06-079F82D02FE6}" destId="{762EECC4-4F68-4649-9DD7-1CBB74BB21A2}" srcOrd="2" destOrd="0" presId="urn:microsoft.com/office/officeart/2005/8/layout/vList4#1"/>
    <dgm:cxn modelId="{9A621942-8DE6-4FCA-8B7D-087C5F4717BA}" type="presParOf" srcId="{71FDD8C5-07DA-4A2D-8CC5-95CD70C1264C}" destId="{AC094296-4007-4E32-A48E-1BB9CD9436BA}" srcOrd="1" destOrd="0" presId="urn:microsoft.com/office/officeart/2005/8/layout/vList4#1"/>
    <dgm:cxn modelId="{87273FB5-B5B5-4C76-84A2-C996941A26A0}" type="presParOf" srcId="{71FDD8C5-07DA-4A2D-8CC5-95CD70C1264C}" destId="{1456DF15-8DCB-4042-82F0-EC0A65679DF9}" srcOrd="2" destOrd="0" presId="urn:microsoft.com/office/officeart/2005/8/layout/vList4#1"/>
    <dgm:cxn modelId="{0B409BDA-0A5A-45EF-B5D9-6E73574F349E}" type="presParOf" srcId="{1456DF15-8DCB-4042-82F0-EC0A65679DF9}" destId="{6E3020B3-6A0A-4E89-AC1F-77DFF748FD8A}" srcOrd="0" destOrd="0" presId="urn:microsoft.com/office/officeart/2005/8/layout/vList4#1"/>
    <dgm:cxn modelId="{7B52A73C-F0B0-46FA-8FF7-110E1F9631CC}" type="presParOf" srcId="{1456DF15-8DCB-4042-82F0-EC0A65679DF9}" destId="{5220B004-A549-4E47-95AB-91AC63C49D33}" srcOrd="1" destOrd="0" presId="urn:microsoft.com/office/officeart/2005/8/layout/vList4#1"/>
    <dgm:cxn modelId="{D63FCD0D-2C12-4F70-A6F5-686910931ECD}" type="presParOf" srcId="{1456DF15-8DCB-4042-82F0-EC0A65679DF9}" destId="{D522D8CC-BEAD-48FA-BFFC-F807D64D0E24}" srcOrd="2" destOrd="0" presId="urn:microsoft.com/office/officeart/2005/8/layout/vList4#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745A619-7856-4928-8687-F9FCFAAF5A1B}" type="doc">
      <dgm:prSet loTypeId="urn:microsoft.com/office/officeart/2008/layout/HexagonCluster" loCatId="relationship" qsTypeId="urn:microsoft.com/office/officeart/2005/8/quickstyle/simple1" qsCatId="simple" csTypeId="urn:microsoft.com/office/officeart/2005/8/colors/accent1_2" csCatId="accent1" phldr="1"/>
      <dgm:spPr/>
      <dgm:t>
        <a:bodyPr/>
        <a:lstStyle/>
        <a:p>
          <a:endParaRPr lang="fr-FR"/>
        </a:p>
      </dgm:t>
    </dgm:pt>
    <dgm:pt modelId="{15E5D875-76F9-46E5-9FC4-31A58B7D3CD1}">
      <dgm:prSet/>
      <dgm:spPr/>
      <dgm:t>
        <a:bodyPr/>
        <a:lstStyle/>
        <a:p>
          <a:pPr rtl="1"/>
          <a:r>
            <a:rPr lang="ar-DZ" b="1" dirty="0" smtClean="0"/>
            <a:t>محدودية استخدام طرق الدفع الإلكترونية</a:t>
          </a:r>
          <a:endParaRPr lang="fr-FR" b="1" dirty="0"/>
        </a:p>
      </dgm:t>
    </dgm:pt>
    <dgm:pt modelId="{4EDBE567-F538-4090-9BA1-36E632F2FB71}" type="parTrans" cxnId="{2666E89B-07B8-489F-AA68-2F5170E64A74}">
      <dgm:prSet/>
      <dgm:spPr/>
      <dgm:t>
        <a:bodyPr/>
        <a:lstStyle/>
        <a:p>
          <a:endParaRPr lang="fr-FR"/>
        </a:p>
      </dgm:t>
    </dgm:pt>
    <dgm:pt modelId="{7322DA6C-A4B9-43AD-BC8C-76A026573867}" type="sibTrans" cxnId="{2666E89B-07B8-489F-AA68-2F5170E64A74}">
      <dgm:prSet/>
      <dgm:spPr>
        <a:blipFill rotWithShape="1">
          <a:blip xmlns:r="http://schemas.openxmlformats.org/officeDocument/2006/relationships" r:embed="rId1"/>
          <a:stretch>
            <a:fillRect/>
          </a:stretch>
        </a:blipFill>
      </dgm:spPr>
      <dgm:t>
        <a:bodyPr/>
        <a:lstStyle/>
        <a:p>
          <a:endParaRPr lang="fr-FR"/>
        </a:p>
      </dgm:t>
    </dgm:pt>
    <dgm:pt modelId="{51F89ED0-18E6-433B-85B4-0EB763916A07}">
      <dgm:prSet/>
      <dgm:spPr/>
      <dgm:t>
        <a:bodyPr/>
        <a:lstStyle/>
        <a:p>
          <a:pPr rtl="1"/>
          <a:r>
            <a:rPr lang="ar-DZ" b="1" dirty="0" smtClean="0"/>
            <a:t>الأمن </a:t>
          </a:r>
          <a:r>
            <a:rPr lang="ar-DZ" b="1" dirty="0" err="1" smtClean="0"/>
            <a:t>السيبراني</a:t>
          </a:r>
          <a:endParaRPr lang="fr-FR" b="1" dirty="0"/>
        </a:p>
      </dgm:t>
    </dgm:pt>
    <dgm:pt modelId="{62A23737-BA9D-482D-B39A-19B590769AE8}" type="parTrans" cxnId="{5B40AFAA-949F-4333-86A4-BA45F9CF3408}">
      <dgm:prSet/>
      <dgm:spPr/>
      <dgm:t>
        <a:bodyPr/>
        <a:lstStyle/>
        <a:p>
          <a:endParaRPr lang="fr-FR"/>
        </a:p>
      </dgm:t>
    </dgm:pt>
    <dgm:pt modelId="{FD1B3801-8B32-416D-9D42-42CF311BFA96}" type="sibTrans" cxnId="{5B40AFAA-949F-4333-86A4-BA45F9CF3408}">
      <dgm:prSet/>
      <dgm:spPr>
        <a:blipFill rotWithShape="1">
          <a:blip xmlns:r="http://schemas.openxmlformats.org/officeDocument/2006/relationships" r:embed="rId2"/>
          <a:stretch>
            <a:fillRect/>
          </a:stretch>
        </a:blipFill>
      </dgm:spPr>
      <dgm:t>
        <a:bodyPr/>
        <a:lstStyle/>
        <a:p>
          <a:endParaRPr lang="fr-FR"/>
        </a:p>
      </dgm:t>
    </dgm:pt>
    <dgm:pt modelId="{7DE5E8CC-975E-4B8C-A53E-48FB89DE8FCF}" type="pres">
      <dgm:prSet presAssocID="{3745A619-7856-4928-8687-F9FCFAAF5A1B}" presName="Name0" presStyleCnt="0">
        <dgm:presLayoutVars>
          <dgm:chMax val="21"/>
          <dgm:chPref val="21"/>
        </dgm:presLayoutVars>
      </dgm:prSet>
      <dgm:spPr/>
      <dgm:t>
        <a:bodyPr/>
        <a:lstStyle/>
        <a:p>
          <a:endParaRPr lang="fr-FR"/>
        </a:p>
      </dgm:t>
    </dgm:pt>
    <dgm:pt modelId="{3F939DF2-CE3B-488D-9E20-F43B6CD5ED1F}" type="pres">
      <dgm:prSet presAssocID="{15E5D875-76F9-46E5-9FC4-31A58B7D3CD1}" presName="text1" presStyleCnt="0"/>
      <dgm:spPr/>
    </dgm:pt>
    <dgm:pt modelId="{60A7FDAC-6F9A-43A3-9006-6F41891AF895}" type="pres">
      <dgm:prSet presAssocID="{15E5D875-76F9-46E5-9FC4-31A58B7D3CD1}" presName="textRepeatNode" presStyleLbl="alignNode1" presStyleIdx="0" presStyleCnt="2">
        <dgm:presLayoutVars>
          <dgm:chMax val="0"/>
          <dgm:chPref val="0"/>
          <dgm:bulletEnabled val="1"/>
        </dgm:presLayoutVars>
      </dgm:prSet>
      <dgm:spPr/>
      <dgm:t>
        <a:bodyPr/>
        <a:lstStyle/>
        <a:p>
          <a:endParaRPr lang="fr-FR"/>
        </a:p>
      </dgm:t>
    </dgm:pt>
    <dgm:pt modelId="{59F7D809-119A-47E3-A3A3-11DCBCCD0269}" type="pres">
      <dgm:prSet presAssocID="{15E5D875-76F9-46E5-9FC4-31A58B7D3CD1}" presName="textaccent1" presStyleCnt="0"/>
      <dgm:spPr/>
    </dgm:pt>
    <dgm:pt modelId="{5F18819B-8A42-4154-AB32-6F23E6E860D0}" type="pres">
      <dgm:prSet presAssocID="{15E5D875-76F9-46E5-9FC4-31A58B7D3CD1}" presName="accentRepeatNode" presStyleLbl="solidAlignAcc1" presStyleIdx="0" presStyleCnt="4"/>
      <dgm:spPr/>
    </dgm:pt>
    <dgm:pt modelId="{AD83D7CC-FED4-45E6-B95C-2C9AFD9FD8A5}" type="pres">
      <dgm:prSet presAssocID="{7322DA6C-A4B9-43AD-BC8C-76A026573867}" presName="image1" presStyleCnt="0"/>
      <dgm:spPr/>
    </dgm:pt>
    <dgm:pt modelId="{101C944B-0467-4472-A9E9-BC432C4250B2}" type="pres">
      <dgm:prSet presAssocID="{7322DA6C-A4B9-43AD-BC8C-76A026573867}" presName="imageRepeatNode" presStyleLbl="alignAcc1" presStyleIdx="0" presStyleCnt="2"/>
      <dgm:spPr/>
      <dgm:t>
        <a:bodyPr/>
        <a:lstStyle/>
        <a:p>
          <a:endParaRPr lang="fr-FR"/>
        </a:p>
      </dgm:t>
    </dgm:pt>
    <dgm:pt modelId="{D1E59979-E79B-467B-A6B1-D2A040BB8E8A}" type="pres">
      <dgm:prSet presAssocID="{7322DA6C-A4B9-43AD-BC8C-76A026573867}" presName="imageaccent1" presStyleCnt="0"/>
      <dgm:spPr/>
    </dgm:pt>
    <dgm:pt modelId="{8EF26B15-B4FF-4706-9166-98681B15E476}" type="pres">
      <dgm:prSet presAssocID="{7322DA6C-A4B9-43AD-BC8C-76A026573867}" presName="accentRepeatNode" presStyleLbl="solidAlignAcc1" presStyleIdx="1" presStyleCnt="4"/>
      <dgm:spPr/>
    </dgm:pt>
    <dgm:pt modelId="{E11C9C94-460B-4941-A02D-B9FFCB9A88AF}" type="pres">
      <dgm:prSet presAssocID="{51F89ED0-18E6-433B-85B4-0EB763916A07}" presName="text2" presStyleCnt="0"/>
      <dgm:spPr/>
    </dgm:pt>
    <dgm:pt modelId="{D821BDF6-BC07-4B3C-AA7A-CD42462C6D77}" type="pres">
      <dgm:prSet presAssocID="{51F89ED0-18E6-433B-85B4-0EB763916A07}" presName="textRepeatNode" presStyleLbl="alignNode1" presStyleIdx="1" presStyleCnt="2" custLinFactNeighborX="1289" custLinFactNeighborY="-1681">
        <dgm:presLayoutVars>
          <dgm:chMax val="0"/>
          <dgm:chPref val="0"/>
          <dgm:bulletEnabled val="1"/>
        </dgm:presLayoutVars>
      </dgm:prSet>
      <dgm:spPr/>
      <dgm:t>
        <a:bodyPr/>
        <a:lstStyle/>
        <a:p>
          <a:endParaRPr lang="fr-FR"/>
        </a:p>
      </dgm:t>
    </dgm:pt>
    <dgm:pt modelId="{263F2F30-EE3C-4C61-A57D-1E854A6C0FD8}" type="pres">
      <dgm:prSet presAssocID="{51F89ED0-18E6-433B-85B4-0EB763916A07}" presName="textaccent2" presStyleCnt="0"/>
      <dgm:spPr/>
    </dgm:pt>
    <dgm:pt modelId="{9986BE06-8AFB-4050-9EEB-E654F323F389}" type="pres">
      <dgm:prSet presAssocID="{51F89ED0-18E6-433B-85B4-0EB763916A07}" presName="accentRepeatNode" presStyleLbl="solidAlignAcc1" presStyleIdx="2" presStyleCnt="4"/>
      <dgm:spPr/>
    </dgm:pt>
    <dgm:pt modelId="{19AA52A4-EB59-4547-9F0E-6F92E7F5A887}" type="pres">
      <dgm:prSet presAssocID="{FD1B3801-8B32-416D-9D42-42CF311BFA96}" presName="image2" presStyleCnt="0"/>
      <dgm:spPr/>
    </dgm:pt>
    <dgm:pt modelId="{52F858D5-9A91-4034-90E5-352637E50341}" type="pres">
      <dgm:prSet presAssocID="{FD1B3801-8B32-416D-9D42-42CF311BFA96}" presName="imageRepeatNode" presStyleLbl="alignAcc1" presStyleIdx="1" presStyleCnt="2"/>
      <dgm:spPr/>
      <dgm:t>
        <a:bodyPr/>
        <a:lstStyle/>
        <a:p>
          <a:endParaRPr lang="fr-FR"/>
        </a:p>
      </dgm:t>
    </dgm:pt>
    <dgm:pt modelId="{AC29906A-1AC6-4C42-A52D-3B2D50B23A5D}" type="pres">
      <dgm:prSet presAssocID="{FD1B3801-8B32-416D-9D42-42CF311BFA96}" presName="imageaccent2" presStyleCnt="0"/>
      <dgm:spPr/>
    </dgm:pt>
    <dgm:pt modelId="{8CC2A129-2007-4BD9-AB48-0A9411EA3578}" type="pres">
      <dgm:prSet presAssocID="{FD1B3801-8B32-416D-9D42-42CF311BFA96}" presName="accentRepeatNode" presStyleLbl="solidAlignAcc1" presStyleIdx="3" presStyleCnt="4"/>
      <dgm:spPr/>
    </dgm:pt>
  </dgm:ptLst>
  <dgm:cxnLst>
    <dgm:cxn modelId="{072FCD82-36E8-45E2-BDA3-86B9D59D8FA4}" type="presOf" srcId="{51F89ED0-18E6-433B-85B4-0EB763916A07}" destId="{D821BDF6-BC07-4B3C-AA7A-CD42462C6D77}" srcOrd="0" destOrd="0" presId="urn:microsoft.com/office/officeart/2008/layout/HexagonCluster"/>
    <dgm:cxn modelId="{5B40AFAA-949F-4333-86A4-BA45F9CF3408}" srcId="{3745A619-7856-4928-8687-F9FCFAAF5A1B}" destId="{51F89ED0-18E6-433B-85B4-0EB763916A07}" srcOrd="1" destOrd="0" parTransId="{62A23737-BA9D-482D-B39A-19B590769AE8}" sibTransId="{FD1B3801-8B32-416D-9D42-42CF311BFA96}"/>
    <dgm:cxn modelId="{2666E89B-07B8-489F-AA68-2F5170E64A74}" srcId="{3745A619-7856-4928-8687-F9FCFAAF5A1B}" destId="{15E5D875-76F9-46E5-9FC4-31A58B7D3CD1}" srcOrd="0" destOrd="0" parTransId="{4EDBE567-F538-4090-9BA1-36E632F2FB71}" sibTransId="{7322DA6C-A4B9-43AD-BC8C-76A026573867}"/>
    <dgm:cxn modelId="{E5A8D02B-E460-4A3E-8EF4-CE5B070AD86C}" type="presOf" srcId="{3745A619-7856-4928-8687-F9FCFAAF5A1B}" destId="{7DE5E8CC-975E-4B8C-A53E-48FB89DE8FCF}" srcOrd="0" destOrd="0" presId="urn:microsoft.com/office/officeart/2008/layout/HexagonCluster"/>
    <dgm:cxn modelId="{62BC98E9-2CE5-4062-96D5-91871D4933E0}" type="presOf" srcId="{FD1B3801-8B32-416D-9D42-42CF311BFA96}" destId="{52F858D5-9A91-4034-90E5-352637E50341}" srcOrd="0" destOrd="0" presId="urn:microsoft.com/office/officeart/2008/layout/HexagonCluster"/>
    <dgm:cxn modelId="{AD62FEE7-88D5-4650-8E63-4249873E1A21}" type="presOf" srcId="{15E5D875-76F9-46E5-9FC4-31A58B7D3CD1}" destId="{60A7FDAC-6F9A-43A3-9006-6F41891AF895}" srcOrd="0" destOrd="0" presId="urn:microsoft.com/office/officeart/2008/layout/HexagonCluster"/>
    <dgm:cxn modelId="{6B8233AF-EAED-474C-9601-9F332D6E287F}" type="presOf" srcId="{7322DA6C-A4B9-43AD-BC8C-76A026573867}" destId="{101C944B-0467-4472-A9E9-BC432C4250B2}" srcOrd="0" destOrd="0" presId="urn:microsoft.com/office/officeart/2008/layout/HexagonCluster"/>
    <dgm:cxn modelId="{245CD36A-4A2D-442E-86A0-2C3A86282F50}" type="presParOf" srcId="{7DE5E8CC-975E-4B8C-A53E-48FB89DE8FCF}" destId="{3F939DF2-CE3B-488D-9E20-F43B6CD5ED1F}" srcOrd="0" destOrd="0" presId="urn:microsoft.com/office/officeart/2008/layout/HexagonCluster"/>
    <dgm:cxn modelId="{2FD0402C-2456-4C5B-A86E-2168ADB1FCC4}" type="presParOf" srcId="{3F939DF2-CE3B-488D-9E20-F43B6CD5ED1F}" destId="{60A7FDAC-6F9A-43A3-9006-6F41891AF895}" srcOrd="0" destOrd="0" presId="urn:microsoft.com/office/officeart/2008/layout/HexagonCluster"/>
    <dgm:cxn modelId="{3FA74523-1094-4216-A365-25EEF5E8D015}" type="presParOf" srcId="{7DE5E8CC-975E-4B8C-A53E-48FB89DE8FCF}" destId="{59F7D809-119A-47E3-A3A3-11DCBCCD0269}" srcOrd="1" destOrd="0" presId="urn:microsoft.com/office/officeart/2008/layout/HexagonCluster"/>
    <dgm:cxn modelId="{31AC6E62-18A2-424C-B7D2-52CA39514D81}" type="presParOf" srcId="{59F7D809-119A-47E3-A3A3-11DCBCCD0269}" destId="{5F18819B-8A42-4154-AB32-6F23E6E860D0}" srcOrd="0" destOrd="0" presId="urn:microsoft.com/office/officeart/2008/layout/HexagonCluster"/>
    <dgm:cxn modelId="{79AF746A-DE8F-4FE8-9D77-89A6972048D4}" type="presParOf" srcId="{7DE5E8CC-975E-4B8C-A53E-48FB89DE8FCF}" destId="{AD83D7CC-FED4-45E6-B95C-2C9AFD9FD8A5}" srcOrd="2" destOrd="0" presId="urn:microsoft.com/office/officeart/2008/layout/HexagonCluster"/>
    <dgm:cxn modelId="{6B20CA8B-F1E5-4DED-BE46-56F36B5B2C1E}" type="presParOf" srcId="{AD83D7CC-FED4-45E6-B95C-2C9AFD9FD8A5}" destId="{101C944B-0467-4472-A9E9-BC432C4250B2}" srcOrd="0" destOrd="0" presId="urn:microsoft.com/office/officeart/2008/layout/HexagonCluster"/>
    <dgm:cxn modelId="{59DBA471-56D5-45A1-A224-A591079EA8A5}" type="presParOf" srcId="{7DE5E8CC-975E-4B8C-A53E-48FB89DE8FCF}" destId="{D1E59979-E79B-467B-A6B1-D2A040BB8E8A}" srcOrd="3" destOrd="0" presId="urn:microsoft.com/office/officeart/2008/layout/HexagonCluster"/>
    <dgm:cxn modelId="{5B126A45-5869-4BC0-89E5-F6E15CB7CA87}" type="presParOf" srcId="{D1E59979-E79B-467B-A6B1-D2A040BB8E8A}" destId="{8EF26B15-B4FF-4706-9166-98681B15E476}" srcOrd="0" destOrd="0" presId="urn:microsoft.com/office/officeart/2008/layout/HexagonCluster"/>
    <dgm:cxn modelId="{E36BD017-538B-4B1F-9A09-36751EF62F83}" type="presParOf" srcId="{7DE5E8CC-975E-4B8C-A53E-48FB89DE8FCF}" destId="{E11C9C94-460B-4941-A02D-B9FFCB9A88AF}" srcOrd="4" destOrd="0" presId="urn:microsoft.com/office/officeart/2008/layout/HexagonCluster"/>
    <dgm:cxn modelId="{597C631E-1D90-4A74-BF4B-82767AD166D1}" type="presParOf" srcId="{E11C9C94-460B-4941-A02D-B9FFCB9A88AF}" destId="{D821BDF6-BC07-4B3C-AA7A-CD42462C6D77}" srcOrd="0" destOrd="0" presId="urn:microsoft.com/office/officeart/2008/layout/HexagonCluster"/>
    <dgm:cxn modelId="{0E15049B-1731-4254-83B4-8CA40C27A648}" type="presParOf" srcId="{7DE5E8CC-975E-4B8C-A53E-48FB89DE8FCF}" destId="{263F2F30-EE3C-4C61-A57D-1E854A6C0FD8}" srcOrd="5" destOrd="0" presId="urn:microsoft.com/office/officeart/2008/layout/HexagonCluster"/>
    <dgm:cxn modelId="{66A63474-F7F7-4965-958D-670AC7F9669B}" type="presParOf" srcId="{263F2F30-EE3C-4C61-A57D-1E854A6C0FD8}" destId="{9986BE06-8AFB-4050-9EEB-E654F323F389}" srcOrd="0" destOrd="0" presId="urn:microsoft.com/office/officeart/2008/layout/HexagonCluster"/>
    <dgm:cxn modelId="{2F325134-8187-4653-A36B-B8353AF17C07}" type="presParOf" srcId="{7DE5E8CC-975E-4B8C-A53E-48FB89DE8FCF}" destId="{19AA52A4-EB59-4547-9F0E-6F92E7F5A887}" srcOrd="6" destOrd="0" presId="urn:microsoft.com/office/officeart/2008/layout/HexagonCluster"/>
    <dgm:cxn modelId="{8CC0904E-09AA-4C0D-971D-98A2FB808247}" type="presParOf" srcId="{19AA52A4-EB59-4547-9F0E-6F92E7F5A887}" destId="{52F858D5-9A91-4034-90E5-352637E50341}" srcOrd="0" destOrd="0" presId="urn:microsoft.com/office/officeart/2008/layout/HexagonCluster"/>
    <dgm:cxn modelId="{22C40FC7-4F8A-4CDC-B669-CD2A10FEA5C8}" type="presParOf" srcId="{7DE5E8CC-975E-4B8C-A53E-48FB89DE8FCF}" destId="{AC29906A-1AC6-4C42-A52D-3B2D50B23A5D}" srcOrd="7" destOrd="0" presId="urn:microsoft.com/office/officeart/2008/layout/HexagonCluster"/>
    <dgm:cxn modelId="{06765531-3EA0-45EA-B44E-C55440237368}" type="presParOf" srcId="{AC29906A-1AC6-4C42-A52D-3B2D50B23A5D}" destId="{8CC2A129-2007-4BD9-AB48-0A9411EA3578}" srcOrd="0" destOrd="0" presId="urn:microsoft.com/office/officeart/2008/layout/HexagonCluster"/>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14B6FE9-B184-47C4-ACB3-D3F817228DE4}" type="doc">
      <dgm:prSet loTypeId="urn:microsoft.com/office/officeart/2005/8/layout/pList2#1" loCatId="list" qsTypeId="urn:microsoft.com/office/officeart/2005/8/quickstyle/3d3" qsCatId="3D" csTypeId="urn:microsoft.com/office/officeart/2005/8/colors/accent1_2" csCatId="accent1" phldr="1"/>
      <dgm:spPr/>
      <dgm:t>
        <a:bodyPr/>
        <a:lstStyle/>
        <a:p>
          <a:endParaRPr lang="fr-FR"/>
        </a:p>
      </dgm:t>
    </dgm:pt>
    <dgm:pt modelId="{A86E6D2E-4B4C-42E2-9872-F239D94AA5ED}">
      <dgm:prSet/>
      <dgm:spPr>
        <a:solidFill>
          <a:srgbClr val="2DBFC3"/>
        </a:solidFill>
      </dgm:spPr>
      <dgm:t>
        <a:bodyPr/>
        <a:lstStyle/>
        <a:p>
          <a:pPr rtl="1"/>
          <a:r>
            <a:rPr lang="ar-DZ" dirty="0" smtClean="0"/>
            <a:t>فتح حساب بنكي</a:t>
          </a:r>
          <a:endParaRPr lang="fr-FR" dirty="0"/>
        </a:p>
      </dgm:t>
    </dgm:pt>
    <dgm:pt modelId="{1033C3B8-5439-4DEE-B938-9629996BB196}" type="parTrans" cxnId="{E4D1C2AB-90B4-4875-80C9-F2CDA084B32F}">
      <dgm:prSet/>
      <dgm:spPr/>
      <dgm:t>
        <a:bodyPr/>
        <a:lstStyle/>
        <a:p>
          <a:endParaRPr lang="fr-FR"/>
        </a:p>
      </dgm:t>
    </dgm:pt>
    <dgm:pt modelId="{18BC0D62-CBAF-438F-B49A-7044ADC36F8E}" type="sibTrans" cxnId="{E4D1C2AB-90B4-4875-80C9-F2CDA084B32F}">
      <dgm:prSet/>
      <dgm:spPr/>
      <dgm:t>
        <a:bodyPr/>
        <a:lstStyle/>
        <a:p>
          <a:endParaRPr lang="fr-FR"/>
        </a:p>
      </dgm:t>
    </dgm:pt>
    <dgm:pt modelId="{D3A02A14-A4E5-4205-A4AC-55706E654D52}">
      <dgm:prSet/>
      <dgm:spPr>
        <a:solidFill>
          <a:srgbClr val="2DBFC3"/>
        </a:solidFill>
      </dgm:spPr>
      <dgm:t>
        <a:bodyPr/>
        <a:lstStyle/>
        <a:p>
          <a:pPr rtl="1"/>
          <a:r>
            <a:rPr lang="ar-DZ" smtClean="0"/>
            <a:t>إدارة الحساب</a:t>
          </a:r>
          <a:endParaRPr lang="fr-FR"/>
        </a:p>
      </dgm:t>
    </dgm:pt>
    <dgm:pt modelId="{0ADE0033-CE52-4556-9D57-79A44E04F219}" type="parTrans" cxnId="{251B1A49-61DB-4A5E-82DC-10CFDA3453B7}">
      <dgm:prSet/>
      <dgm:spPr/>
      <dgm:t>
        <a:bodyPr/>
        <a:lstStyle/>
        <a:p>
          <a:endParaRPr lang="fr-FR"/>
        </a:p>
      </dgm:t>
    </dgm:pt>
    <dgm:pt modelId="{39619F53-635F-437F-9F24-F61FFF9E0ECE}" type="sibTrans" cxnId="{251B1A49-61DB-4A5E-82DC-10CFDA3453B7}">
      <dgm:prSet/>
      <dgm:spPr/>
      <dgm:t>
        <a:bodyPr/>
        <a:lstStyle/>
        <a:p>
          <a:endParaRPr lang="fr-FR"/>
        </a:p>
      </dgm:t>
    </dgm:pt>
    <dgm:pt modelId="{40D88D6C-1C81-4A08-AEAE-59C533354425}">
      <dgm:prSet/>
      <dgm:spPr>
        <a:solidFill>
          <a:srgbClr val="2DBFC3"/>
        </a:solidFill>
      </dgm:spPr>
      <dgm:t>
        <a:bodyPr/>
        <a:lstStyle/>
        <a:p>
          <a:pPr rtl="1"/>
          <a:r>
            <a:rPr lang="ar-DZ" smtClean="0"/>
            <a:t>التحويلات المالية</a:t>
          </a:r>
          <a:endParaRPr lang="fr-FR"/>
        </a:p>
      </dgm:t>
    </dgm:pt>
    <dgm:pt modelId="{BE9B53D1-6F58-492E-866C-586FCA767411}" type="parTrans" cxnId="{B3707D82-36EF-43FF-ACA9-6736B4E88BA1}">
      <dgm:prSet/>
      <dgm:spPr/>
      <dgm:t>
        <a:bodyPr/>
        <a:lstStyle/>
        <a:p>
          <a:endParaRPr lang="fr-FR"/>
        </a:p>
      </dgm:t>
    </dgm:pt>
    <dgm:pt modelId="{505967E3-582D-4F0E-A4E1-2084673B3A04}" type="sibTrans" cxnId="{B3707D82-36EF-43FF-ACA9-6736B4E88BA1}">
      <dgm:prSet/>
      <dgm:spPr/>
      <dgm:t>
        <a:bodyPr/>
        <a:lstStyle/>
        <a:p>
          <a:endParaRPr lang="fr-FR"/>
        </a:p>
      </dgm:t>
    </dgm:pt>
    <dgm:pt modelId="{5F0A2507-908F-4903-9A82-E715B09FCDB0}">
      <dgm:prSet/>
      <dgm:spPr>
        <a:solidFill>
          <a:srgbClr val="2DBFC3"/>
        </a:solidFill>
        <a:ln>
          <a:solidFill>
            <a:srgbClr val="1ED2B0"/>
          </a:solidFill>
        </a:ln>
      </dgm:spPr>
      <dgm:t>
        <a:bodyPr/>
        <a:lstStyle/>
        <a:p>
          <a:pPr rtl="1"/>
          <a:r>
            <a:rPr lang="ar-DZ" smtClean="0"/>
            <a:t>المدفوعات</a:t>
          </a:r>
          <a:endParaRPr lang="fr-FR"/>
        </a:p>
      </dgm:t>
    </dgm:pt>
    <dgm:pt modelId="{D0970CCB-0B34-451C-98A6-CFEF9CA68701}" type="parTrans" cxnId="{F964D633-F636-4C3F-80F1-8B83DAAEB857}">
      <dgm:prSet/>
      <dgm:spPr/>
      <dgm:t>
        <a:bodyPr/>
        <a:lstStyle/>
        <a:p>
          <a:endParaRPr lang="fr-FR"/>
        </a:p>
      </dgm:t>
    </dgm:pt>
    <dgm:pt modelId="{02DF4ABF-1C10-4B73-B9BB-F35EA8155CEA}" type="sibTrans" cxnId="{F964D633-F636-4C3F-80F1-8B83DAAEB857}">
      <dgm:prSet/>
      <dgm:spPr/>
      <dgm:t>
        <a:bodyPr/>
        <a:lstStyle/>
        <a:p>
          <a:endParaRPr lang="fr-FR"/>
        </a:p>
      </dgm:t>
    </dgm:pt>
    <dgm:pt modelId="{1EF502E3-1C24-4FBE-9E63-B4B5EFAF311D}">
      <dgm:prSet/>
      <dgm:spPr>
        <a:solidFill>
          <a:srgbClr val="2DBFC3"/>
        </a:solidFill>
      </dgm:spPr>
      <dgm:t>
        <a:bodyPr/>
        <a:lstStyle/>
        <a:p>
          <a:pPr rtl="1"/>
          <a:r>
            <a:rPr lang="ar-DZ" smtClean="0"/>
            <a:t>لادخار</a:t>
          </a:r>
          <a:endParaRPr lang="fr-FR"/>
        </a:p>
      </dgm:t>
    </dgm:pt>
    <dgm:pt modelId="{65DF3897-F081-4836-9EAF-4CA886855071}" type="parTrans" cxnId="{8C3891CB-10D4-4339-8339-DD0E7EA544B6}">
      <dgm:prSet/>
      <dgm:spPr/>
      <dgm:t>
        <a:bodyPr/>
        <a:lstStyle/>
        <a:p>
          <a:endParaRPr lang="fr-FR"/>
        </a:p>
      </dgm:t>
    </dgm:pt>
    <dgm:pt modelId="{1F060F6D-1F03-43AE-9E6F-AA65E909C2A0}" type="sibTrans" cxnId="{8C3891CB-10D4-4339-8339-DD0E7EA544B6}">
      <dgm:prSet/>
      <dgm:spPr/>
      <dgm:t>
        <a:bodyPr/>
        <a:lstStyle/>
        <a:p>
          <a:endParaRPr lang="fr-FR"/>
        </a:p>
      </dgm:t>
    </dgm:pt>
    <dgm:pt modelId="{C3C40E5F-6616-47D9-8C3D-1CED3382D911}">
      <dgm:prSet/>
      <dgm:spPr>
        <a:solidFill>
          <a:srgbClr val="2DBFC3"/>
        </a:solidFill>
      </dgm:spPr>
      <dgm:t>
        <a:bodyPr/>
        <a:lstStyle/>
        <a:p>
          <a:pPr rtl="1"/>
          <a:r>
            <a:rPr lang="ar-DZ" dirty="0" smtClean="0"/>
            <a:t>خدمة العملاء</a:t>
          </a:r>
          <a:endParaRPr lang="fr-FR" dirty="0"/>
        </a:p>
      </dgm:t>
    </dgm:pt>
    <dgm:pt modelId="{E90F7520-BD2F-4AE8-9472-B0EAB61AB2A9}" type="parTrans" cxnId="{284263B6-2E0A-4E5D-A1A5-940293180EF8}">
      <dgm:prSet/>
      <dgm:spPr/>
      <dgm:t>
        <a:bodyPr/>
        <a:lstStyle/>
        <a:p>
          <a:endParaRPr lang="fr-FR"/>
        </a:p>
      </dgm:t>
    </dgm:pt>
    <dgm:pt modelId="{20E5F094-95F8-4A9D-A7F0-6A59C85FAED9}" type="sibTrans" cxnId="{284263B6-2E0A-4E5D-A1A5-940293180EF8}">
      <dgm:prSet/>
      <dgm:spPr/>
      <dgm:t>
        <a:bodyPr/>
        <a:lstStyle/>
        <a:p>
          <a:endParaRPr lang="fr-FR"/>
        </a:p>
      </dgm:t>
    </dgm:pt>
    <dgm:pt modelId="{EAA95A37-5C85-4782-940B-17AEE120FE09}" type="pres">
      <dgm:prSet presAssocID="{414B6FE9-B184-47C4-ACB3-D3F817228DE4}" presName="Name0" presStyleCnt="0">
        <dgm:presLayoutVars>
          <dgm:dir/>
          <dgm:resizeHandles val="exact"/>
        </dgm:presLayoutVars>
      </dgm:prSet>
      <dgm:spPr/>
      <dgm:t>
        <a:bodyPr/>
        <a:lstStyle/>
        <a:p>
          <a:endParaRPr lang="fr-FR"/>
        </a:p>
      </dgm:t>
    </dgm:pt>
    <dgm:pt modelId="{1474BC63-D21B-4113-A79C-73F337BD8144}" type="pres">
      <dgm:prSet presAssocID="{414B6FE9-B184-47C4-ACB3-D3F817228DE4}" presName="bkgdShp" presStyleLbl="alignAccFollowNode1" presStyleIdx="0" presStyleCnt="1"/>
      <dgm:spPr/>
    </dgm:pt>
    <dgm:pt modelId="{2CABB6FB-AF8F-4E7A-B639-E99FE3674CC4}" type="pres">
      <dgm:prSet presAssocID="{414B6FE9-B184-47C4-ACB3-D3F817228DE4}" presName="linComp" presStyleCnt="0"/>
      <dgm:spPr/>
    </dgm:pt>
    <dgm:pt modelId="{70103864-6DE8-4E6C-A8E1-F8183A3A3F39}" type="pres">
      <dgm:prSet presAssocID="{A86E6D2E-4B4C-42E2-9872-F239D94AA5ED}" presName="compNode" presStyleCnt="0"/>
      <dgm:spPr/>
    </dgm:pt>
    <dgm:pt modelId="{7E6679DF-FD4A-4BBF-A635-B26F00A966D8}" type="pres">
      <dgm:prSet presAssocID="{A86E6D2E-4B4C-42E2-9872-F239D94AA5ED}" presName="node" presStyleLbl="node1" presStyleIdx="0" presStyleCnt="6">
        <dgm:presLayoutVars>
          <dgm:bulletEnabled val="1"/>
        </dgm:presLayoutVars>
      </dgm:prSet>
      <dgm:spPr/>
      <dgm:t>
        <a:bodyPr/>
        <a:lstStyle/>
        <a:p>
          <a:endParaRPr lang="fr-FR"/>
        </a:p>
      </dgm:t>
    </dgm:pt>
    <dgm:pt modelId="{99FD8DB4-5EC9-4BAD-86BE-3ABA228BD995}" type="pres">
      <dgm:prSet presAssocID="{A86E6D2E-4B4C-42E2-9872-F239D94AA5ED}" presName="invisiNode" presStyleLbl="node1" presStyleIdx="0" presStyleCnt="6"/>
      <dgm:spPr/>
    </dgm:pt>
    <dgm:pt modelId="{5B064C32-2250-4FBD-AB3D-AC84738E1870}" type="pres">
      <dgm:prSet presAssocID="{A86E6D2E-4B4C-42E2-9872-F239D94AA5ED}" presName="imagNode" presStyleLbl="fgImgPlace1" presStyleIdx="0" presStyleCnt="6"/>
      <dgm:spPr>
        <a:blipFill rotWithShape="1">
          <a:blip xmlns:r="http://schemas.openxmlformats.org/officeDocument/2006/relationships" r:embed="rId1"/>
          <a:stretch>
            <a:fillRect/>
          </a:stretch>
        </a:blipFill>
      </dgm:spPr>
    </dgm:pt>
    <dgm:pt modelId="{78A2A392-1D0B-484C-98D0-BF78BAD512A5}" type="pres">
      <dgm:prSet presAssocID="{18BC0D62-CBAF-438F-B49A-7044ADC36F8E}" presName="sibTrans" presStyleLbl="sibTrans2D1" presStyleIdx="0" presStyleCnt="0"/>
      <dgm:spPr/>
      <dgm:t>
        <a:bodyPr/>
        <a:lstStyle/>
        <a:p>
          <a:endParaRPr lang="fr-FR"/>
        </a:p>
      </dgm:t>
    </dgm:pt>
    <dgm:pt modelId="{EC7BFCA8-FD91-4E3B-8CE1-D51C6ECFFBB0}" type="pres">
      <dgm:prSet presAssocID="{D3A02A14-A4E5-4205-A4AC-55706E654D52}" presName="compNode" presStyleCnt="0"/>
      <dgm:spPr/>
    </dgm:pt>
    <dgm:pt modelId="{7FC12EF6-7690-49BF-BDB3-2CB6094F904F}" type="pres">
      <dgm:prSet presAssocID="{D3A02A14-A4E5-4205-A4AC-55706E654D52}" presName="node" presStyleLbl="node1" presStyleIdx="1" presStyleCnt="6">
        <dgm:presLayoutVars>
          <dgm:bulletEnabled val="1"/>
        </dgm:presLayoutVars>
      </dgm:prSet>
      <dgm:spPr/>
      <dgm:t>
        <a:bodyPr/>
        <a:lstStyle/>
        <a:p>
          <a:endParaRPr lang="fr-FR"/>
        </a:p>
      </dgm:t>
    </dgm:pt>
    <dgm:pt modelId="{BD3799C8-B640-49DF-B970-69A487166545}" type="pres">
      <dgm:prSet presAssocID="{D3A02A14-A4E5-4205-A4AC-55706E654D52}" presName="invisiNode" presStyleLbl="node1" presStyleIdx="1" presStyleCnt="6"/>
      <dgm:spPr/>
    </dgm:pt>
    <dgm:pt modelId="{46F095E9-7A48-4802-BA4C-CBA6C1825F77}" type="pres">
      <dgm:prSet presAssocID="{D3A02A14-A4E5-4205-A4AC-55706E654D52}" presName="imagNode" presStyleLbl="fgImgPlace1" presStyleIdx="1" presStyleCnt="6"/>
      <dgm:spPr>
        <a:blipFill rotWithShape="1">
          <a:blip xmlns:r="http://schemas.openxmlformats.org/officeDocument/2006/relationships" r:embed="rId2"/>
          <a:stretch>
            <a:fillRect/>
          </a:stretch>
        </a:blipFill>
      </dgm:spPr>
    </dgm:pt>
    <dgm:pt modelId="{D8387180-1BF2-4179-9BB0-99EB762F805E}" type="pres">
      <dgm:prSet presAssocID="{39619F53-635F-437F-9F24-F61FFF9E0ECE}" presName="sibTrans" presStyleLbl="sibTrans2D1" presStyleIdx="0" presStyleCnt="0"/>
      <dgm:spPr/>
      <dgm:t>
        <a:bodyPr/>
        <a:lstStyle/>
        <a:p>
          <a:endParaRPr lang="fr-FR"/>
        </a:p>
      </dgm:t>
    </dgm:pt>
    <dgm:pt modelId="{ED9E9770-4595-479A-8F40-790242FA9F4E}" type="pres">
      <dgm:prSet presAssocID="{40D88D6C-1C81-4A08-AEAE-59C533354425}" presName="compNode" presStyleCnt="0"/>
      <dgm:spPr/>
    </dgm:pt>
    <dgm:pt modelId="{5D191D3B-F85C-4F23-A8F7-F40DF72C6B72}" type="pres">
      <dgm:prSet presAssocID="{40D88D6C-1C81-4A08-AEAE-59C533354425}" presName="node" presStyleLbl="node1" presStyleIdx="2" presStyleCnt="6">
        <dgm:presLayoutVars>
          <dgm:bulletEnabled val="1"/>
        </dgm:presLayoutVars>
      </dgm:prSet>
      <dgm:spPr/>
      <dgm:t>
        <a:bodyPr/>
        <a:lstStyle/>
        <a:p>
          <a:endParaRPr lang="fr-FR"/>
        </a:p>
      </dgm:t>
    </dgm:pt>
    <dgm:pt modelId="{EF12851C-D894-483C-ABF1-6CB72EC21048}" type="pres">
      <dgm:prSet presAssocID="{40D88D6C-1C81-4A08-AEAE-59C533354425}" presName="invisiNode" presStyleLbl="node1" presStyleIdx="2" presStyleCnt="6"/>
      <dgm:spPr/>
    </dgm:pt>
    <dgm:pt modelId="{4098D0AD-19CE-4AD4-900F-811716CEE629}" type="pres">
      <dgm:prSet presAssocID="{40D88D6C-1C81-4A08-AEAE-59C533354425}" presName="imagNode" presStyleLbl="fgImgPlace1" presStyleIdx="2" presStyleCnt="6"/>
      <dgm:spPr>
        <a:blipFill rotWithShape="1">
          <a:blip xmlns:r="http://schemas.openxmlformats.org/officeDocument/2006/relationships" r:embed="rId3"/>
          <a:stretch>
            <a:fillRect/>
          </a:stretch>
        </a:blipFill>
      </dgm:spPr>
    </dgm:pt>
    <dgm:pt modelId="{D1FC976A-330C-4833-8CE9-AA3C5F56C454}" type="pres">
      <dgm:prSet presAssocID="{505967E3-582D-4F0E-A4E1-2084673B3A04}" presName="sibTrans" presStyleLbl="sibTrans2D1" presStyleIdx="0" presStyleCnt="0"/>
      <dgm:spPr/>
      <dgm:t>
        <a:bodyPr/>
        <a:lstStyle/>
        <a:p>
          <a:endParaRPr lang="fr-FR"/>
        </a:p>
      </dgm:t>
    </dgm:pt>
    <dgm:pt modelId="{168D8559-303F-4078-AD2B-B6050A2CE08D}" type="pres">
      <dgm:prSet presAssocID="{5F0A2507-908F-4903-9A82-E715B09FCDB0}" presName="compNode" presStyleCnt="0"/>
      <dgm:spPr/>
    </dgm:pt>
    <dgm:pt modelId="{B96A0BF9-86E9-4283-A8BD-EEAB462FF2D9}" type="pres">
      <dgm:prSet presAssocID="{5F0A2507-908F-4903-9A82-E715B09FCDB0}" presName="node" presStyleLbl="node1" presStyleIdx="3" presStyleCnt="6">
        <dgm:presLayoutVars>
          <dgm:bulletEnabled val="1"/>
        </dgm:presLayoutVars>
      </dgm:prSet>
      <dgm:spPr/>
      <dgm:t>
        <a:bodyPr/>
        <a:lstStyle/>
        <a:p>
          <a:endParaRPr lang="fr-FR"/>
        </a:p>
      </dgm:t>
    </dgm:pt>
    <dgm:pt modelId="{F64663A3-789C-49E7-B1CB-1C1804BE1FAF}" type="pres">
      <dgm:prSet presAssocID="{5F0A2507-908F-4903-9A82-E715B09FCDB0}" presName="invisiNode" presStyleLbl="node1" presStyleIdx="3" presStyleCnt="6"/>
      <dgm:spPr/>
    </dgm:pt>
    <dgm:pt modelId="{929970C1-9203-4BD3-A0C1-C7A4A4ED84CE}" type="pres">
      <dgm:prSet presAssocID="{5F0A2507-908F-4903-9A82-E715B09FCDB0}" presName="imagNode" presStyleLbl="fgImgPlace1" presStyleIdx="3" presStyleCnt="6"/>
      <dgm:spPr>
        <a:blipFill rotWithShape="1">
          <a:blip xmlns:r="http://schemas.openxmlformats.org/officeDocument/2006/relationships" r:embed="rId4"/>
          <a:stretch>
            <a:fillRect/>
          </a:stretch>
        </a:blipFill>
      </dgm:spPr>
      <dgm:t>
        <a:bodyPr/>
        <a:lstStyle/>
        <a:p>
          <a:endParaRPr lang="fr-FR"/>
        </a:p>
      </dgm:t>
    </dgm:pt>
    <dgm:pt modelId="{E0590375-6C1C-418A-9656-F67DBDF658BF}" type="pres">
      <dgm:prSet presAssocID="{02DF4ABF-1C10-4B73-B9BB-F35EA8155CEA}" presName="sibTrans" presStyleLbl="sibTrans2D1" presStyleIdx="0" presStyleCnt="0"/>
      <dgm:spPr/>
      <dgm:t>
        <a:bodyPr/>
        <a:lstStyle/>
        <a:p>
          <a:endParaRPr lang="fr-FR"/>
        </a:p>
      </dgm:t>
    </dgm:pt>
    <dgm:pt modelId="{35B27F7D-1905-4CED-81CE-A1A2885BAD26}" type="pres">
      <dgm:prSet presAssocID="{1EF502E3-1C24-4FBE-9E63-B4B5EFAF311D}" presName="compNode" presStyleCnt="0"/>
      <dgm:spPr/>
    </dgm:pt>
    <dgm:pt modelId="{DE966B8B-86BF-4510-98E3-0A07B0C412B3}" type="pres">
      <dgm:prSet presAssocID="{1EF502E3-1C24-4FBE-9E63-B4B5EFAF311D}" presName="node" presStyleLbl="node1" presStyleIdx="4" presStyleCnt="6">
        <dgm:presLayoutVars>
          <dgm:bulletEnabled val="1"/>
        </dgm:presLayoutVars>
      </dgm:prSet>
      <dgm:spPr/>
      <dgm:t>
        <a:bodyPr/>
        <a:lstStyle/>
        <a:p>
          <a:endParaRPr lang="fr-FR"/>
        </a:p>
      </dgm:t>
    </dgm:pt>
    <dgm:pt modelId="{4AA1C19D-5C41-414D-B5CA-3CBFC896C8B0}" type="pres">
      <dgm:prSet presAssocID="{1EF502E3-1C24-4FBE-9E63-B4B5EFAF311D}" presName="invisiNode" presStyleLbl="node1" presStyleIdx="4" presStyleCnt="6"/>
      <dgm:spPr/>
    </dgm:pt>
    <dgm:pt modelId="{6DBD7326-2B3D-4BA4-B1DF-38CC8BD95534}" type="pres">
      <dgm:prSet presAssocID="{1EF502E3-1C24-4FBE-9E63-B4B5EFAF311D}" presName="imagNode" presStyleLbl="fgImgPlace1" presStyleIdx="4" presStyleCnt="6"/>
      <dgm:spPr>
        <a:blipFill rotWithShape="1">
          <a:blip xmlns:r="http://schemas.openxmlformats.org/officeDocument/2006/relationships" r:embed="rId5"/>
          <a:stretch>
            <a:fillRect/>
          </a:stretch>
        </a:blipFill>
      </dgm:spPr>
    </dgm:pt>
    <dgm:pt modelId="{EFD061B0-8FF0-44AA-88F2-19E1A4E22721}" type="pres">
      <dgm:prSet presAssocID="{1F060F6D-1F03-43AE-9E6F-AA65E909C2A0}" presName="sibTrans" presStyleLbl="sibTrans2D1" presStyleIdx="0" presStyleCnt="0"/>
      <dgm:spPr/>
      <dgm:t>
        <a:bodyPr/>
        <a:lstStyle/>
        <a:p>
          <a:endParaRPr lang="fr-FR"/>
        </a:p>
      </dgm:t>
    </dgm:pt>
    <dgm:pt modelId="{049DF74E-54B3-429A-B012-DF89795CDAEF}" type="pres">
      <dgm:prSet presAssocID="{C3C40E5F-6616-47D9-8C3D-1CED3382D911}" presName="compNode" presStyleCnt="0"/>
      <dgm:spPr/>
    </dgm:pt>
    <dgm:pt modelId="{E543968D-12B6-4D65-BA72-D6A4CC3FC798}" type="pres">
      <dgm:prSet presAssocID="{C3C40E5F-6616-47D9-8C3D-1CED3382D911}" presName="node" presStyleLbl="node1" presStyleIdx="5" presStyleCnt="6">
        <dgm:presLayoutVars>
          <dgm:bulletEnabled val="1"/>
        </dgm:presLayoutVars>
      </dgm:prSet>
      <dgm:spPr/>
      <dgm:t>
        <a:bodyPr/>
        <a:lstStyle/>
        <a:p>
          <a:endParaRPr lang="fr-FR"/>
        </a:p>
      </dgm:t>
    </dgm:pt>
    <dgm:pt modelId="{5C742FE3-2613-44B3-9E5E-329F9D729FD5}" type="pres">
      <dgm:prSet presAssocID="{C3C40E5F-6616-47D9-8C3D-1CED3382D911}" presName="invisiNode" presStyleLbl="node1" presStyleIdx="5" presStyleCnt="6"/>
      <dgm:spPr/>
    </dgm:pt>
    <dgm:pt modelId="{D00510D6-EB71-484A-A341-CF47DE913A5A}" type="pres">
      <dgm:prSet presAssocID="{C3C40E5F-6616-47D9-8C3D-1CED3382D911}" presName="imagNode" presStyleLbl="fgImgPlace1" presStyleIdx="5" presStyleCnt="6"/>
      <dgm:spPr>
        <a:blipFill rotWithShape="1">
          <a:blip xmlns:r="http://schemas.openxmlformats.org/officeDocument/2006/relationships" r:embed="rId6"/>
          <a:stretch>
            <a:fillRect/>
          </a:stretch>
        </a:blipFill>
      </dgm:spPr>
    </dgm:pt>
  </dgm:ptLst>
  <dgm:cxnLst>
    <dgm:cxn modelId="{251B1A49-61DB-4A5E-82DC-10CFDA3453B7}" srcId="{414B6FE9-B184-47C4-ACB3-D3F817228DE4}" destId="{D3A02A14-A4E5-4205-A4AC-55706E654D52}" srcOrd="1" destOrd="0" parTransId="{0ADE0033-CE52-4556-9D57-79A44E04F219}" sibTransId="{39619F53-635F-437F-9F24-F61FFF9E0ECE}"/>
    <dgm:cxn modelId="{9D9FDC8E-AB07-4F20-B28C-6411CF7C4C74}" type="presOf" srcId="{39619F53-635F-437F-9F24-F61FFF9E0ECE}" destId="{D8387180-1BF2-4179-9BB0-99EB762F805E}" srcOrd="0" destOrd="0" presId="urn:microsoft.com/office/officeart/2005/8/layout/pList2#1"/>
    <dgm:cxn modelId="{B3707D82-36EF-43FF-ACA9-6736B4E88BA1}" srcId="{414B6FE9-B184-47C4-ACB3-D3F817228DE4}" destId="{40D88D6C-1C81-4A08-AEAE-59C533354425}" srcOrd="2" destOrd="0" parTransId="{BE9B53D1-6F58-492E-866C-586FCA767411}" sibTransId="{505967E3-582D-4F0E-A4E1-2084673B3A04}"/>
    <dgm:cxn modelId="{F964D633-F636-4C3F-80F1-8B83DAAEB857}" srcId="{414B6FE9-B184-47C4-ACB3-D3F817228DE4}" destId="{5F0A2507-908F-4903-9A82-E715B09FCDB0}" srcOrd="3" destOrd="0" parTransId="{D0970CCB-0B34-451C-98A6-CFEF9CA68701}" sibTransId="{02DF4ABF-1C10-4B73-B9BB-F35EA8155CEA}"/>
    <dgm:cxn modelId="{8C3891CB-10D4-4339-8339-DD0E7EA544B6}" srcId="{414B6FE9-B184-47C4-ACB3-D3F817228DE4}" destId="{1EF502E3-1C24-4FBE-9E63-B4B5EFAF311D}" srcOrd="4" destOrd="0" parTransId="{65DF3897-F081-4836-9EAF-4CA886855071}" sibTransId="{1F060F6D-1F03-43AE-9E6F-AA65E909C2A0}"/>
    <dgm:cxn modelId="{9C2D5DBB-9D14-43FC-BB8D-EF0CD233F9C4}" type="presOf" srcId="{C3C40E5F-6616-47D9-8C3D-1CED3382D911}" destId="{E543968D-12B6-4D65-BA72-D6A4CC3FC798}" srcOrd="0" destOrd="0" presId="urn:microsoft.com/office/officeart/2005/8/layout/pList2#1"/>
    <dgm:cxn modelId="{09E9687C-CBD7-4419-B224-4E250F9812F0}" type="presOf" srcId="{1EF502E3-1C24-4FBE-9E63-B4B5EFAF311D}" destId="{DE966B8B-86BF-4510-98E3-0A07B0C412B3}" srcOrd="0" destOrd="0" presId="urn:microsoft.com/office/officeart/2005/8/layout/pList2#1"/>
    <dgm:cxn modelId="{C54487E0-EDF9-4163-8304-E7E5AA03B155}" type="presOf" srcId="{02DF4ABF-1C10-4B73-B9BB-F35EA8155CEA}" destId="{E0590375-6C1C-418A-9656-F67DBDF658BF}" srcOrd="0" destOrd="0" presId="urn:microsoft.com/office/officeart/2005/8/layout/pList2#1"/>
    <dgm:cxn modelId="{81E541C8-B2A2-492B-8532-64A28B39A76A}" type="presOf" srcId="{1F060F6D-1F03-43AE-9E6F-AA65E909C2A0}" destId="{EFD061B0-8FF0-44AA-88F2-19E1A4E22721}" srcOrd="0" destOrd="0" presId="urn:microsoft.com/office/officeart/2005/8/layout/pList2#1"/>
    <dgm:cxn modelId="{841D1681-7C28-49E1-9BD9-8A4B64BD143E}" type="presOf" srcId="{505967E3-582D-4F0E-A4E1-2084673B3A04}" destId="{D1FC976A-330C-4833-8CE9-AA3C5F56C454}" srcOrd="0" destOrd="0" presId="urn:microsoft.com/office/officeart/2005/8/layout/pList2#1"/>
    <dgm:cxn modelId="{497D0755-4E79-48EA-8736-810709E5B7C4}" type="presOf" srcId="{414B6FE9-B184-47C4-ACB3-D3F817228DE4}" destId="{EAA95A37-5C85-4782-940B-17AEE120FE09}" srcOrd="0" destOrd="0" presId="urn:microsoft.com/office/officeart/2005/8/layout/pList2#1"/>
    <dgm:cxn modelId="{4528DAD4-5378-46BC-BF1A-E740F8C71F34}" type="presOf" srcId="{18BC0D62-CBAF-438F-B49A-7044ADC36F8E}" destId="{78A2A392-1D0B-484C-98D0-BF78BAD512A5}" srcOrd="0" destOrd="0" presId="urn:microsoft.com/office/officeart/2005/8/layout/pList2#1"/>
    <dgm:cxn modelId="{7169FA3B-0628-4946-9622-7236F59149D1}" type="presOf" srcId="{D3A02A14-A4E5-4205-A4AC-55706E654D52}" destId="{7FC12EF6-7690-49BF-BDB3-2CB6094F904F}" srcOrd="0" destOrd="0" presId="urn:microsoft.com/office/officeart/2005/8/layout/pList2#1"/>
    <dgm:cxn modelId="{284263B6-2E0A-4E5D-A1A5-940293180EF8}" srcId="{414B6FE9-B184-47C4-ACB3-D3F817228DE4}" destId="{C3C40E5F-6616-47D9-8C3D-1CED3382D911}" srcOrd="5" destOrd="0" parTransId="{E90F7520-BD2F-4AE8-9472-B0EAB61AB2A9}" sibTransId="{20E5F094-95F8-4A9D-A7F0-6A59C85FAED9}"/>
    <dgm:cxn modelId="{E4D1C2AB-90B4-4875-80C9-F2CDA084B32F}" srcId="{414B6FE9-B184-47C4-ACB3-D3F817228DE4}" destId="{A86E6D2E-4B4C-42E2-9872-F239D94AA5ED}" srcOrd="0" destOrd="0" parTransId="{1033C3B8-5439-4DEE-B938-9629996BB196}" sibTransId="{18BC0D62-CBAF-438F-B49A-7044ADC36F8E}"/>
    <dgm:cxn modelId="{FF853A10-BA12-409A-9ADB-2D737C3CAA3F}" type="presOf" srcId="{A86E6D2E-4B4C-42E2-9872-F239D94AA5ED}" destId="{7E6679DF-FD4A-4BBF-A635-B26F00A966D8}" srcOrd="0" destOrd="0" presId="urn:microsoft.com/office/officeart/2005/8/layout/pList2#1"/>
    <dgm:cxn modelId="{C56393F2-0E8A-44C9-AAB7-EAF4D8373326}" type="presOf" srcId="{40D88D6C-1C81-4A08-AEAE-59C533354425}" destId="{5D191D3B-F85C-4F23-A8F7-F40DF72C6B72}" srcOrd="0" destOrd="0" presId="urn:microsoft.com/office/officeart/2005/8/layout/pList2#1"/>
    <dgm:cxn modelId="{D9B636EF-22CE-40A7-BEB6-8C80741A9A3F}" type="presOf" srcId="{5F0A2507-908F-4903-9A82-E715B09FCDB0}" destId="{B96A0BF9-86E9-4283-A8BD-EEAB462FF2D9}" srcOrd="0" destOrd="0" presId="urn:microsoft.com/office/officeart/2005/8/layout/pList2#1"/>
    <dgm:cxn modelId="{C8A9FA3B-2332-417B-A453-056209BDF5B0}" type="presParOf" srcId="{EAA95A37-5C85-4782-940B-17AEE120FE09}" destId="{1474BC63-D21B-4113-A79C-73F337BD8144}" srcOrd="0" destOrd="0" presId="urn:microsoft.com/office/officeart/2005/8/layout/pList2#1"/>
    <dgm:cxn modelId="{7F9CA5FD-7EBA-4F5A-B896-F3A6EF33530F}" type="presParOf" srcId="{EAA95A37-5C85-4782-940B-17AEE120FE09}" destId="{2CABB6FB-AF8F-4E7A-B639-E99FE3674CC4}" srcOrd="1" destOrd="0" presId="urn:microsoft.com/office/officeart/2005/8/layout/pList2#1"/>
    <dgm:cxn modelId="{4AD656B5-5F53-4D90-A540-0EE097E379EB}" type="presParOf" srcId="{2CABB6FB-AF8F-4E7A-B639-E99FE3674CC4}" destId="{70103864-6DE8-4E6C-A8E1-F8183A3A3F39}" srcOrd="0" destOrd="0" presId="urn:microsoft.com/office/officeart/2005/8/layout/pList2#1"/>
    <dgm:cxn modelId="{E265BB26-F6A2-41C7-B8D6-8358303EABF4}" type="presParOf" srcId="{70103864-6DE8-4E6C-A8E1-F8183A3A3F39}" destId="{7E6679DF-FD4A-4BBF-A635-B26F00A966D8}" srcOrd="0" destOrd="0" presId="urn:microsoft.com/office/officeart/2005/8/layout/pList2#1"/>
    <dgm:cxn modelId="{317589C0-3BC1-4351-97F3-A6F06B10F543}" type="presParOf" srcId="{70103864-6DE8-4E6C-A8E1-F8183A3A3F39}" destId="{99FD8DB4-5EC9-4BAD-86BE-3ABA228BD995}" srcOrd="1" destOrd="0" presId="urn:microsoft.com/office/officeart/2005/8/layout/pList2#1"/>
    <dgm:cxn modelId="{2F727B64-8CF6-4C03-A7B1-C6002126FB82}" type="presParOf" srcId="{70103864-6DE8-4E6C-A8E1-F8183A3A3F39}" destId="{5B064C32-2250-4FBD-AB3D-AC84738E1870}" srcOrd="2" destOrd="0" presId="urn:microsoft.com/office/officeart/2005/8/layout/pList2#1"/>
    <dgm:cxn modelId="{0ABF4952-91AC-4019-82CA-A892AC10AEDD}" type="presParOf" srcId="{2CABB6FB-AF8F-4E7A-B639-E99FE3674CC4}" destId="{78A2A392-1D0B-484C-98D0-BF78BAD512A5}" srcOrd="1" destOrd="0" presId="urn:microsoft.com/office/officeart/2005/8/layout/pList2#1"/>
    <dgm:cxn modelId="{35110CF9-50BE-4383-B1CA-07DA96C729AB}" type="presParOf" srcId="{2CABB6FB-AF8F-4E7A-B639-E99FE3674CC4}" destId="{EC7BFCA8-FD91-4E3B-8CE1-D51C6ECFFBB0}" srcOrd="2" destOrd="0" presId="urn:microsoft.com/office/officeart/2005/8/layout/pList2#1"/>
    <dgm:cxn modelId="{6EB8C2EF-9D9A-4BBF-9C6B-FD09C22ED769}" type="presParOf" srcId="{EC7BFCA8-FD91-4E3B-8CE1-D51C6ECFFBB0}" destId="{7FC12EF6-7690-49BF-BDB3-2CB6094F904F}" srcOrd="0" destOrd="0" presId="urn:microsoft.com/office/officeart/2005/8/layout/pList2#1"/>
    <dgm:cxn modelId="{5F7D1D0C-B939-4A5B-AD5D-D412AE87F6BB}" type="presParOf" srcId="{EC7BFCA8-FD91-4E3B-8CE1-D51C6ECFFBB0}" destId="{BD3799C8-B640-49DF-B970-69A487166545}" srcOrd="1" destOrd="0" presId="urn:microsoft.com/office/officeart/2005/8/layout/pList2#1"/>
    <dgm:cxn modelId="{B5C6808E-1F3C-4116-8072-F6B66AF7F162}" type="presParOf" srcId="{EC7BFCA8-FD91-4E3B-8CE1-D51C6ECFFBB0}" destId="{46F095E9-7A48-4802-BA4C-CBA6C1825F77}" srcOrd="2" destOrd="0" presId="urn:microsoft.com/office/officeart/2005/8/layout/pList2#1"/>
    <dgm:cxn modelId="{E8E55965-DD7D-4371-9CFC-13D140DDCB85}" type="presParOf" srcId="{2CABB6FB-AF8F-4E7A-B639-E99FE3674CC4}" destId="{D8387180-1BF2-4179-9BB0-99EB762F805E}" srcOrd="3" destOrd="0" presId="urn:microsoft.com/office/officeart/2005/8/layout/pList2#1"/>
    <dgm:cxn modelId="{C0F58DD7-24CE-4129-AB76-B8577712BC88}" type="presParOf" srcId="{2CABB6FB-AF8F-4E7A-B639-E99FE3674CC4}" destId="{ED9E9770-4595-479A-8F40-790242FA9F4E}" srcOrd="4" destOrd="0" presId="urn:microsoft.com/office/officeart/2005/8/layout/pList2#1"/>
    <dgm:cxn modelId="{223BFD6E-48E3-4525-B551-0A75B8D15BF1}" type="presParOf" srcId="{ED9E9770-4595-479A-8F40-790242FA9F4E}" destId="{5D191D3B-F85C-4F23-A8F7-F40DF72C6B72}" srcOrd="0" destOrd="0" presId="urn:microsoft.com/office/officeart/2005/8/layout/pList2#1"/>
    <dgm:cxn modelId="{3EEBE25B-2911-440F-B468-E8FAE2380B78}" type="presParOf" srcId="{ED9E9770-4595-479A-8F40-790242FA9F4E}" destId="{EF12851C-D894-483C-ABF1-6CB72EC21048}" srcOrd="1" destOrd="0" presId="urn:microsoft.com/office/officeart/2005/8/layout/pList2#1"/>
    <dgm:cxn modelId="{FEED2E36-4D25-465C-B77C-DBB652B730AA}" type="presParOf" srcId="{ED9E9770-4595-479A-8F40-790242FA9F4E}" destId="{4098D0AD-19CE-4AD4-900F-811716CEE629}" srcOrd="2" destOrd="0" presId="urn:microsoft.com/office/officeart/2005/8/layout/pList2#1"/>
    <dgm:cxn modelId="{CB6AA58B-48CF-4ADE-8E74-96797FAAC4BE}" type="presParOf" srcId="{2CABB6FB-AF8F-4E7A-B639-E99FE3674CC4}" destId="{D1FC976A-330C-4833-8CE9-AA3C5F56C454}" srcOrd="5" destOrd="0" presId="urn:microsoft.com/office/officeart/2005/8/layout/pList2#1"/>
    <dgm:cxn modelId="{ADAC1AE0-0A7F-4CFE-99E6-1C14E811BB5B}" type="presParOf" srcId="{2CABB6FB-AF8F-4E7A-B639-E99FE3674CC4}" destId="{168D8559-303F-4078-AD2B-B6050A2CE08D}" srcOrd="6" destOrd="0" presId="urn:microsoft.com/office/officeart/2005/8/layout/pList2#1"/>
    <dgm:cxn modelId="{21BCA040-51F3-45A7-97B3-ADAE6C10EF67}" type="presParOf" srcId="{168D8559-303F-4078-AD2B-B6050A2CE08D}" destId="{B96A0BF9-86E9-4283-A8BD-EEAB462FF2D9}" srcOrd="0" destOrd="0" presId="urn:microsoft.com/office/officeart/2005/8/layout/pList2#1"/>
    <dgm:cxn modelId="{6B614387-88A2-4E1E-8835-FB425A7895F2}" type="presParOf" srcId="{168D8559-303F-4078-AD2B-B6050A2CE08D}" destId="{F64663A3-789C-49E7-B1CB-1C1804BE1FAF}" srcOrd="1" destOrd="0" presId="urn:microsoft.com/office/officeart/2005/8/layout/pList2#1"/>
    <dgm:cxn modelId="{1B272D8C-B87E-45D5-964E-A58468E471C8}" type="presParOf" srcId="{168D8559-303F-4078-AD2B-B6050A2CE08D}" destId="{929970C1-9203-4BD3-A0C1-C7A4A4ED84CE}" srcOrd="2" destOrd="0" presId="urn:microsoft.com/office/officeart/2005/8/layout/pList2#1"/>
    <dgm:cxn modelId="{A730ECA0-7A2F-4E12-B677-87FDA781EB2F}" type="presParOf" srcId="{2CABB6FB-AF8F-4E7A-B639-E99FE3674CC4}" destId="{E0590375-6C1C-418A-9656-F67DBDF658BF}" srcOrd="7" destOrd="0" presId="urn:microsoft.com/office/officeart/2005/8/layout/pList2#1"/>
    <dgm:cxn modelId="{F78D73D9-5A94-4A41-A0D5-C44DF6C6C3C0}" type="presParOf" srcId="{2CABB6FB-AF8F-4E7A-B639-E99FE3674CC4}" destId="{35B27F7D-1905-4CED-81CE-A1A2885BAD26}" srcOrd="8" destOrd="0" presId="urn:microsoft.com/office/officeart/2005/8/layout/pList2#1"/>
    <dgm:cxn modelId="{818DFB12-B350-4099-9BC0-0F0175F2C2DD}" type="presParOf" srcId="{35B27F7D-1905-4CED-81CE-A1A2885BAD26}" destId="{DE966B8B-86BF-4510-98E3-0A07B0C412B3}" srcOrd="0" destOrd="0" presId="urn:microsoft.com/office/officeart/2005/8/layout/pList2#1"/>
    <dgm:cxn modelId="{567004D9-C815-4586-8A69-461B94F8DCE5}" type="presParOf" srcId="{35B27F7D-1905-4CED-81CE-A1A2885BAD26}" destId="{4AA1C19D-5C41-414D-B5CA-3CBFC896C8B0}" srcOrd="1" destOrd="0" presId="urn:microsoft.com/office/officeart/2005/8/layout/pList2#1"/>
    <dgm:cxn modelId="{605ECB34-95C1-4684-AEFF-2BD7A65F8E28}" type="presParOf" srcId="{35B27F7D-1905-4CED-81CE-A1A2885BAD26}" destId="{6DBD7326-2B3D-4BA4-B1DF-38CC8BD95534}" srcOrd="2" destOrd="0" presId="urn:microsoft.com/office/officeart/2005/8/layout/pList2#1"/>
    <dgm:cxn modelId="{5D962500-0CDE-4513-97DC-12E38460B304}" type="presParOf" srcId="{2CABB6FB-AF8F-4E7A-B639-E99FE3674CC4}" destId="{EFD061B0-8FF0-44AA-88F2-19E1A4E22721}" srcOrd="9" destOrd="0" presId="urn:microsoft.com/office/officeart/2005/8/layout/pList2#1"/>
    <dgm:cxn modelId="{96CF61D7-74B2-49C6-9CC1-32FF5B0A129E}" type="presParOf" srcId="{2CABB6FB-AF8F-4E7A-B639-E99FE3674CC4}" destId="{049DF74E-54B3-429A-B012-DF89795CDAEF}" srcOrd="10" destOrd="0" presId="urn:microsoft.com/office/officeart/2005/8/layout/pList2#1"/>
    <dgm:cxn modelId="{636EA712-CB9F-46DB-B820-A410F4859A9E}" type="presParOf" srcId="{049DF74E-54B3-429A-B012-DF89795CDAEF}" destId="{E543968D-12B6-4D65-BA72-D6A4CC3FC798}" srcOrd="0" destOrd="0" presId="urn:microsoft.com/office/officeart/2005/8/layout/pList2#1"/>
    <dgm:cxn modelId="{2C10C600-30E8-429F-961D-858D183538AE}" type="presParOf" srcId="{049DF74E-54B3-429A-B012-DF89795CDAEF}" destId="{5C742FE3-2613-44B3-9E5E-329F9D729FD5}" srcOrd="1" destOrd="0" presId="urn:microsoft.com/office/officeart/2005/8/layout/pList2#1"/>
    <dgm:cxn modelId="{DA95982C-D7F2-4386-9FB5-9CFDD9CC3E0E}" type="presParOf" srcId="{049DF74E-54B3-429A-B012-DF89795CDAEF}" destId="{D00510D6-EB71-484A-A341-CF47DE913A5A}" srcOrd="2" destOrd="0" presId="urn:microsoft.com/office/officeart/2005/8/layout/pList2#1"/>
  </dgm:cxnLst>
  <dgm:bg>
    <a:solidFill>
      <a:srgbClr val="8A3993"/>
    </a:solidFill>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C964B11-912C-43CA-BBB1-F2F1BE4B9B89}" type="doc">
      <dgm:prSet loTypeId="urn:microsoft.com/office/officeart/2005/8/layout/radial2" loCatId="relationship" qsTypeId="urn:microsoft.com/office/officeart/2005/8/quickstyle/simple1" qsCatId="simple" csTypeId="urn:microsoft.com/office/officeart/2005/8/colors/accent1_2" csCatId="accent1" phldr="1"/>
      <dgm:spPr>
        <a:scene3d>
          <a:camera prst="orthographicFront">
            <a:rot lat="0" lon="0" rev="0"/>
          </a:camera>
          <a:lightRig rig="contrasting" dir="t">
            <a:rot lat="0" lon="0" rev="7800000"/>
          </a:lightRig>
        </a:scene3d>
      </dgm:spPr>
      <dgm:t>
        <a:bodyPr/>
        <a:lstStyle/>
        <a:p>
          <a:endParaRPr lang="fr-FR"/>
        </a:p>
      </dgm:t>
    </dgm:pt>
    <dgm:pt modelId="{D1487544-472B-429A-A2C2-1CD099CF84D8}">
      <dgm:prSet/>
      <dgm:spPr>
        <a:solidFill>
          <a:srgbClr val="2DBFC3"/>
        </a:solidFill>
        <a:ln>
          <a:noFill/>
        </a:ln>
        <a:effectLst/>
        <a:scene3d>
          <a:camera prst="orthographicFront">
            <a:rot lat="0" lon="0" rev="0"/>
          </a:camera>
          <a:lightRig rig="contrasting" dir="t">
            <a:rot lat="0" lon="0" rev="7800000"/>
          </a:lightRig>
        </a:scene3d>
        <a:sp3d>
          <a:bevelT w="139700" h="139700"/>
        </a:sp3d>
      </dgm:spPr>
      <dgm:t>
        <a:bodyPr/>
        <a:lstStyle/>
        <a:p>
          <a:pPr rtl="1"/>
          <a:r>
            <a:rPr lang="ar-DZ" b="1" dirty="0" smtClean="0">
              <a:solidFill>
                <a:schemeClr val="tx1"/>
              </a:solidFill>
            </a:rPr>
            <a:t>سهولة الاستخدام</a:t>
          </a:r>
          <a:endParaRPr lang="fr-FR" b="1" dirty="0">
            <a:solidFill>
              <a:schemeClr val="tx1"/>
            </a:solidFill>
          </a:endParaRPr>
        </a:p>
      </dgm:t>
    </dgm:pt>
    <dgm:pt modelId="{6FE880FD-1B43-45F6-9E5F-0C16697B9E1A}" type="parTrans" cxnId="{CE3AEE77-FC84-40C6-9022-E7CAF0AB45EC}">
      <dgm:prSet/>
      <dgm:spPr>
        <a:ln>
          <a:noFill/>
        </a:ln>
        <a:effectLst/>
        <a:scene3d>
          <a:camera prst="orthographicFront">
            <a:rot lat="0" lon="0" rev="0"/>
          </a:camera>
          <a:lightRig rig="contrasting" dir="t">
            <a:rot lat="0" lon="0" rev="7800000"/>
          </a:lightRig>
        </a:scene3d>
        <a:sp3d>
          <a:bevelT w="139700" h="139700"/>
        </a:sp3d>
      </dgm:spPr>
      <dgm:t>
        <a:bodyPr/>
        <a:lstStyle/>
        <a:p>
          <a:endParaRPr lang="fr-FR"/>
        </a:p>
      </dgm:t>
    </dgm:pt>
    <dgm:pt modelId="{BB4719F8-7221-49B5-8BF1-C515A07C182A}" type="sibTrans" cxnId="{CE3AEE77-FC84-40C6-9022-E7CAF0AB45EC}">
      <dgm:prSet/>
      <dgm:spPr/>
      <dgm:t>
        <a:bodyPr/>
        <a:lstStyle/>
        <a:p>
          <a:endParaRPr lang="fr-FR"/>
        </a:p>
      </dgm:t>
    </dgm:pt>
    <dgm:pt modelId="{E5C9567F-72B4-4E5B-B9D9-43E09D5D60A1}">
      <dgm:prSet/>
      <dgm:spPr>
        <a:solidFill>
          <a:srgbClr val="8A3993"/>
        </a:solidFill>
        <a:ln>
          <a:noFill/>
        </a:ln>
        <a:effectLst/>
        <a:scene3d>
          <a:camera prst="orthographicFront">
            <a:rot lat="0" lon="0" rev="0"/>
          </a:camera>
          <a:lightRig rig="contrasting" dir="t">
            <a:rot lat="0" lon="0" rev="7800000"/>
          </a:lightRig>
        </a:scene3d>
        <a:sp3d>
          <a:bevelT w="139700" h="139700"/>
        </a:sp3d>
      </dgm:spPr>
      <dgm:t>
        <a:bodyPr/>
        <a:lstStyle/>
        <a:p>
          <a:pPr rtl="1"/>
          <a:r>
            <a:rPr lang="ar-DZ" b="1" dirty="0" smtClean="0">
              <a:solidFill>
                <a:schemeClr val="bg1"/>
              </a:solidFill>
            </a:rPr>
            <a:t>الراحة</a:t>
          </a:r>
          <a:endParaRPr lang="fr-FR" b="1" dirty="0">
            <a:solidFill>
              <a:schemeClr val="bg1"/>
            </a:solidFill>
          </a:endParaRPr>
        </a:p>
      </dgm:t>
    </dgm:pt>
    <dgm:pt modelId="{2CFBED35-6A6C-44B7-902A-5DB8B7C104BD}" type="parTrans" cxnId="{B2BC406F-581C-459E-8339-0284BEB2914F}">
      <dgm:prSet/>
      <dgm:spPr>
        <a:ln>
          <a:noFill/>
        </a:ln>
        <a:effectLst/>
        <a:scene3d>
          <a:camera prst="orthographicFront">
            <a:rot lat="0" lon="0" rev="0"/>
          </a:camera>
          <a:lightRig rig="contrasting" dir="t">
            <a:rot lat="0" lon="0" rev="7800000"/>
          </a:lightRig>
        </a:scene3d>
        <a:sp3d>
          <a:bevelT w="139700" h="139700"/>
        </a:sp3d>
      </dgm:spPr>
      <dgm:t>
        <a:bodyPr/>
        <a:lstStyle/>
        <a:p>
          <a:endParaRPr lang="fr-FR"/>
        </a:p>
      </dgm:t>
    </dgm:pt>
    <dgm:pt modelId="{F61D678F-88B3-4DCC-9529-E8D391635287}" type="sibTrans" cxnId="{B2BC406F-581C-459E-8339-0284BEB2914F}">
      <dgm:prSet/>
      <dgm:spPr/>
      <dgm:t>
        <a:bodyPr/>
        <a:lstStyle/>
        <a:p>
          <a:endParaRPr lang="fr-FR"/>
        </a:p>
      </dgm:t>
    </dgm:pt>
    <dgm:pt modelId="{341C5A5A-DDE1-4E20-AE15-9E5407927AF6}">
      <dgm:prSet/>
      <dgm:spPr>
        <a:solidFill>
          <a:srgbClr val="2DBFC3"/>
        </a:solidFill>
        <a:ln>
          <a:noFill/>
        </a:ln>
        <a:effectLst/>
        <a:scene3d>
          <a:camera prst="orthographicFront">
            <a:rot lat="0" lon="0" rev="0"/>
          </a:camera>
          <a:lightRig rig="contrasting" dir="t">
            <a:rot lat="0" lon="0" rev="7800000"/>
          </a:lightRig>
        </a:scene3d>
        <a:sp3d>
          <a:bevelT w="139700" h="139700"/>
        </a:sp3d>
      </dgm:spPr>
      <dgm:t>
        <a:bodyPr/>
        <a:lstStyle/>
        <a:p>
          <a:pPr rtl="1"/>
          <a:r>
            <a:rPr lang="ar-DZ" b="1" dirty="0" smtClean="0">
              <a:solidFill>
                <a:schemeClr val="tx1"/>
              </a:solidFill>
            </a:rPr>
            <a:t>الأمان</a:t>
          </a:r>
          <a:endParaRPr lang="fr-FR" b="1" dirty="0">
            <a:solidFill>
              <a:schemeClr val="tx1"/>
            </a:solidFill>
          </a:endParaRPr>
        </a:p>
      </dgm:t>
    </dgm:pt>
    <dgm:pt modelId="{0CDF5025-0349-4B60-9711-F613BD061560}" type="parTrans" cxnId="{219D7403-DBE7-484D-812D-429E0196E145}">
      <dgm:prSet/>
      <dgm:spPr>
        <a:ln>
          <a:noFill/>
        </a:ln>
        <a:effectLst/>
        <a:scene3d>
          <a:camera prst="orthographicFront">
            <a:rot lat="0" lon="0" rev="0"/>
          </a:camera>
          <a:lightRig rig="contrasting" dir="t">
            <a:rot lat="0" lon="0" rev="7800000"/>
          </a:lightRig>
        </a:scene3d>
        <a:sp3d>
          <a:bevelT w="139700" h="139700"/>
        </a:sp3d>
      </dgm:spPr>
      <dgm:t>
        <a:bodyPr/>
        <a:lstStyle/>
        <a:p>
          <a:endParaRPr lang="fr-FR"/>
        </a:p>
      </dgm:t>
    </dgm:pt>
    <dgm:pt modelId="{B92B48FF-4B12-41BD-8186-D34855E5344C}" type="sibTrans" cxnId="{219D7403-DBE7-484D-812D-429E0196E145}">
      <dgm:prSet/>
      <dgm:spPr/>
      <dgm:t>
        <a:bodyPr/>
        <a:lstStyle/>
        <a:p>
          <a:endParaRPr lang="fr-FR"/>
        </a:p>
      </dgm:t>
    </dgm:pt>
    <dgm:pt modelId="{8C36EB13-DE52-4949-89A7-813AC1193650}">
      <dgm:prSet/>
      <dgm:spPr>
        <a:solidFill>
          <a:srgbClr val="8A3993"/>
        </a:solidFill>
        <a:ln>
          <a:noFill/>
        </a:ln>
        <a:effectLst/>
        <a:scene3d>
          <a:camera prst="orthographicFront">
            <a:rot lat="0" lon="0" rev="0"/>
          </a:camera>
          <a:lightRig rig="contrasting" dir="t">
            <a:rot lat="0" lon="0" rev="7800000"/>
          </a:lightRig>
        </a:scene3d>
        <a:sp3d>
          <a:bevelT w="139700" h="139700"/>
        </a:sp3d>
      </dgm:spPr>
      <dgm:t>
        <a:bodyPr/>
        <a:lstStyle/>
        <a:p>
          <a:pPr rtl="1"/>
          <a:r>
            <a:rPr lang="ar-DZ" dirty="0" smtClean="0"/>
            <a:t>الابتكار</a:t>
          </a:r>
          <a:endParaRPr lang="fr-FR" dirty="0"/>
        </a:p>
      </dgm:t>
    </dgm:pt>
    <dgm:pt modelId="{893E6F5A-BEE7-497D-BCED-1DEB74053559}" type="parTrans" cxnId="{DBB8ECA4-D587-4AA7-A259-45320212DAFE}">
      <dgm:prSet/>
      <dgm:spPr>
        <a:ln>
          <a:noFill/>
        </a:ln>
        <a:effectLst/>
        <a:scene3d>
          <a:camera prst="orthographicFront">
            <a:rot lat="0" lon="0" rev="0"/>
          </a:camera>
          <a:lightRig rig="contrasting" dir="t">
            <a:rot lat="0" lon="0" rev="7800000"/>
          </a:lightRig>
        </a:scene3d>
        <a:sp3d>
          <a:bevelT w="139700" h="139700"/>
        </a:sp3d>
      </dgm:spPr>
      <dgm:t>
        <a:bodyPr/>
        <a:lstStyle/>
        <a:p>
          <a:endParaRPr lang="fr-FR"/>
        </a:p>
      </dgm:t>
    </dgm:pt>
    <dgm:pt modelId="{6A016E8C-498A-487D-B814-17A32785E1FA}" type="sibTrans" cxnId="{DBB8ECA4-D587-4AA7-A259-45320212DAFE}">
      <dgm:prSet/>
      <dgm:spPr/>
      <dgm:t>
        <a:bodyPr/>
        <a:lstStyle/>
        <a:p>
          <a:endParaRPr lang="fr-FR"/>
        </a:p>
      </dgm:t>
    </dgm:pt>
    <dgm:pt modelId="{CCE94F14-2EB9-4100-A234-F80A2F3E6B74}" type="pres">
      <dgm:prSet presAssocID="{3C964B11-912C-43CA-BBB1-F2F1BE4B9B89}" presName="composite" presStyleCnt="0">
        <dgm:presLayoutVars>
          <dgm:chMax val="5"/>
          <dgm:dir/>
          <dgm:animLvl val="ctr"/>
          <dgm:resizeHandles val="exact"/>
        </dgm:presLayoutVars>
      </dgm:prSet>
      <dgm:spPr/>
      <dgm:t>
        <a:bodyPr/>
        <a:lstStyle/>
        <a:p>
          <a:endParaRPr lang="fr-FR"/>
        </a:p>
      </dgm:t>
    </dgm:pt>
    <dgm:pt modelId="{B09CF8A4-1DCF-4278-A7CB-7FE681B9BDE5}" type="pres">
      <dgm:prSet presAssocID="{3C964B11-912C-43CA-BBB1-F2F1BE4B9B89}" presName="cycle" presStyleCnt="0"/>
      <dgm:spPr>
        <a:ln>
          <a:noFill/>
        </a:ln>
        <a:effectLst/>
        <a:scene3d>
          <a:camera prst="orthographicFront">
            <a:rot lat="0" lon="0" rev="0"/>
          </a:camera>
          <a:lightRig rig="contrasting" dir="t">
            <a:rot lat="0" lon="0" rev="7800000"/>
          </a:lightRig>
        </a:scene3d>
        <a:sp3d>
          <a:bevelT w="139700" h="139700"/>
        </a:sp3d>
      </dgm:spPr>
    </dgm:pt>
    <dgm:pt modelId="{9F902305-5ADB-49EA-BEC7-DFCDD3681EFB}" type="pres">
      <dgm:prSet presAssocID="{3C964B11-912C-43CA-BBB1-F2F1BE4B9B89}" presName="centerShape" presStyleCnt="0"/>
      <dgm:spPr>
        <a:ln>
          <a:noFill/>
        </a:ln>
        <a:effectLst/>
        <a:scene3d>
          <a:camera prst="orthographicFront">
            <a:rot lat="0" lon="0" rev="0"/>
          </a:camera>
          <a:lightRig rig="contrasting" dir="t">
            <a:rot lat="0" lon="0" rev="7800000"/>
          </a:lightRig>
        </a:scene3d>
        <a:sp3d>
          <a:bevelT w="139700" h="139700"/>
        </a:sp3d>
      </dgm:spPr>
    </dgm:pt>
    <dgm:pt modelId="{EB066238-CC4C-4F37-9425-A03BE0A64B51}" type="pres">
      <dgm:prSet presAssocID="{3C964B11-912C-43CA-BBB1-F2F1BE4B9B89}" presName="connSite" presStyleLbl="node1" presStyleIdx="0" presStyleCnt="5"/>
      <dgm:spPr>
        <a:ln>
          <a:noFill/>
        </a:ln>
        <a:effectLst/>
        <a:scene3d>
          <a:camera prst="orthographicFront">
            <a:rot lat="0" lon="0" rev="0"/>
          </a:camera>
          <a:lightRig rig="contrasting" dir="t">
            <a:rot lat="0" lon="0" rev="7800000"/>
          </a:lightRig>
        </a:scene3d>
        <a:sp3d>
          <a:bevelT w="139700" h="139700"/>
        </a:sp3d>
      </dgm:spPr>
    </dgm:pt>
    <dgm:pt modelId="{52D51F2F-3BA7-4F29-9D14-8B45EB4AB49F}" type="pres">
      <dgm:prSet presAssocID="{3C964B11-912C-43CA-BBB1-F2F1BE4B9B89}" presName="visible" presStyleLbl="node1" presStyleIdx="0" presStyleCnt="5"/>
      <dgm:spPr>
        <a:blipFill rotWithShape="1">
          <a:blip xmlns:r="http://schemas.openxmlformats.org/officeDocument/2006/relationships" r:embed="rId1"/>
          <a:stretch>
            <a:fillRect/>
          </a:stretch>
        </a:blipFill>
        <a:ln>
          <a:noFill/>
        </a:ln>
        <a:effectLst/>
        <a:scene3d>
          <a:camera prst="orthographicFront">
            <a:rot lat="0" lon="0" rev="0"/>
          </a:camera>
          <a:lightRig rig="contrasting" dir="t">
            <a:rot lat="0" lon="0" rev="7800000"/>
          </a:lightRig>
        </a:scene3d>
        <a:sp3d>
          <a:bevelT w="139700" h="139700"/>
        </a:sp3d>
      </dgm:spPr>
    </dgm:pt>
    <dgm:pt modelId="{166F6BAE-33AA-4541-AC8E-18E63381D67D}" type="pres">
      <dgm:prSet presAssocID="{6FE880FD-1B43-45F6-9E5F-0C16697B9E1A}" presName="Name25" presStyleLbl="parChTrans1D1" presStyleIdx="0" presStyleCnt="4"/>
      <dgm:spPr/>
      <dgm:t>
        <a:bodyPr/>
        <a:lstStyle/>
        <a:p>
          <a:endParaRPr lang="fr-FR"/>
        </a:p>
      </dgm:t>
    </dgm:pt>
    <dgm:pt modelId="{D4500600-5CA1-448A-BDAE-0CE54325D743}" type="pres">
      <dgm:prSet presAssocID="{D1487544-472B-429A-A2C2-1CD099CF84D8}" presName="node" presStyleCnt="0"/>
      <dgm:spPr>
        <a:ln>
          <a:noFill/>
        </a:ln>
        <a:effectLst/>
        <a:scene3d>
          <a:camera prst="orthographicFront">
            <a:rot lat="0" lon="0" rev="0"/>
          </a:camera>
          <a:lightRig rig="contrasting" dir="t">
            <a:rot lat="0" lon="0" rev="7800000"/>
          </a:lightRig>
        </a:scene3d>
        <a:sp3d>
          <a:bevelT w="139700" h="139700"/>
        </a:sp3d>
      </dgm:spPr>
    </dgm:pt>
    <dgm:pt modelId="{8F77CDEE-920F-4DCF-A630-E7083D67EC1E}" type="pres">
      <dgm:prSet presAssocID="{D1487544-472B-429A-A2C2-1CD099CF84D8}" presName="parentNode" presStyleLbl="node1" presStyleIdx="1" presStyleCnt="5">
        <dgm:presLayoutVars>
          <dgm:chMax val="1"/>
          <dgm:bulletEnabled val="1"/>
        </dgm:presLayoutVars>
      </dgm:prSet>
      <dgm:spPr/>
      <dgm:t>
        <a:bodyPr/>
        <a:lstStyle/>
        <a:p>
          <a:endParaRPr lang="fr-FR"/>
        </a:p>
      </dgm:t>
    </dgm:pt>
    <dgm:pt modelId="{28A46663-BB48-488C-BB3A-FF2772A3840C}" type="pres">
      <dgm:prSet presAssocID="{D1487544-472B-429A-A2C2-1CD099CF84D8}" presName="childNode" presStyleLbl="revTx" presStyleIdx="0" presStyleCnt="0">
        <dgm:presLayoutVars>
          <dgm:bulletEnabled val="1"/>
        </dgm:presLayoutVars>
      </dgm:prSet>
      <dgm:spPr>
        <a:ln>
          <a:noFill/>
        </a:ln>
        <a:effectLst/>
        <a:scene3d>
          <a:camera prst="orthographicFront">
            <a:rot lat="0" lon="0" rev="0"/>
          </a:camera>
          <a:lightRig rig="contrasting" dir="t">
            <a:rot lat="0" lon="0" rev="7800000"/>
          </a:lightRig>
        </a:scene3d>
        <a:sp3d>
          <a:bevelT w="139700" h="139700"/>
        </a:sp3d>
      </dgm:spPr>
    </dgm:pt>
    <dgm:pt modelId="{41A4BE69-19CE-41D2-8617-643398DD53B6}" type="pres">
      <dgm:prSet presAssocID="{2CFBED35-6A6C-44B7-902A-5DB8B7C104BD}" presName="Name25" presStyleLbl="parChTrans1D1" presStyleIdx="1" presStyleCnt="4"/>
      <dgm:spPr/>
      <dgm:t>
        <a:bodyPr/>
        <a:lstStyle/>
        <a:p>
          <a:endParaRPr lang="fr-FR"/>
        </a:p>
      </dgm:t>
    </dgm:pt>
    <dgm:pt modelId="{27729EB1-EE83-4F91-A28F-B4E1C5AA7B4D}" type="pres">
      <dgm:prSet presAssocID="{E5C9567F-72B4-4E5B-B9D9-43E09D5D60A1}" presName="node" presStyleCnt="0"/>
      <dgm:spPr>
        <a:ln>
          <a:noFill/>
        </a:ln>
        <a:effectLst/>
        <a:scene3d>
          <a:camera prst="orthographicFront">
            <a:rot lat="0" lon="0" rev="0"/>
          </a:camera>
          <a:lightRig rig="contrasting" dir="t">
            <a:rot lat="0" lon="0" rev="7800000"/>
          </a:lightRig>
        </a:scene3d>
        <a:sp3d>
          <a:bevelT w="139700" h="139700"/>
        </a:sp3d>
      </dgm:spPr>
    </dgm:pt>
    <dgm:pt modelId="{C3FA3E7A-AAE8-4138-85EC-0C77329FD0AF}" type="pres">
      <dgm:prSet presAssocID="{E5C9567F-72B4-4E5B-B9D9-43E09D5D60A1}" presName="parentNode" presStyleLbl="node1" presStyleIdx="2" presStyleCnt="5" custLinFactNeighborX="1170" custLinFactNeighborY="-1170">
        <dgm:presLayoutVars>
          <dgm:chMax val="1"/>
          <dgm:bulletEnabled val="1"/>
        </dgm:presLayoutVars>
      </dgm:prSet>
      <dgm:spPr/>
      <dgm:t>
        <a:bodyPr/>
        <a:lstStyle/>
        <a:p>
          <a:endParaRPr lang="fr-FR"/>
        </a:p>
      </dgm:t>
    </dgm:pt>
    <dgm:pt modelId="{5B84CC03-CF5F-49B0-A52D-955511F609D0}" type="pres">
      <dgm:prSet presAssocID="{E5C9567F-72B4-4E5B-B9D9-43E09D5D60A1}" presName="childNode" presStyleLbl="revTx" presStyleIdx="0" presStyleCnt="0">
        <dgm:presLayoutVars>
          <dgm:bulletEnabled val="1"/>
        </dgm:presLayoutVars>
      </dgm:prSet>
      <dgm:spPr>
        <a:ln>
          <a:noFill/>
        </a:ln>
        <a:effectLst/>
        <a:scene3d>
          <a:camera prst="orthographicFront">
            <a:rot lat="0" lon="0" rev="0"/>
          </a:camera>
          <a:lightRig rig="contrasting" dir="t">
            <a:rot lat="0" lon="0" rev="7800000"/>
          </a:lightRig>
        </a:scene3d>
        <a:sp3d>
          <a:bevelT w="139700" h="139700"/>
        </a:sp3d>
      </dgm:spPr>
    </dgm:pt>
    <dgm:pt modelId="{9062A430-A9FA-4A60-A565-DCF87545FEFD}" type="pres">
      <dgm:prSet presAssocID="{0CDF5025-0349-4B60-9711-F613BD061560}" presName="Name25" presStyleLbl="parChTrans1D1" presStyleIdx="2" presStyleCnt="4"/>
      <dgm:spPr/>
      <dgm:t>
        <a:bodyPr/>
        <a:lstStyle/>
        <a:p>
          <a:endParaRPr lang="fr-FR"/>
        </a:p>
      </dgm:t>
    </dgm:pt>
    <dgm:pt modelId="{37A99063-A06C-4BFD-8166-56A8D4D69B28}" type="pres">
      <dgm:prSet presAssocID="{341C5A5A-DDE1-4E20-AE15-9E5407927AF6}" presName="node" presStyleCnt="0"/>
      <dgm:spPr>
        <a:ln>
          <a:noFill/>
        </a:ln>
        <a:effectLst/>
        <a:scene3d>
          <a:camera prst="orthographicFront">
            <a:rot lat="0" lon="0" rev="0"/>
          </a:camera>
          <a:lightRig rig="contrasting" dir="t">
            <a:rot lat="0" lon="0" rev="7800000"/>
          </a:lightRig>
        </a:scene3d>
        <a:sp3d>
          <a:bevelT w="139700" h="139700"/>
        </a:sp3d>
      </dgm:spPr>
    </dgm:pt>
    <dgm:pt modelId="{53EE866A-74A2-4A07-8A83-09924F0BDA15}" type="pres">
      <dgm:prSet presAssocID="{341C5A5A-DDE1-4E20-AE15-9E5407927AF6}" presName="parentNode" presStyleLbl="node1" presStyleIdx="3" presStyleCnt="5">
        <dgm:presLayoutVars>
          <dgm:chMax val="1"/>
          <dgm:bulletEnabled val="1"/>
        </dgm:presLayoutVars>
      </dgm:prSet>
      <dgm:spPr/>
      <dgm:t>
        <a:bodyPr/>
        <a:lstStyle/>
        <a:p>
          <a:endParaRPr lang="fr-FR"/>
        </a:p>
      </dgm:t>
    </dgm:pt>
    <dgm:pt modelId="{9DA2D249-8A75-428D-8DA4-F64194F6C2A3}" type="pres">
      <dgm:prSet presAssocID="{341C5A5A-DDE1-4E20-AE15-9E5407927AF6}" presName="childNode" presStyleLbl="revTx" presStyleIdx="0" presStyleCnt="0">
        <dgm:presLayoutVars>
          <dgm:bulletEnabled val="1"/>
        </dgm:presLayoutVars>
      </dgm:prSet>
      <dgm:spPr>
        <a:ln>
          <a:noFill/>
        </a:ln>
        <a:effectLst/>
        <a:scene3d>
          <a:camera prst="orthographicFront">
            <a:rot lat="0" lon="0" rev="0"/>
          </a:camera>
          <a:lightRig rig="contrasting" dir="t">
            <a:rot lat="0" lon="0" rev="7800000"/>
          </a:lightRig>
        </a:scene3d>
        <a:sp3d>
          <a:bevelT w="139700" h="139700"/>
        </a:sp3d>
      </dgm:spPr>
    </dgm:pt>
    <dgm:pt modelId="{A2CDD58D-7EED-4F8B-8BCB-3574A9479586}" type="pres">
      <dgm:prSet presAssocID="{893E6F5A-BEE7-497D-BCED-1DEB74053559}" presName="Name25" presStyleLbl="parChTrans1D1" presStyleIdx="3" presStyleCnt="4"/>
      <dgm:spPr/>
      <dgm:t>
        <a:bodyPr/>
        <a:lstStyle/>
        <a:p>
          <a:endParaRPr lang="fr-FR"/>
        </a:p>
      </dgm:t>
    </dgm:pt>
    <dgm:pt modelId="{EDF7A6E5-C94B-42BC-9F50-40C4C4A12224}" type="pres">
      <dgm:prSet presAssocID="{8C36EB13-DE52-4949-89A7-813AC1193650}" presName="node" presStyleCnt="0"/>
      <dgm:spPr>
        <a:ln>
          <a:noFill/>
        </a:ln>
        <a:effectLst/>
        <a:scene3d>
          <a:camera prst="orthographicFront">
            <a:rot lat="0" lon="0" rev="0"/>
          </a:camera>
          <a:lightRig rig="contrasting" dir="t">
            <a:rot lat="0" lon="0" rev="7800000"/>
          </a:lightRig>
        </a:scene3d>
        <a:sp3d>
          <a:bevelT w="139700" h="139700"/>
        </a:sp3d>
      </dgm:spPr>
    </dgm:pt>
    <dgm:pt modelId="{60AD9486-A437-4544-BFCC-782B88202A82}" type="pres">
      <dgm:prSet presAssocID="{8C36EB13-DE52-4949-89A7-813AC1193650}" presName="parentNode" presStyleLbl="node1" presStyleIdx="4" presStyleCnt="5">
        <dgm:presLayoutVars>
          <dgm:chMax val="1"/>
          <dgm:bulletEnabled val="1"/>
        </dgm:presLayoutVars>
      </dgm:prSet>
      <dgm:spPr/>
      <dgm:t>
        <a:bodyPr/>
        <a:lstStyle/>
        <a:p>
          <a:endParaRPr lang="fr-FR"/>
        </a:p>
      </dgm:t>
    </dgm:pt>
    <dgm:pt modelId="{FF5CD33C-14F9-4893-BDEB-CA9B26F06F3A}" type="pres">
      <dgm:prSet presAssocID="{8C36EB13-DE52-4949-89A7-813AC1193650}" presName="childNode" presStyleLbl="revTx" presStyleIdx="0" presStyleCnt="0">
        <dgm:presLayoutVars>
          <dgm:bulletEnabled val="1"/>
        </dgm:presLayoutVars>
      </dgm:prSet>
      <dgm:spPr>
        <a:ln>
          <a:noFill/>
        </a:ln>
        <a:effectLst/>
        <a:scene3d>
          <a:camera prst="orthographicFront">
            <a:rot lat="0" lon="0" rev="0"/>
          </a:camera>
          <a:lightRig rig="contrasting" dir="t">
            <a:rot lat="0" lon="0" rev="7800000"/>
          </a:lightRig>
        </a:scene3d>
        <a:sp3d>
          <a:bevelT w="139700" h="139700"/>
        </a:sp3d>
      </dgm:spPr>
    </dgm:pt>
  </dgm:ptLst>
  <dgm:cxnLst>
    <dgm:cxn modelId="{0D492030-A3CA-459A-95AA-82E9434EC191}" type="presOf" srcId="{0CDF5025-0349-4B60-9711-F613BD061560}" destId="{9062A430-A9FA-4A60-A565-DCF87545FEFD}" srcOrd="0" destOrd="0" presId="urn:microsoft.com/office/officeart/2005/8/layout/radial2"/>
    <dgm:cxn modelId="{219D7403-DBE7-484D-812D-429E0196E145}" srcId="{3C964B11-912C-43CA-BBB1-F2F1BE4B9B89}" destId="{341C5A5A-DDE1-4E20-AE15-9E5407927AF6}" srcOrd="2" destOrd="0" parTransId="{0CDF5025-0349-4B60-9711-F613BD061560}" sibTransId="{B92B48FF-4B12-41BD-8186-D34855E5344C}"/>
    <dgm:cxn modelId="{D5605937-6E08-4F0B-82AB-9CDF16E5171F}" type="presOf" srcId="{893E6F5A-BEE7-497D-BCED-1DEB74053559}" destId="{A2CDD58D-7EED-4F8B-8BCB-3574A9479586}" srcOrd="0" destOrd="0" presId="urn:microsoft.com/office/officeart/2005/8/layout/radial2"/>
    <dgm:cxn modelId="{B2BC406F-581C-459E-8339-0284BEB2914F}" srcId="{3C964B11-912C-43CA-BBB1-F2F1BE4B9B89}" destId="{E5C9567F-72B4-4E5B-B9D9-43E09D5D60A1}" srcOrd="1" destOrd="0" parTransId="{2CFBED35-6A6C-44B7-902A-5DB8B7C104BD}" sibTransId="{F61D678F-88B3-4DCC-9529-E8D391635287}"/>
    <dgm:cxn modelId="{162D9691-ECC7-4C2B-B0A6-F52EEAD2F3E1}" type="presOf" srcId="{D1487544-472B-429A-A2C2-1CD099CF84D8}" destId="{8F77CDEE-920F-4DCF-A630-E7083D67EC1E}" srcOrd="0" destOrd="0" presId="urn:microsoft.com/office/officeart/2005/8/layout/radial2"/>
    <dgm:cxn modelId="{559089C2-9B7F-484B-9DD7-B25CF62AD6C2}" type="presOf" srcId="{3C964B11-912C-43CA-BBB1-F2F1BE4B9B89}" destId="{CCE94F14-2EB9-4100-A234-F80A2F3E6B74}" srcOrd="0" destOrd="0" presId="urn:microsoft.com/office/officeart/2005/8/layout/radial2"/>
    <dgm:cxn modelId="{9E8FF898-185E-4A1B-A68B-A24EC7954749}" type="presOf" srcId="{6FE880FD-1B43-45F6-9E5F-0C16697B9E1A}" destId="{166F6BAE-33AA-4541-AC8E-18E63381D67D}" srcOrd="0" destOrd="0" presId="urn:microsoft.com/office/officeart/2005/8/layout/radial2"/>
    <dgm:cxn modelId="{78E2A160-146C-4910-91F9-6B36C114DD50}" type="presOf" srcId="{8C36EB13-DE52-4949-89A7-813AC1193650}" destId="{60AD9486-A437-4544-BFCC-782B88202A82}" srcOrd="0" destOrd="0" presId="urn:microsoft.com/office/officeart/2005/8/layout/radial2"/>
    <dgm:cxn modelId="{C2F7E63A-D26A-40DC-B956-E2BD51FAAE28}" type="presOf" srcId="{341C5A5A-DDE1-4E20-AE15-9E5407927AF6}" destId="{53EE866A-74A2-4A07-8A83-09924F0BDA15}" srcOrd="0" destOrd="0" presId="urn:microsoft.com/office/officeart/2005/8/layout/radial2"/>
    <dgm:cxn modelId="{88908A99-D3D5-433F-8374-61F26322E469}" type="presOf" srcId="{E5C9567F-72B4-4E5B-B9D9-43E09D5D60A1}" destId="{C3FA3E7A-AAE8-4138-85EC-0C77329FD0AF}" srcOrd="0" destOrd="0" presId="urn:microsoft.com/office/officeart/2005/8/layout/radial2"/>
    <dgm:cxn modelId="{DBB8ECA4-D587-4AA7-A259-45320212DAFE}" srcId="{3C964B11-912C-43CA-BBB1-F2F1BE4B9B89}" destId="{8C36EB13-DE52-4949-89A7-813AC1193650}" srcOrd="3" destOrd="0" parTransId="{893E6F5A-BEE7-497D-BCED-1DEB74053559}" sibTransId="{6A016E8C-498A-487D-B814-17A32785E1FA}"/>
    <dgm:cxn modelId="{CE3AEE77-FC84-40C6-9022-E7CAF0AB45EC}" srcId="{3C964B11-912C-43CA-BBB1-F2F1BE4B9B89}" destId="{D1487544-472B-429A-A2C2-1CD099CF84D8}" srcOrd="0" destOrd="0" parTransId="{6FE880FD-1B43-45F6-9E5F-0C16697B9E1A}" sibTransId="{BB4719F8-7221-49B5-8BF1-C515A07C182A}"/>
    <dgm:cxn modelId="{AA0A8291-A84B-46ED-808C-9B731612FF99}" type="presOf" srcId="{2CFBED35-6A6C-44B7-902A-5DB8B7C104BD}" destId="{41A4BE69-19CE-41D2-8617-643398DD53B6}" srcOrd="0" destOrd="0" presId="urn:microsoft.com/office/officeart/2005/8/layout/radial2"/>
    <dgm:cxn modelId="{BA741BBD-DE05-4415-A85B-5BFE83B288FD}" type="presParOf" srcId="{CCE94F14-2EB9-4100-A234-F80A2F3E6B74}" destId="{B09CF8A4-1DCF-4278-A7CB-7FE681B9BDE5}" srcOrd="0" destOrd="0" presId="urn:microsoft.com/office/officeart/2005/8/layout/radial2"/>
    <dgm:cxn modelId="{43AB2929-F1CF-47CC-9472-7BE673045039}" type="presParOf" srcId="{B09CF8A4-1DCF-4278-A7CB-7FE681B9BDE5}" destId="{9F902305-5ADB-49EA-BEC7-DFCDD3681EFB}" srcOrd="0" destOrd="0" presId="urn:microsoft.com/office/officeart/2005/8/layout/radial2"/>
    <dgm:cxn modelId="{3F9E9E21-0A5D-4849-8AA0-04C06FEBED34}" type="presParOf" srcId="{9F902305-5ADB-49EA-BEC7-DFCDD3681EFB}" destId="{EB066238-CC4C-4F37-9425-A03BE0A64B51}" srcOrd="0" destOrd="0" presId="urn:microsoft.com/office/officeart/2005/8/layout/radial2"/>
    <dgm:cxn modelId="{BCA6DF24-C026-432E-9D17-88E0D0678E02}" type="presParOf" srcId="{9F902305-5ADB-49EA-BEC7-DFCDD3681EFB}" destId="{52D51F2F-3BA7-4F29-9D14-8B45EB4AB49F}" srcOrd="1" destOrd="0" presId="urn:microsoft.com/office/officeart/2005/8/layout/radial2"/>
    <dgm:cxn modelId="{7F422839-929D-4042-91D7-5C633704CB4E}" type="presParOf" srcId="{B09CF8A4-1DCF-4278-A7CB-7FE681B9BDE5}" destId="{166F6BAE-33AA-4541-AC8E-18E63381D67D}" srcOrd="1" destOrd="0" presId="urn:microsoft.com/office/officeart/2005/8/layout/radial2"/>
    <dgm:cxn modelId="{B0CD95DD-1FC4-4AA1-BA1C-91758FF1F099}" type="presParOf" srcId="{B09CF8A4-1DCF-4278-A7CB-7FE681B9BDE5}" destId="{D4500600-5CA1-448A-BDAE-0CE54325D743}" srcOrd="2" destOrd="0" presId="urn:microsoft.com/office/officeart/2005/8/layout/radial2"/>
    <dgm:cxn modelId="{E15B216D-2716-4CAD-BB88-D10332B524BA}" type="presParOf" srcId="{D4500600-5CA1-448A-BDAE-0CE54325D743}" destId="{8F77CDEE-920F-4DCF-A630-E7083D67EC1E}" srcOrd="0" destOrd="0" presId="urn:microsoft.com/office/officeart/2005/8/layout/radial2"/>
    <dgm:cxn modelId="{DE10F10F-D78E-4F2E-80CA-D16B761187E3}" type="presParOf" srcId="{D4500600-5CA1-448A-BDAE-0CE54325D743}" destId="{28A46663-BB48-488C-BB3A-FF2772A3840C}" srcOrd="1" destOrd="0" presId="urn:microsoft.com/office/officeart/2005/8/layout/radial2"/>
    <dgm:cxn modelId="{C61E9FF0-7A49-41D7-901B-D92DE5CFAC83}" type="presParOf" srcId="{B09CF8A4-1DCF-4278-A7CB-7FE681B9BDE5}" destId="{41A4BE69-19CE-41D2-8617-643398DD53B6}" srcOrd="3" destOrd="0" presId="urn:microsoft.com/office/officeart/2005/8/layout/radial2"/>
    <dgm:cxn modelId="{7DC9A8C4-A837-40C3-A4FE-3B97CF86CEB2}" type="presParOf" srcId="{B09CF8A4-1DCF-4278-A7CB-7FE681B9BDE5}" destId="{27729EB1-EE83-4F91-A28F-B4E1C5AA7B4D}" srcOrd="4" destOrd="0" presId="urn:microsoft.com/office/officeart/2005/8/layout/radial2"/>
    <dgm:cxn modelId="{382C9484-9F7D-4297-A0D4-33A399D6370D}" type="presParOf" srcId="{27729EB1-EE83-4F91-A28F-B4E1C5AA7B4D}" destId="{C3FA3E7A-AAE8-4138-85EC-0C77329FD0AF}" srcOrd="0" destOrd="0" presId="urn:microsoft.com/office/officeart/2005/8/layout/radial2"/>
    <dgm:cxn modelId="{3C1BF5DD-1CC5-4D46-B1AA-B75C95325F26}" type="presParOf" srcId="{27729EB1-EE83-4F91-A28F-B4E1C5AA7B4D}" destId="{5B84CC03-CF5F-49B0-A52D-955511F609D0}" srcOrd="1" destOrd="0" presId="urn:microsoft.com/office/officeart/2005/8/layout/radial2"/>
    <dgm:cxn modelId="{8B419072-F501-4091-8368-8ED0ACBD5923}" type="presParOf" srcId="{B09CF8A4-1DCF-4278-A7CB-7FE681B9BDE5}" destId="{9062A430-A9FA-4A60-A565-DCF87545FEFD}" srcOrd="5" destOrd="0" presId="urn:microsoft.com/office/officeart/2005/8/layout/radial2"/>
    <dgm:cxn modelId="{5D6C9377-875E-448F-90EE-6B9A22DEBC40}" type="presParOf" srcId="{B09CF8A4-1DCF-4278-A7CB-7FE681B9BDE5}" destId="{37A99063-A06C-4BFD-8166-56A8D4D69B28}" srcOrd="6" destOrd="0" presId="urn:microsoft.com/office/officeart/2005/8/layout/radial2"/>
    <dgm:cxn modelId="{1F9826FD-5A19-40D6-974C-C0400ABA583E}" type="presParOf" srcId="{37A99063-A06C-4BFD-8166-56A8D4D69B28}" destId="{53EE866A-74A2-4A07-8A83-09924F0BDA15}" srcOrd="0" destOrd="0" presId="urn:microsoft.com/office/officeart/2005/8/layout/radial2"/>
    <dgm:cxn modelId="{70E40F0D-61E6-4A25-B9E8-D0AC01EE1AC3}" type="presParOf" srcId="{37A99063-A06C-4BFD-8166-56A8D4D69B28}" destId="{9DA2D249-8A75-428D-8DA4-F64194F6C2A3}" srcOrd="1" destOrd="0" presId="urn:microsoft.com/office/officeart/2005/8/layout/radial2"/>
    <dgm:cxn modelId="{4777BFED-FEA1-4E22-B65A-0B4BB2398EC8}" type="presParOf" srcId="{B09CF8A4-1DCF-4278-A7CB-7FE681B9BDE5}" destId="{A2CDD58D-7EED-4F8B-8BCB-3574A9479586}" srcOrd="7" destOrd="0" presId="urn:microsoft.com/office/officeart/2005/8/layout/radial2"/>
    <dgm:cxn modelId="{0C770893-A5BE-4B4C-951C-EF32573ABB8D}" type="presParOf" srcId="{B09CF8A4-1DCF-4278-A7CB-7FE681B9BDE5}" destId="{EDF7A6E5-C94B-42BC-9F50-40C4C4A12224}" srcOrd="8" destOrd="0" presId="urn:microsoft.com/office/officeart/2005/8/layout/radial2"/>
    <dgm:cxn modelId="{B8B38053-3048-4C63-AD24-D650158217F5}" type="presParOf" srcId="{EDF7A6E5-C94B-42BC-9F50-40C4C4A12224}" destId="{60AD9486-A437-4544-BFCC-782B88202A82}" srcOrd="0" destOrd="0" presId="urn:microsoft.com/office/officeart/2005/8/layout/radial2"/>
    <dgm:cxn modelId="{D42A181E-9846-442A-8E71-E514C3970C04}" type="presParOf" srcId="{EDF7A6E5-C94B-42BC-9F50-40C4C4A12224}" destId="{FF5CD33C-14F9-4893-BDEB-CA9B26F06F3A}" srcOrd="1" destOrd="0" presId="urn:microsoft.com/office/officeart/2005/8/layout/radial2"/>
  </dgm:cxnLst>
  <dgm:bg>
    <a:effectLst>
      <a:glow rad="101600">
        <a:schemeClr val="accent6">
          <a:satMod val="175000"/>
          <a:alpha val="40000"/>
        </a:schemeClr>
      </a:glow>
    </a:effect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5955079-4023-40D1-B01F-D454CC94BBE8}" type="doc">
      <dgm:prSet loTypeId="urn:microsoft.com/office/officeart/2008/layout/AlternatingPictureBlocks" loCatId="list" qsTypeId="urn:microsoft.com/office/officeart/2005/8/quickstyle/3d3" qsCatId="3D" csTypeId="urn:microsoft.com/office/officeart/2005/8/colors/accent1_2" csCatId="accent1" phldr="1"/>
      <dgm:spPr/>
      <dgm:t>
        <a:bodyPr/>
        <a:lstStyle/>
        <a:p>
          <a:endParaRPr lang="fr-FR"/>
        </a:p>
      </dgm:t>
    </dgm:pt>
    <dgm:pt modelId="{F4116CB7-8D0B-47B8-8A16-3BE1BF10BEED}">
      <dgm:prSet/>
      <dgm:spPr>
        <a:solidFill>
          <a:srgbClr val="2DBFC3"/>
        </a:solidFill>
      </dgm:spPr>
      <dgm:t>
        <a:bodyPr/>
        <a:lstStyle/>
        <a:p>
          <a:pPr rtl="1"/>
          <a:r>
            <a:rPr lang="ar-DZ" dirty="0" smtClean="0"/>
            <a:t>الوعي</a:t>
          </a:r>
          <a:endParaRPr lang="fr-FR" dirty="0"/>
        </a:p>
      </dgm:t>
    </dgm:pt>
    <dgm:pt modelId="{17A89354-4C43-4015-A37A-01CBE02CCBC3}" type="parTrans" cxnId="{7D6D291F-19F3-436D-8D1F-1ED9153014E4}">
      <dgm:prSet/>
      <dgm:spPr/>
      <dgm:t>
        <a:bodyPr/>
        <a:lstStyle/>
        <a:p>
          <a:endParaRPr lang="fr-FR"/>
        </a:p>
      </dgm:t>
    </dgm:pt>
    <dgm:pt modelId="{B084C0F8-77D1-44CD-AFD0-2E9ED857D997}" type="sibTrans" cxnId="{7D6D291F-19F3-436D-8D1F-1ED9153014E4}">
      <dgm:prSet/>
      <dgm:spPr/>
      <dgm:t>
        <a:bodyPr/>
        <a:lstStyle/>
        <a:p>
          <a:endParaRPr lang="fr-FR"/>
        </a:p>
      </dgm:t>
    </dgm:pt>
    <dgm:pt modelId="{86CEFA5D-13FA-49A5-9819-8D6C7D2CDA0A}">
      <dgm:prSet/>
      <dgm:spPr>
        <a:solidFill>
          <a:srgbClr val="8A3993"/>
        </a:solidFill>
        <a:ln>
          <a:solidFill>
            <a:srgbClr val="8A3993"/>
          </a:solidFill>
        </a:ln>
      </dgm:spPr>
      <dgm:t>
        <a:bodyPr/>
        <a:lstStyle/>
        <a:p>
          <a:pPr rtl="1"/>
          <a:r>
            <a:rPr lang="ar-DZ" smtClean="0"/>
            <a:t>الثقة</a:t>
          </a:r>
          <a:endParaRPr lang="fr-FR"/>
        </a:p>
      </dgm:t>
    </dgm:pt>
    <dgm:pt modelId="{ABCBB35B-F8F6-4D10-856E-BEE2AC2CDA12}" type="parTrans" cxnId="{2E86CE3B-1690-4804-9CA7-AB561E71DE0E}">
      <dgm:prSet/>
      <dgm:spPr/>
      <dgm:t>
        <a:bodyPr/>
        <a:lstStyle/>
        <a:p>
          <a:endParaRPr lang="fr-FR"/>
        </a:p>
      </dgm:t>
    </dgm:pt>
    <dgm:pt modelId="{23CA0613-7B84-4464-A4BC-B55877A27BF6}" type="sibTrans" cxnId="{2E86CE3B-1690-4804-9CA7-AB561E71DE0E}">
      <dgm:prSet/>
      <dgm:spPr/>
      <dgm:t>
        <a:bodyPr/>
        <a:lstStyle/>
        <a:p>
          <a:endParaRPr lang="fr-FR"/>
        </a:p>
      </dgm:t>
    </dgm:pt>
    <dgm:pt modelId="{D654EB2E-968C-4DDD-A11B-4DCAB530C789}">
      <dgm:prSet/>
      <dgm:spPr>
        <a:solidFill>
          <a:srgbClr val="2DBFC3"/>
        </a:solidFill>
      </dgm:spPr>
      <dgm:t>
        <a:bodyPr/>
        <a:lstStyle/>
        <a:p>
          <a:pPr rtl="1"/>
          <a:r>
            <a:rPr lang="ar-DZ" smtClean="0"/>
            <a:t>البنية التحتية</a:t>
          </a:r>
          <a:endParaRPr lang="fr-FR"/>
        </a:p>
      </dgm:t>
    </dgm:pt>
    <dgm:pt modelId="{01F5E3C4-4C41-4E18-BCE4-382EFD17ABB1}" type="parTrans" cxnId="{061AC3D4-7968-4B07-8C0F-9BBE12DBE476}">
      <dgm:prSet/>
      <dgm:spPr/>
      <dgm:t>
        <a:bodyPr/>
        <a:lstStyle/>
        <a:p>
          <a:endParaRPr lang="fr-FR"/>
        </a:p>
      </dgm:t>
    </dgm:pt>
    <dgm:pt modelId="{7CD38F1E-FDDA-4062-A61D-AC373806C42F}" type="sibTrans" cxnId="{061AC3D4-7968-4B07-8C0F-9BBE12DBE476}">
      <dgm:prSet/>
      <dgm:spPr/>
      <dgm:t>
        <a:bodyPr/>
        <a:lstStyle/>
        <a:p>
          <a:endParaRPr lang="fr-FR"/>
        </a:p>
      </dgm:t>
    </dgm:pt>
    <dgm:pt modelId="{D75427EE-40F2-4391-AC46-F82EA629745F}" type="pres">
      <dgm:prSet presAssocID="{A5955079-4023-40D1-B01F-D454CC94BBE8}" presName="linearFlow" presStyleCnt="0">
        <dgm:presLayoutVars>
          <dgm:dir/>
          <dgm:resizeHandles val="exact"/>
        </dgm:presLayoutVars>
      </dgm:prSet>
      <dgm:spPr/>
      <dgm:t>
        <a:bodyPr/>
        <a:lstStyle/>
        <a:p>
          <a:endParaRPr lang="fr-FR"/>
        </a:p>
      </dgm:t>
    </dgm:pt>
    <dgm:pt modelId="{6E4957DB-35D0-49CC-B1C6-A7083B86A99A}" type="pres">
      <dgm:prSet presAssocID="{F4116CB7-8D0B-47B8-8A16-3BE1BF10BEED}" presName="comp" presStyleCnt="0"/>
      <dgm:spPr/>
    </dgm:pt>
    <dgm:pt modelId="{E5E29B22-3C21-4129-ABAB-0220BE52C290}" type="pres">
      <dgm:prSet presAssocID="{F4116CB7-8D0B-47B8-8A16-3BE1BF10BEED}" presName="rect2" presStyleLbl="node1" presStyleIdx="0" presStyleCnt="3">
        <dgm:presLayoutVars>
          <dgm:bulletEnabled val="1"/>
        </dgm:presLayoutVars>
      </dgm:prSet>
      <dgm:spPr/>
      <dgm:t>
        <a:bodyPr/>
        <a:lstStyle/>
        <a:p>
          <a:endParaRPr lang="fr-FR"/>
        </a:p>
      </dgm:t>
    </dgm:pt>
    <dgm:pt modelId="{DF1E89E0-3AB7-47D5-864F-72F3877E5124}" type="pres">
      <dgm:prSet presAssocID="{F4116CB7-8D0B-47B8-8A16-3BE1BF10BEED}" presName="rect1" presStyleLbl="lnNode1" presStyleIdx="0" presStyleCnt="3"/>
      <dgm:spPr>
        <a:blipFill rotWithShape="1">
          <a:blip xmlns:r="http://schemas.openxmlformats.org/officeDocument/2006/relationships" r:embed="rId1"/>
          <a:stretch>
            <a:fillRect/>
          </a:stretch>
        </a:blipFill>
      </dgm:spPr>
    </dgm:pt>
    <dgm:pt modelId="{177AFB2B-833D-44A8-AC96-9C8EAE0F5BA4}" type="pres">
      <dgm:prSet presAssocID="{B084C0F8-77D1-44CD-AFD0-2E9ED857D997}" presName="sibTrans" presStyleCnt="0"/>
      <dgm:spPr/>
    </dgm:pt>
    <dgm:pt modelId="{CE2AD916-6B71-406D-B8BB-16290B21DA15}" type="pres">
      <dgm:prSet presAssocID="{86CEFA5D-13FA-49A5-9819-8D6C7D2CDA0A}" presName="comp" presStyleCnt="0"/>
      <dgm:spPr/>
    </dgm:pt>
    <dgm:pt modelId="{9A8ED56F-2223-4FA7-8881-622F3D01BD5D}" type="pres">
      <dgm:prSet presAssocID="{86CEFA5D-13FA-49A5-9819-8D6C7D2CDA0A}" presName="rect2" presStyleLbl="node1" presStyleIdx="1" presStyleCnt="3">
        <dgm:presLayoutVars>
          <dgm:bulletEnabled val="1"/>
        </dgm:presLayoutVars>
      </dgm:prSet>
      <dgm:spPr/>
      <dgm:t>
        <a:bodyPr/>
        <a:lstStyle/>
        <a:p>
          <a:endParaRPr lang="fr-FR"/>
        </a:p>
      </dgm:t>
    </dgm:pt>
    <dgm:pt modelId="{24F996EE-E2F5-4131-9C83-A65DEB41E10D}" type="pres">
      <dgm:prSet presAssocID="{86CEFA5D-13FA-49A5-9819-8D6C7D2CDA0A}" presName="rect1" presStyleLbl="lnNode1" presStyleIdx="1" presStyleCnt="3"/>
      <dgm:spPr>
        <a:blipFill rotWithShape="1">
          <a:blip xmlns:r="http://schemas.openxmlformats.org/officeDocument/2006/relationships" r:embed="rId2"/>
          <a:stretch>
            <a:fillRect/>
          </a:stretch>
        </a:blipFill>
      </dgm:spPr>
    </dgm:pt>
    <dgm:pt modelId="{60D8AE75-911E-499B-8261-9D84BDB88CC9}" type="pres">
      <dgm:prSet presAssocID="{23CA0613-7B84-4464-A4BC-B55877A27BF6}" presName="sibTrans" presStyleCnt="0"/>
      <dgm:spPr/>
    </dgm:pt>
    <dgm:pt modelId="{19EBBB1F-492C-459D-A902-0D6ADEDC8575}" type="pres">
      <dgm:prSet presAssocID="{D654EB2E-968C-4DDD-A11B-4DCAB530C789}" presName="comp" presStyleCnt="0"/>
      <dgm:spPr/>
    </dgm:pt>
    <dgm:pt modelId="{4090AEB4-BA4A-4EEF-9C46-C49FD6DB5E4A}" type="pres">
      <dgm:prSet presAssocID="{D654EB2E-968C-4DDD-A11B-4DCAB530C789}" presName="rect2" presStyleLbl="node1" presStyleIdx="2" presStyleCnt="3">
        <dgm:presLayoutVars>
          <dgm:bulletEnabled val="1"/>
        </dgm:presLayoutVars>
      </dgm:prSet>
      <dgm:spPr/>
      <dgm:t>
        <a:bodyPr/>
        <a:lstStyle/>
        <a:p>
          <a:endParaRPr lang="fr-FR"/>
        </a:p>
      </dgm:t>
    </dgm:pt>
    <dgm:pt modelId="{5C370F1A-C257-4901-A821-0240EB7062C8}" type="pres">
      <dgm:prSet presAssocID="{D654EB2E-968C-4DDD-A11B-4DCAB530C789}" presName="rect1" presStyleLbl="lnNode1" presStyleIdx="2" presStyleCnt="3"/>
      <dgm:spPr>
        <a:blipFill rotWithShape="1">
          <a:blip xmlns:r="http://schemas.openxmlformats.org/officeDocument/2006/relationships" r:embed="rId3"/>
          <a:stretch>
            <a:fillRect/>
          </a:stretch>
        </a:blipFill>
      </dgm:spPr>
    </dgm:pt>
  </dgm:ptLst>
  <dgm:cxnLst>
    <dgm:cxn modelId="{7D6D291F-19F3-436D-8D1F-1ED9153014E4}" srcId="{A5955079-4023-40D1-B01F-D454CC94BBE8}" destId="{F4116CB7-8D0B-47B8-8A16-3BE1BF10BEED}" srcOrd="0" destOrd="0" parTransId="{17A89354-4C43-4015-A37A-01CBE02CCBC3}" sibTransId="{B084C0F8-77D1-44CD-AFD0-2E9ED857D997}"/>
    <dgm:cxn modelId="{09C1F36E-211D-4C40-B9F7-03C4D901F2B7}" type="presOf" srcId="{D654EB2E-968C-4DDD-A11B-4DCAB530C789}" destId="{4090AEB4-BA4A-4EEF-9C46-C49FD6DB5E4A}" srcOrd="0" destOrd="0" presId="urn:microsoft.com/office/officeart/2008/layout/AlternatingPictureBlocks"/>
    <dgm:cxn modelId="{2DDCAB80-811F-47C0-B6DE-497BF70E7187}" type="presOf" srcId="{F4116CB7-8D0B-47B8-8A16-3BE1BF10BEED}" destId="{E5E29B22-3C21-4129-ABAB-0220BE52C290}" srcOrd="0" destOrd="0" presId="urn:microsoft.com/office/officeart/2008/layout/AlternatingPictureBlocks"/>
    <dgm:cxn modelId="{061AC3D4-7968-4B07-8C0F-9BBE12DBE476}" srcId="{A5955079-4023-40D1-B01F-D454CC94BBE8}" destId="{D654EB2E-968C-4DDD-A11B-4DCAB530C789}" srcOrd="2" destOrd="0" parTransId="{01F5E3C4-4C41-4E18-BCE4-382EFD17ABB1}" sibTransId="{7CD38F1E-FDDA-4062-A61D-AC373806C42F}"/>
    <dgm:cxn modelId="{2E86CE3B-1690-4804-9CA7-AB561E71DE0E}" srcId="{A5955079-4023-40D1-B01F-D454CC94BBE8}" destId="{86CEFA5D-13FA-49A5-9819-8D6C7D2CDA0A}" srcOrd="1" destOrd="0" parTransId="{ABCBB35B-F8F6-4D10-856E-BEE2AC2CDA12}" sibTransId="{23CA0613-7B84-4464-A4BC-B55877A27BF6}"/>
    <dgm:cxn modelId="{85529D79-C14C-4F17-9720-97E4240EB35F}" type="presOf" srcId="{A5955079-4023-40D1-B01F-D454CC94BBE8}" destId="{D75427EE-40F2-4391-AC46-F82EA629745F}" srcOrd="0" destOrd="0" presId="urn:microsoft.com/office/officeart/2008/layout/AlternatingPictureBlocks"/>
    <dgm:cxn modelId="{D5C61A46-EE30-4C8D-BC9E-F19F305CCF11}" type="presOf" srcId="{86CEFA5D-13FA-49A5-9819-8D6C7D2CDA0A}" destId="{9A8ED56F-2223-4FA7-8881-622F3D01BD5D}" srcOrd="0" destOrd="0" presId="urn:microsoft.com/office/officeart/2008/layout/AlternatingPictureBlocks"/>
    <dgm:cxn modelId="{EC3A16B2-B03A-41F6-833F-FCA17B701D85}" type="presParOf" srcId="{D75427EE-40F2-4391-AC46-F82EA629745F}" destId="{6E4957DB-35D0-49CC-B1C6-A7083B86A99A}" srcOrd="0" destOrd="0" presId="urn:microsoft.com/office/officeart/2008/layout/AlternatingPictureBlocks"/>
    <dgm:cxn modelId="{75CA0B33-833B-4567-B39E-34EA1E48D32E}" type="presParOf" srcId="{6E4957DB-35D0-49CC-B1C6-A7083B86A99A}" destId="{E5E29B22-3C21-4129-ABAB-0220BE52C290}" srcOrd="0" destOrd="0" presId="urn:microsoft.com/office/officeart/2008/layout/AlternatingPictureBlocks"/>
    <dgm:cxn modelId="{EBD1C5C2-E3CD-418F-B589-68BB8DDD8A57}" type="presParOf" srcId="{6E4957DB-35D0-49CC-B1C6-A7083B86A99A}" destId="{DF1E89E0-3AB7-47D5-864F-72F3877E5124}" srcOrd="1" destOrd="0" presId="urn:microsoft.com/office/officeart/2008/layout/AlternatingPictureBlocks"/>
    <dgm:cxn modelId="{6DB16C75-8130-4497-AC9F-72FA6668457B}" type="presParOf" srcId="{D75427EE-40F2-4391-AC46-F82EA629745F}" destId="{177AFB2B-833D-44A8-AC96-9C8EAE0F5BA4}" srcOrd="1" destOrd="0" presId="urn:microsoft.com/office/officeart/2008/layout/AlternatingPictureBlocks"/>
    <dgm:cxn modelId="{3E46B30A-641F-4C64-B551-B8064FCF4409}" type="presParOf" srcId="{D75427EE-40F2-4391-AC46-F82EA629745F}" destId="{CE2AD916-6B71-406D-B8BB-16290B21DA15}" srcOrd="2" destOrd="0" presId="urn:microsoft.com/office/officeart/2008/layout/AlternatingPictureBlocks"/>
    <dgm:cxn modelId="{1E432846-47A2-4B4F-A0E8-5A2F90236961}" type="presParOf" srcId="{CE2AD916-6B71-406D-B8BB-16290B21DA15}" destId="{9A8ED56F-2223-4FA7-8881-622F3D01BD5D}" srcOrd="0" destOrd="0" presId="urn:microsoft.com/office/officeart/2008/layout/AlternatingPictureBlocks"/>
    <dgm:cxn modelId="{9957F4C9-B375-44B9-AAE1-FE67E5FD8C3E}" type="presParOf" srcId="{CE2AD916-6B71-406D-B8BB-16290B21DA15}" destId="{24F996EE-E2F5-4131-9C83-A65DEB41E10D}" srcOrd="1" destOrd="0" presId="urn:microsoft.com/office/officeart/2008/layout/AlternatingPictureBlocks"/>
    <dgm:cxn modelId="{B311E48F-E54B-428A-9631-6BBEA431F158}" type="presParOf" srcId="{D75427EE-40F2-4391-AC46-F82EA629745F}" destId="{60D8AE75-911E-499B-8261-9D84BDB88CC9}" srcOrd="3" destOrd="0" presId="urn:microsoft.com/office/officeart/2008/layout/AlternatingPictureBlocks"/>
    <dgm:cxn modelId="{D82865BA-6471-4D21-9F0F-EFBF0C543971}" type="presParOf" srcId="{D75427EE-40F2-4391-AC46-F82EA629745F}" destId="{19EBBB1F-492C-459D-A902-0D6ADEDC8575}" srcOrd="4" destOrd="0" presId="urn:microsoft.com/office/officeart/2008/layout/AlternatingPictureBlocks"/>
    <dgm:cxn modelId="{F3FB6FD9-47D8-4FE6-9659-9CCCA913AA2E}" type="presParOf" srcId="{19EBBB1F-492C-459D-A902-0D6ADEDC8575}" destId="{4090AEB4-BA4A-4EEF-9C46-C49FD6DB5E4A}" srcOrd="0" destOrd="0" presId="urn:microsoft.com/office/officeart/2008/layout/AlternatingPictureBlocks"/>
    <dgm:cxn modelId="{EDCAB5A4-2D75-4A7A-86FD-934D09D2F659}" type="presParOf" srcId="{19EBBB1F-492C-459D-A902-0D6ADEDC8575}" destId="{5C370F1A-C257-4901-A821-0240EB7062C8}" srcOrd="1" destOrd="0" presId="urn:microsoft.com/office/officeart/2008/layout/AlternatingPictureBlocks"/>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E2F7A6-81E6-484A-811A-7F52D3CE3BB0}" type="doc">
      <dgm:prSet loTypeId="urn:microsoft.com/office/officeart/2005/8/layout/bProcess2" loCatId="process" qsTypeId="urn:microsoft.com/office/officeart/2005/8/quickstyle/simple1" qsCatId="simple" csTypeId="urn:microsoft.com/office/officeart/2005/8/colors/accent1_1" csCatId="accent1" phldr="1"/>
      <dgm:spPr/>
      <dgm:t>
        <a:bodyPr/>
        <a:lstStyle/>
        <a:p>
          <a:endParaRPr lang="fr-FR"/>
        </a:p>
      </dgm:t>
    </dgm:pt>
    <dgm:pt modelId="{86918163-6C12-48A1-883A-ACD2AA1288C2}">
      <dgm:prSet/>
      <dgm:spPr/>
      <dgm:t>
        <a:bodyPr/>
        <a:lstStyle/>
        <a:p>
          <a:pPr rtl="1"/>
          <a:r>
            <a:rPr lang="ar-DZ" b="1" smtClean="0"/>
            <a:t>زياد الشمول المالي الرقمي</a:t>
          </a:r>
          <a:endParaRPr lang="fr-FR" b="1" dirty="0"/>
        </a:p>
      </dgm:t>
    </dgm:pt>
    <dgm:pt modelId="{4EAA1BFF-629F-4F5A-8C58-44BF9C7E5945}" type="parTrans" cxnId="{5322073B-B875-4F02-B5D9-DF65D66A5412}">
      <dgm:prSet/>
      <dgm:spPr/>
      <dgm:t>
        <a:bodyPr/>
        <a:lstStyle/>
        <a:p>
          <a:endParaRPr lang="fr-FR"/>
        </a:p>
      </dgm:t>
    </dgm:pt>
    <dgm:pt modelId="{88DCD2B0-C80A-46FC-82A7-85E780F64452}" type="sibTrans" cxnId="{5322073B-B875-4F02-B5D9-DF65D66A5412}">
      <dgm:prSet/>
      <dgm:spPr/>
      <dgm:t>
        <a:bodyPr/>
        <a:lstStyle/>
        <a:p>
          <a:endParaRPr lang="fr-FR"/>
        </a:p>
      </dgm:t>
    </dgm:pt>
    <dgm:pt modelId="{247A854E-DDE2-4FD3-BE55-1AE1FE7CD7D6}">
      <dgm:prSet custT="1"/>
      <dgm:spPr/>
      <dgm:t>
        <a:bodyPr/>
        <a:lstStyle/>
        <a:p>
          <a:pPr rtl="1"/>
          <a:r>
            <a:rPr lang="ar-DZ" sz="1800" b="1" smtClean="0"/>
            <a:t>سرعة ودقة عالية</a:t>
          </a:r>
          <a:endParaRPr lang="fr-FR" sz="1800" b="1" dirty="0"/>
        </a:p>
      </dgm:t>
    </dgm:pt>
    <dgm:pt modelId="{AB6255B0-74A4-4D9E-97B5-C06F19458653}" type="parTrans" cxnId="{3E811872-EF13-496C-9BFF-58C8B2354218}">
      <dgm:prSet/>
      <dgm:spPr/>
      <dgm:t>
        <a:bodyPr/>
        <a:lstStyle/>
        <a:p>
          <a:endParaRPr lang="fr-FR"/>
        </a:p>
      </dgm:t>
    </dgm:pt>
    <dgm:pt modelId="{2D63C701-F5F7-4BDF-8D8F-FA18F5F09F2F}" type="sibTrans" cxnId="{3E811872-EF13-496C-9BFF-58C8B2354218}">
      <dgm:prSet/>
      <dgm:spPr/>
      <dgm:t>
        <a:bodyPr/>
        <a:lstStyle/>
        <a:p>
          <a:endParaRPr lang="fr-FR"/>
        </a:p>
      </dgm:t>
    </dgm:pt>
    <dgm:pt modelId="{B677D833-9186-4B31-9677-FD067BFFD6A0}">
      <dgm:prSet custT="1"/>
      <dgm:spPr/>
      <dgm:t>
        <a:bodyPr/>
        <a:lstStyle/>
        <a:p>
          <a:pPr rtl="1"/>
          <a:r>
            <a:rPr lang="ar-DZ" sz="1800" b="1" dirty="0" smtClean="0"/>
            <a:t>زيادة شفافية وأمن المعاملات</a:t>
          </a:r>
          <a:endParaRPr lang="fr-FR" sz="1800" b="1" dirty="0"/>
        </a:p>
      </dgm:t>
    </dgm:pt>
    <dgm:pt modelId="{1D4F2D4C-3BD8-473B-B98E-A26112EA9E94}" type="parTrans" cxnId="{BA7BC789-F680-4DEA-B44B-EDA75CB4C0AE}">
      <dgm:prSet/>
      <dgm:spPr/>
      <dgm:t>
        <a:bodyPr/>
        <a:lstStyle/>
        <a:p>
          <a:endParaRPr lang="fr-FR"/>
        </a:p>
      </dgm:t>
    </dgm:pt>
    <dgm:pt modelId="{27556EE0-6278-4506-BE9F-F5B5192C152A}" type="sibTrans" cxnId="{BA7BC789-F680-4DEA-B44B-EDA75CB4C0AE}">
      <dgm:prSet/>
      <dgm:spPr/>
      <dgm:t>
        <a:bodyPr/>
        <a:lstStyle/>
        <a:p>
          <a:endParaRPr lang="fr-FR"/>
        </a:p>
      </dgm:t>
    </dgm:pt>
    <dgm:pt modelId="{411A18F2-C862-4348-9A6E-0897A0DEC2C6}">
      <dgm:prSet custT="1"/>
      <dgm:spPr/>
      <dgm:t>
        <a:bodyPr/>
        <a:lstStyle/>
        <a:p>
          <a:pPr rtl="1"/>
          <a:r>
            <a:rPr lang="ar-DZ" sz="1800" b="1" smtClean="0"/>
            <a:t>تحسين خدمة العملاء وتحسين العمليا</a:t>
          </a:r>
          <a:r>
            <a:rPr lang="ar-DZ" sz="1600" b="1" smtClean="0"/>
            <a:t>ت</a:t>
          </a:r>
          <a:endParaRPr lang="fr-FR" sz="1400" b="1" dirty="0"/>
        </a:p>
      </dgm:t>
    </dgm:pt>
    <dgm:pt modelId="{9E677EED-DCD7-4259-9564-A6B72BF1C2A9}" type="parTrans" cxnId="{3ED04378-B4EE-4A99-B9F5-C706218A5D5D}">
      <dgm:prSet/>
      <dgm:spPr/>
      <dgm:t>
        <a:bodyPr/>
        <a:lstStyle/>
        <a:p>
          <a:endParaRPr lang="fr-FR"/>
        </a:p>
      </dgm:t>
    </dgm:pt>
    <dgm:pt modelId="{CE273C5F-C2B1-4C72-8EEB-F2D024D8B6C0}" type="sibTrans" cxnId="{3ED04378-B4EE-4A99-B9F5-C706218A5D5D}">
      <dgm:prSet/>
      <dgm:spPr/>
      <dgm:t>
        <a:bodyPr/>
        <a:lstStyle/>
        <a:p>
          <a:endParaRPr lang="fr-FR"/>
        </a:p>
      </dgm:t>
    </dgm:pt>
    <dgm:pt modelId="{E108B74B-8ECF-4241-9269-CF1B00482CE2}">
      <dgm:prSet custT="1"/>
      <dgm:spPr/>
      <dgm:t>
        <a:bodyPr/>
        <a:lstStyle/>
        <a:p>
          <a:pPr rtl="1"/>
          <a:r>
            <a:rPr lang="ar-DZ" sz="1800" b="1" dirty="0" smtClean="0"/>
            <a:t>اتاحة فرصة فتح </a:t>
          </a:r>
          <a:r>
            <a:rPr lang="ar-DZ" sz="1800" b="1" dirty="0" err="1" smtClean="0"/>
            <a:t>اسثمارات</a:t>
          </a:r>
          <a:r>
            <a:rPr lang="ar-DZ" sz="1800" b="1" dirty="0" smtClean="0"/>
            <a:t> خارجية</a:t>
          </a:r>
          <a:endParaRPr lang="fr-FR" sz="1800" b="1" dirty="0"/>
        </a:p>
      </dgm:t>
    </dgm:pt>
    <dgm:pt modelId="{C7739102-9A1F-4E13-8FA0-B25FBC89439B}" type="parTrans" cxnId="{13FE5A34-4DD0-4C95-85BE-5EF4A898860E}">
      <dgm:prSet/>
      <dgm:spPr/>
      <dgm:t>
        <a:bodyPr/>
        <a:lstStyle/>
        <a:p>
          <a:endParaRPr lang="fr-FR"/>
        </a:p>
      </dgm:t>
    </dgm:pt>
    <dgm:pt modelId="{F6ED4178-67FB-4AF5-A409-5F15A0ADDFB9}" type="sibTrans" cxnId="{13FE5A34-4DD0-4C95-85BE-5EF4A898860E}">
      <dgm:prSet/>
      <dgm:spPr/>
      <dgm:t>
        <a:bodyPr/>
        <a:lstStyle/>
        <a:p>
          <a:endParaRPr lang="fr-FR"/>
        </a:p>
      </dgm:t>
    </dgm:pt>
    <dgm:pt modelId="{BD2747DF-4D9B-435A-BC2B-D3618DD427F9}">
      <dgm:prSet custT="1"/>
      <dgm:spPr/>
      <dgm:t>
        <a:bodyPr/>
        <a:lstStyle/>
        <a:p>
          <a:pPr rtl="1"/>
          <a:r>
            <a:rPr lang="ar-DZ" sz="1800" b="1" dirty="0" smtClean="0"/>
            <a:t>توفر البنوك المصارف على البنية التحتية المادية</a:t>
          </a:r>
          <a:endParaRPr lang="fr-FR" sz="1800" b="1" dirty="0"/>
        </a:p>
      </dgm:t>
    </dgm:pt>
    <dgm:pt modelId="{A1501349-B7F6-4998-B278-21E750951F71}" type="parTrans" cxnId="{C484C98E-0385-4217-8373-0535641C48E7}">
      <dgm:prSet/>
      <dgm:spPr/>
      <dgm:t>
        <a:bodyPr/>
        <a:lstStyle/>
        <a:p>
          <a:endParaRPr lang="fr-FR"/>
        </a:p>
      </dgm:t>
    </dgm:pt>
    <dgm:pt modelId="{E4EC4B97-FB55-4D6E-93D1-498552441AD6}" type="sibTrans" cxnId="{C484C98E-0385-4217-8373-0535641C48E7}">
      <dgm:prSet/>
      <dgm:spPr/>
      <dgm:t>
        <a:bodyPr/>
        <a:lstStyle/>
        <a:p>
          <a:endParaRPr lang="fr-FR"/>
        </a:p>
      </dgm:t>
    </dgm:pt>
    <dgm:pt modelId="{7E13CB0C-5524-4304-8A6C-2BDE9430F985}">
      <dgm:prSet custT="1"/>
      <dgm:spPr/>
      <dgm:t>
        <a:bodyPr/>
        <a:lstStyle/>
        <a:p>
          <a:pPr rtl="1"/>
          <a:r>
            <a:rPr lang="ar-DZ" sz="1800" b="1" smtClean="0"/>
            <a:t>فرص نمو الإيرادات و زيادة حصة البنك السوقية </a:t>
          </a:r>
          <a:endParaRPr lang="fr-FR" sz="1800" b="1" dirty="0"/>
        </a:p>
      </dgm:t>
    </dgm:pt>
    <dgm:pt modelId="{4E15ABD9-083A-454A-8A86-A7D009943474}" type="parTrans" cxnId="{AA2F8B8C-2C8C-4B90-9B8E-8543091B77F5}">
      <dgm:prSet/>
      <dgm:spPr/>
      <dgm:t>
        <a:bodyPr/>
        <a:lstStyle/>
        <a:p>
          <a:endParaRPr lang="fr-FR"/>
        </a:p>
      </dgm:t>
    </dgm:pt>
    <dgm:pt modelId="{9EB10A23-EAE3-4828-BFBD-689D588FA629}" type="sibTrans" cxnId="{AA2F8B8C-2C8C-4B90-9B8E-8543091B77F5}">
      <dgm:prSet/>
      <dgm:spPr/>
      <dgm:t>
        <a:bodyPr/>
        <a:lstStyle/>
        <a:p>
          <a:endParaRPr lang="fr-FR"/>
        </a:p>
      </dgm:t>
    </dgm:pt>
    <dgm:pt modelId="{743AA304-624E-4D10-ACEE-7284BD4B4E18}">
      <dgm:prSet custT="1"/>
      <dgm:spPr/>
      <dgm:t>
        <a:bodyPr/>
        <a:lstStyle/>
        <a:p>
          <a:pPr rtl="1"/>
          <a:r>
            <a:rPr lang="ar-DZ" sz="1800" b="1" smtClean="0"/>
            <a:t>يساهم في دمج وشمول عملاء جدد للاقتصاد الرسمي</a:t>
          </a:r>
          <a:endParaRPr lang="fr-FR" sz="1800" b="1" dirty="0"/>
        </a:p>
      </dgm:t>
    </dgm:pt>
    <dgm:pt modelId="{97BDDBD5-BD62-4CDE-AE9F-9D47D16D2D04}" type="parTrans" cxnId="{DBD2D445-7904-4F3D-AD73-0B2935B2EECC}">
      <dgm:prSet/>
      <dgm:spPr/>
      <dgm:t>
        <a:bodyPr/>
        <a:lstStyle/>
        <a:p>
          <a:endParaRPr lang="fr-FR"/>
        </a:p>
      </dgm:t>
    </dgm:pt>
    <dgm:pt modelId="{D3B59C86-D7DD-4B7B-8732-5370D13C2159}" type="sibTrans" cxnId="{DBD2D445-7904-4F3D-AD73-0B2935B2EECC}">
      <dgm:prSet/>
      <dgm:spPr/>
      <dgm:t>
        <a:bodyPr/>
        <a:lstStyle/>
        <a:p>
          <a:endParaRPr lang="fr-FR"/>
        </a:p>
      </dgm:t>
    </dgm:pt>
    <dgm:pt modelId="{0464257A-4840-41D4-8CB6-81CFAEA8EFB6}">
      <dgm:prSet custT="1"/>
      <dgm:spPr/>
      <dgm:t>
        <a:bodyPr/>
        <a:lstStyle/>
        <a:p>
          <a:pPr rtl="1"/>
          <a:r>
            <a:rPr lang="ar-DZ" sz="1800" b="1" smtClean="0"/>
            <a:t>الضمان الرقمي </a:t>
          </a:r>
          <a:endParaRPr lang="fr-FR" sz="1800" b="1" dirty="0"/>
        </a:p>
      </dgm:t>
    </dgm:pt>
    <dgm:pt modelId="{A3434D70-8EA7-4266-A44E-AFCAFF4A1EFE}" type="parTrans" cxnId="{3F1FAB6B-A171-4DB6-9AA1-541FF13533CA}">
      <dgm:prSet/>
      <dgm:spPr/>
      <dgm:t>
        <a:bodyPr/>
        <a:lstStyle/>
        <a:p>
          <a:endParaRPr lang="fr-FR"/>
        </a:p>
      </dgm:t>
    </dgm:pt>
    <dgm:pt modelId="{E910D641-ACE5-445E-AB22-3822D7C852FF}" type="sibTrans" cxnId="{3F1FAB6B-A171-4DB6-9AA1-541FF13533CA}">
      <dgm:prSet/>
      <dgm:spPr/>
      <dgm:t>
        <a:bodyPr/>
        <a:lstStyle/>
        <a:p>
          <a:endParaRPr lang="fr-FR"/>
        </a:p>
      </dgm:t>
    </dgm:pt>
    <dgm:pt modelId="{647B023F-DF11-4D9D-84D6-49028570543C}" type="pres">
      <dgm:prSet presAssocID="{75E2F7A6-81E6-484A-811A-7F52D3CE3BB0}" presName="diagram" presStyleCnt="0">
        <dgm:presLayoutVars>
          <dgm:dir/>
          <dgm:resizeHandles/>
        </dgm:presLayoutVars>
      </dgm:prSet>
      <dgm:spPr/>
      <dgm:t>
        <a:bodyPr/>
        <a:lstStyle/>
        <a:p>
          <a:endParaRPr lang="fr-FR"/>
        </a:p>
      </dgm:t>
    </dgm:pt>
    <dgm:pt modelId="{8214E7A0-8F67-46DB-A6AA-4383A619873E}" type="pres">
      <dgm:prSet presAssocID="{86918163-6C12-48A1-883A-ACD2AA1288C2}" presName="firstNode" presStyleLbl="node1" presStyleIdx="0" presStyleCnt="9">
        <dgm:presLayoutVars>
          <dgm:bulletEnabled val="1"/>
        </dgm:presLayoutVars>
      </dgm:prSet>
      <dgm:spPr/>
      <dgm:t>
        <a:bodyPr/>
        <a:lstStyle/>
        <a:p>
          <a:endParaRPr lang="fr-FR"/>
        </a:p>
      </dgm:t>
    </dgm:pt>
    <dgm:pt modelId="{196D1E2D-30ED-46A3-AC8E-90DF0DF1E84C}" type="pres">
      <dgm:prSet presAssocID="{88DCD2B0-C80A-46FC-82A7-85E780F64452}" presName="sibTrans" presStyleLbl="sibTrans2D1" presStyleIdx="0" presStyleCnt="8"/>
      <dgm:spPr/>
      <dgm:t>
        <a:bodyPr/>
        <a:lstStyle/>
        <a:p>
          <a:endParaRPr lang="fr-FR"/>
        </a:p>
      </dgm:t>
    </dgm:pt>
    <dgm:pt modelId="{EA20B63C-237A-4F2C-8AE6-D6681C8A4EFE}" type="pres">
      <dgm:prSet presAssocID="{247A854E-DDE2-4FD3-BE55-1AE1FE7CD7D6}" presName="middleNode" presStyleCnt="0"/>
      <dgm:spPr/>
    </dgm:pt>
    <dgm:pt modelId="{52F69F7D-F552-4624-BDAB-7ADAABE9A324}" type="pres">
      <dgm:prSet presAssocID="{247A854E-DDE2-4FD3-BE55-1AE1FE7CD7D6}" presName="padding" presStyleLbl="node1" presStyleIdx="0" presStyleCnt="9"/>
      <dgm:spPr/>
    </dgm:pt>
    <dgm:pt modelId="{49A0FF8B-4C81-46DA-9905-D562F994EA31}" type="pres">
      <dgm:prSet presAssocID="{247A854E-DDE2-4FD3-BE55-1AE1FE7CD7D6}" presName="shape" presStyleLbl="node1" presStyleIdx="1" presStyleCnt="9" custScaleX="138876" custScaleY="144100" custLinFactNeighborX="3856">
        <dgm:presLayoutVars>
          <dgm:bulletEnabled val="1"/>
        </dgm:presLayoutVars>
      </dgm:prSet>
      <dgm:spPr/>
      <dgm:t>
        <a:bodyPr/>
        <a:lstStyle/>
        <a:p>
          <a:endParaRPr lang="fr-FR"/>
        </a:p>
      </dgm:t>
    </dgm:pt>
    <dgm:pt modelId="{04A90065-A985-4A68-97AC-25E047F76319}" type="pres">
      <dgm:prSet presAssocID="{2D63C701-F5F7-4BDF-8D8F-FA18F5F09F2F}" presName="sibTrans" presStyleLbl="sibTrans2D1" presStyleIdx="1" presStyleCnt="8"/>
      <dgm:spPr/>
      <dgm:t>
        <a:bodyPr/>
        <a:lstStyle/>
        <a:p>
          <a:endParaRPr lang="fr-FR"/>
        </a:p>
      </dgm:t>
    </dgm:pt>
    <dgm:pt modelId="{8E50191E-0B3E-4A56-8155-DC27DB1DCFC9}" type="pres">
      <dgm:prSet presAssocID="{B677D833-9186-4B31-9677-FD067BFFD6A0}" presName="middleNode" presStyleCnt="0"/>
      <dgm:spPr/>
    </dgm:pt>
    <dgm:pt modelId="{7FAF7B6E-FF5E-4EBC-80D3-D71445CE5F50}" type="pres">
      <dgm:prSet presAssocID="{B677D833-9186-4B31-9677-FD067BFFD6A0}" presName="padding" presStyleLbl="node1" presStyleIdx="1" presStyleCnt="9"/>
      <dgm:spPr/>
    </dgm:pt>
    <dgm:pt modelId="{2FCB51AB-0AD6-4AF6-9793-F248C633B297}" type="pres">
      <dgm:prSet presAssocID="{B677D833-9186-4B31-9677-FD067BFFD6A0}" presName="shape" presStyleLbl="node1" presStyleIdx="2" presStyleCnt="9" custScaleX="139946" custScaleY="139278">
        <dgm:presLayoutVars>
          <dgm:bulletEnabled val="1"/>
        </dgm:presLayoutVars>
      </dgm:prSet>
      <dgm:spPr/>
      <dgm:t>
        <a:bodyPr/>
        <a:lstStyle/>
        <a:p>
          <a:endParaRPr lang="fr-FR"/>
        </a:p>
      </dgm:t>
    </dgm:pt>
    <dgm:pt modelId="{23CC9249-B593-4850-8FEA-CA7283638FEB}" type="pres">
      <dgm:prSet presAssocID="{27556EE0-6278-4506-BE9F-F5B5192C152A}" presName="sibTrans" presStyleLbl="sibTrans2D1" presStyleIdx="2" presStyleCnt="8"/>
      <dgm:spPr/>
      <dgm:t>
        <a:bodyPr/>
        <a:lstStyle/>
        <a:p>
          <a:endParaRPr lang="fr-FR"/>
        </a:p>
      </dgm:t>
    </dgm:pt>
    <dgm:pt modelId="{E1F0A04F-A968-4C3B-B10A-DC36E8DF20A4}" type="pres">
      <dgm:prSet presAssocID="{411A18F2-C862-4348-9A6E-0897A0DEC2C6}" presName="middleNode" presStyleCnt="0"/>
      <dgm:spPr/>
    </dgm:pt>
    <dgm:pt modelId="{AD09318B-9979-4DA3-8E45-BC45CAD85697}" type="pres">
      <dgm:prSet presAssocID="{411A18F2-C862-4348-9A6E-0897A0DEC2C6}" presName="padding" presStyleLbl="node1" presStyleIdx="2" presStyleCnt="9"/>
      <dgm:spPr/>
    </dgm:pt>
    <dgm:pt modelId="{F5CB1320-E68C-453C-8E15-DCDCEA1568C4}" type="pres">
      <dgm:prSet presAssocID="{411A18F2-C862-4348-9A6E-0897A0DEC2C6}" presName="shape" presStyleLbl="node1" presStyleIdx="3" presStyleCnt="9" custScaleX="149207" custScaleY="154130" custLinFactNeighborY="-1285">
        <dgm:presLayoutVars>
          <dgm:bulletEnabled val="1"/>
        </dgm:presLayoutVars>
      </dgm:prSet>
      <dgm:spPr/>
      <dgm:t>
        <a:bodyPr/>
        <a:lstStyle/>
        <a:p>
          <a:endParaRPr lang="fr-FR"/>
        </a:p>
      </dgm:t>
    </dgm:pt>
    <dgm:pt modelId="{AA3F4B48-A849-4155-A200-9868E1299647}" type="pres">
      <dgm:prSet presAssocID="{CE273C5F-C2B1-4C72-8EEB-F2D024D8B6C0}" presName="sibTrans" presStyleLbl="sibTrans2D1" presStyleIdx="3" presStyleCnt="8"/>
      <dgm:spPr/>
      <dgm:t>
        <a:bodyPr/>
        <a:lstStyle/>
        <a:p>
          <a:endParaRPr lang="fr-FR"/>
        </a:p>
      </dgm:t>
    </dgm:pt>
    <dgm:pt modelId="{F30CFD19-97B7-4451-8D95-BF82610D44A1}" type="pres">
      <dgm:prSet presAssocID="{E108B74B-8ECF-4241-9269-CF1B00482CE2}" presName="middleNode" presStyleCnt="0"/>
      <dgm:spPr/>
    </dgm:pt>
    <dgm:pt modelId="{043D7A96-19A1-47EB-83E0-28F2692C9C3E}" type="pres">
      <dgm:prSet presAssocID="{E108B74B-8ECF-4241-9269-CF1B00482CE2}" presName="padding" presStyleLbl="node1" presStyleIdx="3" presStyleCnt="9"/>
      <dgm:spPr/>
    </dgm:pt>
    <dgm:pt modelId="{50CF7D20-F585-4B6E-B2E7-53E7B9FF567D}" type="pres">
      <dgm:prSet presAssocID="{E108B74B-8ECF-4241-9269-CF1B00482CE2}" presName="shape" presStyleLbl="node1" presStyleIdx="4" presStyleCnt="9" custScaleX="159670" custScaleY="147136">
        <dgm:presLayoutVars>
          <dgm:bulletEnabled val="1"/>
        </dgm:presLayoutVars>
      </dgm:prSet>
      <dgm:spPr/>
      <dgm:t>
        <a:bodyPr/>
        <a:lstStyle/>
        <a:p>
          <a:endParaRPr lang="fr-FR"/>
        </a:p>
      </dgm:t>
    </dgm:pt>
    <dgm:pt modelId="{EBD972B8-CB26-4F74-A7ED-00E64BC4AB02}" type="pres">
      <dgm:prSet presAssocID="{F6ED4178-67FB-4AF5-A409-5F15A0ADDFB9}" presName="sibTrans" presStyleLbl="sibTrans2D1" presStyleIdx="4" presStyleCnt="8"/>
      <dgm:spPr/>
      <dgm:t>
        <a:bodyPr/>
        <a:lstStyle/>
        <a:p>
          <a:endParaRPr lang="fr-FR"/>
        </a:p>
      </dgm:t>
    </dgm:pt>
    <dgm:pt modelId="{2C0EFDA1-DD70-4C07-911A-AF9FF6EFFF9A}" type="pres">
      <dgm:prSet presAssocID="{BD2747DF-4D9B-435A-BC2B-D3618DD427F9}" presName="middleNode" presStyleCnt="0"/>
      <dgm:spPr/>
    </dgm:pt>
    <dgm:pt modelId="{885DD7F4-5FD1-4B7E-9E72-DB5A66B0C374}" type="pres">
      <dgm:prSet presAssocID="{BD2747DF-4D9B-435A-BC2B-D3618DD427F9}" presName="padding" presStyleLbl="node1" presStyleIdx="4" presStyleCnt="9"/>
      <dgm:spPr/>
    </dgm:pt>
    <dgm:pt modelId="{2E275BF6-F258-45A8-843E-03D5A15671BD}" type="pres">
      <dgm:prSet presAssocID="{BD2747DF-4D9B-435A-BC2B-D3618DD427F9}" presName="shape" presStyleLbl="node1" presStyleIdx="5" presStyleCnt="9" custScaleX="173755" custScaleY="144772">
        <dgm:presLayoutVars>
          <dgm:bulletEnabled val="1"/>
        </dgm:presLayoutVars>
      </dgm:prSet>
      <dgm:spPr/>
      <dgm:t>
        <a:bodyPr/>
        <a:lstStyle/>
        <a:p>
          <a:endParaRPr lang="fr-FR"/>
        </a:p>
      </dgm:t>
    </dgm:pt>
    <dgm:pt modelId="{39831943-1B50-4609-BB37-F0854B8D2808}" type="pres">
      <dgm:prSet presAssocID="{E4EC4B97-FB55-4D6E-93D1-498552441AD6}" presName="sibTrans" presStyleLbl="sibTrans2D1" presStyleIdx="5" presStyleCnt="8"/>
      <dgm:spPr/>
      <dgm:t>
        <a:bodyPr/>
        <a:lstStyle/>
        <a:p>
          <a:endParaRPr lang="fr-FR"/>
        </a:p>
      </dgm:t>
    </dgm:pt>
    <dgm:pt modelId="{C619938B-FAAD-4130-92F2-18A5BC834E17}" type="pres">
      <dgm:prSet presAssocID="{7E13CB0C-5524-4304-8A6C-2BDE9430F985}" presName="middleNode" presStyleCnt="0"/>
      <dgm:spPr/>
    </dgm:pt>
    <dgm:pt modelId="{9E8FAC6C-51ED-4A33-BBED-A8FCBF5A3DFE}" type="pres">
      <dgm:prSet presAssocID="{7E13CB0C-5524-4304-8A6C-2BDE9430F985}" presName="padding" presStyleLbl="node1" presStyleIdx="5" presStyleCnt="9"/>
      <dgm:spPr/>
    </dgm:pt>
    <dgm:pt modelId="{998CEC11-7D25-42EC-8795-B84C9C3C0283}" type="pres">
      <dgm:prSet presAssocID="{7E13CB0C-5524-4304-8A6C-2BDE9430F985}" presName="shape" presStyleLbl="node1" presStyleIdx="6" presStyleCnt="9" custScaleX="163834" custScaleY="145976">
        <dgm:presLayoutVars>
          <dgm:bulletEnabled val="1"/>
        </dgm:presLayoutVars>
      </dgm:prSet>
      <dgm:spPr/>
      <dgm:t>
        <a:bodyPr/>
        <a:lstStyle/>
        <a:p>
          <a:endParaRPr lang="fr-FR"/>
        </a:p>
      </dgm:t>
    </dgm:pt>
    <dgm:pt modelId="{49B65EA9-0373-4870-97EE-8EB0BA6A4FFD}" type="pres">
      <dgm:prSet presAssocID="{9EB10A23-EAE3-4828-BFBD-689D588FA629}" presName="sibTrans" presStyleLbl="sibTrans2D1" presStyleIdx="6" presStyleCnt="8"/>
      <dgm:spPr/>
      <dgm:t>
        <a:bodyPr/>
        <a:lstStyle/>
        <a:p>
          <a:endParaRPr lang="fr-FR"/>
        </a:p>
      </dgm:t>
    </dgm:pt>
    <dgm:pt modelId="{EF8C5CE8-3EFE-45AF-BC9A-81D587E85D38}" type="pres">
      <dgm:prSet presAssocID="{743AA304-624E-4D10-ACEE-7284BD4B4E18}" presName="middleNode" presStyleCnt="0"/>
      <dgm:spPr/>
    </dgm:pt>
    <dgm:pt modelId="{5A067BC3-C9DD-4021-A597-CCE076317457}" type="pres">
      <dgm:prSet presAssocID="{743AA304-624E-4D10-ACEE-7284BD4B4E18}" presName="padding" presStyleLbl="node1" presStyleIdx="6" presStyleCnt="9"/>
      <dgm:spPr/>
    </dgm:pt>
    <dgm:pt modelId="{26E7CEDF-8CEC-44FC-97A9-7ECA2572FCFA}" type="pres">
      <dgm:prSet presAssocID="{743AA304-624E-4D10-ACEE-7284BD4B4E18}" presName="shape" presStyleLbl="node1" presStyleIdx="7" presStyleCnt="9" custScaleX="163266" custScaleY="158143">
        <dgm:presLayoutVars>
          <dgm:bulletEnabled val="1"/>
        </dgm:presLayoutVars>
      </dgm:prSet>
      <dgm:spPr/>
      <dgm:t>
        <a:bodyPr/>
        <a:lstStyle/>
        <a:p>
          <a:endParaRPr lang="fr-FR"/>
        </a:p>
      </dgm:t>
    </dgm:pt>
    <dgm:pt modelId="{58C04D28-01F3-41E1-9CF7-38CD02F08483}" type="pres">
      <dgm:prSet presAssocID="{D3B59C86-D7DD-4B7B-8732-5370D13C2159}" presName="sibTrans" presStyleLbl="sibTrans2D1" presStyleIdx="7" presStyleCnt="8"/>
      <dgm:spPr/>
      <dgm:t>
        <a:bodyPr/>
        <a:lstStyle/>
        <a:p>
          <a:endParaRPr lang="fr-FR"/>
        </a:p>
      </dgm:t>
    </dgm:pt>
    <dgm:pt modelId="{F43CD7C8-CAA2-4FB1-A6A4-63ECBBEF49E2}" type="pres">
      <dgm:prSet presAssocID="{0464257A-4840-41D4-8CB6-81CFAEA8EFB6}" presName="lastNode" presStyleLbl="node1" presStyleIdx="8" presStyleCnt="9">
        <dgm:presLayoutVars>
          <dgm:bulletEnabled val="1"/>
        </dgm:presLayoutVars>
      </dgm:prSet>
      <dgm:spPr/>
      <dgm:t>
        <a:bodyPr/>
        <a:lstStyle/>
        <a:p>
          <a:endParaRPr lang="fr-FR"/>
        </a:p>
      </dgm:t>
    </dgm:pt>
  </dgm:ptLst>
  <dgm:cxnLst>
    <dgm:cxn modelId="{54B1A2C0-D720-4FAD-9ACE-1133B46E168E}" type="presOf" srcId="{86918163-6C12-48A1-883A-ACD2AA1288C2}" destId="{8214E7A0-8F67-46DB-A6AA-4383A619873E}" srcOrd="0" destOrd="0" presId="urn:microsoft.com/office/officeart/2005/8/layout/bProcess2"/>
    <dgm:cxn modelId="{BA7BC789-F680-4DEA-B44B-EDA75CB4C0AE}" srcId="{75E2F7A6-81E6-484A-811A-7F52D3CE3BB0}" destId="{B677D833-9186-4B31-9677-FD067BFFD6A0}" srcOrd="2" destOrd="0" parTransId="{1D4F2D4C-3BD8-473B-B98E-A26112EA9E94}" sibTransId="{27556EE0-6278-4506-BE9F-F5B5192C152A}"/>
    <dgm:cxn modelId="{06336F7D-91A3-4B16-87E9-54B0B5DE0C67}" type="presOf" srcId="{BD2747DF-4D9B-435A-BC2B-D3618DD427F9}" destId="{2E275BF6-F258-45A8-843E-03D5A15671BD}" srcOrd="0" destOrd="0" presId="urn:microsoft.com/office/officeart/2005/8/layout/bProcess2"/>
    <dgm:cxn modelId="{5322073B-B875-4F02-B5D9-DF65D66A5412}" srcId="{75E2F7A6-81E6-484A-811A-7F52D3CE3BB0}" destId="{86918163-6C12-48A1-883A-ACD2AA1288C2}" srcOrd="0" destOrd="0" parTransId="{4EAA1BFF-629F-4F5A-8C58-44BF9C7E5945}" sibTransId="{88DCD2B0-C80A-46FC-82A7-85E780F64452}"/>
    <dgm:cxn modelId="{3A8A5040-15A5-4A37-8708-2EED8D3EE270}" type="presOf" srcId="{E4EC4B97-FB55-4D6E-93D1-498552441AD6}" destId="{39831943-1B50-4609-BB37-F0854B8D2808}" srcOrd="0" destOrd="0" presId="urn:microsoft.com/office/officeart/2005/8/layout/bProcess2"/>
    <dgm:cxn modelId="{EEF48D76-A70A-426A-B46A-58C3D38EAFFF}" type="presOf" srcId="{7E13CB0C-5524-4304-8A6C-2BDE9430F985}" destId="{998CEC11-7D25-42EC-8795-B84C9C3C0283}" srcOrd="0" destOrd="0" presId="urn:microsoft.com/office/officeart/2005/8/layout/bProcess2"/>
    <dgm:cxn modelId="{897E4FEA-60EF-4EBC-A1B8-944C1F4DE75C}" type="presOf" srcId="{411A18F2-C862-4348-9A6E-0897A0DEC2C6}" destId="{F5CB1320-E68C-453C-8E15-DCDCEA1568C4}" srcOrd="0" destOrd="0" presId="urn:microsoft.com/office/officeart/2005/8/layout/bProcess2"/>
    <dgm:cxn modelId="{FF3E241B-6B75-4343-B811-8667B75F7295}" type="presOf" srcId="{75E2F7A6-81E6-484A-811A-7F52D3CE3BB0}" destId="{647B023F-DF11-4D9D-84D6-49028570543C}" srcOrd="0" destOrd="0" presId="urn:microsoft.com/office/officeart/2005/8/layout/bProcess2"/>
    <dgm:cxn modelId="{3F1FAB6B-A171-4DB6-9AA1-541FF13533CA}" srcId="{75E2F7A6-81E6-484A-811A-7F52D3CE3BB0}" destId="{0464257A-4840-41D4-8CB6-81CFAEA8EFB6}" srcOrd="8" destOrd="0" parTransId="{A3434D70-8EA7-4266-A44E-AFCAFF4A1EFE}" sibTransId="{E910D641-ACE5-445E-AB22-3822D7C852FF}"/>
    <dgm:cxn modelId="{3E811872-EF13-496C-9BFF-58C8B2354218}" srcId="{75E2F7A6-81E6-484A-811A-7F52D3CE3BB0}" destId="{247A854E-DDE2-4FD3-BE55-1AE1FE7CD7D6}" srcOrd="1" destOrd="0" parTransId="{AB6255B0-74A4-4D9E-97B5-C06F19458653}" sibTransId="{2D63C701-F5F7-4BDF-8D8F-FA18F5F09F2F}"/>
    <dgm:cxn modelId="{39121C43-076F-4E23-B415-8EC305CA90DD}" type="presOf" srcId="{F6ED4178-67FB-4AF5-A409-5F15A0ADDFB9}" destId="{EBD972B8-CB26-4F74-A7ED-00E64BC4AB02}" srcOrd="0" destOrd="0" presId="urn:microsoft.com/office/officeart/2005/8/layout/bProcess2"/>
    <dgm:cxn modelId="{BB4FD77C-FB06-45B2-B907-E03C13359BF1}" type="presOf" srcId="{2D63C701-F5F7-4BDF-8D8F-FA18F5F09F2F}" destId="{04A90065-A985-4A68-97AC-25E047F76319}" srcOrd="0" destOrd="0" presId="urn:microsoft.com/office/officeart/2005/8/layout/bProcess2"/>
    <dgm:cxn modelId="{D73CB1BF-7783-47D9-887C-4F4938930CB8}" type="presOf" srcId="{E108B74B-8ECF-4241-9269-CF1B00482CE2}" destId="{50CF7D20-F585-4B6E-B2E7-53E7B9FF567D}" srcOrd="0" destOrd="0" presId="urn:microsoft.com/office/officeart/2005/8/layout/bProcess2"/>
    <dgm:cxn modelId="{7CF1341E-41E1-420E-82F9-962790ECF8A9}" type="presOf" srcId="{88DCD2B0-C80A-46FC-82A7-85E780F64452}" destId="{196D1E2D-30ED-46A3-AC8E-90DF0DF1E84C}" srcOrd="0" destOrd="0" presId="urn:microsoft.com/office/officeart/2005/8/layout/bProcess2"/>
    <dgm:cxn modelId="{DDDB9499-44F1-41B2-BFA6-C3AF877AA329}" type="presOf" srcId="{27556EE0-6278-4506-BE9F-F5B5192C152A}" destId="{23CC9249-B593-4850-8FEA-CA7283638FEB}" srcOrd="0" destOrd="0" presId="urn:microsoft.com/office/officeart/2005/8/layout/bProcess2"/>
    <dgm:cxn modelId="{ADDF102A-8181-4A1F-A324-1E9F82DF591E}" type="presOf" srcId="{B677D833-9186-4B31-9677-FD067BFFD6A0}" destId="{2FCB51AB-0AD6-4AF6-9793-F248C633B297}" srcOrd="0" destOrd="0" presId="urn:microsoft.com/office/officeart/2005/8/layout/bProcess2"/>
    <dgm:cxn modelId="{1AA5C093-51A1-48DA-A44B-D98C0A57BE95}" type="presOf" srcId="{247A854E-DDE2-4FD3-BE55-1AE1FE7CD7D6}" destId="{49A0FF8B-4C81-46DA-9905-D562F994EA31}" srcOrd="0" destOrd="0" presId="urn:microsoft.com/office/officeart/2005/8/layout/bProcess2"/>
    <dgm:cxn modelId="{DBD2D445-7904-4F3D-AD73-0B2935B2EECC}" srcId="{75E2F7A6-81E6-484A-811A-7F52D3CE3BB0}" destId="{743AA304-624E-4D10-ACEE-7284BD4B4E18}" srcOrd="7" destOrd="0" parTransId="{97BDDBD5-BD62-4CDE-AE9F-9D47D16D2D04}" sibTransId="{D3B59C86-D7DD-4B7B-8732-5370D13C2159}"/>
    <dgm:cxn modelId="{6AB593A8-0CDA-455F-9C97-91298B852116}" type="presOf" srcId="{743AA304-624E-4D10-ACEE-7284BD4B4E18}" destId="{26E7CEDF-8CEC-44FC-97A9-7ECA2572FCFA}" srcOrd="0" destOrd="0" presId="urn:microsoft.com/office/officeart/2005/8/layout/bProcess2"/>
    <dgm:cxn modelId="{13FE5A34-4DD0-4C95-85BE-5EF4A898860E}" srcId="{75E2F7A6-81E6-484A-811A-7F52D3CE3BB0}" destId="{E108B74B-8ECF-4241-9269-CF1B00482CE2}" srcOrd="4" destOrd="0" parTransId="{C7739102-9A1F-4E13-8FA0-B25FBC89439B}" sibTransId="{F6ED4178-67FB-4AF5-A409-5F15A0ADDFB9}"/>
    <dgm:cxn modelId="{3ED04378-B4EE-4A99-B9F5-C706218A5D5D}" srcId="{75E2F7A6-81E6-484A-811A-7F52D3CE3BB0}" destId="{411A18F2-C862-4348-9A6E-0897A0DEC2C6}" srcOrd="3" destOrd="0" parTransId="{9E677EED-DCD7-4259-9564-A6B72BF1C2A9}" sibTransId="{CE273C5F-C2B1-4C72-8EEB-F2D024D8B6C0}"/>
    <dgm:cxn modelId="{06BF349A-F291-4534-B315-FF796565EB19}" type="presOf" srcId="{0464257A-4840-41D4-8CB6-81CFAEA8EFB6}" destId="{F43CD7C8-CAA2-4FB1-A6A4-63ECBBEF49E2}" srcOrd="0" destOrd="0" presId="urn:microsoft.com/office/officeart/2005/8/layout/bProcess2"/>
    <dgm:cxn modelId="{C484C98E-0385-4217-8373-0535641C48E7}" srcId="{75E2F7A6-81E6-484A-811A-7F52D3CE3BB0}" destId="{BD2747DF-4D9B-435A-BC2B-D3618DD427F9}" srcOrd="5" destOrd="0" parTransId="{A1501349-B7F6-4998-B278-21E750951F71}" sibTransId="{E4EC4B97-FB55-4D6E-93D1-498552441AD6}"/>
    <dgm:cxn modelId="{AFA60C55-7D10-4AF2-B7AF-0EAC5DF3DDCD}" type="presOf" srcId="{CE273C5F-C2B1-4C72-8EEB-F2D024D8B6C0}" destId="{AA3F4B48-A849-4155-A200-9868E1299647}" srcOrd="0" destOrd="0" presId="urn:microsoft.com/office/officeart/2005/8/layout/bProcess2"/>
    <dgm:cxn modelId="{022A64B6-1627-4BD8-B326-DA26081A7A5F}" type="presOf" srcId="{D3B59C86-D7DD-4B7B-8732-5370D13C2159}" destId="{58C04D28-01F3-41E1-9CF7-38CD02F08483}" srcOrd="0" destOrd="0" presId="urn:microsoft.com/office/officeart/2005/8/layout/bProcess2"/>
    <dgm:cxn modelId="{AA2F8B8C-2C8C-4B90-9B8E-8543091B77F5}" srcId="{75E2F7A6-81E6-484A-811A-7F52D3CE3BB0}" destId="{7E13CB0C-5524-4304-8A6C-2BDE9430F985}" srcOrd="6" destOrd="0" parTransId="{4E15ABD9-083A-454A-8A86-A7D009943474}" sibTransId="{9EB10A23-EAE3-4828-BFBD-689D588FA629}"/>
    <dgm:cxn modelId="{D7DEDEF2-4601-430C-B43F-67342A326F84}" type="presOf" srcId="{9EB10A23-EAE3-4828-BFBD-689D588FA629}" destId="{49B65EA9-0373-4870-97EE-8EB0BA6A4FFD}" srcOrd="0" destOrd="0" presId="urn:microsoft.com/office/officeart/2005/8/layout/bProcess2"/>
    <dgm:cxn modelId="{74C0E795-42F2-456C-BE0D-78DC460782CB}" type="presParOf" srcId="{647B023F-DF11-4D9D-84D6-49028570543C}" destId="{8214E7A0-8F67-46DB-A6AA-4383A619873E}" srcOrd="0" destOrd="0" presId="urn:microsoft.com/office/officeart/2005/8/layout/bProcess2"/>
    <dgm:cxn modelId="{FA68E393-ED7B-467D-83C5-7048F6E515CC}" type="presParOf" srcId="{647B023F-DF11-4D9D-84D6-49028570543C}" destId="{196D1E2D-30ED-46A3-AC8E-90DF0DF1E84C}" srcOrd="1" destOrd="0" presId="urn:microsoft.com/office/officeart/2005/8/layout/bProcess2"/>
    <dgm:cxn modelId="{E487DFCE-79EE-4DC7-83FA-C1AB45C46D55}" type="presParOf" srcId="{647B023F-DF11-4D9D-84D6-49028570543C}" destId="{EA20B63C-237A-4F2C-8AE6-D6681C8A4EFE}" srcOrd="2" destOrd="0" presId="urn:microsoft.com/office/officeart/2005/8/layout/bProcess2"/>
    <dgm:cxn modelId="{A46A317E-58AD-4030-97A2-051C36022DE4}" type="presParOf" srcId="{EA20B63C-237A-4F2C-8AE6-D6681C8A4EFE}" destId="{52F69F7D-F552-4624-BDAB-7ADAABE9A324}" srcOrd="0" destOrd="0" presId="urn:microsoft.com/office/officeart/2005/8/layout/bProcess2"/>
    <dgm:cxn modelId="{11764F58-A979-406D-987B-379027ADE839}" type="presParOf" srcId="{EA20B63C-237A-4F2C-8AE6-D6681C8A4EFE}" destId="{49A0FF8B-4C81-46DA-9905-D562F994EA31}" srcOrd="1" destOrd="0" presId="urn:microsoft.com/office/officeart/2005/8/layout/bProcess2"/>
    <dgm:cxn modelId="{9E1AA84F-C43A-4B9B-B955-BECBEA24567B}" type="presParOf" srcId="{647B023F-DF11-4D9D-84D6-49028570543C}" destId="{04A90065-A985-4A68-97AC-25E047F76319}" srcOrd="3" destOrd="0" presId="urn:microsoft.com/office/officeart/2005/8/layout/bProcess2"/>
    <dgm:cxn modelId="{4AABC385-C0EC-4EF9-9B2E-44356AB3F1CF}" type="presParOf" srcId="{647B023F-DF11-4D9D-84D6-49028570543C}" destId="{8E50191E-0B3E-4A56-8155-DC27DB1DCFC9}" srcOrd="4" destOrd="0" presId="urn:microsoft.com/office/officeart/2005/8/layout/bProcess2"/>
    <dgm:cxn modelId="{4C30EF58-2473-4052-BAD5-8BC42DD9C865}" type="presParOf" srcId="{8E50191E-0B3E-4A56-8155-DC27DB1DCFC9}" destId="{7FAF7B6E-FF5E-4EBC-80D3-D71445CE5F50}" srcOrd="0" destOrd="0" presId="urn:microsoft.com/office/officeart/2005/8/layout/bProcess2"/>
    <dgm:cxn modelId="{082A4A28-E8A7-4E64-B827-40E611D4BC2D}" type="presParOf" srcId="{8E50191E-0B3E-4A56-8155-DC27DB1DCFC9}" destId="{2FCB51AB-0AD6-4AF6-9793-F248C633B297}" srcOrd="1" destOrd="0" presId="urn:microsoft.com/office/officeart/2005/8/layout/bProcess2"/>
    <dgm:cxn modelId="{08F67F60-1963-45FF-9D7F-AC58B99C0DB3}" type="presParOf" srcId="{647B023F-DF11-4D9D-84D6-49028570543C}" destId="{23CC9249-B593-4850-8FEA-CA7283638FEB}" srcOrd="5" destOrd="0" presId="urn:microsoft.com/office/officeart/2005/8/layout/bProcess2"/>
    <dgm:cxn modelId="{F8C62EEA-27E0-41D3-9C6B-9C9056C1CB50}" type="presParOf" srcId="{647B023F-DF11-4D9D-84D6-49028570543C}" destId="{E1F0A04F-A968-4C3B-B10A-DC36E8DF20A4}" srcOrd="6" destOrd="0" presId="urn:microsoft.com/office/officeart/2005/8/layout/bProcess2"/>
    <dgm:cxn modelId="{2AAE3F73-11A3-4BF1-9E5C-02D517236826}" type="presParOf" srcId="{E1F0A04F-A968-4C3B-B10A-DC36E8DF20A4}" destId="{AD09318B-9979-4DA3-8E45-BC45CAD85697}" srcOrd="0" destOrd="0" presId="urn:microsoft.com/office/officeart/2005/8/layout/bProcess2"/>
    <dgm:cxn modelId="{4350BDA9-C4B9-40A3-A84C-D5DAC632B900}" type="presParOf" srcId="{E1F0A04F-A968-4C3B-B10A-DC36E8DF20A4}" destId="{F5CB1320-E68C-453C-8E15-DCDCEA1568C4}" srcOrd="1" destOrd="0" presId="urn:microsoft.com/office/officeart/2005/8/layout/bProcess2"/>
    <dgm:cxn modelId="{AEBE0E19-CDCD-4A40-9A7A-032EBB29F1F1}" type="presParOf" srcId="{647B023F-DF11-4D9D-84D6-49028570543C}" destId="{AA3F4B48-A849-4155-A200-9868E1299647}" srcOrd="7" destOrd="0" presId="urn:microsoft.com/office/officeart/2005/8/layout/bProcess2"/>
    <dgm:cxn modelId="{58DDC506-6384-428B-B621-5BE1E08BB44E}" type="presParOf" srcId="{647B023F-DF11-4D9D-84D6-49028570543C}" destId="{F30CFD19-97B7-4451-8D95-BF82610D44A1}" srcOrd="8" destOrd="0" presId="urn:microsoft.com/office/officeart/2005/8/layout/bProcess2"/>
    <dgm:cxn modelId="{C13CB68A-D1F3-445D-991D-EDBB0FE550CC}" type="presParOf" srcId="{F30CFD19-97B7-4451-8D95-BF82610D44A1}" destId="{043D7A96-19A1-47EB-83E0-28F2692C9C3E}" srcOrd="0" destOrd="0" presId="urn:microsoft.com/office/officeart/2005/8/layout/bProcess2"/>
    <dgm:cxn modelId="{79BDD0E7-0346-400C-A744-35A608343CB8}" type="presParOf" srcId="{F30CFD19-97B7-4451-8D95-BF82610D44A1}" destId="{50CF7D20-F585-4B6E-B2E7-53E7B9FF567D}" srcOrd="1" destOrd="0" presId="urn:microsoft.com/office/officeart/2005/8/layout/bProcess2"/>
    <dgm:cxn modelId="{653456AF-CCC6-4D61-985F-F5ECE7276ED3}" type="presParOf" srcId="{647B023F-DF11-4D9D-84D6-49028570543C}" destId="{EBD972B8-CB26-4F74-A7ED-00E64BC4AB02}" srcOrd="9" destOrd="0" presId="urn:microsoft.com/office/officeart/2005/8/layout/bProcess2"/>
    <dgm:cxn modelId="{E0AF8F46-D12D-4EB5-919C-7A82841A1CF7}" type="presParOf" srcId="{647B023F-DF11-4D9D-84D6-49028570543C}" destId="{2C0EFDA1-DD70-4C07-911A-AF9FF6EFFF9A}" srcOrd="10" destOrd="0" presId="urn:microsoft.com/office/officeart/2005/8/layout/bProcess2"/>
    <dgm:cxn modelId="{5E1C8915-5B28-442D-9E8B-2121E4D91CDB}" type="presParOf" srcId="{2C0EFDA1-DD70-4C07-911A-AF9FF6EFFF9A}" destId="{885DD7F4-5FD1-4B7E-9E72-DB5A66B0C374}" srcOrd="0" destOrd="0" presId="urn:microsoft.com/office/officeart/2005/8/layout/bProcess2"/>
    <dgm:cxn modelId="{BA5072B3-57E4-478D-9B3C-DC4A16783A30}" type="presParOf" srcId="{2C0EFDA1-DD70-4C07-911A-AF9FF6EFFF9A}" destId="{2E275BF6-F258-45A8-843E-03D5A15671BD}" srcOrd="1" destOrd="0" presId="urn:microsoft.com/office/officeart/2005/8/layout/bProcess2"/>
    <dgm:cxn modelId="{5D3E5813-9AC7-43EB-9B46-C2BD2305B0A0}" type="presParOf" srcId="{647B023F-DF11-4D9D-84D6-49028570543C}" destId="{39831943-1B50-4609-BB37-F0854B8D2808}" srcOrd="11" destOrd="0" presId="urn:microsoft.com/office/officeart/2005/8/layout/bProcess2"/>
    <dgm:cxn modelId="{DD208878-ACD9-4B44-9E8E-F074E2F2C6BD}" type="presParOf" srcId="{647B023F-DF11-4D9D-84D6-49028570543C}" destId="{C619938B-FAAD-4130-92F2-18A5BC834E17}" srcOrd="12" destOrd="0" presId="urn:microsoft.com/office/officeart/2005/8/layout/bProcess2"/>
    <dgm:cxn modelId="{26BFCD2B-CF47-4B4B-9F94-6819A7CD4D4D}" type="presParOf" srcId="{C619938B-FAAD-4130-92F2-18A5BC834E17}" destId="{9E8FAC6C-51ED-4A33-BBED-A8FCBF5A3DFE}" srcOrd="0" destOrd="0" presId="urn:microsoft.com/office/officeart/2005/8/layout/bProcess2"/>
    <dgm:cxn modelId="{6A67C3F7-D213-4DFD-A309-1E2B66EFF0EE}" type="presParOf" srcId="{C619938B-FAAD-4130-92F2-18A5BC834E17}" destId="{998CEC11-7D25-42EC-8795-B84C9C3C0283}" srcOrd="1" destOrd="0" presId="urn:microsoft.com/office/officeart/2005/8/layout/bProcess2"/>
    <dgm:cxn modelId="{126B25C0-2A1E-4261-BA61-0ECD55621FC9}" type="presParOf" srcId="{647B023F-DF11-4D9D-84D6-49028570543C}" destId="{49B65EA9-0373-4870-97EE-8EB0BA6A4FFD}" srcOrd="13" destOrd="0" presId="urn:microsoft.com/office/officeart/2005/8/layout/bProcess2"/>
    <dgm:cxn modelId="{F23186F7-90A9-4CC5-8149-D60EFD55444A}" type="presParOf" srcId="{647B023F-DF11-4D9D-84D6-49028570543C}" destId="{EF8C5CE8-3EFE-45AF-BC9A-81D587E85D38}" srcOrd="14" destOrd="0" presId="urn:microsoft.com/office/officeart/2005/8/layout/bProcess2"/>
    <dgm:cxn modelId="{FEA9F78B-4B33-40D7-A89F-FD91E975E023}" type="presParOf" srcId="{EF8C5CE8-3EFE-45AF-BC9A-81D587E85D38}" destId="{5A067BC3-C9DD-4021-A597-CCE076317457}" srcOrd="0" destOrd="0" presId="urn:microsoft.com/office/officeart/2005/8/layout/bProcess2"/>
    <dgm:cxn modelId="{AF416866-ED61-4B8B-BAE3-91376BD013B6}" type="presParOf" srcId="{EF8C5CE8-3EFE-45AF-BC9A-81D587E85D38}" destId="{26E7CEDF-8CEC-44FC-97A9-7ECA2572FCFA}" srcOrd="1" destOrd="0" presId="urn:microsoft.com/office/officeart/2005/8/layout/bProcess2"/>
    <dgm:cxn modelId="{5A802BA0-9886-4F14-83CC-4A0D25197933}" type="presParOf" srcId="{647B023F-DF11-4D9D-84D6-49028570543C}" destId="{58C04D28-01F3-41E1-9CF7-38CD02F08483}" srcOrd="15" destOrd="0" presId="urn:microsoft.com/office/officeart/2005/8/layout/bProcess2"/>
    <dgm:cxn modelId="{E576CCA4-2B3A-40FE-9334-9574D6572FCC}" type="presParOf" srcId="{647B023F-DF11-4D9D-84D6-49028570543C}" destId="{F43CD7C8-CAA2-4FB1-A6A4-63ECBBEF49E2}" srcOrd="16" destOrd="0" presId="urn:microsoft.com/office/officeart/2005/8/layout/bProcess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89EE1C8-BA2B-46A0-A304-69C3736B6848}" type="doc">
      <dgm:prSet loTypeId="urn:microsoft.com/office/officeart/2008/layout/CaptionedPictures" loCatId="picture" qsTypeId="urn:microsoft.com/office/officeart/2005/8/quickstyle/simple1" qsCatId="simple" csTypeId="urn:microsoft.com/office/officeart/2005/8/colors/accent1_2" csCatId="accent1" phldr="1"/>
      <dgm:spPr/>
      <dgm:t>
        <a:bodyPr/>
        <a:lstStyle/>
        <a:p>
          <a:endParaRPr lang="fr-FR"/>
        </a:p>
      </dgm:t>
    </dgm:pt>
    <dgm:pt modelId="{D9CF3156-ECEC-4F4D-924E-B6C154B5BF76}">
      <dgm:prSet/>
      <dgm:spPr/>
      <dgm:t>
        <a:bodyPr/>
        <a:lstStyle/>
        <a:p>
          <a:pPr rtl="1"/>
          <a:r>
            <a:rPr lang="ar-DZ" b="1" dirty="0" smtClean="0"/>
            <a:t>الدفع و السحب الإلكتروني </a:t>
          </a:r>
          <a:endParaRPr lang="fr-FR" b="1" dirty="0"/>
        </a:p>
      </dgm:t>
    </dgm:pt>
    <dgm:pt modelId="{F9032F72-E9F9-4BE1-A39E-EBA311851F79}" type="parTrans" cxnId="{7608863F-DFB4-4897-9FC5-26642F11C26B}">
      <dgm:prSet/>
      <dgm:spPr/>
      <dgm:t>
        <a:bodyPr/>
        <a:lstStyle/>
        <a:p>
          <a:endParaRPr lang="fr-FR"/>
        </a:p>
      </dgm:t>
    </dgm:pt>
    <dgm:pt modelId="{FB6D6728-71D8-4373-9DBA-B8A420C2DC0A}" type="sibTrans" cxnId="{7608863F-DFB4-4897-9FC5-26642F11C26B}">
      <dgm:prSet/>
      <dgm:spPr/>
      <dgm:t>
        <a:bodyPr/>
        <a:lstStyle/>
        <a:p>
          <a:endParaRPr lang="fr-FR"/>
        </a:p>
      </dgm:t>
    </dgm:pt>
    <dgm:pt modelId="{41A0352E-4A09-49F9-83BD-BB89EA869398}">
      <dgm:prSet/>
      <dgm:spPr/>
      <dgm:t>
        <a:bodyPr/>
        <a:lstStyle/>
        <a:p>
          <a:pPr rtl="1"/>
          <a:r>
            <a:rPr lang="ar-DZ" b="1" dirty="0" smtClean="0"/>
            <a:t>تقنية البلوك تشين </a:t>
          </a:r>
          <a:endParaRPr lang="fr-FR" b="1" dirty="0"/>
        </a:p>
      </dgm:t>
    </dgm:pt>
    <dgm:pt modelId="{A53B5595-4E36-4DAA-9F5F-2BC0B7DBBBD5}" type="parTrans" cxnId="{00B5B8B2-B5E1-4AE2-93BC-42AD7315F363}">
      <dgm:prSet/>
      <dgm:spPr/>
      <dgm:t>
        <a:bodyPr/>
        <a:lstStyle/>
        <a:p>
          <a:endParaRPr lang="fr-FR"/>
        </a:p>
      </dgm:t>
    </dgm:pt>
    <dgm:pt modelId="{719FE725-919B-47DB-8682-73C9CCBB95D6}" type="sibTrans" cxnId="{00B5B8B2-B5E1-4AE2-93BC-42AD7315F363}">
      <dgm:prSet/>
      <dgm:spPr/>
      <dgm:t>
        <a:bodyPr/>
        <a:lstStyle/>
        <a:p>
          <a:endParaRPr lang="fr-FR"/>
        </a:p>
      </dgm:t>
    </dgm:pt>
    <dgm:pt modelId="{81C1804B-26E5-43BA-9D41-F0A8D9425C09}">
      <dgm:prSet/>
      <dgm:spPr/>
      <dgm:t>
        <a:bodyPr/>
        <a:lstStyle/>
        <a:p>
          <a:pPr rtl="1"/>
          <a:r>
            <a:rPr lang="ar-DZ" b="1" dirty="0" smtClean="0"/>
            <a:t>الحوسبة السحابية </a:t>
          </a:r>
          <a:endParaRPr lang="fr-FR" b="1" dirty="0"/>
        </a:p>
      </dgm:t>
    </dgm:pt>
    <dgm:pt modelId="{1BC4BFFB-3167-40FB-A8AF-227C09B67DC4}" type="parTrans" cxnId="{5EC5EB9D-7952-4882-B3DB-E11259CC00BF}">
      <dgm:prSet/>
      <dgm:spPr/>
      <dgm:t>
        <a:bodyPr/>
        <a:lstStyle/>
        <a:p>
          <a:endParaRPr lang="fr-FR"/>
        </a:p>
      </dgm:t>
    </dgm:pt>
    <dgm:pt modelId="{18C0D80E-2B5B-4417-A3A0-6845B56C4B4D}" type="sibTrans" cxnId="{5EC5EB9D-7952-4882-B3DB-E11259CC00BF}">
      <dgm:prSet/>
      <dgm:spPr/>
      <dgm:t>
        <a:bodyPr/>
        <a:lstStyle/>
        <a:p>
          <a:endParaRPr lang="fr-FR"/>
        </a:p>
      </dgm:t>
    </dgm:pt>
    <dgm:pt modelId="{56D7C6FC-4215-4101-9412-E8E8EFF386E9}">
      <dgm:prSet/>
      <dgm:spPr/>
      <dgm:t>
        <a:bodyPr/>
        <a:lstStyle/>
        <a:p>
          <a:pPr rtl="1"/>
          <a:r>
            <a:rPr lang="ar-DZ" b="1" dirty="0" smtClean="0"/>
            <a:t>ذكاء </a:t>
          </a:r>
          <a:r>
            <a:rPr lang="ar-DZ" b="1" dirty="0" err="1" smtClean="0"/>
            <a:t>الإصطناعي</a:t>
          </a:r>
          <a:r>
            <a:rPr lang="ar-DZ" b="1" dirty="0" smtClean="0"/>
            <a:t> </a:t>
          </a:r>
          <a:endParaRPr lang="fr-FR" b="1" dirty="0"/>
        </a:p>
      </dgm:t>
    </dgm:pt>
    <dgm:pt modelId="{50CF3C44-21BA-45F0-85D7-4F62F846AF8A}" type="parTrans" cxnId="{43149A9C-B78A-4576-B1AC-CD0CA529DFA8}">
      <dgm:prSet/>
      <dgm:spPr/>
      <dgm:t>
        <a:bodyPr/>
        <a:lstStyle/>
        <a:p>
          <a:endParaRPr lang="fr-FR"/>
        </a:p>
      </dgm:t>
    </dgm:pt>
    <dgm:pt modelId="{41C38143-8C27-43C5-A92D-27195DA780BB}" type="sibTrans" cxnId="{43149A9C-B78A-4576-B1AC-CD0CA529DFA8}">
      <dgm:prSet/>
      <dgm:spPr/>
      <dgm:t>
        <a:bodyPr/>
        <a:lstStyle/>
        <a:p>
          <a:endParaRPr lang="fr-FR"/>
        </a:p>
      </dgm:t>
    </dgm:pt>
    <dgm:pt modelId="{5DFBF256-20EF-4106-98FE-16D24B484B72}" type="pres">
      <dgm:prSet presAssocID="{989EE1C8-BA2B-46A0-A304-69C3736B6848}" presName="Name0" presStyleCnt="0">
        <dgm:presLayoutVars>
          <dgm:chMax/>
          <dgm:chPref/>
          <dgm:dir/>
        </dgm:presLayoutVars>
      </dgm:prSet>
      <dgm:spPr/>
      <dgm:t>
        <a:bodyPr/>
        <a:lstStyle/>
        <a:p>
          <a:endParaRPr lang="fr-FR"/>
        </a:p>
      </dgm:t>
    </dgm:pt>
    <dgm:pt modelId="{3A11C4D2-2EDD-44DF-A7DC-DEF99B10E065}" type="pres">
      <dgm:prSet presAssocID="{D9CF3156-ECEC-4F4D-924E-B6C154B5BF76}" presName="composite" presStyleCnt="0">
        <dgm:presLayoutVars>
          <dgm:chMax val="1"/>
          <dgm:chPref val="1"/>
        </dgm:presLayoutVars>
      </dgm:prSet>
      <dgm:spPr/>
    </dgm:pt>
    <dgm:pt modelId="{EF2E00AB-34D0-4775-A826-BFE326A64FCF}" type="pres">
      <dgm:prSet presAssocID="{D9CF3156-ECEC-4F4D-924E-B6C154B5BF76}" presName="Accent" presStyleLbl="trAlignAcc1" presStyleIdx="0" presStyleCnt="4">
        <dgm:presLayoutVars>
          <dgm:chMax val="0"/>
          <dgm:chPref val="0"/>
        </dgm:presLayoutVars>
      </dgm:prSet>
      <dgm:spPr/>
    </dgm:pt>
    <dgm:pt modelId="{642303DC-0A37-4C8B-9CCF-A5F2D2999A31}" type="pres">
      <dgm:prSet presAssocID="{D9CF3156-ECEC-4F4D-924E-B6C154B5BF76}" presName="Image" presStyleLbl="alignImgPlace1" presStyleIdx="0" presStyleCnt="4">
        <dgm:presLayoutVars>
          <dgm:chMax val="0"/>
          <dgm:chPref val="0"/>
        </dgm:presLayoutVars>
      </dgm:prSet>
      <dgm:spPr>
        <a:blipFill rotWithShape="1">
          <a:blip xmlns:r="http://schemas.openxmlformats.org/officeDocument/2006/relationships" r:embed="rId1"/>
          <a:stretch>
            <a:fillRect/>
          </a:stretch>
        </a:blipFill>
      </dgm:spPr>
    </dgm:pt>
    <dgm:pt modelId="{86A14C8F-A01F-4846-9918-FCC4A4AE8791}" type="pres">
      <dgm:prSet presAssocID="{D9CF3156-ECEC-4F4D-924E-B6C154B5BF76}" presName="ChildComposite" presStyleCnt="0"/>
      <dgm:spPr/>
    </dgm:pt>
    <dgm:pt modelId="{6D9E4083-711F-411B-A551-8C8CE864961D}" type="pres">
      <dgm:prSet presAssocID="{D9CF3156-ECEC-4F4D-924E-B6C154B5BF76}" presName="Child" presStyleLbl="node1" presStyleIdx="0" presStyleCnt="0">
        <dgm:presLayoutVars>
          <dgm:chMax val="0"/>
          <dgm:chPref val="0"/>
          <dgm:bulletEnabled val="1"/>
        </dgm:presLayoutVars>
      </dgm:prSet>
      <dgm:spPr/>
    </dgm:pt>
    <dgm:pt modelId="{3BAD2960-BF47-47B5-84ED-0D7AE699EA85}" type="pres">
      <dgm:prSet presAssocID="{D9CF3156-ECEC-4F4D-924E-B6C154B5BF76}" presName="Parent" presStyleLbl="revTx" presStyleIdx="0" presStyleCnt="4">
        <dgm:presLayoutVars>
          <dgm:chMax val="1"/>
          <dgm:chPref val="0"/>
          <dgm:bulletEnabled val="1"/>
        </dgm:presLayoutVars>
      </dgm:prSet>
      <dgm:spPr/>
      <dgm:t>
        <a:bodyPr/>
        <a:lstStyle/>
        <a:p>
          <a:endParaRPr lang="fr-FR"/>
        </a:p>
      </dgm:t>
    </dgm:pt>
    <dgm:pt modelId="{2C0A209B-E2B6-438A-92A0-527E2F2F453D}" type="pres">
      <dgm:prSet presAssocID="{FB6D6728-71D8-4373-9DBA-B8A420C2DC0A}" presName="sibTrans" presStyleCnt="0"/>
      <dgm:spPr/>
    </dgm:pt>
    <dgm:pt modelId="{6E9DFAA3-BE26-407C-9CF2-EC368C023C52}" type="pres">
      <dgm:prSet presAssocID="{41A0352E-4A09-49F9-83BD-BB89EA869398}" presName="composite" presStyleCnt="0">
        <dgm:presLayoutVars>
          <dgm:chMax val="1"/>
          <dgm:chPref val="1"/>
        </dgm:presLayoutVars>
      </dgm:prSet>
      <dgm:spPr/>
    </dgm:pt>
    <dgm:pt modelId="{F8A5523F-ED6E-4080-B13C-BA8B47E19B21}" type="pres">
      <dgm:prSet presAssocID="{41A0352E-4A09-49F9-83BD-BB89EA869398}" presName="Accent" presStyleLbl="trAlignAcc1" presStyleIdx="1" presStyleCnt="4">
        <dgm:presLayoutVars>
          <dgm:chMax val="0"/>
          <dgm:chPref val="0"/>
        </dgm:presLayoutVars>
      </dgm:prSet>
      <dgm:spPr/>
    </dgm:pt>
    <dgm:pt modelId="{8FE3919C-0225-4DEB-8F86-FDE7F66C7ADF}" type="pres">
      <dgm:prSet presAssocID="{41A0352E-4A09-49F9-83BD-BB89EA869398}" presName="Image" presStyleLbl="alignImgPlace1" presStyleIdx="1" presStyleCnt="4">
        <dgm:presLayoutVars>
          <dgm:chMax val="0"/>
          <dgm:chPref val="0"/>
        </dgm:presLayoutVars>
      </dgm:prSet>
      <dgm:spPr>
        <a:blipFill rotWithShape="1">
          <a:blip xmlns:r="http://schemas.openxmlformats.org/officeDocument/2006/relationships" r:embed="rId2"/>
          <a:stretch>
            <a:fillRect/>
          </a:stretch>
        </a:blipFill>
      </dgm:spPr>
    </dgm:pt>
    <dgm:pt modelId="{B5C61764-5F6C-49DC-8522-3BD6CE21C3FF}" type="pres">
      <dgm:prSet presAssocID="{41A0352E-4A09-49F9-83BD-BB89EA869398}" presName="ChildComposite" presStyleCnt="0"/>
      <dgm:spPr/>
    </dgm:pt>
    <dgm:pt modelId="{24DDA5C5-832F-4827-B883-667A4D02600E}" type="pres">
      <dgm:prSet presAssocID="{41A0352E-4A09-49F9-83BD-BB89EA869398}" presName="Child" presStyleLbl="node1" presStyleIdx="0" presStyleCnt="0">
        <dgm:presLayoutVars>
          <dgm:chMax val="0"/>
          <dgm:chPref val="0"/>
          <dgm:bulletEnabled val="1"/>
        </dgm:presLayoutVars>
      </dgm:prSet>
      <dgm:spPr/>
    </dgm:pt>
    <dgm:pt modelId="{E08B37F0-6593-44EF-9F75-80731DF8D012}" type="pres">
      <dgm:prSet presAssocID="{41A0352E-4A09-49F9-83BD-BB89EA869398}" presName="Parent" presStyleLbl="revTx" presStyleIdx="1" presStyleCnt="4">
        <dgm:presLayoutVars>
          <dgm:chMax val="1"/>
          <dgm:chPref val="0"/>
          <dgm:bulletEnabled val="1"/>
        </dgm:presLayoutVars>
      </dgm:prSet>
      <dgm:spPr/>
      <dgm:t>
        <a:bodyPr/>
        <a:lstStyle/>
        <a:p>
          <a:endParaRPr lang="fr-FR"/>
        </a:p>
      </dgm:t>
    </dgm:pt>
    <dgm:pt modelId="{B3387316-9BA5-43D2-A17E-7128436FD774}" type="pres">
      <dgm:prSet presAssocID="{719FE725-919B-47DB-8682-73C9CCBB95D6}" presName="sibTrans" presStyleCnt="0"/>
      <dgm:spPr/>
    </dgm:pt>
    <dgm:pt modelId="{19777616-48D9-4AE2-9DF7-347C24C38F74}" type="pres">
      <dgm:prSet presAssocID="{81C1804B-26E5-43BA-9D41-F0A8D9425C09}" presName="composite" presStyleCnt="0">
        <dgm:presLayoutVars>
          <dgm:chMax val="1"/>
          <dgm:chPref val="1"/>
        </dgm:presLayoutVars>
      </dgm:prSet>
      <dgm:spPr/>
    </dgm:pt>
    <dgm:pt modelId="{8C4AF99A-01CD-42AA-9D3D-9F4F257EC399}" type="pres">
      <dgm:prSet presAssocID="{81C1804B-26E5-43BA-9D41-F0A8D9425C09}" presName="Accent" presStyleLbl="trAlignAcc1" presStyleIdx="2" presStyleCnt="4">
        <dgm:presLayoutVars>
          <dgm:chMax val="0"/>
          <dgm:chPref val="0"/>
        </dgm:presLayoutVars>
      </dgm:prSet>
      <dgm:spPr/>
    </dgm:pt>
    <dgm:pt modelId="{637BF28E-F1EF-49D4-9642-435CF1E57838}" type="pres">
      <dgm:prSet presAssocID="{81C1804B-26E5-43BA-9D41-F0A8D9425C09}" presName="Image" presStyleLbl="alignImgPlace1" presStyleIdx="2" presStyleCnt="4">
        <dgm:presLayoutVars>
          <dgm:chMax val="0"/>
          <dgm:chPref val="0"/>
        </dgm:presLayoutVars>
      </dgm:prSet>
      <dgm:spPr>
        <a:blipFill rotWithShape="1">
          <a:blip xmlns:r="http://schemas.openxmlformats.org/officeDocument/2006/relationships" r:embed="rId3"/>
          <a:stretch>
            <a:fillRect/>
          </a:stretch>
        </a:blipFill>
      </dgm:spPr>
    </dgm:pt>
    <dgm:pt modelId="{9570B93F-7667-4A1E-AD89-7C9CE63BBE34}" type="pres">
      <dgm:prSet presAssocID="{81C1804B-26E5-43BA-9D41-F0A8D9425C09}" presName="ChildComposite" presStyleCnt="0"/>
      <dgm:spPr/>
    </dgm:pt>
    <dgm:pt modelId="{4CCCF5AE-C25F-448E-83E1-4B2A04346D43}" type="pres">
      <dgm:prSet presAssocID="{81C1804B-26E5-43BA-9D41-F0A8D9425C09}" presName="Child" presStyleLbl="node1" presStyleIdx="0" presStyleCnt="0">
        <dgm:presLayoutVars>
          <dgm:chMax val="0"/>
          <dgm:chPref val="0"/>
          <dgm:bulletEnabled val="1"/>
        </dgm:presLayoutVars>
      </dgm:prSet>
      <dgm:spPr/>
    </dgm:pt>
    <dgm:pt modelId="{D215999C-69EF-48D3-8F72-C2C83F2232C9}" type="pres">
      <dgm:prSet presAssocID="{81C1804B-26E5-43BA-9D41-F0A8D9425C09}" presName="Parent" presStyleLbl="revTx" presStyleIdx="2" presStyleCnt="4">
        <dgm:presLayoutVars>
          <dgm:chMax val="1"/>
          <dgm:chPref val="0"/>
          <dgm:bulletEnabled val="1"/>
        </dgm:presLayoutVars>
      </dgm:prSet>
      <dgm:spPr/>
      <dgm:t>
        <a:bodyPr/>
        <a:lstStyle/>
        <a:p>
          <a:endParaRPr lang="fr-FR"/>
        </a:p>
      </dgm:t>
    </dgm:pt>
    <dgm:pt modelId="{938DBD38-79FA-43C3-AFEC-987B1CEB52DA}" type="pres">
      <dgm:prSet presAssocID="{18C0D80E-2B5B-4417-A3A0-6845B56C4B4D}" presName="sibTrans" presStyleCnt="0"/>
      <dgm:spPr/>
    </dgm:pt>
    <dgm:pt modelId="{EED6AA1B-2BB5-4E80-8CA8-895CECEA30A3}" type="pres">
      <dgm:prSet presAssocID="{56D7C6FC-4215-4101-9412-E8E8EFF386E9}" presName="composite" presStyleCnt="0">
        <dgm:presLayoutVars>
          <dgm:chMax val="1"/>
          <dgm:chPref val="1"/>
        </dgm:presLayoutVars>
      </dgm:prSet>
      <dgm:spPr/>
    </dgm:pt>
    <dgm:pt modelId="{ECA0873C-AE19-4174-A178-46674C942B48}" type="pres">
      <dgm:prSet presAssocID="{56D7C6FC-4215-4101-9412-E8E8EFF386E9}" presName="Accent" presStyleLbl="trAlignAcc1" presStyleIdx="3" presStyleCnt="4">
        <dgm:presLayoutVars>
          <dgm:chMax val="0"/>
          <dgm:chPref val="0"/>
        </dgm:presLayoutVars>
      </dgm:prSet>
      <dgm:spPr/>
    </dgm:pt>
    <dgm:pt modelId="{2F3E8811-48FF-4375-A278-9960C9E66878}" type="pres">
      <dgm:prSet presAssocID="{56D7C6FC-4215-4101-9412-E8E8EFF386E9}" presName="Image" presStyleLbl="alignImgPlace1" presStyleIdx="3" presStyleCnt="4">
        <dgm:presLayoutVars>
          <dgm:chMax val="0"/>
          <dgm:chPref val="0"/>
        </dgm:presLayoutVars>
      </dgm:prSet>
      <dgm:spPr>
        <a:blipFill rotWithShape="1">
          <a:blip xmlns:r="http://schemas.openxmlformats.org/officeDocument/2006/relationships" r:embed="rId4"/>
          <a:stretch>
            <a:fillRect/>
          </a:stretch>
        </a:blipFill>
      </dgm:spPr>
    </dgm:pt>
    <dgm:pt modelId="{D4D8F1E4-BCD3-4F95-B591-C33E23029E9D}" type="pres">
      <dgm:prSet presAssocID="{56D7C6FC-4215-4101-9412-E8E8EFF386E9}" presName="ChildComposite" presStyleCnt="0"/>
      <dgm:spPr/>
    </dgm:pt>
    <dgm:pt modelId="{64320972-AAD0-4FAD-AD8B-1A808AC2252A}" type="pres">
      <dgm:prSet presAssocID="{56D7C6FC-4215-4101-9412-E8E8EFF386E9}" presName="Child" presStyleLbl="node1" presStyleIdx="0" presStyleCnt="0">
        <dgm:presLayoutVars>
          <dgm:chMax val="0"/>
          <dgm:chPref val="0"/>
          <dgm:bulletEnabled val="1"/>
        </dgm:presLayoutVars>
      </dgm:prSet>
      <dgm:spPr/>
    </dgm:pt>
    <dgm:pt modelId="{0351B95F-0781-4862-A2DF-D05FF0625E66}" type="pres">
      <dgm:prSet presAssocID="{56D7C6FC-4215-4101-9412-E8E8EFF386E9}" presName="Parent" presStyleLbl="revTx" presStyleIdx="3" presStyleCnt="4">
        <dgm:presLayoutVars>
          <dgm:chMax val="1"/>
          <dgm:chPref val="0"/>
          <dgm:bulletEnabled val="1"/>
        </dgm:presLayoutVars>
      </dgm:prSet>
      <dgm:spPr/>
      <dgm:t>
        <a:bodyPr/>
        <a:lstStyle/>
        <a:p>
          <a:endParaRPr lang="fr-FR"/>
        </a:p>
      </dgm:t>
    </dgm:pt>
  </dgm:ptLst>
  <dgm:cxnLst>
    <dgm:cxn modelId="{3CB719D4-CBA4-40FC-A22F-9EFEB28461B0}" type="presOf" srcId="{D9CF3156-ECEC-4F4D-924E-B6C154B5BF76}" destId="{3BAD2960-BF47-47B5-84ED-0D7AE699EA85}" srcOrd="0" destOrd="0" presId="urn:microsoft.com/office/officeart/2008/layout/CaptionedPictures"/>
    <dgm:cxn modelId="{43149A9C-B78A-4576-B1AC-CD0CA529DFA8}" srcId="{989EE1C8-BA2B-46A0-A304-69C3736B6848}" destId="{56D7C6FC-4215-4101-9412-E8E8EFF386E9}" srcOrd="3" destOrd="0" parTransId="{50CF3C44-21BA-45F0-85D7-4F62F846AF8A}" sibTransId="{41C38143-8C27-43C5-A92D-27195DA780BB}"/>
    <dgm:cxn modelId="{3ACB6177-4E37-495D-BDF4-A722A022A0FF}" type="presOf" srcId="{41A0352E-4A09-49F9-83BD-BB89EA869398}" destId="{E08B37F0-6593-44EF-9F75-80731DF8D012}" srcOrd="0" destOrd="0" presId="urn:microsoft.com/office/officeart/2008/layout/CaptionedPictures"/>
    <dgm:cxn modelId="{5EC5EB9D-7952-4882-B3DB-E11259CC00BF}" srcId="{989EE1C8-BA2B-46A0-A304-69C3736B6848}" destId="{81C1804B-26E5-43BA-9D41-F0A8D9425C09}" srcOrd="2" destOrd="0" parTransId="{1BC4BFFB-3167-40FB-A8AF-227C09B67DC4}" sibTransId="{18C0D80E-2B5B-4417-A3A0-6845B56C4B4D}"/>
    <dgm:cxn modelId="{0810A508-E32C-47C7-8DAF-7659823603D7}" type="presOf" srcId="{56D7C6FC-4215-4101-9412-E8E8EFF386E9}" destId="{0351B95F-0781-4862-A2DF-D05FF0625E66}" srcOrd="0" destOrd="0" presId="urn:microsoft.com/office/officeart/2008/layout/CaptionedPictures"/>
    <dgm:cxn modelId="{00B5B8B2-B5E1-4AE2-93BC-42AD7315F363}" srcId="{989EE1C8-BA2B-46A0-A304-69C3736B6848}" destId="{41A0352E-4A09-49F9-83BD-BB89EA869398}" srcOrd="1" destOrd="0" parTransId="{A53B5595-4E36-4DAA-9F5F-2BC0B7DBBBD5}" sibTransId="{719FE725-919B-47DB-8682-73C9CCBB95D6}"/>
    <dgm:cxn modelId="{7608863F-DFB4-4897-9FC5-26642F11C26B}" srcId="{989EE1C8-BA2B-46A0-A304-69C3736B6848}" destId="{D9CF3156-ECEC-4F4D-924E-B6C154B5BF76}" srcOrd="0" destOrd="0" parTransId="{F9032F72-E9F9-4BE1-A39E-EBA311851F79}" sibTransId="{FB6D6728-71D8-4373-9DBA-B8A420C2DC0A}"/>
    <dgm:cxn modelId="{7A39B767-F6A5-410F-B5A1-4C7FB2703D9D}" type="presOf" srcId="{81C1804B-26E5-43BA-9D41-F0A8D9425C09}" destId="{D215999C-69EF-48D3-8F72-C2C83F2232C9}" srcOrd="0" destOrd="0" presId="urn:microsoft.com/office/officeart/2008/layout/CaptionedPictures"/>
    <dgm:cxn modelId="{A33633CF-8C29-4444-80B4-7EDF2A868DDA}" type="presOf" srcId="{989EE1C8-BA2B-46A0-A304-69C3736B6848}" destId="{5DFBF256-20EF-4106-98FE-16D24B484B72}" srcOrd="0" destOrd="0" presId="urn:microsoft.com/office/officeart/2008/layout/CaptionedPictures"/>
    <dgm:cxn modelId="{D03A5470-AB06-4EBE-B4BC-8E41E1999697}" type="presParOf" srcId="{5DFBF256-20EF-4106-98FE-16D24B484B72}" destId="{3A11C4D2-2EDD-44DF-A7DC-DEF99B10E065}" srcOrd="0" destOrd="0" presId="urn:microsoft.com/office/officeart/2008/layout/CaptionedPictures"/>
    <dgm:cxn modelId="{FB6D609C-F4B0-439D-B192-76DF5BEBB267}" type="presParOf" srcId="{3A11C4D2-2EDD-44DF-A7DC-DEF99B10E065}" destId="{EF2E00AB-34D0-4775-A826-BFE326A64FCF}" srcOrd="0" destOrd="0" presId="urn:microsoft.com/office/officeart/2008/layout/CaptionedPictures"/>
    <dgm:cxn modelId="{CC2B35DC-6C5B-474F-9729-82CB629BF2E7}" type="presParOf" srcId="{3A11C4D2-2EDD-44DF-A7DC-DEF99B10E065}" destId="{642303DC-0A37-4C8B-9CCF-A5F2D2999A31}" srcOrd="1" destOrd="0" presId="urn:microsoft.com/office/officeart/2008/layout/CaptionedPictures"/>
    <dgm:cxn modelId="{865AC462-EC37-4743-B07A-BD4E50BD0BF0}" type="presParOf" srcId="{3A11C4D2-2EDD-44DF-A7DC-DEF99B10E065}" destId="{86A14C8F-A01F-4846-9918-FCC4A4AE8791}" srcOrd="2" destOrd="0" presId="urn:microsoft.com/office/officeart/2008/layout/CaptionedPictures"/>
    <dgm:cxn modelId="{03FF8F9A-4F20-4D4B-9394-CBF14503BE51}" type="presParOf" srcId="{86A14C8F-A01F-4846-9918-FCC4A4AE8791}" destId="{6D9E4083-711F-411B-A551-8C8CE864961D}" srcOrd="0" destOrd="0" presId="urn:microsoft.com/office/officeart/2008/layout/CaptionedPictures"/>
    <dgm:cxn modelId="{3363AD94-06A8-48F7-9CDE-5BF06CDFEE95}" type="presParOf" srcId="{86A14C8F-A01F-4846-9918-FCC4A4AE8791}" destId="{3BAD2960-BF47-47B5-84ED-0D7AE699EA85}" srcOrd="1" destOrd="0" presId="urn:microsoft.com/office/officeart/2008/layout/CaptionedPictures"/>
    <dgm:cxn modelId="{D992B2E0-EA45-473B-9186-7925136A252B}" type="presParOf" srcId="{5DFBF256-20EF-4106-98FE-16D24B484B72}" destId="{2C0A209B-E2B6-438A-92A0-527E2F2F453D}" srcOrd="1" destOrd="0" presId="urn:microsoft.com/office/officeart/2008/layout/CaptionedPictures"/>
    <dgm:cxn modelId="{384A50EC-9D2D-45A0-9F49-1EDE77D10475}" type="presParOf" srcId="{5DFBF256-20EF-4106-98FE-16D24B484B72}" destId="{6E9DFAA3-BE26-407C-9CF2-EC368C023C52}" srcOrd="2" destOrd="0" presId="urn:microsoft.com/office/officeart/2008/layout/CaptionedPictures"/>
    <dgm:cxn modelId="{E511B9EF-9D52-4308-90B3-3C5FE392F7D2}" type="presParOf" srcId="{6E9DFAA3-BE26-407C-9CF2-EC368C023C52}" destId="{F8A5523F-ED6E-4080-B13C-BA8B47E19B21}" srcOrd="0" destOrd="0" presId="urn:microsoft.com/office/officeart/2008/layout/CaptionedPictures"/>
    <dgm:cxn modelId="{BDEB8D7E-1B6D-4223-A545-EA9C1F3F4EBB}" type="presParOf" srcId="{6E9DFAA3-BE26-407C-9CF2-EC368C023C52}" destId="{8FE3919C-0225-4DEB-8F86-FDE7F66C7ADF}" srcOrd="1" destOrd="0" presId="urn:microsoft.com/office/officeart/2008/layout/CaptionedPictures"/>
    <dgm:cxn modelId="{76E26683-7D9D-4F36-AB46-DB2F8774F6B0}" type="presParOf" srcId="{6E9DFAA3-BE26-407C-9CF2-EC368C023C52}" destId="{B5C61764-5F6C-49DC-8522-3BD6CE21C3FF}" srcOrd="2" destOrd="0" presId="urn:microsoft.com/office/officeart/2008/layout/CaptionedPictures"/>
    <dgm:cxn modelId="{D128FFEC-36A4-47E0-B2D4-CA2F5B6B2DBF}" type="presParOf" srcId="{B5C61764-5F6C-49DC-8522-3BD6CE21C3FF}" destId="{24DDA5C5-832F-4827-B883-667A4D02600E}" srcOrd="0" destOrd="0" presId="urn:microsoft.com/office/officeart/2008/layout/CaptionedPictures"/>
    <dgm:cxn modelId="{81B16004-2C87-411E-B127-5A545183DBD3}" type="presParOf" srcId="{B5C61764-5F6C-49DC-8522-3BD6CE21C3FF}" destId="{E08B37F0-6593-44EF-9F75-80731DF8D012}" srcOrd="1" destOrd="0" presId="urn:microsoft.com/office/officeart/2008/layout/CaptionedPictures"/>
    <dgm:cxn modelId="{EB5BE592-529D-4F38-9E8D-81B93A9E4420}" type="presParOf" srcId="{5DFBF256-20EF-4106-98FE-16D24B484B72}" destId="{B3387316-9BA5-43D2-A17E-7128436FD774}" srcOrd="3" destOrd="0" presId="urn:microsoft.com/office/officeart/2008/layout/CaptionedPictures"/>
    <dgm:cxn modelId="{27AD2E74-0200-48D9-A31F-1831F7FFF46E}" type="presParOf" srcId="{5DFBF256-20EF-4106-98FE-16D24B484B72}" destId="{19777616-48D9-4AE2-9DF7-347C24C38F74}" srcOrd="4" destOrd="0" presId="urn:microsoft.com/office/officeart/2008/layout/CaptionedPictures"/>
    <dgm:cxn modelId="{C1862EC5-82E8-4DE1-99CD-C39C7A4F9F2F}" type="presParOf" srcId="{19777616-48D9-4AE2-9DF7-347C24C38F74}" destId="{8C4AF99A-01CD-42AA-9D3D-9F4F257EC399}" srcOrd="0" destOrd="0" presId="urn:microsoft.com/office/officeart/2008/layout/CaptionedPictures"/>
    <dgm:cxn modelId="{0F223DC0-4F86-455D-8546-2A7F4C6C8EA6}" type="presParOf" srcId="{19777616-48D9-4AE2-9DF7-347C24C38F74}" destId="{637BF28E-F1EF-49D4-9642-435CF1E57838}" srcOrd="1" destOrd="0" presId="urn:microsoft.com/office/officeart/2008/layout/CaptionedPictures"/>
    <dgm:cxn modelId="{2F2DE3A3-7F3B-465D-A1CB-4103A254576E}" type="presParOf" srcId="{19777616-48D9-4AE2-9DF7-347C24C38F74}" destId="{9570B93F-7667-4A1E-AD89-7C9CE63BBE34}" srcOrd="2" destOrd="0" presId="urn:microsoft.com/office/officeart/2008/layout/CaptionedPictures"/>
    <dgm:cxn modelId="{DACC557D-7B95-4DF6-BB86-3A9E441A9370}" type="presParOf" srcId="{9570B93F-7667-4A1E-AD89-7C9CE63BBE34}" destId="{4CCCF5AE-C25F-448E-83E1-4B2A04346D43}" srcOrd="0" destOrd="0" presId="urn:microsoft.com/office/officeart/2008/layout/CaptionedPictures"/>
    <dgm:cxn modelId="{93FE7CE6-0640-418A-A091-BD6ACB8061C6}" type="presParOf" srcId="{9570B93F-7667-4A1E-AD89-7C9CE63BBE34}" destId="{D215999C-69EF-48D3-8F72-C2C83F2232C9}" srcOrd="1" destOrd="0" presId="urn:microsoft.com/office/officeart/2008/layout/CaptionedPictures"/>
    <dgm:cxn modelId="{5A5BE0E9-0230-4CA6-A46C-3A0E9890A91F}" type="presParOf" srcId="{5DFBF256-20EF-4106-98FE-16D24B484B72}" destId="{938DBD38-79FA-43C3-AFEC-987B1CEB52DA}" srcOrd="5" destOrd="0" presId="urn:microsoft.com/office/officeart/2008/layout/CaptionedPictures"/>
    <dgm:cxn modelId="{6B954D16-41CE-4C1C-9CCA-4DC3AE60D7F3}" type="presParOf" srcId="{5DFBF256-20EF-4106-98FE-16D24B484B72}" destId="{EED6AA1B-2BB5-4E80-8CA8-895CECEA30A3}" srcOrd="6" destOrd="0" presId="urn:microsoft.com/office/officeart/2008/layout/CaptionedPictures"/>
    <dgm:cxn modelId="{9BEF3858-00D9-4098-BF90-71E5560F0A3E}" type="presParOf" srcId="{EED6AA1B-2BB5-4E80-8CA8-895CECEA30A3}" destId="{ECA0873C-AE19-4174-A178-46674C942B48}" srcOrd="0" destOrd="0" presId="urn:microsoft.com/office/officeart/2008/layout/CaptionedPictures"/>
    <dgm:cxn modelId="{133F1679-E75A-415D-B30A-F3CE4B260496}" type="presParOf" srcId="{EED6AA1B-2BB5-4E80-8CA8-895CECEA30A3}" destId="{2F3E8811-48FF-4375-A278-9960C9E66878}" srcOrd="1" destOrd="0" presId="urn:microsoft.com/office/officeart/2008/layout/CaptionedPictures"/>
    <dgm:cxn modelId="{EE3ABC33-2570-4CA5-8C59-6D2F3AAABEFC}" type="presParOf" srcId="{EED6AA1B-2BB5-4E80-8CA8-895CECEA30A3}" destId="{D4D8F1E4-BCD3-4F95-B591-C33E23029E9D}" srcOrd="2" destOrd="0" presId="urn:microsoft.com/office/officeart/2008/layout/CaptionedPictures"/>
    <dgm:cxn modelId="{76CA48D7-5A9B-4D83-85DF-B0E55557380D}" type="presParOf" srcId="{D4D8F1E4-BCD3-4F95-B591-C33E23029E9D}" destId="{64320972-AAD0-4FAD-AD8B-1A808AC2252A}" srcOrd="0" destOrd="0" presId="urn:microsoft.com/office/officeart/2008/layout/CaptionedPictures"/>
    <dgm:cxn modelId="{3F453B05-85B9-4297-9AAB-F634B6E9914B}" type="presParOf" srcId="{D4D8F1E4-BCD3-4F95-B591-C33E23029E9D}" destId="{0351B95F-0781-4862-A2DF-D05FF0625E66}" srcOrd="1" destOrd="0" presId="urn:microsoft.com/office/officeart/2008/layout/CaptionedPictures"/>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A94833F-E8F8-47F9-82B8-188F2397D530}" type="doc">
      <dgm:prSet loTypeId="urn:microsoft.com/office/officeart/2008/layout/VerticalCurvedList" loCatId="list" qsTypeId="urn:microsoft.com/office/officeart/2005/8/quickstyle/simple1" qsCatId="simple" csTypeId="urn:microsoft.com/office/officeart/2005/8/colors/accent1_2" csCatId="accent1"/>
      <dgm:spPr/>
      <dgm:t>
        <a:bodyPr/>
        <a:lstStyle/>
        <a:p>
          <a:endParaRPr lang="fr-FR"/>
        </a:p>
      </dgm:t>
    </dgm:pt>
    <dgm:pt modelId="{0EE40A0F-1AF0-4907-A6C0-DDCC0A1D0B38}">
      <dgm:prSet/>
      <dgm:spPr/>
      <dgm:t>
        <a:bodyPr/>
        <a:lstStyle/>
        <a:p>
          <a:pPr rtl="1"/>
          <a:r>
            <a:rPr lang="ar-DZ" smtClean="0"/>
            <a:t>البنية التحتية الرقمية </a:t>
          </a:r>
          <a:endParaRPr lang="fr-FR"/>
        </a:p>
      </dgm:t>
    </dgm:pt>
    <dgm:pt modelId="{A7D88809-92BC-43B2-94F6-4A039FE418B3}" type="parTrans" cxnId="{3750771C-CEA4-44FA-9F19-3FA0411AFD0E}">
      <dgm:prSet/>
      <dgm:spPr/>
      <dgm:t>
        <a:bodyPr/>
        <a:lstStyle/>
        <a:p>
          <a:endParaRPr lang="fr-FR"/>
        </a:p>
      </dgm:t>
    </dgm:pt>
    <dgm:pt modelId="{6E41216D-3052-43BA-915E-1D5CDF5B3652}" type="sibTrans" cxnId="{3750771C-CEA4-44FA-9F19-3FA0411AFD0E}">
      <dgm:prSet/>
      <dgm:spPr/>
      <dgm:t>
        <a:bodyPr/>
        <a:lstStyle/>
        <a:p>
          <a:endParaRPr lang="fr-FR"/>
        </a:p>
      </dgm:t>
    </dgm:pt>
    <dgm:pt modelId="{9DBF9D51-49E1-43E7-AACB-3490F59B61BB}">
      <dgm:prSet/>
      <dgm:spPr/>
      <dgm:t>
        <a:bodyPr/>
        <a:lstStyle/>
        <a:p>
          <a:pPr rtl="1"/>
          <a:r>
            <a:rPr lang="ar-DZ" smtClean="0"/>
            <a:t>الكوادر البشرية الكفؤة </a:t>
          </a:r>
          <a:endParaRPr lang="fr-FR"/>
        </a:p>
      </dgm:t>
    </dgm:pt>
    <dgm:pt modelId="{BD00E6D6-F052-4CDB-8181-E02C9AC734A5}" type="parTrans" cxnId="{3E397E1D-DBBB-4A17-9835-EF1531B476E0}">
      <dgm:prSet/>
      <dgm:spPr/>
      <dgm:t>
        <a:bodyPr/>
        <a:lstStyle/>
        <a:p>
          <a:endParaRPr lang="fr-FR"/>
        </a:p>
      </dgm:t>
    </dgm:pt>
    <dgm:pt modelId="{45B3F15D-9A56-4798-8D28-B01827466396}" type="sibTrans" cxnId="{3E397E1D-DBBB-4A17-9835-EF1531B476E0}">
      <dgm:prSet/>
      <dgm:spPr/>
      <dgm:t>
        <a:bodyPr/>
        <a:lstStyle/>
        <a:p>
          <a:endParaRPr lang="fr-FR"/>
        </a:p>
      </dgm:t>
    </dgm:pt>
    <dgm:pt modelId="{776CA968-DE13-4329-8228-FB9B51EF8C2B}">
      <dgm:prSet/>
      <dgm:spPr/>
      <dgm:t>
        <a:bodyPr/>
        <a:lstStyle/>
        <a:p>
          <a:pPr rtl="1"/>
          <a:r>
            <a:rPr lang="ar-DZ" smtClean="0"/>
            <a:t>التطوير و الاستمرارية و المبادرة </a:t>
          </a:r>
          <a:endParaRPr lang="fr-FR"/>
        </a:p>
      </dgm:t>
    </dgm:pt>
    <dgm:pt modelId="{C50301B2-6353-4D7E-85C3-D4671C05F022}" type="parTrans" cxnId="{3BE4531A-9B4D-48F8-91E3-3A263C5F2A95}">
      <dgm:prSet/>
      <dgm:spPr/>
      <dgm:t>
        <a:bodyPr/>
        <a:lstStyle/>
        <a:p>
          <a:endParaRPr lang="fr-FR"/>
        </a:p>
      </dgm:t>
    </dgm:pt>
    <dgm:pt modelId="{D7B06295-DFE1-4830-9244-E3F7DA21D8BF}" type="sibTrans" cxnId="{3BE4531A-9B4D-48F8-91E3-3A263C5F2A95}">
      <dgm:prSet/>
      <dgm:spPr/>
      <dgm:t>
        <a:bodyPr/>
        <a:lstStyle/>
        <a:p>
          <a:endParaRPr lang="fr-FR"/>
        </a:p>
      </dgm:t>
    </dgm:pt>
    <dgm:pt modelId="{FC146AD7-378B-438A-9305-9D21BFCF9348}" type="pres">
      <dgm:prSet presAssocID="{EA94833F-E8F8-47F9-82B8-188F2397D530}" presName="Name0" presStyleCnt="0">
        <dgm:presLayoutVars>
          <dgm:chMax val="7"/>
          <dgm:chPref val="7"/>
          <dgm:dir/>
        </dgm:presLayoutVars>
      </dgm:prSet>
      <dgm:spPr/>
      <dgm:t>
        <a:bodyPr/>
        <a:lstStyle/>
        <a:p>
          <a:endParaRPr lang="fr-FR"/>
        </a:p>
      </dgm:t>
    </dgm:pt>
    <dgm:pt modelId="{E3D9B9A6-D38D-4A0E-8059-8B7DB07FE311}" type="pres">
      <dgm:prSet presAssocID="{EA94833F-E8F8-47F9-82B8-188F2397D530}" presName="Name1" presStyleCnt="0"/>
      <dgm:spPr/>
    </dgm:pt>
    <dgm:pt modelId="{DF0FA3EE-DA99-498F-8F5F-3A6EA9C12F53}" type="pres">
      <dgm:prSet presAssocID="{EA94833F-E8F8-47F9-82B8-188F2397D530}" presName="cycle" presStyleCnt="0"/>
      <dgm:spPr/>
    </dgm:pt>
    <dgm:pt modelId="{3F1584F7-CA7B-4182-8C52-125140723D2C}" type="pres">
      <dgm:prSet presAssocID="{EA94833F-E8F8-47F9-82B8-188F2397D530}" presName="srcNode" presStyleLbl="node1" presStyleIdx="0" presStyleCnt="3"/>
      <dgm:spPr/>
    </dgm:pt>
    <dgm:pt modelId="{B9EAC018-26C3-4EE4-B47A-BF35D2B11813}" type="pres">
      <dgm:prSet presAssocID="{EA94833F-E8F8-47F9-82B8-188F2397D530}" presName="conn" presStyleLbl="parChTrans1D2" presStyleIdx="0" presStyleCnt="1"/>
      <dgm:spPr/>
      <dgm:t>
        <a:bodyPr/>
        <a:lstStyle/>
        <a:p>
          <a:endParaRPr lang="fr-FR"/>
        </a:p>
      </dgm:t>
    </dgm:pt>
    <dgm:pt modelId="{A1A2D079-5067-440B-8117-2EB9D159BE0A}" type="pres">
      <dgm:prSet presAssocID="{EA94833F-E8F8-47F9-82B8-188F2397D530}" presName="extraNode" presStyleLbl="node1" presStyleIdx="0" presStyleCnt="3"/>
      <dgm:spPr/>
    </dgm:pt>
    <dgm:pt modelId="{84021005-6305-4935-90EF-DC9E7D40184B}" type="pres">
      <dgm:prSet presAssocID="{EA94833F-E8F8-47F9-82B8-188F2397D530}" presName="dstNode" presStyleLbl="node1" presStyleIdx="0" presStyleCnt="3"/>
      <dgm:spPr/>
    </dgm:pt>
    <dgm:pt modelId="{32204783-2862-4E59-85A7-98AA39E71DB1}" type="pres">
      <dgm:prSet presAssocID="{0EE40A0F-1AF0-4907-A6C0-DDCC0A1D0B38}" presName="text_1" presStyleLbl="node1" presStyleIdx="0" presStyleCnt="3">
        <dgm:presLayoutVars>
          <dgm:bulletEnabled val="1"/>
        </dgm:presLayoutVars>
      </dgm:prSet>
      <dgm:spPr/>
      <dgm:t>
        <a:bodyPr/>
        <a:lstStyle/>
        <a:p>
          <a:endParaRPr lang="fr-FR"/>
        </a:p>
      </dgm:t>
    </dgm:pt>
    <dgm:pt modelId="{EC28A384-3578-466D-88B3-367B4F241666}" type="pres">
      <dgm:prSet presAssocID="{0EE40A0F-1AF0-4907-A6C0-DDCC0A1D0B38}" presName="accent_1" presStyleCnt="0"/>
      <dgm:spPr/>
    </dgm:pt>
    <dgm:pt modelId="{31C9AE6F-613A-4829-B8EE-7B2514C694B7}" type="pres">
      <dgm:prSet presAssocID="{0EE40A0F-1AF0-4907-A6C0-DDCC0A1D0B38}" presName="accentRepeatNode" presStyleLbl="solidFgAcc1" presStyleIdx="0" presStyleCnt="3"/>
      <dgm:spPr/>
    </dgm:pt>
    <dgm:pt modelId="{F0A0585A-3DA5-44EF-B250-6E6B24CB7F93}" type="pres">
      <dgm:prSet presAssocID="{9DBF9D51-49E1-43E7-AACB-3490F59B61BB}" presName="text_2" presStyleLbl="node1" presStyleIdx="1" presStyleCnt="3">
        <dgm:presLayoutVars>
          <dgm:bulletEnabled val="1"/>
        </dgm:presLayoutVars>
      </dgm:prSet>
      <dgm:spPr/>
      <dgm:t>
        <a:bodyPr/>
        <a:lstStyle/>
        <a:p>
          <a:endParaRPr lang="fr-FR"/>
        </a:p>
      </dgm:t>
    </dgm:pt>
    <dgm:pt modelId="{89D84E78-5654-40AE-9290-AFD96C47F2D1}" type="pres">
      <dgm:prSet presAssocID="{9DBF9D51-49E1-43E7-AACB-3490F59B61BB}" presName="accent_2" presStyleCnt="0"/>
      <dgm:spPr/>
    </dgm:pt>
    <dgm:pt modelId="{A06B3E49-CEE8-44FB-ABFF-5E9D8401C527}" type="pres">
      <dgm:prSet presAssocID="{9DBF9D51-49E1-43E7-AACB-3490F59B61BB}" presName="accentRepeatNode" presStyleLbl="solidFgAcc1" presStyleIdx="1" presStyleCnt="3"/>
      <dgm:spPr/>
    </dgm:pt>
    <dgm:pt modelId="{20667211-650E-49E9-A80F-101A81CCDC3F}" type="pres">
      <dgm:prSet presAssocID="{776CA968-DE13-4329-8228-FB9B51EF8C2B}" presName="text_3" presStyleLbl="node1" presStyleIdx="2" presStyleCnt="3">
        <dgm:presLayoutVars>
          <dgm:bulletEnabled val="1"/>
        </dgm:presLayoutVars>
      </dgm:prSet>
      <dgm:spPr/>
      <dgm:t>
        <a:bodyPr/>
        <a:lstStyle/>
        <a:p>
          <a:endParaRPr lang="fr-FR"/>
        </a:p>
      </dgm:t>
    </dgm:pt>
    <dgm:pt modelId="{07AB8624-560D-49A7-A837-B9D34F7356FF}" type="pres">
      <dgm:prSet presAssocID="{776CA968-DE13-4329-8228-FB9B51EF8C2B}" presName="accent_3" presStyleCnt="0"/>
      <dgm:spPr/>
    </dgm:pt>
    <dgm:pt modelId="{E2F1B180-42BD-42BA-85C9-051E131D7B5C}" type="pres">
      <dgm:prSet presAssocID="{776CA968-DE13-4329-8228-FB9B51EF8C2B}" presName="accentRepeatNode" presStyleLbl="solidFgAcc1" presStyleIdx="2" presStyleCnt="3"/>
      <dgm:spPr/>
    </dgm:pt>
  </dgm:ptLst>
  <dgm:cxnLst>
    <dgm:cxn modelId="{E4CBF576-79FA-4BF8-9AED-BE15CB632102}" type="presOf" srcId="{9DBF9D51-49E1-43E7-AACB-3490F59B61BB}" destId="{F0A0585A-3DA5-44EF-B250-6E6B24CB7F93}" srcOrd="0" destOrd="0" presId="urn:microsoft.com/office/officeart/2008/layout/VerticalCurvedList"/>
    <dgm:cxn modelId="{8755EEAF-5F4F-4B9A-9D3C-D4D22BF93E7A}" type="presOf" srcId="{776CA968-DE13-4329-8228-FB9B51EF8C2B}" destId="{20667211-650E-49E9-A80F-101A81CCDC3F}" srcOrd="0" destOrd="0" presId="urn:microsoft.com/office/officeart/2008/layout/VerticalCurvedList"/>
    <dgm:cxn modelId="{3BE4531A-9B4D-48F8-91E3-3A263C5F2A95}" srcId="{EA94833F-E8F8-47F9-82B8-188F2397D530}" destId="{776CA968-DE13-4329-8228-FB9B51EF8C2B}" srcOrd="2" destOrd="0" parTransId="{C50301B2-6353-4D7E-85C3-D4671C05F022}" sibTransId="{D7B06295-DFE1-4830-9244-E3F7DA21D8BF}"/>
    <dgm:cxn modelId="{7C01744F-44B1-4E6E-8531-635CF824A6A7}" type="presOf" srcId="{0EE40A0F-1AF0-4907-A6C0-DDCC0A1D0B38}" destId="{32204783-2862-4E59-85A7-98AA39E71DB1}" srcOrd="0" destOrd="0" presId="urn:microsoft.com/office/officeart/2008/layout/VerticalCurvedList"/>
    <dgm:cxn modelId="{F8F76484-859F-4E15-8965-FF43F20A9EE5}" type="presOf" srcId="{EA94833F-E8F8-47F9-82B8-188F2397D530}" destId="{FC146AD7-378B-438A-9305-9D21BFCF9348}" srcOrd="0" destOrd="0" presId="urn:microsoft.com/office/officeart/2008/layout/VerticalCurvedList"/>
    <dgm:cxn modelId="{3750771C-CEA4-44FA-9F19-3FA0411AFD0E}" srcId="{EA94833F-E8F8-47F9-82B8-188F2397D530}" destId="{0EE40A0F-1AF0-4907-A6C0-DDCC0A1D0B38}" srcOrd="0" destOrd="0" parTransId="{A7D88809-92BC-43B2-94F6-4A039FE418B3}" sibTransId="{6E41216D-3052-43BA-915E-1D5CDF5B3652}"/>
    <dgm:cxn modelId="{3E397E1D-DBBB-4A17-9835-EF1531B476E0}" srcId="{EA94833F-E8F8-47F9-82B8-188F2397D530}" destId="{9DBF9D51-49E1-43E7-AACB-3490F59B61BB}" srcOrd="1" destOrd="0" parTransId="{BD00E6D6-F052-4CDB-8181-E02C9AC734A5}" sibTransId="{45B3F15D-9A56-4798-8D28-B01827466396}"/>
    <dgm:cxn modelId="{7281B9C4-AC31-4B52-9165-DF5C0D6618D8}" type="presOf" srcId="{6E41216D-3052-43BA-915E-1D5CDF5B3652}" destId="{B9EAC018-26C3-4EE4-B47A-BF35D2B11813}" srcOrd="0" destOrd="0" presId="urn:microsoft.com/office/officeart/2008/layout/VerticalCurvedList"/>
    <dgm:cxn modelId="{A02447C9-56F4-4B6B-84D9-F9AB169FF443}" type="presParOf" srcId="{FC146AD7-378B-438A-9305-9D21BFCF9348}" destId="{E3D9B9A6-D38D-4A0E-8059-8B7DB07FE311}" srcOrd="0" destOrd="0" presId="urn:microsoft.com/office/officeart/2008/layout/VerticalCurvedList"/>
    <dgm:cxn modelId="{66B5F447-3868-46D4-9E8A-DE4CED6DAF11}" type="presParOf" srcId="{E3D9B9A6-D38D-4A0E-8059-8B7DB07FE311}" destId="{DF0FA3EE-DA99-498F-8F5F-3A6EA9C12F53}" srcOrd="0" destOrd="0" presId="urn:microsoft.com/office/officeart/2008/layout/VerticalCurvedList"/>
    <dgm:cxn modelId="{3EFF6CF0-F327-4400-AD53-B25D686800C2}" type="presParOf" srcId="{DF0FA3EE-DA99-498F-8F5F-3A6EA9C12F53}" destId="{3F1584F7-CA7B-4182-8C52-125140723D2C}" srcOrd="0" destOrd="0" presId="urn:microsoft.com/office/officeart/2008/layout/VerticalCurvedList"/>
    <dgm:cxn modelId="{71955B39-5AB7-4625-AFAB-8C45A4770B76}" type="presParOf" srcId="{DF0FA3EE-DA99-498F-8F5F-3A6EA9C12F53}" destId="{B9EAC018-26C3-4EE4-B47A-BF35D2B11813}" srcOrd="1" destOrd="0" presId="urn:microsoft.com/office/officeart/2008/layout/VerticalCurvedList"/>
    <dgm:cxn modelId="{4C3940B3-9B3B-4EA7-AFF6-09CF935F0E82}" type="presParOf" srcId="{DF0FA3EE-DA99-498F-8F5F-3A6EA9C12F53}" destId="{A1A2D079-5067-440B-8117-2EB9D159BE0A}" srcOrd="2" destOrd="0" presId="urn:microsoft.com/office/officeart/2008/layout/VerticalCurvedList"/>
    <dgm:cxn modelId="{B3D0F561-14CC-41D8-8EE7-EF9AA1F57A0D}" type="presParOf" srcId="{DF0FA3EE-DA99-498F-8F5F-3A6EA9C12F53}" destId="{84021005-6305-4935-90EF-DC9E7D40184B}" srcOrd="3" destOrd="0" presId="urn:microsoft.com/office/officeart/2008/layout/VerticalCurvedList"/>
    <dgm:cxn modelId="{022BA98A-26E5-49FA-A0BA-BC336195CBA4}" type="presParOf" srcId="{E3D9B9A6-D38D-4A0E-8059-8B7DB07FE311}" destId="{32204783-2862-4E59-85A7-98AA39E71DB1}" srcOrd="1" destOrd="0" presId="urn:microsoft.com/office/officeart/2008/layout/VerticalCurvedList"/>
    <dgm:cxn modelId="{940559AB-D03E-45B1-9C03-A6859BD39C62}" type="presParOf" srcId="{E3D9B9A6-D38D-4A0E-8059-8B7DB07FE311}" destId="{EC28A384-3578-466D-88B3-367B4F241666}" srcOrd="2" destOrd="0" presId="urn:microsoft.com/office/officeart/2008/layout/VerticalCurvedList"/>
    <dgm:cxn modelId="{D5215FDF-007A-40C7-B22C-7D2DF39C9C1B}" type="presParOf" srcId="{EC28A384-3578-466D-88B3-367B4F241666}" destId="{31C9AE6F-613A-4829-B8EE-7B2514C694B7}" srcOrd="0" destOrd="0" presId="urn:microsoft.com/office/officeart/2008/layout/VerticalCurvedList"/>
    <dgm:cxn modelId="{5756E302-DB80-4E22-AAA1-057E2C5BD8E9}" type="presParOf" srcId="{E3D9B9A6-D38D-4A0E-8059-8B7DB07FE311}" destId="{F0A0585A-3DA5-44EF-B250-6E6B24CB7F93}" srcOrd="3" destOrd="0" presId="urn:microsoft.com/office/officeart/2008/layout/VerticalCurvedList"/>
    <dgm:cxn modelId="{1B71DC94-9C1B-43A9-9F68-4309C658F14D}" type="presParOf" srcId="{E3D9B9A6-D38D-4A0E-8059-8B7DB07FE311}" destId="{89D84E78-5654-40AE-9290-AFD96C47F2D1}" srcOrd="4" destOrd="0" presId="urn:microsoft.com/office/officeart/2008/layout/VerticalCurvedList"/>
    <dgm:cxn modelId="{837A8F3A-C119-4129-8BD7-C254185F6BD1}" type="presParOf" srcId="{89D84E78-5654-40AE-9290-AFD96C47F2D1}" destId="{A06B3E49-CEE8-44FB-ABFF-5E9D8401C527}" srcOrd="0" destOrd="0" presId="urn:microsoft.com/office/officeart/2008/layout/VerticalCurvedList"/>
    <dgm:cxn modelId="{5857BA3F-C3C4-458B-B478-81D60841F338}" type="presParOf" srcId="{E3D9B9A6-D38D-4A0E-8059-8B7DB07FE311}" destId="{20667211-650E-49E9-A80F-101A81CCDC3F}" srcOrd="5" destOrd="0" presId="urn:microsoft.com/office/officeart/2008/layout/VerticalCurvedList"/>
    <dgm:cxn modelId="{7C35D91D-CFAC-4D1B-8969-77997CB9F85E}" type="presParOf" srcId="{E3D9B9A6-D38D-4A0E-8059-8B7DB07FE311}" destId="{07AB8624-560D-49A7-A837-B9D34F7356FF}" srcOrd="6" destOrd="0" presId="urn:microsoft.com/office/officeart/2008/layout/VerticalCurvedList"/>
    <dgm:cxn modelId="{BBEC2F9C-3F2F-4B74-8D25-EB201BEF996C}" type="presParOf" srcId="{07AB8624-560D-49A7-A837-B9D34F7356FF}" destId="{E2F1B180-42BD-42BA-85C9-051E131D7B5C}" srcOrd="0" destOrd="0" presId="urn:microsoft.com/office/officeart/2008/layout/VerticalCurvedList"/>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78C61A4-AE65-4206-B877-C2112C35020C}" type="doc">
      <dgm:prSet loTypeId="urn:microsoft.com/office/officeart/2005/8/layout/vList2" loCatId="list" qsTypeId="urn:microsoft.com/office/officeart/2005/8/quickstyle/simple3" qsCatId="simple" csTypeId="urn:microsoft.com/office/officeart/2005/8/colors/accent1_2" csCatId="accent1"/>
      <dgm:spPr/>
      <dgm:t>
        <a:bodyPr/>
        <a:lstStyle/>
        <a:p>
          <a:endParaRPr lang="fr-FR"/>
        </a:p>
      </dgm:t>
    </dgm:pt>
    <dgm:pt modelId="{360A017D-1D48-4A12-A9FE-30314CFDAF8E}">
      <dgm:prSet/>
      <dgm:spPr/>
      <dgm:t>
        <a:bodyPr/>
        <a:lstStyle/>
        <a:p>
          <a:pPr rtl="1"/>
          <a:r>
            <a:rPr lang="ar-DZ" b="1" dirty="0" smtClean="0"/>
            <a:t>بنك </a:t>
          </a:r>
          <a:r>
            <a:rPr lang="fr-FR" b="1" dirty="0" err="1" smtClean="0"/>
            <a:t>JPMorgan</a:t>
          </a:r>
          <a:r>
            <a:rPr lang="fr-FR" b="1" dirty="0" smtClean="0"/>
            <a:t> Chase </a:t>
          </a:r>
          <a:r>
            <a:rPr lang="ar-DZ" b="1" dirty="0" smtClean="0"/>
            <a:t> </a:t>
          </a:r>
          <a:r>
            <a:rPr lang="en-US" b="1" dirty="0" smtClean="0"/>
            <a:t>)</a:t>
          </a:r>
          <a:r>
            <a:rPr lang="ar-DZ" b="1" dirty="0" smtClean="0"/>
            <a:t>الولايات المتحدة) </a:t>
          </a:r>
          <a:r>
            <a:rPr lang="en-US" b="1" dirty="0" smtClean="0"/>
            <a:t>:</a:t>
          </a:r>
          <a:r>
            <a:rPr lang="ar-DZ" b="1" dirty="0" smtClean="0"/>
            <a:t> </a:t>
          </a:r>
          <a:r>
            <a:rPr lang="ar-DZ" dirty="0" smtClean="0"/>
            <a:t>يستخدم بنك </a:t>
          </a:r>
          <a:r>
            <a:rPr lang="fr-FR" dirty="0" err="1" smtClean="0"/>
            <a:t>JPMorgan</a:t>
          </a:r>
          <a:r>
            <a:rPr lang="fr-FR" dirty="0" smtClean="0"/>
            <a:t> Chase </a:t>
          </a:r>
          <a:r>
            <a:rPr lang="ar-DZ" dirty="0" smtClean="0"/>
            <a:t>الذكاء الاصطناعي في تحليل العقود القانونية من خلال نظام </a:t>
          </a:r>
          <a:r>
            <a:rPr lang="fr-FR" dirty="0" err="1" smtClean="0"/>
            <a:t>COiN</a:t>
          </a:r>
          <a:r>
            <a:rPr lang="fr-FR" dirty="0" smtClean="0"/>
            <a:t> (</a:t>
          </a:r>
          <a:r>
            <a:rPr lang="fr-FR" dirty="0" err="1" smtClean="0"/>
            <a:t>Contract</a:t>
          </a:r>
          <a:r>
            <a:rPr lang="fr-FR" dirty="0" smtClean="0"/>
            <a:t> Intelligence)، </a:t>
          </a:r>
          <a:r>
            <a:rPr lang="ar-DZ" dirty="0" smtClean="0"/>
            <a:t>مما يساعد على مراجعة آلاف الوثائق القانونية بسرعة </a:t>
          </a:r>
          <a:r>
            <a:rPr lang="ar-DZ" dirty="0" err="1" smtClean="0"/>
            <a:t>ودقة.كما</a:t>
          </a:r>
          <a:r>
            <a:rPr lang="ar-DZ" dirty="0" smtClean="0"/>
            <a:t> يستخدم الروبوتات البرمجية</a:t>
          </a:r>
          <a:r>
            <a:rPr lang="en-US" dirty="0" smtClean="0"/>
            <a:t> </a:t>
          </a:r>
          <a:r>
            <a:rPr lang="ar-DZ" dirty="0" smtClean="0"/>
            <a:t> </a:t>
          </a:r>
          <a:r>
            <a:rPr lang="fr-FR" dirty="0" smtClean="0"/>
            <a:t>RPA</a:t>
          </a:r>
          <a:r>
            <a:rPr lang="ar-DZ" dirty="0" smtClean="0"/>
            <a:t>في تنفيذ المهام الروتينية، مما يقلل من الأخطاء البشرية.</a:t>
          </a:r>
          <a:endParaRPr lang="ar-DZ" dirty="0"/>
        </a:p>
      </dgm:t>
    </dgm:pt>
    <dgm:pt modelId="{6F6FB55A-765F-4F6A-98D1-CD015EDAA05E}" type="parTrans" cxnId="{B86BB1C9-E44E-4093-9527-648A131309A1}">
      <dgm:prSet/>
      <dgm:spPr/>
      <dgm:t>
        <a:bodyPr/>
        <a:lstStyle/>
        <a:p>
          <a:endParaRPr lang="fr-FR"/>
        </a:p>
      </dgm:t>
    </dgm:pt>
    <dgm:pt modelId="{FBF777EE-ECBE-438D-8E79-437082C54471}" type="sibTrans" cxnId="{B86BB1C9-E44E-4093-9527-648A131309A1}">
      <dgm:prSet/>
      <dgm:spPr/>
      <dgm:t>
        <a:bodyPr/>
        <a:lstStyle/>
        <a:p>
          <a:endParaRPr lang="fr-FR"/>
        </a:p>
      </dgm:t>
    </dgm:pt>
    <dgm:pt modelId="{F4721E8A-0D5C-401D-94EF-B172645EA26E}">
      <dgm:prSet/>
      <dgm:spPr/>
      <dgm:t>
        <a:bodyPr/>
        <a:lstStyle/>
        <a:p>
          <a:pPr rtl="1"/>
          <a:r>
            <a:rPr lang="ar-DZ" b="1" smtClean="0"/>
            <a:t>بنك </a:t>
          </a:r>
          <a:r>
            <a:rPr lang="en-US" b="1" smtClean="0"/>
            <a:t> </a:t>
          </a:r>
          <a:r>
            <a:rPr lang="fr-FR" b="1" smtClean="0"/>
            <a:t>BBVA</a:t>
          </a:r>
          <a:r>
            <a:rPr lang="ar-DZ" b="1" smtClean="0"/>
            <a:t>(إسبانيا) : </a:t>
          </a:r>
          <a:r>
            <a:rPr lang="ar-DZ" smtClean="0"/>
            <a:t>كان من أوائل البنوك التي ركزت على التحول الرقمي، حيث يقدم تطبيقًا مصرفيًا متكاملًا يسمح للعملاء بفتح حسابات وإدارة القروض والاستثمارات دون الحاجة إلى زيارة الفروع.يستخدم تقنيات الذكاء الاصطناعي لتقديم استشارات مالية شخصية.</a:t>
          </a:r>
          <a:endParaRPr lang="fr-FR"/>
        </a:p>
      </dgm:t>
    </dgm:pt>
    <dgm:pt modelId="{34914A84-3715-4E1D-BEE7-A8856F957036}" type="parTrans" cxnId="{CC38D67C-5662-42FD-9122-DEDB30243598}">
      <dgm:prSet/>
      <dgm:spPr/>
      <dgm:t>
        <a:bodyPr/>
        <a:lstStyle/>
        <a:p>
          <a:endParaRPr lang="fr-FR"/>
        </a:p>
      </dgm:t>
    </dgm:pt>
    <dgm:pt modelId="{F0816F09-E2E3-4D35-A983-A24AFCC88276}" type="sibTrans" cxnId="{CC38D67C-5662-42FD-9122-DEDB30243598}">
      <dgm:prSet/>
      <dgm:spPr/>
      <dgm:t>
        <a:bodyPr/>
        <a:lstStyle/>
        <a:p>
          <a:endParaRPr lang="fr-FR"/>
        </a:p>
      </dgm:t>
    </dgm:pt>
    <dgm:pt modelId="{D845D4DB-BB4F-4BEF-9A0E-E5E59A0023E2}">
      <dgm:prSet/>
      <dgm:spPr/>
      <dgm:t>
        <a:bodyPr/>
        <a:lstStyle/>
        <a:p>
          <a:pPr rtl="1"/>
          <a:r>
            <a:rPr lang="ar-DZ" b="1" smtClean="0"/>
            <a:t>بنك </a:t>
          </a:r>
          <a:r>
            <a:rPr lang="fr-FR" b="1" smtClean="0"/>
            <a:t>DBS</a:t>
          </a:r>
          <a:r>
            <a:rPr lang="ar-DZ" b="1" smtClean="0"/>
            <a:t> (سنغافورة) </a:t>
          </a:r>
          <a:r>
            <a:rPr lang="ar-DZ" smtClean="0"/>
            <a:t>: يُعرف بنك</a:t>
          </a:r>
          <a:r>
            <a:rPr lang="fr-FR" smtClean="0"/>
            <a:t>DBS</a:t>
          </a:r>
          <a:r>
            <a:rPr lang="ar-DZ" smtClean="0"/>
            <a:t> بأنه "بنك رقمي بالكامل"، حيث يوفر تجربة مصرفية بدون فروع، تعتمد على الذكاء الاصطناعي والبيانات الضخمة.أطلق منصة </a:t>
          </a:r>
          <a:r>
            <a:rPr lang="fr-FR" smtClean="0"/>
            <a:t>Digibank </a:t>
          </a:r>
          <a:r>
            <a:rPr lang="ar-DZ" smtClean="0"/>
            <a:t>التي تقدم تجربة مصرفية رقمية بدون ورق أو تفاعل بشري.</a:t>
          </a:r>
          <a:endParaRPr lang="fr-FR"/>
        </a:p>
      </dgm:t>
    </dgm:pt>
    <dgm:pt modelId="{11FE8FDC-203B-4EA0-824E-CE6A25A3A9A4}" type="parTrans" cxnId="{419808C8-D33B-4941-A984-23144C263615}">
      <dgm:prSet/>
      <dgm:spPr/>
      <dgm:t>
        <a:bodyPr/>
        <a:lstStyle/>
        <a:p>
          <a:endParaRPr lang="fr-FR"/>
        </a:p>
      </dgm:t>
    </dgm:pt>
    <dgm:pt modelId="{015B4392-4376-4CD6-AB23-32B97F8227AF}" type="sibTrans" cxnId="{419808C8-D33B-4941-A984-23144C263615}">
      <dgm:prSet/>
      <dgm:spPr/>
      <dgm:t>
        <a:bodyPr/>
        <a:lstStyle/>
        <a:p>
          <a:endParaRPr lang="fr-FR"/>
        </a:p>
      </dgm:t>
    </dgm:pt>
    <dgm:pt modelId="{CFD0C4E4-535C-4A71-BD3B-C6875C344E3D}">
      <dgm:prSet/>
      <dgm:spPr/>
      <dgm:t>
        <a:bodyPr/>
        <a:lstStyle/>
        <a:p>
          <a:pPr rtl="1"/>
          <a:r>
            <a:rPr lang="ar-DZ" b="1" smtClean="0"/>
            <a:t>بنك </a:t>
          </a:r>
          <a:r>
            <a:rPr lang="fr-FR" b="1" smtClean="0"/>
            <a:t>N26</a:t>
          </a:r>
          <a:r>
            <a:rPr lang="ar-DZ" b="1" smtClean="0"/>
            <a:t> (</a:t>
          </a:r>
          <a:r>
            <a:rPr lang="fr-FR" b="1" smtClean="0"/>
            <a:t> </a:t>
          </a:r>
          <a:r>
            <a:rPr lang="ar-DZ" b="1" smtClean="0"/>
            <a:t>ألمانيا) </a:t>
          </a:r>
          <a:r>
            <a:rPr lang="ar-DZ" smtClean="0"/>
            <a:t>: هو بنك رقمي بالكامل بدون فروع، يتيح للعملاء فتح حسابات مصرفية عبر الهاتف الذكي في دقائق. يستخدم تقنيات </a:t>
          </a:r>
          <a:r>
            <a:rPr lang="fr-FR" smtClean="0"/>
            <a:t>Blockchain </a:t>
          </a:r>
          <a:r>
            <a:rPr lang="ar-DZ" smtClean="0"/>
            <a:t>و</a:t>
          </a:r>
          <a:r>
            <a:rPr lang="fr-FR" smtClean="0"/>
            <a:t>AI </a:t>
          </a:r>
          <a:r>
            <a:rPr lang="ar-DZ" smtClean="0"/>
            <a:t>لتعزيز الأمان وتحليل البيانات. </a:t>
          </a:r>
          <a:br>
            <a:rPr lang="ar-DZ" smtClean="0"/>
          </a:br>
          <a:endParaRPr lang="fr-FR"/>
        </a:p>
      </dgm:t>
    </dgm:pt>
    <dgm:pt modelId="{19F58BFD-5BC8-41EB-ABEB-C72DD6C349C0}" type="parTrans" cxnId="{A6991048-C143-4F1A-B2A0-B44815132AC8}">
      <dgm:prSet/>
      <dgm:spPr/>
      <dgm:t>
        <a:bodyPr/>
        <a:lstStyle/>
        <a:p>
          <a:endParaRPr lang="fr-FR"/>
        </a:p>
      </dgm:t>
    </dgm:pt>
    <dgm:pt modelId="{77E89085-BCBB-4613-864A-AADE6ABC5F65}" type="sibTrans" cxnId="{A6991048-C143-4F1A-B2A0-B44815132AC8}">
      <dgm:prSet/>
      <dgm:spPr/>
      <dgm:t>
        <a:bodyPr/>
        <a:lstStyle/>
        <a:p>
          <a:endParaRPr lang="fr-FR"/>
        </a:p>
      </dgm:t>
    </dgm:pt>
    <dgm:pt modelId="{06297A87-AFC1-485E-AB6B-B63965715559}" type="pres">
      <dgm:prSet presAssocID="{878C61A4-AE65-4206-B877-C2112C35020C}" presName="linear" presStyleCnt="0">
        <dgm:presLayoutVars>
          <dgm:animLvl val="lvl"/>
          <dgm:resizeHandles val="exact"/>
        </dgm:presLayoutVars>
      </dgm:prSet>
      <dgm:spPr/>
      <dgm:t>
        <a:bodyPr/>
        <a:lstStyle/>
        <a:p>
          <a:endParaRPr lang="fr-FR"/>
        </a:p>
      </dgm:t>
    </dgm:pt>
    <dgm:pt modelId="{199BC995-66D0-40CC-887C-643F6BE32565}" type="pres">
      <dgm:prSet presAssocID="{360A017D-1D48-4A12-A9FE-30314CFDAF8E}" presName="parentText" presStyleLbl="node1" presStyleIdx="0" presStyleCnt="4" custLinFactNeighborY="21295">
        <dgm:presLayoutVars>
          <dgm:chMax val="0"/>
          <dgm:bulletEnabled val="1"/>
        </dgm:presLayoutVars>
      </dgm:prSet>
      <dgm:spPr/>
      <dgm:t>
        <a:bodyPr/>
        <a:lstStyle/>
        <a:p>
          <a:endParaRPr lang="fr-FR"/>
        </a:p>
      </dgm:t>
    </dgm:pt>
    <dgm:pt modelId="{63B6AD36-2022-48DE-B2F9-1CBEF801B7FA}" type="pres">
      <dgm:prSet presAssocID="{FBF777EE-ECBE-438D-8E79-437082C54471}" presName="spacer" presStyleCnt="0"/>
      <dgm:spPr/>
    </dgm:pt>
    <dgm:pt modelId="{F66978EC-F8BB-4690-9FA3-996CE18F8CB9}" type="pres">
      <dgm:prSet presAssocID="{F4721E8A-0D5C-401D-94EF-B172645EA26E}" presName="parentText" presStyleLbl="node1" presStyleIdx="1" presStyleCnt="4">
        <dgm:presLayoutVars>
          <dgm:chMax val="0"/>
          <dgm:bulletEnabled val="1"/>
        </dgm:presLayoutVars>
      </dgm:prSet>
      <dgm:spPr/>
      <dgm:t>
        <a:bodyPr/>
        <a:lstStyle/>
        <a:p>
          <a:endParaRPr lang="fr-FR"/>
        </a:p>
      </dgm:t>
    </dgm:pt>
    <dgm:pt modelId="{BB0EC7E1-FD84-432F-B849-0823BE9307C4}" type="pres">
      <dgm:prSet presAssocID="{F0816F09-E2E3-4D35-A983-A24AFCC88276}" presName="spacer" presStyleCnt="0"/>
      <dgm:spPr/>
    </dgm:pt>
    <dgm:pt modelId="{2F5F6ABB-60F4-41C6-911F-BBDCA9714165}" type="pres">
      <dgm:prSet presAssocID="{D845D4DB-BB4F-4BEF-9A0E-E5E59A0023E2}" presName="parentText" presStyleLbl="node1" presStyleIdx="2" presStyleCnt="4">
        <dgm:presLayoutVars>
          <dgm:chMax val="0"/>
          <dgm:bulletEnabled val="1"/>
        </dgm:presLayoutVars>
      </dgm:prSet>
      <dgm:spPr/>
      <dgm:t>
        <a:bodyPr/>
        <a:lstStyle/>
        <a:p>
          <a:endParaRPr lang="fr-FR"/>
        </a:p>
      </dgm:t>
    </dgm:pt>
    <dgm:pt modelId="{EF616DE3-3780-41BD-87E4-31FD28262459}" type="pres">
      <dgm:prSet presAssocID="{015B4392-4376-4CD6-AB23-32B97F8227AF}" presName="spacer" presStyleCnt="0"/>
      <dgm:spPr/>
    </dgm:pt>
    <dgm:pt modelId="{E19D721D-CC23-4760-B1EA-7B6A8829ADF1}" type="pres">
      <dgm:prSet presAssocID="{CFD0C4E4-535C-4A71-BD3B-C6875C344E3D}" presName="parentText" presStyleLbl="node1" presStyleIdx="3" presStyleCnt="4">
        <dgm:presLayoutVars>
          <dgm:chMax val="0"/>
          <dgm:bulletEnabled val="1"/>
        </dgm:presLayoutVars>
      </dgm:prSet>
      <dgm:spPr/>
      <dgm:t>
        <a:bodyPr/>
        <a:lstStyle/>
        <a:p>
          <a:endParaRPr lang="fr-FR"/>
        </a:p>
      </dgm:t>
    </dgm:pt>
  </dgm:ptLst>
  <dgm:cxnLst>
    <dgm:cxn modelId="{E1FDE811-8AB1-4A00-83FA-CAD295F09236}" type="presOf" srcId="{F4721E8A-0D5C-401D-94EF-B172645EA26E}" destId="{F66978EC-F8BB-4690-9FA3-996CE18F8CB9}" srcOrd="0" destOrd="0" presId="urn:microsoft.com/office/officeart/2005/8/layout/vList2"/>
    <dgm:cxn modelId="{F7E4D564-410F-4431-BF26-8542E05406B5}" type="presOf" srcId="{878C61A4-AE65-4206-B877-C2112C35020C}" destId="{06297A87-AFC1-485E-AB6B-B63965715559}" srcOrd="0" destOrd="0" presId="urn:microsoft.com/office/officeart/2005/8/layout/vList2"/>
    <dgm:cxn modelId="{4831C31B-0383-43D7-904B-A269141C1198}" type="presOf" srcId="{360A017D-1D48-4A12-A9FE-30314CFDAF8E}" destId="{199BC995-66D0-40CC-887C-643F6BE32565}" srcOrd="0" destOrd="0" presId="urn:microsoft.com/office/officeart/2005/8/layout/vList2"/>
    <dgm:cxn modelId="{E95A470B-875E-496C-83F6-0D5EE238C4B4}" type="presOf" srcId="{D845D4DB-BB4F-4BEF-9A0E-E5E59A0023E2}" destId="{2F5F6ABB-60F4-41C6-911F-BBDCA9714165}" srcOrd="0" destOrd="0" presId="urn:microsoft.com/office/officeart/2005/8/layout/vList2"/>
    <dgm:cxn modelId="{419808C8-D33B-4941-A984-23144C263615}" srcId="{878C61A4-AE65-4206-B877-C2112C35020C}" destId="{D845D4DB-BB4F-4BEF-9A0E-E5E59A0023E2}" srcOrd="2" destOrd="0" parTransId="{11FE8FDC-203B-4EA0-824E-CE6A25A3A9A4}" sibTransId="{015B4392-4376-4CD6-AB23-32B97F8227AF}"/>
    <dgm:cxn modelId="{CC38D67C-5662-42FD-9122-DEDB30243598}" srcId="{878C61A4-AE65-4206-B877-C2112C35020C}" destId="{F4721E8A-0D5C-401D-94EF-B172645EA26E}" srcOrd="1" destOrd="0" parTransId="{34914A84-3715-4E1D-BEE7-A8856F957036}" sibTransId="{F0816F09-E2E3-4D35-A983-A24AFCC88276}"/>
    <dgm:cxn modelId="{B86BB1C9-E44E-4093-9527-648A131309A1}" srcId="{878C61A4-AE65-4206-B877-C2112C35020C}" destId="{360A017D-1D48-4A12-A9FE-30314CFDAF8E}" srcOrd="0" destOrd="0" parTransId="{6F6FB55A-765F-4F6A-98D1-CD015EDAA05E}" sibTransId="{FBF777EE-ECBE-438D-8E79-437082C54471}"/>
    <dgm:cxn modelId="{B291483F-5FFD-4EAA-BD49-F3B4725F41B9}" type="presOf" srcId="{CFD0C4E4-535C-4A71-BD3B-C6875C344E3D}" destId="{E19D721D-CC23-4760-B1EA-7B6A8829ADF1}" srcOrd="0" destOrd="0" presId="urn:microsoft.com/office/officeart/2005/8/layout/vList2"/>
    <dgm:cxn modelId="{A6991048-C143-4F1A-B2A0-B44815132AC8}" srcId="{878C61A4-AE65-4206-B877-C2112C35020C}" destId="{CFD0C4E4-535C-4A71-BD3B-C6875C344E3D}" srcOrd="3" destOrd="0" parTransId="{19F58BFD-5BC8-41EB-ABEB-C72DD6C349C0}" sibTransId="{77E89085-BCBB-4613-864A-AADE6ABC5F65}"/>
    <dgm:cxn modelId="{7B4510AA-418F-4A87-8B2A-D5D77D56B937}" type="presParOf" srcId="{06297A87-AFC1-485E-AB6B-B63965715559}" destId="{199BC995-66D0-40CC-887C-643F6BE32565}" srcOrd="0" destOrd="0" presId="urn:microsoft.com/office/officeart/2005/8/layout/vList2"/>
    <dgm:cxn modelId="{01AB3C1C-6615-4F5E-A671-1C2F9A49DE23}" type="presParOf" srcId="{06297A87-AFC1-485E-AB6B-B63965715559}" destId="{63B6AD36-2022-48DE-B2F9-1CBEF801B7FA}" srcOrd="1" destOrd="0" presId="urn:microsoft.com/office/officeart/2005/8/layout/vList2"/>
    <dgm:cxn modelId="{00D8CD14-5EAB-4F12-B259-B25FD95ED588}" type="presParOf" srcId="{06297A87-AFC1-485E-AB6B-B63965715559}" destId="{F66978EC-F8BB-4690-9FA3-996CE18F8CB9}" srcOrd="2" destOrd="0" presId="urn:microsoft.com/office/officeart/2005/8/layout/vList2"/>
    <dgm:cxn modelId="{6D7CD60C-6B87-4F1A-A397-423D23C2A9EA}" type="presParOf" srcId="{06297A87-AFC1-485E-AB6B-B63965715559}" destId="{BB0EC7E1-FD84-432F-B849-0823BE9307C4}" srcOrd="3" destOrd="0" presId="urn:microsoft.com/office/officeart/2005/8/layout/vList2"/>
    <dgm:cxn modelId="{5A5D696B-4734-4C30-A237-B395CF5C5036}" type="presParOf" srcId="{06297A87-AFC1-485E-AB6B-B63965715559}" destId="{2F5F6ABB-60F4-41C6-911F-BBDCA9714165}" srcOrd="4" destOrd="0" presId="urn:microsoft.com/office/officeart/2005/8/layout/vList2"/>
    <dgm:cxn modelId="{401E91A3-F39E-4D9B-A1AA-AB75FB913D59}" type="presParOf" srcId="{06297A87-AFC1-485E-AB6B-B63965715559}" destId="{EF616DE3-3780-41BD-87E4-31FD28262459}" srcOrd="5" destOrd="0" presId="urn:microsoft.com/office/officeart/2005/8/layout/vList2"/>
    <dgm:cxn modelId="{364ABF6A-83E0-4EB5-BB3C-9C88268079B7}" type="presParOf" srcId="{06297A87-AFC1-485E-AB6B-B63965715559}" destId="{E19D721D-CC23-4760-B1EA-7B6A8829ADF1}" srcOrd="6"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7C3857F-C615-44B0-BD6B-19D7CB319EE4}" type="doc">
      <dgm:prSet loTypeId="urn:microsoft.com/office/officeart/2008/layout/AccentedPicture" loCatId="picture" qsTypeId="urn:microsoft.com/office/officeart/2005/8/quickstyle/simple1" qsCatId="simple" csTypeId="urn:microsoft.com/office/officeart/2005/8/colors/accent1_2" csCatId="accent1" phldr="1"/>
      <dgm:spPr/>
      <dgm:t>
        <a:bodyPr/>
        <a:lstStyle/>
        <a:p>
          <a:endParaRPr lang="fr-FR"/>
        </a:p>
      </dgm:t>
    </dgm:pt>
    <dgm:pt modelId="{5D0B8AFF-1A2B-4D3D-A2E4-30F85B4F41AB}">
      <dgm:prSet/>
      <dgm:spPr/>
      <dgm:t>
        <a:bodyPr/>
        <a:lstStyle/>
        <a:p>
          <a:pPr rtl="1"/>
          <a:r>
            <a:rPr lang="ar-DZ" b="1" dirty="0" smtClean="0">
              <a:solidFill>
                <a:schemeClr val="bg1"/>
              </a:solidFill>
            </a:rPr>
            <a:t>ملامح التحول الرقمي في البنوك الجزائرية</a:t>
          </a:r>
          <a:endParaRPr lang="fr-FR" b="1" dirty="0">
            <a:solidFill>
              <a:schemeClr val="bg1"/>
            </a:solidFill>
          </a:endParaRPr>
        </a:p>
      </dgm:t>
    </dgm:pt>
    <dgm:pt modelId="{B9E10229-AA59-4481-A3BE-42B6E3ABB72B}" type="parTrans" cxnId="{65093513-8C91-4A23-9A3B-11A06CDD124F}">
      <dgm:prSet/>
      <dgm:spPr/>
      <dgm:t>
        <a:bodyPr/>
        <a:lstStyle/>
        <a:p>
          <a:endParaRPr lang="fr-FR"/>
        </a:p>
      </dgm:t>
    </dgm:pt>
    <dgm:pt modelId="{8AD62F2D-4A6F-4E82-843C-2F5BCDA3A377}" type="sibTrans" cxnId="{65093513-8C91-4A23-9A3B-11A06CDD124F}">
      <dgm:prSet/>
      <dgm:spPr>
        <a:blipFill rotWithShape="1">
          <a:blip xmlns:r="http://schemas.openxmlformats.org/officeDocument/2006/relationships" r:embed="rId1"/>
          <a:stretch>
            <a:fillRect/>
          </a:stretch>
        </a:blipFill>
      </dgm:spPr>
      <dgm:t>
        <a:bodyPr/>
        <a:lstStyle/>
        <a:p>
          <a:endParaRPr lang="fr-FR"/>
        </a:p>
      </dgm:t>
    </dgm:pt>
    <dgm:pt modelId="{0362D1EA-48C2-41C2-8F63-AE1F2BFE7379}">
      <dgm:prSet/>
      <dgm:spPr/>
      <dgm:t>
        <a:bodyPr/>
        <a:lstStyle/>
        <a:p>
          <a:pPr rtl="1"/>
          <a:r>
            <a:rPr lang="ar-DZ" dirty="0" smtClean="0"/>
            <a:t>الاستراتيجيات والتشريعات</a:t>
          </a:r>
          <a:endParaRPr lang="fr-FR" dirty="0"/>
        </a:p>
      </dgm:t>
    </dgm:pt>
    <dgm:pt modelId="{8C709BA9-BD6D-462E-AEA8-12C9413F60C2}" type="parTrans" cxnId="{DA69102E-4FB3-4A2B-9920-59D818DD9033}">
      <dgm:prSet/>
      <dgm:spPr/>
      <dgm:t>
        <a:bodyPr/>
        <a:lstStyle/>
        <a:p>
          <a:endParaRPr lang="fr-FR"/>
        </a:p>
      </dgm:t>
    </dgm:pt>
    <dgm:pt modelId="{00954422-C23C-43E7-8144-D31B2A730DE5}" type="sibTrans" cxnId="{DA69102E-4FB3-4A2B-9920-59D818DD9033}">
      <dgm:prSet/>
      <dgm:spPr/>
      <dgm:t>
        <a:bodyPr/>
        <a:lstStyle/>
        <a:p>
          <a:endParaRPr lang="fr-FR"/>
        </a:p>
      </dgm:t>
    </dgm:pt>
    <dgm:pt modelId="{B4F5FD94-131F-45A3-8CC5-07169B60A2F0}">
      <dgm:prSet/>
      <dgm:spPr/>
      <dgm:t>
        <a:bodyPr/>
        <a:lstStyle/>
        <a:p>
          <a:pPr rtl="1"/>
          <a:r>
            <a:rPr lang="ar-DZ" dirty="0" smtClean="0"/>
            <a:t>الخدمات المصرفية الإلكترونية</a:t>
          </a:r>
          <a:endParaRPr lang="fr-FR" dirty="0"/>
        </a:p>
      </dgm:t>
    </dgm:pt>
    <dgm:pt modelId="{080DC6E7-221E-4027-AD3A-A6998F6BB649}" type="parTrans" cxnId="{B6D1350A-4C89-4810-BDC2-7C34F6B01D79}">
      <dgm:prSet/>
      <dgm:spPr/>
      <dgm:t>
        <a:bodyPr/>
        <a:lstStyle/>
        <a:p>
          <a:endParaRPr lang="fr-FR"/>
        </a:p>
      </dgm:t>
    </dgm:pt>
    <dgm:pt modelId="{BCBB5F09-2B9C-453E-9F49-D244DABA56D9}" type="sibTrans" cxnId="{B6D1350A-4C89-4810-BDC2-7C34F6B01D79}">
      <dgm:prSet/>
      <dgm:spPr/>
      <dgm:t>
        <a:bodyPr/>
        <a:lstStyle/>
        <a:p>
          <a:endParaRPr lang="fr-FR"/>
        </a:p>
      </dgm:t>
    </dgm:pt>
    <dgm:pt modelId="{4EF7D78E-E28A-442F-A5B4-14B297D70A39}">
      <dgm:prSet/>
      <dgm:spPr/>
      <dgm:t>
        <a:bodyPr/>
        <a:lstStyle/>
        <a:p>
          <a:pPr rtl="1"/>
          <a:r>
            <a:rPr lang="ar-DZ" smtClean="0"/>
            <a:t>التحول الرقمي كأولوية</a:t>
          </a:r>
          <a:endParaRPr lang="fr-FR"/>
        </a:p>
      </dgm:t>
    </dgm:pt>
    <dgm:pt modelId="{081ADA6A-C9D2-4696-BE84-AF690A975FB9}" type="parTrans" cxnId="{D62BE6D9-B4F3-4CA9-849C-77F399F098CF}">
      <dgm:prSet/>
      <dgm:spPr/>
      <dgm:t>
        <a:bodyPr/>
        <a:lstStyle/>
        <a:p>
          <a:endParaRPr lang="fr-FR"/>
        </a:p>
      </dgm:t>
    </dgm:pt>
    <dgm:pt modelId="{284F7430-DF3D-45E7-96B8-2DC899E83B28}" type="sibTrans" cxnId="{D62BE6D9-B4F3-4CA9-849C-77F399F098CF}">
      <dgm:prSet/>
      <dgm:spPr/>
      <dgm:t>
        <a:bodyPr/>
        <a:lstStyle/>
        <a:p>
          <a:endParaRPr lang="fr-FR"/>
        </a:p>
      </dgm:t>
    </dgm:pt>
    <dgm:pt modelId="{A36FF56E-AEAD-434C-8C19-5132B1AC6B69}">
      <dgm:prSet/>
      <dgm:spPr/>
      <dgm:t>
        <a:bodyPr/>
        <a:lstStyle/>
        <a:p>
          <a:pPr rtl="1"/>
          <a:r>
            <a:rPr lang="ar-DZ" smtClean="0"/>
            <a:t>تطوير البنية التحتية</a:t>
          </a:r>
          <a:endParaRPr lang="fr-FR"/>
        </a:p>
      </dgm:t>
    </dgm:pt>
    <dgm:pt modelId="{5EECF068-D84C-4E88-A5E8-59ADEFD8BFC2}" type="parTrans" cxnId="{DE817679-0989-4261-BB31-4E3B4E9F0A57}">
      <dgm:prSet/>
      <dgm:spPr/>
      <dgm:t>
        <a:bodyPr/>
        <a:lstStyle/>
        <a:p>
          <a:endParaRPr lang="fr-FR"/>
        </a:p>
      </dgm:t>
    </dgm:pt>
    <dgm:pt modelId="{429C1D8C-83ED-4BAF-8108-6DBE1AB93262}" type="sibTrans" cxnId="{DE817679-0989-4261-BB31-4E3B4E9F0A57}">
      <dgm:prSet/>
      <dgm:spPr/>
      <dgm:t>
        <a:bodyPr/>
        <a:lstStyle/>
        <a:p>
          <a:endParaRPr lang="fr-FR"/>
        </a:p>
      </dgm:t>
    </dgm:pt>
    <dgm:pt modelId="{3D334FBE-7DDB-4AD7-A05D-1A530EA67274}">
      <dgm:prSet/>
      <dgm:spPr/>
      <dgm:t>
        <a:bodyPr/>
        <a:lstStyle/>
        <a:p>
          <a:pPr rtl="1"/>
          <a:r>
            <a:rPr lang="ar-DZ" dirty="0" smtClean="0"/>
            <a:t>مبادرات بنك الجزائر</a:t>
          </a:r>
          <a:endParaRPr lang="fr-FR" dirty="0"/>
        </a:p>
      </dgm:t>
    </dgm:pt>
    <dgm:pt modelId="{6DA25A47-2545-4BB3-BAE8-82E4D7EFF3AF}" type="parTrans" cxnId="{C36FE4E6-96DD-4762-9624-586BA750109C}">
      <dgm:prSet/>
      <dgm:spPr/>
      <dgm:t>
        <a:bodyPr/>
        <a:lstStyle/>
        <a:p>
          <a:endParaRPr lang="fr-FR"/>
        </a:p>
      </dgm:t>
    </dgm:pt>
    <dgm:pt modelId="{47E121CD-9A65-4815-BCB1-8D4103175C33}" type="sibTrans" cxnId="{C36FE4E6-96DD-4762-9624-586BA750109C}">
      <dgm:prSet/>
      <dgm:spPr/>
      <dgm:t>
        <a:bodyPr/>
        <a:lstStyle/>
        <a:p>
          <a:endParaRPr lang="fr-FR"/>
        </a:p>
      </dgm:t>
    </dgm:pt>
    <dgm:pt modelId="{D9D24D46-3926-459C-BDC7-729A17A3FCBD}">
      <dgm:prSet/>
      <dgm:spPr/>
      <dgm:t>
        <a:bodyPr/>
        <a:lstStyle/>
        <a:p>
          <a:pPr rtl="1"/>
          <a:r>
            <a:rPr lang="ar-DZ" smtClean="0"/>
            <a:t>تحديث القوانين</a:t>
          </a:r>
          <a:endParaRPr lang="fr-FR"/>
        </a:p>
      </dgm:t>
    </dgm:pt>
    <dgm:pt modelId="{6438C772-7B8F-4886-876C-F5283D0B069F}" type="parTrans" cxnId="{A1DCB285-1F7C-4822-9935-B8FDF81816CF}">
      <dgm:prSet/>
      <dgm:spPr/>
      <dgm:t>
        <a:bodyPr/>
        <a:lstStyle/>
        <a:p>
          <a:endParaRPr lang="fr-FR"/>
        </a:p>
      </dgm:t>
    </dgm:pt>
    <dgm:pt modelId="{9F8491CB-0B77-41AB-87DD-DFB217E7048B}" type="sibTrans" cxnId="{A1DCB285-1F7C-4822-9935-B8FDF81816CF}">
      <dgm:prSet/>
      <dgm:spPr/>
      <dgm:t>
        <a:bodyPr/>
        <a:lstStyle/>
        <a:p>
          <a:endParaRPr lang="fr-FR"/>
        </a:p>
      </dgm:t>
    </dgm:pt>
    <dgm:pt modelId="{1E866363-D0AC-4B8D-986C-E414D73B4AFD}">
      <dgm:prSet/>
      <dgm:spPr/>
      <dgm:t>
        <a:bodyPr/>
        <a:lstStyle/>
        <a:p>
          <a:pPr rtl="1"/>
          <a:r>
            <a:rPr lang="ar-DZ" smtClean="0"/>
            <a:t>التعاون مع صندوق النقد العربي</a:t>
          </a:r>
          <a:endParaRPr lang="fr-FR"/>
        </a:p>
      </dgm:t>
    </dgm:pt>
    <dgm:pt modelId="{322882A7-6AB5-45AA-8EBD-E685B731B1FB}" type="parTrans" cxnId="{2E7BF959-985A-43FA-9AF4-2E349E1CC964}">
      <dgm:prSet/>
      <dgm:spPr/>
      <dgm:t>
        <a:bodyPr/>
        <a:lstStyle/>
        <a:p>
          <a:endParaRPr lang="fr-FR"/>
        </a:p>
      </dgm:t>
    </dgm:pt>
    <dgm:pt modelId="{4014883F-E28F-4C45-B7AD-5F77156454F1}" type="sibTrans" cxnId="{2E7BF959-985A-43FA-9AF4-2E349E1CC964}">
      <dgm:prSet/>
      <dgm:spPr/>
      <dgm:t>
        <a:bodyPr/>
        <a:lstStyle/>
        <a:p>
          <a:endParaRPr lang="fr-FR"/>
        </a:p>
      </dgm:t>
    </dgm:pt>
    <dgm:pt modelId="{A392F6CE-715B-461F-AE7F-0B96040D8AD5}" type="pres">
      <dgm:prSet presAssocID="{27C3857F-C615-44B0-BD6B-19D7CB319EE4}" presName="Name0" presStyleCnt="0">
        <dgm:presLayoutVars>
          <dgm:dir/>
        </dgm:presLayoutVars>
      </dgm:prSet>
      <dgm:spPr/>
      <dgm:t>
        <a:bodyPr/>
        <a:lstStyle/>
        <a:p>
          <a:endParaRPr lang="fr-FR"/>
        </a:p>
      </dgm:t>
    </dgm:pt>
    <dgm:pt modelId="{5D25BFA3-5820-4B93-A301-6A6743ACF24F}" type="pres">
      <dgm:prSet presAssocID="{8AD62F2D-4A6F-4E82-843C-2F5BCDA3A377}" presName="picture_1" presStyleLbl="bgImgPlace1" presStyleIdx="0" presStyleCnt="1"/>
      <dgm:spPr/>
      <dgm:t>
        <a:bodyPr/>
        <a:lstStyle/>
        <a:p>
          <a:endParaRPr lang="fr-FR"/>
        </a:p>
      </dgm:t>
    </dgm:pt>
    <dgm:pt modelId="{97D3CAD5-CB42-4409-A10F-875A61395CE9}" type="pres">
      <dgm:prSet presAssocID="{5D0B8AFF-1A2B-4D3D-A2E4-30F85B4F41AB}" presName="text_1" presStyleLbl="node1" presStyleIdx="0" presStyleCnt="0">
        <dgm:presLayoutVars>
          <dgm:bulletEnabled val="1"/>
        </dgm:presLayoutVars>
      </dgm:prSet>
      <dgm:spPr/>
      <dgm:t>
        <a:bodyPr/>
        <a:lstStyle/>
        <a:p>
          <a:endParaRPr lang="fr-FR"/>
        </a:p>
      </dgm:t>
    </dgm:pt>
    <dgm:pt modelId="{972304D0-0C37-4A03-BD99-D225965699CE}" type="pres">
      <dgm:prSet presAssocID="{27C3857F-C615-44B0-BD6B-19D7CB319EE4}" presName="linV" presStyleCnt="0"/>
      <dgm:spPr/>
    </dgm:pt>
    <dgm:pt modelId="{3B5367D1-AA1C-4B75-AE51-CEF062DFCD1D}" type="pres">
      <dgm:prSet presAssocID="{0362D1EA-48C2-41C2-8F63-AE1F2BFE7379}" presName="pair" presStyleCnt="0"/>
      <dgm:spPr/>
    </dgm:pt>
    <dgm:pt modelId="{F318E800-BC10-425F-946F-C3745D0070F7}" type="pres">
      <dgm:prSet presAssocID="{0362D1EA-48C2-41C2-8F63-AE1F2BFE7379}" presName="spaceH" presStyleLbl="node1" presStyleIdx="0" presStyleCnt="0"/>
      <dgm:spPr/>
    </dgm:pt>
    <dgm:pt modelId="{3D3F5015-2CD9-452E-AB57-696E82E4DCA6}" type="pres">
      <dgm:prSet presAssocID="{0362D1EA-48C2-41C2-8F63-AE1F2BFE7379}" presName="desPictures" presStyleLbl="alignImgPlace1" presStyleIdx="0" presStyleCnt="7"/>
      <dgm:spPr/>
    </dgm:pt>
    <dgm:pt modelId="{77883A4C-F219-49D3-95B9-1FE4EB8D0F76}" type="pres">
      <dgm:prSet presAssocID="{0362D1EA-48C2-41C2-8F63-AE1F2BFE7379}" presName="desTextWrapper" presStyleCnt="0"/>
      <dgm:spPr/>
    </dgm:pt>
    <dgm:pt modelId="{F6D25CA5-C8EA-4293-B924-9728C758A973}" type="pres">
      <dgm:prSet presAssocID="{0362D1EA-48C2-41C2-8F63-AE1F2BFE7379}" presName="desText" presStyleLbl="revTx" presStyleIdx="0" presStyleCnt="7">
        <dgm:presLayoutVars>
          <dgm:bulletEnabled val="1"/>
        </dgm:presLayoutVars>
      </dgm:prSet>
      <dgm:spPr/>
      <dgm:t>
        <a:bodyPr/>
        <a:lstStyle/>
        <a:p>
          <a:endParaRPr lang="fr-FR"/>
        </a:p>
      </dgm:t>
    </dgm:pt>
    <dgm:pt modelId="{86F6F327-000A-4768-B111-744E695A3147}" type="pres">
      <dgm:prSet presAssocID="{00954422-C23C-43E7-8144-D31B2A730DE5}" presName="spaceV" presStyleCnt="0"/>
      <dgm:spPr/>
    </dgm:pt>
    <dgm:pt modelId="{DB938D9D-8D66-474A-82E2-253E6DD53B25}" type="pres">
      <dgm:prSet presAssocID="{B4F5FD94-131F-45A3-8CC5-07169B60A2F0}" presName="pair" presStyleCnt="0"/>
      <dgm:spPr/>
    </dgm:pt>
    <dgm:pt modelId="{4BB8C57E-BA47-45AC-AF0F-411D33737A45}" type="pres">
      <dgm:prSet presAssocID="{B4F5FD94-131F-45A3-8CC5-07169B60A2F0}" presName="spaceH" presStyleLbl="node1" presStyleIdx="0" presStyleCnt="0"/>
      <dgm:spPr/>
    </dgm:pt>
    <dgm:pt modelId="{35333D19-8391-4B2C-8577-B6B280CD31C1}" type="pres">
      <dgm:prSet presAssocID="{B4F5FD94-131F-45A3-8CC5-07169B60A2F0}" presName="desPictures" presStyleLbl="alignImgPlace1" presStyleIdx="1" presStyleCnt="7"/>
      <dgm:spPr/>
    </dgm:pt>
    <dgm:pt modelId="{A540E319-B9BC-45F6-9A9E-CFCD05532D87}" type="pres">
      <dgm:prSet presAssocID="{B4F5FD94-131F-45A3-8CC5-07169B60A2F0}" presName="desTextWrapper" presStyleCnt="0"/>
      <dgm:spPr/>
    </dgm:pt>
    <dgm:pt modelId="{D76C2344-F898-4F9A-87DE-FA0A40825354}" type="pres">
      <dgm:prSet presAssocID="{B4F5FD94-131F-45A3-8CC5-07169B60A2F0}" presName="desText" presStyleLbl="revTx" presStyleIdx="1" presStyleCnt="7">
        <dgm:presLayoutVars>
          <dgm:bulletEnabled val="1"/>
        </dgm:presLayoutVars>
      </dgm:prSet>
      <dgm:spPr/>
      <dgm:t>
        <a:bodyPr/>
        <a:lstStyle/>
        <a:p>
          <a:endParaRPr lang="fr-FR"/>
        </a:p>
      </dgm:t>
    </dgm:pt>
    <dgm:pt modelId="{9B7499E7-2958-4F19-ABEE-43B65199EF11}" type="pres">
      <dgm:prSet presAssocID="{BCBB5F09-2B9C-453E-9F49-D244DABA56D9}" presName="spaceV" presStyleCnt="0"/>
      <dgm:spPr/>
    </dgm:pt>
    <dgm:pt modelId="{83D7018F-A9BB-4696-A4AD-5FCAF3E2D100}" type="pres">
      <dgm:prSet presAssocID="{4EF7D78E-E28A-442F-A5B4-14B297D70A39}" presName="pair" presStyleCnt="0"/>
      <dgm:spPr/>
    </dgm:pt>
    <dgm:pt modelId="{2F8C0F6A-8A43-4E99-AF09-C0136B9E9581}" type="pres">
      <dgm:prSet presAssocID="{4EF7D78E-E28A-442F-A5B4-14B297D70A39}" presName="spaceH" presStyleLbl="node1" presStyleIdx="0" presStyleCnt="0"/>
      <dgm:spPr/>
    </dgm:pt>
    <dgm:pt modelId="{6173594D-C758-4A9F-B527-2C7A9A8977AD}" type="pres">
      <dgm:prSet presAssocID="{4EF7D78E-E28A-442F-A5B4-14B297D70A39}" presName="desPictures" presStyleLbl="alignImgPlace1" presStyleIdx="2" presStyleCnt="7"/>
      <dgm:spPr/>
    </dgm:pt>
    <dgm:pt modelId="{E2246958-C52B-4B63-9907-B026C4F46A8A}" type="pres">
      <dgm:prSet presAssocID="{4EF7D78E-E28A-442F-A5B4-14B297D70A39}" presName="desTextWrapper" presStyleCnt="0"/>
      <dgm:spPr/>
    </dgm:pt>
    <dgm:pt modelId="{B021F209-689F-4BD7-A803-C16ED6329734}" type="pres">
      <dgm:prSet presAssocID="{4EF7D78E-E28A-442F-A5B4-14B297D70A39}" presName="desText" presStyleLbl="revTx" presStyleIdx="2" presStyleCnt="7">
        <dgm:presLayoutVars>
          <dgm:bulletEnabled val="1"/>
        </dgm:presLayoutVars>
      </dgm:prSet>
      <dgm:spPr/>
      <dgm:t>
        <a:bodyPr/>
        <a:lstStyle/>
        <a:p>
          <a:endParaRPr lang="fr-FR"/>
        </a:p>
      </dgm:t>
    </dgm:pt>
    <dgm:pt modelId="{07404C33-3B9B-4B3E-9229-AAB4A437DAD4}" type="pres">
      <dgm:prSet presAssocID="{284F7430-DF3D-45E7-96B8-2DC899E83B28}" presName="spaceV" presStyleCnt="0"/>
      <dgm:spPr/>
    </dgm:pt>
    <dgm:pt modelId="{F9C8728C-544B-4820-8FA5-B844400D71E3}" type="pres">
      <dgm:prSet presAssocID="{A36FF56E-AEAD-434C-8C19-5132B1AC6B69}" presName="pair" presStyleCnt="0"/>
      <dgm:spPr/>
    </dgm:pt>
    <dgm:pt modelId="{A217D24E-FE74-483C-8FF2-B1FB8136E7CF}" type="pres">
      <dgm:prSet presAssocID="{A36FF56E-AEAD-434C-8C19-5132B1AC6B69}" presName="spaceH" presStyleLbl="node1" presStyleIdx="0" presStyleCnt="0"/>
      <dgm:spPr/>
    </dgm:pt>
    <dgm:pt modelId="{92DC65D8-A103-4656-BA47-FD1232AA75E2}" type="pres">
      <dgm:prSet presAssocID="{A36FF56E-AEAD-434C-8C19-5132B1AC6B69}" presName="desPictures" presStyleLbl="alignImgPlace1" presStyleIdx="3" presStyleCnt="7"/>
      <dgm:spPr/>
    </dgm:pt>
    <dgm:pt modelId="{E8AA0EBC-B53F-4D16-8D27-17C35EE3BF83}" type="pres">
      <dgm:prSet presAssocID="{A36FF56E-AEAD-434C-8C19-5132B1AC6B69}" presName="desTextWrapper" presStyleCnt="0"/>
      <dgm:spPr/>
    </dgm:pt>
    <dgm:pt modelId="{FFBF9680-C0CE-4B0E-9841-90576AA9ECC3}" type="pres">
      <dgm:prSet presAssocID="{A36FF56E-AEAD-434C-8C19-5132B1AC6B69}" presName="desText" presStyleLbl="revTx" presStyleIdx="3" presStyleCnt="7">
        <dgm:presLayoutVars>
          <dgm:bulletEnabled val="1"/>
        </dgm:presLayoutVars>
      </dgm:prSet>
      <dgm:spPr/>
      <dgm:t>
        <a:bodyPr/>
        <a:lstStyle/>
        <a:p>
          <a:endParaRPr lang="fr-FR"/>
        </a:p>
      </dgm:t>
    </dgm:pt>
    <dgm:pt modelId="{9F2AA783-AA28-4A7A-B8DA-56CA00407F5B}" type="pres">
      <dgm:prSet presAssocID="{429C1D8C-83ED-4BAF-8108-6DBE1AB93262}" presName="spaceV" presStyleCnt="0"/>
      <dgm:spPr/>
    </dgm:pt>
    <dgm:pt modelId="{778DCBCD-AD93-4498-BE73-93F0A39EE2EC}" type="pres">
      <dgm:prSet presAssocID="{3D334FBE-7DDB-4AD7-A05D-1A530EA67274}" presName="pair" presStyleCnt="0"/>
      <dgm:spPr/>
    </dgm:pt>
    <dgm:pt modelId="{5CFBA675-3EA0-4A16-9D22-4C462830068B}" type="pres">
      <dgm:prSet presAssocID="{3D334FBE-7DDB-4AD7-A05D-1A530EA67274}" presName="spaceH" presStyleLbl="node1" presStyleIdx="0" presStyleCnt="0"/>
      <dgm:spPr/>
    </dgm:pt>
    <dgm:pt modelId="{70998EE4-6B2B-453A-A230-025BBAC0E2EE}" type="pres">
      <dgm:prSet presAssocID="{3D334FBE-7DDB-4AD7-A05D-1A530EA67274}" presName="desPictures" presStyleLbl="alignImgPlace1" presStyleIdx="4" presStyleCnt="7"/>
      <dgm:spPr/>
    </dgm:pt>
    <dgm:pt modelId="{41DC8E80-C9C4-4FF0-A7D3-211BC8AE3067}" type="pres">
      <dgm:prSet presAssocID="{3D334FBE-7DDB-4AD7-A05D-1A530EA67274}" presName="desTextWrapper" presStyleCnt="0"/>
      <dgm:spPr/>
    </dgm:pt>
    <dgm:pt modelId="{A5314AF9-6DDA-4868-9F13-95C631253488}" type="pres">
      <dgm:prSet presAssocID="{3D334FBE-7DDB-4AD7-A05D-1A530EA67274}" presName="desText" presStyleLbl="revTx" presStyleIdx="4" presStyleCnt="7">
        <dgm:presLayoutVars>
          <dgm:bulletEnabled val="1"/>
        </dgm:presLayoutVars>
      </dgm:prSet>
      <dgm:spPr/>
      <dgm:t>
        <a:bodyPr/>
        <a:lstStyle/>
        <a:p>
          <a:endParaRPr lang="fr-FR"/>
        </a:p>
      </dgm:t>
    </dgm:pt>
    <dgm:pt modelId="{169E5F33-687B-4BE6-B7E1-B92C926F64FA}" type="pres">
      <dgm:prSet presAssocID="{47E121CD-9A65-4815-BCB1-8D4103175C33}" presName="spaceV" presStyleCnt="0"/>
      <dgm:spPr/>
    </dgm:pt>
    <dgm:pt modelId="{8D06B771-9A90-40D5-BAF5-726B05255DE2}" type="pres">
      <dgm:prSet presAssocID="{D9D24D46-3926-459C-BDC7-729A17A3FCBD}" presName="pair" presStyleCnt="0"/>
      <dgm:spPr/>
    </dgm:pt>
    <dgm:pt modelId="{C3DB2D11-CFDA-4211-9BD3-FFFD09189C5A}" type="pres">
      <dgm:prSet presAssocID="{D9D24D46-3926-459C-BDC7-729A17A3FCBD}" presName="spaceH" presStyleLbl="node1" presStyleIdx="0" presStyleCnt="0"/>
      <dgm:spPr/>
    </dgm:pt>
    <dgm:pt modelId="{EEF5C5DB-282E-44EE-8C58-61F63933CB4D}" type="pres">
      <dgm:prSet presAssocID="{D9D24D46-3926-459C-BDC7-729A17A3FCBD}" presName="desPictures" presStyleLbl="alignImgPlace1" presStyleIdx="5" presStyleCnt="7"/>
      <dgm:spPr/>
    </dgm:pt>
    <dgm:pt modelId="{21FBF944-B3C5-49CB-8EAB-F68743C913F3}" type="pres">
      <dgm:prSet presAssocID="{D9D24D46-3926-459C-BDC7-729A17A3FCBD}" presName="desTextWrapper" presStyleCnt="0"/>
      <dgm:spPr/>
    </dgm:pt>
    <dgm:pt modelId="{5BE3A316-1108-4E86-9BEA-BFC70C340AF1}" type="pres">
      <dgm:prSet presAssocID="{D9D24D46-3926-459C-BDC7-729A17A3FCBD}" presName="desText" presStyleLbl="revTx" presStyleIdx="5" presStyleCnt="7">
        <dgm:presLayoutVars>
          <dgm:bulletEnabled val="1"/>
        </dgm:presLayoutVars>
      </dgm:prSet>
      <dgm:spPr/>
      <dgm:t>
        <a:bodyPr/>
        <a:lstStyle/>
        <a:p>
          <a:endParaRPr lang="fr-FR"/>
        </a:p>
      </dgm:t>
    </dgm:pt>
    <dgm:pt modelId="{C9E9C765-F602-41CB-BE61-73FAAB7DADD3}" type="pres">
      <dgm:prSet presAssocID="{9F8491CB-0B77-41AB-87DD-DFB217E7048B}" presName="spaceV" presStyleCnt="0"/>
      <dgm:spPr/>
    </dgm:pt>
    <dgm:pt modelId="{A4BBA2B6-F761-4731-ACFE-9FF62E0836EC}" type="pres">
      <dgm:prSet presAssocID="{1E866363-D0AC-4B8D-986C-E414D73B4AFD}" presName="pair" presStyleCnt="0"/>
      <dgm:spPr/>
    </dgm:pt>
    <dgm:pt modelId="{DCEE8CA6-7BFD-43A3-BD7B-64E2732CADEB}" type="pres">
      <dgm:prSet presAssocID="{1E866363-D0AC-4B8D-986C-E414D73B4AFD}" presName="spaceH" presStyleLbl="node1" presStyleIdx="0" presStyleCnt="0"/>
      <dgm:spPr/>
    </dgm:pt>
    <dgm:pt modelId="{F1A9B5AE-BD85-41A9-88ED-C3D2BF1EFACE}" type="pres">
      <dgm:prSet presAssocID="{1E866363-D0AC-4B8D-986C-E414D73B4AFD}" presName="desPictures" presStyleLbl="alignImgPlace1" presStyleIdx="6" presStyleCnt="7"/>
      <dgm:spPr/>
    </dgm:pt>
    <dgm:pt modelId="{9AFA7D8E-4531-4A6D-950B-A42F0F45B897}" type="pres">
      <dgm:prSet presAssocID="{1E866363-D0AC-4B8D-986C-E414D73B4AFD}" presName="desTextWrapper" presStyleCnt="0"/>
      <dgm:spPr/>
    </dgm:pt>
    <dgm:pt modelId="{03A2A58F-F5E9-4C90-BF7C-F474D0EF2AD7}" type="pres">
      <dgm:prSet presAssocID="{1E866363-D0AC-4B8D-986C-E414D73B4AFD}" presName="desText" presStyleLbl="revTx" presStyleIdx="6" presStyleCnt="7">
        <dgm:presLayoutVars>
          <dgm:bulletEnabled val="1"/>
        </dgm:presLayoutVars>
      </dgm:prSet>
      <dgm:spPr/>
      <dgm:t>
        <a:bodyPr/>
        <a:lstStyle/>
        <a:p>
          <a:endParaRPr lang="fr-FR"/>
        </a:p>
      </dgm:t>
    </dgm:pt>
    <dgm:pt modelId="{2CAE34F7-7BD1-4F3A-BBD7-885F3E00917E}" type="pres">
      <dgm:prSet presAssocID="{27C3857F-C615-44B0-BD6B-19D7CB319EE4}" presName="maxNode" presStyleCnt="0"/>
      <dgm:spPr/>
    </dgm:pt>
    <dgm:pt modelId="{54CC63E1-E783-4CF5-93EF-6AD994B11EB4}" type="pres">
      <dgm:prSet presAssocID="{27C3857F-C615-44B0-BD6B-19D7CB319EE4}" presName="Name33" presStyleCnt="0"/>
      <dgm:spPr/>
    </dgm:pt>
  </dgm:ptLst>
  <dgm:cxnLst>
    <dgm:cxn modelId="{B8BF99F0-A6BE-4F1B-8F1A-466BEA6391EE}" type="presOf" srcId="{5D0B8AFF-1A2B-4D3D-A2E4-30F85B4F41AB}" destId="{97D3CAD5-CB42-4409-A10F-875A61395CE9}" srcOrd="0" destOrd="0" presId="urn:microsoft.com/office/officeart/2008/layout/AccentedPicture"/>
    <dgm:cxn modelId="{56E15670-A170-424C-882A-5B594B5BB723}" type="presOf" srcId="{D9D24D46-3926-459C-BDC7-729A17A3FCBD}" destId="{5BE3A316-1108-4E86-9BEA-BFC70C340AF1}" srcOrd="0" destOrd="0" presId="urn:microsoft.com/office/officeart/2008/layout/AccentedPicture"/>
    <dgm:cxn modelId="{DE817679-0989-4261-BB31-4E3B4E9F0A57}" srcId="{27C3857F-C615-44B0-BD6B-19D7CB319EE4}" destId="{A36FF56E-AEAD-434C-8C19-5132B1AC6B69}" srcOrd="4" destOrd="0" parTransId="{5EECF068-D84C-4E88-A5E8-59ADEFD8BFC2}" sibTransId="{429C1D8C-83ED-4BAF-8108-6DBE1AB93262}"/>
    <dgm:cxn modelId="{215F0896-D8A6-4A2C-89FB-0BF520699369}" type="presOf" srcId="{8AD62F2D-4A6F-4E82-843C-2F5BCDA3A377}" destId="{5D25BFA3-5820-4B93-A301-6A6743ACF24F}" srcOrd="0" destOrd="0" presId="urn:microsoft.com/office/officeart/2008/layout/AccentedPicture"/>
    <dgm:cxn modelId="{13C66258-811C-4177-A20D-432F5A7742DE}" type="presOf" srcId="{3D334FBE-7DDB-4AD7-A05D-1A530EA67274}" destId="{A5314AF9-6DDA-4868-9F13-95C631253488}" srcOrd="0" destOrd="0" presId="urn:microsoft.com/office/officeart/2008/layout/AccentedPicture"/>
    <dgm:cxn modelId="{3807E19C-02F1-4DCB-B3AA-E6CD4A991D1A}" type="presOf" srcId="{4EF7D78E-E28A-442F-A5B4-14B297D70A39}" destId="{B021F209-689F-4BD7-A803-C16ED6329734}" srcOrd="0" destOrd="0" presId="urn:microsoft.com/office/officeart/2008/layout/AccentedPicture"/>
    <dgm:cxn modelId="{65093513-8C91-4A23-9A3B-11A06CDD124F}" srcId="{27C3857F-C615-44B0-BD6B-19D7CB319EE4}" destId="{5D0B8AFF-1A2B-4D3D-A2E4-30F85B4F41AB}" srcOrd="0" destOrd="0" parTransId="{B9E10229-AA59-4481-A3BE-42B6E3ABB72B}" sibTransId="{8AD62F2D-4A6F-4E82-843C-2F5BCDA3A377}"/>
    <dgm:cxn modelId="{4A836436-ADF5-4580-8666-7531F42A5E0F}" type="presOf" srcId="{1E866363-D0AC-4B8D-986C-E414D73B4AFD}" destId="{03A2A58F-F5E9-4C90-BF7C-F474D0EF2AD7}" srcOrd="0" destOrd="0" presId="urn:microsoft.com/office/officeart/2008/layout/AccentedPicture"/>
    <dgm:cxn modelId="{A1DCB285-1F7C-4822-9935-B8FDF81816CF}" srcId="{27C3857F-C615-44B0-BD6B-19D7CB319EE4}" destId="{D9D24D46-3926-459C-BDC7-729A17A3FCBD}" srcOrd="6" destOrd="0" parTransId="{6438C772-7B8F-4886-876C-F5283D0B069F}" sibTransId="{9F8491CB-0B77-41AB-87DD-DFB217E7048B}"/>
    <dgm:cxn modelId="{C36FE4E6-96DD-4762-9624-586BA750109C}" srcId="{27C3857F-C615-44B0-BD6B-19D7CB319EE4}" destId="{3D334FBE-7DDB-4AD7-A05D-1A530EA67274}" srcOrd="5" destOrd="0" parTransId="{6DA25A47-2545-4BB3-BAE8-82E4D7EFF3AF}" sibTransId="{47E121CD-9A65-4815-BCB1-8D4103175C33}"/>
    <dgm:cxn modelId="{B31293D1-0A19-40DC-94CD-77E1987830E1}" type="presOf" srcId="{27C3857F-C615-44B0-BD6B-19D7CB319EE4}" destId="{A392F6CE-715B-461F-AE7F-0B96040D8AD5}" srcOrd="0" destOrd="0" presId="urn:microsoft.com/office/officeart/2008/layout/AccentedPicture"/>
    <dgm:cxn modelId="{DA69102E-4FB3-4A2B-9920-59D818DD9033}" srcId="{27C3857F-C615-44B0-BD6B-19D7CB319EE4}" destId="{0362D1EA-48C2-41C2-8F63-AE1F2BFE7379}" srcOrd="1" destOrd="0" parTransId="{8C709BA9-BD6D-462E-AEA8-12C9413F60C2}" sibTransId="{00954422-C23C-43E7-8144-D31B2A730DE5}"/>
    <dgm:cxn modelId="{D62BE6D9-B4F3-4CA9-849C-77F399F098CF}" srcId="{27C3857F-C615-44B0-BD6B-19D7CB319EE4}" destId="{4EF7D78E-E28A-442F-A5B4-14B297D70A39}" srcOrd="3" destOrd="0" parTransId="{081ADA6A-C9D2-4696-BE84-AF690A975FB9}" sibTransId="{284F7430-DF3D-45E7-96B8-2DC899E83B28}"/>
    <dgm:cxn modelId="{B6D1350A-4C89-4810-BDC2-7C34F6B01D79}" srcId="{27C3857F-C615-44B0-BD6B-19D7CB319EE4}" destId="{B4F5FD94-131F-45A3-8CC5-07169B60A2F0}" srcOrd="2" destOrd="0" parTransId="{080DC6E7-221E-4027-AD3A-A6998F6BB649}" sibTransId="{BCBB5F09-2B9C-453E-9F49-D244DABA56D9}"/>
    <dgm:cxn modelId="{D8403598-6022-4EFA-A686-769B247CBF86}" type="presOf" srcId="{B4F5FD94-131F-45A3-8CC5-07169B60A2F0}" destId="{D76C2344-F898-4F9A-87DE-FA0A40825354}" srcOrd="0" destOrd="0" presId="urn:microsoft.com/office/officeart/2008/layout/AccentedPicture"/>
    <dgm:cxn modelId="{2E7BF959-985A-43FA-9AF4-2E349E1CC964}" srcId="{27C3857F-C615-44B0-BD6B-19D7CB319EE4}" destId="{1E866363-D0AC-4B8D-986C-E414D73B4AFD}" srcOrd="7" destOrd="0" parTransId="{322882A7-6AB5-45AA-8EBD-E685B731B1FB}" sibTransId="{4014883F-E28F-4C45-B7AD-5F77156454F1}"/>
    <dgm:cxn modelId="{5DC5E822-E3A0-4667-B4DD-DFC189C4C7CF}" type="presOf" srcId="{0362D1EA-48C2-41C2-8F63-AE1F2BFE7379}" destId="{F6D25CA5-C8EA-4293-B924-9728C758A973}" srcOrd="0" destOrd="0" presId="urn:microsoft.com/office/officeart/2008/layout/AccentedPicture"/>
    <dgm:cxn modelId="{454C45B8-BFB1-4E06-B8A6-1CA04F553890}" type="presOf" srcId="{A36FF56E-AEAD-434C-8C19-5132B1AC6B69}" destId="{FFBF9680-C0CE-4B0E-9841-90576AA9ECC3}" srcOrd="0" destOrd="0" presId="urn:microsoft.com/office/officeart/2008/layout/AccentedPicture"/>
    <dgm:cxn modelId="{3BC88286-62FE-4816-8420-3466809DBB97}" type="presParOf" srcId="{A392F6CE-715B-461F-AE7F-0B96040D8AD5}" destId="{5D25BFA3-5820-4B93-A301-6A6743ACF24F}" srcOrd="0" destOrd="0" presId="urn:microsoft.com/office/officeart/2008/layout/AccentedPicture"/>
    <dgm:cxn modelId="{ADD31A22-6C30-460D-9119-15F07017D0C2}" type="presParOf" srcId="{A392F6CE-715B-461F-AE7F-0B96040D8AD5}" destId="{97D3CAD5-CB42-4409-A10F-875A61395CE9}" srcOrd="1" destOrd="0" presId="urn:microsoft.com/office/officeart/2008/layout/AccentedPicture"/>
    <dgm:cxn modelId="{E3B86BF6-158C-45BA-9334-DA10D4512CEB}" type="presParOf" srcId="{A392F6CE-715B-461F-AE7F-0B96040D8AD5}" destId="{972304D0-0C37-4A03-BD99-D225965699CE}" srcOrd="2" destOrd="0" presId="urn:microsoft.com/office/officeart/2008/layout/AccentedPicture"/>
    <dgm:cxn modelId="{4E55AE39-C841-4272-B772-D0E9C46A73ED}" type="presParOf" srcId="{972304D0-0C37-4A03-BD99-D225965699CE}" destId="{3B5367D1-AA1C-4B75-AE51-CEF062DFCD1D}" srcOrd="0" destOrd="0" presId="urn:microsoft.com/office/officeart/2008/layout/AccentedPicture"/>
    <dgm:cxn modelId="{C09EA905-5025-4F44-BF9B-2845B70152DB}" type="presParOf" srcId="{3B5367D1-AA1C-4B75-AE51-CEF062DFCD1D}" destId="{F318E800-BC10-425F-946F-C3745D0070F7}" srcOrd="0" destOrd="0" presId="urn:microsoft.com/office/officeart/2008/layout/AccentedPicture"/>
    <dgm:cxn modelId="{920C717A-A857-4A8B-A494-9145D5140379}" type="presParOf" srcId="{3B5367D1-AA1C-4B75-AE51-CEF062DFCD1D}" destId="{3D3F5015-2CD9-452E-AB57-696E82E4DCA6}" srcOrd="1" destOrd="0" presId="urn:microsoft.com/office/officeart/2008/layout/AccentedPicture"/>
    <dgm:cxn modelId="{13BED96C-C884-4BEC-AAF0-C476F6EEDD75}" type="presParOf" srcId="{3B5367D1-AA1C-4B75-AE51-CEF062DFCD1D}" destId="{77883A4C-F219-49D3-95B9-1FE4EB8D0F76}" srcOrd="2" destOrd="0" presId="urn:microsoft.com/office/officeart/2008/layout/AccentedPicture"/>
    <dgm:cxn modelId="{2DA772C0-A10C-47BC-BB2C-5261E4C795EC}" type="presParOf" srcId="{77883A4C-F219-49D3-95B9-1FE4EB8D0F76}" destId="{F6D25CA5-C8EA-4293-B924-9728C758A973}" srcOrd="0" destOrd="0" presId="urn:microsoft.com/office/officeart/2008/layout/AccentedPicture"/>
    <dgm:cxn modelId="{EA2FE5A6-23A9-49FB-AB52-B1B2CF91E4A8}" type="presParOf" srcId="{972304D0-0C37-4A03-BD99-D225965699CE}" destId="{86F6F327-000A-4768-B111-744E695A3147}" srcOrd="1" destOrd="0" presId="urn:microsoft.com/office/officeart/2008/layout/AccentedPicture"/>
    <dgm:cxn modelId="{BEC60EE9-B218-4EFA-96E2-62F90904643E}" type="presParOf" srcId="{972304D0-0C37-4A03-BD99-D225965699CE}" destId="{DB938D9D-8D66-474A-82E2-253E6DD53B25}" srcOrd="2" destOrd="0" presId="urn:microsoft.com/office/officeart/2008/layout/AccentedPicture"/>
    <dgm:cxn modelId="{1115CC37-A229-4845-8C73-D8886DD0D855}" type="presParOf" srcId="{DB938D9D-8D66-474A-82E2-253E6DD53B25}" destId="{4BB8C57E-BA47-45AC-AF0F-411D33737A45}" srcOrd="0" destOrd="0" presId="urn:microsoft.com/office/officeart/2008/layout/AccentedPicture"/>
    <dgm:cxn modelId="{63696F6D-0DD3-4B60-AF87-6DB9FD34C8A4}" type="presParOf" srcId="{DB938D9D-8D66-474A-82E2-253E6DD53B25}" destId="{35333D19-8391-4B2C-8577-B6B280CD31C1}" srcOrd="1" destOrd="0" presId="urn:microsoft.com/office/officeart/2008/layout/AccentedPicture"/>
    <dgm:cxn modelId="{6BC31021-1E96-4F0C-9AE3-58A476C4F210}" type="presParOf" srcId="{DB938D9D-8D66-474A-82E2-253E6DD53B25}" destId="{A540E319-B9BC-45F6-9A9E-CFCD05532D87}" srcOrd="2" destOrd="0" presId="urn:microsoft.com/office/officeart/2008/layout/AccentedPicture"/>
    <dgm:cxn modelId="{B9B1C79A-5829-4F57-8DF6-967EF5D0C7FB}" type="presParOf" srcId="{A540E319-B9BC-45F6-9A9E-CFCD05532D87}" destId="{D76C2344-F898-4F9A-87DE-FA0A40825354}" srcOrd="0" destOrd="0" presId="urn:microsoft.com/office/officeart/2008/layout/AccentedPicture"/>
    <dgm:cxn modelId="{2C426120-5D5A-432F-B37B-9853C525F614}" type="presParOf" srcId="{972304D0-0C37-4A03-BD99-D225965699CE}" destId="{9B7499E7-2958-4F19-ABEE-43B65199EF11}" srcOrd="3" destOrd="0" presId="urn:microsoft.com/office/officeart/2008/layout/AccentedPicture"/>
    <dgm:cxn modelId="{B5C2232B-A928-40D9-96D8-B5AE765BEDAE}" type="presParOf" srcId="{972304D0-0C37-4A03-BD99-D225965699CE}" destId="{83D7018F-A9BB-4696-A4AD-5FCAF3E2D100}" srcOrd="4" destOrd="0" presId="urn:microsoft.com/office/officeart/2008/layout/AccentedPicture"/>
    <dgm:cxn modelId="{7DF466C3-2035-4C68-AC5C-320FD2C366C0}" type="presParOf" srcId="{83D7018F-A9BB-4696-A4AD-5FCAF3E2D100}" destId="{2F8C0F6A-8A43-4E99-AF09-C0136B9E9581}" srcOrd="0" destOrd="0" presId="urn:microsoft.com/office/officeart/2008/layout/AccentedPicture"/>
    <dgm:cxn modelId="{F2F4709D-E7ED-4CBD-A4EC-CA2C3D371423}" type="presParOf" srcId="{83D7018F-A9BB-4696-A4AD-5FCAF3E2D100}" destId="{6173594D-C758-4A9F-B527-2C7A9A8977AD}" srcOrd="1" destOrd="0" presId="urn:microsoft.com/office/officeart/2008/layout/AccentedPicture"/>
    <dgm:cxn modelId="{6343038C-1EC4-4FD7-BDC0-3017D05E1BAA}" type="presParOf" srcId="{83D7018F-A9BB-4696-A4AD-5FCAF3E2D100}" destId="{E2246958-C52B-4B63-9907-B026C4F46A8A}" srcOrd="2" destOrd="0" presId="urn:microsoft.com/office/officeart/2008/layout/AccentedPicture"/>
    <dgm:cxn modelId="{E68208E8-5855-4230-8D4A-E10163762374}" type="presParOf" srcId="{E2246958-C52B-4B63-9907-B026C4F46A8A}" destId="{B021F209-689F-4BD7-A803-C16ED6329734}" srcOrd="0" destOrd="0" presId="urn:microsoft.com/office/officeart/2008/layout/AccentedPicture"/>
    <dgm:cxn modelId="{E62D792F-DF90-4E9B-9DBB-AD390B370859}" type="presParOf" srcId="{972304D0-0C37-4A03-BD99-D225965699CE}" destId="{07404C33-3B9B-4B3E-9229-AAB4A437DAD4}" srcOrd="5" destOrd="0" presId="urn:microsoft.com/office/officeart/2008/layout/AccentedPicture"/>
    <dgm:cxn modelId="{4BD993F9-CA4E-4BE3-B6FF-FE593CF1D710}" type="presParOf" srcId="{972304D0-0C37-4A03-BD99-D225965699CE}" destId="{F9C8728C-544B-4820-8FA5-B844400D71E3}" srcOrd="6" destOrd="0" presId="urn:microsoft.com/office/officeart/2008/layout/AccentedPicture"/>
    <dgm:cxn modelId="{394FC10E-5CCB-4231-9711-8FC66D67BF0E}" type="presParOf" srcId="{F9C8728C-544B-4820-8FA5-B844400D71E3}" destId="{A217D24E-FE74-483C-8FF2-B1FB8136E7CF}" srcOrd="0" destOrd="0" presId="urn:microsoft.com/office/officeart/2008/layout/AccentedPicture"/>
    <dgm:cxn modelId="{399DD17E-EFE4-4CA8-A289-DBF71872A606}" type="presParOf" srcId="{F9C8728C-544B-4820-8FA5-B844400D71E3}" destId="{92DC65D8-A103-4656-BA47-FD1232AA75E2}" srcOrd="1" destOrd="0" presId="urn:microsoft.com/office/officeart/2008/layout/AccentedPicture"/>
    <dgm:cxn modelId="{F0B0E7AC-6EE7-4B07-861F-8C2FBAA40621}" type="presParOf" srcId="{F9C8728C-544B-4820-8FA5-B844400D71E3}" destId="{E8AA0EBC-B53F-4D16-8D27-17C35EE3BF83}" srcOrd="2" destOrd="0" presId="urn:microsoft.com/office/officeart/2008/layout/AccentedPicture"/>
    <dgm:cxn modelId="{9788EC91-6144-4549-8722-C29460E8B876}" type="presParOf" srcId="{E8AA0EBC-B53F-4D16-8D27-17C35EE3BF83}" destId="{FFBF9680-C0CE-4B0E-9841-90576AA9ECC3}" srcOrd="0" destOrd="0" presId="urn:microsoft.com/office/officeart/2008/layout/AccentedPicture"/>
    <dgm:cxn modelId="{6F833857-FF26-4894-9F4C-FEEA8A628181}" type="presParOf" srcId="{972304D0-0C37-4A03-BD99-D225965699CE}" destId="{9F2AA783-AA28-4A7A-B8DA-56CA00407F5B}" srcOrd="7" destOrd="0" presId="urn:microsoft.com/office/officeart/2008/layout/AccentedPicture"/>
    <dgm:cxn modelId="{0DDFD1DE-4EFA-4919-8570-8FE6F0A874E8}" type="presParOf" srcId="{972304D0-0C37-4A03-BD99-D225965699CE}" destId="{778DCBCD-AD93-4498-BE73-93F0A39EE2EC}" srcOrd="8" destOrd="0" presId="urn:microsoft.com/office/officeart/2008/layout/AccentedPicture"/>
    <dgm:cxn modelId="{73FEFA26-430C-4982-A9A5-C3730AF5EDF3}" type="presParOf" srcId="{778DCBCD-AD93-4498-BE73-93F0A39EE2EC}" destId="{5CFBA675-3EA0-4A16-9D22-4C462830068B}" srcOrd="0" destOrd="0" presId="urn:microsoft.com/office/officeart/2008/layout/AccentedPicture"/>
    <dgm:cxn modelId="{332F2BF6-BC9B-4C4B-A660-A881EF36A5E4}" type="presParOf" srcId="{778DCBCD-AD93-4498-BE73-93F0A39EE2EC}" destId="{70998EE4-6B2B-453A-A230-025BBAC0E2EE}" srcOrd="1" destOrd="0" presId="urn:microsoft.com/office/officeart/2008/layout/AccentedPicture"/>
    <dgm:cxn modelId="{200CEF62-F3EB-455C-ABA1-C9AF63B2A848}" type="presParOf" srcId="{778DCBCD-AD93-4498-BE73-93F0A39EE2EC}" destId="{41DC8E80-C9C4-4FF0-A7D3-211BC8AE3067}" srcOrd="2" destOrd="0" presId="urn:microsoft.com/office/officeart/2008/layout/AccentedPicture"/>
    <dgm:cxn modelId="{D36DE55A-96B9-42D3-AD19-8F9E67EB7289}" type="presParOf" srcId="{41DC8E80-C9C4-4FF0-A7D3-211BC8AE3067}" destId="{A5314AF9-6DDA-4868-9F13-95C631253488}" srcOrd="0" destOrd="0" presId="urn:microsoft.com/office/officeart/2008/layout/AccentedPicture"/>
    <dgm:cxn modelId="{C9626B42-3543-4AE6-86D0-2C7E0B649418}" type="presParOf" srcId="{972304D0-0C37-4A03-BD99-D225965699CE}" destId="{169E5F33-687B-4BE6-B7E1-B92C926F64FA}" srcOrd="9" destOrd="0" presId="urn:microsoft.com/office/officeart/2008/layout/AccentedPicture"/>
    <dgm:cxn modelId="{C7B58B28-6B1E-44CD-9164-A94244897D25}" type="presParOf" srcId="{972304D0-0C37-4A03-BD99-D225965699CE}" destId="{8D06B771-9A90-40D5-BAF5-726B05255DE2}" srcOrd="10" destOrd="0" presId="urn:microsoft.com/office/officeart/2008/layout/AccentedPicture"/>
    <dgm:cxn modelId="{20AA49FE-FC30-4AFE-91BD-80705185665E}" type="presParOf" srcId="{8D06B771-9A90-40D5-BAF5-726B05255DE2}" destId="{C3DB2D11-CFDA-4211-9BD3-FFFD09189C5A}" srcOrd="0" destOrd="0" presId="urn:microsoft.com/office/officeart/2008/layout/AccentedPicture"/>
    <dgm:cxn modelId="{6F3DDC7E-D93B-4213-B2A3-865E97AAF636}" type="presParOf" srcId="{8D06B771-9A90-40D5-BAF5-726B05255DE2}" destId="{EEF5C5DB-282E-44EE-8C58-61F63933CB4D}" srcOrd="1" destOrd="0" presId="urn:microsoft.com/office/officeart/2008/layout/AccentedPicture"/>
    <dgm:cxn modelId="{A0F15A52-EB82-4498-B7AF-7D483D0A0FC1}" type="presParOf" srcId="{8D06B771-9A90-40D5-BAF5-726B05255DE2}" destId="{21FBF944-B3C5-49CB-8EAB-F68743C913F3}" srcOrd="2" destOrd="0" presId="urn:microsoft.com/office/officeart/2008/layout/AccentedPicture"/>
    <dgm:cxn modelId="{C4F161AE-CF17-4131-B0B0-FFBA6CE01C82}" type="presParOf" srcId="{21FBF944-B3C5-49CB-8EAB-F68743C913F3}" destId="{5BE3A316-1108-4E86-9BEA-BFC70C340AF1}" srcOrd="0" destOrd="0" presId="urn:microsoft.com/office/officeart/2008/layout/AccentedPicture"/>
    <dgm:cxn modelId="{A423250F-FF78-412A-AD05-726C045BB71F}" type="presParOf" srcId="{972304D0-0C37-4A03-BD99-D225965699CE}" destId="{C9E9C765-F602-41CB-BE61-73FAAB7DADD3}" srcOrd="11" destOrd="0" presId="urn:microsoft.com/office/officeart/2008/layout/AccentedPicture"/>
    <dgm:cxn modelId="{D7D06DA3-35A6-4758-B38A-F4C79195BB24}" type="presParOf" srcId="{972304D0-0C37-4A03-BD99-D225965699CE}" destId="{A4BBA2B6-F761-4731-ACFE-9FF62E0836EC}" srcOrd="12" destOrd="0" presId="urn:microsoft.com/office/officeart/2008/layout/AccentedPicture"/>
    <dgm:cxn modelId="{2E2DEAEE-4A8F-4347-AD9A-37561FDD6D74}" type="presParOf" srcId="{A4BBA2B6-F761-4731-ACFE-9FF62E0836EC}" destId="{DCEE8CA6-7BFD-43A3-BD7B-64E2732CADEB}" srcOrd="0" destOrd="0" presId="urn:microsoft.com/office/officeart/2008/layout/AccentedPicture"/>
    <dgm:cxn modelId="{5A1BFDE1-73E6-42EC-9BD0-4CF0FD7A4403}" type="presParOf" srcId="{A4BBA2B6-F761-4731-ACFE-9FF62E0836EC}" destId="{F1A9B5AE-BD85-41A9-88ED-C3D2BF1EFACE}" srcOrd="1" destOrd="0" presId="urn:microsoft.com/office/officeart/2008/layout/AccentedPicture"/>
    <dgm:cxn modelId="{3B57DDFA-2649-40D9-8AD4-E85E24B403FE}" type="presParOf" srcId="{A4BBA2B6-F761-4731-ACFE-9FF62E0836EC}" destId="{9AFA7D8E-4531-4A6D-950B-A42F0F45B897}" srcOrd="2" destOrd="0" presId="urn:microsoft.com/office/officeart/2008/layout/AccentedPicture"/>
    <dgm:cxn modelId="{C248287A-1650-49E8-8F6D-C00F48EA5370}" type="presParOf" srcId="{9AFA7D8E-4531-4A6D-950B-A42F0F45B897}" destId="{03A2A58F-F5E9-4C90-BF7C-F474D0EF2AD7}" srcOrd="0" destOrd="0" presId="urn:microsoft.com/office/officeart/2008/layout/AccentedPicture"/>
    <dgm:cxn modelId="{228B0976-4344-4EF2-9CF4-DDF8691E150F}" type="presParOf" srcId="{A392F6CE-715B-461F-AE7F-0B96040D8AD5}" destId="{2CAE34F7-7BD1-4F3A-BBD7-885F3E00917E}" srcOrd="3" destOrd="0" presId="urn:microsoft.com/office/officeart/2008/layout/AccentedPicture"/>
    <dgm:cxn modelId="{D44CFBAB-1D22-4FAE-ACCE-3C65CEFAC452}" type="presParOf" srcId="{2CAE34F7-7BD1-4F3A-BBD7-885F3E00917E}" destId="{54CC63E1-E783-4CF5-93EF-6AD994B11EB4}" srcOrd="0" destOrd="0" presId="urn:microsoft.com/office/officeart/2008/layout/AccentedPicture"/>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94C278B-89FF-4804-96FF-86D561488358}" type="doc">
      <dgm:prSet loTypeId="urn:microsoft.com/office/officeart/2008/layout/CircularPictureCallout" loCatId="picture" qsTypeId="urn:microsoft.com/office/officeart/2005/8/quickstyle/simple1" qsCatId="simple" csTypeId="urn:microsoft.com/office/officeart/2005/8/colors/accent1_2" csCatId="accent1" phldr="1"/>
      <dgm:spPr/>
      <dgm:t>
        <a:bodyPr/>
        <a:lstStyle/>
        <a:p>
          <a:endParaRPr lang="fr-FR"/>
        </a:p>
      </dgm:t>
    </dgm:pt>
    <dgm:pt modelId="{6EC8475D-F225-4FF4-B85C-DE7CB1C5B2C5}">
      <dgm:prSet/>
      <dgm:spPr/>
      <dgm:t>
        <a:bodyPr/>
        <a:lstStyle/>
        <a:p>
          <a:pPr rtl="1"/>
          <a:endParaRPr lang="fr-FR" b="1" dirty="0">
            <a:solidFill>
              <a:schemeClr val="bg1"/>
            </a:solidFill>
          </a:endParaRPr>
        </a:p>
      </dgm:t>
    </dgm:pt>
    <dgm:pt modelId="{5256D0E7-BE03-4B84-BB26-A21A94B9283E}" type="parTrans" cxnId="{C4F04FA0-8E16-40EA-8F78-8634FF40B822}">
      <dgm:prSet/>
      <dgm:spPr/>
      <dgm:t>
        <a:bodyPr/>
        <a:lstStyle/>
        <a:p>
          <a:endParaRPr lang="fr-FR"/>
        </a:p>
      </dgm:t>
    </dgm:pt>
    <dgm:pt modelId="{D22089CB-8ED0-4C21-A77A-5C729427975A}" type="sibTrans" cxnId="{C4F04FA0-8E16-40EA-8F78-8634FF40B822}">
      <dgm:prSet/>
      <dgm:spPr>
        <a:blipFill rotWithShape="1">
          <a:blip xmlns:r="http://schemas.openxmlformats.org/officeDocument/2006/relationships" r:embed="rId1"/>
          <a:stretch>
            <a:fillRect/>
          </a:stretch>
        </a:blipFill>
      </dgm:spPr>
      <dgm:t>
        <a:bodyPr/>
        <a:lstStyle/>
        <a:p>
          <a:endParaRPr lang="fr-FR"/>
        </a:p>
      </dgm:t>
    </dgm:pt>
    <dgm:pt modelId="{D37811F7-3F3D-42CF-A5D2-25121F7DF200}">
      <dgm:prSet/>
      <dgm:spPr/>
      <dgm:t>
        <a:bodyPr/>
        <a:lstStyle/>
        <a:p>
          <a:pPr rtl="1"/>
          <a:r>
            <a:rPr lang="ar-DZ" dirty="0" smtClean="0"/>
            <a:t>بنك التنمية المحلية</a:t>
          </a:r>
          <a:endParaRPr lang="fr-FR" dirty="0"/>
        </a:p>
      </dgm:t>
    </dgm:pt>
    <dgm:pt modelId="{40AA27E9-C5D6-4EB7-8E20-F2D0C5C156A6}" type="parTrans" cxnId="{61087186-0E3D-48AF-B553-CB06559BBCB7}">
      <dgm:prSet/>
      <dgm:spPr/>
      <dgm:t>
        <a:bodyPr/>
        <a:lstStyle/>
        <a:p>
          <a:endParaRPr lang="fr-FR"/>
        </a:p>
      </dgm:t>
    </dgm:pt>
    <dgm:pt modelId="{45B46E80-6C2A-411C-A00F-D3FA94770785}" type="sibTrans" cxnId="{61087186-0E3D-48AF-B553-CB06559BBCB7}">
      <dgm:prSet/>
      <dgm:spPr>
        <a:blipFill rotWithShape="1">
          <a:blip xmlns:r="http://schemas.openxmlformats.org/officeDocument/2006/relationships" r:embed="rId2"/>
          <a:stretch>
            <a:fillRect/>
          </a:stretch>
        </a:blipFill>
      </dgm:spPr>
      <dgm:t>
        <a:bodyPr/>
        <a:lstStyle/>
        <a:p>
          <a:endParaRPr lang="fr-FR"/>
        </a:p>
      </dgm:t>
    </dgm:pt>
    <dgm:pt modelId="{226569D7-65C8-426C-BA81-1DB346A12046}">
      <dgm:prSet/>
      <dgm:spPr/>
      <dgm:t>
        <a:bodyPr/>
        <a:lstStyle/>
        <a:p>
          <a:pPr rtl="1"/>
          <a:r>
            <a:rPr lang="ar-DZ" dirty="0" smtClean="0"/>
            <a:t>البنك الوطني الجزائري</a:t>
          </a:r>
          <a:endParaRPr lang="fr-FR" dirty="0"/>
        </a:p>
      </dgm:t>
    </dgm:pt>
    <dgm:pt modelId="{83FE8C96-38A6-4029-AAE8-4869DC5E8337}" type="parTrans" cxnId="{096749AC-8B1A-4009-A1C2-95478016FC49}">
      <dgm:prSet/>
      <dgm:spPr/>
      <dgm:t>
        <a:bodyPr/>
        <a:lstStyle/>
        <a:p>
          <a:endParaRPr lang="fr-FR"/>
        </a:p>
      </dgm:t>
    </dgm:pt>
    <dgm:pt modelId="{3FDAAF2A-4709-4DF9-B445-FF5F138FCC42}" type="sibTrans" cxnId="{096749AC-8B1A-4009-A1C2-95478016FC49}">
      <dgm:prSet/>
      <dgm:spPr>
        <a:blipFill rotWithShape="1">
          <a:blip xmlns:r="http://schemas.openxmlformats.org/officeDocument/2006/relationships" r:embed="rId3"/>
          <a:stretch>
            <a:fillRect/>
          </a:stretch>
        </a:blipFill>
      </dgm:spPr>
      <dgm:t>
        <a:bodyPr/>
        <a:lstStyle/>
        <a:p>
          <a:endParaRPr lang="fr-FR"/>
        </a:p>
      </dgm:t>
    </dgm:pt>
    <dgm:pt modelId="{F62E806E-3CFF-4AB3-91E5-12B3B3D7DDDA}" type="pres">
      <dgm:prSet presAssocID="{E94C278B-89FF-4804-96FF-86D561488358}" presName="Name0" presStyleCnt="0">
        <dgm:presLayoutVars>
          <dgm:chMax val="7"/>
          <dgm:chPref val="7"/>
          <dgm:dir/>
        </dgm:presLayoutVars>
      </dgm:prSet>
      <dgm:spPr/>
      <dgm:t>
        <a:bodyPr/>
        <a:lstStyle/>
        <a:p>
          <a:endParaRPr lang="fr-FR"/>
        </a:p>
      </dgm:t>
    </dgm:pt>
    <dgm:pt modelId="{AA878621-BE80-47D4-BA6E-DE1C9F1EA8BD}" type="pres">
      <dgm:prSet presAssocID="{E94C278B-89FF-4804-96FF-86D561488358}" presName="Name1" presStyleCnt="0"/>
      <dgm:spPr/>
    </dgm:pt>
    <dgm:pt modelId="{8FDBAB66-D81F-4511-A7F6-45907FC05FB5}" type="pres">
      <dgm:prSet presAssocID="{D22089CB-8ED0-4C21-A77A-5C729427975A}" presName="picture_1" presStyleCnt="0"/>
      <dgm:spPr/>
    </dgm:pt>
    <dgm:pt modelId="{8AE22D33-8423-491B-8494-7DE8225206FC}" type="pres">
      <dgm:prSet presAssocID="{D22089CB-8ED0-4C21-A77A-5C729427975A}" presName="pictureRepeatNode" presStyleLbl="alignImgPlace1" presStyleIdx="0" presStyleCnt="3"/>
      <dgm:spPr/>
      <dgm:t>
        <a:bodyPr/>
        <a:lstStyle/>
        <a:p>
          <a:endParaRPr lang="fr-FR"/>
        </a:p>
      </dgm:t>
    </dgm:pt>
    <dgm:pt modelId="{6C2F221D-E6C4-404D-8920-BD33AF7D3F8D}" type="pres">
      <dgm:prSet presAssocID="{6EC8475D-F225-4FF4-B85C-DE7CB1C5B2C5}" presName="text_1" presStyleLbl="node1" presStyleIdx="0" presStyleCnt="0">
        <dgm:presLayoutVars>
          <dgm:bulletEnabled val="1"/>
        </dgm:presLayoutVars>
      </dgm:prSet>
      <dgm:spPr/>
      <dgm:t>
        <a:bodyPr/>
        <a:lstStyle/>
        <a:p>
          <a:endParaRPr lang="fr-FR"/>
        </a:p>
      </dgm:t>
    </dgm:pt>
    <dgm:pt modelId="{D564B3C3-88EB-4477-8D8C-E30A7AF3C62C}" type="pres">
      <dgm:prSet presAssocID="{45B46E80-6C2A-411C-A00F-D3FA94770785}" presName="picture_2" presStyleCnt="0"/>
      <dgm:spPr/>
    </dgm:pt>
    <dgm:pt modelId="{C34880C4-A5DE-4D9D-8D59-B7E3815BCCDA}" type="pres">
      <dgm:prSet presAssocID="{45B46E80-6C2A-411C-A00F-D3FA94770785}" presName="pictureRepeatNode" presStyleLbl="alignImgPlace1" presStyleIdx="1" presStyleCnt="3"/>
      <dgm:spPr/>
      <dgm:t>
        <a:bodyPr/>
        <a:lstStyle/>
        <a:p>
          <a:endParaRPr lang="fr-FR"/>
        </a:p>
      </dgm:t>
    </dgm:pt>
    <dgm:pt modelId="{9245783D-F69C-45C1-804E-F2A9C68EFFA9}" type="pres">
      <dgm:prSet presAssocID="{D37811F7-3F3D-42CF-A5D2-25121F7DF200}" presName="line_2" presStyleLbl="parChTrans1D1" presStyleIdx="0" presStyleCnt="2"/>
      <dgm:spPr/>
    </dgm:pt>
    <dgm:pt modelId="{B5D5A3EF-32F3-4388-B4BB-FBB16299F747}" type="pres">
      <dgm:prSet presAssocID="{D37811F7-3F3D-42CF-A5D2-25121F7DF200}" presName="textparent_2" presStyleLbl="node1" presStyleIdx="0" presStyleCnt="0"/>
      <dgm:spPr/>
    </dgm:pt>
    <dgm:pt modelId="{A71E6732-C03B-4376-94CF-D09F0599AE93}" type="pres">
      <dgm:prSet presAssocID="{D37811F7-3F3D-42CF-A5D2-25121F7DF200}" presName="text_2" presStyleLbl="revTx" presStyleIdx="0" presStyleCnt="2">
        <dgm:presLayoutVars>
          <dgm:bulletEnabled val="1"/>
        </dgm:presLayoutVars>
      </dgm:prSet>
      <dgm:spPr/>
      <dgm:t>
        <a:bodyPr/>
        <a:lstStyle/>
        <a:p>
          <a:endParaRPr lang="fr-FR"/>
        </a:p>
      </dgm:t>
    </dgm:pt>
    <dgm:pt modelId="{EF9778E1-2DC3-42DE-A8D1-5B86191B0EBE}" type="pres">
      <dgm:prSet presAssocID="{3FDAAF2A-4709-4DF9-B445-FF5F138FCC42}" presName="picture_3" presStyleCnt="0"/>
      <dgm:spPr/>
    </dgm:pt>
    <dgm:pt modelId="{B3D9F1A2-DBB0-4078-AA3A-573BC3FBACD0}" type="pres">
      <dgm:prSet presAssocID="{3FDAAF2A-4709-4DF9-B445-FF5F138FCC42}" presName="pictureRepeatNode" presStyleLbl="alignImgPlace1" presStyleIdx="2" presStyleCnt="3"/>
      <dgm:spPr/>
      <dgm:t>
        <a:bodyPr/>
        <a:lstStyle/>
        <a:p>
          <a:endParaRPr lang="fr-FR"/>
        </a:p>
      </dgm:t>
    </dgm:pt>
    <dgm:pt modelId="{626DAB29-40CE-4E02-9938-4BE61DAC4A7B}" type="pres">
      <dgm:prSet presAssocID="{226569D7-65C8-426C-BA81-1DB346A12046}" presName="line_3" presStyleLbl="parChTrans1D1" presStyleIdx="1" presStyleCnt="2"/>
      <dgm:spPr/>
    </dgm:pt>
    <dgm:pt modelId="{CCD2452C-FE9B-4853-90B9-728B7599CD8B}" type="pres">
      <dgm:prSet presAssocID="{226569D7-65C8-426C-BA81-1DB346A12046}" presName="textparent_3" presStyleLbl="node1" presStyleIdx="0" presStyleCnt="0"/>
      <dgm:spPr/>
    </dgm:pt>
    <dgm:pt modelId="{F01B4112-33F7-448B-97F4-282100FEB195}" type="pres">
      <dgm:prSet presAssocID="{226569D7-65C8-426C-BA81-1DB346A12046}" presName="text_3" presStyleLbl="revTx" presStyleIdx="1" presStyleCnt="2">
        <dgm:presLayoutVars>
          <dgm:bulletEnabled val="1"/>
        </dgm:presLayoutVars>
      </dgm:prSet>
      <dgm:spPr/>
      <dgm:t>
        <a:bodyPr/>
        <a:lstStyle/>
        <a:p>
          <a:endParaRPr lang="fr-FR"/>
        </a:p>
      </dgm:t>
    </dgm:pt>
  </dgm:ptLst>
  <dgm:cxnLst>
    <dgm:cxn modelId="{F0C0DB97-1EFA-41B2-98D9-FC25ACA4190F}" type="presOf" srcId="{3FDAAF2A-4709-4DF9-B445-FF5F138FCC42}" destId="{B3D9F1A2-DBB0-4078-AA3A-573BC3FBACD0}" srcOrd="0" destOrd="0" presId="urn:microsoft.com/office/officeart/2008/layout/CircularPictureCallout"/>
    <dgm:cxn modelId="{B46FF54D-D089-482D-BFC3-2BA5CCA9E60A}" type="presOf" srcId="{D22089CB-8ED0-4C21-A77A-5C729427975A}" destId="{8AE22D33-8423-491B-8494-7DE8225206FC}" srcOrd="0" destOrd="0" presId="urn:microsoft.com/office/officeart/2008/layout/CircularPictureCallout"/>
    <dgm:cxn modelId="{C4F04FA0-8E16-40EA-8F78-8634FF40B822}" srcId="{E94C278B-89FF-4804-96FF-86D561488358}" destId="{6EC8475D-F225-4FF4-B85C-DE7CB1C5B2C5}" srcOrd="0" destOrd="0" parTransId="{5256D0E7-BE03-4B84-BB26-A21A94B9283E}" sibTransId="{D22089CB-8ED0-4C21-A77A-5C729427975A}"/>
    <dgm:cxn modelId="{8A58BA14-AEA5-4017-8B4D-C74D3111F2C4}" type="presOf" srcId="{E94C278B-89FF-4804-96FF-86D561488358}" destId="{F62E806E-3CFF-4AB3-91E5-12B3B3D7DDDA}" srcOrd="0" destOrd="0" presId="urn:microsoft.com/office/officeart/2008/layout/CircularPictureCallout"/>
    <dgm:cxn modelId="{61087186-0E3D-48AF-B553-CB06559BBCB7}" srcId="{E94C278B-89FF-4804-96FF-86D561488358}" destId="{D37811F7-3F3D-42CF-A5D2-25121F7DF200}" srcOrd="1" destOrd="0" parTransId="{40AA27E9-C5D6-4EB7-8E20-F2D0C5C156A6}" sibTransId="{45B46E80-6C2A-411C-A00F-D3FA94770785}"/>
    <dgm:cxn modelId="{C509FE3E-F3D8-4B66-B03C-913C6AF17CD1}" type="presOf" srcId="{6EC8475D-F225-4FF4-B85C-DE7CB1C5B2C5}" destId="{6C2F221D-E6C4-404D-8920-BD33AF7D3F8D}" srcOrd="0" destOrd="0" presId="urn:microsoft.com/office/officeart/2008/layout/CircularPictureCallout"/>
    <dgm:cxn modelId="{7BE4CD65-F08E-41A9-BE60-7263AE6AC5B9}" type="presOf" srcId="{226569D7-65C8-426C-BA81-1DB346A12046}" destId="{F01B4112-33F7-448B-97F4-282100FEB195}" srcOrd="0" destOrd="0" presId="urn:microsoft.com/office/officeart/2008/layout/CircularPictureCallout"/>
    <dgm:cxn modelId="{18319B06-C07C-4363-A163-26387666EC5A}" type="presOf" srcId="{D37811F7-3F3D-42CF-A5D2-25121F7DF200}" destId="{A71E6732-C03B-4376-94CF-D09F0599AE93}" srcOrd="0" destOrd="0" presId="urn:microsoft.com/office/officeart/2008/layout/CircularPictureCallout"/>
    <dgm:cxn modelId="{096749AC-8B1A-4009-A1C2-95478016FC49}" srcId="{E94C278B-89FF-4804-96FF-86D561488358}" destId="{226569D7-65C8-426C-BA81-1DB346A12046}" srcOrd="2" destOrd="0" parTransId="{83FE8C96-38A6-4029-AAE8-4869DC5E8337}" sibTransId="{3FDAAF2A-4709-4DF9-B445-FF5F138FCC42}"/>
    <dgm:cxn modelId="{469C2B74-6930-49A7-81D2-38433E4AF6B4}" type="presOf" srcId="{45B46E80-6C2A-411C-A00F-D3FA94770785}" destId="{C34880C4-A5DE-4D9D-8D59-B7E3815BCCDA}" srcOrd="0" destOrd="0" presId="urn:microsoft.com/office/officeart/2008/layout/CircularPictureCallout"/>
    <dgm:cxn modelId="{A452EE65-C527-445A-A7A3-967FA02901CD}" type="presParOf" srcId="{F62E806E-3CFF-4AB3-91E5-12B3B3D7DDDA}" destId="{AA878621-BE80-47D4-BA6E-DE1C9F1EA8BD}" srcOrd="0" destOrd="0" presId="urn:microsoft.com/office/officeart/2008/layout/CircularPictureCallout"/>
    <dgm:cxn modelId="{F3F461CD-0AEE-4E1E-9895-3C7B694FCAC4}" type="presParOf" srcId="{AA878621-BE80-47D4-BA6E-DE1C9F1EA8BD}" destId="{8FDBAB66-D81F-4511-A7F6-45907FC05FB5}" srcOrd="0" destOrd="0" presId="urn:microsoft.com/office/officeart/2008/layout/CircularPictureCallout"/>
    <dgm:cxn modelId="{1A5B2556-8D0B-43A9-957A-FAA3D3A79EDB}" type="presParOf" srcId="{8FDBAB66-D81F-4511-A7F6-45907FC05FB5}" destId="{8AE22D33-8423-491B-8494-7DE8225206FC}" srcOrd="0" destOrd="0" presId="urn:microsoft.com/office/officeart/2008/layout/CircularPictureCallout"/>
    <dgm:cxn modelId="{2099A6FA-4ADC-47C7-8C84-5D40D1BE6667}" type="presParOf" srcId="{AA878621-BE80-47D4-BA6E-DE1C9F1EA8BD}" destId="{6C2F221D-E6C4-404D-8920-BD33AF7D3F8D}" srcOrd="1" destOrd="0" presId="urn:microsoft.com/office/officeart/2008/layout/CircularPictureCallout"/>
    <dgm:cxn modelId="{02E0747E-A733-4BF0-A5A2-DE851D6BDAA2}" type="presParOf" srcId="{AA878621-BE80-47D4-BA6E-DE1C9F1EA8BD}" destId="{D564B3C3-88EB-4477-8D8C-E30A7AF3C62C}" srcOrd="2" destOrd="0" presId="urn:microsoft.com/office/officeart/2008/layout/CircularPictureCallout"/>
    <dgm:cxn modelId="{F230FF08-1781-45BE-8D20-6025B9FE95B6}" type="presParOf" srcId="{D564B3C3-88EB-4477-8D8C-E30A7AF3C62C}" destId="{C34880C4-A5DE-4D9D-8D59-B7E3815BCCDA}" srcOrd="0" destOrd="0" presId="urn:microsoft.com/office/officeart/2008/layout/CircularPictureCallout"/>
    <dgm:cxn modelId="{47DDD654-FF17-438A-94A2-23D37C604A1C}" type="presParOf" srcId="{AA878621-BE80-47D4-BA6E-DE1C9F1EA8BD}" destId="{9245783D-F69C-45C1-804E-F2A9C68EFFA9}" srcOrd="3" destOrd="0" presId="urn:microsoft.com/office/officeart/2008/layout/CircularPictureCallout"/>
    <dgm:cxn modelId="{DE447E13-F29F-41EC-9F3C-946A1EF71CE5}" type="presParOf" srcId="{AA878621-BE80-47D4-BA6E-DE1C9F1EA8BD}" destId="{B5D5A3EF-32F3-4388-B4BB-FBB16299F747}" srcOrd="4" destOrd="0" presId="urn:microsoft.com/office/officeart/2008/layout/CircularPictureCallout"/>
    <dgm:cxn modelId="{5600B363-4929-4A4B-B898-EA31C60E5532}" type="presParOf" srcId="{B5D5A3EF-32F3-4388-B4BB-FBB16299F747}" destId="{A71E6732-C03B-4376-94CF-D09F0599AE93}" srcOrd="0" destOrd="0" presId="urn:microsoft.com/office/officeart/2008/layout/CircularPictureCallout"/>
    <dgm:cxn modelId="{C758B9CF-30EA-43A3-BCCF-F0AF83BF536C}" type="presParOf" srcId="{AA878621-BE80-47D4-BA6E-DE1C9F1EA8BD}" destId="{EF9778E1-2DC3-42DE-A8D1-5B86191B0EBE}" srcOrd="5" destOrd="0" presId="urn:microsoft.com/office/officeart/2008/layout/CircularPictureCallout"/>
    <dgm:cxn modelId="{8AEDD101-EDAB-4CBC-BA47-85523C912C1B}" type="presParOf" srcId="{EF9778E1-2DC3-42DE-A8D1-5B86191B0EBE}" destId="{B3D9F1A2-DBB0-4078-AA3A-573BC3FBACD0}" srcOrd="0" destOrd="0" presId="urn:microsoft.com/office/officeart/2008/layout/CircularPictureCallout"/>
    <dgm:cxn modelId="{36BCABDB-BC24-45AF-ABD0-6DA80B64869C}" type="presParOf" srcId="{AA878621-BE80-47D4-BA6E-DE1C9F1EA8BD}" destId="{626DAB29-40CE-4E02-9938-4BE61DAC4A7B}" srcOrd="6" destOrd="0" presId="urn:microsoft.com/office/officeart/2008/layout/CircularPictureCallout"/>
    <dgm:cxn modelId="{6E208C71-DB4B-4757-9659-E3AEEB71E92A}" type="presParOf" srcId="{AA878621-BE80-47D4-BA6E-DE1C9F1EA8BD}" destId="{CCD2452C-FE9B-4853-90B9-728B7599CD8B}" srcOrd="7" destOrd="0" presId="urn:microsoft.com/office/officeart/2008/layout/CircularPictureCallout"/>
    <dgm:cxn modelId="{DD2489AA-C1A9-4417-A3AE-9693355DD318}" type="presParOf" srcId="{CCD2452C-FE9B-4853-90B9-728B7599CD8B}" destId="{F01B4112-33F7-448B-97F4-282100FEB195}" srcOrd="0" destOrd="0" presId="urn:microsoft.com/office/officeart/2008/layout/CircularPictureCallout"/>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21F3CC6-F2E5-4412-AFC0-5BEAB47BF0CE}" type="doc">
      <dgm:prSet loTypeId="urn:microsoft.com/office/officeart/2005/8/layout/pyramid2" loCatId="list" qsTypeId="urn:microsoft.com/office/officeart/2005/8/quickstyle/simple1" qsCatId="simple" csTypeId="urn:microsoft.com/office/officeart/2005/8/colors/accent1_2" csCatId="accent1"/>
      <dgm:spPr/>
      <dgm:t>
        <a:bodyPr/>
        <a:lstStyle/>
        <a:p>
          <a:endParaRPr lang="fr-FR"/>
        </a:p>
      </dgm:t>
    </dgm:pt>
    <dgm:pt modelId="{A65B8B65-15BC-4C01-A180-FDB9DC406453}">
      <dgm:prSet/>
      <dgm:spPr/>
      <dgm:t>
        <a:bodyPr/>
        <a:lstStyle/>
        <a:p>
          <a:pPr rtl="1"/>
          <a:r>
            <a:rPr lang="ar-DZ" dirty="0" smtClean="0"/>
            <a:t>مبادرات الحكومة</a:t>
          </a:r>
          <a:endParaRPr lang="fr-FR" dirty="0"/>
        </a:p>
      </dgm:t>
    </dgm:pt>
    <dgm:pt modelId="{0657C8C3-D71F-47CF-B9F9-40A32D5D5933}" type="parTrans" cxnId="{5D55458F-75EA-467D-AE7F-40BCE12886B6}">
      <dgm:prSet/>
      <dgm:spPr/>
      <dgm:t>
        <a:bodyPr/>
        <a:lstStyle/>
        <a:p>
          <a:endParaRPr lang="fr-FR"/>
        </a:p>
      </dgm:t>
    </dgm:pt>
    <dgm:pt modelId="{11250DDF-6BC2-403B-9EB0-4E17FF2573A0}" type="sibTrans" cxnId="{5D55458F-75EA-467D-AE7F-40BCE12886B6}">
      <dgm:prSet/>
      <dgm:spPr/>
      <dgm:t>
        <a:bodyPr/>
        <a:lstStyle/>
        <a:p>
          <a:endParaRPr lang="fr-FR"/>
        </a:p>
      </dgm:t>
    </dgm:pt>
    <dgm:pt modelId="{1E153E6B-3EEC-4864-8BE6-726DE4ED0F7C}">
      <dgm:prSet/>
      <dgm:spPr/>
      <dgm:t>
        <a:bodyPr/>
        <a:lstStyle/>
        <a:p>
          <a:pPr rtl="1"/>
          <a:r>
            <a:rPr lang="ar-DZ" smtClean="0"/>
            <a:t>الاستراتيجية الوطنية</a:t>
          </a:r>
          <a:endParaRPr lang="fr-FR"/>
        </a:p>
      </dgm:t>
    </dgm:pt>
    <dgm:pt modelId="{9CBA9847-325D-4935-A5E9-521D63A00AE7}" type="parTrans" cxnId="{BB0ED81E-4EB8-4EA7-9A62-118CC945EE7E}">
      <dgm:prSet/>
      <dgm:spPr/>
      <dgm:t>
        <a:bodyPr/>
        <a:lstStyle/>
        <a:p>
          <a:endParaRPr lang="fr-FR"/>
        </a:p>
      </dgm:t>
    </dgm:pt>
    <dgm:pt modelId="{BA597590-812C-4AFE-9314-F161BD0E5D1B}" type="sibTrans" cxnId="{BB0ED81E-4EB8-4EA7-9A62-118CC945EE7E}">
      <dgm:prSet/>
      <dgm:spPr/>
      <dgm:t>
        <a:bodyPr/>
        <a:lstStyle/>
        <a:p>
          <a:endParaRPr lang="fr-FR"/>
        </a:p>
      </dgm:t>
    </dgm:pt>
    <dgm:pt modelId="{1C7C076A-B1A4-45A2-BE3F-EB0622C1E940}">
      <dgm:prSet/>
      <dgm:spPr/>
      <dgm:t>
        <a:bodyPr/>
        <a:lstStyle/>
        <a:p>
          <a:pPr rtl="1"/>
          <a:r>
            <a:rPr lang="ar-DZ" smtClean="0"/>
            <a:t>البنية التحتية الرقمية</a:t>
          </a:r>
          <a:endParaRPr lang="fr-FR"/>
        </a:p>
      </dgm:t>
    </dgm:pt>
    <dgm:pt modelId="{91D693E6-2ECF-4A0C-8486-522155CD68FC}" type="parTrans" cxnId="{96042F2D-9B4A-423B-900C-9E8D41C9B0C7}">
      <dgm:prSet/>
      <dgm:spPr/>
      <dgm:t>
        <a:bodyPr/>
        <a:lstStyle/>
        <a:p>
          <a:endParaRPr lang="fr-FR"/>
        </a:p>
      </dgm:t>
    </dgm:pt>
    <dgm:pt modelId="{6297CCCF-F2AE-4A88-81AD-D576F4BBEE10}" type="sibTrans" cxnId="{96042F2D-9B4A-423B-900C-9E8D41C9B0C7}">
      <dgm:prSet/>
      <dgm:spPr/>
      <dgm:t>
        <a:bodyPr/>
        <a:lstStyle/>
        <a:p>
          <a:endParaRPr lang="fr-FR"/>
        </a:p>
      </dgm:t>
    </dgm:pt>
    <dgm:pt modelId="{DD611541-C711-4592-9666-A7CA3D38C3D1}">
      <dgm:prSet/>
      <dgm:spPr/>
      <dgm:t>
        <a:bodyPr/>
        <a:lstStyle/>
        <a:p>
          <a:pPr rtl="1"/>
          <a:r>
            <a:rPr lang="ar-DZ" smtClean="0"/>
            <a:t>رقمنة الجمارك</a:t>
          </a:r>
          <a:endParaRPr lang="fr-FR"/>
        </a:p>
      </dgm:t>
    </dgm:pt>
    <dgm:pt modelId="{0137A2D9-3DB9-42B6-8876-FCA450740C6A}" type="parTrans" cxnId="{99AFBB1D-1E5C-46C6-8E8A-79A1C572E48D}">
      <dgm:prSet/>
      <dgm:spPr/>
      <dgm:t>
        <a:bodyPr/>
        <a:lstStyle/>
        <a:p>
          <a:endParaRPr lang="fr-FR"/>
        </a:p>
      </dgm:t>
    </dgm:pt>
    <dgm:pt modelId="{99507264-61B5-4CDE-9D02-11DE93B595A8}" type="sibTrans" cxnId="{99AFBB1D-1E5C-46C6-8E8A-79A1C572E48D}">
      <dgm:prSet/>
      <dgm:spPr/>
      <dgm:t>
        <a:bodyPr/>
        <a:lstStyle/>
        <a:p>
          <a:endParaRPr lang="fr-FR"/>
        </a:p>
      </dgm:t>
    </dgm:pt>
    <dgm:pt modelId="{D71C356A-5113-4E9D-9858-52B8B3CB9689}">
      <dgm:prSet/>
      <dgm:spPr/>
      <dgm:t>
        <a:bodyPr/>
        <a:lstStyle/>
        <a:p>
          <a:pPr rtl="1"/>
          <a:r>
            <a:rPr lang="ar-DZ" smtClean="0"/>
            <a:t>منصات التجارة الإلكترونية</a:t>
          </a:r>
          <a:endParaRPr lang="fr-FR"/>
        </a:p>
      </dgm:t>
    </dgm:pt>
    <dgm:pt modelId="{5F327B7E-5CF4-472E-A0D1-238D48677818}" type="parTrans" cxnId="{3EC16B0E-8989-4A4C-9C2B-4B86BF0A3DD2}">
      <dgm:prSet/>
      <dgm:spPr/>
      <dgm:t>
        <a:bodyPr/>
        <a:lstStyle/>
        <a:p>
          <a:endParaRPr lang="fr-FR"/>
        </a:p>
      </dgm:t>
    </dgm:pt>
    <dgm:pt modelId="{D9171D02-C88F-4CFB-B976-07B0EBC02D01}" type="sibTrans" cxnId="{3EC16B0E-8989-4A4C-9C2B-4B86BF0A3DD2}">
      <dgm:prSet/>
      <dgm:spPr/>
      <dgm:t>
        <a:bodyPr/>
        <a:lstStyle/>
        <a:p>
          <a:endParaRPr lang="fr-FR"/>
        </a:p>
      </dgm:t>
    </dgm:pt>
    <dgm:pt modelId="{B7AC134C-4A4B-4C1F-BC80-58E2188A4E8D}">
      <dgm:prSet/>
      <dgm:spPr/>
      <dgm:t>
        <a:bodyPr/>
        <a:lstStyle/>
        <a:p>
          <a:pPr rtl="1"/>
          <a:r>
            <a:rPr lang="ar-DZ" smtClean="0"/>
            <a:t>محطات نقاط البيع المجانية</a:t>
          </a:r>
          <a:endParaRPr lang="fr-FR"/>
        </a:p>
      </dgm:t>
    </dgm:pt>
    <dgm:pt modelId="{4CBC952D-C746-4DAF-AAB0-E0DDEFFA75CE}" type="parTrans" cxnId="{05251ED3-9B6E-4F8F-A55D-09A205985FF6}">
      <dgm:prSet/>
      <dgm:spPr/>
      <dgm:t>
        <a:bodyPr/>
        <a:lstStyle/>
        <a:p>
          <a:endParaRPr lang="fr-FR"/>
        </a:p>
      </dgm:t>
    </dgm:pt>
    <dgm:pt modelId="{DDE455DB-701A-45BC-9EC8-A0DFCBDCCBEC}" type="sibTrans" cxnId="{05251ED3-9B6E-4F8F-A55D-09A205985FF6}">
      <dgm:prSet/>
      <dgm:spPr/>
      <dgm:t>
        <a:bodyPr/>
        <a:lstStyle/>
        <a:p>
          <a:endParaRPr lang="fr-FR"/>
        </a:p>
      </dgm:t>
    </dgm:pt>
    <dgm:pt modelId="{61D14D4B-5F85-49F7-B97B-94E97005DFED}">
      <dgm:prSet/>
      <dgm:spPr/>
      <dgm:t>
        <a:bodyPr/>
        <a:lstStyle/>
        <a:p>
          <a:pPr rtl="1"/>
          <a:r>
            <a:rPr lang="ar-DZ" smtClean="0"/>
            <a:t>تشجيع التكنولوجيا المالية</a:t>
          </a:r>
          <a:endParaRPr lang="fr-FR"/>
        </a:p>
      </dgm:t>
    </dgm:pt>
    <dgm:pt modelId="{63D01EEE-2893-4B7F-94BC-32828448A914}" type="sibTrans" cxnId="{0FA7A07D-12C4-4E72-8BA6-1ABD2D59EEA4}">
      <dgm:prSet/>
      <dgm:spPr/>
      <dgm:t>
        <a:bodyPr/>
        <a:lstStyle/>
        <a:p>
          <a:endParaRPr lang="fr-FR"/>
        </a:p>
      </dgm:t>
    </dgm:pt>
    <dgm:pt modelId="{615718F1-AC3C-459E-A0BB-30BEEFA623AE}" type="parTrans" cxnId="{0FA7A07D-12C4-4E72-8BA6-1ABD2D59EEA4}">
      <dgm:prSet/>
      <dgm:spPr/>
      <dgm:t>
        <a:bodyPr/>
        <a:lstStyle/>
        <a:p>
          <a:endParaRPr lang="fr-FR"/>
        </a:p>
      </dgm:t>
    </dgm:pt>
    <dgm:pt modelId="{BB4036B9-225C-44D9-8F2D-F803EE8B4AB1}" type="pres">
      <dgm:prSet presAssocID="{421F3CC6-F2E5-4412-AFC0-5BEAB47BF0CE}" presName="compositeShape" presStyleCnt="0">
        <dgm:presLayoutVars>
          <dgm:dir/>
          <dgm:resizeHandles/>
        </dgm:presLayoutVars>
      </dgm:prSet>
      <dgm:spPr/>
      <dgm:t>
        <a:bodyPr/>
        <a:lstStyle/>
        <a:p>
          <a:endParaRPr lang="fr-FR"/>
        </a:p>
      </dgm:t>
    </dgm:pt>
    <dgm:pt modelId="{3940F92B-5947-47F0-AD2F-C06B210E461A}" type="pres">
      <dgm:prSet presAssocID="{421F3CC6-F2E5-4412-AFC0-5BEAB47BF0CE}" presName="pyramid" presStyleLbl="node1" presStyleIdx="0" presStyleCnt="1"/>
      <dgm:spPr/>
    </dgm:pt>
    <dgm:pt modelId="{F61118EB-2670-4234-96F7-CEB294121BFE}" type="pres">
      <dgm:prSet presAssocID="{421F3CC6-F2E5-4412-AFC0-5BEAB47BF0CE}" presName="theList" presStyleCnt="0"/>
      <dgm:spPr/>
    </dgm:pt>
    <dgm:pt modelId="{ADFF4344-BD71-41F3-BCBF-300E1BF95213}" type="pres">
      <dgm:prSet presAssocID="{A65B8B65-15BC-4C01-A180-FDB9DC406453}" presName="aNode" presStyleLbl="fgAcc1" presStyleIdx="0" presStyleCnt="7">
        <dgm:presLayoutVars>
          <dgm:bulletEnabled val="1"/>
        </dgm:presLayoutVars>
      </dgm:prSet>
      <dgm:spPr/>
      <dgm:t>
        <a:bodyPr/>
        <a:lstStyle/>
        <a:p>
          <a:endParaRPr lang="fr-FR"/>
        </a:p>
      </dgm:t>
    </dgm:pt>
    <dgm:pt modelId="{C1271A0B-2E61-4A0F-8274-0C3B00F25FF0}" type="pres">
      <dgm:prSet presAssocID="{A65B8B65-15BC-4C01-A180-FDB9DC406453}" presName="aSpace" presStyleCnt="0"/>
      <dgm:spPr/>
    </dgm:pt>
    <dgm:pt modelId="{1D107E9A-55BB-44AA-973E-2446BDB7714A}" type="pres">
      <dgm:prSet presAssocID="{1E153E6B-3EEC-4864-8BE6-726DE4ED0F7C}" presName="aNode" presStyleLbl="fgAcc1" presStyleIdx="1" presStyleCnt="7">
        <dgm:presLayoutVars>
          <dgm:bulletEnabled val="1"/>
        </dgm:presLayoutVars>
      </dgm:prSet>
      <dgm:spPr/>
      <dgm:t>
        <a:bodyPr/>
        <a:lstStyle/>
        <a:p>
          <a:endParaRPr lang="fr-FR"/>
        </a:p>
      </dgm:t>
    </dgm:pt>
    <dgm:pt modelId="{EF2CB01D-A97F-4916-979B-4A1D6CD86CC7}" type="pres">
      <dgm:prSet presAssocID="{1E153E6B-3EEC-4864-8BE6-726DE4ED0F7C}" presName="aSpace" presStyleCnt="0"/>
      <dgm:spPr/>
    </dgm:pt>
    <dgm:pt modelId="{73632941-7CDA-4933-A615-6BFB691AC610}" type="pres">
      <dgm:prSet presAssocID="{61D14D4B-5F85-49F7-B97B-94E97005DFED}" presName="aNode" presStyleLbl="fgAcc1" presStyleIdx="2" presStyleCnt="7">
        <dgm:presLayoutVars>
          <dgm:bulletEnabled val="1"/>
        </dgm:presLayoutVars>
      </dgm:prSet>
      <dgm:spPr/>
      <dgm:t>
        <a:bodyPr/>
        <a:lstStyle/>
        <a:p>
          <a:endParaRPr lang="fr-FR"/>
        </a:p>
      </dgm:t>
    </dgm:pt>
    <dgm:pt modelId="{3280FBF6-5F21-426E-BD4B-5608841A3133}" type="pres">
      <dgm:prSet presAssocID="{61D14D4B-5F85-49F7-B97B-94E97005DFED}" presName="aSpace" presStyleCnt="0"/>
      <dgm:spPr/>
    </dgm:pt>
    <dgm:pt modelId="{938B15AC-C45C-410B-9A1E-1DE966C13A23}" type="pres">
      <dgm:prSet presAssocID="{1C7C076A-B1A4-45A2-BE3F-EB0622C1E940}" presName="aNode" presStyleLbl="fgAcc1" presStyleIdx="3" presStyleCnt="7">
        <dgm:presLayoutVars>
          <dgm:bulletEnabled val="1"/>
        </dgm:presLayoutVars>
      </dgm:prSet>
      <dgm:spPr/>
      <dgm:t>
        <a:bodyPr/>
        <a:lstStyle/>
        <a:p>
          <a:endParaRPr lang="fr-FR"/>
        </a:p>
      </dgm:t>
    </dgm:pt>
    <dgm:pt modelId="{FC362FC7-E579-43BC-9552-1FCFA774F60E}" type="pres">
      <dgm:prSet presAssocID="{1C7C076A-B1A4-45A2-BE3F-EB0622C1E940}" presName="aSpace" presStyleCnt="0"/>
      <dgm:spPr/>
    </dgm:pt>
    <dgm:pt modelId="{BC4638A3-84F0-4638-9009-D20C1C9B2782}" type="pres">
      <dgm:prSet presAssocID="{DD611541-C711-4592-9666-A7CA3D38C3D1}" presName="aNode" presStyleLbl="fgAcc1" presStyleIdx="4" presStyleCnt="7">
        <dgm:presLayoutVars>
          <dgm:bulletEnabled val="1"/>
        </dgm:presLayoutVars>
      </dgm:prSet>
      <dgm:spPr/>
      <dgm:t>
        <a:bodyPr/>
        <a:lstStyle/>
        <a:p>
          <a:endParaRPr lang="fr-FR"/>
        </a:p>
      </dgm:t>
    </dgm:pt>
    <dgm:pt modelId="{B10AAB4B-B43B-4258-B6C2-AE27E10D405B}" type="pres">
      <dgm:prSet presAssocID="{DD611541-C711-4592-9666-A7CA3D38C3D1}" presName="aSpace" presStyleCnt="0"/>
      <dgm:spPr/>
    </dgm:pt>
    <dgm:pt modelId="{75DDDA85-92AA-479A-A641-547237D2A2F5}" type="pres">
      <dgm:prSet presAssocID="{D71C356A-5113-4E9D-9858-52B8B3CB9689}" presName="aNode" presStyleLbl="fgAcc1" presStyleIdx="5" presStyleCnt="7">
        <dgm:presLayoutVars>
          <dgm:bulletEnabled val="1"/>
        </dgm:presLayoutVars>
      </dgm:prSet>
      <dgm:spPr/>
      <dgm:t>
        <a:bodyPr/>
        <a:lstStyle/>
        <a:p>
          <a:endParaRPr lang="fr-FR"/>
        </a:p>
      </dgm:t>
    </dgm:pt>
    <dgm:pt modelId="{783137CA-319F-4C26-9F37-C06080AFF8C6}" type="pres">
      <dgm:prSet presAssocID="{D71C356A-5113-4E9D-9858-52B8B3CB9689}" presName="aSpace" presStyleCnt="0"/>
      <dgm:spPr/>
    </dgm:pt>
    <dgm:pt modelId="{856F5858-4230-4CDB-B5D4-A335108F899E}" type="pres">
      <dgm:prSet presAssocID="{B7AC134C-4A4B-4C1F-BC80-58E2188A4E8D}" presName="aNode" presStyleLbl="fgAcc1" presStyleIdx="6" presStyleCnt="7">
        <dgm:presLayoutVars>
          <dgm:bulletEnabled val="1"/>
        </dgm:presLayoutVars>
      </dgm:prSet>
      <dgm:spPr/>
      <dgm:t>
        <a:bodyPr/>
        <a:lstStyle/>
        <a:p>
          <a:endParaRPr lang="fr-FR"/>
        </a:p>
      </dgm:t>
    </dgm:pt>
    <dgm:pt modelId="{2148AC55-5F2C-4A0D-9430-7ADA8B8DD4CC}" type="pres">
      <dgm:prSet presAssocID="{B7AC134C-4A4B-4C1F-BC80-58E2188A4E8D}" presName="aSpace" presStyleCnt="0"/>
      <dgm:spPr/>
    </dgm:pt>
  </dgm:ptLst>
  <dgm:cxnLst>
    <dgm:cxn modelId="{082D6C9B-C635-4967-874B-5F8E0469E1D3}" type="presOf" srcId="{B7AC134C-4A4B-4C1F-BC80-58E2188A4E8D}" destId="{856F5858-4230-4CDB-B5D4-A335108F899E}" srcOrd="0" destOrd="0" presId="urn:microsoft.com/office/officeart/2005/8/layout/pyramid2"/>
    <dgm:cxn modelId="{8CF78237-A4DA-40D7-87A1-C02A5506F49F}" type="presOf" srcId="{1E153E6B-3EEC-4864-8BE6-726DE4ED0F7C}" destId="{1D107E9A-55BB-44AA-973E-2446BDB7714A}" srcOrd="0" destOrd="0" presId="urn:microsoft.com/office/officeart/2005/8/layout/pyramid2"/>
    <dgm:cxn modelId="{293C750E-3D68-47D3-9E05-8DA36095E571}" type="presOf" srcId="{A65B8B65-15BC-4C01-A180-FDB9DC406453}" destId="{ADFF4344-BD71-41F3-BCBF-300E1BF95213}" srcOrd="0" destOrd="0" presId="urn:microsoft.com/office/officeart/2005/8/layout/pyramid2"/>
    <dgm:cxn modelId="{0FA7A07D-12C4-4E72-8BA6-1ABD2D59EEA4}" srcId="{421F3CC6-F2E5-4412-AFC0-5BEAB47BF0CE}" destId="{61D14D4B-5F85-49F7-B97B-94E97005DFED}" srcOrd="2" destOrd="0" parTransId="{615718F1-AC3C-459E-A0BB-30BEEFA623AE}" sibTransId="{63D01EEE-2893-4B7F-94BC-32828448A914}"/>
    <dgm:cxn modelId="{38A704AD-316D-4F50-8714-0DF863AAAB65}" type="presOf" srcId="{1C7C076A-B1A4-45A2-BE3F-EB0622C1E940}" destId="{938B15AC-C45C-410B-9A1E-1DE966C13A23}" srcOrd="0" destOrd="0" presId="urn:microsoft.com/office/officeart/2005/8/layout/pyramid2"/>
    <dgm:cxn modelId="{3EC16B0E-8989-4A4C-9C2B-4B86BF0A3DD2}" srcId="{421F3CC6-F2E5-4412-AFC0-5BEAB47BF0CE}" destId="{D71C356A-5113-4E9D-9858-52B8B3CB9689}" srcOrd="5" destOrd="0" parTransId="{5F327B7E-5CF4-472E-A0D1-238D48677818}" sibTransId="{D9171D02-C88F-4CFB-B976-07B0EBC02D01}"/>
    <dgm:cxn modelId="{C03E3E80-5764-4E25-8BC8-DA485C45268D}" type="presOf" srcId="{D71C356A-5113-4E9D-9858-52B8B3CB9689}" destId="{75DDDA85-92AA-479A-A641-547237D2A2F5}" srcOrd="0" destOrd="0" presId="urn:microsoft.com/office/officeart/2005/8/layout/pyramid2"/>
    <dgm:cxn modelId="{7376810E-907C-44F4-9A25-314C71062F49}" type="presOf" srcId="{61D14D4B-5F85-49F7-B97B-94E97005DFED}" destId="{73632941-7CDA-4933-A615-6BFB691AC610}" srcOrd="0" destOrd="0" presId="urn:microsoft.com/office/officeart/2005/8/layout/pyramid2"/>
    <dgm:cxn modelId="{BB0ED81E-4EB8-4EA7-9A62-118CC945EE7E}" srcId="{421F3CC6-F2E5-4412-AFC0-5BEAB47BF0CE}" destId="{1E153E6B-3EEC-4864-8BE6-726DE4ED0F7C}" srcOrd="1" destOrd="0" parTransId="{9CBA9847-325D-4935-A5E9-521D63A00AE7}" sibTransId="{BA597590-812C-4AFE-9314-F161BD0E5D1B}"/>
    <dgm:cxn modelId="{7107AF9B-4E1C-4DE1-B7AC-87E36598A539}" type="presOf" srcId="{421F3CC6-F2E5-4412-AFC0-5BEAB47BF0CE}" destId="{BB4036B9-225C-44D9-8F2D-F803EE8B4AB1}" srcOrd="0" destOrd="0" presId="urn:microsoft.com/office/officeart/2005/8/layout/pyramid2"/>
    <dgm:cxn modelId="{05251ED3-9B6E-4F8F-A55D-09A205985FF6}" srcId="{421F3CC6-F2E5-4412-AFC0-5BEAB47BF0CE}" destId="{B7AC134C-4A4B-4C1F-BC80-58E2188A4E8D}" srcOrd="6" destOrd="0" parTransId="{4CBC952D-C746-4DAF-AAB0-E0DDEFFA75CE}" sibTransId="{DDE455DB-701A-45BC-9EC8-A0DFCBDCCBEC}"/>
    <dgm:cxn modelId="{FB0A5E11-EF00-4332-B9A9-3D20FCF77D5A}" type="presOf" srcId="{DD611541-C711-4592-9666-A7CA3D38C3D1}" destId="{BC4638A3-84F0-4638-9009-D20C1C9B2782}" srcOrd="0" destOrd="0" presId="urn:microsoft.com/office/officeart/2005/8/layout/pyramid2"/>
    <dgm:cxn modelId="{96042F2D-9B4A-423B-900C-9E8D41C9B0C7}" srcId="{421F3CC6-F2E5-4412-AFC0-5BEAB47BF0CE}" destId="{1C7C076A-B1A4-45A2-BE3F-EB0622C1E940}" srcOrd="3" destOrd="0" parTransId="{91D693E6-2ECF-4A0C-8486-522155CD68FC}" sibTransId="{6297CCCF-F2AE-4A88-81AD-D576F4BBEE10}"/>
    <dgm:cxn modelId="{99AFBB1D-1E5C-46C6-8E8A-79A1C572E48D}" srcId="{421F3CC6-F2E5-4412-AFC0-5BEAB47BF0CE}" destId="{DD611541-C711-4592-9666-A7CA3D38C3D1}" srcOrd="4" destOrd="0" parTransId="{0137A2D9-3DB9-42B6-8876-FCA450740C6A}" sibTransId="{99507264-61B5-4CDE-9D02-11DE93B595A8}"/>
    <dgm:cxn modelId="{5D55458F-75EA-467D-AE7F-40BCE12886B6}" srcId="{421F3CC6-F2E5-4412-AFC0-5BEAB47BF0CE}" destId="{A65B8B65-15BC-4C01-A180-FDB9DC406453}" srcOrd="0" destOrd="0" parTransId="{0657C8C3-D71F-47CF-B9F9-40A32D5D5933}" sibTransId="{11250DDF-6BC2-403B-9EB0-4E17FF2573A0}"/>
    <dgm:cxn modelId="{429EC49F-7D23-413E-920E-033798DD59C1}" type="presParOf" srcId="{BB4036B9-225C-44D9-8F2D-F803EE8B4AB1}" destId="{3940F92B-5947-47F0-AD2F-C06B210E461A}" srcOrd="0" destOrd="0" presId="urn:microsoft.com/office/officeart/2005/8/layout/pyramid2"/>
    <dgm:cxn modelId="{3E2AB7CE-F56E-4CD8-80BA-CC9C34E2CF7D}" type="presParOf" srcId="{BB4036B9-225C-44D9-8F2D-F803EE8B4AB1}" destId="{F61118EB-2670-4234-96F7-CEB294121BFE}" srcOrd="1" destOrd="0" presId="urn:microsoft.com/office/officeart/2005/8/layout/pyramid2"/>
    <dgm:cxn modelId="{CD9B45FA-F9EB-4726-854C-27DD470989B7}" type="presParOf" srcId="{F61118EB-2670-4234-96F7-CEB294121BFE}" destId="{ADFF4344-BD71-41F3-BCBF-300E1BF95213}" srcOrd="0" destOrd="0" presId="urn:microsoft.com/office/officeart/2005/8/layout/pyramid2"/>
    <dgm:cxn modelId="{EC0F78E2-0B1C-4DC1-9B8A-407F8FD2D79C}" type="presParOf" srcId="{F61118EB-2670-4234-96F7-CEB294121BFE}" destId="{C1271A0B-2E61-4A0F-8274-0C3B00F25FF0}" srcOrd="1" destOrd="0" presId="urn:microsoft.com/office/officeart/2005/8/layout/pyramid2"/>
    <dgm:cxn modelId="{67598B23-D365-4FDE-BD93-6E584B44E4EF}" type="presParOf" srcId="{F61118EB-2670-4234-96F7-CEB294121BFE}" destId="{1D107E9A-55BB-44AA-973E-2446BDB7714A}" srcOrd="2" destOrd="0" presId="urn:microsoft.com/office/officeart/2005/8/layout/pyramid2"/>
    <dgm:cxn modelId="{7807F9E0-B7D9-48EB-87EE-B0C79824ADED}" type="presParOf" srcId="{F61118EB-2670-4234-96F7-CEB294121BFE}" destId="{EF2CB01D-A97F-4916-979B-4A1D6CD86CC7}" srcOrd="3" destOrd="0" presId="urn:microsoft.com/office/officeart/2005/8/layout/pyramid2"/>
    <dgm:cxn modelId="{0FE6B2CF-D1E4-41AC-8F31-97769C886D2C}" type="presParOf" srcId="{F61118EB-2670-4234-96F7-CEB294121BFE}" destId="{73632941-7CDA-4933-A615-6BFB691AC610}" srcOrd="4" destOrd="0" presId="urn:microsoft.com/office/officeart/2005/8/layout/pyramid2"/>
    <dgm:cxn modelId="{7699AC5E-B6A3-41A7-AEBD-EB59FA98BE45}" type="presParOf" srcId="{F61118EB-2670-4234-96F7-CEB294121BFE}" destId="{3280FBF6-5F21-426E-BD4B-5608841A3133}" srcOrd="5" destOrd="0" presId="urn:microsoft.com/office/officeart/2005/8/layout/pyramid2"/>
    <dgm:cxn modelId="{15413BBA-8328-4A41-870F-B5ACB8D775FF}" type="presParOf" srcId="{F61118EB-2670-4234-96F7-CEB294121BFE}" destId="{938B15AC-C45C-410B-9A1E-1DE966C13A23}" srcOrd="6" destOrd="0" presId="urn:microsoft.com/office/officeart/2005/8/layout/pyramid2"/>
    <dgm:cxn modelId="{7AEB1E83-CC14-46C0-8F8F-7C2324639088}" type="presParOf" srcId="{F61118EB-2670-4234-96F7-CEB294121BFE}" destId="{FC362FC7-E579-43BC-9552-1FCFA774F60E}" srcOrd="7" destOrd="0" presId="urn:microsoft.com/office/officeart/2005/8/layout/pyramid2"/>
    <dgm:cxn modelId="{56322651-A8F6-447C-88F1-3D419B63FB14}" type="presParOf" srcId="{F61118EB-2670-4234-96F7-CEB294121BFE}" destId="{BC4638A3-84F0-4638-9009-D20C1C9B2782}" srcOrd="8" destOrd="0" presId="urn:microsoft.com/office/officeart/2005/8/layout/pyramid2"/>
    <dgm:cxn modelId="{E79BF182-A2B3-49FB-84FD-2F99C80AE1EF}" type="presParOf" srcId="{F61118EB-2670-4234-96F7-CEB294121BFE}" destId="{B10AAB4B-B43B-4258-B6C2-AE27E10D405B}" srcOrd="9" destOrd="0" presId="urn:microsoft.com/office/officeart/2005/8/layout/pyramid2"/>
    <dgm:cxn modelId="{04C8A052-1784-487A-94E2-FB81AF55E776}" type="presParOf" srcId="{F61118EB-2670-4234-96F7-CEB294121BFE}" destId="{75DDDA85-92AA-479A-A641-547237D2A2F5}" srcOrd="10" destOrd="0" presId="urn:microsoft.com/office/officeart/2005/8/layout/pyramid2"/>
    <dgm:cxn modelId="{8F244A0A-41B3-425A-AEF5-7BE32E0F7D98}" type="presParOf" srcId="{F61118EB-2670-4234-96F7-CEB294121BFE}" destId="{783137CA-319F-4C26-9F37-C06080AFF8C6}" srcOrd="11" destOrd="0" presId="urn:microsoft.com/office/officeart/2005/8/layout/pyramid2"/>
    <dgm:cxn modelId="{6FD56704-630F-4FB1-A9CB-EA7D5288E3C1}" type="presParOf" srcId="{F61118EB-2670-4234-96F7-CEB294121BFE}" destId="{856F5858-4230-4CDB-B5D4-A335108F899E}" srcOrd="12" destOrd="0" presId="urn:microsoft.com/office/officeart/2005/8/layout/pyramid2"/>
    <dgm:cxn modelId="{5A2811EA-7DD5-4854-AFB5-EC1712664A06}" type="presParOf" srcId="{F61118EB-2670-4234-96F7-CEB294121BFE}" destId="{2148AC55-5F2C-4A0D-9430-7ADA8B8DD4CC}" srcOrd="13" destOrd="0" presId="urn:microsoft.com/office/officeart/2005/8/layout/pyramid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1B768EA-B355-41D8-B1F8-24C4E6E184EA}" type="doc">
      <dgm:prSet loTypeId="urn:microsoft.com/office/officeart/2005/8/layout/venn3" loCatId="relationship" qsTypeId="urn:microsoft.com/office/officeart/2005/8/quickstyle/3d1" qsCatId="3D" csTypeId="urn:microsoft.com/office/officeart/2005/8/colors/accent1_2" csCatId="accent1" phldr="1"/>
      <dgm:spPr/>
      <dgm:t>
        <a:bodyPr/>
        <a:lstStyle/>
        <a:p>
          <a:endParaRPr lang="fr-FR"/>
        </a:p>
      </dgm:t>
    </dgm:pt>
    <dgm:pt modelId="{12BD12BB-AAF5-4747-9043-F1B68F602356}">
      <dgm:prSet/>
      <dgm:spPr/>
      <dgm:t>
        <a:bodyPr/>
        <a:lstStyle/>
        <a:p>
          <a:pPr rtl="1"/>
          <a:r>
            <a:rPr lang="ar-DZ" b="1" dirty="0" smtClean="0">
              <a:solidFill>
                <a:schemeClr val="bg1"/>
              </a:solidFill>
            </a:rPr>
            <a:t>الحفاظ على السيادة الوطنية والتحكم في القطاع المصرفي الرقمي</a:t>
          </a:r>
          <a:endParaRPr lang="fr-FR" b="1" dirty="0">
            <a:solidFill>
              <a:schemeClr val="bg1"/>
            </a:solidFill>
          </a:endParaRPr>
        </a:p>
      </dgm:t>
    </dgm:pt>
    <dgm:pt modelId="{6B7F0781-178B-4B4C-AFC9-6691E5D77C61}" type="parTrans" cxnId="{5D826BDB-F85A-4BBB-AD3D-C8F0A2459190}">
      <dgm:prSet/>
      <dgm:spPr/>
      <dgm:t>
        <a:bodyPr/>
        <a:lstStyle/>
        <a:p>
          <a:endParaRPr lang="fr-FR"/>
        </a:p>
      </dgm:t>
    </dgm:pt>
    <dgm:pt modelId="{A53E38A1-2B7B-43FB-AD78-797243F884E3}" type="sibTrans" cxnId="{5D826BDB-F85A-4BBB-AD3D-C8F0A2459190}">
      <dgm:prSet/>
      <dgm:spPr/>
      <dgm:t>
        <a:bodyPr/>
        <a:lstStyle/>
        <a:p>
          <a:endParaRPr lang="fr-FR"/>
        </a:p>
      </dgm:t>
    </dgm:pt>
    <dgm:pt modelId="{C837008F-2BC5-4CB9-AFA0-105F91A454CA}">
      <dgm:prSet/>
      <dgm:spPr/>
      <dgm:t>
        <a:bodyPr/>
        <a:lstStyle/>
        <a:p>
          <a:pPr rtl="1"/>
          <a:r>
            <a:rPr lang="ar-DZ" b="1" dirty="0" smtClean="0">
              <a:solidFill>
                <a:schemeClr val="bg1"/>
              </a:solidFill>
            </a:rPr>
            <a:t>التكيف مع القوانين المحلية وضمان مستوى عالٍ من أمن المعلومات</a:t>
          </a:r>
          <a:endParaRPr lang="fr-FR" b="1" dirty="0">
            <a:solidFill>
              <a:schemeClr val="bg1"/>
            </a:solidFill>
          </a:endParaRPr>
        </a:p>
      </dgm:t>
    </dgm:pt>
    <dgm:pt modelId="{48FD02B3-4BFA-486F-9E7D-608E21A2082B}" type="parTrans" cxnId="{FC5BA387-0C56-4CFF-9934-B14C24B0D3CF}">
      <dgm:prSet/>
      <dgm:spPr/>
      <dgm:t>
        <a:bodyPr/>
        <a:lstStyle/>
        <a:p>
          <a:endParaRPr lang="fr-FR"/>
        </a:p>
      </dgm:t>
    </dgm:pt>
    <dgm:pt modelId="{2654302D-F5D1-4A3E-B22E-FAAB5D9A6CF7}" type="sibTrans" cxnId="{FC5BA387-0C56-4CFF-9934-B14C24B0D3CF}">
      <dgm:prSet/>
      <dgm:spPr/>
      <dgm:t>
        <a:bodyPr/>
        <a:lstStyle/>
        <a:p>
          <a:endParaRPr lang="fr-FR"/>
        </a:p>
      </dgm:t>
    </dgm:pt>
    <dgm:pt modelId="{6BC13EAF-4FDF-4611-992E-EBEBC0E48C15}">
      <dgm:prSet/>
      <dgm:spPr/>
      <dgm:t>
        <a:bodyPr/>
        <a:lstStyle/>
        <a:p>
          <a:pPr rtl="1"/>
          <a:r>
            <a:rPr lang="ar-DZ" b="1" dirty="0" smtClean="0">
              <a:solidFill>
                <a:schemeClr val="bg1"/>
              </a:solidFill>
            </a:rPr>
            <a:t>نقص الوعي بالتكنولوجيا الرقمية</a:t>
          </a:r>
          <a:endParaRPr lang="fr-FR" b="1" dirty="0">
            <a:solidFill>
              <a:schemeClr val="bg1"/>
            </a:solidFill>
          </a:endParaRPr>
        </a:p>
      </dgm:t>
    </dgm:pt>
    <dgm:pt modelId="{B5670646-1AEA-466F-B2A9-3AC20C608300}" type="parTrans" cxnId="{C633AA54-1CAA-4030-9BDF-38C5676C424F}">
      <dgm:prSet/>
      <dgm:spPr/>
      <dgm:t>
        <a:bodyPr/>
        <a:lstStyle/>
        <a:p>
          <a:endParaRPr lang="fr-FR"/>
        </a:p>
      </dgm:t>
    </dgm:pt>
    <dgm:pt modelId="{8FC44D7E-E447-4DF3-A5E2-70B8BD1B4BAA}" type="sibTrans" cxnId="{C633AA54-1CAA-4030-9BDF-38C5676C424F}">
      <dgm:prSet/>
      <dgm:spPr/>
      <dgm:t>
        <a:bodyPr/>
        <a:lstStyle/>
        <a:p>
          <a:endParaRPr lang="fr-FR"/>
        </a:p>
      </dgm:t>
    </dgm:pt>
    <dgm:pt modelId="{3C2FEF7E-3616-4EA5-AD26-6717A728F7AE}">
      <dgm:prSet/>
      <dgm:spPr/>
      <dgm:t>
        <a:bodyPr/>
        <a:lstStyle/>
        <a:p>
          <a:pPr rtl="1"/>
          <a:r>
            <a:rPr lang="ar-DZ" b="1" dirty="0" smtClean="0">
              <a:solidFill>
                <a:schemeClr val="bg1"/>
              </a:solidFill>
            </a:rPr>
            <a:t>التأخر في تطبيق الوسائل الإلكترونية</a:t>
          </a:r>
          <a:endParaRPr lang="fr-FR" b="1" dirty="0">
            <a:solidFill>
              <a:schemeClr val="bg1"/>
            </a:solidFill>
          </a:endParaRPr>
        </a:p>
      </dgm:t>
    </dgm:pt>
    <dgm:pt modelId="{6EEA39B2-196E-4AC7-837F-FA338C1304C4}" type="parTrans" cxnId="{CE3DBDD0-B8C5-454F-8842-03057762F1BB}">
      <dgm:prSet/>
      <dgm:spPr/>
      <dgm:t>
        <a:bodyPr/>
        <a:lstStyle/>
        <a:p>
          <a:endParaRPr lang="fr-FR"/>
        </a:p>
      </dgm:t>
    </dgm:pt>
    <dgm:pt modelId="{0280A545-3FA0-4356-B685-D07E98493642}" type="sibTrans" cxnId="{CE3DBDD0-B8C5-454F-8842-03057762F1BB}">
      <dgm:prSet/>
      <dgm:spPr/>
      <dgm:t>
        <a:bodyPr/>
        <a:lstStyle/>
        <a:p>
          <a:endParaRPr lang="fr-FR"/>
        </a:p>
      </dgm:t>
    </dgm:pt>
    <dgm:pt modelId="{5184E31B-8A38-4D20-899D-0B4365DE18C6}">
      <dgm:prSet custT="1"/>
      <dgm:spPr/>
      <dgm:t>
        <a:bodyPr/>
        <a:lstStyle/>
        <a:p>
          <a:pPr rtl="1"/>
          <a:r>
            <a:rPr lang="ar-DZ" sz="2000" b="1" dirty="0" smtClean="0">
              <a:solidFill>
                <a:schemeClr val="bg1"/>
              </a:solidFill>
            </a:rPr>
            <a:t>عوائق تحقيق المعرفة الرقمية</a:t>
          </a:r>
          <a:endParaRPr lang="fr-FR" sz="2000" b="1" dirty="0">
            <a:solidFill>
              <a:schemeClr val="bg1"/>
            </a:solidFill>
          </a:endParaRPr>
        </a:p>
      </dgm:t>
    </dgm:pt>
    <dgm:pt modelId="{D39D03BA-5E4C-4438-9089-E1E1C8FAB415}" type="parTrans" cxnId="{1D8CCDAE-9D3D-4796-A4E6-8BC9F5B1F51A}">
      <dgm:prSet/>
      <dgm:spPr/>
      <dgm:t>
        <a:bodyPr/>
        <a:lstStyle/>
        <a:p>
          <a:endParaRPr lang="fr-FR"/>
        </a:p>
      </dgm:t>
    </dgm:pt>
    <dgm:pt modelId="{0278E1CE-C757-4849-8271-E3CD1BECD5A0}" type="sibTrans" cxnId="{1D8CCDAE-9D3D-4796-A4E6-8BC9F5B1F51A}">
      <dgm:prSet/>
      <dgm:spPr/>
      <dgm:t>
        <a:bodyPr/>
        <a:lstStyle/>
        <a:p>
          <a:endParaRPr lang="fr-FR"/>
        </a:p>
      </dgm:t>
    </dgm:pt>
    <dgm:pt modelId="{D8E7E186-A8F0-4656-A1F7-6D6202CD183F}" type="pres">
      <dgm:prSet presAssocID="{E1B768EA-B355-41D8-B1F8-24C4E6E184EA}" presName="Name0" presStyleCnt="0">
        <dgm:presLayoutVars>
          <dgm:dir/>
          <dgm:resizeHandles val="exact"/>
        </dgm:presLayoutVars>
      </dgm:prSet>
      <dgm:spPr/>
      <dgm:t>
        <a:bodyPr/>
        <a:lstStyle/>
        <a:p>
          <a:endParaRPr lang="fr-FR"/>
        </a:p>
      </dgm:t>
    </dgm:pt>
    <dgm:pt modelId="{20E4C4C8-B6F8-466A-B294-504EB9851609}" type="pres">
      <dgm:prSet presAssocID="{12BD12BB-AAF5-4747-9043-F1B68F602356}" presName="Name5" presStyleLbl="vennNode1" presStyleIdx="0" presStyleCnt="5">
        <dgm:presLayoutVars>
          <dgm:bulletEnabled val="1"/>
        </dgm:presLayoutVars>
      </dgm:prSet>
      <dgm:spPr/>
      <dgm:t>
        <a:bodyPr/>
        <a:lstStyle/>
        <a:p>
          <a:endParaRPr lang="fr-FR"/>
        </a:p>
      </dgm:t>
    </dgm:pt>
    <dgm:pt modelId="{4D520693-6BA9-4E38-8079-5803E5A8E777}" type="pres">
      <dgm:prSet presAssocID="{A53E38A1-2B7B-43FB-AD78-797243F884E3}" presName="space" presStyleCnt="0"/>
      <dgm:spPr/>
    </dgm:pt>
    <dgm:pt modelId="{DA7B8C30-7E4D-4AF9-A183-FE9B32410B85}" type="pres">
      <dgm:prSet presAssocID="{C837008F-2BC5-4CB9-AFA0-105F91A454CA}" presName="Name5" presStyleLbl="vennNode1" presStyleIdx="1" presStyleCnt="5" custScaleX="102242" custScaleY="103110">
        <dgm:presLayoutVars>
          <dgm:bulletEnabled val="1"/>
        </dgm:presLayoutVars>
      </dgm:prSet>
      <dgm:spPr/>
      <dgm:t>
        <a:bodyPr/>
        <a:lstStyle/>
        <a:p>
          <a:endParaRPr lang="fr-FR"/>
        </a:p>
      </dgm:t>
    </dgm:pt>
    <dgm:pt modelId="{899442EF-EBF8-40F1-9D16-B2808BEB1902}" type="pres">
      <dgm:prSet presAssocID="{2654302D-F5D1-4A3E-B22E-FAAB5D9A6CF7}" presName="space" presStyleCnt="0"/>
      <dgm:spPr/>
    </dgm:pt>
    <dgm:pt modelId="{FDF66EEC-DD61-48DE-AFFA-D83632820A68}" type="pres">
      <dgm:prSet presAssocID="{6BC13EAF-4FDF-4611-992E-EBEBC0E48C15}" presName="Name5" presStyleLbl="vennNode1" presStyleIdx="2" presStyleCnt="5">
        <dgm:presLayoutVars>
          <dgm:bulletEnabled val="1"/>
        </dgm:presLayoutVars>
      </dgm:prSet>
      <dgm:spPr/>
      <dgm:t>
        <a:bodyPr/>
        <a:lstStyle/>
        <a:p>
          <a:endParaRPr lang="fr-FR"/>
        </a:p>
      </dgm:t>
    </dgm:pt>
    <dgm:pt modelId="{E6DD0F5F-4134-4AA1-A404-E660C4CC427A}" type="pres">
      <dgm:prSet presAssocID="{8FC44D7E-E447-4DF3-A5E2-70B8BD1B4BAA}" presName="space" presStyleCnt="0"/>
      <dgm:spPr/>
    </dgm:pt>
    <dgm:pt modelId="{DD0002E2-D23D-41B4-BB86-CDDF2CFACEA5}" type="pres">
      <dgm:prSet presAssocID="{3C2FEF7E-3616-4EA5-AD26-6717A728F7AE}" presName="Name5" presStyleLbl="vennNode1" presStyleIdx="3" presStyleCnt="5">
        <dgm:presLayoutVars>
          <dgm:bulletEnabled val="1"/>
        </dgm:presLayoutVars>
      </dgm:prSet>
      <dgm:spPr/>
      <dgm:t>
        <a:bodyPr/>
        <a:lstStyle/>
        <a:p>
          <a:endParaRPr lang="fr-FR"/>
        </a:p>
      </dgm:t>
    </dgm:pt>
    <dgm:pt modelId="{D400FC91-3860-42A4-ACDF-C4D097870417}" type="pres">
      <dgm:prSet presAssocID="{0280A545-3FA0-4356-B685-D07E98493642}" presName="space" presStyleCnt="0"/>
      <dgm:spPr/>
    </dgm:pt>
    <dgm:pt modelId="{01F6FF9E-A6E9-4001-8500-973DB1CDEA19}" type="pres">
      <dgm:prSet presAssocID="{5184E31B-8A38-4D20-899D-0B4365DE18C6}" presName="Name5" presStyleLbl="vennNode1" presStyleIdx="4" presStyleCnt="5">
        <dgm:presLayoutVars>
          <dgm:bulletEnabled val="1"/>
        </dgm:presLayoutVars>
      </dgm:prSet>
      <dgm:spPr/>
      <dgm:t>
        <a:bodyPr/>
        <a:lstStyle/>
        <a:p>
          <a:endParaRPr lang="fr-FR"/>
        </a:p>
      </dgm:t>
    </dgm:pt>
  </dgm:ptLst>
  <dgm:cxnLst>
    <dgm:cxn modelId="{1D8CCDAE-9D3D-4796-A4E6-8BC9F5B1F51A}" srcId="{E1B768EA-B355-41D8-B1F8-24C4E6E184EA}" destId="{5184E31B-8A38-4D20-899D-0B4365DE18C6}" srcOrd="4" destOrd="0" parTransId="{D39D03BA-5E4C-4438-9089-E1E1C8FAB415}" sibTransId="{0278E1CE-C757-4849-8271-E3CD1BECD5A0}"/>
    <dgm:cxn modelId="{BED4CBDE-6347-4821-939A-5715D25E1A96}" type="presOf" srcId="{C837008F-2BC5-4CB9-AFA0-105F91A454CA}" destId="{DA7B8C30-7E4D-4AF9-A183-FE9B32410B85}" srcOrd="0" destOrd="0" presId="urn:microsoft.com/office/officeart/2005/8/layout/venn3"/>
    <dgm:cxn modelId="{C633AA54-1CAA-4030-9BDF-38C5676C424F}" srcId="{E1B768EA-B355-41D8-B1F8-24C4E6E184EA}" destId="{6BC13EAF-4FDF-4611-992E-EBEBC0E48C15}" srcOrd="2" destOrd="0" parTransId="{B5670646-1AEA-466F-B2A9-3AC20C608300}" sibTransId="{8FC44D7E-E447-4DF3-A5E2-70B8BD1B4BAA}"/>
    <dgm:cxn modelId="{CE3DBDD0-B8C5-454F-8842-03057762F1BB}" srcId="{E1B768EA-B355-41D8-B1F8-24C4E6E184EA}" destId="{3C2FEF7E-3616-4EA5-AD26-6717A728F7AE}" srcOrd="3" destOrd="0" parTransId="{6EEA39B2-196E-4AC7-837F-FA338C1304C4}" sibTransId="{0280A545-3FA0-4356-B685-D07E98493642}"/>
    <dgm:cxn modelId="{A923A909-E1BF-4E1E-8C88-6FD70FA802BC}" type="presOf" srcId="{6BC13EAF-4FDF-4611-992E-EBEBC0E48C15}" destId="{FDF66EEC-DD61-48DE-AFFA-D83632820A68}" srcOrd="0" destOrd="0" presId="urn:microsoft.com/office/officeart/2005/8/layout/venn3"/>
    <dgm:cxn modelId="{5D826BDB-F85A-4BBB-AD3D-C8F0A2459190}" srcId="{E1B768EA-B355-41D8-B1F8-24C4E6E184EA}" destId="{12BD12BB-AAF5-4747-9043-F1B68F602356}" srcOrd="0" destOrd="0" parTransId="{6B7F0781-178B-4B4C-AFC9-6691E5D77C61}" sibTransId="{A53E38A1-2B7B-43FB-AD78-797243F884E3}"/>
    <dgm:cxn modelId="{FC5BA387-0C56-4CFF-9934-B14C24B0D3CF}" srcId="{E1B768EA-B355-41D8-B1F8-24C4E6E184EA}" destId="{C837008F-2BC5-4CB9-AFA0-105F91A454CA}" srcOrd="1" destOrd="0" parTransId="{48FD02B3-4BFA-486F-9E7D-608E21A2082B}" sibTransId="{2654302D-F5D1-4A3E-B22E-FAAB5D9A6CF7}"/>
    <dgm:cxn modelId="{B9C9F45D-F3A8-440F-82D8-3393D56B86FB}" type="presOf" srcId="{5184E31B-8A38-4D20-899D-0B4365DE18C6}" destId="{01F6FF9E-A6E9-4001-8500-973DB1CDEA19}" srcOrd="0" destOrd="0" presId="urn:microsoft.com/office/officeart/2005/8/layout/venn3"/>
    <dgm:cxn modelId="{F88C35D0-477F-440F-89BD-D624D6151874}" type="presOf" srcId="{E1B768EA-B355-41D8-B1F8-24C4E6E184EA}" destId="{D8E7E186-A8F0-4656-A1F7-6D6202CD183F}" srcOrd="0" destOrd="0" presId="urn:microsoft.com/office/officeart/2005/8/layout/venn3"/>
    <dgm:cxn modelId="{94AF39BE-EB33-472F-83B2-1C69642EF9F5}" type="presOf" srcId="{3C2FEF7E-3616-4EA5-AD26-6717A728F7AE}" destId="{DD0002E2-D23D-41B4-BB86-CDDF2CFACEA5}" srcOrd="0" destOrd="0" presId="urn:microsoft.com/office/officeart/2005/8/layout/venn3"/>
    <dgm:cxn modelId="{C6F4E110-487E-4095-A668-4FCE96586F2C}" type="presOf" srcId="{12BD12BB-AAF5-4747-9043-F1B68F602356}" destId="{20E4C4C8-B6F8-466A-B294-504EB9851609}" srcOrd="0" destOrd="0" presId="urn:microsoft.com/office/officeart/2005/8/layout/venn3"/>
    <dgm:cxn modelId="{61B7F800-DD2B-4371-B806-8C1A65C35E59}" type="presParOf" srcId="{D8E7E186-A8F0-4656-A1F7-6D6202CD183F}" destId="{20E4C4C8-B6F8-466A-B294-504EB9851609}" srcOrd="0" destOrd="0" presId="urn:microsoft.com/office/officeart/2005/8/layout/venn3"/>
    <dgm:cxn modelId="{F70586C6-31BB-4C0F-81EF-AB8B7C1EF114}" type="presParOf" srcId="{D8E7E186-A8F0-4656-A1F7-6D6202CD183F}" destId="{4D520693-6BA9-4E38-8079-5803E5A8E777}" srcOrd="1" destOrd="0" presId="urn:microsoft.com/office/officeart/2005/8/layout/venn3"/>
    <dgm:cxn modelId="{33B5A18C-53BB-4399-B40F-BB331A7F8522}" type="presParOf" srcId="{D8E7E186-A8F0-4656-A1F7-6D6202CD183F}" destId="{DA7B8C30-7E4D-4AF9-A183-FE9B32410B85}" srcOrd="2" destOrd="0" presId="urn:microsoft.com/office/officeart/2005/8/layout/venn3"/>
    <dgm:cxn modelId="{42865FBE-FAC1-4823-9545-06A290086B5E}" type="presParOf" srcId="{D8E7E186-A8F0-4656-A1F7-6D6202CD183F}" destId="{899442EF-EBF8-40F1-9D16-B2808BEB1902}" srcOrd="3" destOrd="0" presId="urn:microsoft.com/office/officeart/2005/8/layout/venn3"/>
    <dgm:cxn modelId="{C6D3CF29-3184-4F96-8F02-E5467B707751}" type="presParOf" srcId="{D8E7E186-A8F0-4656-A1F7-6D6202CD183F}" destId="{FDF66EEC-DD61-48DE-AFFA-D83632820A68}" srcOrd="4" destOrd="0" presId="urn:microsoft.com/office/officeart/2005/8/layout/venn3"/>
    <dgm:cxn modelId="{8E48AA4D-47D0-44F1-889E-ECD661E072E8}" type="presParOf" srcId="{D8E7E186-A8F0-4656-A1F7-6D6202CD183F}" destId="{E6DD0F5F-4134-4AA1-A404-E660C4CC427A}" srcOrd="5" destOrd="0" presId="urn:microsoft.com/office/officeart/2005/8/layout/venn3"/>
    <dgm:cxn modelId="{41DB11CB-20CD-4296-BF9D-80B79BD75736}" type="presParOf" srcId="{D8E7E186-A8F0-4656-A1F7-6D6202CD183F}" destId="{DD0002E2-D23D-41B4-BB86-CDDF2CFACEA5}" srcOrd="6" destOrd="0" presId="urn:microsoft.com/office/officeart/2005/8/layout/venn3"/>
    <dgm:cxn modelId="{FAD4CC35-FA3B-433C-A33D-8323F7CDA46E}" type="presParOf" srcId="{D8E7E186-A8F0-4656-A1F7-6D6202CD183F}" destId="{D400FC91-3860-42A4-ACDF-C4D097870417}" srcOrd="7" destOrd="0" presId="urn:microsoft.com/office/officeart/2005/8/layout/venn3"/>
    <dgm:cxn modelId="{1DAFF138-DA84-45F2-B872-69081BCD98DA}" type="presParOf" srcId="{D8E7E186-A8F0-4656-A1F7-6D6202CD183F}" destId="{01F6FF9E-A6E9-4001-8500-973DB1CDEA19}" srcOrd="8" destOrd="0" presId="urn:microsoft.com/office/officeart/2005/8/layout/venn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FDB6B4-C244-4BF7-AAF1-5595147E1FD4}">
      <dsp:nvSpPr>
        <dsp:cNvPr id="0" name=""/>
        <dsp:cNvSpPr/>
      </dsp:nvSpPr>
      <dsp:spPr>
        <a:xfrm>
          <a:off x="0" y="0"/>
          <a:ext cx="10515600" cy="207155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t" anchorCtr="0">
          <a:noAutofit/>
        </a:bodyPr>
        <a:lstStyle/>
        <a:p>
          <a:pPr lvl="0" algn="r" defTabSz="1422400" rtl="1">
            <a:lnSpc>
              <a:spcPct val="90000"/>
            </a:lnSpc>
            <a:spcBef>
              <a:spcPct val="0"/>
            </a:spcBef>
            <a:spcAft>
              <a:spcPct val="35000"/>
            </a:spcAft>
          </a:pPr>
          <a:r>
            <a:rPr lang="ar-DZ" sz="3200" b="1" u="sng" kern="1200" dirty="0" smtClean="0">
              <a:solidFill>
                <a:schemeClr val="tx1"/>
              </a:solidFill>
            </a:rPr>
            <a:t>المبحث الأول </a:t>
          </a:r>
          <a:r>
            <a:rPr lang="ar-DZ" sz="3200" kern="1200" dirty="0" smtClean="0">
              <a:solidFill>
                <a:schemeClr val="tx1"/>
              </a:solidFill>
            </a:rPr>
            <a:t>: لمحة عن التحول الرقمي في البنوك</a:t>
          </a:r>
          <a:endParaRPr lang="fr-FR" sz="3200" kern="1200" dirty="0">
            <a:solidFill>
              <a:schemeClr val="tx1"/>
            </a:solidFill>
          </a:endParaRPr>
        </a:p>
        <a:p>
          <a:pPr marL="228600" lvl="1" indent="-228600" algn="r" defTabSz="889000" rtl="1">
            <a:lnSpc>
              <a:spcPct val="90000"/>
            </a:lnSpc>
            <a:spcBef>
              <a:spcPct val="0"/>
            </a:spcBef>
            <a:spcAft>
              <a:spcPct val="15000"/>
            </a:spcAft>
            <a:buChar char="••"/>
          </a:pPr>
          <a:r>
            <a:rPr lang="ar-DZ" sz="2000" b="1" kern="1200" dirty="0" smtClean="0"/>
            <a:t>المطلب الأول : تعريف التحول الرقمي .</a:t>
          </a:r>
          <a:endParaRPr lang="fr-FR" sz="2000" b="1" kern="1200" dirty="0"/>
        </a:p>
        <a:p>
          <a:pPr marL="228600" lvl="1" indent="-228600" algn="r" defTabSz="889000" rtl="1">
            <a:lnSpc>
              <a:spcPct val="90000"/>
            </a:lnSpc>
            <a:spcBef>
              <a:spcPct val="0"/>
            </a:spcBef>
            <a:spcAft>
              <a:spcPct val="15000"/>
            </a:spcAft>
            <a:buChar char="••"/>
          </a:pPr>
          <a:r>
            <a:rPr lang="ar-DZ" sz="2000" b="1" kern="1200" dirty="0" smtClean="0"/>
            <a:t>المطلب الثاني : أهمية التحول الرقمي في القطاع البنكي .</a:t>
          </a:r>
          <a:endParaRPr lang="fr-FR" sz="2000" b="1" kern="1200" dirty="0"/>
        </a:p>
        <a:p>
          <a:pPr marL="228600" lvl="1" indent="-228600" algn="r" defTabSz="889000" rtl="1">
            <a:lnSpc>
              <a:spcPct val="90000"/>
            </a:lnSpc>
            <a:spcBef>
              <a:spcPct val="0"/>
            </a:spcBef>
            <a:spcAft>
              <a:spcPct val="15000"/>
            </a:spcAft>
            <a:buChar char="••"/>
          </a:pPr>
          <a:r>
            <a:rPr lang="ar-DZ" sz="2000" b="1" kern="1200" dirty="0" smtClean="0"/>
            <a:t>المطلب الثالث : أساليب و متطلبات التحول الرقمي في البنوك .</a:t>
          </a:r>
          <a:endParaRPr lang="fr-FR" sz="2000" b="1" kern="1200" dirty="0"/>
        </a:p>
      </dsp:txBody>
      <dsp:txXfrm>
        <a:off x="2310275" y="0"/>
        <a:ext cx="8205324" cy="2071559"/>
      </dsp:txXfrm>
    </dsp:sp>
    <dsp:sp modelId="{6646114B-7563-4491-9292-696EC05FFB34}">
      <dsp:nvSpPr>
        <dsp:cNvPr id="0" name=""/>
        <dsp:cNvSpPr/>
      </dsp:nvSpPr>
      <dsp:spPr>
        <a:xfrm>
          <a:off x="207155" y="207155"/>
          <a:ext cx="2103120" cy="1657247"/>
        </a:xfrm>
        <a:prstGeom prst="roundRect">
          <a:avLst>
            <a:gd name="adj" fmla="val 10000"/>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E3020B3-6A0A-4E89-AC1F-77DFF748FD8A}">
      <dsp:nvSpPr>
        <dsp:cNvPr id="0" name=""/>
        <dsp:cNvSpPr/>
      </dsp:nvSpPr>
      <dsp:spPr>
        <a:xfrm>
          <a:off x="0" y="2278715"/>
          <a:ext cx="10515600" cy="207155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t" anchorCtr="0">
          <a:noAutofit/>
        </a:bodyPr>
        <a:lstStyle/>
        <a:p>
          <a:pPr lvl="0" algn="l" defTabSz="1422400">
            <a:lnSpc>
              <a:spcPct val="90000"/>
            </a:lnSpc>
            <a:spcBef>
              <a:spcPct val="0"/>
            </a:spcBef>
            <a:spcAft>
              <a:spcPct val="35000"/>
            </a:spcAft>
          </a:pPr>
          <a:r>
            <a:rPr lang="ar-DZ" sz="3200" b="1" u="sng" kern="1200" dirty="0" smtClean="0">
              <a:solidFill>
                <a:schemeClr val="tx1"/>
              </a:solidFill>
            </a:rPr>
            <a:t>المبحث الثاني </a:t>
          </a:r>
          <a:r>
            <a:rPr lang="ar-DZ" sz="3200" b="1" u="none" kern="1200" dirty="0" smtClean="0">
              <a:solidFill>
                <a:schemeClr val="tx1"/>
              </a:solidFill>
            </a:rPr>
            <a:t>: </a:t>
          </a:r>
          <a:r>
            <a:rPr lang="ar-DZ" sz="3200" b="0" u="none" kern="1200" dirty="0" smtClean="0">
              <a:solidFill>
                <a:schemeClr val="tx1"/>
              </a:solidFill>
            </a:rPr>
            <a:t>واقع التحول الرقمي في البنوك الجزائرية </a:t>
          </a:r>
          <a:endParaRPr lang="fr-FR" sz="3200" b="0" u="sng" kern="1200" dirty="0">
            <a:solidFill>
              <a:schemeClr val="tx1"/>
            </a:solidFill>
          </a:endParaRPr>
        </a:p>
        <a:p>
          <a:pPr marL="228600" lvl="1" indent="-228600" algn="r" defTabSz="889000" rtl="1">
            <a:lnSpc>
              <a:spcPct val="90000"/>
            </a:lnSpc>
            <a:spcBef>
              <a:spcPct val="0"/>
            </a:spcBef>
            <a:spcAft>
              <a:spcPct val="15000"/>
            </a:spcAft>
            <a:buChar char="••"/>
          </a:pPr>
          <a:r>
            <a:rPr lang="ar-DZ" sz="2000" b="1" kern="1200" dirty="0" smtClean="0"/>
            <a:t>المطلب الأول : لمحة عن تطور التحول الرقمي في البنوك الجزائرية . </a:t>
          </a:r>
          <a:endParaRPr lang="fr-FR" sz="2000" b="1" kern="1200" dirty="0"/>
        </a:p>
        <a:p>
          <a:pPr marL="228600" lvl="1" indent="-228600" algn="r" defTabSz="889000" rtl="1">
            <a:lnSpc>
              <a:spcPct val="90000"/>
            </a:lnSpc>
            <a:spcBef>
              <a:spcPct val="0"/>
            </a:spcBef>
            <a:spcAft>
              <a:spcPct val="15000"/>
            </a:spcAft>
            <a:buChar char="••"/>
          </a:pPr>
          <a:r>
            <a:rPr lang="ar-DZ" sz="2000" b="1" kern="1200" dirty="0" smtClean="0"/>
            <a:t>المطلب الثاني: </a:t>
          </a:r>
          <a:r>
            <a:rPr lang="ar-DZ" sz="2000" b="1" kern="1200" dirty="0" err="1" smtClean="0"/>
            <a:t>استراتجيات</a:t>
          </a:r>
          <a:r>
            <a:rPr lang="ar-DZ" sz="2000" b="1" kern="1200" dirty="0" smtClean="0"/>
            <a:t> البنوك الجزائرية في تطبيق التحول الرقمي .</a:t>
          </a:r>
          <a:endParaRPr lang="fr-FR" sz="2000" b="1" kern="1200" dirty="0"/>
        </a:p>
        <a:p>
          <a:pPr marL="228600" lvl="1" indent="-228600" algn="r" defTabSz="889000" rtl="1">
            <a:lnSpc>
              <a:spcPct val="90000"/>
            </a:lnSpc>
            <a:spcBef>
              <a:spcPct val="0"/>
            </a:spcBef>
            <a:spcAft>
              <a:spcPct val="15000"/>
            </a:spcAft>
            <a:buChar char="••"/>
          </a:pPr>
          <a:r>
            <a:rPr lang="ar-DZ" sz="2000" b="1" kern="1200" dirty="0" smtClean="0"/>
            <a:t>المطلب الثالث :معوقات و تحديات التحول الرقمي في البنوك الجزائرية . </a:t>
          </a:r>
          <a:endParaRPr lang="fr-FR" sz="2000" b="1" kern="1200" dirty="0"/>
        </a:p>
      </dsp:txBody>
      <dsp:txXfrm>
        <a:off x="2310275" y="2278715"/>
        <a:ext cx="8205324" cy="2071559"/>
      </dsp:txXfrm>
    </dsp:sp>
    <dsp:sp modelId="{5220B004-A549-4E47-95AB-91AC63C49D33}">
      <dsp:nvSpPr>
        <dsp:cNvPr id="0" name=""/>
        <dsp:cNvSpPr/>
      </dsp:nvSpPr>
      <dsp:spPr>
        <a:xfrm>
          <a:off x="207155" y="2485871"/>
          <a:ext cx="2103120" cy="1657247"/>
        </a:xfrm>
        <a:prstGeom prst="roundRect">
          <a:avLst>
            <a:gd name="adj" fmla="val 10000"/>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4#1">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pList2#1">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2.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13.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Process2">
  <dgm:title val=""/>
  <dgm:desc val=""/>
  <dgm:catLst>
    <dgm:cat type="process" pri="24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dgm:varLst>
    <dgm:choose name="Name0">
      <dgm:if name="Name1" func="var" arg="dir" op="equ" val="norm">
        <dgm:alg type="snake">
          <dgm:param type="grDir" val="tL"/>
          <dgm:param type="flowDir" val="col"/>
          <dgm:param type="contDir" val="revDir"/>
        </dgm:alg>
      </dgm:if>
      <dgm:else name="Name2">
        <dgm:alg type="snake">
          <dgm:param type="grDir" val="tR"/>
          <dgm:param type="flowDir" val="col"/>
          <dgm:param type="contDir" val="revDir"/>
        </dgm:alg>
      </dgm:else>
    </dgm:choose>
    <dgm:shape xmlns:r="http://schemas.openxmlformats.org/officeDocument/2006/relationships" r:blip="">
      <dgm:adjLst/>
    </dgm:shape>
    <dgm:presOf/>
    <dgm:constrLst>
      <dgm:constr type="w" for="ch" forName="firstNode" refType="w"/>
      <dgm:constr type="w" for="ch" forName="lastNode" refType="w" refFor="ch" refForName="firstNode" op="equ"/>
      <dgm:constr type="w" for="ch" forName="middleNode" refType="w" refFor="ch" refForName="firstNode" op="equ"/>
      <dgm:constr type="h" for="ch" ptType="sibTrans" refType="w" refFor="ch" refForName="middleNode" op="equ" fact="0.35"/>
      <dgm:constr type="sp" refType="w" refFor="ch" refForName="middleNode" fact="0.5"/>
      <dgm:constr type="connDist" for="des" ptType="sibTrans" op="equ"/>
      <dgm:constr type="primFontSz" for="ch" forName="firstNode" val="65"/>
      <dgm:constr type="primFontSz" for="ch" forName="lastNode" refType="primFontSz" refFor="ch" refForName="firstNode" op="equ"/>
      <dgm:constr type="primFontSz" for="des" forName="shape" val="65"/>
      <dgm:constr type="primFontSz" for="des" forName="shape" refType="primFontSz" refFor="ch" refForName="firstNode" op="lte"/>
      <dgm:constr type="primFontSz" for="des" forName="shape" refType="primFontSz" refFor="ch" refForName="lastNode" op="lte"/>
    </dgm:constrLst>
    <dgm:ruleLst/>
    <dgm:forEach name="Name3" axis="ch" ptType="node">
      <dgm:choose name="Name4">
        <dgm:if name="Name5" axis="self" ptType="node" func="pos" op="equ" val="1">
          <dgm:layoutNode name="fir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if name="Name6" axis="self" ptType="node" func="revPos" op="equ" val="1">
          <dgm:layoutNode name="la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7">
          <dgm:layoutNode name="middleNode">
            <dgm:alg type="composite"/>
            <dgm:shape xmlns:r="http://schemas.openxmlformats.org/officeDocument/2006/relationships" r:blip="">
              <dgm:adjLst/>
            </dgm:shape>
            <dgm:presOf/>
            <dgm:constrLst>
              <dgm:constr type="h" refType="w"/>
              <dgm:constr type="w" for="ch" forName="padding" refType="w"/>
              <dgm:constr type="h" for="ch" forName="padding" refType="h"/>
              <dgm:constr type="w" for="ch" forName="shape" refType="w" fact="0.667"/>
              <dgm:constr type="h" for="ch" forName="shape" refType="h" fact="0.667"/>
              <dgm:constr type="ctrX" for="ch" forName="shape" refType="w" fact="0.5"/>
              <dgm:constr type="ctrY" for="ch" forName="shape" refType="h" fact="0.5"/>
            </dgm:constrLst>
            <dgm:ruleLst/>
            <dgm:layoutNode name="padding">
              <dgm:alg type="sp"/>
              <dgm:shape xmlns:r="http://schemas.openxmlformats.org/officeDocument/2006/relationships" type="ellipse" r:blip="" hideGeom="1">
                <dgm:adjLst/>
              </dgm:shape>
              <dgm:presOf/>
              <dgm:constrLst/>
              <dgm:ruleLst/>
            </dgm:layoutNode>
            <dgm:layoutNode name="shap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else>
      </dgm:choose>
      <dgm:forEach name="Name8" axis="followSib" ptType="sibTrans" cnt="1">
        <dgm:layoutNode name="sibTrans">
          <dgm:choose name="Name9">
            <dgm:if name="Name10" func="var" arg="dir" op="equ" val="norm">
              <dgm:choose name="Name11">
                <dgm:if name="Name12" axis="self" ptType="sibTrans" func="pos" op="equ" val="1">
                  <dgm:alg type="conn">
                    <dgm:param type="begPts" val="auto"/>
                    <dgm:param type="endPts" val="auto"/>
                    <dgm:param type="srcNode" val="firstNode"/>
                    <dgm:param type="dstNode" val="shape"/>
                  </dgm:alg>
                </dgm:if>
                <dgm:if name="Name13" axis="self" ptType="sibTrans" func="revPos" op="equ" val="1">
                  <dgm:alg type="conn">
                    <dgm:param type="begPts" val="auto"/>
                    <dgm:param type="endPts" val="auto"/>
                    <dgm:param type="srcNode" val="shape"/>
                    <dgm:param type="dstNode" val="lastNode"/>
                  </dgm:alg>
                </dgm:if>
                <dgm:else name="Name14">
                  <dgm:alg type="conn">
                    <dgm:param type="begPts" val="auto"/>
                    <dgm:param type="endPts" val="auto"/>
                    <dgm:param type="srcNode" val="shape"/>
                    <dgm:param type="dstNode" val="shape"/>
                  </dgm:alg>
                </dgm:else>
              </dgm:choose>
            </dgm:if>
            <dgm:else name="Name15">
              <dgm:choose name="Name16">
                <dgm:if name="Name17" axis="self" ptType="sibTrans" func="pos" op="equ" val="1">
                  <dgm:alg type="conn">
                    <dgm:param type="begPts" val="auto"/>
                    <dgm:param type="endPts" val="auto"/>
                    <dgm:param type="srcNode" val="firstNode"/>
                    <dgm:param type="dstNode" val="shape"/>
                  </dgm:alg>
                </dgm:if>
                <dgm:if name="Name18" axis="self" ptType="sibTrans" func="revPos" op="equ" val="1">
                  <dgm:alg type="conn">
                    <dgm:param type="begPts" val="auto"/>
                    <dgm:param type="endPts" val="auto"/>
                    <dgm:param type="srcNode" val="shape"/>
                    <dgm:param type="dstNode" val="lastNode"/>
                  </dgm:alg>
                </dgm:if>
                <dgm:else name="Name19">
                  <dgm:alg type="conn">
                    <dgm:param type="begPts" val="auto"/>
                    <dgm:param type="endPts" val="auto"/>
                    <dgm:param type="srcNode" val="shape"/>
                    <dgm:param type="dstNode" val="shape"/>
                  </dgm:alg>
                </dgm:else>
              </dgm:choose>
            </dgm:else>
          </dgm:choose>
          <dgm:shape xmlns:r="http://schemas.openxmlformats.org/officeDocument/2006/relationships" rot="90" type="triangle" r:blip="">
            <dgm:adjLst/>
          </dgm:shape>
          <dgm:presOf axis="self"/>
          <dgm:constrLst>
            <dgm:constr type="w" refType="h"/>
            <dgm:constr type="connDist"/>
            <dgm:constr type="begPad" refType="connDist" fact="0.25"/>
            <dgm:constr type="endPad" refType="connDist" fact="0.22"/>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layout7.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9.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D19CE25A-62C1-441A-862C-7E66D74DCB70}" type="datetimeFigureOut">
              <a:rPr lang="fr-FR" smtClean="0"/>
              <a:pPr/>
              <a:t>25/02/2025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6A41D5C-4993-47A0-A872-0724EA906025}" type="slidenum">
              <a:rPr lang="fr-FR" smtClean="0"/>
              <a:pPr/>
              <a:t>‹N°›</a:t>
            </a:fld>
            <a:endParaRPr lang="fr-FR"/>
          </a:p>
        </p:txBody>
      </p:sp>
    </p:spTree>
    <p:extLst>
      <p:ext uri="{BB962C8B-B14F-4D97-AF65-F5344CB8AC3E}">
        <p14:creationId xmlns:p14="http://schemas.microsoft.com/office/powerpoint/2010/main" xmlns="" val="2858670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D19CE25A-62C1-441A-862C-7E66D74DCB70}" type="datetimeFigureOut">
              <a:rPr lang="fr-FR" smtClean="0"/>
              <a:pPr/>
              <a:t>25/02/2025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6A41D5C-4993-47A0-A872-0724EA906025}" type="slidenum">
              <a:rPr lang="fr-FR" smtClean="0"/>
              <a:pPr/>
              <a:t>‹N°›</a:t>
            </a:fld>
            <a:endParaRPr lang="fr-FR"/>
          </a:p>
        </p:txBody>
      </p:sp>
    </p:spTree>
    <p:extLst>
      <p:ext uri="{BB962C8B-B14F-4D97-AF65-F5344CB8AC3E}">
        <p14:creationId xmlns:p14="http://schemas.microsoft.com/office/powerpoint/2010/main" xmlns="" val="2900006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D19CE25A-62C1-441A-862C-7E66D74DCB70}" type="datetimeFigureOut">
              <a:rPr lang="fr-FR" smtClean="0"/>
              <a:pPr/>
              <a:t>25/02/2025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6A41D5C-4993-47A0-A872-0724EA906025}" type="slidenum">
              <a:rPr lang="fr-FR" smtClean="0"/>
              <a:pPr/>
              <a:t>‹N°›</a:t>
            </a:fld>
            <a:endParaRPr lang="fr-FR"/>
          </a:p>
        </p:txBody>
      </p:sp>
    </p:spTree>
    <p:extLst>
      <p:ext uri="{BB962C8B-B14F-4D97-AF65-F5344CB8AC3E}">
        <p14:creationId xmlns:p14="http://schemas.microsoft.com/office/powerpoint/2010/main" xmlns="" val="10168555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D19CE25A-62C1-441A-862C-7E66D74DCB70}" type="datetimeFigureOut">
              <a:rPr lang="fr-FR" smtClean="0"/>
              <a:pPr/>
              <a:t>25/02/2025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6A41D5C-4993-47A0-A872-0724EA906025}" type="slidenum">
              <a:rPr lang="fr-FR" smtClean="0"/>
              <a:pPr/>
              <a:t>‹N°›</a:t>
            </a:fld>
            <a:endParaRPr lang="fr-FR"/>
          </a:p>
        </p:txBody>
      </p:sp>
    </p:spTree>
    <p:extLst>
      <p:ext uri="{BB962C8B-B14F-4D97-AF65-F5344CB8AC3E}">
        <p14:creationId xmlns:p14="http://schemas.microsoft.com/office/powerpoint/2010/main" xmlns="" val="3179133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D19CE25A-62C1-441A-862C-7E66D74DCB70}" type="datetimeFigureOut">
              <a:rPr lang="fr-FR" smtClean="0"/>
              <a:pPr/>
              <a:t>25/02/2025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6A41D5C-4993-47A0-A872-0724EA906025}" type="slidenum">
              <a:rPr lang="fr-FR" smtClean="0"/>
              <a:pPr/>
              <a:t>‹N°›</a:t>
            </a:fld>
            <a:endParaRPr lang="fr-FR"/>
          </a:p>
        </p:txBody>
      </p:sp>
    </p:spTree>
    <p:extLst>
      <p:ext uri="{BB962C8B-B14F-4D97-AF65-F5344CB8AC3E}">
        <p14:creationId xmlns:p14="http://schemas.microsoft.com/office/powerpoint/2010/main" xmlns="" val="2038274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D19CE25A-62C1-441A-862C-7E66D74DCB70}" type="datetimeFigureOut">
              <a:rPr lang="fr-FR" smtClean="0"/>
              <a:pPr/>
              <a:t>25/02/2025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6A41D5C-4993-47A0-A872-0724EA906025}" type="slidenum">
              <a:rPr lang="fr-FR" smtClean="0"/>
              <a:pPr/>
              <a:t>‹N°›</a:t>
            </a:fld>
            <a:endParaRPr lang="fr-FR"/>
          </a:p>
        </p:txBody>
      </p:sp>
    </p:spTree>
    <p:extLst>
      <p:ext uri="{BB962C8B-B14F-4D97-AF65-F5344CB8AC3E}">
        <p14:creationId xmlns:p14="http://schemas.microsoft.com/office/powerpoint/2010/main" xmlns="" val="31118515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D19CE25A-62C1-441A-862C-7E66D74DCB70}" type="datetimeFigureOut">
              <a:rPr lang="fr-FR" smtClean="0"/>
              <a:pPr/>
              <a:t>25/02/2025</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D6A41D5C-4993-47A0-A872-0724EA906025}" type="slidenum">
              <a:rPr lang="fr-FR" smtClean="0"/>
              <a:pPr/>
              <a:t>‹N°›</a:t>
            </a:fld>
            <a:endParaRPr lang="fr-FR"/>
          </a:p>
        </p:txBody>
      </p:sp>
    </p:spTree>
    <p:extLst>
      <p:ext uri="{BB962C8B-B14F-4D97-AF65-F5344CB8AC3E}">
        <p14:creationId xmlns:p14="http://schemas.microsoft.com/office/powerpoint/2010/main" xmlns="" val="33309543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D19CE25A-62C1-441A-862C-7E66D74DCB70}" type="datetimeFigureOut">
              <a:rPr lang="fr-FR" smtClean="0"/>
              <a:pPr/>
              <a:t>25/02/2025</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D6A41D5C-4993-47A0-A872-0724EA906025}" type="slidenum">
              <a:rPr lang="fr-FR" smtClean="0"/>
              <a:pPr/>
              <a:t>‹N°›</a:t>
            </a:fld>
            <a:endParaRPr lang="fr-FR"/>
          </a:p>
        </p:txBody>
      </p:sp>
    </p:spTree>
    <p:extLst>
      <p:ext uri="{BB962C8B-B14F-4D97-AF65-F5344CB8AC3E}">
        <p14:creationId xmlns:p14="http://schemas.microsoft.com/office/powerpoint/2010/main" xmlns="" val="27322744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D19CE25A-62C1-441A-862C-7E66D74DCB70}" type="datetimeFigureOut">
              <a:rPr lang="fr-FR" smtClean="0"/>
              <a:pPr/>
              <a:t>25/02/2025</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D6A41D5C-4993-47A0-A872-0724EA906025}" type="slidenum">
              <a:rPr lang="fr-FR" smtClean="0"/>
              <a:pPr/>
              <a:t>‹N°›</a:t>
            </a:fld>
            <a:endParaRPr lang="fr-FR"/>
          </a:p>
        </p:txBody>
      </p:sp>
    </p:spTree>
    <p:extLst>
      <p:ext uri="{BB962C8B-B14F-4D97-AF65-F5344CB8AC3E}">
        <p14:creationId xmlns:p14="http://schemas.microsoft.com/office/powerpoint/2010/main" xmlns="" val="5722756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D19CE25A-62C1-441A-862C-7E66D74DCB70}" type="datetimeFigureOut">
              <a:rPr lang="fr-FR" smtClean="0"/>
              <a:pPr/>
              <a:t>25/02/2025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6A41D5C-4993-47A0-A872-0724EA906025}" type="slidenum">
              <a:rPr lang="fr-FR" smtClean="0"/>
              <a:pPr/>
              <a:t>‹N°›</a:t>
            </a:fld>
            <a:endParaRPr lang="fr-FR"/>
          </a:p>
        </p:txBody>
      </p:sp>
    </p:spTree>
    <p:extLst>
      <p:ext uri="{BB962C8B-B14F-4D97-AF65-F5344CB8AC3E}">
        <p14:creationId xmlns:p14="http://schemas.microsoft.com/office/powerpoint/2010/main" xmlns="" val="41293224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D19CE25A-62C1-441A-862C-7E66D74DCB70}" type="datetimeFigureOut">
              <a:rPr lang="fr-FR" smtClean="0"/>
              <a:pPr/>
              <a:t>25/02/2025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6A41D5C-4993-47A0-A872-0724EA906025}" type="slidenum">
              <a:rPr lang="fr-FR" smtClean="0"/>
              <a:pPr/>
              <a:t>‹N°›</a:t>
            </a:fld>
            <a:endParaRPr lang="fr-FR"/>
          </a:p>
        </p:txBody>
      </p:sp>
    </p:spTree>
    <p:extLst>
      <p:ext uri="{BB962C8B-B14F-4D97-AF65-F5344CB8AC3E}">
        <p14:creationId xmlns:p14="http://schemas.microsoft.com/office/powerpoint/2010/main" xmlns="" val="27663758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9CE25A-62C1-441A-862C-7E66D74DCB70}" type="datetimeFigureOut">
              <a:rPr lang="fr-FR" smtClean="0"/>
              <a:pPr/>
              <a:t>25/02/2025</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A41D5C-4993-47A0-A872-0724EA906025}" type="slidenum">
              <a:rPr lang="fr-FR" smtClean="0"/>
              <a:pPr/>
              <a:t>‹N°›</a:t>
            </a:fld>
            <a:endParaRPr lang="fr-FR"/>
          </a:p>
        </p:txBody>
      </p:sp>
    </p:spTree>
    <p:extLst>
      <p:ext uri="{BB962C8B-B14F-4D97-AF65-F5344CB8AC3E}">
        <p14:creationId xmlns:p14="http://schemas.microsoft.com/office/powerpoint/2010/main" xmlns="" val="2061251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4.png"/><Relationship Id="rId7" Type="http://schemas.openxmlformats.org/officeDocument/2006/relationships/diagramColors" Target="../diagrams/colors4.xml"/><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1056067" y="772732"/>
            <a:ext cx="9175275" cy="4340728"/>
          </a:xfrm>
          <a:prstGeom prst="rect">
            <a:avLst/>
          </a:prstGeom>
        </p:spPr>
      </p:pic>
      <p:sp>
        <p:nvSpPr>
          <p:cNvPr id="2" name="Titre 1"/>
          <p:cNvSpPr>
            <a:spLocks noGrp="1"/>
          </p:cNvSpPr>
          <p:nvPr>
            <p:ph type="ctrTitle"/>
          </p:nvPr>
        </p:nvSpPr>
        <p:spPr/>
        <p:txBody>
          <a:bodyPr/>
          <a:lstStyle/>
          <a:p>
            <a:endParaRPr lang="fr-FR" dirty="0"/>
          </a:p>
        </p:txBody>
      </p:sp>
      <p:sp>
        <p:nvSpPr>
          <p:cNvPr id="3" name="Sous-titre 2"/>
          <p:cNvSpPr>
            <a:spLocks noGrp="1"/>
          </p:cNvSpPr>
          <p:nvPr>
            <p:ph type="subTitle" idx="1"/>
          </p:nvPr>
        </p:nvSpPr>
        <p:spPr/>
        <p:txBody>
          <a:bodyPr/>
          <a:lstStyle/>
          <a:p>
            <a:endParaRPr lang="fr-FR"/>
          </a:p>
        </p:txBody>
      </p:sp>
    </p:spTree>
    <p:extLst>
      <p:ext uri="{BB962C8B-B14F-4D97-AF65-F5344CB8AC3E}">
        <p14:creationId xmlns:p14="http://schemas.microsoft.com/office/powerpoint/2010/main" xmlns="" val="36580414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3653" y="1162843"/>
            <a:ext cx="10515600" cy="1325563"/>
          </a:xfrm>
        </p:spPr>
        <p:txBody>
          <a:bodyPr>
            <a:normAutofit fontScale="90000"/>
          </a:bodyPr>
          <a:lstStyle/>
          <a:p>
            <a:pPr algn="r" rtl="1"/>
            <a:r>
              <a:rPr lang="ar-DZ" sz="3100" b="1" u="sng" dirty="0" smtClean="0"/>
              <a:t>المبحث </a:t>
            </a:r>
            <a:r>
              <a:rPr lang="ar-DZ" sz="3100" b="1" u="sng" dirty="0"/>
              <a:t>الثاني :واقع التحول الرقمي في البنوك </a:t>
            </a:r>
            <a:r>
              <a:rPr lang="ar-DZ" sz="3100" b="1" u="sng" dirty="0" smtClean="0"/>
              <a:t>الجزائرية </a:t>
            </a:r>
            <a:r>
              <a:rPr lang="ar-DZ" sz="2800" b="1" u="sng" dirty="0" smtClean="0"/>
              <a:t/>
            </a:r>
            <a:br>
              <a:rPr lang="ar-DZ" sz="2800" b="1" u="sng" dirty="0" smtClean="0"/>
            </a:br>
            <a:r>
              <a:rPr lang="ar-DZ" sz="2800" b="1" dirty="0" smtClean="0"/>
              <a:t/>
            </a:r>
            <a:br>
              <a:rPr lang="ar-DZ" sz="2800" b="1" dirty="0" smtClean="0"/>
            </a:br>
            <a:r>
              <a:rPr lang="ar-DZ" sz="3100" b="1" dirty="0" smtClean="0"/>
              <a:t>المطلب </a:t>
            </a:r>
            <a:r>
              <a:rPr lang="ar-DZ" sz="3100" b="1" dirty="0"/>
              <a:t>الأول : لمحة عن تطور التحول الرقمي في البنوك الجزائرية . </a:t>
            </a:r>
            <a:br>
              <a:rPr lang="ar-DZ" sz="3100" b="1" dirty="0"/>
            </a:br>
            <a:r>
              <a:rPr lang="ar-DZ" sz="2800" b="1" u="sng" dirty="0"/>
              <a:t/>
            </a:r>
            <a:br>
              <a:rPr lang="ar-DZ" sz="2800" b="1" u="sng" dirty="0"/>
            </a:br>
            <a:r>
              <a:rPr lang="ar-DZ" sz="2800" b="1" u="sng" dirty="0"/>
              <a:t/>
            </a:r>
            <a:br>
              <a:rPr lang="ar-DZ" sz="2800" b="1" u="sng" dirty="0"/>
            </a:br>
            <a:r>
              <a:rPr lang="ar-DZ" sz="2800" b="1" u="sng" dirty="0"/>
              <a:t> </a:t>
            </a:r>
            <a:endParaRPr lang="fr-FR" sz="2800" b="1" u="sng" dirty="0"/>
          </a:p>
        </p:txBody>
      </p:sp>
      <p:graphicFrame>
        <p:nvGraphicFramePr>
          <p:cNvPr id="6" name="Espace réservé du contenu 5"/>
          <p:cNvGraphicFramePr>
            <a:graphicFrameLocks noGrp="1"/>
          </p:cNvGraphicFramePr>
          <p:nvPr>
            <p:ph idx="1"/>
            <p:extLst>
              <p:ext uri="{D42A27DB-BD31-4B8C-83A1-F6EECF244321}">
                <p14:modId xmlns:p14="http://schemas.microsoft.com/office/powerpoint/2010/main" xmlns="" val="1535406693"/>
              </p:ext>
            </p:extLst>
          </p:nvPr>
        </p:nvGraphicFramePr>
        <p:xfrm>
          <a:off x="683653" y="2083361"/>
          <a:ext cx="10515600" cy="45483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42768626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r" rtl="1"/>
            <a:r>
              <a:rPr lang="ar-DZ" sz="2800" b="1" dirty="0"/>
              <a:t>نماذج من البنوك الجزائرية الرائدة في التحول الرقمي</a:t>
            </a:r>
            <a:br>
              <a:rPr lang="ar-DZ" sz="2800" b="1" dirty="0"/>
            </a:br>
            <a:endParaRPr lang="fr-FR" sz="2800" b="1" dirty="0"/>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xmlns="" val="261966685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31767313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0" y="0"/>
            <a:ext cx="12192000" cy="6858000"/>
          </a:xfrm>
          <a:prstGeom prst="rect">
            <a:avLst/>
          </a:prstGeom>
        </p:spPr>
      </p:pic>
      <p:sp>
        <p:nvSpPr>
          <p:cNvPr id="2" name="Titre 1"/>
          <p:cNvSpPr>
            <a:spLocks noGrp="1"/>
          </p:cNvSpPr>
          <p:nvPr>
            <p:ph type="title"/>
          </p:nvPr>
        </p:nvSpPr>
        <p:spPr/>
        <p:txBody>
          <a:bodyPr>
            <a:normAutofit/>
          </a:bodyPr>
          <a:lstStyle/>
          <a:p>
            <a:pPr algn="r" rtl="1"/>
            <a:r>
              <a:rPr lang="ar-DZ" sz="2800" b="1" dirty="0">
                <a:solidFill>
                  <a:schemeClr val="bg1"/>
                </a:solidFill>
              </a:rPr>
              <a:t>المطلب </a:t>
            </a:r>
            <a:r>
              <a:rPr lang="ar-DZ" sz="2800" b="1" dirty="0" smtClean="0">
                <a:solidFill>
                  <a:schemeClr val="bg1"/>
                </a:solidFill>
              </a:rPr>
              <a:t>الثاني </a:t>
            </a:r>
            <a:r>
              <a:rPr lang="ar-DZ" sz="2800" b="1" dirty="0">
                <a:solidFill>
                  <a:schemeClr val="bg1"/>
                </a:solidFill>
              </a:rPr>
              <a:t>: </a:t>
            </a:r>
            <a:r>
              <a:rPr lang="ar-DZ" sz="2800" b="1" dirty="0" smtClean="0">
                <a:solidFill>
                  <a:schemeClr val="bg1"/>
                </a:solidFill>
              </a:rPr>
              <a:t>استراتيجيات </a:t>
            </a:r>
            <a:r>
              <a:rPr lang="ar-DZ" sz="2800" b="1" dirty="0">
                <a:solidFill>
                  <a:schemeClr val="bg1"/>
                </a:solidFill>
              </a:rPr>
              <a:t>البنوك الجزائرية في تطبيق التحول الرقمي </a:t>
            </a:r>
            <a:r>
              <a:rPr lang="ar-DZ" sz="2800" b="1" dirty="0"/>
              <a:t/>
            </a:r>
            <a:br>
              <a:rPr lang="ar-DZ" sz="2800" b="1" dirty="0"/>
            </a:br>
            <a:endParaRPr lang="fr-FR" sz="2800" b="1" dirty="0"/>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xmlns="" val="1650739461"/>
              </p:ext>
            </p:extLst>
          </p:nvPr>
        </p:nvGraphicFramePr>
        <p:xfrm>
          <a:off x="419100" y="1460500"/>
          <a:ext cx="10934700" cy="47164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7810253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0" y="0"/>
            <a:ext cx="12192000" cy="6858000"/>
          </a:xfrm>
          <a:prstGeom prst="rect">
            <a:avLst/>
          </a:prstGeom>
        </p:spPr>
      </p:pic>
      <p:sp>
        <p:nvSpPr>
          <p:cNvPr id="2" name="Titre 1"/>
          <p:cNvSpPr>
            <a:spLocks noGrp="1"/>
          </p:cNvSpPr>
          <p:nvPr>
            <p:ph type="title"/>
          </p:nvPr>
        </p:nvSpPr>
        <p:spPr/>
        <p:txBody>
          <a:bodyPr>
            <a:normAutofit/>
          </a:bodyPr>
          <a:lstStyle/>
          <a:p>
            <a:pPr algn="r" rtl="1"/>
            <a:r>
              <a:rPr lang="ar-DZ" sz="2800" b="1" dirty="0">
                <a:solidFill>
                  <a:schemeClr val="bg1"/>
                </a:solidFill>
              </a:rPr>
              <a:t>المطلب </a:t>
            </a:r>
            <a:r>
              <a:rPr lang="ar-DZ" sz="2800" b="1" dirty="0" smtClean="0">
                <a:solidFill>
                  <a:schemeClr val="bg1"/>
                </a:solidFill>
              </a:rPr>
              <a:t>الثالث </a:t>
            </a:r>
            <a:r>
              <a:rPr lang="ar-DZ" sz="2800" b="1" dirty="0">
                <a:solidFill>
                  <a:schemeClr val="bg1"/>
                </a:solidFill>
              </a:rPr>
              <a:t>: معوقات و تحديات التحول الرقمي في البنوك الجزائرية </a:t>
            </a:r>
            <a:br>
              <a:rPr lang="ar-DZ" sz="2800" b="1" dirty="0">
                <a:solidFill>
                  <a:schemeClr val="bg1"/>
                </a:solidFill>
              </a:rPr>
            </a:br>
            <a:endParaRPr lang="fr-FR" sz="2800" b="1" dirty="0">
              <a:solidFill>
                <a:schemeClr val="bg1"/>
              </a:solidFill>
            </a:endParaRPr>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xmlns="" val="4018173895"/>
              </p:ext>
            </p:extLst>
          </p:nvPr>
        </p:nvGraphicFramePr>
        <p:xfrm>
          <a:off x="593502" y="1361986"/>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Organigramme : Terminateur 5"/>
          <p:cNvSpPr/>
          <p:nvPr/>
        </p:nvSpPr>
        <p:spPr>
          <a:xfrm>
            <a:off x="8718997" y="1236371"/>
            <a:ext cx="2153456" cy="682581"/>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DZ" sz="2800" b="1" dirty="0" smtClean="0"/>
              <a:t>المعوقات </a:t>
            </a:r>
            <a:endParaRPr lang="fr-FR" sz="2800" b="1" dirty="0"/>
          </a:p>
        </p:txBody>
      </p:sp>
    </p:spTree>
    <p:extLst>
      <p:ext uri="{BB962C8B-B14F-4D97-AF65-F5344CB8AC3E}">
        <p14:creationId xmlns:p14="http://schemas.microsoft.com/office/powerpoint/2010/main" xmlns="" val="8293505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rganigramme : Terminateur 3"/>
          <p:cNvSpPr/>
          <p:nvPr/>
        </p:nvSpPr>
        <p:spPr>
          <a:xfrm>
            <a:off x="9736428" y="643942"/>
            <a:ext cx="1738647" cy="618187"/>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p:txBody>
          <a:bodyPr>
            <a:normAutofit/>
          </a:bodyPr>
          <a:lstStyle/>
          <a:p>
            <a:pPr algn="r" rtl="1"/>
            <a:r>
              <a:rPr lang="ar-DZ" sz="2800" b="1" dirty="0" smtClean="0">
                <a:solidFill>
                  <a:schemeClr val="bg1"/>
                </a:solidFill>
              </a:rPr>
              <a:t>التحديات :</a:t>
            </a:r>
            <a:endParaRPr lang="fr-FR" sz="2800" b="1" dirty="0">
              <a:solidFill>
                <a:schemeClr val="bg1"/>
              </a:solidFill>
            </a:endParaRPr>
          </a:p>
        </p:txBody>
      </p:sp>
      <p:graphicFrame>
        <p:nvGraphicFramePr>
          <p:cNvPr id="5" name="Espace réservé du contenu 4"/>
          <p:cNvGraphicFramePr>
            <a:graphicFrameLocks noGrp="1"/>
          </p:cNvGraphicFramePr>
          <p:nvPr>
            <p:ph idx="1"/>
            <p:extLst>
              <p:ext uri="{D42A27DB-BD31-4B8C-83A1-F6EECF244321}">
                <p14:modId xmlns:p14="http://schemas.microsoft.com/office/powerpoint/2010/main" xmlns="" val="155044337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38478257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que 8"/>
          <p:cNvSpPr/>
          <p:nvPr/>
        </p:nvSpPr>
        <p:spPr>
          <a:xfrm>
            <a:off x="1328739" y="1957388"/>
            <a:ext cx="2638424" cy="3633789"/>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p:txBody>
          <a:bodyPr>
            <a:normAutofit/>
          </a:bodyPr>
          <a:lstStyle/>
          <a:p>
            <a:pPr algn="r" rtl="1"/>
            <a:r>
              <a:rPr lang="ar-DZ" sz="2800" b="1" dirty="0"/>
              <a:t>دراسة حالة  للبنك الالكتروني بنكسي الجزائري</a:t>
            </a:r>
            <a:endParaRPr lang="fr-FR" sz="2800" b="1" dirty="0"/>
          </a:p>
        </p:txBody>
      </p:sp>
      <p:pic>
        <p:nvPicPr>
          <p:cNvPr id="6" name="Espace réservé du contenu 5"/>
          <p:cNvPicPr>
            <a:picLocks noGrp="1" noChangeAspect="1"/>
          </p:cNvPicPr>
          <p:nvPr>
            <p:ph idx="1"/>
          </p:nvPr>
        </p:nvPicPr>
        <p:blipFill>
          <a:blip r:embed="rId2" cstate="print"/>
          <a:stretch>
            <a:fillRect/>
          </a:stretch>
        </p:blipFill>
        <p:spPr>
          <a:xfrm>
            <a:off x="1328739" y="1957388"/>
            <a:ext cx="2638424" cy="3633789"/>
          </a:xfrm>
          <a:prstGeom prst="rect">
            <a:avLst/>
          </a:prstGeom>
        </p:spPr>
      </p:pic>
      <p:sp>
        <p:nvSpPr>
          <p:cNvPr id="5" name="Rectangle à coins arrondis 4"/>
          <p:cNvSpPr/>
          <p:nvPr/>
        </p:nvSpPr>
        <p:spPr>
          <a:xfrm>
            <a:off x="5267325" y="1825624"/>
            <a:ext cx="6086475" cy="3217863"/>
          </a:xfrm>
          <a:prstGeom prst="roundRect">
            <a:avLst/>
          </a:prstGeom>
          <a:solidFill>
            <a:srgbClr val="2DBFC3"/>
          </a:solidFill>
          <a:ln>
            <a:solidFill>
              <a:srgbClr val="489BAD"/>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DZ" sz="2400" b="1" dirty="0"/>
              <a:t>بنكسي هو أول بنك رقمي في الجزائر، أطلقته شركة </a:t>
            </a:r>
            <a:r>
              <a:rPr lang="ar-DZ" sz="2400" b="1" dirty="0" smtClean="0"/>
              <a:t> </a:t>
            </a:r>
            <a:r>
              <a:rPr lang="ar-DZ" sz="2400" b="1" dirty="0" err="1" smtClean="0"/>
              <a:t>ناتيكسيس</a:t>
            </a:r>
            <a:r>
              <a:rPr lang="ar-DZ" sz="2400" b="1" dirty="0" smtClean="0"/>
              <a:t> </a:t>
            </a:r>
            <a:r>
              <a:rPr lang="ar-DZ" sz="2400" b="1" dirty="0"/>
              <a:t>الجزائر، وهي فرع من مجموعة </a:t>
            </a:r>
            <a:r>
              <a:rPr lang="fr-FR" sz="2400" b="1" dirty="0"/>
              <a:t>BPCE </a:t>
            </a:r>
            <a:r>
              <a:rPr lang="ar-DZ" sz="2400" b="1" dirty="0"/>
              <a:t>الفرنسية. يقدم بنكسي مجموعة متنوعة من الخدمات المصرفية عبر تطبيق هاتفي ذكي، مما يتيح للعملاء إدارة شؤونهم المالية بسهولة وأمان</a:t>
            </a:r>
            <a:r>
              <a:rPr lang="ar-DZ" dirty="0"/>
              <a:t>.</a:t>
            </a:r>
            <a:endParaRPr lang="fr-FR" dirty="0"/>
          </a:p>
        </p:txBody>
      </p:sp>
      <p:sp>
        <p:nvSpPr>
          <p:cNvPr id="11" name="Cadre 10"/>
          <p:cNvSpPr/>
          <p:nvPr/>
        </p:nvSpPr>
        <p:spPr>
          <a:xfrm>
            <a:off x="1000125" y="1825624"/>
            <a:ext cx="3371850" cy="3765553"/>
          </a:xfrm>
          <a:prstGeom prst="frame">
            <a:avLst/>
          </a:prstGeom>
          <a:solidFill>
            <a:srgbClr val="6B2C72"/>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xmlns="" val="15779825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rganigramme : Terminateur 5"/>
          <p:cNvSpPr/>
          <p:nvPr/>
        </p:nvSpPr>
        <p:spPr>
          <a:xfrm>
            <a:off x="6500813" y="670719"/>
            <a:ext cx="5100638" cy="714374"/>
          </a:xfrm>
          <a:prstGeom prst="flowChartTerminator">
            <a:avLst/>
          </a:prstGeom>
          <a:solidFill>
            <a:srgbClr val="2DBFC3"/>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p:txBody>
          <a:bodyPr>
            <a:normAutofit/>
          </a:bodyPr>
          <a:lstStyle/>
          <a:p>
            <a:pPr algn="r" rtl="1"/>
            <a:r>
              <a:rPr lang="ar-DZ" sz="2800" b="1" dirty="0"/>
              <a:t>الخدمات المصرفية التي يقدمها بنكسي</a:t>
            </a:r>
            <a:endParaRPr lang="fr-FR" sz="2800" b="1" dirty="0"/>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xmlns="" val="66197549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25392467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rganigramme : Terminateur 4"/>
          <p:cNvSpPr/>
          <p:nvPr/>
        </p:nvSpPr>
        <p:spPr>
          <a:xfrm>
            <a:off x="9558338" y="792160"/>
            <a:ext cx="2028825" cy="471487"/>
          </a:xfrm>
          <a:prstGeom prst="flowChartTerminator">
            <a:avLst/>
          </a:prstGeom>
          <a:solidFill>
            <a:srgbClr val="2DBFC3"/>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866775" y="365123"/>
            <a:ext cx="10515600" cy="1325563"/>
          </a:xfrm>
        </p:spPr>
        <p:txBody>
          <a:bodyPr>
            <a:normAutofit/>
          </a:bodyPr>
          <a:lstStyle/>
          <a:p>
            <a:pPr algn="r" rtl="1"/>
            <a:r>
              <a:rPr lang="ar-DZ" sz="2800" b="1" dirty="0"/>
              <a:t>مزايا </a:t>
            </a:r>
            <a:r>
              <a:rPr lang="ar-DZ" sz="2800" b="1" dirty="0" smtClean="0"/>
              <a:t>بنكسي </a:t>
            </a:r>
            <a:endParaRPr lang="fr-FR" sz="2800" b="1" dirty="0"/>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xmlns="" val="3512338939"/>
              </p:ext>
            </p:extLst>
          </p:nvPr>
        </p:nvGraphicFramePr>
        <p:xfrm>
          <a:off x="3581400" y="1027904"/>
          <a:ext cx="6148388" cy="55292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34109715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rganigramme : Terminateur 3"/>
          <p:cNvSpPr/>
          <p:nvPr/>
        </p:nvSpPr>
        <p:spPr>
          <a:xfrm>
            <a:off x="9386888" y="792162"/>
            <a:ext cx="2066925" cy="471487"/>
          </a:xfrm>
          <a:prstGeom prst="flowChartTerminator">
            <a:avLst/>
          </a:prstGeom>
          <a:solidFill>
            <a:srgbClr val="2DBFC3"/>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p:txBody>
          <a:bodyPr>
            <a:normAutofit/>
          </a:bodyPr>
          <a:lstStyle/>
          <a:p>
            <a:pPr algn="r" rtl="1"/>
            <a:r>
              <a:rPr lang="ar-DZ" sz="2800" b="1" dirty="0" smtClean="0"/>
              <a:t>تحديات بنكسي </a:t>
            </a:r>
            <a:endParaRPr lang="fr-FR" sz="2800" b="1" dirty="0"/>
          </a:p>
        </p:txBody>
      </p:sp>
      <p:graphicFrame>
        <p:nvGraphicFramePr>
          <p:cNvPr id="5" name="Espace réservé du contenu 4"/>
          <p:cNvGraphicFramePr>
            <a:graphicFrameLocks noGrp="1"/>
          </p:cNvGraphicFramePr>
          <p:nvPr>
            <p:ph idx="1"/>
            <p:extLst>
              <p:ext uri="{D42A27DB-BD31-4B8C-83A1-F6EECF244321}">
                <p14:modId xmlns:p14="http://schemas.microsoft.com/office/powerpoint/2010/main" xmlns="" val="396293370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384789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 18"/>
          <p:cNvPicPr>
            <a:picLocks noChangeAspect="1"/>
          </p:cNvPicPr>
          <p:nvPr/>
        </p:nvPicPr>
        <p:blipFill>
          <a:blip r:embed="rId2"/>
          <a:stretch>
            <a:fillRect/>
          </a:stretch>
        </p:blipFill>
        <p:spPr>
          <a:xfrm>
            <a:off x="0" y="1"/>
            <a:ext cx="12192000" cy="6858000"/>
          </a:xfrm>
          <a:prstGeom prst="rect">
            <a:avLst/>
          </a:prstGeom>
        </p:spPr>
      </p:pic>
      <p:sp>
        <p:nvSpPr>
          <p:cNvPr id="18" name="Flèche vers le bas 17"/>
          <p:cNvSpPr/>
          <p:nvPr/>
        </p:nvSpPr>
        <p:spPr>
          <a:xfrm>
            <a:off x="4934857" y="2038290"/>
            <a:ext cx="2322286" cy="3095168"/>
          </a:xfrm>
          <a:prstGeom prst="downArrow">
            <a:avLst/>
          </a:prstGeom>
          <a:solidFill>
            <a:srgbClr val="8A3993"/>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Organigramme : Terminateur 3"/>
          <p:cNvSpPr/>
          <p:nvPr/>
        </p:nvSpPr>
        <p:spPr>
          <a:xfrm>
            <a:off x="5133975" y="771128"/>
            <a:ext cx="1924050" cy="513555"/>
          </a:xfrm>
          <a:prstGeom prst="flowChartTerminator">
            <a:avLst/>
          </a:prstGeom>
          <a:solidFill>
            <a:srgbClr val="2DBFC3"/>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p:txBody>
          <a:bodyPr>
            <a:normAutofit/>
          </a:bodyPr>
          <a:lstStyle/>
          <a:p>
            <a:pPr algn="ctr" rtl="1"/>
            <a:r>
              <a:rPr lang="ar-DZ" sz="2800" b="1" dirty="0"/>
              <a:t>مستقبل بنكسي</a:t>
            </a:r>
            <a:endParaRPr lang="fr-FR" sz="2800" b="1" dirty="0"/>
          </a:p>
        </p:txBody>
      </p:sp>
      <p:sp>
        <p:nvSpPr>
          <p:cNvPr id="11" name="Espace réservé du contenu 10"/>
          <p:cNvSpPr>
            <a:spLocks noGrp="1"/>
          </p:cNvSpPr>
          <p:nvPr>
            <p:ph idx="1"/>
          </p:nvPr>
        </p:nvSpPr>
        <p:spPr>
          <a:xfrm>
            <a:off x="838200" y="2444295"/>
            <a:ext cx="10515600" cy="4351338"/>
          </a:xfrm>
        </p:spPr>
        <p:txBody>
          <a:bodyPr/>
          <a:lstStyle/>
          <a:p>
            <a:pPr marL="0" indent="0" algn="ctr" rtl="1">
              <a:buNone/>
            </a:pPr>
            <a:r>
              <a:rPr lang="ar-DZ" sz="3200" b="1" dirty="0" smtClean="0"/>
              <a:t>التوسع</a:t>
            </a:r>
            <a:r>
              <a:rPr lang="ar-DZ" dirty="0" smtClean="0"/>
              <a:t> </a:t>
            </a:r>
          </a:p>
          <a:p>
            <a:pPr marL="0" indent="0" algn="ctr" rtl="1">
              <a:buNone/>
            </a:pPr>
            <a:r>
              <a:rPr lang="ar-DZ" sz="3200" b="1" dirty="0" smtClean="0"/>
              <a:t>الابتكار</a:t>
            </a:r>
            <a:r>
              <a:rPr lang="ar-DZ" dirty="0" smtClean="0"/>
              <a:t> </a:t>
            </a:r>
          </a:p>
          <a:p>
            <a:pPr marL="0" indent="0" algn="ctr" rtl="1">
              <a:buNone/>
            </a:pPr>
            <a:r>
              <a:rPr lang="ar-DZ" sz="3200" b="1" dirty="0" smtClean="0"/>
              <a:t>الشركات </a:t>
            </a:r>
          </a:p>
          <a:p>
            <a:pPr algn="ctr" rtl="1"/>
            <a:endParaRPr lang="fr-FR" dirty="0"/>
          </a:p>
        </p:txBody>
      </p:sp>
    </p:spTree>
    <p:extLst>
      <p:ext uri="{BB962C8B-B14F-4D97-AF65-F5344CB8AC3E}">
        <p14:creationId xmlns:p14="http://schemas.microsoft.com/office/powerpoint/2010/main" xmlns="" val="19062920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0" y="0"/>
            <a:ext cx="12192000" cy="6858000"/>
          </a:xfrm>
          <a:prstGeom prst="rect">
            <a:avLst/>
          </a:prstGeom>
        </p:spPr>
      </p:pic>
      <p:pic>
        <p:nvPicPr>
          <p:cNvPr id="5" name="Image 4"/>
          <p:cNvPicPr>
            <a:picLocks noChangeAspect="1"/>
          </p:cNvPicPr>
          <p:nvPr/>
        </p:nvPicPr>
        <p:blipFill>
          <a:blip r:embed="rId3"/>
          <a:stretch>
            <a:fillRect/>
          </a:stretch>
        </p:blipFill>
        <p:spPr>
          <a:xfrm>
            <a:off x="3116687" y="52719"/>
            <a:ext cx="5364945" cy="1841152"/>
          </a:xfrm>
          <a:prstGeom prst="rect">
            <a:avLst/>
          </a:prstGeom>
        </p:spPr>
      </p:pic>
      <p:sp>
        <p:nvSpPr>
          <p:cNvPr id="2" name="Titre 1"/>
          <p:cNvSpPr>
            <a:spLocks noGrp="1"/>
          </p:cNvSpPr>
          <p:nvPr>
            <p:ph type="ctrTitle"/>
          </p:nvPr>
        </p:nvSpPr>
        <p:spPr/>
        <p:txBody>
          <a:bodyPr/>
          <a:lstStyle/>
          <a:p>
            <a:endParaRPr lang="fr-FR" dirty="0"/>
          </a:p>
        </p:txBody>
      </p:sp>
      <p:sp>
        <p:nvSpPr>
          <p:cNvPr id="3" name="Sous-titre 2"/>
          <p:cNvSpPr>
            <a:spLocks noGrp="1"/>
          </p:cNvSpPr>
          <p:nvPr>
            <p:ph type="subTitle" idx="1"/>
          </p:nvPr>
        </p:nvSpPr>
        <p:spPr>
          <a:xfrm>
            <a:off x="2006331" y="4397376"/>
            <a:ext cx="9144000" cy="1655762"/>
          </a:xfrm>
        </p:spPr>
        <p:txBody>
          <a:bodyPr>
            <a:normAutofit/>
          </a:bodyPr>
          <a:lstStyle/>
          <a:p>
            <a:pPr marL="342900" indent="-342900" algn="r">
              <a:buFont typeface="Courier New" panose="02070309020205020404" pitchFamily="49" charset="0"/>
              <a:buChar char="o"/>
            </a:pPr>
            <a:r>
              <a:rPr lang="ar-DZ" sz="2000" b="1" u="sng" dirty="0" smtClean="0"/>
              <a:t>من إعداد الطلبة :</a:t>
            </a:r>
          </a:p>
          <a:p>
            <a:pPr marL="342900" indent="-342900" algn="r" rtl="1">
              <a:buFont typeface="Courier New" panose="02070309020205020404" pitchFamily="49" charset="0"/>
              <a:buChar char="o"/>
            </a:pPr>
            <a:r>
              <a:rPr lang="ar-DZ" sz="2000" b="1" dirty="0" err="1" smtClean="0">
                <a:solidFill>
                  <a:schemeClr val="bg1"/>
                </a:solidFill>
              </a:rPr>
              <a:t>عيسوس</a:t>
            </a:r>
            <a:r>
              <a:rPr lang="ar-DZ" sz="2000" b="1" dirty="0" smtClean="0">
                <a:solidFill>
                  <a:schemeClr val="bg1"/>
                </a:solidFill>
              </a:rPr>
              <a:t> إيناس </a:t>
            </a:r>
          </a:p>
          <a:p>
            <a:pPr marL="342900" indent="-342900" algn="r" rtl="1">
              <a:buFont typeface="Courier New" panose="02070309020205020404" pitchFamily="49" charset="0"/>
              <a:buChar char="o"/>
            </a:pPr>
            <a:r>
              <a:rPr lang="ar-DZ" sz="2000" b="1" dirty="0" smtClean="0">
                <a:solidFill>
                  <a:schemeClr val="bg1"/>
                </a:solidFill>
              </a:rPr>
              <a:t>بن </a:t>
            </a:r>
            <a:r>
              <a:rPr lang="ar-DZ" sz="2000" b="1" dirty="0" err="1" smtClean="0">
                <a:solidFill>
                  <a:schemeClr val="bg1"/>
                </a:solidFill>
              </a:rPr>
              <a:t>ترية</a:t>
            </a:r>
            <a:r>
              <a:rPr lang="ar-DZ" sz="2000" b="1" dirty="0" smtClean="0">
                <a:solidFill>
                  <a:schemeClr val="bg1"/>
                </a:solidFill>
              </a:rPr>
              <a:t> هديل </a:t>
            </a:r>
          </a:p>
          <a:p>
            <a:pPr marL="342900" indent="-342900" algn="r" rtl="1">
              <a:buFont typeface="Courier New" panose="02070309020205020404" pitchFamily="49" charset="0"/>
              <a:buChar char="o"/>
            </a:pPr>
            <a:r>
              <a:rPr lang="ar-DZ" sz="2000" b="1" dirty="0" err="1" smtClean="0">
                <a:solidFill>
                  <a:schemeClr val="bg1"/>
                </a:solidFill>
              </a:rPr>
              <a:t>روابحية</a:t>
            </a:r>
            <a:r>
              <a:rPr lang="ar-DZ" sz="2000" b="1" dirty="0" smtClean="0">
                <a:solidFill>
                  <a:schemeClr val="bg1"/>
                </a:solidFill>
              </a:rPr>
              <a:t> إيمان </a:t>
            </a:r>
            <a:r>
              <a:rPr lang="ar-DZ" sz="2000" b="1" u="sng" dirty="0" smtClean="0">
                <a:solidFill>
                  <a:schemeClr val="bg1"/>
                </a:solidFill>
              </a:rPr>
              <a:t> </a:t>
            </a:r>
            <a:endParaRPr lang="ar-DZ" sz="2000" b="1" dirty="0" smtClean="0">
              <a:solidFill>
                <a:schemeClr val="bg1"/>
              </a:solidFill>
            </a:endParaRPr>
          </a:p>
          <a:p>
            <a:pPr marL="342900" indent="-342900" algn="l" rtl="1">
              <a:buFont typeface="Courier New" panose="02070309020205020404" pitchFamily="49" charset="0"/>
              <a:buChar char="o"/>
            </a:pPr>
            <a:endParaRPr lang="fr-FR" sz="2000" b="1" u="sng" dirty="0">
              <a:solidFill>
                <a:schemeClr val="bg1"/>
              </a:solidFill>
            </a:endParaRPr>
          </a:p>
        </p:txBody>
      </p:sp>
      <p:sp>
        <p:nvSpPr>
          <p:cNvPr id="6" name="Rectangle à coins arrondis 5"/>
          <p:cNvSpPr/>
          <p:nvPr/>
        </p:nvSpPr>
        <p:spPr>
          <a:xfrm>
            <a:off x="2688911" y="2593647"/>
            <a:ext cx="6220496" cy="9623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DZ" sz="2800" b="1" dirty="0" smtClean="0">
                <a:solidFill>
                  <a:schemeClr val="tx1"/>
                </a:solidFill>
              </a:rPr>
              <a:t>واقع التحول الرقمي في القطاع البنكي الجزائري</a:t>
            </a:r>
            <a:endParaRPr lang="fr-FR" sz="2800" b="1" dirty="0">
              <a:solidFill>
                <a:schemeClr val="tx1"/>
              </a:solidFill>
            </a:endParaRPr>
          </a:p>
        </p:txBody>
      </p:sp>
    </p:spTree>
    <p:extLst>
      <p:ext uri="{BB962C8B-B14F-4D97-AF65-F5344CB8AC3E}">
        <p14:creationId xmlns:p14="http://schemas.microsoft.com/office/powerpoint/2010/main" xmlns="" val="15465139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0" y="0"/>
            <a:ext cx="12192000" cy="6858000"/>
          </a:xfrm>
          <a:prstGeom prst="rect">
            <a:avLst/>
          </a:prstGeom>
        </p:spPr>
      </p:pic>
      <p:sp>
        <p:nvSpPr>
          <p:cNvPr id="3" name="Rectangle 2"/>
          <p:cNvSpPr/>
          <p:nvPr/>
        </p:nvSpPr>
        <p:spPr>
          <a:xfrm>
            <a:off x="4878946" y="489397"/>
            <a:ext cx="2434107" cy="991673"/>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200" b="1" dirty="0">
              <a:solidFill>
                <a:schemeClr val="tx1"/>
              </a:solidFill>
            </a:endParaRPr>
          </a:p>
        </p:txBody>
      </p:sp>
      <p:sp>
        <p:nvSpPr>
          <p:cNvPr id="2" name="Titre 1"/>
          <p:cNvSpPr>
            <a:spLocks noGrp="1"/>
          </p:cNvSpPr>
          <p:nvPr>
            <p:ph type="title"/>
          </p:nvPr>
        </p:nvSpPr>
        <p:spPr/>
        <p:txBody>
          <a:bodyPr>
            <a:normAutofit/>
          </a:bodyPr>
          <a:lstStyle/>
          <a:p>
            <a:pPr algn="ctr" rtl="1"/>
            <a:r>
              <a:rPr lang="ar-DZ" sz="3600" b="1" dirty="0" smtClean="0"/>
              <a:t>الخاتمة</a:t>
            </a:r>
            <a:r>
              <a:rPr lang="ar-DZ" sz="2800" b="1" dirty="0" smtClean="0"/>
              <a:t> </a:t>
            </a:r>
            <a:endParaRPr lang="fr-FR" sz="2800" b="1" dirty="0"/>
          </a:p>
        </p:txBody>
      </p:sp>
      <p:sp>
        <p:nvSpPr>
          <p:cNvPr id="4" name="Rectangle à coins arrondis 3"/>
          <p:cNvSpPr/>
          <p:nvPr/>
        </p:nvSpPr>
        <p:spPr>
          <a:xfrm>
            <a:off x="1455313" y="1814960"/>
            <a:ext cx="9414456" cy="3452499"/>
          </a:xfrm>
          <a:prstGeom prst="round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ar-DZ" sz="2400" dirty="0">
                <a:solidFill>
                  <a:schemeClr val="tx1"/>
                </a:solidFill>
              </a:rPr>
              <a:t>في ختام هذا البحث، يمكن القول إن التحول الرقمي في القطاع البنكي الجزائري يمثل ضرورة ملحة لمواكبة التغيرات السريعة في عالم المال والأعمال. لقد أظهرنا من خلال التحليل أن هذا التحول يحمل في طياته العديد من الفرص لتحسين الكفاءة وزيادة رضا العملاء، ولكنه يتطلب أيضًا مواجهة التحديات المتمثلة في البنية التحتية، والتشريعات، وتغيير الثقافة المؤسسية. من الضروري أن تتبنى البنوك الجزائرية استراتيجيات واضحة ومتكاملة لدعم هذا التحول، من خلال الاستثمار في التكنولوجيا وتدريب الكوادر البشرية. إن تحقيق النجاح في هذا المجال سيمكن البنوك من تعزيز مكانتها في السوق وتلبية احتياجات العملاء بشكل أفضل.</a:t>
            </a:r>
            <a:endParaRPr lang="fr-FR" sz="2400" dirty="0">
              <a:solidFill>
                <a:schemeClr val="tx1"/>
              </a:solidFill>
            </a:endParaRPr>
          </a:p>
        </p:txBody>
      </p:sp>
    </p:spTree>
    <p:extLst>
      <p:ext uri="{BB962C8B-B14F-4D97-AF65-F5344CB8AC3E}">
        <p14:creationId xmlns:p14="http://schemas.microsoft.com/office/powerpoint/2010/main" xmlns="" val="23332411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0" y="0"/>
            <a:ext cx="12191999" cy="6858000"/>
          </a:xfrm>
          <a:prstGeom prst="rect">
            <a:avLst/>
          </a:prstGeom>
        </p:spPr>
      </p:pic>
      <p:sp>
        <p:nvSpPr>
          <p:cNvPr id="2" name="Titre 1"/>
          <p:cNvSpPr>
            <a:spLocks noGrp="1"/>
          </p:cNvSpPr>
          <p:nvPr>
            <p:ph type="title"/>
          </p:nvPr>
        </p:nvSpPr>
        <p:spPr/>
        <p:txBody>
          <a:bodyPr/>
          <a:lstStyle/>
          <a:p>
            <a:endParaRPr lang="fr-FR"/>
          </a:p>
        </p:txBody>
      </p:sp>
      <p:pic>
        <p:nvPicPr>
          <p:cNvPr id="3" name="Image 2"/>
          <p:cNvPicPr>
            <a:picLocks noChangeAspect="1"/>
          </p:cNvPicPr>
          <p:nvPr/>
        </p:nvPicPr>
        <p:blipFill>
          <a:blip r:embed="rId3"/>
          <a:stretch>
            <a:fillRect/>
          </a:stretch>
        </p:blipFill>
        <p:spPr>
          <a:xfrm>
            <a:off x="1273646" y="877603"/>
            <a:ext cx="9644708" cy="5102794"/>
          </a:xfrm>
          <a:prstGeom prst="rect">
            <a:avLst/>
          </a:prstGeom>
        </p:spPr>
      </p:pic>
    </p:spTree>
    <p:extLst>
      <p:ext uri="{BB962C8B-B14F-4D97-AF65-F5344CB8AC3E}">
        <p14:creationId xmlns:p14="http://schemas.microsoft.com/office/powerpoint/2010/main" xmlns="" val="26860926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63958" y="249215"/>
            <a:ext cx="10515600" cy="1325563"/>
          </a:xfrm>
        </p:spPr>
        <p:txBody>
          <a:bodyPr/>
          <a:lstStyle/>
          <a:p>
            <a:pPr algn="r" rtl="1"/>
            <a:r>
              <a:rPr lang="ar-DZ" dirty="0" smtClean="0"/>
              <a:t>خطة البحث :</a:t>
            </a:r>
            <a:br>
              <a:rPr lang="ar-DZ" dirty="0" smtClean="0"/>
            </a:br>
            <a:r>
              <a:rPr lang="ar-DZ" sz="2800" b="1" dirty="0" smtClean="0"/>
              <a:t>المقدمة .</a:t>
            </a:r>
            <a:endParaRPr lang="fr-FR" dirty="0"/>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xmlns="" val="4085087418"/>
              </p:ext>
            </p:extLst>
          </p:nvPr>
        </p:nvGraphicFramePr>
        <p:xfrm>
          <a:off x="760927" y="138159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p:cNvSpPr/>
          <p:nvPr/>
        </p:nvSpPr>
        <p:spPr>
          <a:xfrm>
            <a:off x="10315978" y="5884503"/>
            <a:ext cx="1242783" cy="523220"/>
          </a:xfrm>
          <a:prstGeom prst="rect">
            <a:avLst/>
          </a:prstGeom>
        </p:spPr>
        <p:txBody>
          <a:bodyPr wrap="square">
            <a:spAutoFit/>
          </a:bodyPr>
          <a:lstStyle/>
          <a:p>
            <a:r>
              <a:rPr lang="ar-DZ" sz="2800" b="1" dirty="0" smtClean="0"/>
              <a:t>الخاتمة .</a:t>
            </a:r>
            <a:endParaRPr lang="ar-DZ" sz="2800" b="1" dirty="0"/>
          </a:p>
        </p:txBody>
      </p:sp>
    </p:spTree>
    <p:extLst>
      <p:ext uri="{BB962C8B-B14F-4D97-AF65-F5344CB8AC3E}">
        <p14:creationId xmlns:p14="http://schemas.microsoft.com/office/powerpoint/2010/main" xmlns="" val="17282900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à coins arrondis 8"/>
          <p:cNvSpPr/>
          <p:nvPr/>
        </p:nvSpPr>
        <p:spPr>
          <a:xfrm>
            <a:off x="850006" y="2090070"/>
            <a:ext cx="10393250" cy="2411567"/>
          </a:xfrm>
          <a:prstGeom prst="roundRect">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ctrTitle"/>
          </p:nvPr>
        </p:nvSpPr>
        <p:spPr>
          <a:xfrm>
            <a:off x="4172755" y="540913"/>
            <a:ext cx="3451539" cy="1243281"/>
          </a:xfrm>
          <a:ln>
            <a:solidFill>
              <a:schemeClr val="accent1">
                <a:lumMod val="75000"/>
              </a:schemeClr>
            </a:solidFill>
          </a:ln>
          <a:effectLst>
            <a:outerShdw blurRad="50800" dist="38100" dir="16200000" rotWithShape="0">
              <a:prstClr val="black">
                <a:alpha val="40000"/>
              </a:prstClr>
            </a:outerShdw>
          </a:effectLst>
          <a:scene3d>
            <a:camera prst="orthographicFront">
              <a:rot lat="0" lon="0" rev="0"/>
            </a:camera>
            <a:lightRig rig="balanced" dir="t">
              <a:rot lat="0" lon="0" rev="8700000"/>
            </a:lightRig>
          </a:scene3d>
          <a:sp3d>
            <a:bevelT w="190500" h="38100"/>
          </a:sp3d>
        </p:spPr>
        <p:style>
          <a:lnRef idx="1">
            <a:schemeClr val="dk1"/>
          </a:lnRef>
          <a:fillRef idx="3">
            <a:schemeClr val="dk1"/>
          </a:fillRef>
          <a:effectRef idx="2">
            <a:schemeClr val="dk1"/>
          </a:effectRef>
          <a:fontRef idx="minor">
            <a:schemeClr val="lt1"/>
          </a:fontRef>
        </p:style>
        <p:txBody>
          <a:bodyPr/>
          <a:lstStyle/>
          <a:p>
            <a:pPr rtl="1"/>
            <a:r>
              <a:rPr lang="ar-DZ" b="1" dirty="0" smtClean="0">
                <a:solidFill>
                  <a:schemeClr val="accent1">
                    <a:lumMod val="75000"/>
                  </a:schemeClr>
                </a:solidFill>
              </a:rPr>
              <a:t>المقدمة</a:t>
            </a:r>
            <a:r>
              <a:rPr lang="ar-DZ" dirty="0" smtClean="0"/>
              <a:t> </a:t>
            </a:r>
            <a:endParaRPr lang="fr-FR" dirty="0"/>
          </a:p>
        </p:txBody>
      </p:sp>
      <p:sp>
        <p:nvSpPr>
          <p:cNvPr id="3" name="Sous-titre 2"/>
          <p:cNvSpPr>
            <a:spLocks noGrp="1"/>
          </p:cNvSpPr>
          <p:nvPr>
            <p:ph type="subTitle" idx="1"/>
          </p:nvPr>
        </p:nvSpPr>
        <p:spPr>
          <a:xfrm>
            <a:off x="850006" y="2318197"/>
            <a:ext cx="10097036" cy="3090929"/>
          </a:xfrm>
        </p:spPr>
        <p:txBody>
          <a:bodyPr>
            <a:noAutofit/>
          </a:bodyPr>
          <a:lstStyle/>
          <a:p>
            <a:pPr algn="r" rtl="1"/>
            <a:r>
              <a:rPr lang="ar-DZ" dirty="0"/>
              <a:t>يعتبر التحول الرقمي في القطاع البنكي الجزائري من المواضيع الحيوية التي تستدعي دراسة عميقة، حيث يشهد هذا القطاع تغييرات جذرية في كيفية تقديم الخدمات المالية. يهدف البحث إلى استكشاف واقع التحول الرقمي وتأثيره على الكفاءة التشغيلية، تجربة العملاء، والتنافسية في السوق. سنقوم بتحليل التحديات والفرص التي تواجه البنوك الجزائرية في هذا السياق، بالإضافة إلى استعراض التجارب الناجحة في الدول الأخرى التي يمكن أن تكون نموذجًا يحتذى به. من خلال هذا البحث، نسعى إلى تقديم رؤية شاملة حول كيفية تعزيز التحول الرقمي في القطاع البنكي بما يتماشى مع التطورات العالمية.</a:t>
            </a:r>
            <a:endParaRPr lang="fr-FR" dirty="0"/>
          </a:p>
        </p:txBody>
      </p:sp>
      <p:sp>
        <p:nvSpPr>
          <p:cNvPr id="10" name="Nuage 9"/>
          <p:cNvSpPr/>
          <p:nvPr/>
        </p:nvSpPr>
        <p:spPr>
          <a:xfrm>
            <a:off x="3206840" y="4813478"/>
            <a:ext cx="8216722" cy="1191296"/>
          </a:xfrm>
          <a:prstGeom prst="cloud">
            <a:avLst/>
          </a:prstGeom>
          <a:solidFill>
            <a:schemeClr val="accent1">
              <a:lumMod val="60000"/>
              <a:lumOff val="4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DZ" sz="2000" b="1" dirty="0" smtClean="0">
                <a:solidFill>
                  <a:schemeClr val="tx1"/>
                </a:solidFill>
              </a:rPr>
              <a:t>الإشكالية : </a:t>
            </a:r>
          </a:p>
          <a:p>
            <a:pPr algn="ctr" rtl="1"/>
            <a:r>
              <a:rPr lang="ar-DZ" sz="2000" b="1" dirty="0" smtClean="0">
                <a:solidFill>
                  <a:schemeClr val="tx1"/>
                </a:solidFill>
              </a:rPr>
              <a:t>ما هو واقع التحول الرقمي في القطاع البنكي الجزائري و ما هي التحديات التي تواجهه ؟</a:t>
            </a:r>
            <a:endParaRPr lang="fr-FR" sz="2000" b="1" dirty="0">
              <a:solidFill>
                <a:schemeClr val="tx1"/>
              </a:solidFill>
            </a:endParaRPr>
          </a:p>
        </p:txBody>
      </p:sp>
      <p:pic>
        <p:nvPicPr>
          <p:cNvPr id="11" name="Image 10"/>
          <p:cNvPicPr>
            <a:picLocks noChangeAspect="1"/>
          </p:cNvPicPr>
          <p:nvPr/>
        </p:nvPicPr>
        <p:blipFill>
          <a:blip r:embed="rId2"/>
          <a:stretch>
            <a:fillRect/>
          </a:stretch>
        </p:blipFill>
        <p:spPr>
          <a:xfrm>
            <a:off x="1071495" y="4623515"/>
            <a:ext cx="2038350" cy="2086378"/>
          </a:xfrm>
          <a:prstGeom prst="rect">
            <a:avLst/>
          </a:prstGeom>
        </p:spPr>
      </p:pic>
    </p:spTree>
    <p:extLst>
      <p:ext uri="{BB962C8B-B14F-4D97-AF65-F5344CB8AC3E}">
        <p14:creationId xmlns:p14="http://schemas.microsoft.com/office/powerpoint/2010/main" xmlns="" val="12311459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442398"/>
            <a:ext cx="10515600" cy="1325563"/>
          </a:xfrm>
        </p:spPr>
        <p:txBody>
          <a:bodyPr>
            <a:normAutofit/>
          </a:bodyPr>
          <a:lstStyle/>
          <a:p>
            <a:pPr algn="r" rtl="1"/>
            <a:r>
              <a:rPr lang="ar-DZ" sz="2800" b="1" u="sng" dirty="0" smtClean="0"/>
              <a:t>المبحث الأول : لمحة عن التحول الرقمي في البنوك . </a:t>
            </a:r>
            <a:r>
              <a:rPr lang="ar-DZ" sz="2800" b="1" dirty="0" smtClean="0"/>
              <a:t/>
            </a:r>
            <a:br>
              <a:rPr lang="ar-DZ" sz="2800" b="1" dirty="0" smtClean="0"/>
            </a:br>
            <a:r>
              <a:rPr lang="ar-DZ" sz="2800" b="1" dirty="0"/>
              <a:t/>
            </a:r>
            <a:br>
              <a:rPr lang="ar-DZ" sz="2800" b="1" dirty="0"/>
            </a:br>
            <a:r>
              <a:rPr lang="ar-DZ" sz="2800" b="1" dirty="0" smtClean="0"/>
              <a:t>المطلب الأول : تعريف التحول الرقمي . </a:t>
            </a:r>
            <a:endParaRPr lang="fr-FR" sz="2800" b="1" u="sng" dirty="0"/>
          </a:p>
        </p:txBody>
      </p:sp>
      <p:sp>
        <p:nvSpPr>
          <p:cNvPr id="4" name="Rectangle à coins arrondis 3"/>
          <p:cNvSpPr/>
          <p:nvPr/>
        </p:nvSpPr>
        <p:spPr>
          <a:xfrm>
            <a:off x="4623515" y="2125015"/>
            <a:ext cx="6730285" cy="2459864"/>
          </a:xfrm>
          <a:prstGeom prst="roundRect">
            <a:avLst/>
          </a:prstGeom>
          <a:solidFill>
            <a:schemeClr val="accent1">
              <a:lumMod val="60000"/>
              <a:lumOff val="40000"/>
            </a:schemeClr>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ar-DZ" sz="2400" b="1" dirty="0" smtClean="0">
                <a:solidFill>
                  <a:schemeClr val="tx1"/>
                </a:solidFill>
              </a:rPr>
              <a:t>تعريف التحول الرقمي : </a:t>
            </a:r>
            <a:r>
              <a:rPr lang="ar-DZ" sz="2400" dirty="0" smtClean="0">
                <a:solidFill>
                  <a:schemeClr val="tx1"/>
                </a:solidFill>
              </a:rPr>
              <a:t>هو عملية </a:t>
            </a:r>
            <a:r>
              <a:rPr lang="ar-DZ" sz="2400" dirty="0" err="1" smtClean="0">
                <a:solidFill>
                  <a:schemeClr val="tx1"/>
                </a:solidFill>
              </a:rPr>
              <a:t>إنتقال</a:t>
            </a:r>
            <a:r>
              <a:rPr lang="ar-DZ" sz="2400" dirty="0" smtClean="0">
                <a:solidFill>
                  <a:schemeClr val="tx1"/>
                </a:solidFill>
              </a:rPr>
              <a:t> الشركات من النموذج عمل التقليدي إلى نموذج عمل يعتمد على التقنيات الرقمية المبنية على أساس التكنولوجيا الرقمية في </a:t>
            </a:r>
            <a:r>
              <a:rPr lang="ar-DZ" sz="2400" dirty="0" err="1" smtClean="0">
                <a:solidFill>
                  <a:schemeClr val="tx1"/>
                </a:solidFill>
              </a:rPr>
              <a:t>إبتكار</a:t>
            </a:r>
            <a:r>
              <a:rPr lang="ar-DZ" sz="2400" dirty="0" smtClean="0">
                <a:solidFill>
                  <a:schemeClr val="tx1"/>
                </a:solidFill>
              </a:rPr>
              <a:t> المنتجات و الخدمات ذات جودة و بأقل </a:t>
            </a:r>
            <a:r>
              <a:rPr lang="ar-DZ" sz="2400" dirty="0" err="1" smtClean="0">
                <a:solidFill>
                  <a:schemeClr val="tx1"/>
                </a:solidFill>
              </a:rPr>
              <a:t>تكلفة,و</a:t>
            </a:r>
            <a:r>
              <a:rPr lang="ar-DZ" sz="2400" dirty="0" smtClean="0">
                <a:solidFill>
                  <a:schemeClr val="tx1"/>
                </a:solidFill>
              </a:rPr>
              <a:t> هو يساعد على تحقيق </a:t>
            </a:r>
            <a:r>
              <a:rPr lang="ar-DZ" sz="2400" dirty="0" err="1" smtClean="0">
                <a:solidFill>
                  <a:schemeClr val="tx1"/>
                </a:solidFill>
              </a:rPr>
              <a:t>الإستدامة</a:t>
            </a:r>
            <a:r>
              <a:rPr lang="ar-DZ" sz="2400" dirty="0" smtClean="0">
                <a:solidFill>
                  <a:schemeClr val="tx1"/>
                </a:solidFill>
              </a:rPr>
              <a:t> و التنافسية بإضافة إلى بناء مجتمعات فعالة .</a:t>
            </a:r>
            <a:endParaRPr lang="fr-FR" sz="2400" b="1" dirty="0">
              <a:solidFill>
                <a:schemeClr val="tx1"/>
              </a:solidFill>
            </a:endParaRPr>
          </a:p>
        </p:txBody>
      </p:sp>
      <p:pic>
        <p:nvPicPr>
          <p:cNvPr id="10" name="Image 9"/>
          <p:cNvPicPr>
            <a:picLocks noChangeAspect="1"/>
          </p:cNvPicPr>
          <p:nvPr/>
        </p:nvPicPr>
        <p:blipFill>
          <a:blip r:embed="rId2"/>
          <a:stretch>
            <a:fillRect/>
          </a:stretch>
        </p:blipFill>
        <p:spPr>
          <a:xfrm>
            <a:off x="1197735" y="2125015"/>
            <a:ext cx="2318198" cy="3210394"/>
          </a:xfrm>
          <a:prstGeom prst="rect">
            <a:avLst/>
          </a:prstGeom>
        </p:spPr>
      </p:pic>
      <p:sp>
        <p:nvSpPr>
          <p:cNvPr id="7" name="Cadre 6"/>
          <p:cNvSpPr/>
          <p:nvPr/>
        </p:nvSpPr>
        <p:spPr>
          <a:xfrm>
            <a:off x="838200" y="1767961"/>
            <a:ext cx="3038341" cy="3567448"/>
          </a:xfrm>
          <a:prstGeom prst="fram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xmlns="" val="39208509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 22"/>
          <p:cNvPicPr>
            <a:picLocks noChangeAspect="1"/>
          </p:cNvPicPr>
          <p:nvPr/>
        </p:nvPicPr>
        <p:blipFill>
          <a:blip r:embed="rId2"/>
          <a:stretch>
            <a:fillRect/>
          </a:stretch>
        </p:blipFill>
        <p:spPr>
          <a:xfrm>
            <a:off x="0" y="0"/>
            <a:ext cx="12192000" cy="6858000"/>
          </a:xfrm>
          <a:prstGeom prst="rect">
            <a:avLst/>
          </a:prstGeom>
        </p:spPr>
      </p:pic>
      <p:sp>
        <p:nvSpPr>
          <p:cNvPr id="2" name="Titre 1"/>
          <p:cNvSpPr>
            <a:spLocks noGrp="1"/>
          </p:cNvSpPr>
          <p:nvPr>
            <p:ph type="title"/>
          </p:nvPr>
        </p:nvSpPr>
        <p:spPr/>
        <p:txBody>
          <a:bodyPr>
            <a:normAutofit/>
          </a:bodyPr>
          <a:lstStyle/>
          <a:p>
            <a:pPr algn="r" rtl="1"/>
            <a:r>
              <a:rPr lang="ar-DZ" sz="2800" b="1" dirty="0" smtClean="0">
                <a:solidFill>
                  <a:schemeClr val="bg1"/>
                </a:solidFill>
              </a:rPr>
              <a:t>المطلب </a:t>
            </a:r>
            <a:r>
              <a:rPr lang="ar-DZ" sz="2800" b="1" dirty="0">
                <a:solidFill>
                  <a:schemeClr val="bg1"/>
                </a:solidFill>
              </a:rPr>
              <a:t>الثاني : أهمية التحول الرقمي في القطاع البنكي </a:t>
            </a:r>
            <a:r>
              <a:rPr lang="ar-DZ" b="1" dirty="0"/>
              <a:t>. </a:t>
            </a:r>
            <a:endParaRPr lang="fr-FR" b="1" dirty="0"/>
          </a:p>
        </p:txBody>
      </p:sp>
      <p:graphicFrame>
        <p:nvGraphicFramePr>
          <p:cNvPr id="22" name="Espace réservé du contenu 21"/>
          <p:cNvGraphicFramePr>
            <a:graphicFrameLocks noGrp="1"/>
          </p:cNvGraphicFramePr>
          <p:nvPr>
            <p:ph idx="1"/>
            <p:extLst>
              <p:ext uri="{D42A27DB-BD31-4B8C-83A1-F6EECF244321}">
                <p14:modId xmlns:p14="http://schemas.microsoft.com/office/powerpoint/2010/main" xmlns="" val="2902831003"/>
              </p:ext>
            </p:extLst>
          </p:nvPr>
        </p:nvGraphicFramePr>
        <p:xfrm>
          <a:off x="838200" y="1384300"/>
          <a:ext cx="10515600" cy="47926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4532977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rganigramme : Terminateur 3"/>
          <p:cNvSpPr/>
          <p:nvPr/>
        </p:nvSpPr>
        <p:spPr>
          <a:xfrm>
            <a:off x="7611414" y="978794"/>
            <a:ext cx="3742386" cy="656823"/>
          </a:xfrm>
          <a:prstGeom prst="flowChartTerminator">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838200" y="418272"/>
            <a:ext cx="10515600" cy="1407353"/>
          </a:xfrm>
        </p:spPr>
        <p:txBody>
          <a:bodyPr>
            <a:normAutofit fontScale="90000"/>
          </a:bodyPr>
          <a:lstStyle/>
          <a:p>
            <a:pPr algn="r" rtl="1"/>
            <a:r>
              <a:rPr lang="ar-DZ" sz="3100" b="1" dirty="0"/>
              <a:t>المطلب الثالث : أساليب و </a:t>
            </a:r>
            <a:r>
              <a:rPr lang="ar-DZ" sz="3100" b="1" dirty="0" smtClean="0"/>
              <a:t>متطلبات </a:t>
            </a:r>
            <a:r>
              <a:rPr lang="ar-DZ" sz="3100" b="1" dirty="0"/>
              <a:t>التحول الرقمي في </a:t>
            </a:r>
            <a:r>
              <a:rPr lang="ar-DZ" sz="3100" b="1" dirty="0" smtClean="0"/>
              <a:t>البنوك.</a:t>
            </a:r>
            <a:br>
              <a:rPr lang="ar-DZ" sz="3100" b="1" dirty="0" smtClean="0"/>
            </a:br>
            <a:r>
              <a:rPr lang="ar-DZ" sz="3100" b="1" dirty="0"/>
              <a:t/>
            </a:r>
            <a:br>
              <a:rPr lang="ar-DZ" sz="3100" b="1" dirty="0"/>
            </a:br>
            <a:r>
              <a:rPr lang="ar-DZ" sz="2800" b="1" dirty="0" smtClean="0"/>
              <a:t> أساليب التحول الرقمي في البنوك .</a:t>
            </a:r>
            <a:r>
              <a:rPr lang="ar-DZ" sz="2800" b="1" dirty="0"/>
              <a:t/>
            </a:r>
            <a:br>
              <a:rPr lang="ar-DZ" sz="2800" b="1" dirty="0"/>
            </a:br>
            <a:endParaRPr lang="fr-FR" sz="2800" b="1" dirty="0"/>
          </a:p>
        </p:txBody>
      </p:sp>
      <p:graphicFrame>
        <p:nvGraphicFramePr>
          <p:cNvPr id="5" name="Espace réservé du contenu 4"/>
          <p:cNvGraphicFramePr>
            <a:graphicFrameLocks noGrp="1"/>
          </p:cNvGraphicFramePr>
          <p:nvPr>
            <p:ph idx="1"/>
            <p:extLst>
              <p:ext uri="{D42A27DB-BD31-4B8C-83A1-F6EECF244321}">
                <p14:modId xmlns:p14="http://schemas.microsoft.com/office/powerpoint/2010/main" xmlns="" val="1566876724"/>
              </p:ext>
            </p:extLst>
          </p:nvPr>
        </p:nvGraphicFramePr>
        <p:xfrm>
          <a:off x="838200" y="1635617"/>
          <a:ext cx="10568189" cy="45510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37544588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2"/>
          <a:stretch>
            <a:fillRect/>
          </a:stretch>
        </p:blipFill>
        <p:spPr>
          <a:xfrm>
            <a:off x="0" y="0"/>
            <a:ext cx="12192000" cy="6858000"/>
          </a:xfrm>
          <a:prstGeom prst="rect">
            <a:avLst/>
          </a:prstGeom>
        </p:spPr>
      </p:pic>
      <p:pic>
        <p:nvPicPr>
          <p:cNvPr id="5" name="Image 4"/>
          <p:cNvPicPr>
            <a:picLocks noChangeAspect="1"/>
          </p:cNvPicPr>
          <p:nvPr/>
        </p:nvPicPr>
        <p:blipFill>
          <a:blip r:embed="rId3"/>
          <a:stretch>
            <a:fillRect/>
          </a:stretch>
        </p:blipFill>
        <p:spPr>
          <a:xfrm>
            <a:off x="7431110" y="752230"/>
            <a:ext cx="3755461" cy="670618"/>
          </a:xfrm>
          <a:prstGeom prst="rect">
            <a:avLst/>
          </a:prstGeom>
        </p:spPr>
      </p:pic>
      <p:sp>
        <p:nvSpPr>
          <p:cNvPr id="2" name="Titre 1"/>
          <p:cNvSpPr>
            <a:spLocks noGrp="1"/>
          </p:cNvSpPr>
          <p:nvPr>
            <p:ph type="title"/>
          </p:nvPr>
        </p:nvSpPr>
        <p:spPr>
          <a:xfrm>
            <a:off x="928353" y="324431"/>
            <a:ext cx="10515600" cy="1325563"/>
          </a:xfrm>
        </p:spPr>
        <p:txBody>
          <a:bodyPr/>
          <a:lstStyle/>
          <a:p>
            <a:pPr algn="r" rtl="1"/>
            <a:r>
              <a:rPr lang="ar-DZ" dirty="0"/>
              <a:t> </a:t>
            </a:r>
            <a:r>
              <a:rPr lang="ar-DZ" dirty="0" smtClean="0"/>
              <a:t> </a:t>
            </a:r>
            <a:r>
              <a:rPr lang="ar-DZ" sz="2400" b="1" dirty="0" smtClean="0"/>
              <a:t>متطلبات التحول الرقمي في البنوك. </a:t>
            </a:r>
            <a:endParaRPr lang="fr-FR" dirty="0"/>
          </a:p>
        </p:txBody>
      </p:sp>
      <p:graphicFrame>
        <p:nvGraphicFramePr>
          <p:cNvPr id="6" name="Espace réservé du contenu 5"/>
          <p:cNvGraphicFramePr>
            <a:graphicFrameLocks noGrp="1"/>
          </p:cNvGraphicFramePr>
          <p:nvPr>
            <p:ph idx="1"/>
            <p:extLst>
              <p:ext uri="{D42A27DB-BD31-4B8C-83A1-F6EECF244321}">
                <p14:modId xmlns:p14="http://schemas.microsoft.com/office/powerpoint/2010/main" xmlns="" val="3412642436"/>
              </p:ext>
            </p:extLst>
          </p:nvPr>
        </p:nvGraphicFramePr>
        <p:xfrm>
          <a:off x="1275009" y="1854558"/>
          <a:ext cx="10027276" cy="412922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xmlns="" val="35249193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rganigramme : Terminateur 2"/>
          <p:cNvSpPr/>
          <p:nvPr/>
        </p:nvSpPr>
        <p:spPr>
          <a:xfrm>
            <a:off x="7727324" y="738131"/>
            <a:ext cx="3626476" cy="536877"/>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p:txBody>
          <a:bodyPr>
            <a:normAutofit/>
          </a:bodyPr>
          <a:lstStyle/>
          <a:p>
            <a:pPr algn="r" rtl="1"/>
            <a:r>
              <a:rPr lang="ar-DZ" sz="2400" b="1" dirty="0" smtClean="0"/>
              <a:t>أمثلة عن التحول الرقمي في البنوك </a:t>
            </a:r>
            <a:endParaRPr lang="fr-FR" sz="2000" b="1" dirty="0"/>
          </a:p>
        </p:txBody>
      </p:sp>
      <p:graphicFrame>
        <p:nvGraphicFramePr>
          <p:cNvPr id="6" name="Espace réservé du contenu 5"/>
          <p:cNvGraphicFramePr>
            <a:graphicFrameLocks noGrp="1"/>
          </p:cNvGraphicFramePr>
          <p:nvPr>
            <p:ph idx="1"/>
            <p:extLst>
              <p:ext uri="{D42A27DB-BD31-4B8C-83A1-F6EECF244321}">
                <p14:modId xmlns:p14="http://schemas.microsoft.com/office/powerpoint/2010/main" xmlns="" val="616816325"/>
              </p:ext>
            </p:extLst>
          </p:nvPr>
        </p:nvGraphicFramePr>
        <p:xfrm>
          <a:off x="838200" y="1583619"/>
          <a:ext cx="10515600" cy="48375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3548278323"/>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2396</TotalTime>
  <Words>861</Words>
  <Application>Microsoft Office PowerPoint</Application>
  <PresentationFormat>Personnalisé</PresentationFormat>
  <Paragraphs>99</Paragraphs>
  <Slides>21</Slides>
  <Notes>0</Notes>
  <HiddenSlides>0</HiddenSlides>
  <MMClips>0</MMClips>
  <ScaleCrop>false</ScaleCrop>
  <HeadingPairs>
    <vt:vector size="4" baseType="variant">
      <vt:variant>
        <vt:lpstr>Thème</vt:lpstr>
      </vt:variant>
      <vt:variant>
        <vt:i4>1</vt:i4>
      </vt:variant>
      <vt:variant>
        <vt:lpstr>Titres des diapositives</vt:lpstr>
      </vt:variant>
      <vt:variant>
        <vt:i4>21</vt:i4>
      </vt:variant>
    </vt:vector>
  </HeadingPairs>
  <TitlesOfParts>
    <vt:vector size="22" baseType="lpstr">
      <vt:lpstr>Thème Office</vt:lpstr>
      <vt:lpstr>Diapositive 1</vt:lpstr>
      <vt:lpstr>Diapositive 2</vt:lpstr>
      <vt:lpstr>خطة البحث : المقدمة .</vt:lpstr>
      <vt:lpstr>المقدمة </vt:lpstr>
      <vt:lpstr>المبحث الأول : لمحة عن التحول الرقمي في البنوك .   المطلب الأول : تعريف التحول الرقمي . </vt:lpstr>
      <vt:lpstr>المطلب الثاني : أهمية التحول الرقمي في القطاع البنكي . </vt:lpstr>
      <vt:lpstr>المطلب الثالث : أساليب و متطلبات التحول الرقمي في البنوك.   أساليب التحول الرقمي في البنوك . </vt:lpstr>
      <vt:lpstr>  متطلبات التحول الرقمي في البنوك. </vt:lpstr>
      <vt:lpstr>أمثلة عن التحول الرقمي في البنوك </vt:lpstr>
      <vt:lpstr>المبحث الثاني :واقع التحول الرقمي في البنوك الجزائرية   المطلب الأول : لمحة عن تطور التحول الرقمي في البنوك الجزائرية .     </vt:lpstr>
      <vt:lpstr>نماذج من البنوك الجزائرية الرائدة في التحول الرقمي </vt:lpstr>
      <vt:lpstr>المطلب الثاني : استراتيجيات البنوك الجزائرية في تطبيق التحول الرقمي  </vt:lpstr>
      <vt:lpstr>المطلب الثالث : معوقات و تحديات التحول الرقمي في البنوك الجزائرية  </vt:lpstr>
      <vt:lpstr>التحديات :</vt:lpstr>
      <vt:lpstr>دراسة حالة  للبنك الالكتروني بنكسي الجزائري</vt:lpstr>
      <vt:lpstr>الخدمات المصرفية التي يقدمها بنكسي</vt:lpstr>
      <vt:lpstr>مزايا بنكسي </vt:lpstr>
      <vt:lpstr>تحديات بنكسي </vt:lpstr>
      <vt:lpstr>مستقبل بنكسي</vt:lpstr>
      <vt:lpstr>الخاتمة </vt:lpstr>
      <vt:lpstr>Diapositive 21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Compte Microsoft</dc:creator>
  <cp:lastModifiedBy>Lina</cp:lastModifiedBy>
  <cp:revision>81</cp:revision>
  <dcterms:created xsi:type="dcterms:W3CDTF">2025-02-05T10:44:58Z</dcterms:created>
  <dcterms:modified xsi:type="dcterms:W3CDTF">2025-02-25T19:59:10Z</dcterms:modified>
</cp:coreProperties>
</file>