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11"/>
  </p:notesMasterIdLst>
  <p:sldIdLst>
    <p:sldId id="300" r:id="rId2"/>
    <p:sldId id="278" r:id="rId3"/>
    <p:sldId id="279" r:id="rId4"/>
    <p:sldId id="302" r:id="rId5"/>
    <p:sldId id="303" r:id="rId6"/>
    <p:sldId id="304" r:id="rId7"/>
    <p:sldId id="305" r:id="rId8"/>
    <p:sldId id="297" r:id="rId9"/>
    <p:sldId id="277" r:id="rId10"/>
  </p:sldIdLst>
  <p:sldSz cx="12192000" cy="6858000"/>
  <p:notesSz cx="6858000" cy="9144000"/>
  <p:defaultTextStyle>
    <a:defPPr>
      <a:defRPr lang="f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3DCA6-EB19-4E34-836B-2D7CBC9F77D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DZ"/>
        </a:p>
      </dgm:t>
    </dgm:pt>
    <dgm:pt modelId="{139998DB-0D63-4ACB-90F6-2C2488D98922}">
      <dgm:prSet phldrT="[Texte]" custT="1"/>
      <dgm:spPr/>
      <dgm:t>
        <a:bodyPr/>
        <a:lstStyle/>
        <a:p>
          <a:r>
            <a:rPr lang="ar-SA" sz="1600" b="1" dirty="0">
              <a:solidFill>
                <a:schemeClr val="tx1"/>
              </a:solidFill>
              <a:cs typeface="+mj-cs"/>
            </a:rPr>
            <a:t>المتطوعين متخصصين في المجال الصحي</a:t>
          </a:r>
          <a:endParaRPr lang="fr-DZ" sz="1600" b="1" dirty="0">
            <a:solidFill>
              <a:schemeClr val="tx1"/>
            </a:solidFill>
            <a:cs typeface="+mj-cs"/>
          </a:endParaRPr>
        </a:p>
      </dgm:t>
    </dgm:pt>
    <dgm:pt modelId="{21A06FAF-936B-453D-9643-B1BCA600CF57}" type="parTrans" cxnId="{7E2AE6FB-185C-4D32-80DA-6A9390B467AB}">
      <dgm:prSet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2B48C704-5534-4E41-B571-765F3DFA6A30}" type="sibTrans" cxnId="{7E2AE6FB-185C-4D32-80DA-6A9390B467AB}">
      <dgm:prSet custT="1"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D66782FF-BA3C-47E3-A339-A408252828D2}">
      <dgm:prSet phldrT="[Texte]" custT="1"/>
      <dgm:spPr/>
      <dgm:t>
        <a:bodyPr/>
        <a:lstStyle/>
        <a:p>
          <a:r>
            <a:rPr lang="ar-SA" sz="1800" b="1" dirty="0">
              <a:solidFill>
                <a:schemeClr val="tx1"/>
              </a:solidFill>
              <a:cs typeface="+mj-cs"/>
            </a:rPr>
            <a:t>التنقل إلى المرضي</a:t>
          </a:r>
          <a:endParaRPr lang="fr-DZ" sz="1800" b="1" dirty="0">
            <a:solidFill>
              <a:schemeClr val="tx1"/>
            </a:solidFill>
            <a:cs typeface="+mj-cs"/>
          </a:endParaRPr>
        </a:p>
      </dgm:t>
    </dgm:pt>
    <dgm:pt modelId="{110F2828-F757-4284-90C8-75B8EAF62974}" type="parTrans" cxnId="{A328F05C-658E-43C8-8382-F6DDEED3AA62}">
      <dgm:prSet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D193E0A1-EE83-466F-8C05-35B696324450}" type="sibTrans" cxnId="{A328F05C-658E-43C8-8382-F6DDEED3AA62}">
      <dgm:prSet custT="1"/>
      <dgm:spPr/>
      <dgm:t>
        <a:bodyPr/>
        <a:lstStyle/>
        <a:p>
          <a:endParaRPr lang="fr-DZ" sz="1800" b="1" dirty="0">
            <a:solidFill>
              <a:schemeClr val="tx1"/>
            </a:solidFill>
            <a:cs typeface="+mj-cs"/>
          </a:endParaRPr>
        </a:p>
      </dgm:t>
    </dgm:pt>
    <dgm:pt modelId="{4F4729F2-A024-4ECD-AF4A-77C64817B945}">
      <dgm:prSet phldrT="[Texte]" custT="1"/>
      <dgm:spPr/>
      <dgm:t>
        <a:bodyPr/>
        <a:lstStyle/>
        <a:p>
          <a:r>
            <a:rPr lang="ar-SA" sz="1600" b="1" dirty="0">
              <a:solidFill>
                <a:schemeClr val="tx1"/>
              </a:solidFill>
              <a:cs typeface="+mj-cs"/>
            </a:rPr>
            <a:t>لا يمكن للخدمة أن تكون بمقابل مالي أو مادي</a:t>
          </a:r>
          <a:endParaRPr lang="fr-DZ" sz="1600" b="1" dirty="0">
            <a:solidFill>
              <a:schemeClr val="tx1"/>
            </a:solidFill>
            <a:cs typeface="+mj-cs"/>
          </a:endParaRPr>
        </a:p>
      </dgm:t>
    </dgm:pt>
    <dgm:pt modelId="{FAAC2DB3-AD84-4C95-AB43-39463293A117}" type="parTrans" cxnId="{1D16F7CD-1B37-4828-A42C-D0DDF8FACB07}">
      <dgm:prSet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3AE331C1-477D-4EC6-8E79-70BBF39B855E}" type="sibTrans" cxnId="{1D16F7CD-1B37-4828-A42C-D0DDF8FACB07}">
      <dgm:prSet custT="1"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216E9F36-EEA7-4F15-B12D-7265952C2D65}">
      <dgm:prSet phldrT="[Texte]" custT="1"/>
      <dgm:spPr/>
      <dgm:t>
        <a:bodyPr/>
        <a:lstStyle/>
        <a:p>
          <a:r>
            <a:rPr lang="ar-SA" sz="1800" b="1" dirty="0">
              <a:solidFill>
                <a:schemeClr val="tx1"/>
              </a:solidFill>
              <a:cs typeface="+mj-cs"/>
            </a:rPr>
            <a:t>بناء ثقة مسبقة</a:t>
          </a:r>
        </a:p>
      </dgm:t>
    </dgm:pt>
    <dgm:pt modelId="{7733BBD4-375C-4A44-BDA8-B2D269AA04C2}" type="parTrans" cxnId="{9BEEE160-D56F-4733-8E70-CDEDE0A0EA35}">
      <dgm:prSet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510F1672-B48C-46CC-B144-F34B13AD9621}" type="sibTrans" cxnId="{9BEEE160-D56F-4733-8E70-CDEDE0A0EA35}">
      <dgm:prSet custT="1"/>
      <dgm:spPr/>
      <dgm:t>
        <a:bodyPr/>
        <a:lstStyle/>
        <a:p>
          <a:endParaRPr lang="fr-DZ" sz="1800" b="1">
            <a:solidFill>
              <a:schemeClr val="tx1"/>
            </a:solidFill>
            <a:cs typeface="+mj-cs"/>
          </a:endParaRPr>
        </a:p>
      </dgm:t>
    </dgm:pt>
    <dgm:pt modelId="{9999C101-B543-45B4-8355-D6FD82049574}">
      <dgm:prSet phldrT="[Texte]" custT="1"/>
      <dgm:spPr/>
      <dgm:t>
        <a:bodyPr/>
        <a:lstStyle/>
        <a:p>
          <a:r>
            <a:rPr lang="ar-SA" sz="1800" b="1" dirty="0">
              <a:solidFill>
                <a:schemeClr val="tx1"/>
              </a:solidFill>
              <a:cs typeface="+mj-cs"/>
            </a:rPr>
            <a:t>سمعة العلامة التجارية</a:t>
          </a:r>
        </a:p>
      </dgm:t>
    </dgm:pt>
    <dgm:pt modelId="{0A0A401D-F24C-4004-BA42-AA4C577CBE86}" type="parTrans" cxnId="{D19A3868-15BE-40A9-936D-7EBA02FF5765}">
      <dgm:prSet/>
      <dgm:spPr/>
      <dgm:t>
        <a:bodyPr/>
        <a:lstStyle/>
        <a:p>
          <a:endParaRPr lang="fr-DZ"/>
        </a:p>
      </dgm:t>
    </dgm:pt>
    <dgm:pt modelId="{21DC7123-FD53-4289-AAEF-1D35BA575DA6}" type="sibTrans" cxnId="{D19A3868-15BE-40A9-936D-7EBA02FF5765}">
      <dgm:prSet/>
      <dgm:spPr/>
      <dgm:t>
        <a:bodyPr/>
        <a:lstStyle/>
        <a:p>
          <a:endParaRPr lang="fr-DZ"/>
        </a:p>
      </dgm:t>
    </dgm:pt>
    <dgm:pt modelId="{A73CF212-AC03-407D-8E34-F19D67B21A99}" type="pres">
      <dgm:prSet presAssocID="{A1A3DCA6-EB19-4E34-836B-2D7CBC9F77D8}" presName="Name0" presStyleCnt="0">
        <dgm:presLayoutVars>
          <dgm:chMax/>
          <dgm:chPref/>
          <dgm:dir/>
          <dgm:animLvl val="lvl"/>
        </dgm:presLayoutVars>
      </dgm:prSet>
      <dgm:spPr/>
    </dgm:pt>
    <dgm:pt modelId="{8F496AA6-89D1-4BE2-B1BA-22AC9B07AE09}" type="pres">
      <dgm:prSet presAssocID="{139998DB-0D63-4ACB-90F6-2C2488D98922}" presName="composite" presStyleCnt="0"/>
      <dgm:spPr/>
    </dgm:pt>
    <dgm:pt modelId="{66FCD9F1-E64B-4D6E-8D49-D49D1FCFCB8C}" type="pres">
      <dgm:prSet presAssocID="{139998DB-0D63-4ACB-90F6-2C2488D98922}" presName="Parent1" presStyleLbl="node1" presStyleIdx="0" presStyleCnt="10" custScaleX="100291" custScaleY="101825" custLinFactNeighborY="0">
        <dgm:presLayoutVars>
          <dgm:chMax val="1"/>
          <dgm:chPref val="1"/>
          <dgm:bulletEnabled val="1"/>
        </dgm:presLayoutVars>
      </dgm:prSet>
      <dgm:spPr/>
    </dgm:pt>
    <dgm:pt modelId="{5A767170-724F-4366-B734-7340423523DE}" type="pres">
      <dgm:prSet presAssocID="{139998DB-0D63-4ACB-90F6-2C2488D98922}" presName="Childtext1" presStyleLbl="revTx" presStyleIdx="0" presStyleCnt="5" custScaleX="96620" custScaleY="103716">
        <dgm:presLayoutVars>
          <dgm:chMax val="0"/>
          <dgm:chPref val="0"/>
          <dgm:bulletEnabled val="1"/>
        </dgm:presLayoutVars>
      </dgm:prSet>
      <dgm:spPr/>
    </dgm:pt>
    <dgm:pt modelId="{70A26196-14E3-4C08-BE9C-F30B6C5AECE3}" type="pres">
      <dgm:prSet presAssocID="{139998DB-0D63-4ACB-90F6-2C2488D98922}" presName="BalanceSpacing" presStyleCnt="0"/>
      <dgm:spPr/>
    </dgm:pt>
    <dgm:pt modelId="{DFEBE9A2-DC4B-4249-ACC0-ADDB71137552}" type="pres">
      <dgm:prSet presAssocID="{139998DB-0D63-4ACB-90F6-2C2488D98922}" presName="BalanceSpacing1" presStyleCnt="0"/>
      <dgm:spPr/>
    </dgm:pt>
    <dgm:pt modelId="{AFA6A522-CD0B-4E04-9958-C310AD4211A6}" type="pres">
      <dgm:prSet presAssocID="{2B48C704-5534-4E41-B571-765F3DFA6A30}" presName="Accent1Text" presStyleLbl="node1" presStyleIdx="1" presStyleCnt="10"/>
      <dgm:spPr/>
    </dgm:pt>
    <dgm:pt modelId="{45DF34DD-3EC3-4BE8-8B43-6AFAF042F508}" type="pres">
      <dgm:prSet presAssocID="{2B48C704-5534-4E41-B571-765F3DFA6A30}" presName="spaceBetweenRectangles" presStyleCnt="0"/>
      <dgm:spPr/>
    </dgm:pt>
    <dgm:pt modelId="{961FE19A-95B8-4C48-9C9C-1310A400984C}" type="pres">
      <dgm:prSet presAssocID="{D66782FF-BA3C-47E3-A339-A408252828D2}" presName="composite" presStyleCnt="0"/>
      <dgm:spPr/>
    </dgm:pt>
    <dgm:pt modelId="{75CD2845-8BF7-408B-B5D3-1A24DFD9546D}" type="pres">
      <dgm:prSet presAssocID="{D66782FF-BA3C-47E3-A339-A408252828D2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EF8CA11E-663A-4076-9A3B-0F8B8DD7A5C1}" type="pres">
      <dgm:prSet presAssocID="{D66782FF-BA3C-47E3-A339-A408252828D2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0D172C8-60EF-4F77-AA4F-A2C6A234FF45}" type="pres">
      <dgm:prSet presAssocID="{D66782FF-BA3C-47E3-A339-A408252828D2}" presName="BalanceSpacing" presStyleCnt="0"/>
      <dgm:spPr/>
    </dgm:pt>
    <dgm:pt modelId="{B77D1C33-EAEB-4FE6-A0E9-1558D194F576}" type="pres">
      <dgm:prSet presAssocID="{D66782FF-BA3C-47E3-A339-A408252828D2}" presName="BalanceSpacing1" presStyleCnt="0"/>
      <dgm:spPr/>
    </dgm:pt>
    <dgm:pt modelId="{CB118F17-34F0-4570-8110-6A997C8CFCCE}" type="pres">
      <dgm:prSet presAssocID="{D193E0A1-EE83-466F-8C05-35B696324450}" presName="Accent1Text" presStyleLbl="node1" presStyleIdx="3" presStyleCnt="10" custScaleX="96781" custScaleY="103052"/>
      <dgm:spPr/>
    </dgm:pt>
    <dgm:pt modelId="{F4F6DE25-D7BE-466A-A6A5-DDD9BFDFE0E3}" type="pres">
      <dgm:prSet presAssocID="{D193E0A1-EE83-466F-8C05-35B696324450}" presName="spaceBetweenRectangles" presStyleCnt="0"/>
      <dgm:spPr/>
    </dgm:pt>
    <dgm:pt modelId="{F30867D5-6C22-4F6A-9C74-74C7ADD453BC}" type="pres">
      <dgm:prSet presAssocID="{4F4729F2-A024-4ECD-AF4A-77C64817B945}" presName="composite" presStyleCnt="0"/>
      <dgm:spPr/>
    </dgm:pt>
    <dgm:pt modelId="{B5F9352F-2776-4F67-9B77-C0C883C5D5C9}" type="pres">
      <dgm:prSet presAssocID="{4F4729F2-A024-4ECD-AF4A-77C64817B94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5EF09A92-4148-4F24-8EC9-C6CFA5B845B8}" type="pres">
      <dgm:prSet presAssocID="{4F4729F2-A024-4ECD-AF4A-77C64817B94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DCC2121-FDEE-4EC8-BC44-2B616CADC226}" type="pres">
      <dgm:prSet presAssocID="{4F4729F2-A024-4ECD-AF4A-77C64817B945}" presName="BalanceSpacing" presStyleCnt="0"/>
      <dgm:spPr/>
    </dgm:pt>
    <dgm:pt modelId="{79F6989F-187F-4395-94D4-18829E5D6FD6}" type="pres">
      <dgm:prSet presAssocID="{4F4729F2-A024-4ECD-AF4A-77C64817B945}" presName="BalanceSpacing1" presStyleCnt="0"/>
      <dgm:spPr/>
    </dgm:pt>
    <dgm:pt modelId="{2FC8C302-1767-4B2C-9009-5ED7FD973758}" type="pres">
      <dgm:prSet presAssocID="{3AE331C1-477D-4EC6-8E79-70BBF39B855E}" presName="Accent1Text" presStyleLbl="node1" presStyleIdx="5" presStyleCnt="10"/>
      <dgm:spPr/>
    </dgm:pt>
    <dgm:pt modelId="{A76B2DB9-BA97-4440-AC4D-73805ABE11B8}" type="pres">
      <dgm:prSet presAssocID="{3AE331C1-477D-4EC6-8E79-70BBF39B855E}" presName="spaceBetweenRectangles" presStyleCnt="0"/>
      <dgm:spPr/>
    </dgm:pt>
    <dgm:pt modelId="{ED1E4E92-C1E4-4BA1-ADF9-D02AA68C8C70}" type="pres">
      <dgm:prSet presAssocID="{9999C101-B543-45B4-8355-D6FD82049574}" presName="composite" presStyleCnt="0"/>
      <dgm:spPr/>
    </dgm:pt>
    <dgm:pt modelId="{AF01A15C-E7F6-49C0-8B84-F1B4A5413ED9}" type="pres">
      <dgm:prSet presAssocID="{9999C101-B543-45B4-8355-D6FD82049574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28FE8DC6-6015-4BAE-8404-AC9A30C53352}" type="pres">
      <dgm:prSet presAssocID="{9999C101-B543-45B4-8355-D6FD82049574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E26C5A4-592E-4234-87BD-AC71F9C16823}" type="pres">
      <dgm:prSet presAssocID="{9999C101-B543-45B4-8355-D6FD82049574}" presName="BalanceSpacing" presStyleCnt="0"/>
      <dgm:spPr/>
    </dgm:pt>
    <dgm:pt modelId="{7A03FD94-603D-456E-B3CB-CB5164CDDBA6}" type="pres">
      <dgm:prSet presAssocID="{9999C101-B543-45B4-8355-D6FD82049574}" presName="BalanceSpacing1" presStyleCnt="0"/>
      <dgm:spPr/>
    </dgm:pt>
    <dgm:pt modelId="{61734B6A-75A8-45DD-9E63-25CE146AC535}" type="pres">
      <dgm:prSet presAssocID="{21DC7123-FD53-4289-AAEF-1D35BA575DA6}" presName="Accent1Text" presStyleLbl="node1" presStyleIdx="7" presStyleCnt="10"/>
      <dgm:spPr/>
    </dgm:pt>
    <dgm:pt modelId="{23CA376D-C6AA-4981-A476-95AA5CBCDFDA}" type="pres">
      <dgm:prSet presAssocID="{21DC7123-FD53-4289-AAEF-1D35BA575DA6}" presName="spaceBetweenRectangles" presStyleCnt="0"/>
      <dgm:spPr/>
    </dgm:pt>
    <dgm:pt modelId="{E9B4F331-BE7D-4648-94AF-6B09B73D410F}" type="pres">
      <dgm:prSet presAssocID="{216E9F36-EEA7-4F15-B12D-7265952C2D65}" presName="composite" presStyleCnt="0"/>
      <dgm:spPr/>
    </dgm:pt>
    <dgm:pt modelId="{8BC00D78-171A-4E18-9D1C-035B7D387114}" type="pres">
      <dgm:prSet presAssocID="{216E9F36-EEA7-4F15-B12D-7265952C2D65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96839F39-824D-4B07-86B6-198466CAFF29}" type="pres">
      <dgm:prSet presAssocID="{216E9F36-EEA7-4F15-B12D-7265952C2D6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5068580-AD09-4516-9E19-E9BBEE850B67}" type="pres">
      <dgm:prSet presAssocID="{216E9F36-EEA7-4F15-B12D-7265952C2D65}" presName="BalanceSpacing" presStyleCnt="0"/>
      <dgm:spPr/>
    </dgm:pt>
    <dgm:pt modelId="{1BD46379-91F9-4179-A902-F4B1AE25CAB9}" type="pres">
      <dgm:prSet presAssocID="{216E9F36-EEA7-4F15-B12D-7265952C2D65}" presName="BalanceSpacing1" presStyleCnt="0"/>
      <dgm:spPr/>
    </dgm:pt>
    <dgm:pt modelId="{9725FA0B-830B-46C1-B693-6B78F65BE778}" type="pres">
      <dgm:prSet presAssocID="{510F1672-B48C-46CC-B144-F34B13AD9621}" presName="Accent1Text" presStyleLbl="node1" presStyleIdx="9" presStyleCnt="10"/>
      <dgm:spPr/>
    </dgm:pt>
  </dgm:ptLst>
  <dgm:cxnLst>
    <dgm:cxn modelId="{419E4318-B653-4165-87A3-DD035866A55E}" type="presOf" srcId="{D193E0A1-EE83-466F-8C05-35B696324450}" destId="{CB118F17-34F0-4570-8110-6A997C8CFCCE}" srcOrd="0" destOrd="0" presId="urn:microsoft.com/office/officeart/2008/layout/AlternatingHexagons"/>
    <dgm:cxn modelId="{A328F05C-658E-43C8-8382-F6DDEED3AA62}" srcId="{A1A3DCA6-EB19-4E34-836B-2D7CBC9F77D8}" destId="{D66782FF-BA3C-47E3-A339-A408252828D2}" srcOrd="1" destOrd="0" parTransId="{110F2828-F757-4284-90C8-75B8EAF62974}" sibTransId="{D193E0A1-EE83-466F-8C05-35B696324450}"/>
    <dgm:cxn modelId="{9BEEE160-D56F-4733-8E70-CDEDE0A0EA35}" srcId="{A1A3DCA6-EB19-4E34-836B-2D7CBC9F77D8}" destId="{216E9F36-EEA7-4F15-B12D-7265952C2D65}" srcOrd="4" destOrd="0" parTransId="{7733BBD4-375C-4A44-BDA8-B2D269AA04C2}" sibTransId="{510F1672-B48C-46CC-B144-F34B13AD9621}"/>
    <dgm:cxn modelId="{948ED664-1DBB-4122-AC38-A7351C05046B}" type="presOf" srcId="{4F4729F2-A024-4ECD-AF4A-77C64817B945}" destId="{B5F9352F-2776-4F67-9B77-C0C883C5D5C9}" srcOrd="0" destOrd="0" presId="urn:microsoft.com/office/officeart/2008/layout/AlternatingHexagons"/>
    <dgm:cxn modelId="{D19A3868-15BE-40A9-936D-7EBA02FF5765}" srcId="{A1A3DCA6-EB19-4E34-836B-2D7CBC9F77D8}" destId="{9999C101-B543-45B4-8355-D6FD82049574}" srcOrd="3" destOrd="0" parTransId="{0A0A401D-F24C-4004-BA42-AA4C577CBE86}" sibTransId="{21DC7123-FD53-4289-AAEF-1D35BA575DA6}"/>
    <dgm:cxn modelId="{224A554D-A058-4DFA-B384-0B13F2756029}" type="presOf" srcId="{9999C101-B543-45B4-8355-D6FD82049574}" destId="{AF01A15C-E7F6-49C0-8B84-F1B4A5413ED9}" srcOrd="0" destOrd="0" presId="urn:microsoft.com/office/officeart/2008/layout/AlternatingHexagons"/>
    <dgm:cxn modelId="{B85D5970-2885-4261-9F93-2DC2311ED951}" type="presOf" srcId="{A1A3DCA6-EB19-4E34-836B-2D7CBC9F77D8}" destId="{A73CF212-AC03-407D-8E34-F19D67B21A99}" srcOrd="0" destOrd="0" presId="urn:microsoft.com/office/officeart/2008/layout/AlternatingHexagons"/>
    <dgm:cxn modelId="{9E617475-649F-4053-8CCE-41DE137F1F99}" type="presOf" srcId="{510F1672-B48C-46CC-B144-F34B13AD9621}" destId="{9725FA0B-830B-46C1-B693-6B78F65BE778}" srcOrd="0" destOrd="0" presId="urn:microsoft.com/office/officeart/2008/layout/AlternatingHexagons"/>
    <dgm:cxn modelId="{91ADCC55-A860-47FE-AA43-2ECFE7A0B325}" type="presOf" srcId="{2B48C704-5534-4E41-B571-765F3DFA6A30}" destId="{AFA6A522-CD0B-4E04-9958-C310AD4211A6}" srcOrd="0" destOrd="0" presId="urn:microsoft.com/office/officeart/2008/layout/AlternatingHexagons"/>
    <dgm:cxn modelId="{458AD957-6173-490E-B8AC-F4C88C0D1A70}" type="presOf" srcId="{D66782FF-BA3C-47E3-A339-A408252828D2}" destId="{75CD2845-8BF7-408B-B5D3-1A24DFD9546D}" srcOrd="0" destOrd="0" presId="urn:microsoft.com/office/officeart/2008/layout/AlternatingHexagons"/>
    <dgm:cxn modelId="{1721D39F-5282-42CF-99BD-CE86A7C20BE4}" type="presOf" srcId="{21DC7123-FD53-4289-AAEF-1D35BA575DA6}" destId="{61734B6A-75A8-45DD-9E63-25CE146AC535}" srcOrd="0" destOrd="0" presId="urn:microsoft.com/office/officeart/2008/layout/AlternatingHexagons"/>
    <dgm:cxn modelId="{062A2EA8-23E8-4806-98B4-08124968EC5B}" type="presOf" srcId="{3AE331C1-477D-4EC6-8E79-70BBF39B855E}" destId="{2FC8C302-1767-4B2C-9009-5ED7FD973758}" srcOrd="0" destOrd="0" presId="urn:microsoft.com/office/officeart/2008/layout/AlternatingHexagons"/>
    <dgm:cxn modelId="{1D16F7CD-1B37-4828-A42C-D0DDF8FACB07}" srcId="{A1A3DCA6-EB19-4E34-836B-2D7CBC9F77D8}" destId="{4F4729F2-A024-4ECD-AF4A-77C64817B945}" srcOrd="2" destOrd="0" parTransId="{FAAC2DB3-AD84-4C95-AB43-39463293A117}" sibTransId="{3AE331C1-477D-4EC6-8E79-70BBF39B855E}"/>
    <dgm:cxn modelId="{2A0FD0DE-13DC-479E-ADA5-EF7FCDA3DD60}" type="presOf" srcId="{216E9F36-EEA7-4F15-B12D-7265952C2D65}" destId="{8BC00D78-171A-4E18-9D1C-035B7D387114}" srcOrd="0" destOrd="0" presId="urn:microsoft.com/office/officeart/2008/layout/AlternatingHexagons"/>
    <dgm:cxn modelId="{6955E9F5-5B0F-43C7-8EA5-43518B5613E4}" type="presOf" srcId="{139998DB-0D63-4ACB-90F6-2C2488D98922}" destId="{66FCD9F1-E64B-4D6E-8D49-D49D1FCFCB8C}" srcOrd="0" destOrd="0" presId="urn:microsoft.com/office/officeart/2008/layout/AlternatingHexagons"/>
    <dgm:cxn modelId="{7E2AE6FB-185C-4D32-80DA-6A9390B467AB}" srcId="{A1A3DCA6-EB19-4E34-836B-2D7CBC9F77D8}" destId="{139998DB-0D63-4ACB-90F6-2C2488D98922}" srcOrd="0" destOrd="0" parTransId="{21A06FAF-936B-453D-9643-B1BCA600CF57}" sibTransId="{2B48C704-5534-4E41-B571-765F3DFA6A30}"/>
    <dgm:cxn modelId="{10BB6D4A-A382-4117-B191-DBD13A4C13FC}" type="presParOf" srcId="{A73CF212-AC03-407D-8E34-F19D67B21A99}" destId="{8F496AA6-89D1-4BE2-B1BA-22AC9B07AE09}" srcOrd="0" destOrd="0" presId="urn:microsoft.com/office/officeart/2008/layout/AlternatingHexagons"/>
    <dgm:cxn modelId="{219C05DA-CDEB-4148-B38F-3BBE295F2DCC}" type="presParOf" srcId="{8F496AA6-89D1-4BE2-B1BA-22AC9B07AE09}" destId="{66FCD9F1-E64B-4D6E-8D49-D49D1FCFCB8C}" srcOrd="0" destOrd="0" presId="urn:microsoft.com/office/officeart/2008/layout/AlternatingHexagons"/>
    <dgm:cxn modelId="{97A02B7C-D79F-44CE-8EA1-A963E30278B2}" type="presParOf" srcId="{8F496AA6-89D1-4BE2-B1BA-22AC9B07AE09}" destId="{5A767170-724F-4366-B734-7340423523DE}" srcOrd="1" destOrd="0" presId="urn:microsoft.com/office/officeart/2008/layout/AlternatingHexagons"/>
    <dgm:cxn modelId="{BD85F20D-B0DC-4A93-90D4-D912F5C3DE66}" type="presParOf" srcId="{8F496AA6-89D1-4BE2-B1BA-22AC9B07AE09}" destId="{70A26196-14E3-4C08-BE9C-F30B6C5AECE3}" srcOrd="2" destOrd="0" presId="urn:microsoft.com/office/officeart/2008/layout/AlternatingHexagons"/>
    <dgm:cxn modelId="{993E4D6C-81F3-4268-B1AF-F1BF7417EA61}" type="presParOf" srcId="{8F496AA6-89D1-4BE2-B1BA-22AC9B07AE09}" destId="{DFEBE9A2-DC4B-4249-ACC0-ADDB71137552}" srcOrd="3" destOrd="0" presId="urn:microsoft.com/office/officeart/2008/layout/AlternatingHexagons"/>
    <dgm:cxn modelId="{5B2A1DEB-F0DE-4C21-AE4E-1FC5D3F76085}" type="presParOf" srcId="{8F496AA6-89D1-4BE2-B1BA-22AC9B07AE09}" destId="{AFA6A522-CD0B-4E04-9958-C310AD4211A6}" srcOrd="4" destOrd="0" presId="urn:microsoft.com/office/officeart/2008/layout/AlternatingHexagons"/>
    <dgm:cxn modelId="{1505C09E-A9DF-49CD-BB6F-D0249BC77EF8}" type="presParOf" srcId="{A73CF212-AC03-407D-8E34-F19D67B21A99}" destId="{45DF34DD-3EC3-4BE8-8B43-6AFAF042F508}" srcOrd="1" destOrd="0" presId="urn:microsoft.com/office/officeart/2008/layout/AlternatingHexagons"/>
    <dgm:cxn modelId="{4E3D4CEF-A77D-45D8-BFA9-B2790CFF580F}" type="presParOf" srcId="{A73CF212-AC03-407D-8E34-F19D67B21A99}" destId="{961FE19A-95B8-4C48-9C9C-1310A400984C}" srcOrd="2" destOrd="0" presId="urn:microsoft.com/office/officeart/2008/layout/AlternatingHexagons"/>
    <dgm:cxn modelId="{E4BB911D-A420-46A4-B015-47D0A52CEE9F}" type="presParOf" srcId="{961FE19A-95B8-4C48-9C9C-1310A400984C}" destId="{75CD2845-8BF7-408B-B5D3-1A24DFD9546D}" srcOrd="0" destOrd="0" presId="urn:microsoft.com/office/officeart/2008/layout/AlternatingHexagons"/>
    <dgm:cxn modelId="{73423C45-C9B3-42F9-8F19-2BCB511683CD}" type="presParOf" srcId="{961FE19A-95B8-4C48-9C9C-1310A400984C}" destId="{EF8CA11E-663A-4076-9A3B-0F8B8DD7A5C1}" srcOrd="1" destOrd="0" presId="urn:microsoft.com/office/officeart/2008/layout/AlternatingHexagons"/>
    <dgm:cxn modelId="{71EFFFDC-5714-4FD2-B38B-D50FC460166D}" type="presParOf" srcId="{961FE19A-95B8-4C48-9C9C-1310A400984C}" destId="{F0D172C8-60EF-4F77-AA4F-A2C6A234FF45}" srcOrd="2" destOrd="0" presId="urn:microsoft.com/office/officeart/2008/layout/AlternatingHexagons"/>
    <dgm:cxn modelId="{40DD9048-44E8-47E0-BBA8-85533053EF90}" type="presParOf" srcId="{961FE19A-95B8-4C48-9C9C-1310A400984C}" destId="{B77D1C33-EAEB-4FE6-A0E9-1558D194F576}" srcOrd="3" destOrd="0" presId="urn:microsoft.com/office/officeart/2008/layout/AlternatingHexagons"/>
    <dgm:cxn modelId="{093E9E43-0C52-4831-9DF8-E57AA43D4573}" type="presParOf" srcId="{961FE19A-95B8-4C48-9C9C-1310A400984C}" destId="{CB118F17-34F0-4570-8110-6A997C8CFCCE}" srcOrd="4" destOrd="0" presId="urn:microsoft.com/office/officeart/2008/layout/AlternatingHexagons"/>
    <dgm:cxn modelId="{AE64F82B-5B5A-4E52-8FC9-07068076FC24}" type="presParOf" srcId="{A73CF212-AC03-407D-8E34-F19D67B21A99}" destId="{F4F6DE25-D7BE-466A-A6A5-DDD9BFDFE0E3}" srcOrd="3" destOrd="0" presId="urn:microsoft.com/office/officeart/2008/layout/AlternatingHexagons"/>
    <dgm:cxn modelId="{CD4C85EC-1044-4538-B68C-2B1BF05C7719}" type="presParOf" srcId="{A73CF212-AC03-407D-8E34-F19D67B21A99}" destId="{F30867D5-6C22-4F6A-9C74-74C7ADD453BC}" srcOrd="4" destOrd="0" presId="urn:microsoft.com/office/officeart/2008/layout/AlternatingHexagons"/>
    <dgm:cxn modelId="{29ADAAB7-D206-4393-B893-89B7B4ABEA65}" type="presParOf" srcId="{F30867D5-6C22-4F6A-9C74-74C7ADD453BC}" destId="{B5F9352F-2776-4F67-9B77-C0C883C5D5C9}" srcOrd="0" destOrd="0" presId="urn:microsoft.com/office/officeart/2008/layout/AlternatingHexagons"/>
    <dgm:cxn modelId="{1C40BB09-929A-4725-833C-5F86721B2B60}" type="presParOf" srcId="{F30867D5-6C22-4F6A-9C74-74C7ADD453BC}" destId="{5EF09A92-4148-4F24-8EC9-C6CFA5B845B8}" srcOrd="1" destOrd="0" presId="urn:microsoft.com/office/officeart/2008/layout/AlternatingHexagons"/>
    <dgm:cxn modelId="{C70E1CA7-6124-464D-846B-ED5BC697B152}" type="presParOf" srcId="{F30867D5-6C22-4F6A-9C74-74C7ADD453BC}" destId="{FDCC2121-FDEE-4EC8-BC44-2B616CADC226}" srcOrd="2" destOrd="0" presId="urn:microsoft.com/office/officeart/2008/layout/AlternatingHexagons"/>
    <dgm:cxn modelId="{A536271E-D49A-4A57-8765-6BC85AB9B2CB}" type="presParOf" srcId="{F30867D5-6C22-4F6A-9C74-74C7ADD453BC}" destId="{79F6989F-187F-4395-94D4-18829E5D6FD6}" srcOrd="3" destOrd="0" presId="urn:microsoft.com/office/officeart/2008/layout/AlternatingHexagons"/>
    <dgm:cxn modelId="{092650A4-2FD0-4FAA-A311-D1A938AFFCC7}" type="presParOf" srcId="{F30867D5-6C22-4F6A-9C74-74C7ADD453BC}" destId="{2FC8C302-1767-4B2C-9009-5ED7FD973758}" srcOrd="4" destOrd="0" presId="urn:microsoft.com/office/officeart/2008/layout/AlternatingHexagons"/>
    <dgm:cxn modelId="{2FA7B8B9-C28F-4505-B9F1-C905B8127B8C}" type="presParOf" srcId="{A73CF212-AC03-407D-8E34-F19D67B21A99}" destId="{A76B2DB9-BA97-4440-AC4D-73805ABE11B8}" srcOrd="5" destOrd="0" presId="urn:microsoft.com/office/officeart/2008/layout/AlternatingHexagons"/>
    <dgm:cxn modelId="{038C8093-3A33-4544-9735-181BE6E627E0}" type="presParOf" srcId="{A73CF212-AC03-407D-8E34-F19D67B21A99}" destId="{ED1E4E92-C1E4-4BA1-ADF9-D02AA68C8C70}" srcOrd="6" destOrd="0" presId="urn:microsoft.com/office/officeart/2008/layout/AlternatingHexagons"/>
    <dgm:cxn modelId="{01970F68-96D6-4640-BB32-8DEF88FF0751}" type="presParOf" srcId="{ED1E4E92-C1E4-4BA1-ADF9-D02AA68C8C70}" destId="{AF01A15C-E7F6-49C0-8B84-F1B4A5413ED9}" srcOrd="0" destOrd="0" presId="urn:microsoft.com/office/officeart/2008/layout/AlternatingHexagons"/>
    <dgm:cxn modelId="{D576D34B-84DC-4A0A-97A1-C6A78B41C0BE}" type="presParOf" srcId="{ED1E4E92-C1E4-4BA1-ADF9-D02AA68C8C70}" destId="{28FE8DC6-6015-4BAE-8404-AC9A30C53352}" srcOrd="1" destOrd="0" presId="urn:microsoft.com/office/officeart/2008/layout/AlternatingHexagons"/>
    <dgm:cxn modelId="{CCB23D3E-08FC-47C2-AC0E-D7EA9A257CF5}" type="presParOf" srcId="{ED1E4E92-C1E4-4BA1-ADF9-D02AA68C8C70}" destId="{AE26C5A4-592E-4234-87BD-AC71F9C16823}" srcOrd="2" destOrd="0" presId="urn:microsoft.com/office/officeart/2008/layout/AlternatingHexagons"/>
    <dgm:cxn modelId="{FF791E5A-0EB3-4279-8850-F8A916D21B14}" type="presParOf" srcId="{ED1E4E92-C1E4-4BA1-ADF9-D02AA68C8C70}" destId="{7A03FD94-603D-456E-B3CB-CB5164CDDBA6}" srcOrd="3" destOrd="0" presId="urn:microsoft.com/office/officeart/2008/layout/AlternatingHexagons"/>
    <dgm:cxn modelId="{70661D66-CDFC-49FC-AA1E-701C25B8C10A}" type="presParOf" srcId="{ED1E4E92-C1E4-4BA1-ADF9-D02AA68C8C70}" destId="{61734B6A-75A8-45DD-9E63-25CE146AC535}" srcOrd="4" destOrd="0" presId="urn:microsoft.com/office/officeart/2008/layout/AlternatingHexagons"/>
    <dgm:cxn modelId="{8E857794-AD6F-44E1-9A45-FDD952D1B0A3}" type="presParOf" srcId="{A73CF212-AC03-407D-8E34-F19D67B21A99}" destId="{23CA376D-C6AA-4981-A476-95AA5CBCDFDA}" srcOrd="7" destOrd="0" presId="urn:microsoft.com/office/officeart/2008/layout/AlternatingHexagons"/>
    <dgm:cxn modelId="{64D04D65-113B-4805-9ACA-46AD33E175AE}" type="presParOf" srcId="{A73CF212-AC03-407D-8E34-F19D67B21A99}" destId="{E9B4F331-BE7D-4648-94AF-6B09B73D410F}" srcOrd="8" destOrd="0" presId="urn:microsoft.com/office/officeart/2008/layout/AlternatingHexagons"/>
    <dgm:cxn modelId="{E1C23B57-D39E-4DA0-AEAA-1735A8899839}" type="presParOf" srcId="{E9B4F331-BE7D-4648-94AF-6B09B73D410F}" destId="{8BC00D78-171A-4E18-9D1C-035B7D387114}" srcOrd="0" destOrd="0" presId="urn:microsoft.com/office/officeart/2008/layout/AlternatingHexagons"/>
    <dgm:cxn modelId="{CD639C02-FEB0-43B6-9B31-F9DBF1C46EDE}" type="presParOf" srcId="{E9B4F331-BE7D-4648-94AF-6B09B73D410F}" destId="{96839F39-824D-4B07-86B6-198466CAFF29}" srcOrd="1" destOrd="0" presId="urn:microsoft.com/office/officeart/2008/layout/AlternatingHexagons"/>
    <dgm:cxn modelId="{762EE1FA-C220-4492-B2AE-06D00A7DA425}" type="presParOf" srcId="{E9B4F331-BE7D-4648-94AF-6B09B73D410F}" destId="{C5068580-AD09-4516-9E19-E9BBEE850B67}" srcOrd="2" destOrd="0" presId="urn:microsoft.com/office/officeart/2008/layout/AlternatingHexagons"/>
    <dgm:cxn modelId="{29061BB3-5086-49FE-8BB5-FF83FCC9AE69}" type="presParOf" srcId="{E9B4F331-BE7D-4648-94AF-6B09B73D410F}" destId="{1BD46379-91F9-4179-A902-F4B1AE25CAB9}" srcOrd="3" destOrd="0" presId="urn:microsoft.com/office/officeart/2008/layout/AlternatingHexagons"/>
    <dgm:cxn modelId="{DD9B1965-92CB-4BFF-A0E9-1CFE02EABD22}" type="presParOf" srcId="{E9B4F331-BE7D-4648-94AF-6B09B73D410F}" destId="{9725FA0B-830B-46C1-B693-6B78F65BE77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EF37C-4066-4228-973F-8F4391EBBE1A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DZ"/>
        </a:p>
      </dgm:t>
    </dgm:pt>
    <dgm:pt modelId="{C0166849-7BA2-432B-B852-C61A4FF43A08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Marketing Mix</a:t>
          </a:r>
          <a:endParaRPr lang="fr-D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3E5E8-8D48-4C66-88DE-289BB590C401}" type="parTrans" cxnId="{72F7BE1C-8550-43A1-832F-2EBAF424D1F3}">
      <dgm:prSet/>
      <dgm:spPr/>
      <dgm:t>
        <a:bodyPr/>
        <a:lstStyle/>
        <a:p>
          <a:endParaRPr lang="fr-DZ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83821-45C5-41CD-BAF9-D3C3A430CA27}" type="sibTrans" cxnId="{72F7BE1C-8550-43A1-832F-2EBAF424D1F3}">
      <dgm:prSet/>
      <dgm:spPr/>
      <dgm:t>
        <a:bodyPr/>
        <a:lstStyle/>
        <a:p>
          <a:endParaRPr lang="fr-DZ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DC49A-8AF1-4B43-8017-513595603494}">
      <dgm:prSet phldrT="[Texte]" custT="1"/>
      <dgm:spPr/>
      <dgm:t>
        <a:bodyPr/>
        <a:lstStyle/>
        <a:p>
          <a:r>
            <a:rPr lang="fr-F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Product</a:t>
          </a:r>
          <a:endParaRPr lang="ar-S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ar-S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الفكرة الصحية</a:t>
          </a:r>
          <a:endParaRPr lang="fr-DZ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0C1CE-FF14-4C28-82DB-340B83FC6905}" type="parTrans" cxnId="{E475F796-B4ED-43E1-97C3-0DB7880DA510}">
      <dgm:prSet custT="1"/>
      <dgm:spPr/>
      <dgm:t>
        <a:bodyPr/>
        <a:lstStyle/>
        <a:p>
          <a:endParaRPr lang="fr-DZ" sz="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37D9C-96BA-405F-8A3D-D2508C820E02}" type="sibTrans" cxnId="{E475F796-B4ED-43E1-97C3-0DB7880DA510}">
      <dgm:prSet/>
      <dgm:spPr/>
      <dgm:t>
        <a:bodyPr/>
        <a:lstStyle/>
        <a:p>
          <a:endParaRPr lang="fr-DZ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26AF5-7C00-4D51-B743-62BDAF98E780}">
      <dgm:prSet phldrT="[Texte]" custT="1"/>
      <dgm:spPr/>
      <dgm:t>
        <a:bodyPr/>
        <a:lstStyle/>
        <a:p>
          <a:r>
            <a:rPr lang="fr-F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Price</a:t>
          </a:r>
          <a:endParaRPr lang="ar-S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ar-S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جهد / وقت / خوف</a:t>
          </a:r>
          <a:endParaRPr lang="fr-DZ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EAD27-A505-4EB0-98F0-ABB754B25B07}" type="parTrans" cxnId="{AB82C6DD-B118-45C2-9C1A-D12C3A8147C0}">
      <dgm:prSet custT="1"/>
      <dgm:spPr/>
      <dgm:t>
        <a:bodyPr/>
        <a:lstStyle/>
        <a:p>
          <a:endParaRPr lang="fr-DZ" sz="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90D55-ED0C-474F-8696-5822135155EA}" type="sibTrans" cxnId="{AB82C6DD-B118-45C2-9C1A-D12C3A8147C0}">
      <dgm:prSet/>
      <dgm:spPr/>
      <dgm:t>
        <a:bodyPr/>
        <a:lstStyle/>
        <a:p>
          <a:endParaRPr lang="fr-DZ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BDD05-F4B7-4F4F-BDDE-BDCA01B6FAEF}">
      <dgm:prSet phldrT="[Texte]" custT="1"/>
      <dgm:spPr/>
      <dgm:t>
        <a:bodyPr/>
        <a:lstStyle/>
        <a:p>
          <a:r>
            <a:rPr lang="fr-F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Place</a:t>
          </a:r>
          <a:endParaRPr lang="ar-S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ar-S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المدارس/ الحملات /المستشفيات</a:t>
          </a:r>
          <a:endParaRPr lang="fr-DZ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D44F4-6322-403A-B934-5C0BECDC0271}" type="parTrans" cxnId="{F1D33BFB-13D5-425D-AC61-CAE8E5684EBB}">
      <dgm:prSet custT="1"/>
      <dgm:spPr/>
      <dgm:t>
        <a:bodyPr/>
        <a:lstStyle/>
        <a:p>
          <a:endParaRPr lang="fr-DZ" sz="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74DB7-D689-42D7-BDAA-3623F0443E9A}" type="sibTrans" cxnId="{F1D33BFB-13D5-425D-AC61-CAE8E5684EBB}">
      <dgm:prSet/>
      <dgm:spPr/>
      <dgm:t>
        <a:bodyPr/>
        <a:lstStyle/>
        <a:p>
          <a:endParaRPr lang="fr-DZ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5760E-CA96-437F-B9A3-9C463B247500}">
      <dgm:prSet phldrT="[Texte]" custT="1"/>
      <dgm:spPr/>
      <dgm:t>
        <a:bodyPr/>
        <a:lstStyle/>
        <a:p>
          <a:r>
            <a:rPr lang="fr-F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Promotion</a:t>
          </a:r>
          <a:endParaRPr lang="ar-S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ar-S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تقليدية / رقمية</a:t>
          </a:r>
        </a:p>
      </dgm:t>
    </dgm:pt>
    <dgm:pt modelId="{80C819C8-3ABE-424A-BCD3-4563D65A244A}" type="parTrans" cxnId="{4BC3A6C9-454F-4072-9864-9A329D81753D}">
      <dgm:prSet custT="1"/>
      <dgm:spPr/>
      <dgm:t>
        <a:bodyPr/>
        <a:lstStyle/>
        <a:p>
          <a:endParaRPr lang="fr-DZ" sz="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A599D-3F74-4785-AA7F-327D97525CD5}" type="sibTrans" cxnId="{4BC3A6C9-454F-4072-9864-9A329D81753D}">
      <dgm:prSet/>
      <dgm:spPr/>
      <dgm:t>
        <a:bodyPr/>
        <a:lstStyle/>
        <a:p>
          <a:endParaRPr lang="fr-DZ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FE270-31F3-437B-B23C-73F9273E9FB2}">
      <dgm:prSet phldrT="[Texte]" custT="1"/>
      <dgm:spPr/>
      <dgm:t>
        <a:bodyPr/>
        <a:lstStyle/>
        <a:p>
          <a:r>
            <a:rPr lang="ar-S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الأفراد</a:t>
          </a:r>
        </a:p>
        <a:p>
          <a:r>
            <a:rPr lang="ar-S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الكوادر الطبية</a:t>
          </a:r>
        </a:p>
      </dgm:t>
    </dgm:pt>
    <dgm:pt modelId="{8C2B65D5-2214-4718-AE2B-5D54EB1E9DA0}" type="parTrans" cxnId="{230DB172-C65D-42A2-9BB6-17488F77DC97}">
      <dgm:prSet/>
      <dgm:spPr/>
      <dgm:t>
        <a:bodyPr/>
        <a:lstStyle/>
        <a:p>
          <a:endParaRPr lang="fr-DZ"/>
        </a:p>
      </dgm:t>
    </dgm:pt>
    <dgm:pt modelId="{CEDE7C2E-E2EA-4C1A-9489-3FF4B05A32A8}" type="sibTrans" cxnId="{230DB172-C65D-42A2-9BB6-17488F77DC97}">
      <dgm:prSet/>
      <dgm:spPr/>
      <dgm:t>
        <a:bodyPr/>
        <a:lstStyle/>
        <a:p>
          <a:endParaRPr lang="fr-DZ"/>
        </a:p>
      </dgm:t>
    </dgm:pt>
    <dgm:pt modelId="{44FDD7E4-4D27-40DF-8E2B-5BF40E62602F}">
      <dgm:prSet phldrT="[Texte]" custT="1"/>
      <dgm:spPr/>
      <dgm:t>
        <a:bodyPr/>
        <a:lstStyle/>
        <a:p>
          <a:r>
            <a:rPr lang="ar-S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الدليل المادي</a:t>
          </a:r>
        </a:p>
      </dgm:t>
    </dgm:pt>
    <dgm:pt modelId="{EE724D6E-3CE6-4CE8-AA59-E641EFD1298C}" type="parTrans" cxnId="{8A203B31-CC19-49CD-A12A-BCF6341B7BC2}">
      <dgm:prSet/>
      <dgm:spPr/>
      <dgm:t>
        <a:bodyPr/>
        <a:lstStyle/>
        <a:p>
          <a:endParaRPr lang="fr-DZ"/>
        </a:p>
      </dgm:t>
    </dgm:pt>
    <dgm:pt modelId="{324F6401-344A-4C6A-8FC2-5CF509E89B81}" type="sibTrans" cxnId="{8A203B31-CC19-49CD-A12A-BCF6341B7BC2}">
      <dgm:prSet/>
      <dgm:spPr/>
      <dgm:t>
        <a:bodyPr/>
        <a:lstStyle/>
        <a:p>
          <a:endParaRPr lang="fr-DZ"/>
        </a:p>
      </dgm:t>
    </dgm:pt>
    <dgm:pt modelId="{EEB80358-EBFB-418D-99A6-05287BE3B241}">
      <dgm:prSet phldrT="[Texte]" custT="1"/>
      <dgm:spPr/>
      <dgm:t>
        <a:bodyPr/>
        <a:lstStyle/>
        <a:p>
          <a:r>
            <a:rPr lang="ar-S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العمليات </a:t>
          </a:r>
        </a:p>
      </dgm:t>
    </dgm:pt>
    <dgm:pt modelId="{FC4B9CF0-AF9C-4C06-8DE2-997E634D8822}" type="parTrans" cxnId="{BCC927E9-8AFA-452E-B035-0F5E5931899F}">
      <dgm:prSet/>
      <dgm:spPr/>
      <dgm:t>
        <a:bodyPr/>
        <a:lstStyle/>
        <a:p>
          <a:endParaRPr lang="fr-DZ"/>
        </a:p>
      </dgm:t>
    </dgm:pt>
    <dgm:pt modelId="{69AC6512-4DF0-442B-BDA5-84976802919D}" type="sibTrans" cxnId="{BCC927E9-8AFA-452E-B035-0F5E5931899F}">
      <dgm:prSet/>
      <dgm:spPr/>
      <dgm:t>
        <a:bodyPr/>
        <a:lstStyle/>
        <a:p>
          <a:endParaRPr lang="fr-DZ"/>
        </a:p>
      </dgm:t>
    </dgm:pt>
    <dgm:pt modelId="{5450671A-FC9C-4449-8A43-212CE48ABAB7}" type="pres">
      <dgm:prSet presAssocID="{344EF37C-4066-4228-973F-8F4391EBBE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D6F3D-B8E1-40A4-882F-85C6D1F03624}" type="pres">
      <dgm:prSet presAssocID="{C0166849-7BA2-432B-B852-C61A4FF43A08}" presName="centerShape" presStyleLbl="node0" presStyleIdx="0" presStyleCnt="1"/>
      <dgm:spPr/>
    </dgm:pt>
    <dgm:pt modelId="{90ECA5D2-8E33-4992-B3CE-F3C055431521}" type="pres">
      <dgm:prSet presAssocID="{C020C1CE-FF14-4C28-82DB-340B83FC6905}" presName="Name9" presStyleLbl="parChTrans1D2" presStyleIdx="0" presStyleCnt="7"/>
      <dgm:spPr/>
    </dgm:pt>
    <dgm:pt modelId="{BDD142D3-BFF9-4FA3-9356-EA7C29F5E542}" type="pres">
      <dgm:prSet presAssocID="{C020C1CE-FF14-4C28-82DB-340B83FC6905}" presName="connTx" presStyleLbl="parChTrans1D2" presStyleIdx="0" presStyleCnt="7"/>
      <dgm:spPr/>
    </dgm:pt>
    <dgm:pt modelId="{EBF1C372-647C-4DC2-9043-F942AE65465B}" type="pres">
      <dgm:prSet presAssocID="{4F4DC49A-8AF1-4B43-8017-513595603494}" presName="node" presStyleLbl="node1" presStyleIdx="0" presStyleCnt="7" custRadScaleRad="98451">
        <dgm:presLayoutVars>
          <dgm:bulletEnabled val="1"/>
        </dgm:presLayoutVars>
      </dgm:prSet>
      <dgm:spPr/>
    </dgm:pt>
    <dgm:pt modelId="{7D4DD7D2-5C47-4EE6-8711-D7A302C224CD}" type="pres">
      <dgm:prSet presAssocID="{C5EEAD27-A505-4EB0-98F0-ABB754B25B07}" presName="Name9" presStyleLbl="parChTrans1D2" presStyleIdx="1" presStyleCnt="7"/>
      <dgm:spPr/>
    </dgm:pt>
    <dgm:pt modelId="{23503EE2-2342-45CC-BEDE-C138C01E1ADE}" type="pres">
      <dgm:prSet presAssocID="{C5EEAD27-A505-4EB0-98F0-ABB754B25B07}" presName="connTx" presStyleLbl="parChTrans1D2" presStyleIdx="1" presStyleCnt="7"/>
      <dgm:spPr/>
    </dgm:pt>
    <dgm:pt modelId="{2AB46978-3F7B-42E5-BEEF-DE15017251C1}" type="pres">
      <dgm:prSet presAssocID="{E5226AF5-7C00-4D51-B743-62BDAF98E780}" presName="node" presStyleLbl="node1" presStyleIdx="1" presStyleCnt="7">
        <dgm:presLayoutVars>
          <dgm:bulletEnabled val="1"/>
        </dgm:presLayoutVars>
      </dgm:prSet>
      <dgm:spPr/>
    </dgm:pt>
    <dgm:pt modelId="{56613F28-19A8-4C62-838C-70F927726C32}" type="pres">
      <dgm:prSet presAssocID="{417D44F4-6322-403A-B934-5C0BECDC0271}" presName="Name9" presStyleLbl="parChTrans1D2" presStyleIdx="2" presStyleCnt="7"/>
      <dgm:spPr/>
    </dgm:pt>
    <dgm:pt modelId="{1FC14D2A-4BF1-4A2F-B97F-8505B81ABD7E}" type="pres">
      <dgm:prSet presAssocID="{417D44F4-6322-403A-B934-5C0BECDC0271}" presName="connTx" presStyleLbl="parChTrans1D2" presStyleIdx="2" presStyleCnt="7"/>
      <dgm:spPr/>
    </dgm:pt>
    <dgm:pt modelId="{C4D74C19-3A7B-4179-AF80-8E8E12908472}" type="pres">
      <dgm:prSet presAssocID="{16FBDD05-F4B7-4F4F-BDDE-BDCA01B6FAEF}" presName="node" presStyleLbl="node1" presStyleIdx="2" presStyleCnt="7">
        <dgm:presLayoutVars>
          <dgm:bulletEnabled val="1"/>
        </dgm:presLayoutVars>
      </dgm:prSet>
      <dgm:spPr/>
    </dgm:pt>
    <dgm:pt modelId="{EC22ACA0-2C8E-4B73-9099-4882C08D588E}" type="pres">
      <dgm:prSet presAssocID="{80C819C8-3ABE-424A-BCD3-4563D65A244A}" presName="Name9" presStyleLbl="parChTrans1D2" presStyleIdx="3" presStyleCnt="7"/>
      <dgm:spPr/>
    </dgm:pt>
    <dgm:pt modelId="{DEC90991-448A-4E93-ABA8-7B4CA915E606}" type="pres">
      <dgm:prSet presAssocID="{80C819C8-3ABE-424A-BCD3-4563D65A244A}" presName="connTx" presStyleLbl="parChTrans1D2" presStyleIdx="3" presStyleCnt="7"/>
      <dgm:spPr/>
    </dgm:pt>
    <dgm:pt modelId="{AF6EB966-0510-44D4-A767-EDDBF53F045F}" type="pres">
      <dgm:prSet presAssocID="{5FD5760E-CA96-437F-B9A3-9C463B247500}" presName="node" presStyleLbl="node1" presStyleIdx="3" presStyleCnt="7">
        <dgm:presLayoutVars>
          <dgm:bulletEnabled val="1"/>
        </dgm:presLayoutVars>
      </dgm:prSet>
      <dgm:spPr/>
    </dgm:pt>
    <dgm:pt modelId="{420FCE8F-B089-4EB3-9E08-D63E1AE2F820}" type="pres">
      <dgm:prSet presAssocID="{8C2B65D5-2214-4718-AE2B-5D54EB1E9DA0}" presName="Name9" presStyleLbl="parChTrans1D2" presStyleIdx="4" presStyleCnt="7"/>
      <dgm:spPr/>
    </dgm:pt>
    <dgm:pt modelId="{16AA7EC2-3538-4794-9EA0-B1D1DDB18CA2}" type="pres">
      <dgm:prSet presAssocID="{8C2B65D5-2214-4718-AE2B-5D54EB1E9DA0}" presName="connTx" presStyleLbl="parChTrans1D2" presStyleIdx="4" presStyleCnt="7"/>
      <dgm:spPr/>
    </dgm:pt>
    <dgm:pt modelId="{3EAF18ED-3B19-49CB-8D8D-1432947DDEE7}" type="pres">
      <dgm:prSet presAssocID="{046FE270-31F3-437B-B23C-73F9273E9FB2}" presName="node" presStyleLbl="node1" presStyleIdx="4" presStyleCnt="7">
        <dgm:presLayoutVars>
          <dgm:bulletEnabled val="1"/>
        </dgm:presLayoutVars>
      </dgm:prSet>
      <dgm:spPr/>
    </dgm:pt>
    <dgm:pt modelId="{7174DBB7-9F79-45E5-B820-6E32B9F28FFC}" type="pres">
      <dgm:prSet presAssocID="{EE724D6E-3CE6-4CE8-AA59-E641EFD1298C}" presName="Name9" presStyleLbl="parChTrans1D2" presStyleIdx="5" presStyleCnt="7"/>
      <dgm:spPr/>
    </dgm:pt>
    <dgm:pt modelId="{DDA1C781-92D5-47A4-8D9D-C8FA94DE5673}" type="pres">
      <dgm:prSet presAssocID="{EE724D6E-3CE6-4CE8-AA59-E641EFD1298C}" presName="connTx" presStyleLbl="parChTrans1D2" presStyleIdx="5" presStyleCnt="7"/>
      <dgm:spPr/>
    </dgm:pt>
    <dgm:pt modelId="{7E1B9416-7FB0-45B2-A33E-2CADE0696723}" type="pres">
      <dgm:prSet presAssocID="{44FDD7E4-4D27-40DF-8E2B-5BF40E62602F}" presName="node" presStyleLbl="node1" presStyleIdx="5" presStyleCnt="7">
        <dgm:presLayoutVars>
          <dgm:bulletEnabled val="1"/>
        </dgm:presLayoutVars>
      </dgm:prSet>
      <dgm:spPr/>
    </dgm:pt>
    <dgm:pt modelId="{CD9847C5-D24C-4D19-ADB9-0B9FD15CD2E2}" type="pres">
      <dgm:prSet presAssocID="{FC4B9CF0-AF9C-4C06-8DE2-997E634D8822}" presName="Name9" presStyleLbl="parChTrans1D2" presStyleIdx="6" presStyleCnt="7"/>
      <dgm:spPr/>
    </dgm:pt>
    <dgm:pt modelId="{58F3E3F9-8964-4979-AE9A-23F132B8F046}" type="pres">
      <dgm:prSet presAssocID="{FC4B9CF0-AF9C-4C06-8DE2-997E634D8822}" presName="connTx" presStyleLbl="parChTrans1D2" presStyleIdx="6" presStyleCnt="7"/>
      <dgm:spPr/>
    </dgm:pt>
    <dgm:pt modelId="{814B62A0-52C8-483A-9B3A-5E14160B3141}" type="pres">
      <dgm:prSet presAssocID="{EEB80358-EBFB-418D-99A6-05287BE3B241}" presName="node" presStyleLbl="node1" presStyleIdx="6" presStyleCnt="7">
        <dgm:presLayoutVars>
          <dgm:bulletEnabled val="1"/>
        </dgm:presLayoutVars>
      </dgm:prSet>
      <dgm:spPr/>
    </dgm:pt>
  </dgm:ptLst>
  <dgm:cxnLst>
    <dgm:cxn modelId="{8EA63812-6FBF-4169-9C36-C567E7076FD7}" type="presOf" srcId="{EE724D6E-3CE6-4CE8-AA59-E641EFD1298C}" destId="{7174DBB7-9F79-45E5-B820-6E32B9F28FFC}" srcOrd="0" destOrd="0" presId="urn:microsoft.com/office/officeart/2005/8/layout/radial1"/>
    <dgm:cxn modelId="{AFE95C12-7140-4C69-AD8A-0561276A490C}" type="presOf" srcId="{FC4B9CF0-AF9C-4C06-8DE2-997E634D8822}" destId="{CD9847C5-D24C-4D19-ADB9-0B9FD15CD2E2}" srcOrd="0" destOrd="0" presId="urn:microsoft.com/office/officeart/2005/8/layout/radial1"/>
    <dgm:cxn modelId="{18CC0617-70A8-4DC4-AB3F-F7D710FF18FA}" type="presOf" srcId="{80C819C8-3ABE-424A-BCD3-4563D65A244A}" destId="{EC22ACA0-2C8E-4B73-9099-4882C08D588E}" srcOrd="0" destOrd="0" presId="urn:microsoft.com/office/officeart/2005/8/layout/radial1"/>
    <dgm:cxn modelId="{72F7BE1C-8550-43A1-832F-2EBAF424D1F3}" srcId="{344EF37C-4066-4228-973F-8F4391EBBE1A}" destId="{C0166849-7BA2-432B-B852-C61A4FF43A08}" srcOrd="0" destOrd="0" parTransId="{32B3E5E8-8D48-4C66-88DE-289BB590C401}" sibTransId="{20083821-45C5-41CD-BAF9-D3C3A430CA27}"/>
    <dgm:cxn modelId="{7F16F12B-4797-4FE3-8EC3-9F2685B29DF6}" type="presOf" srcId="{16FBDD05-F4B7-4F4F-BDDE-BDCA01B6FAEF}" destId="{C4D74C19-3A7B-4179-AF80-8E8E12908472}" srcOrd="0" destOrd="0" presId="urn:microsoft.com/office/officeart/2005/8/layout/radial1"/>
    <dgm:cxn modelId="{8A203B31-CC19-49CD-A12A-BCF6341B7BC2}" srcId="{C0166849-7BA2-432B-B852-C61A4FF43A08}" destId="{44FDD7E4-4D27-40DF-8E2B-5BF40E62602F}" srcOrd="5" destOrd="0" parTransId="{EE724D6E-3CE6-4CE8-AA59-E641EFD1298C}" sibTransId="{324F6401-344A-4C6A-8FC2-5CF509E89B81}"/>
    <dgm:cxn modelId="{5F618E5F-07F0-4C07-B696-9F64F4B3964A}" type="presOf" srcId="{8C2B65D5-2214-4718-AE2B-5D54EB1E9DA0}" destId="{16AA7EC2-3538-4794-9EA0-B1D1DDB18CA2}" srcOrd="1" destOrd="0" presId="urn:microsoft.com/office/officeart/2005/8/layout/radial1"/>
    <dgm:cxn modelId="{F71DBF61-9B7C-4A78-A779-32DEE06D53F4}" type="presOf" srcId="{80C819C8-3ABE-424A-BCD3-4563D65A244A}" destId="{DEC90991-448A-4E93-ABA8-7B4CA915E606}" srcOrd="1" destOrd="0" presId="urn:microsoft.com/office/officeart/2005/8/layout/radial1"/>
    <dgm:cxn modelId="{E2557F43-4C6C-422F-AAB9-E9A5AF52DD7E}" type="presOf" srcId="{EEB80358-EBFB-418D-99A6-05287BE3B241}" destId="{814B62A0-52C8-483A-9B3A-5E14160B3141}" srcOrd="0" destOrd="0" presId="urn:microsoft.com/office/officeart/2005/8/layout/radial1"/>
    <dgm:cxn modelId="{60042046-C378-4338-9630-6633A611E497}" type="presOf" srcId="{EE724D6E-3CE6-4CE8-AA59-E641EFD1298C}" destId="{DDA1C781-92D5-47A4-8D9D-C8FA94DE5673}" srcOrd="1" destOrd="0" presId="urn:microsoft.com/office/officeart/2005/8/layout/radial1"/>
    <dgm:cxn modelId="{CD1B2C68-D352-4C94-978B-5BC4D91DA727}" type="presOf" srcId="{8C2B65D5-2214-4718-AE2B-5D54EB1E9DA0}" destId="{420FCE8F-B089-4EB3-9E08-D63E1AE2F820}" srcOrd="0" destOrd="0" presId="urn:microsoft.com/office/officeart/2005/8/layout/radial1"/>
    <dgm:cxn modelId="{EE56FB69-DEDD-4A37-9B8D-588291E23D39}" type="presOf" srcId="{046FE270-31F3-437B-B23C-73F9273E9FB2}" destId="{3EAF18ED-3B19-49CB-8D8D-1432947DDEE7}" srcOrd="0" destOrd="0" presId="urn:microsoft.com/office/officeart/2005/8/layout/radial1"/>
    <dgm:cxn modelId="{230DB172-C65D-42A2-9BB6-17488F77DC97}" srcId="{C0166849-7BA2-432B-B852-C61A4FF43A08}" destId="{046FE270-31F3-437B-B23C-73F9273E9FB2}" srcOrd="4" destOrd="0" parTransId="{8C2B65D5-2214-4718-AE2B-5D54EB1E9DA0}" sibTransId="{CEDE7C2E-E2EA-4C1A-9489-3FF4B05A32A8}"/>
    <dgm:cxn modelId="{4817BF55-6540-4B5E-AE5E-E09AD983ACE7}" type="presOf" srcId="{C5EEAD27-A505-4EB0-98F0-ABB754B25B07}" destId="{23503EE2-2342-45CC-BEDE-C138C01E1ADE}" srcOrd="1" destOrd="0" presId="urn:microsoft.com/office/officeart/2005/8/layout/radial1"/>
    <dgm:cxn modelId="{D1C2A358-CE36-482F-8B39-45B2D91D67A9}" type="presOf" srcId="{5FD5760E-CA96-437F-B9A3-9C463B247500}" destId="{AF6EB966-0510-44D4-A767-EDDBF53F045F}" srcOrd="0" destOrd="0" presId="urn:microsoft.com/office/officeart/2005/8/layout/radial1"/>
    <dgm:cxn modelId="{FC6DA680-4510-40DD-862C-75D38048F97A}" type="presOf" srcId="{C020C1CE-FF14-4C28-82DB-340B83FC6905}" destId="{90ECA5D2-8E33-4992-B3CE-F3C055431521}" srcOrd="0" destOrd="0" presId="urn:microsoft.com/office/officeart/2005/8/layout/radial1"/>
    <dgm:cxn modelId="{E475F796-B4ED-43E1-97C3-0DB7880DA510}" srcId="{C0166849-7BA2-432B-B852-C61A4FF43A08}" destId="{4F4DC49A-8AF1-4B43-8017-513595603494}" srcOrd="0" destOrd="0" parTransId="{C020C1CE-FF14-4C28-82DB-340B83FC6905}" sibTransId="{4D237D9C-96BA-405F-8A3D-D2508C820E02}"/>
    <dgm:cxn modelId="{169389A2-BDFA-480C-81A1-A56D5E8FEB1A}" type="presOf" srcId="{E5226AF5-7C00-4D51-B743-62BDAF98E780}" destId="{2AB46978-3F7B-42E5-BEEF-DE15017251C1}" srcOrd="0" destOrd="0" presId="urn:microsoft.com/office/officeart/2005/8/layout/radial1"/>
    <dgm:cxn modelId="{F7BC17B1-0E84-4225-ADB0-0312D9676076}" type="presOf" srcId="{4F4DC49A-8AF1-4B43-8017-513595603494}" destId="{EBF1C372-647C-4DC2-9043-F942AE65465B}" srcOrd="0" destOrd="0" presId="urn:microsoft.com/office/officeart/2005/8/layout/radial1"/>
    <dgm:cxn modelId="{80E142B2-4635-4BD1-A5CD-EA181932F7EC}" type="presOf" srcId="{417D44F4-6322-403A-B934-5C0BECDC0271}" destId="{56613F28-19A8-4C62-838C-70F927726C32}" srcOrd="0" destOrd="0" presId="urn:microsoft.com/office/officeart/2005/8/layout/radial1"/>
    <dgm:cxn modelId="{BFE1D8B2-703F-4BDA-B5E5-79931ED9494F}" type="presOf" srcId="{FC4B9CF0-AF9C-4C06-8DE2-997E634D8822}" destId="{58F3E3F9-8964-4979-AE9A-23F132B8F046}" srcOrd="1" destOrd="0" presId="urn:microsoft.com/office/officeart/2005/8/layout/radial1"/>
    <dgm:cxn modelId="{6B9E85C2-28B8-4E1F-B9E2-13E08B0891E0}" type="presOf" srcId="{C0166849-7BA2-432B-B852-C61A4FF43A08}" destId="{1FDD6F3D-B8E1-40A4-882F-85C6D1F03624}" srcOrd="0" destOrd="0" presId="urn:microsoft.com/office/officeart/2005/8/layout/radial1"/>
    <dgm:cxn modelId="{F171BBC2-E733-4A2B-95E3-087E55B513D8}" type="presOf" srcId="{344EF37C-4066-4228-973F-8F4391EBBE1A}" destId="{5450671A-FC9C-4449-8A43-212CE48ABAB7}" srcOrd="0" destOrd="0" presId="urn:microsoft.com/office/officeart/2005/8/layout/radial1"/>
    <dgm:cxn modelId="{4BC3A6C9-454F-4072-9864-9A329D81753D}" srcId="{C0166849-7BA2-432B-B852-C61A4FF43A08}" destId="{5FD5760E-CA96-437F-B9A3-9C463B247500}" srcOrd="3" destOrd="0" parTransId="{80C819C8-3ABE-424A-BCD3-4563D65A244A}" sibTransId="{E56A599D-3F74-4785-AA7F-327D97525CD5}"/>
    <dgm:cxn modelId="{44A247DD-FF83-4934-9277-82997D85EB87}" type="presOf" srcId="{C020C1CE-FF14-4C28-82DB-340B83FC6905}" destId="{BDD142D3-BFF9-4FA3-9356-EA7C29F5E542}" srcOrd="1" destOrd="0" presId="urn:microsoft.com/office/officeart/2005/8/layout/radial1"/>
    <dgm:cxn modelId="{AB82C6DD-B118-45C2-9C1A-D12C3A8147C0}" srcId="{C0166849-7BA2-432B-B852-C61A4FF43A08}" destId="{E5226AF5-7C00-4D51-B743-62BDAF98E780}" srcOrd="1" destOrd="0" parTransId="{C5EEAD27-A505-4EB0-98F0-ABB754B25B07}" sibTransId="{CBE90D55-ED0C-474F-8696-5822135155EA}"/>
    <dgm:cxn modelId="{F585B3E6-8168-4C17-B934-0FC36B15B2DD}" type="presOf" srcId="{44FDD7E4-4D27-40DF-8E2B-5BF40E62602F}" destId="{7E1B9416-7FB0-45B2-A33E-2CADE0696723}" srcOrd="0" destOrd="0" presId="urn:microsoft.com/office/officeart/2005/8/layout/radial1"/>
    <dgm:cxn modelId="{B21660E8-6023-4BC3-9CA4-9A0E147AE981}" type="presOf" srcId="{C5EEAD27-A505-4EB0-98F0-ABB754B25B07}" destId="{7D4DD7D2-5C47-4EE6-8711-D7A302C224CD}" srcOrd="0" destOrd="0" presId="urn:microsoft.com/office/officeart/2005/8/layout/radial1"/>
    <dgm:cxn modelId="{BCC927E9-8AFA-452E-B035-0F5E5931899F}" srcId="{C0166849-7BA2-432B-B852-C61A4FF43A08}" destId="{EEB80358-EBFB-418D-99A6-05287BE3B241}" srcOrd="6" destOrd="0" parTransId="{FC4B9CF0-AF9C-4C06-8DE2-997E634D8822}" sibTransId="{69AC6512-4DF0-442B-BDA5-84976802919D}"/>
    <dgm:cxn modelId="{F1D33BFB-13D5-425D-AC61-CAE8E5684EBB}" srcId="{C0166849-7BA2-432B-B852-C61A4FF43A08}" destId="{16FBDD05-F4B7-4F4F-BDDE-BDCA01B6FAEF}" srcOrd="2" destOrd="0" parTransId="{417D44F4-6322-403A-B934-5C0BECDC0271}" sibTransId="{DBB74DB7-D689-42D7-BDAA-3623F0443E9A}"/>
    <dgm:cxn modelId="{973BBFFD-25C3-4F68-8249-919158FA4B3D}" type="presOf" srcId="{417D44F4-6322-403A-B934-5C0BECDC0271}" destId="{1FC14D2A-4BF1-4A2F-B97F-8505B81ABD7E}" srcOrd="1" destOrd="0" presId="urn:microsoft.com/office/officeart/2005/8/layout/radial1"/>
    <dgm:cxn modelId="{44453DF7-1B7A-41CF-8B3F-D3133408C3AE}" type="presParOf" srcId="{5450671A-FC9C-4449-8A43-212CE48ABAB7}" destId="{1FDD6F3D-B8E1-40A4-882F-85C6D1F03624}" srcOrd="0" destOrd="0" presId="urn:microsoft.com/office/officeart/2005/8/layout/radial1"/>
    <dgm:cxn modelId="{CEEB4641-A541-4CB6-9779-282C8AF3877A}" type="presParOf" srcId="{5450671A-FC9C-4449-8A43-212CE48ABAB7}" destId="{90ECA5D2-8E33-4992-B3CE-F3C055431521}" srcOrd="1" destOrd="0" presId="urn:microsoft.com/office/officeart/2005/8/layout/radial1"/>
    <dgm:cxn modelId="{6127AD7B-F10E-49B8-825A-70F7BA822E3A}" type="presParOf" srcId="{90ECA5D2-8E33-4992-B3CE-F3C055431521}" destId="{BDD142D3-BFF9-4FA3-9356-EA7C29F5E542}" srcOrd="0" destOrd="0" presId="urn:microsoft.com/office/officeart/2005/8/layout/radial1"/>
    <dgm:cxn modelId="{3D4E2869-F0AD-4AA5-806A-B680DEE7DDB7}" type="presParOf" srcId="{5450671A-FC9C-4449-8A43-212CE48ABAB7}" destId="{EBF1C372-647C-4DC2-9043-F942AE65465B}" srcOrd="2" destOrd="0" presId="urn:microsoft.com/office/officeart/2005/8/layout/radial1"/>
    <dgm:cxn modelId="{799612B8-835A-4672-9C76-4095C9DC08B6}" type="presParOf" srcId="{5450671A-FC9C-4449-8A43-212CE48ABAB7}" destId="{7D4DD7D2-5C47-4EE6-8711-D7A302C224CD}" srcOrd="3" destOrd="0" presId="urn:microsoft.com/office/officeart/2005/8/layout/radial1"/>
    <dgm:cxn modelId="{3027A2B7-558D-4EF6-BD67-43EBAACF1B8E}" type="presParOf" srcId="{7D4DD7D2-5C47-4EE6-8711-D7A302C224CD}" destId="{23503EE2-2342-45CC-BEDE-C138C01E1ADE}" srcOrd="0" destOrd="0" presId="urn:microsoft.com/office/officeart/2005/8/layout/radial1"/>
    <dgm:cxn modelId="{E748F132-4FB3-4DFE-BF8B-0D84ADEAF446}" type="presParOf" srcId="{5450671A-FC9C-4449-8A43-212CE48ABAB7}" destId="{2AB46978-3F7B-42E5-BEEF-DE15017251C1}" srcOrd="4" destOrd="0" presId="urn:microsoft.com/office/officeart/2005/8/layout/radial1"/>
    <dgm:cxn modelId="{6E51F978-B82E-4B0D-826A-FFE42EC8690A}" type="presParOf" srcId="{5450671A-FC9C-4449-8A43-212CE48ABAB7}" destId="{56613F28-19A8-4C62-838C-70F927726C32}" srcOrd="5" destOrd="0" presId="urn:microsoft.com/office/officeart/2005/8/layout/radial1"/>
    <dgm:cxn modelId="{B55A2DEE-3217-48EB-B170-C4B5BD40066F}" type="presParOf" srcId="{56613F28-19A8-4C62-838C-70F927726C32}" destId="{1FC14D2A-4BF1-4A2F-B97F-8505B81ABD7E}" srcOrd="0" destOrd="0" presId="urn:microsoft.com/office/officeart/2005/8/layout/radial1"/>
    <dgm:cxn modelId="{B9418EBC-6886-48DA-A929-8AAB045FFCB0}" type="presParOf" srcId="{5450671A-FC9C-4449-8A43-212CE48ABAB7}" destId="{C4D74C19-3A7B-4179-AF80-8E8E12908472}" srcOrd="6" destOrd="0" presId="urn:microsoft.com/office/officeart/2005/8/layout/radial1"/>
    <dgm:cxn modelId="{D566CBA2-D3EF-4CE3-AD36-411BFBB443D4}" type="presParOf" srcId="{5450671A-FC9C-4449-8A43-212CE48ABAB7}" destId="{EC22ACA0-2C8E-4B73-9099-4882C08D588E}" srcOrd="7" destOrd="0" presId="urn:microsoft.com/office/officeart/2005/8/layout/radial1"/>
    <dgm:cxn modelId="{8147EE27-B68A-440E-9879-296533063722}" type="presParOf" srcId="{EC22ACA0-2C8E-4B73-9099-4882C08D588E}" destId="{DEC90991-448A-4E93-ABA8-7B4CA915E606}" srcOrd="0" destOrd="0" presId="urn:microsoft.com/office/officeart/2005/8/layout/radial1"/>
    <dgm:cxn modelId="{599E3938-51B4-4E86-BB4D-4A98A42E35F7}" type="presParOf" srcId="{5450671A-FC9C-4449-8A43-212CE48ABAB7}" destId="{AF6EB966-0510-44D4-A767-EDDBF53F045F}" srcOrd="8" destOrd="0" presId="urn:microsoft.com/office/officeart/2005/8/layout/radial1"/>
    <dgm:cxn modelId="{E88CCA35-82F2-44E5-8207-22C044525CA0}" type="presParOf" srcId="{5450671A-FC9C-4449-8A43-212CE48ABAB7}" destId="{420FCE8F-B089-4EB3-9E08-D63E1AE2F820}" srcOrd="9" destOrd="0" presId="urn:microsoft.com/office/officeart/2005/8/layout/radial1"/>
    <dgm:cxn modelId="{DC43D330-8C76-4D96-A4A0-F37272DA002D}" type="presParOf" srcId="{420FCE8F-B089-4EB3-9E08-D63E1AE2F820}" destId="{16AA7EC2-3538-4794-9EA0-B1D1DDB18CA2}" srcOrd="0" destOrd="0" presId="urn:microsoft.com/office/officeart/2005/8/layout/radial1"/>
    <dgm:cxn modelId="{ECA8C114-7840-4BAD-B53C-9D7030FCDFC0}" type="presParOf" srcId="{5450671A-FC9C-4449-8A43-212CE48ABAB7}" destId="{3EAF18ED-3B19-49CB-8D8D-1432947DDEE7}" srcOrd="10" destOrd="0" presId="urn:microsoft.com/office/officeart/2005/8/layout/radial1"/>
    <dgm:cxn modelId="{BA017D5D-1CA8-4E48-8922-B68C08D48F57}" type="presParOf" srcId="{5450671A-FC9C-4449-8A43-212CE48ABAB7}" destId="{7174DBB7-9F79-45E5-B820-6E32B9F28FFC}" srcOrd="11" destOrd="0" presId="urn:microsoft.com/office/officeart/2005/8/layout/radial1"/>
    <dgm:cxn modelId="{03268BF2-17D8-4AF7-8E42-A97E7201DDA5}" type="presParOf" srcId="{7174DBB7-9F79-45E5-B820-6E32B9F28FFC}" destId="{DDA1C781-92D5-47A4-8D9D-C8FA94DE5673}" srcOrd="0" destOrd="0" presId="urn:microsoft.com/office/officeart/2005/8/layout/radial1"/>
    <dgm:cxn modelId="{FF355CF6-BFE5-43AF-8310-05928B264BE9}" type="presParOf" srcId="{5450671A-FC9C-4449-8A43-212CE48ABAB7}" destId="{7E1B9416-7FB0-45B2-A33E-2CADE0696723}" srcOrd="12" destOrd="0" presId="urn:microsoft.com/office/officeart/2005/8/layout/radial1"/>
    <dgm:cxn modelId="{258BA143-0056-4937-9938-BA370A8D9E2C}" type="presParOf" srcId="{5450671A-FC9C-4449-8A43-212CE48ABAB7}" destId="{CD9847C5-D24C-4D19-ADB9-0B9FD15CD2E2}" srcOrd="13" destOrd="0" presId="urn:microsoft.com/office/officeart/2005/8/layout/radial1"/>
    <dgm:cxn modelId="{DECBADAE-EE88-4800-9720-9E67E90EB819}" type="presParOf" srcId="{CD9847C5-D24C-4D19-ADB9-0B9FD15CD2E2}" destId="{58F3E3F9-8964-4979-AE9A-23F132B8F046}" srcOrd="0" destOrd="0" presId="urn:microsoft.com/office/officeart/2005/8/layout/radial1"/>
    <dgm:cxn modelId="{F670283C-58C0-4435-B068-CA7D9B469D90}" type="presParOf" srcId="{5450671A-FC9C-4449-8A43-212CE48ABAB7}" destId="{814B62A0-52C8-483A-9B3A-5E14160B314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CD9F1-E64B-4D6E-8D49-D49D1FCFCB8C}">
      <dsp:nvSpPr>
        <dsp:cNvPr id="0" name=""/>
        <dsp:cNvSpPr/>
      </dsp:nvSpPr>
      <dsp:spPr>
        <a:xfrm rot="5400000">
          <a:off x="2767195" y="101834"/>
          <a:ext cx="1402629" cy="1201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  <a:cs typeface="+mj-cs"/>
            </a:rPr>
            <a:t>المتطوعين متخصصين في المجال الصحي</a:t>
          </a:r>
          <a:endParaRPr lang="fr-DZ" sz="1600" b="1" kern="1200" dirty="0">
            <a:solidFill>
              <a:schemeClr val="tx1"/>
            </a:solidFill>
            <a:cs typeface="+mj-cs"/>
          </a:endParaRPr>
        </a:p>
      </dsp:txBody>
      <dsp:txXfrm rot="-5400000">
        <a:off x="3053541" y="218516"/>
        <a:ext cx="829936" cy="968541"/>
      </dsp:txXfrm>
    </dsp:sp>
    <dsp:sp modelId="{5A767170-724F-4366-B734-7340423523DE}">
      <dsp:nvSpPr>
        <dsp:cNvPr id="0" name=""/>
        <dsp:cNvSpPr/>
      </dsp:nvSpPr>
      <dsp:spPr>
        <a:xfrm>
          <a:off x="4130065" y="274182"/>
          <a:ext cx="1485319" cy="85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6A522-CD0B-4E04-9958-C310AD4211A6}">
      <dsp:nvSpPr>
        <dsp:cNvPr id="0" name=""/>
        <dsp:cNvSpPr/>
      </dsp:nvSpPr>
      <dsp:spPr>
        <a:xfrm rot="5400000">
          <a:off x="1485475" y="103577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1800" b="1" kern="1200">
            <a:solidFill>
              <a:schemeClr val="tx1"/>
            </a:solidFill>
            <a:cs typeface="+mj-cs"/>
          </a:endParaRPr>
        </a:p>
      </dsp:txBody>
      <dsp:txXfrm rot="-5400000">
        <a:off x="1761765" y="228699"/>
        <a:ext cx="824910" cy="948172"/>
      </dsp:txXfrm>
    </dsp:sp>
    <dsp:sp modelId="{75CD2845-8BF7-408B-B5D3-1A24DFD9546D}">
      <dsp:nvSpPr>
        <dsp:cNvPr id="0" name=""/>
        <dsp:cNvSpPr/>
      </dsp:nvSpPr>
      <dsp:spPr>
        <a:xfrm rot="5400000">
          <a:off x="2130140" y="1306382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chemeClr val="tx1"/>
              </a:solidFill>
              <a:cs typeface="+mj-cs"/>
            </a:rPr>
            <a:t>التنقل إلى المرضي</a:t>
          </a:r>
          <a:endParaRPr lang="fr-DZ" sz="1800" b="1" kern="1200" dirty="0">
            <a:solidFill>
              <a:schemeClr val="tx1"/>
            </a:solidFill>
            <a:cs typeface="+mj-cs"/>
          </a:endParaRPr>
        </a:p>
      </dsp:txBody>
      <dsp:txXfrm rot="-5400000">
        <a:off x="2406430" y="1431504"/>
        <a:ext cx="824910" cy="948172"/>
      </dsp:txXfrm>
    </dsp:sp>
    <dsp:sp modelId="{EF8CA11E-663A-4076-9A3B-0F8B8DD7A5C1}">
      <dsp:nvSpPr>
        <dsp:cNvPr id="0" name=""/>
        <dsp:cNvSpPr/>
      </dsp:nvSpPr>
      <dsp:spPr>
        <a:xfrm>
          <a:off x="682398" y="1492343"/>
          <a:ext cx="1487689" cy="82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18F17-34F0-4570-8110-6A997C8CFCCE}">
      <dsp:nvSpPr>
        <dsp:cNvPr id="0" name=""/>
        <dsp:cNvSpPr/>
      </dsp:nvSpPr>
      <dsp:spPr>
        <a:xfrm rot="5400000">
          <a:off x="3403410" y="1325670"/>
          <a:ext cx="1419531" cy="11598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1800" b="1" kern="1200" dirty="0">
            <a:solidFill>
              <a:schemeClr val="tx1"/>
            </a:solidFill>
            <a:cs typeface="+mj-cs"/>
          </a:endParaRPr>
        </a:p>
      </dsp:txBody>
      <dsp:txXfrm rot="-5400000">
        <a:off x="3708881" y="1410773"/>
        <a:ext cx="808589" cy="989636"/>
      </dsp:txXfrm>
    </dsp:sp>
    <dsp:sp modelId="{B5F9352F-2776-4F67-9B77-C0C883C5D5C9}">
      <dsp:nvSpPr>
        <dsp:cNvPr id="0" name=""/>
        <dsp:cNvSpPr/>
      </dsp:nvSpPr>
      <dsp:spPr>
        <a:xfrm rot="5400000">
          <a:off x="2779765" y="2496616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  <a:cs typeface="+mj-cs"/>
            </a:rPr>
            <a:t>لا يمكن للخدمة أن تكون بمقابل مالي أو مادي</a:t>
          </a:r>
          <a:endParaRPr lang="fr-DZ" sz="1600" b="1" kern="1200" dirty="0">
            <a:solidFill>
              <a:schemeClr val="tx1"/>
            </a:solidFill>
            <a:cs typeface="+mj-cs"/>
          </a:endParaRPr>
        </a:p>
      </dsp:txBody>
      <dsp:txXfrm rot="-5400000">
        <a:off x="3056055" y="2621738"/>
        <a:ext cx="824910" cy="948172"/>
      </dsp:txXfrm>
    </dsp:sp>
    <dsp:sp modelId="{5EF09A92-4148-4F24-8EC9-C6CFA5B845B8}">
      <dsp:nvSpPr>
        <dsp:cNvPr id="0" name=""/>
        <dsp:cNvSpPr/>
      </dsp:nvSpPr>
      <dsp:spPr>
        <a:xfrm>
          <a:off x="4104085" y="2682577"/>
          <a:ext cx="1537279" cy="82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8C302-1767-4B2C-9009-5ED7FD973758}">
      <dsp:nvSpPr>
        <dsp:cNvPr id="0" name=""/>
        <dsp:cNvSpPr/>
      </dsp:nvSpPr>
      <dsp:spPr>
        <a:xfrm rot="5400000">
          <a:off x="1485475" y="2496616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1800" b="1" kern="1200">
            <a:solidFill>
              <a:schemeClr val="tx1"/>
            </a:solidFill>
            <a:cs typeface="+mj-cs"/>
          </a:endParaRPr>
        </a:p>
      </dsp:txBody>
      <dsp:txXfrm rot="-5400000">
        <a:off x="1761765" y="2621738"/>
        <a:ext cx="824910" cy="948172"/>
      </dsp:txXfrm>
    </dsp:sp>
    <dsp:sp modelId="{AF01A15C-E7F6-49C0-8B84-F1B4A5413ED9}">
      <dsp:nvSpPr>
        <dsp:cNvPr id="0" name=""/>
        <dsp:cNvSpPr/>
      </dsp:nvSpPr>
      <dsp:spPr>
        <a:xfrm rot="5400000">
          <a:off x="2130140" y="3665830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chemeClr val="tx1"/>
              </a:solidFill>
              <a:cs typeface="+mj-cs"/>
            </a:rPr>
            <a:t>سمعة العلامة التجارية</a:t>
          </a:r>
        </a:p>
      </dsp:txBody>
      <dsp:txXfrm rot="-5400000">
        <a:off x="2406430" y="3790952"/>
        <a:ext cx="824910" cy="948172"/>
      </dsp:txXfrm>
    </dsp:sp>
    <dsp:sp modelId="{28FE8DC6-6015-4BAE-8404-AC9A30C53352}">
      <dsp:nvSpPr>
        <dsp:cNvPr id="0" name=""/>
        <dsp:cNvSpPr/>
      </dsp:nvSpPr>
      <dsp:spPr>
        <a:xfrm>
          <a:off x="682398" y="3851792"/>
          <a:ext cx="1487689" cy="82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34B6A-75A8-45DD-9E63-25CE146AC535}">
      <dsp:nvSpPr>
        <dsp:cNvPr id="0" name=""/>
        <dsp:cNvSpPr/>
      </dsp:nvSpPr>
      <dsp:spPr>
        <a:xfrm rot="5400000">
          <a:off x="3424431" y="3665830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3600" kern="1200"/>
        </a:p>
      </dsp:txBody>
      <dsp:txXfrm rot="-5400000">
        <a:off x="3700721" y="3790952"/>
        <a:ext cx="824910" cy="948172"/>
      </dsp:txXfrm>
    </dsp:sp>
    <dsp:sp modelId="{8BC00D78-171A-4E18-9D1C-035B7D387114}">
      <dsp:nvSpPr>
        <dsp:cNvPr id="0" name=""/>
        <dsp:cNvSpPr/>
      </dsp:nvSpPr>
      <dsp:spPr>
        <a:xfrm rot="5400000">
          <a:off x="2779765" y="4835044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chemeClr val="tx1"/>
              </a:solidFill>
              <a:cs typeface="+mj-cs"/>
            </a:rPr>
            <a:t>بناء ثقة مسبقة</a:t>
          </a:r>
        </a:p>
      </dsp:txBody>
      <dsp:txXfrm rot="-5400000">
        <a:off x="3056055" y="4960166"/>
        <a:ext cx="824910" cy="948172"/>
      </dsp:txXfrm>
    </dsp:sp>
    <dsp:sp modelId="{96839F39-824D-4B07-86B6-198466CAFF29}">
      <dsp:nvSpPr>
        <dsp:cNvPr id="0" name=""/>
        <dsp:cNvSpPr/>
      </dsp:nvSpPr>
      <dsp:spPr>
        <a:xfrm>
          <a:off x="4104085" y="5021006"/>
          <a:ext cx="1537279" cy="82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5FA0B-830B-46C1-B693-6B78F65BE778}">
      <dsp:nvSpPr>
        <dsp:cNvPr id="0" name=""/>
        <dsp:cNvSpPr/>
      </dsp:nvSpPr>
      <dsp:spPr>
        <a:xfrm rot="5400000">
          <a:off x="1485475" y="4835044"/>
          <a:ext cx="1377490" cy="119841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1800" b="1" kern="1200">
            <a:solidFill>
              <a:schemeClr val="tx1"/>
            </a:solidFill>
            <a:cs typeface="+mj-cs"/>
          </a:endParaRPr>
        </a:p>
      </dsp:txBody>
      <dsp:txXfrm rot="-5400000">
        <a:off x="1761765" y="4960166"/>
        <a:ext cx="824910" cy="948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6F3D-B8E1-40A4-882F-85C6D1F03624}">
      <dsp:nvSpPr>
        <dsp:cNvPr id="0" name=""/>
        <dsp:cNvSpPr/>
      </dsp:nvSpPr>
      <dsp:spPr>
        <a:xfrm>
          <a:off x="5377529" y="2112363"/>
          <a:ext cx="1393397" cy="139339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Marketing Mix</a:t>
          </a:r>
          <a:endParaRPr lang="fr-D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1587" y="2316421"/>
        <a:ext cx="985281" cy="985281"/>
      </dsp:txXfrm>
    </dsp:sp>
    <dsp:sp modelId="{90ECA5D2-8E33-4992-B3CE-F3C055431521}">
      <dsp:nvSpPr>
        <dsp:cNvPr id="0" name=""/>
        <dsp:cNvSpPr/>
      </dsp:nvSpPr>
      <dsp:spPr>
        <a:xfrm rot="16200000">
          <a:off x="5741555" y="1769368"/>
          <a:ext cx="665344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65344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7594" y="1763057"/>
        <a:ext cx="33267" cy="33267"/>
      </dsp:txXfrm>
    </dsp:sp>
    <dsp:sp modelId="{EBF1C372-647C-4DC2-9043-F942AE65465B}">
      <dsp:nvSpPr>
        <dsp:cNvPr id="0" name=""/>
        <dsp:cNvSpPr/>
      </dsp:nvSpPr>
      <dsp:spPr>
        <a:xfrm>
          <a:off x="5377529" y="53622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Product</a:t>
          </a:r>
          <a:endParaRPr lang="ar-S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الفكرة الصحية</a:t>
          </a:r>
          <a:endParaRPr lang="fr-DZ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1587" y="257680"/>
        <a:ext cx="985281" cy="985281"/>
      </dsp:txXfrm>
    </dsp:sp>
    <dsp:sp modelId="{7D4DD7D2-5C47-4EE6-8711-D7A302C224CD}">
      <dsp:nvSpPr>
        <dsp:cNvPr id="0" name=""/>
        <dsp:cNvSpPr/>
      </dsp:nvSpPr>
      <dsp:spPr>
        <a:xfrm rot="19285714">
          <a:off x="6542816" y="2146839"/>
          <a:ext cx="697735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97735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4241" y="2139718"/>
        <a:ext cx="34886" cy="34886"/>
      </dsp:txXfrm>
    </dsp:sp>
    <dsp:sp modelId="{2AB46978-3F7B-42E5-BEEF-DE15017251C1}">
      <dsp:nvSpPr>
        <dsp:cNvPr id="0" name=""/>
        <dsp:cNvSpPr/>
      </dsp:nvSpPr>
      <dsp:spPr>
        <a:xfrm>
          <a:off x="7012443" y="808563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Price</a:t>
          </a:r>
          <a:endParaRPr lang="ar-S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جهد / وقت / خوف</a:t>
          </a:r>
          <a:endParaRPr lang="fr-DZ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6501" y="1012621"/>
        <a:ext cx="985281" cy="985281"/>
      </dsp:txXfrm>
    </dsp:sp>
    <dsp:sp modelId="{56613F28-19A8-4C62-838C-70F927726C32}">
      <dsp:nvSpPr>
        <dsp:cNvPr id="0" name=""/>
        <dsp:cNvSpPr/>
      </dsp:nvSpPr>
      <dsp:spPr>
        <a:xfrm rot="771429">
          <a:off x="6744711" y="3031399"/>
          <a:ext cx="697735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97735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6136" y="3024279"/>
        <a:ext cx="34886" cy="34886"/>
      </dsp:txXfrm>
    </dsp:sp>
    <dsp:sp modelId="{C4D74C19-3A7B-4179-AF80-8E8E12908472}">
      <dsp:nvSpPr>
        <dsp:cNvPr id="0" name=""/>
        <dsp:cNvSpPr/>
      </dsp:nvSpPr>
      <dsp:spPr>
        <a:xfrm>
          <a:off x="7416233" y="2577684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Place</a:t>
          </a:r>
          <a:endParaRPr lang="ar-S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المدارس/ الحملات /المستشفيات</a:t>
          </a:r>
          <a:endParaRPr lang="fr-DZ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0291" y="2781742"/>
        <a:ext cx="985281" cy="985281"/>
      </dsp:txXfrm>
    </dsp:sp>
    <dsp:sp modelId="{EC22ACA0-2C8E-4B73-9099-4882C08D588E}">
      <dsp:nvSpPr>
        <dsp:cNvPr id="0" name=""/>
        <dsp:cNvSpPr/>
      </dsp:nvSpPr>
      <dsp:spPr>
        <a:xfrm rot="3857143">
          <a:off x="6179014" y="3740762"/>
          <a:ext cx="697735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97735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0438" y="3733641"/>
        <a:ext cx="34886" cy="34886"/>
      </dsp:txXfrm>
    </dsp:sp>
    <dsp:sp modelId="{AF6EB966-0510-44D4-A767-EDDBF53F045F}">
      <dsp:nvSpPr>
        <dsp:cNvPr id="0" name=""/>
        <dsp:cNvSpPr/>
      </dsp:nvSpPr>
      <dsp:spPr>
        <a:xfrm>
          <a:off x="6284838" y="3996409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Promotion</a:t>
          </a:r>
          <a:endParaRPr lang="ar-S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تقليدية / رقمية</a:t>
          </a:r>
        </a:p>
      </dsp:txBody>
      <dsp:txXfrm>
        <a:off x="6488896" y="4200467"/>
        <a:ext cx="985281" cy="985281"/>
      </dsp:txXfrm>
    </dsp:sp>
    <dsp:sp modelId="{420FCE8F-B089-4EB3-9E08-D63E1AE2F820}">
      <dsp:nvSpPr>
        <dsp:cNvPr id="0" name=""/>
        <dsp:cNvSpPr/>
      </dsp:nvSpPr>
      <dsp:spPr>
        <a:xfrm rot="6942857">
          <a:off x="5271705" y="3740762"/>
          <a:ext cx="697735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97735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500" kern="1200"/>
        </a:p>
      </dsp:txBody>
      <dsp:txXfrm rot="10800000">
        <a:off x="5603130" y="3733641"/>
        <a:ext cx="34886" cy="34886"/>
      </dsp:txXfrm>
    </dsp:sp>
    <dsp:sp modelId="{3EAF18ED-3B19-49CB-8D8D-1432947DDEE7}">
      <dsp:nvSpPr>
        <dsp:cNvPr id="0" name=""/>
        <dsp:cNvSpPr/>
      </dsp:nvSpPr>
      <dsp:spPr>
        <a:xfrm>
          <a:off x="4470220" y="3996409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الأفراد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الكوادر الطبية</a:t>
          </a:r>
        </a:p>
      </dsp:txBody>
      <dsp:txXfrm>
        <a:off x="4674278" y="4200467"/>
        <a:ext cx="985281" cy="985281"/>
      </dsp:txXfrm>
    </dsp:sp>
    <dsp:sp modelId="{7174DBB7-9F79-45E5-B820-6E32B9F28FFC}">
      <dsp:nvSpPr>
        <dsp:cNvPr id="0" name=""/>
        <dsp:cNvSpPr/>
      </dsp:nvSpPr>
      <dsp:spPr>
        <a:xfrm rot="10028571">
          <a:off x="4706008" y="3031399"/>
          <a:ext cx="697735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97735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500" kern="1200"/>
        </a:p>
      </dsp:txBody>
      <dsp:txXfrm rot="10800000">
        <a:off x="5037432" y="3024279"/>
        <a:ext cx="34886" cy="34886"/>
      </dsp:txXfrm>
    </dsp:sp>
    <dsp:sp modelId="{7E1B9416-7FB0-45B2-A33E-2CADE0696723}">
      <dsp:nvSpPr>
        <dsp:cNvPr id="0" name=""/>
        <dsp:cNvSpPr/>
      </dsp:nvSpPr>
      <dsp:spPr>
        <a:xfrm>
          <a:off x="3338825" y="2577684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الدليل المادي</a:t>
          </a:r>
        </a:p>
      </dsp:txBody>
      <dsp:txXfrm>
        <a:off x="3542883" y="2781742"/>
        <a:ext cx="985281" cy="985281"/>
      </dsp:txXfrm>
    </dsp:sp>
    <dsp:sp modelId="{CD9847C5-D24C-4D19-ADB9-0B9FD15CD2E2}">
      <dsp:nvSpPr>
        <dsp:cNvPr id="0" name=""/>
        <dsp:cNvSpPr/>
      </dsp:nvSpPr>
      <dsp:spPr>
        <a:xfrm rot="13114286">
          <a:off x="4907903" y="2146839"/>
          <a:ext cx="697735" cy="20645"/>
        </a:xfrm>
        <a:custGeom>
          <a:avLst/>
          <a:gdLst/>
          <a:ahLst/>
          <a:cxnLst/>
          <a:rect l="0" t="0" r="0" b="0"/>
          <a:pathLst>
            <a:path>
              <a:moveTo>
                <a:pt x="0" y="10322"/>
              </a:moveTo>
              <a:lnTo>
                <a:pt x="697735" y="10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DZ" sz="500" kern="1200"/>
        </a:p>
      </dsp:txBody>
      <dsp:txXfrm rot="10800000">
        <a:off x="5239327" y="2139718"/>
        <a:ext cx="34886" cy="34886"/>
      </dsp:txXfrm>
    </dsp:sp>
    <dsp:sp modelId="{814B62A0-52C8-483A-9B3A-5E14160B3141}">
      <dsp:nvSpPr>
        <dsp:cNvPr id="0" name=""/>
        <dsp:cNvSpPr/>
      </dsp:nvSpPr>
      <dsp:spPr>
        <a:xfrm>
          <a:off x="3742615" y="808563"/>
          <a:ext cx="1393397" cy="1393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العمليات </a:t>
          </a:r>
        </a:p>
      </dsp:txBody>
      <dsp:txXfrm>
        <a:off x="3946673" y="1012621"/>
        <a:ext cx="985281" cy="98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9FEF-4CC7-4DDD-A6DA-B26E18C22BC8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219F-5FFB-4E0D-9065-698B07E14D83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520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219F-5FFB-4E0D-9065-698B07E14D83}" type="slidenum">
              <a:rPr lang="fr-DZ" smtClean="0"/>
              <a:t>6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9008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219F-5FFB-4E0D-9065-698B07E14D83}" type="slidenum">
              <a:rPr lang="fr-DZ" smtClean="0"/>
              <a:t>7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37480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8219F-5FFB-4E0D-9065-698B07E14D83}" type="slidenum">
              <a:rPr lang="fr-DZ" smtClean="0"/>
              <a:t>8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4238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F517E-4F3F-4905-800D-0CFAA9B46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F938FD-22EC-4B32-88EE-60CCFC523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3C42-D24D-45F7-9899-BD1C9F32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F45C6-84F0-49FA-A8A5-90196A93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8354EA-44EA-48D8-80BD-3AED991A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7322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01F57-FE91-45D2-80FC-335EB161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553E59-DAB6-4234-9331-DD00B098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7B6F27-627A-4148-82B4-0A971748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2E306-D854-4E68-B595-B9B811C9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425BD-0D7E-4F87-B69F-0BD07B46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458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2607E5-B6D3-4817-AFBA-A1229A3D0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79D0CD-4A9F-4FD9-AEAF-D224C0223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8FB75B-1D3B-4582-9484-50040B5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AAD8F-7882-45F2-B7D1-6701D62B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EC0B8-8B40-4C74-8466-B420E04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1033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E9C42-6665-4A12-B891-7DC5BBC8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8D47F-D28B-4F52-B1A4-1FE40BE34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8B0F51-F9A7-42A0-934A-3AEE7524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BD869-3233-4537-83B4-E0C36FB8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DEC35D-26FC-4173-9528-D63FB5ED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883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48313-6DAA-468F-BF56-109CE8B8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13A16-1507-4C1C-B09C-9EE4D8F3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EC7BF6-E057-4F12-A2E1-B7BF9777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00C75-DA7C-405B-9621-B4DF20D9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C1F60-4A06-4611-AD86-4E0E6C58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32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48A81-437D-452F-89FF-41E88EBC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BC3CA1-FE0E-4332-90A8-ADDE3E775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C80630-E28E-40DB-A7E9-E48FF21B5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F64E65-F687-4C98-A6B5-A111C09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E9284C-DAE1-4044-84F7-0F8DAFCE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D8F1BB-88F5-4D2F-A765-2B3C97A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2006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243D1-E6F1-444A-B6A5-82EC90DC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ECAD1D-1B73-4F84-9113-B15624DB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028C7A-3C2B-48F1-AAAF-813BC7C34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58DD4F-06BE-4C73-93C7-28010B173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0A41DB-9317-40D7-9A8B-E8201761B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DAFD4F-3C7D-4EDC-9354-3739E692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8BD10C-4873-456D-83D1-7592DDD1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BCE5D4-C478-4A53-9677-514A6A9E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9869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50FA9-8116-47EA-9ED4-91CD27A8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A09684-D768-48B6-9FCC-69C487EB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23972A-8CBB-47F9-8A9A-DEB2382B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93C269-E729-4CB2-8DBB-2D4EAC6F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18954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04D5DA-B3ED-46D7-886D-7BB0F05C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3F9536-4156-4910-9259-7CD0EE3C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2BF150-075A-4D17-90B9-FE3943E7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8560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50DD1-3C6F-4E5C-B3ED-66327E83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610816-09B5-4051-963F-4F8F77A1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F9B09D-3844-431E-BE2C-364D82CB9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B0E5B5-DB70-437E-9DE7-9D06D7D4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F2AB00-6E6D-4952-8AF5-9ABFA0BF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EB4EFB-7996-4736-AEB6-2B949BE7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61658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803A3-3B81-4509-9ED1-41A1692B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417BD3-D495-43D5-B22B-8C52A4550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8E0ABE-32C3-4364-B37D-0719B24F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61C92A-CAE2-4A28-A8FB-8696DB85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4FB3DA-1877-4348-A7F2-0F7BD337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D1CA75-FA9E-4ED3-B1D6-31975870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5295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D6D0E9-AF1F-47B4-81D3-71476C9B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E18E32-F4D3-4885-8074-BB7080E8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551A8D-7D38-4A5B-AB17-76C11E2A4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2454-9F52-42B1-8781-DAD330BA6A36}" type="datetimeFigureOut">
              <a:rPr lang="fr-DZ" smtClean="0"/>
              <a:t>21/11/2025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725E2-751F-46E5-BE6F-13EA542F8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A71DF-EA3C-4695-B351-657560C24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7BB6-D412-4FB8-9644-98BCAF0044D4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5559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5%D9%8A%D8%AF%D9%84%D8%A9" TargetMode="External"/><Relationship Id="rId3" Type="http://schemas.openxmlformats.org/officeDocument/2006/relationships/hyperlink" Target="https://ar.wikipedia.org/wiki/%D8%B5%D8%AD%D8%A9" TargetMode="External"/><Relationship Id="rId7" Type="http://schemas.openxmlformats.org/officeDocument/2006/relationships/hyperlink" Target="https://ar.wikipedia.org/wiki/%D8%B9%D9%8A%D8%A7%D8%AF%D8%A9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ar.wikipedia.org/wiki/%D9%85%D8%A4%D8%B3%D8%B3%D8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9%85%D8%B3%D8%AA%D8%B4%D9%81%D9%89" TargetMode="External"/><Relationship Id="rId11" Type="http://schemas.openxmlformats.org/officeDocument/2006/relationships/hyperlink" Target="https://ar.wikipedia.org/wiki/%D8%AF%D9%88%D8%A7%D8%A1" TargetMode="External"/><Relationship Id="rId5" Type="http://schemas.openxmlformats.org/officeDocument/2006/relationships/hyperlink" Target="https://ar.wikipedia.org/wiki/%D9%85%D9%82%D8%A7%D8%B1%D8%A8%D8%A9_%D8%A7%D9%84%D9%85%D8%B1%D9%8A%D8%B6" TargetMode="External"/><Relationship Id="rId10" Type="http://schemas.openxmlformats.org/officeDocument/2006/relationships/hyperlink" Target="https://ar.wikipedia.org/wiki/%D9%85%D9%85%D8%B1%D8%B6" TargetMode="External"/><Relationship Id="rId4" Type="http://schemas.openxmlformats.org/officeDocument/2006/relationships/hyperlink" Target="https://ar.wikipedia.org/wiki/%D9%82%D8%B7%D8%A7%D8%B9_%D8%AE%D8%A7%D8%B5" TargetMode="External"/><Relationship Id="rId9" Type="http://schemas.openxmlformats.org/officeDocument/2006/relationships/hyperlink" Target="https://ar.wikipedia.org/wiki/%D8%B7%D8%A8%D9%8A%D8%A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A380340-8A9F-4E45-932C-191E35195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34496"/>
            <a:ext cx="12192000" cy="4220307"/>
          </a:xfrm>
        </p:spPr>
        <p:txBody>
          <a:bodyPr>
            <a:normAutofit/>
          </a:bodyPr>
          <a:lstStyle/>
          <a:p>
            <a:endParaRPr lang="ar-SA" sz="5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r-DZ" sz="5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التسويق في المؤسسات غير الربحية</a:t>
            </a:r>
            <a:endParaRPr lang="fr-FR" sz="5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Non-profit Organizations</a:t>
            </a:r>
            <a:endParaRPr lang="ar-SA" sz="5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r-SA" sz="5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r-SA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من إعداد: </a:t>
            </a:r>
            <a:r>
              <a:rPr lang="ar-SA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د.بن</a:t>
            </a:r>
            <a:r>
              <a:rPr lang="ar-SA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عيدة إيمان</a:t>
            </a:r>
            <a:endParaRPr lang="fr-FR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7C0A9F-9197-44E4-84E4-4C569901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" y="3429000"/>
            <a:ext cx="3248025" cy="33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0F0BD-A2EE-4110-802D-5DCD479F1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675" y="884254"/>
            <a:ext cx="9217688" cy="1798655"/>
          </a:xfrm>
        </p:spPr>
        <p:txBody>
          <a:bodyPr>
            <a:normAutofit/>
          </a:bodyPr>
          <a:lstStyle/>
          <a:p>
            <a:r>
              <a:rPr lang="ar-SA" b="1" dirty="0"/>
              <a:t>المحاضرة التاسعة:</a:t>
            </a:r>
            <a:br>
              <a:rPr lang="ar-SA" b="1" dirty="0"/>
            </a:br>
            <a:r>
              <a:rPr lang="ar-SA" b="1" dirty="0"/>
              <a:t> تسويق الرعاية الصحية</a:t>
            </a:r>
            <a:endParaRPr lang="fr-DZ" dirty="0"/>
          </a:p>
        </p:txBody>
      </p:sp>
      <p:sp>
        <p:nvSpPr>
          <p:cNvPr id="7" name="AutoShape 2" descr="Qu’est-ce qu’un plan stratégique ?">
            <a:extLst>
              <a:ext uri="{FF2B5EF4-FFF2-40B4-BE49-F238E27FC236}">
                <a16:creationId xmlns:a16="http://schemas.microsoft.com/office/drawing/2014/main" id="{A4FF4040-D8C7-4070-9D22-515B9E4C9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DZ"/>
          </a:p>
        </p:txBody>
      </p:sp>
      <p:pic>
        <p:nvPicPr>
          <p:cNvPr id="6146" name="Picture 2" descr="الرعاية الصحية – CAIS">
            <a:extLst>
              <a:ext uri="{FF2B5EF4-FFF2-40B4-BE49-F238E27FC236}">
                <a16:creationId xmlns:a16="http://schemas.microsoft.com/office/drawing/2014/main" id="{790D1E1E-2BE4-479A-9910-19FA2DE5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345"/>
            <a:ext cx="12192000" cy="43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BBB5C-DCD7-4AE7-88D5-5D1DF4D6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0" y="-168625"/>
            <a:ext cx="10515600" cy="1325563"/>
          </a:xfrm>
        </p:spPr>
        <p:txBody>
          <a:bodyPr/>
          <a:lstStyle/>
          <a:p>
            <a:pPr algn="r" rtl="1"/>
            <a:r>
              <a:rPr lang="ar-SA" b="1" dirty="0"/>
              <a:t>الرعاية الصحية</a:t>
            </a:r>
            <a:endParaRPr lang="fr-DZ" b="1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1AE4F85-BF1A-4965-86AC-AC01B91B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1338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DZ" altLang="fr-D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DZ" altLang="fr-D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C8398094-DA61-426B-ABDB-37A61B63698A}"/>
              </a:ext>
            </a:extLst>
          </p:cNvPr>
          <p:cNvSpPr/>
          <p:nvPr/>
        </p:nvSpPr>
        <p:spPr>
          <a:xfrm>
            <a:off x="110532" y="2424861"/>
            <a:ext cx="6415803" cy="4433138"/>
          </a:xfrm>
          <a:prstGeom prst="wedgeRoundRectCallout">
            <a:avLst>
              <a:gd name="adj1" fmla="val 56689"/>
              <a:gd name="adj2" fmla="val -1026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خدمات الرعاية الصحية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هي مجموع الخدمات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2" tooltip="مؤسس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والمؤسسات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العامة والخاصة التي توفرها الدولة للعناية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3" tooltip="صح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بصحة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مواطنيها سواء في قطاعها أو ضمن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4" tooltip="قطاع خا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القطاع الخاص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وهي متعلقة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5" tooltip="مقاربة المريض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بمقاربة المريض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. وتشمل جميع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6" tooltip="مستشف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المستشفيات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7" tooltip="عياد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والعيادات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8" tooltip="صيدل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والصيدليات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والموارد البشرية من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9" tooltip="طبي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أطباء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10" tooltip="ممرض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وممرضين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ومهندسي أجهزة طبية وفنيين وباحثين وجميع من يعمل في هذا المجال. وتشجع الصناعات الداعمة للخدمات الطبية كصناعة </a:t>
            </a:r>
            <a:r>
              <a:rPr lang="ar-SA" sz="2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  <a:hlinkClick r:id="rId11" tooltip="دوا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الأدوية</a:t>
            </a:r>
            <a:r>
              <a:rPr lang="ar-SA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+mj-cs"/>
              </a:rPr>
              <a:t> والأجهزة وغيرها. كما تشمل الأبحاث الطبية والتعليم وتهيء الفرص للأجيال المتعاقبة على دعم هذا القطاع.</a:t>
            </a:r>
            <a:endParaRPr lang="fr-DZ" sz="2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548E5CB-6608-4C3D-81C8-15FC5540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6" y="753626"/>
            <a:ext cx="5353033" cy="61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6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BBB5C-DCD7-4AE7-88D5-5D1DF4D6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04573"/>
            <a:ext cx="10515600" cy="1325563"/>
          </a:xfrm>
        </p:spPr>
        <p:txBody>
          <a:bodyPr/>
          <a:lstStyle/>
          <a:p>
            <a:pPr algn="r" rtl="1"/>
            <a:r>
              <a:rPr lang="ar-SA" b="1" dirty="0"/>
              <a:t>تعريف تسويق الرعاية الصحية غير الربحي</a:t>
            </a:r>
            <a:endParaRPr lang="fr-DZ" b="1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1AE4F85-BF1A-4965-86AC-AC01B91B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1338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DZ" altLang="fr-D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DZ" altLang="fr-D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C8398094-DA61-426B-ABDB-37A61B63698A}"/>
              </a:ext>
            </a:extLst>
          </p:cNvPr>
          <p:cNvSpPr/>
          <p:nvPr/>
        </p:nvSpPr>
        <p:spPr>
          <a:xfrm>
            <a:off x="2936666" y="1056455"/>
            <a:ext cx="3702748" cy="2018342"/>
          </a:xfrm>
          <a:prstGeom prst="wedgeRoundRectCallout">
            <a:avLst>
              <a:gd name="adj1" fmla="val 56689"/>
              <a:gd name="adj2" fmla="val -1026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cs typeface="+mj-cs"/>
              </a:rPr>
              <a:t>هو عملية تواصل واستراتيجية مصممة لجذب عملاء الرعاية الصحية، وتوجيههم خلال رحلتهم في الرعاية الصحية، وابقائهم منخرطين في النظام الصحي.</a:t>
            </a:r>
            <a:endParaRPr lang="fr-DZ" sz="2400" b="1" dirty="0">
              <a:cs typeface="+mj-cs"/>
            </a:endParaRP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065FAD74-3468-4B31-9693-AE67144ABD2D}"/>
              </a:ext>
            </a:extLst>
          </p:cNvPr>
          <p:cNvSpPr/>
          <p:nvPr/>
        </p:nvSpPr>
        <p:spPr>
          <a:xfrm>
            <a:off x="3044651" y="4062968"/>
            <a:ext cx="3371152" cy="1905753"/>
          </a:xfrm>
          <a:prstGeom prst="wedgeRoundRectCallout">
            <a:avLst>
              <a:gd name="adj1" fmla="val 56846"/>
              <a:gd name="adj2" fmla="val -4471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هو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مجموعة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الأنشطة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الاتصالية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والاستراتيجية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التي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تهدف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إلى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التأثير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الإيجابي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في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سلوك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المستفيدين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وزيادة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الوعي</a:t>
            </a:r>
            <a:r>
              <a:rPr lang="en-US" sz="2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الصحي</a:t>
            </a:r>
            <a:endParaRPr lang="fr-DZ" sz="3200" b="1" dirty="0">
              <a:cs typeface="+mj-cs"/>
            </a:endParaRPr>
          </a:p>
        </p:txBody>
      </p:sp>
      <p:pic>
        <p:nvPicPr>
          <p:cNvPr id="2050" name="Picture 2" descr="خدمات تسويق الرعاية الصحية | اي تو ام للدعاية والتسويق">
            <a:extLst>
              <a:ext uri="{FF2B5EF4-FFF2-40B4-BE49-F238E27FC236}">
                <a16:creationId xmlns:a16="http://schemas.microsoft.com/office/drawing/2014/main" id="{B2D8F033-729D-40C8-B239-76E58F2F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24" y="844062"/>
            <a:ext cx="5328976" cy="60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5F00046A-F503-4821-8AA3-960849D73771}"/>
              </a:ext>
            </a:extLst>
          </p:cNvPr>
          <p:cNvSpPr/>
          <p:nvPr/>
        </p:nvSpPr>
        <p:spPr>
          <a:xfrm>
            <a:off x="17689" y="1148819"/>
            <a:ext cx="2695367" cy="4789757"/>
          </a:xfrm>
          <a:prstGeom prst="wedgeRoundRectCallout">
            <a:avLst>
              <a:gd name="adj1" fmla="val 48545"/>
              <a:gd name="adj2" fmla="val 12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خصائص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التسويق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غير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الربحي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الصحي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عدم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السعي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إلى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الربح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تغيير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السلوك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الصحي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تنوع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الجمهور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بعد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أخلاقي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وإنساني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الاعتماد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على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الشراكات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1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8DFD1-DEE0-49EE-BC99-E98707BC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37293"/>
            <a:ext cx="10515600" cy="1325563"/>
          </a:xfrm>
        </p:spPr>
        <p:txBody>
          <a:bodyPr/>
          <a:lstStyle/>
          <a:p>
            <a:pPr algn="r"/>
            <a:r>
              <a:rPr lang="ar-SA" b="1" dirty="0"/>
              <a:t>أهداف التسويق غير الربحي في القطاع الصحي</a:t>
            </a:r>
            <a:endParaRPr lang="fr-DZ" b="1" dirty="0"/>
          </a:p>
        </p:txBody>
      </p:sp>
      <p:pic>
        <p:nvPicPr>
          <p:cNvPr id="3074" name="Picture 2" descr="تعريف مهنة الطبيب | اشهر تخصصات الأطباء">
            <a:extLst>
              <a:ext uri="{FF2B5EF4-FFF2-40B4-BE49-F238E27FC236}">
                <a16:creationId xmlns:a16="http://schemas.microsoft.com/office/drawing/2014/main" id="{CE61FEEA-1FF6-4A8D-8D16-81F9C2B1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1" y="953769"/>
            <a:ext cx="3255665" cy="59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ما هي أشد أنواع المرض النفسي واسباب حدوثها اليك الحقيقة كاملة">
            <a:extLst>
              <a:ext uri="{FF2B5EF4-FFF2-40B4-BE49-F238E27FC236}">
                <a16:creationId xmlns:a16="http://schemas.microsoft.com/office/drawing/2014/main" id="{D01D384F-C3DB-469A-962C-012C334F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46" y="953769"/>
            <a:ext cx="3155182" cy="59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ما هو دور مدير الرعاية الصحية؟ | Optimus For Business Education">
            <a:extLst>
              <a:ext uri="{FF2B5EF4-FFF2-40B4-BE49-F238E27FC236}">
                <a16:creationId xmlns:a16="http://schemas.microsoft.com/office/drawing/2014/main" id="{C5489330-4B06-42EC-ABA9-8E2A2E04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1" y="953771"/>
            <a:ext cx="2625968" cy="59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63242A-B312-4DD7-816C-3DF5C6B99FDD}"/>
              </a:ext>
            </a:extLst>
          </p:cNvPr>
          <p:cNvSpPr txBox="1"/>
          <p:nvPr/>
        </p:nvSpPr>
        <p:spPr>
          <a:xfrm>
            <a:off x="25118" y="1605532"/>
            <a:ext cx="3130060" cy="279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نشر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الوعي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الصحي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تعديل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السلوكيات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تعزيز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الوقاية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تحسين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صورة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المؤسسة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كسب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دعم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المجتمع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والمتطوعين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BBB5C-DCD7-4AE7-88D5-5D1DF4D6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222" y="-180051"/>
            <a:ext cx="10515600" cy="1325563"/>
          </a:xfrm>
        </p:spPr>
        <p:txBody>
          <a:bodyPr/>
          <a:lstStyle/>
          <a:p>
            <a:pPr algn="r" rtl="1"/>
            <a:r>
              <a:rPr lang="ar-SA" b="1" dirty="0"/>
              <a:t>مميزات تسويق الرعاية الصحية غير الربحي</a:t>
            </a:r>
            <a:endParaRPr lang="fr-DZ" b="1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A470CB2-F1EE-40E5-83F2-8F8333F6C9E7}"/>
              </a:ext>
            </a:extLst>
          </p:cNvPr>
          <p:cNvGraphicFramePr/>
          <p:nvPr/>
        </p:nvGraphicFramePr>
        <p:xfrm>
          <a:off x="5868236" y="733530"/>
          <a:ext cx="6323763" cy="612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خدمة الرعاية الصحية والتمريضية في المنزل من مستشفى أوتيل ديو أصبحت ...">
            <a:extLst>
              <a:ext uri="{FF2B5EF4-FFF2-40B4-BE49-F238E27FC236}">
                <a16:creationId xmlns:a16="http://schemas.microsoft.com/office/drawing/2014/main" id="{FC710A53-220E-4F71-99AE-9B06301F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110"/>
            <a:ext cx="6934200" cy="60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BBB5C-DCD7-4AE7-88D5-5D1DF4D6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67" y="-180051"/>
            <a:ext cx="10515600" cy="1325563"/>
          </a:xfrm>
        </p:spPr>
        <p:txBody>
          <a:bodyPr/>
          <a:lstStyle/>
          <a:p>
            <a:pPr algn="ctr" rtl="1"/>
            <a:r>
              <a:rPr lang="ar-SA" b="1" dirty="0"/>
              <a:t>المزيج التسويقي</a:t>
            </a:r>
            <a:endParaRPr lang="fr-DZ" b="1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14E72650-D826-40A4-8569-32FC25384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53508"/>
              </p:ext>
            </p:extLst>
          </p:nvPr>
        </p:nvGraphicFramePr>
        <p:xfrm>
          <a:off x="-70337" y="1446962"/>
          <a:ext cx="12148456" cy="541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13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BBB5C-DCD7-4AE7-88D5-5D1DF4D6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992" y="-180051"/>
            <a:ext cx="10515600" cy="1325563"/>
          </a:xfrm>
        </p:spPr>
        <p:txBody>
          <a:bodyPr/>
          <a:lstStyle/>
          <a:p>
            <a:pPr algn="ctr" rtl="1"/>
            <a:r>
              <a:rPr lang="ar-SA" b="1" dirty="0"/>
              <a:t>أبرز استراتيجيات تسويق الرعاية الصحية</a:t>
            </a:r>
            <a:endParaRPr lang="fr-DZ" b="1" dirty="0"/>
          </a:p>
        </p:txBody>
      </p:sp>
      <p:pic>
        <p:nvPicPr>
          <p:cNvPr id="1026" name="Picture 2" descr="Résultat d’images pour les réseaux sociaux">
            <a:extLst>
              <a:ext uri="{FF2B5EF4-FFF2-40B4-BE49-F238E27FC236}">
                <a16:creationId xmlns:a16="http://schemas.microsoft.com/office/drawing/2014/main" id="{7F81FD03-E321-4310-9E5D-1797CAC5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6" y="1052616"/>
            <a:ext cx="2285689" cy="28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’images pour site web">
            <a:extLst>
              <a:ext uri="{FF2B5EF4-FFF2-40B4-BE49-F238E27FC236}">
                <a16:creationId xmlns:a16="http://schemas.microsoft.com/office/drawing/2014/main" id="{FE096894-E487-4410-A62B-6DEFB228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58" y="986264"/>
            <a:ext cx="2285688" cy="28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’images pour video">
            <a:extLst>
              <a:ext uri="{FF2B5EF4-FFF2-40B4-BE49-F238E27FC236}">
                <a16:creationId xmlns:a16="http://schemas.microsoft.com/office/drawing/2014/main" id="{83EA66B7-1080-459D-A14E-EB65F409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80" y="1101330"/>
            <a:ext cx="2961020" cy="28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ésultat d’images pour الاعلانات الرقمية">
            <a:extLst>
              <a:ext uri="{FF2B5EF4-FFF2-40B4-BE49-F238E27FC236}">
                <a16:creationId xmlns:a16="http://schemas.microsoft.com/office/drawing/2014/main" id="{2896EEC6-06AD-4EC7-87F9-D0E2DCE2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8" y="4000226"/>
            <a:ext cx="3039260" cy="28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ésultat d’images pour التسويق عبر البريد الإلكتروني">
            <a:extLst>
              <a:ext uri="{FF2B5EF4-FFF2-40B4-BE49-F238E27FC236}">
                <a16:creationId xmlns:a16="http://schemas.microsoft.com/office/drawing/2014/main" id="{673898A9-64B2-4625-A4B8-F70ACF11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59" y="1021547"/>
            <a:ext cx="2897641" cy="28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ما هو التسويق بالمحتوى ؟ الدليل الشامل لكل ما تريد معرفته عن التسويق ...">
            <a:extLst>
              <a:ext uri="{FF2B5EF4-FFF2-40B4-BE49-F238E27FC236}">
                <a16:creationId xmlns:a16="http://schemas.microsoft.com/office/drawing/2014/main" id="{FA8DFF99-64C4-4469-9CB3-1FD2636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10" y="3973684"/>
            <a:ext cx="3949002" cy="28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تاريخ وسائل الاتصال القديمة والحديثة وتطورها عبر التاريخ - ثقافة.كوم">
            <a:extLst>
              <a:ext uri="{FF2B5EF4-FFF2-40B4-BE49-F238E27FC236}">
                <a16:creationId xmlns:a16="http://schemas.microsoft.com/office/drawing/2014/main" id="{DB607A41-E366-44EB-A4D7-5549BCC1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57" y="3920602"/>
            <a:ext cx="2897641" cy="3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F19E0D-A84F-43DE-B1FF-91166FDF4410}"/>
              </a:ext>
            </a:extLst>
          </p:cNvPr>
          <p:cNvSpPr txBox="1"/>
          <p:nvPr/>
        </p:nvSpPr>
        <p:spPr>
          <a:xfrm>
            <a:off x="0" y="1446964"/>
            <a:ext cx="2170444" cy="370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استراتيجية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التوعية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الصحية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استراتيجية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تغيير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السلوك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استراتيجية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الشراكات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التسويق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الاجتماعي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التسويق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بالعلاقات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الحملات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الرقمية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جمع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التبرعات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r-DZ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BAC0B-FDF5-4211-835C-DFDA637E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" y="0"/>
            <a:ext cx="12192000" cy="1419383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/>
              <a:t>دراسة حالة حول تسويق الرعاية الصحية</a:t>
            </a:r>
            <a:endParaRPr lang="fr-DZ" sz="4000" b="1" dirty="0"/>
          </a:p>
        </p:txBody>
      </p:sp>
      <p:pic>
        <p:nvPicPr>
          <p:cNvPr id="12290" name="Picture 2" descr="Stock Photography Question Mark Illustration Png Clipart Cartoon | My ...">
            <a:extLst>
              <a:ext uri="{FF2B5EF4-FFF2-40B4-BE49-F238E27FC236}">
                <a16:creationId xmlns:a16="http://schemas.microsoft.com/office/drawing/2014/main" id="{01C9796D-1D8D-4D06-860C-1798AAC98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88" y="1215851"/>
            <a:ext cx="7586506" cy="56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59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12392</TotalTime>
  <Words>293</Words>
  <Application>Microsoft Office PowerPoint</Application>
  <PresentationFormat>Grand écran</PresentationFormat>
  <Paragraphs>58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Wingdings</vt:lpstr>
      <vt:lpstr>Thème Office</vt:lpstr>
      <vt:lpstr>Présentation PowerPoint</vt:lpstr>
      <vt:lpstr>المحاضرة التاسعة:  تسويق الرعاية الصحية</vt:lpstr>
      <vt:lpstr>الرعاية الصحية</vt:lpstr>
      <vt:lpstr>تعريف تسويق الرعاية الصحية غير الربحي</vt:lpstr>
      <vt:lpstr>أهداف التسويق غير الربحي في القطاع الصحي</vt:lpstr>
      <vt:lpstr>مميزات تسويق الرعاية الصحية غير الربحي</vt:lpstr>
      <vt:lpstr>المزيج التسويقي</vt:lpstr>
      <vt:lpstr>أبرز استراتيجيات تسويق الرعاية الصحية</vt:lpstr>
      <vt:lpstr>دراسة حالة حول تسويق الرعاية الصحية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الأولى:</dc:title>
  <dc:creator>mehdi mendjel</dc:creator>
  <cp:lastModifiedBy>imene.benaida@outlook.fr</cp:lastModifiedBy>
  <cp:revision>284</cp:revision>
  <dcterms:created xsi:type="dcterms:W3CDTF">2024-09-27T14:01:48Z</dcterms:created>
  <dcterms:modified xsi:type="dcterms:W3CDTF">2025-11-22T20:06:22Z</dcterms:modified>
</cp:coreProperties>
</file>